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2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5.xml" ContentType="application/vnd.openxmlformats-officedocument.presentationml.notesSlide+xml"/>
  <Override PartName="/ppt/tags/tag113.xml" ContentType="application/vnd.openxmlformats-officedocument.presentationml.tags+xml"/>
  <Override PartName="/ppt/notesSlides/notesSlide6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7.xml" ContentType="application/vnd.openxmlformats-officedocument.presentationml.notesSlide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8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0.xml" ContentType="application/vnd.openxmlformats-officedocument.presentationml.notesSlide+xml"/>
  <Override PartName="/ppt/ink/ink1.xml" ContentType="application/inkml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1.xml" ContentType="application/vnd.openxmlformats-officedocument.presentationml.notesSlide+xml"/>
  <Override PartName="/ppt/ink/ink2.xml" ContentType="application/inkml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2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67.xml" ContentType="application/vnd.openxmlformats-officedocument.presentationml.tags+xml"/>
  <Override PartName="/ppt/notesSlides/notesSlide16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17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18.xml" ContentType="application/vnd.openxmlformats-officedocument.presentationml.notesSlide+xml"/>
  <Override PartName="/ppt/ink/ink3.xml" ContentType="application/inkml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22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3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notesSlides/notesSlide27.xml" ContentType="application/vnd.openxmlformats-officedocument.presentationml.notesSlide+xml"/>
  <Override PartName="/ppt/ink/ink4.xml" ContentType="application/inkml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notesSlides/notesSlide29.xml" ContentType="application/vnd.openxmlformats-officedocument.presentationml.notesSlide+xml"/>
  <Override PartName="/ppt/ink/ink5.xml" ContentType="application/inkml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30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31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32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notesSlides/notesSlide33.xml" ContentType="application/vnd.openxmlformats-officedocument.presentationml.notesSlide+xml"/>
  <Override PartName="/ppt/tags/tag318.xml" ContentType="application/vnd.openxmlformats-officedocument.presentationml.tags+xml"/>
  <Override PartName="/ppt/notesSlides/notesSlide34.xml" ContentType="application/vnd.openxmlformats-officedocument.presentationml.notesSlide+xml"/>
  <Override PartName="/ppt/tags/tag319.xml" ContentType="application/vnd.openxmlformats-officedocument.presentationml.tags+xml"/>
  <Override PartName="/ppt/notesSlides/notesSlide35.xml" ContentType="application/vnd.openxmlformats-officedocument.presentationml.notesSlide+xml"/>
  <Override PartName="/ppt/tags/tag320.xml" ContentType="application/vnd.openxmlformats-officedocument.presentationml.tags+xml"/>
  <Override PartName="/ppt/notesSlides/notesSlide36.xml" ContentType="application/vnd.openxmlformats-officedocument.presentationml.notesSlide+xml"/>
  <Override PartName="/ppt/tags/tag32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4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ink/ink8.xml" ContentType="application/inkml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notesSlides/notesSlide41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notesSlides/notesSlide42.xml" ContentType="application/vnd.openxmlformats-officedocument.presentationml.notesSlide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notesSlides/notesSlide43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notesSlides/notesSlide44.xml" ContentType="application/vnd.openxmlformats-officedocument.presentationml.notesSlide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notesSlides/notesSlide45.xml" ContentType="application/vnd.openxmlformats-officedocument.presentationml.notesSlide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46.xml" ContentType="application/vnd.openxmlformats-officedocument.presentationml.notesSlide+xml"/>
  <Override PartName="/ppt/tags/tag445.xml" ContentType="application/vnd.openxmlformats-officedocument.presentationml.tags+xml"/>
  <Override PartName="/ppt/notesSlides/notesSlide47.xml" ContentType="application/vnd.openxmlformats-officedocument.presentationml.notesSlide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ink/ink50.xml" ContentType="application/inkml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ink/ink51.xml" ContentType="application/inkml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notesSlides/notesSlide48.xml" ContentType="application/vnd.openxmlformats-officedocument.presentationml.notesSlide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notesSlides/notesSlide49.xml" ContentType="application/vnd.openxmlformats-officedocument.presentationml.notesSlide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notesSlides/notesSlide50.xml" ContentType="application/vnd.openxmlformats-officedocument.presentationml.notesSlide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notesSlides/notesSlide53.xml" ContentType="application/vnd.openxmlformats-officedocument.presentationml.notesSlide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notesSlides/notesSlide54.xml" ContentType="application/vnd.openxmlformats-officedocument.presentationml.notesSlide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notesSlides/notesSlide55.xml" ContentType="application/vnd.openxmlformats-officedocument.presentationml.notesSlide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84" r:id="rId2"/>
  </p:sldMasterIdLst>
  <p:notesMasterIdLst>
    <p:notesMasterId r:id="rId88"/>
  </p:notesMasterIdLst>
  <p:handoutMasterIdLst>
    <p:handoutMasterId r:id="rId89"/>
  </p:handoutMasterIdLst>
  <p:sldIdLst>
    <p:sldId id="420" r:id="rId3"/>
    <p:sldId id="659" r:id="rId4"/>
    <p:sldId id="650" r:id="rId5"/>
    <p:sldId id="651" r:id="rId6"/>
    <p:sldId id="652" r:id="rId7"/>
    <p:sldId id="653" r:id="rId8"/>
    <p:sldId id="654" r:id="rId9"/>
    <p:sldId id="655" r:id="rId10"/>
    <p:sldId id="656" r:id="rId11"/>
    <p:sldId id="657" r:id="rId12"/>
    <p:sldId id="658" r:id="rId13"/>
    <p:sldId id="559" r:id="rId14"/>
    <p:sldId id="643" r:id="rId15"/>
    <p:sldId id="644" r:id="rId16"/>
    <p:sldId id="641" r:id="rId17"/>
    <p:sldId id="645" r:id="rId18"/>
    <p:sldId id="562" r:id="rId19"/>
    <p:sldId id="667" r:id="rId20"/>
    <p:sldId id="565" r:id="rId21"/>
    <p:sldId id="668" r:id="rId22"/>
    <p:sldId id="669" r:id="rId23"/>
    <p:sldId id="666" r:id="rId24"/>
    <p:sldId id="619" r:id="rId25"/>
    <p:sldId id="620" r:id="rId26"/>
    <p:sldId id="672" r:id="rId27"/>
    <p:sldId id="674" r:id="rId28"/>
    <p:sldId id="677" r:id="rId29"/>
    <p:sldId id="590" r:id="rId30"/>
    <p:sldId id="621" r:id="rId31"/>
    <p:sldId id="622" r:id="rId32"/>
    <p:sldId id="570" r:id="rId33"/>
    <p:sldId id="600" r:id="rId34"/>
    <p:sldId id="675" r:id="rId35"/>
    <p:sldId id="660" r:id="rId36"/>
    <p:sldId id="661" r:id="rId37"/>
    <p:sldId id="662" r:id="rId38"/>
    <p:sldId id="663" r:id="rId39"/>
    <p:sldId id="616" r:id="rId40"/>
    <p:sldId id="664" r:id="rId41"/>
    <p:sldId id="665" r:id="rId42"/>
    <p:sldId id="676" r:id="rId43"/>
    <p:sldId id="673" r:id="rId44"/>
    <p:sldId id="671" r:id="rId45"/>
    <p:sldId id="454" r:id="rId46"/>
    <p:sldId id="452" r:id="rId47"/>
    <p:sldId id="466" r:id="rId48"/>
    <p:sldId id="467" r:id="rId49"/>
    <p:sldId id="556" r:id="rId50"/>
    <p:sldId id="578" r:id="rId51"/>
    <p:sldId id="552" r:id="rId52"/>
    <p:sldId id="584" r:id="rId53"/>
    <p:sldId id="553" r:id="rId54"/>
    <p:sldId id="649" r:id="rId55"/>
    <p:sldId id="646" r:id="rId56"/>
    <p:sldId id="647" r:id="rId57"/>
    <p:sldId id="648" r:id="rId58"/>
    <p:sldId id="623" r:id="rId59"/>
    <p:sldId id="547" r:id="rId60"/>
    <p:sldId id="599" r:id="rId61"/>
    <p:sldId id="582" r:id="rId62"/>
    <p:sldId id="583" r:id="rId63"/>
    <p:sldId id="581" r:id="rId64"/>
    <p:sldId id="597" r:id="rId65"/>
    <p:sldId id="627" r:id="rId66"/>
    <p:sldId id="628" r:id="rId67"/>
    <p:sldId id="629" r:id="rId68"/>
    <p:sldId id="630" r:id="rId69"/>
    <p:sldId id="631" r:id="rId70"/>
    <p:sldId id="632" r:id="rId71"/>
    <p:sldId id="633" r:id="rId72"/>
    <p:sldId id="634" r:id="rId73"/>
    <p:sldId id="635" r:id="rId74"/>
    <p:sldId id="636" r:id="rId75"/>
    <p:sldId id="637" r:id="rId76"/>
    <p:sldId id="638" r:id="rId77"/>
    <p:sldId id="592" r:id="rId78"/>
    <p:sldId id="593" r:id="rId79"/>
    <p:sldId id="594" r:id="rId80"/>
    <p:sldId id="579" r:id="rId81"/>
    <p:sldId id="574" r:id="rId82"/>
    <p:sldId id="575" r:id="rId83"/>
    <p:sldId id="576" r:id="rId84"/>
    <p:sldId id="577" r:id="rId85"/>
    <p:sldId id="589" r:id="rId86"/>
    <p:sldId id="614" r:id="rId87"/>
  </p:sldIdLst>
  <p:sldSz cx="9144000" cy="6858000" type="screen4x3"/>
  <p:notesSz cx="7315200" cy="9601200"/>
  <p:custDataLst>
    <p:tags r:id="rId9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CCFFCC"/>
    <a:srgbClr val="FFCCCC"/>
    <a:srgbClr val="CBEBFB"/>
    <a:srgbClr val="5F2987"/>
    <a:srgbClr val="FF6500"/>
    <a:srgbClr val="FDD895"/>
    <a:srgbClr val="0B04FF"/>
    <a:srgbClr val="D27D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54" autoAdjust="0"/>
    <p:restoredTop sz="90278" autoAdjust="0"/>
  </p:normalViewPr>
  <p:slideViewPr>
    <p:cSldViewPr>
      <p:cViewPr varScale="1">
        <p:scale>
          <a:sx n="84" d="100"/>
          <a:sy n="84" d="100"/>
        </p:scale>
        <p:origin x="-69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14"/>
    </p:cViewPr>
  </p:sorterViewPr>
  <p:notesViewPr>
    <p:cSldViewPr>
      <p:cViewPr varScale="1">
        <p:scale>
          <a:sx n="118" d="100"/>
          <a:sy n="118" d="100"/>
        </p:scale>
        <p:origin x="-3200" y="-10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300">
                <a:latin typeface="Times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303540"/>
            <a:ext cx="3169920" cy="29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300"/>
            </a:lvl1pPr>
          </a:lstStyle>
          <a:p>
            <a:fld id="{BBF20903-E3D7-4E20-8369-A9E551304D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36:00.10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-2 19 42,'-15'-29'24,"15"29"-1,0 0-14,0 0-37,0 0-2,13 12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0:37.96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166 589 21,'-5'-11'29,"-5"-4"-3,-2-6-4,6 3-5,-8-8-5,5 3-2,-8-8-2,5 3-1,-5-2-2,6 5 0,-5-1 0,5 6-1,0 2 0,2 6-2,3 2-1,6 10 0,0 0-1,18-2 0,8 5 0,8 4 0,13-2 0,11 1 0,14-1 0,12-3 1,14-1-1,7-2 0,8-2 1,7-3-2,5-2 1,4-4 0,3-2 1,1-4-2,-4-3 1,-3-3 0,-5-2 0,-6-1 0,-8 0 1,-11 0-1,-13 0 0,-12 4-1,-16 4 1,-12 5-1,-14 8 2,-10 11-1,-14 8 1,-7 10 0,-8 12 0,-2 7 1,-1 7-1,-1 5 0,1-4 0,2 0-1,5-6 0,3-4-1,6-6-5,-6-13-23,10-2-7,-7-19-2,18 6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7.83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354 433 37,'-29'-23'32,"0"7"-1,-4 1-1,-3 4-22,4 10-1,-3 2-2,5 11-1,3 6-1,9 12-2,10 6 2,13 10 0,12 2 0,12 7 0,8-1-1,7 2 1,2-5-1,-2-3 1,-9-8-2,-7-2 2,-13-7-1,-14-3 0,-15-4 1,-9-4-2,-12-2 1,-7-2-1,-5-4-2,-3-6-3,5 5-7,-1-10-20,12-1-5,7-4 0,12-5 0</inkml:trace>
  <inkml:trace contextRef="#ctx0" brushRef="#br0" timeOffset="367">547 840 71,'33'-14'36,"3"-9"0,0-12-9,4 1-18,-8-8-1,2 2-3,-8-4-2,-5 3 0,-12-1-1,-9 7 0,-13 6-2,-8 12 1,-10 10 0,-9 15-1,-4 13 1,-3 16-1,3 10 1,5 11-1,6 9 1,10 4 0,9 0 0,11-2 0,11-8-1,9-7 0,9-9-2,5-13-3,11-5-19,2-18-15,4-13 2,2-15-2,3-9 2</inkml:trace>
  <inkml:trace contextRef="#ctx0" brushRef="#br0" timeOffset="703">1043 480 64,'0'0'38,"18"6"-2,-2 7 2,2 4-28,8 13-3,-4 1-1,7 11-3,-3 1-1,-1 0-1,-3 1 0,-3-6 1,-2-6-3,-3-8 2,-3-6-1,-4-7 1,-7-11-1,0 0 1,-3-17-1,-11-1 1,-5-6 0,-7 0 0,-6 2-1,-3 1 0,-3 8 0,-1 7 0,2 11 1,8 13-2,7 7 1,9 8 0,10 2 0,6 5 0,9-1 0,5-1 0,6-5 1,3-6-1,0-8 1,1-8-3,5-4-5,-6-21-10,4 0-22,0-13 0,1-10 0,-2-10 0</inkml:trace>
  <inkml:trace contextRef="#ctx0" brushRef="#br0" timeOffset="1150">1558-1 60,'-11'5'37,"6"26"-1,-1 11 2,4 19-29,-4 5-2,3 20 0,-1 1-2,2 7-1,-1-1-2,1-2 0,1-10 0,1-12-1,1-10-1,1-14-1,1-5-4,-2-16-3,11-3-14,-2-16-17,7-12 2,2-11-2,8-12 2</inkml:trace>
  <inkml:trace contextRef="#ctx0" brushRef="#br0" timeOffset="1376">1931 548 48,'4'-15'37,"-4"15"-1,-28-1 1,4 15-16,-11-1-11,4 11-4,0 2-1,11 9-1,8 5-1,15 1-1,15 0-1,15-1 1,12-6-1,8 1 0,1-6-1,-1-4 1,-10-4-1,-9-2 0,-17-3 0,-19 0 1,-20-2 0,-16 1 0,-14-1-1,-10 2-1,-5-2 0,-2-5-2,12 3-6,0-12-25,26-3-5,15-9 0,25-5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39.808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350 654 65,'12'-10'41,"-3"1"-1,-8-10 0,-1 2-27,-16-9-6,-3 5-1,-11-3-4,-7 2 0,-3 4-1,1 2 0,4 6-1,4 8 0,10 10 0,15 11 0,14 12 0,14 7 1,10 6-1,6 7 0,4 3 1,1 3-1,-5-5 1,-9-2 0,-13-9-1,-14-1 1,-16-5 0,-9-4-1,-14-3 0,-7-10 0,-5-4-1,-1-7-1,2-7-2,5-11-3,14 3-13,6-14-21,17-3 2,7-8-2,16 1 2</inkml:trace>
  <inkml:trace contextRef="#ctx0" brushRef="#br0" timeOffset="382">656 527 59,'47'9'38,"-3"6"-1,-2 7 0,-7 0-29,2 9-3,-9 0-1,-4 4-2,-5 0 0,-4-1-1,-5-4 0,-2-6 0,-3-5-1,-2-3 2,-3-16-1,0 11 1,0-11 0,-13-12 0,-3-2-1,-5-1 1,-7-2-1,-6 1-1,-6 2 0,-3 4 0,-2 8 0,1 7 0,6 6-1,4 10 1,7 5-1,9 3 1,11 1 0,9 2 0,11-2 1,7-4-1,8-6 0,5-5 1,6-10-2,0-6-1,4-6-6,-7-20-17,6-3-15,-4-13 1,1-9 0,-1-12-1</inkml:trace>
  <inkml:trace contextRef="#ctx0" brushRef="#br0" timeOffset="796">1279 0 24,'10'17'35,"-10"20"2,-3 19 0,0 20-16,-6 2-5,4 23-5,-6-1-5,2 9-1,-1-5-3,2-4 0,1-15-1,1-12-1,4-12-2,3-17-1,9-8-10,-3-24-21,9-8-3,5-18-2,4-9 2</inkml:trace>
  <inkml:trace contextRef="#ctx0" brushRef="#br0" timeOffset="1039">1289 691 20,'-13'24'32,"7"-1"2,10-10-11,14 9-4,0-14-1,17 5-4,-1-13-2,12 2-4,-1-11-2,4-2-1,-2-7-2,-4-3-1,-4-6-1,-6 1 0,-9-4 0,-7 2 0,-12 0-2,-8 5 1,-11 7 0,-7 7 0,-11 10 0,-9 10 0,-2 13 0,-3 9 0,1 8 1,3 7-1,4 4 1,9-1-1,10 0 0,10-6 1,8-4-1,10-7-1,9-6 1,7-10-2,10-6-2,-1-13-6,15 0-15,-3-12-13,7-5 1,3-7-2,4-4 1</inkml:trace>
  <inkml:trace contextRef="#ctx0" brushRef="#br0" timeOffset="1442">2245 660 50,'0'0'38,"-6"-13"-2,-5 5-2,1 10-18,-15-11-6,3 9-4,-9-4-2,0 4 0,-3-1-1,4 2-1,4-1 0,7 8 0,8 2-1,12 4 0,11 4-1,9 5 1,8 4-1,7 5 0,0 4 0,2-2 1,-3 0-1,-7-1 0,-6 1 0,-9-2 1,-8-2-1,-8-2 1,-10-1-1,-7-1 0,-6-3 0,-6-2 1,-5-4 0,-3-2-1,-3-3 0,3-3 0,2-5 1,3-3-1,4-1 0,4-5-1,6 2-1,4-4-2,7 4-6,-3-6-30,13 9 1,-4-16-2,7 6 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47.00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401 305 48,'0'0'37,"0"0"-1,10-5-10,-19-8-8,9 13-3,-29-16-6,8 9-3,-13-4-2,2 4-1,-6 0-1,3 4-1,3 5-2,4 8 1,15 7 0,8 7 0,13 10 1,14 5 0,9 7 0,9 7 1,3 2-1,5-1 1,-3-2 0,-6 1 0,-9-4 0,-14-1-1,-11 1-1,-16-3 2,-15 1-2,-9 0 1,-11-2-1,-4-5 0,-7-4 0,4-4 0,4-8 0,2-6-3,13-8 1,3-13-6,18 0-19,2-16-13,11-8 0,6-11-1,9-10 1</inkml:trace>
  <inkml:trace contextRef="#ctx0" brushRef="#br0" timeOffset="451">372 317 79,'10'-5'41,"10"-8"-1,19 4-4,9-16-27,17 3-2,4-9-2,16 1-1,2-3 0,1 2-2,-4 2 1,-10 5-1,-6 3 0,-16 4 0,-6 5 0,-14 5-1,-10 2-1,-6 4 1,-16 1-1,12-2 1,-12 2-1,0 0 0,0 0 0,0 0-1,0 0-1,-11 2-2,18 10-15,-7-12-24,6 15-1,-12 4 1,-11 10-2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01.65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197 193 33,'-6'-27'37,"2"1"0,4 0 0,1-6-19,13 10-6,3-3-6,7 8-2,5 4-1,4 9-2,-1 6 1,1 10-1,-4 12 1,-6 10-1,-8 8 0,-6 6 1,-9 2-1,-3 1 0,-2-1 0,2-1 0,3-3 0,6-1 0,6 0-1,6-2 1,4 3 0,0 0-1,-1 1 1,-5-2 0,-9-2 0,-10-5 1,-13-5 0,-12-3-1,-9-6 1,-6-7-1,-6-4 0,-3-8-1,2-3-1,4-4-1,9 0 0,7-5-2,12 3-2,7-6-3,11 10-9,13-1-18,6 4-2,5 3-2,3 2 4</inkml:trace>
  <inkml:trace contextRef="#ctx0" brushRef="#br0" timeOffset="491">15 1441 57,'7'10'38,"11"-8"-1,13-1-1,6-9-23,10 6-9,-2 1 1,5 2-2,-5 7-1,-9 7 0,-13 7-1,-14 8-1,-14 7 1,-12 8 0,-13 4 0,-8 5-1,-5 2 0,3-2 0,7-3 1,11-6 0,14-9 0,16-7 0,17-8 0,15-7 1,10-6-1,7-6-2,5-6-2,-1-10-9,5 5-27,-9-6 1,-5 4-1,-10-4 0</inkml:trace>
  <inkml:trace contextRef="#ctx0" brushRef="#br0" timeOffset="1011">182 2587 52,'-12'-35'39,"5"2"-1,8 4 0,5-4-14,11 14-17,1 2-2,7 6-1,1 7-2,3 4-1,-4 9 0,-5 7-1,-8 9 1,-9 11-1,-10 3 1,-8 8-1,-9-1 0,-7 5 1,-2-4-1,1-3 0,4-5 0,8-7 0,8-1 0,11-8 1,12-3-1,7-6 1,8-4-1,4-4 1,2-6-1,1-3-2,0-2-3,-8-7-7,0 4-28,-9 0 1,-6 3-1,-10 5 1</inkml:trace>
  <inkml:trace contextRef="#ctx0" brushRef="#br0" timeOffset="1552">138 3441 48,'-14'2'34,"14"-2"2,-19 13-1,4-4-24,6 10-1,-10-3-3,4 6-2,-4-1 0,6 5-2,1-1 0,9-2 1,5-1-2,11-2 0,8-7 0,11-1 0,7-7-2,3-5 0,6-6-4,-3-10-6,5 1-19,-7-9-9,-5-3 0,-7-6-1</inkml:trace>
  <inkml:trace contextRef="#ctx0" brushRef="#br0" timeOffset="1815">511 3255 61,'-5'33'38,"-2"14"0,-4 10 1,1 12-22,-3 1-10,0 10 0,-2-3-3,3-1 0,-1-6-2,1-8-1,2-10 0,2-10-1,0-5-1,1-12-2,6-1-8,1-24-29,0 0 1,0 0 0,-12-19-3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18.367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3221 54,'34'44'37,"9"12"-1,1 6 0,6 9-22,2 2-7,9 8-2,-2-5-1,-2-1-1,-9-11 1,-8-12-1,-11-12 2,-6-10-1,-14-16 0,-9-14 1,-14-14-2,-1-17 0,-9-19-1,-5-19 0,-7-17-3,-4-19 2,0-15-1,9-8-1,9-4 2,6 1-1,9 4 1,13 10 0,14 10-1,10 9-1,8 16-2,0 9-5,13 21-14,-4 5-19,5 19 1,-6 14-3,-3 18 3</inkml:trace>
  <inkml:trace contextRef="#ctx0" brushRef="#br0" timeOffset="350">776 3304 62,'24'38'40,"9"-19"-1,1-30 1,5-13-23,-7-25-10,2-9 0,-9-12-4,-8-5-1,-10 0 0,-12 6 0,-10 12 0,-12 16-1,-8 20 0,-7 26 0,-1 24 0,3 25 0,7 22-1,7 14 0,12 11 0,15 2 1,16-5-1,14-9 0,11-16 0,10-14-1,5-21-1,1-19-6,10-12-22,-7-16-11,-3-10 1,-6-7-2</inkml:trace>
  <inkml:trace contextRef="#ctx0" brushRef="#br0" timeOffset="650">1503 3467 70,'8'-11'41,"-8"-10"-1,-3-7 3,-10-19-22,6-8-11,-11-18-3,-1-9-2,-6-7-2,1 0 0,0 2-1,3 13-1,2 11-1,4 19-1,10 25 1,5 19-1,18 28 0,1 8 1,7 12-1,4 1 0,6 3 1,5-3 0,-1-11 0,-1-11 0,-1-15 0,-2-13 0,-4-14 0,-5-14 1,-8-12-1,-7-11 0,-6-1 1,-5 1-2,-3 7 1,-3 7 0,2 15 0,3 23 0,8 13-1,5 21 2,8 17-1,5 8 0,5 8-1,1 0-1,3-3-1,-4-12-3,4-4-6,-9-24-26,6-15-4,-7-23 1,2-17-1</inkml:trace>
  <inkml:trace contextRef="#ctx0" brushRef="#br0" timeOffset="1080">2089 2477 86,'-9'22'38,"3"24"-1,8 23 1,0 11-30,14 6-4,4 0-2,11-8-1,10-14-1,9-19 2,7-22-1,6-23 1,-1-22 0,-4-16-1,-7-16 1,-15-13 0,-19-13 1,-19-5-2,-23-4 2,-23 1-1,-13 7 0,-8 11 0,-4 5 1,2 16-1,10 11-1,12 12 1,12 9-2,21 7 1,16 10-1,21-5 0,16 16 0,12 8-1,14 14 1,12 8-1,8 9 1,4 6-1,-2 5 0,-5-3 0,-9-6 0,-9-10 1,-13-11 0,-11-8 0,-12-12 0,-14-15 2,-10-9-1,-14-12 1,-14-14 0,-9-10-1,-3-4 0,-1-1 0,0 4 0,7 8-1,7 8 0,17 6 0,18 11-1,17 6 1,16-5 0,13-5 0,11-9 0,8-8 1,4-12-1,-4-7 0,-7-10 0,-12-3 0,-17-1 0,-22 4-1,-17 10 0,-16 12 1,-15 23-1,-13 21 1,-4 24-1,-1 23 1,5 27 0,12 16 1,13 14-1,17 5 1,16-8 0,20-10 0,14-12-2,7-18-2,13-14-8,1-26-31,3-20-1,-7-25 1,0-17-3</inkml:trace>
  <inkml:trace contextRef="#ctx0" brushRef="#br0" timeOffset="1880">4022 620 107,'-30'-27'41,"-13"8"0,-7 14-1,-13 17-40,-4 30 1,-3 34 0,4 34-1,7 29 1,17 22 0,19 14 1,25 1-2,29-6 2,25-15-1,27-29 0,23-29 0,25-35 0,12-31-1,7-33 1,4-26 0,-5-31 0,-8-25 0,-19-22 1,-25-24-1,-34-20 1,-35-15 0,-39-9 1,-40 0-3,-36 7 0,-26 15 0,-18 20 0,-7 26 0,3 29 0,14 24 0,23 24-4,27 18 0,31 21-1,28 9-4,38 17-18,20 5-15,27 10 0,17 8 0,20 5 2</inkml:trace>
  <inkml:trace contextRef="#ctx0" brushRef="#br0" timeOffset="2310">5645 1491 100,'-18'-17'41,"-4"-24"2,-3-17-2,-9-21-29,2-10-7,0-5-1,3 0-1,4 5 0,7 10 0,5 14-3,10 17 0,12 23 0,11 20 0,12 20 0,13 16 0,10 10 0,12 8 0,10 2 0,7 0 0,4-8 0,-1-8 0,-7-13 0,-5-12 0,-13-14 0,-14-12 0,-19-11 0,-21-12 0,-24-12 0,-17-8 0,-13 1 0,-8 2 0,-5 8 0,2 6 0,7 14 0,15 16 0,19 11 0,16 1 0,24 17 0,17-15 0,18-8 0,11-5 0,11-16 0,4-12 0,-2-14 0,-5-7 0,-14-8 0,-17-2 0,-23-6 0,-21 5 0,-19 8 0,-17 16 0,-15 15 0,-8 21 0,-4 21 0,2 29 0,9 26 0,12 20 0,15 16 0,17 8 0,20 3 0,16-3 0,15-8 0,10-16 0,7-16 0,2-19 0,2-13-8,-13-23-34,-1-18-3,-9-18 2,-5-13-1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6.54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311 2015 75,'34'-6'43,"-5"-11"-1,-19-22 2,-7-7-37,-12-18-3,-1-10-1,-10-12-1,-9-9-1,-8-13-1,-5-13 1,-1-6-1,0-9 0,1-2 1,3-3-1,8 1 0,9 4 1,9 11-2,10 15 1,10 17-1,10 21 0,13 33-2,7 28 1,8 35 0,7 27 0,2 29 0,2 19-1,4 15 2,-1 9-1,-1-3 2,-2-7 0,-3-16 0,-1-16 1,-1-20 0,-2-19 1,-4-27 0,-4-23 0,-5-26 0,-5-25 0,-8-23 0,-8-17 0,-9-18-2,-7-10 1,-5-2 0,-5 6 0,-3 13-1,1 19 0,0 21 0,4 23-1,7 32 1,9 28-1,11 34-1,7 24 1,7 22 0,7 14 1,7 15-1,8 12 1,2 4 1,-3-2 0,-1-11 1,-1-8-1,-7-14 1,-3-11-3,-5-14 1,-9-20-4,-3-14-3,-11-27-23,2-18-13,-8-29 1,1-25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16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0 543 81,'51'18'42,"-5"18"-2,1 17 1,-8 15-34,6 13-2,0 8-3,-2 3-2,-5 2 0,-6-3-1,-4-6 0,-2-8-3,0-8-2,-8-18-11,7-3-24,-7-10 1,2-6-1,-3-10 1</inkml:trace>
  <inkml:trace contextRef="#ctx0" brushRef="#br0" timeOffset="220">840 1566 57,'25'-31'40,"-3"-8"0,-12-15 1,1-6-23,-21-22-10,1-11-3,-11-11-1,-7-6-2,-7-3 0,-4 1 0,0 2-1,0 10 0,8 14-1,3 13 1,7 17-1,9 16 0,15 24-1,17 24 0,17 29-1,13 19 0,13 15 0,11 12 0,11 8 0,9 3 1,1-4 0,-5-13 1,-2-13 1,-4-11 0,-8-12 0,-8-10 2,-11-12-1,-10-11 1,-14-18-1,-16-15 1,-19-20 0,-15-18-2,-18-14 1,-12-12 0,-11-8-1,-7-5-2,-6 5 0,0 0-4,10 15-14,1 0-22,14 3 0,9-2-2,17-3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8:40.38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2606 38,'-10'1'33,"10"-1"3,-9 7-11,9-7-7,0 0-5,-10-5-1,10 5-4,-2-12-2,0 3-2,-1-5-1,-1-3 0,1-9-2,0-3 1,2-6-1,2-2 0,3-9 0,5-5 0,3-4 0,8-8-1,5-2 0,7-6 1,7-5-2,8-5 2,8-3-2,10-2 1,10-7 1,6-1-1,11-3-1,12-3 1,11 0 0,7-4 0,12 0-1,10 2 1,10 3 0,7 0 0,13 3 0,7 2 0,12 4 1,10 5-1,12 6 0,11 7 0,7 7 1,13 11-1,11 8 0,7 10-1,10 11 1,5 10-1,5 11 0,4 10 0,4 8 0,-3 13 0,-3 10 1,-3 9 0,-4 11 0,-2 12 1,-9 9 0,-6 11 0,-12 9 1,-10 6-1,-12 6 1,-13 5 0,-15 3-1,-18 4 0,-13 3 0,-15 2 0,-12 0 0,-10 1-1,-10 4 0,-7 1 0,-7 5 0,-7-1 0,-4 1-1,-3 2 2,-1-2-2,-1-4 2,-4-4-1,-1-3-1,-3-7 1,0-5 0,-1-6 0,-2-10-1,-2-5 1,-3-5 0,-1-9 0,-2-6 0,-4-10 1,-4-3-1,-5-7 1,-5-7-1,-8-6 0,-4-7-1,-10-4-2,-7-11-2,-5 4-5,-21-23-11,17 13-19,-17-13 1,0 0-1,0 0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9:21.37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8013 424 116,'-41'-59'42,"-24"0"0,-28-2-1,-28-4-39,-33 5-4,-29 11 0,-38 15 0,-44 15 0,-36 26 1,-38 26 1,-36 30-1,-32 34 1,-29 36 0,-30 36 0,-17 39 0,-3 31-1,4 32 0,12 27 1,19 21 0,21 20 1,34 14-2,49 12 2,50 1 0,49 0 1,51-9 0,52-10-2,57-20 2,59-21-2,52-26 3,60-31-2,54-35 0,54-32 1,54-30-2,47-34 0,45-33 0,37-33 2,43-41-3,21-33 0,28-39 0,11-35 1,21-39 0,17-36 0,8-33 1,1-38-1,-12-34 2,-4-34-1,-22-27 2,-21-31 0,-46-22-3,-48-24 0,-55-15 0,-53-2 0,-63 7 0,-68 19 0,-74 30 0,-70 43 0,-71 52 0,-75 67 0,-64 81-38,-70 72-6,-46 77-2,-41 76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0:36:00.10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-2 19 42,'-15'-29'24,"15"29"-1,0 0-14,0 0-37,0 0-2,13 12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11:37.85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6485 870 93,'4'-77'41,"-27"-5"1,-24 1-2,-41 4-36,-19-5-3,-23 8-1,-32 9 0,-32 12-1,-30 13 1,-22 14 0,-25 15 0,-15 20 0,-15 19 0,-13 27-1,-7 26 0,-9 28 0,-6 26 0,-3 28 0,-2 23 0,7 28 0,7 20 1,15 20-1,18 14 2,26 13-1,32 11 0,32 5 0,38 6 0,33 1-1,41-1 1,39-7-1,43-6 0,41-11 0,39-16-1,45-15 2,41-16-1,43-26 0,36-17 0,39-25 2,30-25-1,35-26 1,27-21-1,21-32 1,22-25-1,18-27 1,10-33-1,9-32 1,4-30-1,-1-31 2,-2-35 0,-12-29 0,-16-28 1,-21-31 1,-20-21 0,-29-22-1,-30-22 1,-35-16 0,-40-11-2,-43-8 1,-41-11-2,-51-1 1,-47-5-1,-52 5-2,-49 9 1,-55 19-1,-49 20-1,-50 27 1,-48 32-1,-40 41 0,-42 48-1,-39 57-3,-44 55-35,-22 64-1,-26 58 0,-19 63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6:55:12.41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6 65 62,'-17'-16'31,"17"16"-13,0 0-17,7-21-30,14 10-3,13-6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17:00:41.82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12 8 83,'0'0'40,"0"0"-2,0 0 0,0 0-35,0 0-4,0 0-7,0 0-21,0 0-8,-12-8-2,12 8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2.70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2121 5573 89,'27'10'42,"-1"-10"-1,7-1 0,-1-16-36,5 4-3,6-3 0,2-6-2,-1-10 0,5-5 1,0-9 0,1-4-1,-6-4 1,-7-2 0,-13 3-1,-18 3 0,-18 16 0,-20 13 0,-23 20 0,-19 25-1,-16 22 0,-8 24 0,1 22 0,5 12 1,14 6-1,17-6 0,24-10 0,28-21 1,27-28-1,27-29 2,22-33 0,16-27 0,9-26 0,6-21 0,4-23 0,-5-17-1,-11-16 1,-14-13-1,-14-5 0,-14 0 1,-17 9 0,-7 18 1,-13 19-2,-6 29 1,-6 36 0,-5 44-1,-3 43 0,5 40-1,2 32 1,-2 19 0,5 13 0,2 6-1,6-4 1,5-13 1,1-20-1,0-24 1,-1-25 0,4-19-1,-4-19 1,0-10 0,-1-13-1,0-6 0,-1-1 1,3 4-2,4 4 1,0 6-1,-1 7 1,-4 8 0,-5 7 0,-6 1 0,-7 1 0,-8-4 1,-6-4 0,-4-7-1,-2-4 1,4-4-1,7-7 0,17 3 0,4-13 0,19 3 0,13-1 0,12-5-1,12-6 1,7-8 0,7-3 0,-3-9 0,-7-4 0,-6-3 0,-11-2 0,-12 0 1,-14 5-1,-12 7 0,-16 10 0,-10 14-1,-8 16 1,-7 15 0,1 17-1,1 16 1,6 13-1,8 7 1,9 3 1,12 0-1,11-6 0,7-7 0,8-8-1,3-17-3,7-7-8,-2-22-28,3-10-1,-3-19 0,0-13-1</inkml:trace>
  <inkml:trace contextRef="#ctx0" brushRef="#br0" timeOffset="989">4071 5163 82,'17'13'40,"-2"-1"-3,-15-12 1,0 0-34,7 9-5,-7-9-3,0 0-2,-11-10-6,11 10-25,0 0 1,0 0-2,3 10 1</inkml:trace>
  <inkml:trace contextRef="#ctx0" brushRef="#br1" timeOffset="109354">2281 6859 18,'-17'-1'33,"17"1"1,-10-4 1,10 4-14,0 0-8,-9-11-3,9 11-2,0 0-2,0 0-1,0 0-1,0 0-1,0 0 0,-17 2-1,2-5 0,-4 1-1,-7-7 1,-6-1-2,-6-7 1,-6-5-1,-5-8 1,-8-5-1,-3-6 1,-7-10-1,-7-3 1,-8-11-2,-6-3 2,-1-6 0,-6-8 1,1-5-1,0-5 0,-2-4 0,5-6 1,2-5-1,3-6 0,-2-8-1,1 2 2,4-8-1,5-4 0,1-6 0,8-4 0,4-4 0,8-4 0,6 0 1,8-8-3,3-2 0,6-2 1,8-4-1,3 2 1,9-2 0,7-1 0,7 0-1,12 1 1,7 1 1,11 4 0,6 3-1,10 4 0,8 4-1,4 6 0,7 5 0,0 3 0,6 4 0,3 1 1,6 6-1,0 2 0,1 7 2,5 4-1,-3 8-2,-4 10 2,-1 8-3,-10 17-2,-12 1-19,3 17-16,-9 8 0,-13 5-1,-3 9 2</inkml:trace>
  <inkml:trace contextRef="#ctx0" brushRef="#br1" timeOffset="112037">1050 910 17,'0'0'27,"-9"-12"0,9 12 3,-9 4-15,-1-7-5,10 3 0,-15 4-2,15-4 0,-13 2 0,13-2-1,-10 2 1,10-2-2,0 0-1,0 0 0,0 0-1,0 0-1,-3-18-1,7 5 0,5-11 0,3-5-2,11-8 0,4-7-1,8-4 0,6-4 0,8 0 0,8 0 0,6 3 0,6 6 1,-4 1 0,2 6 1,-2 7 0,-1 6-1,-4 2-1,-9 6 1,-9 4-1,-7 3 1,-8 4-1,-5 2 0,-7 1 1,-6-1 1,-9 2 0,0 0 0,0 0 0,7-9 0,-7 9 0,-10-17 0,3 4 0,-5-2 0,-6-2 0,-1-2 0,-8-3-1,-2 0 1,-6-2 0,-6 3 0,-3 0 0,-2 3-1,-3 4 0,-2 2 0,3 7 0,1 2 0,4 6 0,5 3 0,3-2 1,10 3-1,8 0 1,8 5 0,8-2 0,10 1 0,20 2 0,12-4 0,13 2 1,9-1-1,7-4 1,11-4-2,2-4 0,-2-2 1,-8-4-1,-8 2 0,-9-1 0,-8 2 0,-10 1-1,-11 2 2,-8 0-1,-7 3 1,-12-1-1,9 5 0,-9-5 1,-9 12-1,0 0 0,-4 2 0,-2 7 0,-5 4 0,-4 9 0,-4 5 0,-1 6 0,-2 1 0,-5 0 1,2 4 0,1-5 0,3-1 0,4-8 0,3-5 0,5-5 0,4-8 0,8-1-1,1-8 0,5-9 0,-3 11 0,3-11-2,0 0 0,-1 9-4,1-9-10,-2 12-26,-1 4 2,-2 0-1,-5 9-2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02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7 23 79,'-7'-10'38,"7"10"0,0 0 0,0 0-30,0 0-6,0 0-2,0 0-2,-7-11-7,7 11-19,0 0-9,9-8 0,-9 8-1</inkml:trace>
  <inkml:trace contextRef="#ctx0" brushRef="#br0" timeOffset="3827">4250 87 68,'-5'62'38,"36"-16"-3,26-28 0,24-16-35,16-16-9,19-12-19,3-15-7,1-14 0,-4-4-1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3.17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97 970 26,'-2'15'32,"-2"-6"0,3 6 1,0 4-21,-7 3-3,7 13 1,-8-2-1,7 10-1,-7 1-3,5 1 1,-4-5-3,4 2 1,-3-10-2,3-5-1,1-6-1,-1-8-1,4 0-5,-10-14-5,10 1-17,-7-16-8,1-5-1,1-9 1</inkml:trace>
  <inkml:trace contextRef="#ctx0" brushRef="#br0" timeOffset="255">59 690 38,'7'-14'32,"-7"4"0,0 10-7,0 0-28,0 0-25,0 0-4,5-13 1,11 5-1</inkml:trace>
  <inkml:trace contextRef="#ctx0" brushRef="#br0" timeOffset="433">787 362 43,'21'-32'34,"-6"-3"1,-8-5-1,0 2-24,-17-6-3,-1 5 0,-12 2-3,-1 8-1,-6 1 0,1 9 0,-3 1-1,0 12 0,-1 12-1,-2 11 1,-1 13-1,0 14-1,2 16 0,-1 14 0,1 16 1,3 10 0,4 3 0,6 9 0,3 0 1,5 3 0,2-3 0,3 1 0,3-6 0,2-5-1,3-2 0,3-6 0,-1-9-1,4-5 0,1-13 0,-1-2 0,1-14-1,-1-5 1,1-6-1,-2-7 1,1-5-2,-4-8-1,3-1-2,-5-9-3,4 2-8,-4-12-15,-10-5-7,7-7-1,-1-10 3</inkml:trace>
  <inkml:trace contextRef="#ctx0" brushRef="#br0" timeOffset="888">104 1405 54,'10'-17'35,"11"3"1,10 3-1,16 3-27,1-4 0,10 8-2,-4 0-2,2 4 0,-7-2-2,-5 3-1,-9-2-1,-7 0 0,-8 2-1,-8-4-2,-2 6-7,-10-3-13,0 0-12,-9-13-3,9 13 2,-11-13-1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6:56.34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222-5 22,'-9'-10'25,"9"10"0,-13 13-16,-1 0-2,0 12-1,-4 9-2,-1 13 1,-5 9 0,1 12 0,0 5 0,3 11 0,0 1 0,8 5 0,2-4-2,8-2 2,5-8 0,9-5 0,9-10 0,8-7 0,6-15 0,9-8 0,2-15 0,6-8-1,0-15-1,2-6 0,-5-9 0,1-8-1,-9-6-1,-3-4 1,-8-4-1,-5-1 0,-10-1-1,-6 1 1,-11 2-2,-9 4 1,-5 7-1,-6 6 0,-5 10-1,-3 6 0,-1 16 2,0 8-1,3 10 1,5 10 0,3 7 0,5 5 0,4 4 0,6 3 1,6-3-2,4-4 1,4-3 0,3-8 0,2-5 0,3-8 1,2-5-1,0-8 1,4-8 0,2-5 1,-2-9 0,4-5-1,-1-7 0,0-8 0,0-3 0,-2-4 0,-1-2 0,-3 2 0,-2 2-1,-1 5 2,-4 4-1,0 7 0,-5 4-1,-2 6 0,-6 12 0,0 0 0,12 14 0,-10 7-1,0 9 0,1 6 1,0 2 0,0 5 0,1-1 0,0-5 0,-1-6 0,0-6 0,1-9 0,0-6 1,-4-10-1,13-3 1,-4-11-1,3-7 1,2-9 0,3-9-1,2-3 1,2-2-1,-2 2 0,-3 4 0,-1 8 0,-2 7 0,-1 17-1,-2 10 1,-2 14 0,-1 9 0,0 5-1,1 9 2,0 3-1,0 1-1,-1 0-1,-3-7-3,4 4-6,-10-17-12,3 4-14,-1-10-1,3-4 0,-3-15 1</inkml:trace>
  <inkml:trace contextRef="#ctx0" brushRef="#br0" timeOffset="1037">1380 327 43,'0'0'33,"0"0"0,-12 24 1,-12 8-25,6 23-2,-6 14-1,-1 16-3,-4 12 2,5 8-1,3 0-1,5-6 0,7-9-3,2-13-3,11-9-12,1-15-19,4-16 0,6-12-2,1-11 1</inkml:trace>
  <inkml:trace contextRef="#ctx0" brushRef="#br0" timeOffset="1452">1666 621 30,'0'0'30,"2"-20"1,-2 20 0,-25-9-18,0-2-7,-1 9 0,-9 0-3,0 3 0,0 7 0,5 4 0,4 6 0,11 6-1,9 7 1,13 7-2,14 2 2,10 6-2,8 2 1,6 2-1,1-2-1,-1-5 1,-5-2 0,-7-5 0,-13-5-1,-9-2 1,-13-6 0,-10-3 1,-10-5 0,-8-2-1,-8-8 1,0 0-1,-3-6 0,1-6-1,3 0-1,5-7-1,9 1-4,3-10-4,15 4-16,4-5-9,9-4-1,7-1 1</inkml:trace>
  <inkml:trace contextRef="#ctx0" brushRef="#br0" timeOffset="1923">1831 352 42,'-9'-11'34,"9"11"1,0 0-1,0 0-23,26 5-3,-6 14-1,8 14-3,4 9 0,5 16-1,-2 8-1,2 11 1,-6 4-1,-3 6 1,-9-3-1,-3-3 1,-10-7-2,-5-6 1,-5-9 0,-4-5 0,-4-11-1,0-9 1,0-7-1,-1-5 0,4-7 0,2-6-1,7-9-1,0 0-1,0 0-3,-13-20-7,18 4-26,-3-7 0,7-6-1,3-4 1</inkml:trace>
  <inkml:trace contextRef="#ctx0" brushRef="#br0" timeOffset="3317">2724 426 6,'0'0'30,"0"0"2,0 0 1,-4 13-14,4-13-5,0 0-2,0 0-2,4 15-3,-4-15 0,15 20-2,-2-9-2,9 7 1,6-1-1,6 5-1,5 0 0,5 1 1,-1-1 0,0-1-2,1 0 1,-4-1-1,-6-2 1,-5-2-1,-5-5 0,-5-1-1,-4-3 1,-5 0-1,-10-7 1,11 5 0,-11-5 0,0 0-1,0 0 1,0 0 0,0 0-1,0 0 1,0 0-1,0 0 1,0 0-1,0 0 0,-12-7 0,12 7 0,-13-1 0,2 3-1,-2 3 1,-3 4 0,-4 2-1,-3 6 1,-4 1 0,-3 7 0,0 2 0,-1 1 0,-1 2 0,1-1 0,4 2 0,1-4 0,4 0-1,3-5 1,5-4 0,2-1 1,4-6-1,3-1 0,5-10 0,-7 11 1,7-11-1,0 0 0,0 0 0,0 0 0,0 0-1,0 0 0,-4 9-3,4-9-6,4-10-28,0-1 1,5-5-2,5-5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0.53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196 0 30,'0'0'29,"-12"11"3,2 16 0,2 14-25,-7 15-2,-1 19 0,-6 14 1,-1 17 0,-2 4 0,5 10-1,0-7-1,7 2 1,3-11-2,9-10 0,5-17 0,9-11 0,7-14-1,8-14 1,4-11-1,8-15 0,3-12 1,5-12-1,0-15 0,-1-7 0,-5-13 0,-4-8-1,-8-5 0,-9-1 0,-8 3-1,-9 1 1,-9 11-2,-8 11 0,-5 14 0,-6 13 1,-3 12-1,-2 13 0,0 10 1,1 14-1,4 3 1,6 4 1,5 2-1,8-2 0,7-4 0,6-6 0,5-7 1,6-7 0,2-9 0,5-8 0,2-11 1,2-5-1,0-8 0,1-8 0,2-7 0,-1-5-1,-2-3 1,-2 0 0,-2 3-1,-4 5 0,-4 3 1,-2 13-1,-4 11 0,-3 17 0,-2 11 0,-3 11 0,-1 8 0,-2 6 0,1 3 0,-1-3 0,1-6-1,-1-7 2,1-10-1,3-7 0,-5-18 0,15 5 0,-6-16 0,2-9 0,2-7 1,1-8-1,1-6 0,1-5 0,1 1 0,-4 2 0,2 8 0,-4 8 0,0 13 0,1 15 0,-1 16 0,2 10 0,-3 12 0,4 5 1,1 3-1,0 2 0,0-4 0,-2-3 0,1-7-2,-5-9-3,5-1-6,-11-14-23,-3-11-4,14 3-1,-14-3 0</inkml:trace>
  <inkml:trace contextRef="#ctx0" brushRef="#br0" timeOffset="1044">1447 292 32,'0'0'31,"4"26"2,-17 3-6,-10 9-14,4 21-1,-13 10-1,1 20-3,-6 11-1,7 14-1,2 2-1,9 1-1,8-3 0,9-6 0,6-12-2,7-9 1,5-15-3,1-15-2,5-7-5,-6-20-14,4-9-16,-1-15 0,2-11-1,2-14 1</inkml:trace>
  <inkml:trace contextRef="#ctx0" brushRef="#br0" timeOffset="1413">1872 898 56,'-17'-17'33,"-7"-1"1,-2-1-9,-1 4-13,-8-2-6,7 5 0,-4 5-3,9 6 0,7 7 0,11 11-3,11 6 2,9 12-2,10 5 1,3 5-1,3 2 2,-1 0-2,-6-1 1,-10-5-1,-10-5 1,-11-7 0,-10-7 0,-9-5 0,-10-8 0,-6-7-2,0-11 0,-3-9-3,7-5-1,-1-14-5,15 3-6,-1-13-14,18-2-5,8-6 0,12-3 1</inkml:trace>
  <inkml:trace contextRef="#ctx0" brushRef="#br0" timeOffset="1731">1875 343 38,'41'-40'33,"-7"13"1,-5 18 0,-1 21-17,-13 14-8,1 25-1,-11 10-4,-2 19 0,-8 5 0,-3 6 0,-4-3-1,-2-7 0,-2-13-1,3-13 0,-1-17 0,6-13 1,8-25-2,0 0 1,4-12-1,11-8 1,5-7-1,8 0 0,4 4-1,5 7 1,4 9-1,-1 14 0,-1 8 0,-5 13 0,-6 6 0,-9 4 0,-9 1 0,-9-4 0,-12-2 0,-7-8 1,-9-5-2,-5-8 2,-4-8-1,-2-6 0,3-7 0,1-7-1,6-7 1,4-5-2,11-4 1,7-4-2,12 2 1,7-3-1,11 5 1,4 2 1,7 7-1,1 7 1,2 8 0,-1 10 1,-2 8 1,-6 10 0,-6 8 1,-2 8-2,-7 4 2,-2 1 0,-5-1-1,-2-2 0,-2-6 0,-2-4 0,0-11-2,-2-8-2,1-9-4,0 0-5,7-13-9,-8-9-10,6-5-6,-1-9 0,1-3 1</inkml:trace>
  <inkml:trace contextRef="#ctx0" brushRef="#br0" timeOffset="2307">2421 795 43,'2'-32'29,"5"11"1,0 5-11,0 3-8,4 7-7,3 3-4,2 0-2,6 4-2,1-2-1,3 2-1,0 0 0,1 5 1,-5 1 0,-6 7 5,-6 6 1,-8 6 3,-5 8 2,-9 2 2,2 10 1,-6-4 1,9 6 1,-2-12-2,13 2 1,1-18-2,12-2-1,-1-14 1,8-8-2,-2-11-1,3-5 0,-6-9-2,-1-4 0,-5-10-1,-3 0 0,-5-1-1,-1 5 0,-3 7-1,-1 8-1,0 24 1,0 0 0,2 39 0,1 19-1,3 20 1,0 15 0,3 9 1,-2 9-1,-1-1 0,-4-4 0,-2-11 1,-5-10-1,-6-15 0,-5-12 1,-3-12-1,-2-14 1,-2-15-1,-1-10 1,4-14-1,1-8 1,6-10-2,1-5 0,5-4-1,2-3-2,7 3-3,-1-7-8,11 6-20,-2-5-3,7-1-2,5-4 2</inkml:trace>
  <inkml:trace contextRef="#ctx0" brushRef="#br0" timeOffset="2922">3044 310 72,'3'-26'36,"1"15"0,3 21 0,0 22-32,5 19 0,-1 25-1,1 22 1,0 17 0,5 17 0,-4 4 0,2 1-1,-5-9 1,0-9-1,-8-15-1,-2-13 0,-3-19 0,-6-13-1,-2-13 0,-2-11 0,-2-10 0,-1-5-1,3-8 0,1-8-2,0-1 0,2-7-4,10 4-6,-17-5-25,17 5-2,-5-19 0,7 7-1</inkml:trace>
  <inkml:trace contextRef="#ctx0" brushRef="#br0" timeOffset="3691">3669 1049 85,'2'25'37,"-2"-7"1,2-9 0,-2-9-33,0 0-2,-11-6-1,9-6-3,2-1-2,-2-9-6,10 1-29,0-4 1,6-3-2,5-3 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4.50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38 697 33,'-4'33'28,"-5"-1"1,5 3 2,5 0-21,-7-6 0,8 3 0,-6-13 1,6-4 0,-2-15-1,-3-15-2,-3-11 0,4-2-2,-2-11-2,3-5-1,2-7-1,5 0-1,6 2 0,7 3-1,8 4 0,5 6-2,10 1-1,2 6-4,8 13-5,-8 3-19,8 10-7,-8 3 1,-4 7-1</inkml:trace>
  <inkml:trace contextRef="#ctx0" brushRef="#br0" timeOffset="268">515 663 60,'16'32'37,"8"-8"-1,8-7 1,16-9-24,-6-11-5,6-8-2,-5-12-2,-3-11-2,-9-8-1,-8-3 1,-16-2-2,-15 8 1,-17 7-1,-12 14 0,-14 19 1,-7 17-2,-4 21 2,2 14 0,9 14 0,11 7 0,17-1 0,17-2 0,17-11 0,16-12-1,15-14-2,11-20-2,11-12-2,3-22-3,10-7-1,-4-21-2,9-5-3,-9-22 1,1-7 2,-13-13 5,-4-5 5,-10-3 5,-14-1 3,-5 11 3,-16 6 3,-1 24-1,-14 16 3,4 32-4,-10 24-3,2 31-2,-6 22-2,0 27-1,-3 15 0,1 16 0,1 2-2,2-4 0,5-9-1,0-18-2,6-19-2,0-26 0,6-25-1,-5-21 1,-3-28 1,-7-11 2,-6-17 2,-4-10 2,-5-7 0,3 1 2,1 4 1,10 9 0,11 11-1,15 15 0,12 15-2,9 19 0,5 17 1,5 14-1,-3 14 0,-4 13-1,-7 8 0,-7 2-1,-4 0 0,-5-3 0,0-9 0,-4-8 1,3-13 0,3-11 1,3-14 0,3-11 0,-1-10 0,2-10 1,-3-13 0,0-13-1,-5-12-1,-2-8 0,-4-5-2,-3 1-1,-1-1 0,-3 4-3,3 14-5,-3-2-10,5 19-20,2 10 0,2 9 0,3 5 2</inkml:trace>
  <inkml:trace contextRef="#ctx0" brushRef="#br0" timeOffset="1188">1772 776 49,'-19'30'38,"6"-3"-1,2-15-6,10 1-4,-3-26-8,16 2-7,-3-18-4,11-4-3,1-3-3,7-9 0,6-1-2,6 3 0,6 7-2,0 2-1,3 10-5,-4-3-6,5 6-26,-7 8 0,-5 4 0,-8 1 0</inkml:trace>
  <inkml:trace contextRef="#ctx0" brushRef="#br0" timeOffset="1440">2008 877 91,'8'18'39,"10"-11"1,4-19-2,9-5-32,-3-14-1,4-3-1,-3-9-2,-1-4 0,-5 0-1,-4 10 0,-3 5-2,-4 11 0,-2 17 0,-10 4 0,16 25 1,-8 5-1,3 4 0,4-1 1,4 2 1,4-7-1,2-6 1,3-12 0,-1-6 0,1-10 0,-4-8 0,-4-7 0,-2-10-1,-5-6 0,-1-7-2,-4-3-2,4 2-5,-4-10-8,6 7-24,1-5 2,8 11-1,2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7.524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30 1249 24,'4'29'33,"0"-12"2,-4-17 0,11-9-17,-15-25-1,7-4-1,-13-25-4,4-7-2,-6-22-4,4-9-1,-1-6-1,8 1-1,4 3-1,10 5-1,10 10-1,10 10 0,11 14-1,12 14 1,9 9-1,7 8-1,7 10-1,0-1-3,7 10-6,-9-6-20,4 9-7,-10 0 0,-5 2 0</inkml:trace>
  <inkml:trace contextRef="#ctx0" brushRef="#br0" timeOffset="672">784 825 63,'15'-8'34,"9"8"0,2 6 1,-3 10-28,8 10-5,0 13 1,-1 11-1,-5 5-1,-4 6 1,-6 0 0,-5-4-1,-4-10-1,-3-9 1,-4-11 0,-3-15 0,4-12-1,-18-17 0,3-9 0,-6-7 0,-5-10 1,-8-3-2,-5-4 1,-8 6 1,-4 8-1,-5 12 0,-1 18 0,1 13 0,5 25-1,9 10 0,10 17 0,14 6 0,18 3 0,15-5 1,20-6 0,17-14 1,14-19 0,13-17 1,9-22 0,4-17 0,-1-20 0,1-16 0,-9-19 0,-6-16 0,-11-18 0,-8-8-1,-15-9 0,-4 0-1,-13 4 1,-7 7-1,-8 17 0,-3 17 0,-10 28 0,-4 23 1,-3 28-1,-5 29 0,-2 31 1,-4 28 0,-4 26-1,0 18 0,-1 14 2,4 3-1,2 0 0,5-8-1,2-17 1,8-21-1,8-24 1,6-17 0,5-24-1,6-17 1,2-19-1,6-17 1,4-10-1,3-12 1,6-2-1,3 2-1,1 8 0,1 13 1,-1 16-1,-2 18 1,-6 14 1,-7 17-2,-8 13 1,-11 2 1,-10 3-1,-10-3 0,-11-7 1,-7-8-1,-7-10 0,-7-11 0,-2-12 1,-3-6-1,3-8 0,4-3 0,5-3 0,7 2 0,10 5 0,16 11-1,0 0 0,20 2 1,9 9-1,11 0 1,13 2 0,9-4 0,10-6 0,6-6 0,2-8 1,3-7-1,-4-3 1,-3-8 0,-7-6-1,-10-8 1,-11-7-1,-11-4 0,-12-8 0,-13 4 0,-11 0 0,-11 9-1,-11 13 1,-6 20-2,-9 22 2,0 21 0,1 22 0,5 12 0,11 11 0,9 7 2,15-4-1,13-3 0,15-7 0,7-14 0,8-9-2,-1-11 0,0-10-1,-6-12-3,-2-3-6,-14-17-25,0-6-3,-7-7 0,0-5-2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09.63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0 246 61,'10'20'34,"-7"14"0,-6 5 0,-4 0-29,6 5-2,4-5 2,16-1-1,12-19 1,25-11-1,24-19 1,25-12 0,22-13 0,19-5-1,19-10-2,8-1 0,5-3-1,0 5-1,-8 3 0,-6 6-1,-16 7-3,-15 1-3,-8 15-16,-18 0-18,-16 10 1,-15 2-1,-17 8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4.752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 4 90,'0'0'38,"0"0"0,0 0 0,-4 10-31,4-10-5,0 0-1,0 0-2,-14-4-2,14 4-5,0 0-20,0 0-10,-12-10 1,12 10-2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04.07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1310 61,'-5'17'36,"8"-7"-1,13-8-1,6-6-25,12-15-5,13-7 0,9-13 0,8-6-2,0-11 1,-3-4 0,-7-6 1,-5 0 0,-16 0 0,-14 9-1,-25 10-1,-17 17 0,-19 22 0,-11 19-2,-6 28 0,-2 22 0,5 23-1,9 18 1,14 2 0,17 1 1,18-10-1,18-13 1,15-19-1,14-24 0,11-29 0,5-30-2,4-21 0,2-22 0,-1-23-1,-6-19 1,-7-22 0,-11-15 0,-13-7 2,-9 6 2,-9 10 0,-8 16 1,-6 19-1,-2 26 1,-4 34-1,5 38 0,-13 35-1,5 36 0,-4 31 1,2 24-2,0 21 1,2 14-1,3 4 1,0-4-1,6-8 0,1-24-3,7-20-2,-2-32-3,11-19-15,0-36-17,4-25 1,3-28-1,3-24 2</inkml:trace>
  <inkml:trace contextRef="#ctx0" brushRef="#br0" timeOffset="501">1045 1319 75,'20'10'38,"-8"27"-2,-4 22-6,-14 4-19,5 14-6,-6-1-4,-3-8-6,6-7-5,-3-23-16,16-20-11,10-23 1,15-24 0</inkml:trace>
  <inkml:trace contextRef="#ctx0" brushRef="#br0" timeOffset="651">1598 771 77,'45'-169'39,"-13"11"0,-9 23-8,-20 13-16,-6 31-6,-19 27-2,-8 32-4,-13 30 0,-6 27 0,-2 35-2,-3 34 0,1 33 1,5 33-2,13 31 1,11 22-1,17 20 1,12 15-1,9 6 0,10-5 0,5-10-1,1-15 1,-6-18 0,-4-20-1,-11-22-1,-10-26 0,-5-26-1,-12-30-4,-3-18-7,-13-34-27,0-32 0,-4-37 1,-3-36 0</inkml:trace>
  <inkml:trace contextRef="#ctx0" brushRef="#br0" timeOffset="989">798 955 83,'13'-82'42,"14"24"-1,6 14 0,14 16-31,-5 7-3,5 9-3,-7 3-3,-4 5-1,-6 3-2,-10-5-4,4 5-18,-9-10-17,0-2 1,-1-4-2,3-4 2</inkml:trace>
  <inkml:trace contextRef="#ctx0" brushRef="#br0" timeOffset="2175">1274 1487 80,'9'9'40,"5"-1"-2,4-2 1,0-3-33,4 5-2,-1 0-3,-1-1-3,0 0-3,-5-8-10,7 2-23,1-5 0,4-4-1,3-8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7:57.495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380 360 34,'5'-13'32,"-3"-8"1,-2-1 0,1-4-21,-8-7-3,-1 4-1,-9-4-2,-1 3 1,-9 1-3,-2 5-1,-5 5 0,-2 7 0,-2 7-2,3 5 0,2 8-1,4 6 0,10 10-1,11 7 0,12 6 1,14 7 0,10 4-1,10 4 1,7 5 0,3 1 0,-1-2 0,-4-3 0,-7-2 0,-7-4 1,-9-5-1,-8-3 2,-10-6-1,-6-4 0,-9-4 0,-7-4 0,-7-11 0,-5-2 0,-6-8 0,-5-7-1,-1-4-1,-2-5-1,6-1-3,-1-8-4,12 8-13,7-2-15,7 0 0,9-2 1,11 1 1</inkml:trace>
  <inkml:trace contextRef="#ctx0" brushRef="#br0" timeOffset="536">853 31 59,'0'0'36,"2"-14"-2,-22 10 0,-13-3-25,-2 5-6,-6 0-1,1 2-2,0 0 1,5 2-1,8 3 0,9 4-1,7 6 1,6 9 0,3 10-1,3 14 1,-2 12 0,-1 14 0,-2 7-1,-1 6 1,-2 1 0,2 1 0,3-5 0,2-9-1,7-9 1,6-9-1,5-8 1,3-7-1,3-7 1,0-8-1,2-3-3,-4-10-4,1 0-14,-3-10-12,-4-7 0,1-7 0</inkml:trace>
  <inkml:trace contextRef="#ctx0" brushRef="#br0" timeOffset="902">968 493 42,'2'-18'33,"-7"9"2,-6 13-2,-9 11-13,-7 7-15,4 11-2,-2 8-3,2 3 0,7 4 0,8-2-1,10-1 1,8-10 0,11-11 2,9-10-1,6-11 1,6-7 0,-2-7 0,0-7 1,-5-9 0,-4-3 0,-10-7 0,-11-3-1,-11-8 0,-9 0-1,-11 2 0,-6 0-1,-3 5-1,-2 5-3,6 10-3,-1-1-10,14 13-19,5 2 0,16 3-1,7 0 1</inkml:trace>
  <inkml:trace contextRef="#ctx0" brushRef="#br0" timeOffset="1256">1248 123 64,'13'-11'37,"6"1"-2,8-1 3,5-2-27,8 5-7,0 5-1,4 9-1,-3 11-2,-3 11 1,-5 14-1,-6 15 0,-7 12 1,-3 9-1,-6 6 1,0 2-1,-6-1 0,-1-6 0,-4-8 1,-2-12 1,-4-12 0,-7-6 0,-9-9 1,-10-5 1,-12-12-1,-3-1-1,-2-7 0,-2-4-4,11 1-27,2-4-10,16-3-1,22 3-2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0.57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62 1078 70,'0'0'36,"-8"-14"0,8 14-3,-15-27-22,11 8-2,-5-6-4,2-4 0,-1-7-1,3-4-1,1-6 0,2-1-1,2-2-1,2 2 0,0 5 1,2 6-2,-1 9 0,0 8 0,-3 19 0,0 0 0,14 17 0,-9 12 0,3 10-1,4 9 1,2 6 0,5 3 0,2 1 0,3-2 0,1-6 0,0-8-1,-1-9 1,-3-7 0,-2-8 0,-4-5 0,-1-9 1,-4-8 0,-4-10 0,1-7 0,-4-7 1,0-10-1,-2-9 1,0-6-1,-1-4 0,-2 1 0,0 0 0,0 6-1,-1 6 1,-1 8-2,1 10 1,0 6-2,2 9-2,-4 1-4,5 10-7,0 0-13,11 1-13,1 2 3,5 1-2,3 1 3</inkml:trace>
  <inkml:trace contextRef="#ctx0" brushRef="#br0" timeOffset="512">579 678 65,'0'0'32,"1"16"0,-6-5-8,-8-5-14,6 9-2,-6 4-5,4 6 0,0 3-2,7 5 2,3 0-2,10 0 2,6-4-1,7-4 1,4-9 0,6-6-1,0-8 2,3-7-1,-3-8 0,-3-7-1,-5-8 1,-7-5-1,-10-6 0,-8-3 0,-10-3 0,-9 2-2,-7 2 1,-5 5-1,-2 7-1,0 4-3,7 8-3,-1-4-7,17 10-17,5-5-6,10-5-1,10-4 0</inkml:trace>
  <inkml:trace contextRef="#ctx0" brushRef="#br0" timeOffset="851">1032 71 60,'25'-30'35,"-7"5"0,-8 8-5,-10 17-12,5 13-10,-8 16-2,-11 13-3,-1 17 0,-6 15-1,0 14 0,2 10-1,2 4 0,7-2 0,6-3 0,7-9-1,7-8 1,7-15-2,3-16 0,6-14-2,-1-20-4,4-7-9,-10-16-22,3-17 2,-4-16-1,-7-14 2</inkml:trace>
  <inkml:trace contextRef="#ctx0" brushRef="#br0" timeOffset="1099">881 425 72,'-57'-20'35,"10"14"1,18 13-8,18-3-13,28 10-4,16-6-3,19 2-2,8-4-1,10 0-1,3-7-4,-1-8-3,2 4-7,-13-12-13,-3 2-16,-7-2 0,0-1 0,-2 2 1</inkml:trace>
  <inkml:trace contextRef="#ctx0" brushRef="#br0" timeOffset="1362">1792 649 78,'1'35'37,"0"-2"-2,-1 1 3,2 2-32,-5-2-1,2 4-1,-5-1-1,2-3-1,-1-4 1,-1-2-3,3-5-1,-2-10-6,7 1-14,-2-14-18,0 0 2,3-22-1,4-2 0</inkml:trace>
  <inkml:trace contextRef="#ctx0" brushRef="#br0" timeOffset="1584">1883 292 83,'-1'-25'37,"-6"9"-2,1 6 0,-6 5-31,3 0-9,9 5-6,-20 0-9,20 0-16,-12 14 0,12-2 0,5 6 2</inkml:trace>
  <inkml:trace contextRef="#ctx0" brushRef="#br0" timeOffset="1815">1952 1063 34,'0'0'33,"15"-1"3,-7-13 0,3 1-14,-9-17-5,9 2-2,-8-12-5,5 2-1,-6-5-3,2 4-1,-2 0-2,1 6-1,-2 5-1,0 8 0,-1 20-1,0 0 0,12 17-1,-3 11 1,3 11-2,6 2 2,7 8 0,3 0-1,3 0 1,3-7 0,1-9 0,-1-6 0,-2-10 2,-3-7-1,-6-10-1,-2-8 2,-8-11-1,-6-7 1,-5-11-1,-5-9-1,-3-7 0,-5-3-1,-1 1-3,-2-4-2,9 9-13,0-1-21,12 8 0,6 4 0,12 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12.92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241 437 58,'-26'-10'37,"-3"-3"-1,-2 3-1,-1-5-10,2 10-21,-1 4-1,7 9-1,6 8-1,11 11 0,16 7-1,13 8 2,12 5-2,11 3 1,6 1 0,1-3 0,-3-5 0,-8-6 0,-16-4 1,-14-6-1,-18-7 0,-13-5 1,-14-7-1,-8-3 0,-7-9-1,0-5-1,3-5-3,4-9-4,14 2-7,2-10-24,17-4 2,10-4-2,14-3 2</inkml:trace>
  <inkml:trace contextRef="#ctx0" brushRef="#br0" timeOffset="328">613 27 70,'28'-22'37,"-7"17"-2,-6 16 1,-9 15-25,2 24-7,-8 13 0,-3 15-1,-4 6 0,0 4 0,-2-5-2,2-5 2,0-12-2,0-13 2,3-16 0,4-14-1,0-23 1,10 2-1,-1-21 0,6-5 0,4-4-1,4 2 0,5 2-1,4 6 0,3 12 1,-1 11-1,0 13 0,-4 11 0,-6 6 0,-5 4 0,-11 0 1,-10 0-1,-11-3 1,-10-5-1,-10-10 0,-9-6 0,-3-8 0,-3-7 0,0-7-1,3-8 0,7-6 0,8-9-1,13 0-1,12-7-1,15-1-2,12-4 0,17 5-2,8-3 1,15 7-1,3 0 2,9 11 2,-3 7 3,-3 12 3,-3 10 3,-13 11 1,-6 16 1,-19 6 1,-7 12 0,-14 1-2,-8 4-1,-6-6-2,-3-3-2,-1-10 0,1-11-3,6-14-1,5-13-6,5-10-12,5-16-18,6-11 0,3-13 0,3-12 0</inkml:trace>
  <inkml:trace contextRef="#ctx0" brushRef="#br0" timeOffset="924">1416 214 78,'2'-29'35,"-2"12"0,0 17-3,-6-9-30,6 9-11,0 0-9,14 6-13,-1-2-3,5 2-2,3-3 2</inkml:trace>
  <inkml:trace contextRef="#ctx0" brushRef="#br0" timeOffset="1064">1610 373 75,'-28'45'37,"-4"6"-3,1-2 2,-2-4-26,17 1-3,6-6-3,13-9 0,12-10 0,12-6 0,10-16 0,6-5 0,0-11 1,1-3-2,-6-3 0,-4-5 0,-9-5-1,-6 0 0,-8 5 0,-4 2-1,-3 8-1,-4 18 0,0 0 0,6 29-1,2 22 1,4 24-1,7 19 0,5 18 1,9 14 0,2 4-1,2 3 0,-3-7 1,-8-9 0,-8-16 0,-17-16 1,-15-18-1,-25-20 0,-12-18 1,-17-20-1,-9-16 0,-7-14-1,0-14-1,7-10-2,9-9-1,18-3-3,10-12-6,28 5-18,12-9-8,20 0 1,17-2 0</inkml:trace>
  <inkml:trace contextRef="#ctx0" brushRef="#br0" timeOffset="2049">2417 419 87,'10'19'38,"1"-4"0,-4-4 2,2-2-29,-9-9-6,3 12-4,-3-12-8,-2 13-30,2-13-2,0 0 1,0 0-2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5.38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1090 44,'16'29'28,"-3"5"3,7 16-3,-6 5-20,5 1-6,2 4 1,-2-7-1,-1-2 2,-5-14 2,3-4 1,-12-21 2,-4-12-2,5-11 1,-7-11-2,-9-16 0,2-7-1,-1-11-2,0-3-1,6-3-1,4 5-1,5 2 0,7 6 0,9 8-1,5 8-4,11 13-6,-3 1-12,4 12-14,2 2 0,1 5 0,-3 4 0</inkml:trace>
  <inkml:trace contextRef="#ctx0" brushRef="#br0" timeOffset="271">596 1049 26,'12'3'33,"4"-2"1,-6-5 1,-4-9-12,4 4-6,-14-14-5,1 6-3,-13-3-4,-4 5-2,-9 6-1,-4 9 0,-3 11-1,0 11 0,5 12-1,5 8 0,7 4 0,11 4 1,9-3-1,9-6-1,9-7 1,7-12-1,5-11-2,2-16-2,7-9 0,-3-19-2,6-8 0,-5-14 0,5-10 2,-5-13 0,-3-8 2,-6-4 3,-6-3 3,-4 8 1,-7 6 1,-1 12 0,-9 19 0,1 25 0,-3 23 0,0 25-1,-1 23-2,3 20 0,-1 12-2,2 8 1,1 0 0,2-5 0,0-7-1,0-15 0,1-15 1,-2-17-1,-3-16 1,-2-13 0,-6-12-1,-1-9 1,-4-10 0,0-3 0,1-2 0,3 2-1,4 7 1,6 10 0,-3 17-1,19-3 0,-2 18 0,0 14 0,3 3 0,1 5 1,3-1-1,0-6 0,3-4 0,3-10 1,2-8 0,2-9 1,1-10-1,-3-5 1,-4-11-1,-5-4 1,-6-6-1,-6 1-1,-3 3-1,-5 3-1,-2 11 1,-1 9-2,0 10 0,8 17 0,3 9 0,-1 6 0,4 1 0,0 1 2,-1-3 0,0-6 1,-2-9 1,-1-7 1,-10-9 1,17-15 0,-11-4 0,6-4 0,-1-7-1,1 0 0,0 1-2,1 5 1,-1 9-2,-1 9 1,-1 10-1,-4 8 0,2 9 0,-1 3 1,2 2-1,1-1 1,3-8 0,2-6 0,3-8 0,4-5 1,0-6-1,4-3 0,-1 2 0,-1 2 1,0 7 0,-2 7 0,-1 3 0,-3 6-1,0 2 0,-2 0-3,7 2-14,3-10-21,2-9 0,6-9-1,9-9 1</inkml:trace>
  <inkml:trace contextRef="#ctx0" brushRef="#br0" timeOffset="1459">2594 1380 64,'-11'-10'39,"9"-16"-2,0-12 2,-4-17-15,1-10-18,-6-12-2,0-10-1,-3-8-2,3-1 1,1-3-1,8 4 0,7 4 0,13 9 0,13 12 0,13 9-1,12 12 0,5 5-1,12 6-1,3 1-2,7 7-6,-10-8-11,0 9-19,-8 1 2,-9 6-2,-11 4 2</inkml:trace>
  <inkml:trace contextRef="#ctx0" brushRef="#br0" timeOffset="1760">2672 621 80,'-12'47'36,"19"-14"-1,15-13-1,11-15-34,13-9-4,4-16-6,11-4-9,-3-7-9,2-4-7,-3 4 0,-6 2 2</inkml:trace>
  <inkml:trace contextRef="#ctx0" brushRef="#br0" timeOffset="1896">3283 590 37,'5'22'32,"4"2"2,0-2 0,0-2-16,11 14-5,-4 1-3,4 9-4,-4 2-1,0 7-2,-6-1 0,-2 4-1,-5-8 0,-2-6-1,-3-12 1,-2-9-1,4-21 0,-20 2-1,6-18 0,-5-6 1,-7-6-1,-7-2 0,-6 2 0,-6 6 0,-1 11-1,0 12 0,4 13 1,7 8-1,12 11 0,14 3 0,14 0 1,17-3 0,16-9 1,15-10 1,11-17 0,7-12-1,6-15 2,3-13-1,0-14 0,0-14-1,-6-15 1,-4-14-1,-8-8 0,-8-6 0,-10-6 0,-11 5-1,-9 8 2,-10 16-2,-9 24 0,-10 28 0,-11 31 1,-1 30-1,-5 37 1,-4 22-1,-2 20 0,2 14 0,3 2 0,6-2 0,11-12 1,7-11-1,7-20 0,12-20 0,7-17 1,5-19-1,5-16 0,3-9 1,3-13-1,0-3 0,1-4 1,-3 6-2,-3 3 1,-5 7 0,-6 11 0,-9 8-1,-12 10 1,-8 3 0,-8 3 0,-10-1 0,-4-1 0,-4-4 0,0-3 0,5-3 0,3-4 0,9-1 0,11-5 0,9 11 0,13-6 0,10-2-1,8-1 1,10-4 0,9-5 1,5-5-1,0-10 0,0-5 0,-1-8 1,-3-6-1,-5-5 0,-11-2 0,-10 0 1,-8 2-1,-8 7 0,-13 7 0,-10 12-1,-11 13 2,-6 17-2,-3 13 1,-2 15 0,3 10 1,1 8 0,12 7 0,7-1 0,9 0 1,9-6-1,7-6 0,6-7-1,0-8-2,3-8-1,-6-13-5,7 2-21,-8-14-12,-5-7 0,-6-10 0,-6-6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39.149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14 342 46,'2'11'33,"-1"4"1,-3-1-1,-7 1-22,7 6-3,-4-4-2,6 2-1,3-8 0,11-2 0,9-12 0,20-6 0,15-16 0,25-7-1,14-7 0,15-5-1,10-6 0,7 2-1,-2 1 1,-2 7-2,-12 5 0,-16 9 0,-17 5 0,-14 4-1,-16 7 0,-15 3 0,-11 5 1,-10-1-1,-14 3 1,0 0-1,0 0 0,0 0 1,0 0-1,0 0-1,0 0-1,0 0-3,11 2-5,-11-2-23,0 0-8,0 0 1,16-16-2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8.15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0-2 101,'24'5'42,"17"31"-1,17 37 0,13 31-38,3 29-2,-1 27-1,-8 22 0,-21 13-4,-24-5-15,-17 2-23,-17-19 0,-16-34-1,-6-31 0,36-108 43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39.49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9 689 39,'-3'-12'35,"-2"1"1,5 11-1,-2-11-22,2 11-4,0 0-2,-3 17-4,9 9 0,1 7-1,4 10-1,3 9 0,3 7-2,1 4 2,1 1-1,1-3 1,-2-3-1,-2-7 0,-1-7 0,-4-12 1,-1-6 1,-5-10 1,-5-16-1,0 0 0,8-15 0,-11-12 0,1-5 0,-4-10 0,2-7 0,-1-7-2,0-1 2,2 0-1,2 0 0,2 4-1,4 3 2,6 6-2,4 4 0,5 4 0,6 4-2,6 4 0,2 0-3,5 8-5,-7-7-14,4 9-14,-3 3 0,-3 6-2,-6 4 3</inkml:trace>
  <inkml:trace contextRef="#ctx0" brushRef="#br0" timeOffset="476">401 902 54,'27'8'35,"3"-9"-1,0-7 0,-2-11-26,4 0-3,-8-7-3,-2 1-2,-6-3 1,-8 1 0,-7 2 1,-5 5-1,-10 5 1,-3 9-1,-6 7 1,-2 11-1,-2 8 0,5 9-1,3 6 0,5 6 0,7 4 0,6 1-1,8-3 1,6-6-2,5-2-1,1-13-8,12-8-25,-2-9 1,3-11-2,3-11 3</inkml:trace>
  <inkml:trace contextRef="#ctx0" brushRef="#br0" timeOffset="782">923 622 47,'-18'-3'34,"-6"12"1,3 9-2,8 10-23,1 3-6,12 6-1,7 1-2,11 0 0,5-2 1,5 0-1,-3-7 2,-2 0 1,-9-7-1,-7 0 0,-10-5 1,-7-2-1,-9-3 0,-4-5-3,-2-3-1,-3-11-4,9 0-10,-2-11-23,5-6 1,4-10-1,9-7 1</inkml:trace>
  <inkml:trace contextRef="#ctx0" brushRef="#br0" timeOffset="1083">1053-2 66,'10'-10'38,"-2"20"-1,-4 15 0,8 19-28,-8 15-5,2 18-2,-1 16-1,3 12 0,2 7-1,1-2 0,4-5-1,-1-11-1,2-15-1,-3-19-5,5-15-6,-9-21-23,-9-24 1,12-4-1,-13-23 1</inkml:trace>
  <inkml:trace contextRef="#ctx0" brushRef="#br0" timeOffset="1288">976 501 74,'-35'-40'39,"6"14"-1,16 15 1,13 11-27,20 0-7,12 8-4,7-3-2,12 3-6,3-9-11,9 2-21,4-9 1,6-3-2,-2-8 1</inkml:trace>
  <inkml:trace contextRef="#ctx0" brushRef="#br0" timeOffset="1677">1663 428 72,'6'13'39,"3"-1"-1,8-2 1,0-4-31,10 3-4,6-3-3,6-3-3,2 0-2,1-6-4,4 3-7,-7-5-23,2-1 0,-7-4 0,-8 0 2</inkml:trace>
  <inkml:trace contextRef="#ctx0" brushRef="#br0" timeOffset="1904">1719 692 75,'34'26'41,"7"-10"-1,7-2 0,-2-8-29,0-2-14,-4 1-34,-9-4-2,-7-3-1,-9-1-3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1:19:44.79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4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2-09-27T21:21:42.736"/>
    </inkml:context>
  </inkml:definitions>
  <inkml:trace contextRef="#ctx0" brushRef="#br0">1935 10691,'-25'25,"0"24,0 1,1-1,-1 26,0-1,25 25,-25-24,50 24,-25 0,25-24,0-1,-1-24,1-25,25-25,-25-25,-1-50</inkml:trace>
  <inkml:trace contextRef="#ctx0" brushRef="#br0" timeOffset="171.0094">1687 9649,'-25'0,"25"25,-25 0,50-25,0-25,-25 25</inkml:trace>
  <inkml:trace contextRef="#ctx0" brushRef="#br0" timeOffset="591.0338">2778 9327,'25'0,"-25"-25,0 25,-50-25,1 25,-26 0,-24 25,0 0,0-25,-1 49,1 1,25-1,-1 26,1 24,49 0,25 25,0 25,25 0,25 49,24 1,-24-1,49 1,-25 24,1 0,24 0,-50 1,1-1,0-25,-50 1,24-26,-24 1,-24-25,-1-25,-25-25,25-24,-24-26,-1-49,1 0,-1-49,0-1,1-74</inkml:trace>
  <inkml:trace contextRef="#ctx0" brushRef="#br0" timeOffset="740.0423">2009 11410,'25'-124,"25"25,24 0,0 24,26 1,48-25,1 24,0-49,25-25,-25-24</inkml:trace>
  <inkml:trace contextRef="#ctx0" brushRef="#br0" timeOffset="19389.1089">4291 10170,'25'-25,"0"25,-25-25,0 25,25 0,-25 0,0 0,0-24,0 24,0-25,0 25,-25-25,25 0,-25 0,0 25,0-25,1 25,-1 0,-25-24,25 24,-24 24,24-24,0 25,0 0,1 0,24 0,0 24,24-24,1 25,25 24,-1-24,1-1,24 26,-24-26,0 1,-1 0,1-1,-25 1,-1-25,-24 24,0-24,0 0,-24 0,-1-25,0 24,-25 1,1-25,-26 0,26 0,-26 25,26-25,-1 0,1-25,24 25,0-25,25 25,0-24,0-1,50-25,-26 25</inkml:trace>
  <inkml:trace contextRef="#ctx0" brushRef="#br0" timeOffset="20327.1627">4738 9971,'0'25,"0"-25,0 0,-25-25,25 25,0-24,25-26,-25 25,0-24,0 24,24-25,-24 1,25 24,0 0,-25-25,25 26,0-1,-25 25,0 0,0 0,25 0,-25 25,0 24,0 1,0 24,0 1,24-1,-24 25,0 1,0-26,0 25,25-24,-25-1,0-24,0-1,0 1,0-25,0 24,0-49,0 50,0-50,0 25,0-25,0 0,0 0</inkml:trace>
  <inkml:trace contextRef="#ctx0" brushRef="#br0" timeOffset="20526.1741">4787 10740,'-25'0,"25"0,0 25,25-50,0 25,25 0,-25 0,24 0,1 0,-1 0,1-24,0 24,-26 0,1 0,0 0,0-25,0 0</inkml:trace>
  <inkml:trace contextRef="#ctx0" brushRef="#br0" timeOffset="21296.2181">5730 9624,'0'0,"0"-25,-25 1,-25-1,26 0,-26 25,0-25,1 0,24 25,-25 0,26 0,-26 0,50 0,-25 0,25 50,0-25,0 49,0 1,0 24,0 25,0 0,-25 0,25 25,-24 0,24-25,0-25,0 25,0-25,0-25,24-24,1 24,0-49,0 0,0 0,24-25,-24 0,0 0,0 0,24-25,-49 0,25 25,0-49</inkml:trace>
  <inkml:trace contextRef="#ctx0" brushRef="#br0" timeOffset="21703.2414">5730 10145,'0'0,"-25"25,0 0,25 24,-25 1,-24 24,49 26,-25-26,25 25,0 0,0-24,25-1,24 1,1-51,0-24,-1 0,26-24,-1-26,1 0,-26-24,1 0,-25-26,-1 26,-48-25,-1 24,0 26,-25-1,-24 1,24 24,-24 0,24 50,25-25,1 0,-1 0,25 0</inkml:trace>
  <inkml:trace contextRef="#ctx0" brushRef="#br0" timeOffset="22140.2664">6375 9624,'25'-25,"-1"25,1-24,50 24,-26-25,1 0,24 0,-24 25,-1 0,1 0,-25 50,0-1,-25 1,-25 49,25 0,-50 25,25 25,1-25,-1 25,0 0,25-25,0 0,-25-50,25 26,0-51,0 1,0-1,-25-49,1 25,24-50,-25 25,0 0,0 0,0-24,25 24,-24 0,24 0,0 0,0 24</inkml:trace>
  <inkml:trace contextRef="#ctx0" brushRef="#br0" timeOffset="24671.4111">7937 10319,'0'25,"0"24,0-24,0 25,0-1,0 26,0-26,0 26,0-26,0 1,-24 24,24-49,0 25,0-26,0 1,0-25,0 0,0-25,0 1</inkml:trace>
  <inkml:trace contextRef="#ctx0" brushRef="#br0" timeOffset="24839.4208">7962 9748,'-25'-25,"25"25,0 0,0-24,0 24,0 0,0 0,25 0,-25 0,25 0</inkml:trace>
  <inkml:trace contextRef="#ctx0" brushRef="#br0" timeOffset="25230.4431">8111 10864,'0'25,"0"-25,0-25,25-24,-25-26,25-24,-25 0,25 0,-1 0,-24-1,0 26,25 24,-25 26,25 24,-25 24,0 1,25 50,0-26,-1 26,1-26,25 26,-25-51,24 26,1-25,-25-50,24 25,-24-50,0 1,-25-1,25-24,-25 24,-25-49,25 49,0 1,0-1,0 0</inkml:trace>
  <inkml:trace contextRef="#ctx0" brushRef="#br0" timeOffset="25789.4751">8657 8954,'-50'-99,"1"0,-1 25,-24-26,24 26,-24 24,-1 26,1-1,-1 25,1 25,-1 49,1 0,0 26,-1 48,1 1,-1 25,1 24,24 26,1-1,-1 0,25 25,25-25,25 1,0-1,49-25,-24-49,49 0,0 0,1-75,24 1,0-51,0-24,25-24,-50-51,25 1,-25-50,0-25,0 0,-49-49,24 24,-24-49,-25 0,-25 24,0-49,0 25,-50 24,1 1,-26 24,1 25,-1 25,-24 25,0 50,0-1,24 50,1 50,24-26</inkml:trace>
  <inkml:trace contextRef="#ctx0" brushRef="#br0" timeOffset="28591.6354">10269 10220,'0'0,"0"0,0-25,0 25,0-25,0 25,0-25,0 25,0-49,-25 24,1 0,-1 0,0 0,-25 0,26 25,-26 0,0-24,1 24,24 24,0-24,0 25,25 0,25 25,0-1,0-24,24 50,1-26,0 26,-1-26,1 26,-1-51,-24 51,0-26,-25-24,25 0,-25 0,-25 0,25-1,-25-24,0 0,1 0,-26 0,25-24,0 24,-24-25,24 25,-25 0,25-25,25 25,-24-25,24 25,0-25,0 1</inkml:trace>
  <inkml:trace contextRef="#ctx0" brushRef="#br0" timeOffset="29250.6731">10641 9575,'25'-25,"-25"-25,25 1,24-1,1 0,-25 26,24-1,-24 0,25 0,-25 25,24 0,-24 50,0-1,0 26,-1-1,1 50,-25 0,0 25,-25-25,1 0,-1 25,-25-50,1 0,-1-24,-24-1,24-24,-49-25,24-1,26-24,-26 0,26-24,24-1,0 25,25 0,25 0,0 25,49-1,-24 26,49-25,-25 49,26-24,-1-25,-25-1,1 1,-1 0,1-50,-26 25,26-25,-51-24,26-1</inkml:trace>
  <inkml:trace contextRef="#ctx0" brushRef="#br0" timeOffset="30002.7161">12055 9153,'0'-124,"0"0,-50-25,1 25,-50-25,-1 0,-48 1,-26-1,-24 0,-26 25,-49 0,-49 0,0 0,-51 49,-23 1,-26 24,0 26,-24 24,-1 0,-24 0,24 49,1 1,-1 49,1-25,49 50,0 25,0 0,50 25,25-1,-1 26,26-1,48 25,26-24,25 24,49 0,25 1,25 24,49-25,25 25,50-25,0 25,49-25,26 1,24-26,49 1,26-1,24-24,75-25,-1-25,26 0,74-25,-1-25,26-24,25-1,-1-49,25 0,50 0,0-24,0-26,0-24,0 24,0-24,0-26,-25 1,-25-25,-24 0,-1-25,-49 0,-25 1,-50-51,-98 1,-1-1,-49-24,-125 0,-24-25,-75 25,-74-26,-74 26,-50 0,-25 25,-74 24,24 25,-24 50,25 24</inkml:trace>
  <inkml:trace contextRef="#ctx0" brushRef="#br0" timeOffset="48369.7665">2282 15056,'50'100,"-26"-26,1 25,25-24,-50-1,25 1,-1-26,1-24,-25-25</inkml:trace>
  <inkml:trace contextRef="#ctx0" brushRef="#br0" timeOffset="48781.7898">2208 13866,'0'-25,"0"0,24-24,1 49,0-50,25 0,-1 1,1 24,-1-25,-24 1,25-1,-50 1,0 24,-25 0,0 25,-24 0,-1 0,25 50,-24-26,-1 51,50-1,0 1,25 49,0 0,24 24,26 26,-1 0,0 24,26 1,-26 24,1-25,-1 1,-24-26,-1 1,-49-50,25 0,-25-50,-25 1,0-50</inkml:trace>
  <inkml:trace contextRef="#ctx0" brushRef="#br0" timeOffset="48923.7982">2704 15081,'25'-74,"24"-1,26 26,-26-26,1 26,-1-1,1 1</inkml:trace>
  <inkml:trace contextRef="#ctx0" brushRef="#br0" timeOffset="49425.827">3398 14585,'0'-74,"25"-1,-25 26,0-26,-25 26,25-26,0 50,25 1,-25 48,25 1,0 25,-1-25,26 24,0 1,-1 0,-24-50,25 0,-25 0,-1-50,1 25,0-25,-25 1,0-1,0 25,-25 1,25 24,0 0,0 49,0-24,0 25,25-1,0-24,24 0,1-25,0 0,-1-25,-24-25,0 26,0-51,-25 26,-25-1,-25-24,1-1,-1 50,0-24,1 24,-1-25,1 50,24-24,25 24,0 0,25 0,24 0</inkml:trace>
  <inkml:trace contextRef="#ctx0" brushRef="#br0" timeOffset="49860.8519">4118 12700,'0'-50,"0"50,0 0,0 25,0 25,0 24,0 50,24 25,1 0,0 0,0 24,0-24,24 0,-24-50,0 25,0-74,-1-1,1-49,-25-24,-25-26</inkml:trace>
  <inkml:trace contextRef="#ctx0" brushRef="#br0" timeOffset="50003.8601">3944 13568,'-50'-49,"26"24,24-25,24 25,26 1,0-1,-1-25,50 25,-24-24,-1 24,25 0,-49 0</inkml:trace>
  <inkml:trace contextRef="#ctx0" brushRef="#br0" timeOffset="50627.8958">4787 13618,'0'25,"25"-25,-25-25,50-25,-50 1,49-51,1 26,0-50,24 25,-24-25,24 24,0 1,1 25,-1-25,-24 49,-1 25,1-24,-25 24,-25 25,0 0,0 0,0 0,0 25,-25-25,0 0,-24 0,24 0,-25 0,-24-25,24 25,1 0,-26 0,26 0,24-25,0 25,25 0,0 0,25 0,24 0,1-25,24 25,1-25,-1 1,1-1,-1 25,-24 0,-1 0,-24 0,0 25,-25-1,-25 26,25-25,-25 49,0-24,1-25,-1 49,0-24,0-26,25 1,0 0,0 0,0 0,0-1,0-24,0 0,0 0,0 0,0 0,0 0,0-24</inkml:trace>
  <inkml:trace contextRef="#ctx0" brushRef="#br0" timeOffset="52219.9868">6474 13047,'-25'0,"25"0,-25 50,25-25,0 49,25 1,0 24,0 0,24 25,1 0,-25 0,24 0,-24 0,0 0,-25-25,0 1,0-26,-25-24,-24-1,24-24,-25 0,1-25,-1-25,25-25,-24-24,24-25,0-25,0-25</inkml:trace>
  <inkml:trace contextRef="#ctx0" brushRef="#br0" timeOffset="52369.9952">6400 12675,'-25'25,"0"0,0 24,0-49,1 25,-1-25,25 0</inkml:trace>
  <inkml:trace contextRef="#ctx0" brushRef="#br0" timeOffset="52694.0139">6548 13122,'0'99,"0"-25,25 26,-25-51,25 26,0-51,0 1,24-25,-24-25,0-24,0-26,24 26,-49-50,0 24,0-24,0 24,-25 1,1 24,-1 1,0-1,0 25,25 1,0-26,0 25</inkml:trace>
  <inkml:trace contextRef="#ctx0" brushRef="#br0" timeOffset="52897.0251">7069 12229,'0'25,"-24"24,24 1,0 49,0-25,-25 50,50 0,-25 0,0 0,24 0,26-24,-50-1,50-25,-26-49,1-25</inkml:trace>
  <inkml:trace contextRef="#ctx0" brushRef="#br0" timeOffset="53497.0599">6995 12774,'-25'-74,"0"0,25 49,25-50,0 26,0-26,0 26,-1-26,26 26,-25-1,0 25,-25 0,24 50,1 50,-25-1,25 25,-25 25,25 0,0 25,-25-25,24 25,1-50,-25 1,0-1,0-50,25-49,-25 0,-25 0,25-49,-49-1,49-24,-25 24,0 0,0 1,25-1,0 25,0 25,0-24,25 48,0-24,0 25,24 0,-24 0,0 24,24-24,1 25,-25-25,24 0,1-1,0 1,24-25,-24-25,-26 25,26-49,0 24,-50-25,0 1,-25-1,0 0,-25 1,-24 24,24 0,-24 25,24 0,1 0,-1 50,25-25,25-25,0 24,0-24</inkml:trace>
  <inkml:trace contextRef="#ctx0" brushRef="#br0" timeOffset="55172.1557">8334 11931,'-24'0,"24"25,0-25,-25 49,25 26,0-1,-25 50,25 25,0 0,0 0,0 24,25 1,0-25,-1 0,1 0,0-50,25 25,-26-50,1 1,0-26,0-24,-25 0,25-25,-1-25,-24 0</inkml:trace>
  <inkml:trace contextRef="#ctx0" brushRef="#br0" timeOffset="55720.187">8979 12998,'0'-25,"25"25,-50-25,25 0,-25 25,-24 25,24-25,-25 25,26 0,-26 24,25 1,25-1,0 1,0 0,25-25,25 24,-1 1,1-1,-1-49,-24 50,25-25,-50-25,0 25,0-1,-25 1,0 0,-24-25,24 25,-25 24,1-49,24 25,0-25,25-25,0 1</inkml:trace>
  <inkml:trace contextRef="#ctx0" brushRef="#br0" timeOffset="56019.2041">9128 12774,'0'-49,"25"24,0 0,0-24,-25 24,24 0,-24 0,25 25,-25-25,0 50,25-25,-25 50,25-1,-25 1,0 24,0 26,0-1,0 0,0-25,25 26,-25-26,0 1,-25-51,50 51,-50-50,25-1,0-24</inkml:trace>
  <inkml:trace contextRef="#ctx0" brushRef="#br0" timeOffset="56153.2118">9277 13543,'0'0,"-25"-24,25 24,0 0,25 0,-25 24,25-24,0 0,-1-24,26 24,-25-25,24 0,-24-25</inkml:trace>
  <inkml:trace contextRef="#ctx0" brushRef="#br0" timeOffset="56554.2346">9699 12378,'-25'0,"0"0,25 0,-50-25,26 50,-1-25,0 0,-25 24,50 1,-24 25,24 24,0-24,0 49,24 25,-24-25,0 50,0-50,0 25,25 0,0-24,0-26,24 0,-24-24,25 0,-25-26,24 1,-24 0,0-25,0 0,-1-25,-24 25,0-25,0 1,0-26</inkml:trace>
  <inkml:trace contextRef="#ctx0" brushRef="#br0" timeOffset="56899.2545">9773 12824,'0'0,"0"0,0 25,0 0,0 24,0-24,0 49,0-24,0 24,0-24,-25 25,25-26,0 26,0-51,0 1,0 0,0-25,0-25,0 0,25 1</inkml:trace>
  <inkml:trace contextRef="#ctx0" brushRef="#br0" timeOffset="57078.2646">9971 13022,'0'25,"0"25,0-25,0 24,-24-24,24 25,-25-25,25-1,0 1,-25-25,25 25</inkml:trace>
  <inkml:trace contextRef="#ctx0" brushRef="#br0" timeOffset="57252.2747">9996 13494,'0'25,"25"-1,-25-24,0 25,0-25,0 0,0 0,0 0,0-25,25 1,-25 24,0-25</inkml:trace>
  <inkml:trace contextRef="#ctx0" brushRef="#br0" timeOffset="57744.3028">10096 12601,'-25'0,"25"0,0 0,25-25,-1 0,1 25,0 0,25-25,-26 50,26 0,-25 0,0 24,-1 26,1-26,-25 51,25-1,0 0,-25 0,25-24,-25-1,0 1,24-1,-24-24,0-1,-24-24,-1 0,25 0,-25-25,0 0,-24 0,49 0,-25-25,0 0,25 25,0-25</inkml:trace>
  <inkml:trace contextRef="#ctx0" brushRef="#br0" timeOffset="59468.4014">10790 13395,'0'24,"0"-24,0 0,0 0,0 0,0 0,0 0,0 0,0 0,0 0,0 0,0 0,0 0,0 0,0 25,0-25,0 25,0-25,25 0,-25 0,25 0,-25 0,0 0,0 0,0 0,-25-25,0 25,25 0,-25 0,0 0,25 0,0-25,0 25,0 0,25-24,-25 24,0 0,25-25,-25 25,0 0,0 0,0 0,-25 25,25-25,0 0,0 0,-25 24,25-24,0 0,0 0,0 0,0 25,0-25,0 0,0 0,25 25,-25 0,25-25,-25 25,0-1,25 1,-25 0,25 0,-25 24,0-24,0 0,-25 0,25 0,0-25,-25 24,25-24,0 0,0 0,0-24,25 24,-25-25,25 0,-1 0,-24 0,25 25,0-24,0 24,0-25,-25 25,24-25,1 25,-25 0,25 0,-25 0,25 0,0 25,-25-25,24 25,1-1,0-24,0 25,0 0,24-25,-24 25,0 0,0-25,0 0,-1 24,-24-24,25 0,-25 0,25 25,-25-25,0 0,0 0,0 0,0 0,0 0,0 0,0 0,0 0,0 0,0 0,0 0,0 0,0 0,0 0,0 0,0 0,0 0,0 0,0 0,0 0,0 0,0 0,0 0,0 0,0 0,0 0,0 0,0 0,-25 25,25-25,0 0,0 0,-25 0,25 0,0 0,0 0,-24 0,24 0,-25-25,0 25</inkml:trace>
  <inkml:trace contextRef="#ctx0" brushRef="#br0" timeOffset="60267.4471">10889 13395,'-25'-25,"1"25,-1 25,0-25,-25 24,26 1,-1 25,0-1,25-24,0 0,0 0,25-25,0 0,24 0,-24-25,25 25,-26-25,-24-24,0 24,0 25,0-25,-24 25,-26 0,25 25,0 0,-24-1,49 1,-25 0,25-25,0 0,25 25,0-25,-25-25,24 25,-24-25,25 0,-25 25,0-24,0-1,0 25,0 0,0 0,0 0,-25 0,25 25,25 24,-25-24,0 25,25 24,-25 0,-25 26,0-1,25 0,-24 0,-26 0,25 1,0-1,-24 0,-1-24,25-1,1-24,-1 24,0-49,25 0,-25-1,25-24,0 0,0 0,0-24,25-1,0 0,0 0,-1-49,1 24</inkml:trace>
  <inkml:trace contextRef="#ctx0" brushRef="#br0" timeOffset="61290.5056">11137 13444,'0'0,"0"25,0-25,-25 50,1-26,-1 1,0 25,0-1,0 1,1 0,24-26,-25 1,0 0,25 0,0-25,0 0,0 0,25 0,0 0,-1 0,1 0,0-25,0 25,0 0,-1 0,1 0,0-25,25 25,-1 0,-24 0,25-25,-1 25,1 0,0 0,-1-24,1 24,24 0,-24 0,24 0,-24 0,24 0,1 0,-1 0,0 0,26 0,-26-25,25 25,1 0,-1 0,0 0,0 0,-24 0,24 0,-50 25,26-25,-26 0,-24 24,0-24,0 25,0-25,-25 25,0-25,0 0,0 0,0 0,0 0,0 0,0 0,0 0,0 0,0 0,0 0,0 0,25-25,-25 0,0 1,0-26,0-24,0 24,24-24,-24-1,0 26,0 24,0-25,0 25,0 25,0 0,0 0,0 25,0 0,0 0,0 0,0-1,0 1,25 0</inkml:trace>
  <inkml:trace contextRef="#ctx0" brushRef="#br0" timeOffset="61881.5394">11981 12576,'0'-74,"24"24,-48-24,24-1,-25 26,0-1,-25 0,1 25,-1 1,-24 24,24 24,-24 1,24 50,1-26,24 26,0-1,25 1,25 24,0-25,24 25,1-24,24-1,-24 1,-1-1,-24-24,0-1,0-24,-25 25,-25-25,0-1,0-24,1 25,-26 0,25-25,-24 0,-1 0,25 0,0-25,1 25,24-25</inkml:trace>
  <inkml:trace contextRef="#ctx0" brushRef="#br0" timeOffset="62222.559">11956 12303,'49'-49,"1"24,0 0,24 25,-24 0,-1 25,1 0,-25 24,0 1,-25 24,0 1,-25-1,0 25,0 0,0-24,1-1,-1 1,0-26,25 1,25-25,-25-1,25 1,24-50,1 25,-1-24,1-1,0-25,-1-24,26 24</inkml:trace>
  <inkml:trace contextRef="#ctx0" brushRef="#br0" timeOffset="62496.5746">12750 11237,'0'24,"49"26,1 24,24 1,1 49,-1 25,0-1,1 1,-25 50,-1-26,-24 1,-25 0,0-26,0-24,-25 0,25-24,-25-51,25-24,0-25</inkml:trace>
  <inkml:trace contextRef="#ctx0" brushRef="#br0" timeOffset="97762.5917">6028 16073,'24'75,"1"24,0-25,0 1,0-25,-1 24,1-49,0 24,-25-24,0 0,0-25,-25 0,0-25,1 0,-1 1,-25-26,25 0,1 1,-26-26,25 1,25-1,0-24,25 0,0 0,24 0,26 24,-26 1,26-1,-26 26,26-26,-26 51,1-1</inkml:trace>
  <inkml:trace contextRef="#ctx0" brushRef="#br0" timeOffset="98199.6167">6499 16222,'25'0,"24"-25,-24 1,25-26,-1 0,-24 1,25-26,-26 26,1-50,-25 49,0-24,0 24,-25 0,1 50,-1 0,-25 25,25 25,-24 24,24 1,0 24,0 25,25-50,0 25,0 1,25-26,0-24,0-1,24-24,-24 0,0-25,25-25,-1 0,-24 1,0-26,0 0</inkml:trace>
  <inkml:trace contextRef="#ctx0" brushRef="#br0" timeOffset="98674.6439">7020 16371,'0'0,"0"0,0-25,0-24,-25-1,25 0,-25-49,0 50,25-26,-24 26,24-1,0 25,-25 25,25 0,25 25,-1 0,-24-25,50 25,-25-1,0 1,-1-25,26 0,-25-25,0-24,24-1,-49 1,25-1,-25-24,25 24,-25 0,0 50,0 0,0 0,25 50,-25 0,49 24,-24 25,0-24,24 24,-24-50,0 26,25-26,-26-24,1 0,0-25,0-25</inkml:trace>
  <inkml:trace contextRef="#ctx0" brushRef="#br0" timeOffset="99095.668">7937 15081,'0'-25,"0"25,-24 25,-26 0,0 0,26 49,-26 1,-24 24,49 25,0 0,0 25,50-25,0-25,24 0,26-24,-1-26,25-49,1-25,-1-24,0-1,-24-24,-1-25,0-25,-49 24,25-24,-50-24,-25 23,0 1,-24 25,-26 25,1-1,-1 26,1 24,24 25,-24 0,24 25,25-25,1 25,48-1,-24 1,50 0</inkml:trace>
  <inkml:trace contextRef="#ctx0" brushRef="#br0" timeOffset="99860.7117">8533 15429,'0'49,"0"-49,0 25,0-25,0-25,0 25,0-25,25 25,-1 0,1 0,0 0,0 25,0 25,-1-1,1 1,25 24,-50-24,25 24,-25-24,24-25,-24 0,0-1,0-24,0-24,25-1,-25 0,0-25,25-24,0 24,-25-24,49 0,-49 24,25 0,0 26,0 24,-25 0,25 49,0-24,-1 49,1-24,-25 24,25-24,0 0,0 24,-1-24,1-1,0 1,0-25,0-1,-1 1,1-25,0 0,-25 0,50-25,-26 25,-24-24,50-1,-25-25,0 25,-1-24,1 24,0-25,25 1,-26-1,26 1,-25-1,0 0,-1-24,-24 24,0 1,0 24,-24 0,24 25,-50 0,25 50,0-25,1 49,-1 25,0-24,50 24,-25 0,25-49,24 24,-24 0,25-74,-26 25,26-25,-25-25,0-24</inkml:trace>
  <inkml:trace contextRef="#ctx0" brushRef="#br0" timeOffset="100716.7607">10294 14585,'0'-25,"-25"-24,-24 24,-26-25,26 26,-26-1,-24 0,0 0,-25 0,-25 0,0 1,0-1,-49 0,-1 0,1 0,-25-24,-25 24,-1 25,1-25,-24 25,-26 0,25 25,0 0,-24 24,-1 51,25-26,-25 50,26 0,24 25,-1 49,26 1,25 24,24 0,25 1,50 24,25-25,24 25,50-25,50-24,-1-1,51 0,24-49,49-25,75 0,-25-24,50-51,50 1,-1-25,50-25,50-25,0-25,-25 25,49-49,50 0,-49-50,-1 24,25 1,-74-50,25 25,-50-25,-25 1,-49-26,0 0,-50 1,-75-26,-24 1,-25-25,-74 24,-1-24,-73 24,-26 1,-24 24,-51 26,-48-1,-1 25,-49 49,-25 26,-25-1,0 50,0 0,1 25,-1 24,0 1,50 0,-25 24</inkml:trace>
  <inkml:trace contextRef="#ctx0" brushRef="#br0" timeOffset="101913.8292">4738 16818,'0'0,"0"0,24-25,-24-25,0-24,25-25,-25-1,0 1,0-25,0 0,0 0,0 25,0 24,0 1,0 49,25 25,0 25,0 0,24 24,-24 26,50 24,-1-25,-24 26,24-26,-24 0,-1-24,1 0,-25-25,-1-1,-24-24,0 0,-24 0,-26-24,0 24,-24-25,-25 25,24-25,-24 25,50-25,-26 25,25 0,26 0,24-25,24 0,1 1,0-1,25-25,-1 25,1-49,-25 24,24 1,1-1,-25 25,0 1,-25-1,0 25,24 25,-48-1,24 26,0 0,-25 24,0 0,25 1,-25-1,0 1,1-1,-1-24,0-25,25 24,-25-24,25 0,-25-25,25 0,0-25,25 0,-25-24,25 24,25-74</inkml:trace>
  <inkml:trace contextRef="#ctx0" brushRef="#br0" timeOffset="102908.8861">10691 15726,'25'0,"-1"0,1-25,-25-24,0-1,0 1,0-26,0 1,0-1,0-24,0 25,0-1,0 26,0-1,0 0,0 50,0 0,25 25,-25 25,25-1,0 26,-1 24,26-25,0 26,-1-26,-24 25,25-49,-1 0,-24-1,0-24,-25 0,0-25,0 0,-25-25,0 25,-24-50,-26 26,1-26,-1 25,1 0,0 1,24-1,0 0,26 25,-1-25,50 25,-1-25,1 1,25-1,-1-25,26 0,-26 1,26-1,-1 1,-24-1,-25 0,24 26,-24-1,-25 25,25 25,-25-1,-25 26,25 0,-25 24,0-24,1 49,-1-25,0 1,0-1,0 25,1-49,-1 24,0-24,25 0,-25-1,0 1,25-25,0-1,0-24,0 0,0 0,0-24,0-26</inkml:trace>
  <inkml:trace contextRef="#ctx0" brushRef="#br0" timeOffset="117355.7124">17363 6648,'25'0,"-25"0,0 0,-25 0,25 24,-49-24,24 0,-25 25,-24-25,-1 0,1 0,0 0,-1 0,1 0,-1 0,26 0,-1 0,25 0,1 0,24 0,0 0,0 25,24 0,-24 24,25 1,-25 0,0 24,0 1,0-26,0 26,0-26,0-24,0 25,0-26,25 1,-25 0,25-25,24 0,-24 25,0-25,0 25,24-25,-24 24,0-24,0 25,0-25,-25 0,0 0,24 25,-24-25,0-25,0 0,25 25,0-49</inkml:trace>
  <inkml:trace contextRef="#ctx0" brushRef="#br0">17587 6921,'-25'0,"25"0,0 0,0 0,-25 0,25 0,0 0,0 0,0 0,0 0,0-25,25 25,-25-25,25 25,-1 0,1-25,0 0,25 0,-26 25,1 0,25 0,-25 0,-25 0,24 25,1 25,-25-25,0 24,0 1,0 0,0 24,-25 0,25-24,-24 24,24-24,0-25,-25 0,25-1,0-24,0 0,0 0,0-24</inkml:trace>
  <inkml:trace contextRef="#ctx1" brushRef="#br0">21837 9836 0,'0'0'0</inkml:trace>
  <inkml:trace contextRef="#ctx0" brushRef="#br0" timeOffset="118367.7703">17661 7218,'0'0,"25"0,-25 0,25 0,-1 25,26-25,-25-25,0 25,24 0,1 0,-25-25,-1 25</inkml:trace>
  <inkml:trace contextRef="#ctx0" brushRef="#br0" timeOffset="118580.7824">18182 7392,'0'49,"0"1,25 0,-50-26,25 51,0-50,-25 24,25-24,0 0,-25 0,25-25,0-25</inkml:trace>
  <inkml:trace contextRef="#ctx0" brushRef="#br0" timeOffset="119333.8255">18678 7020,'0'0,"0"-25,0 25,0-25,25 25,-25-25,0 1,-25-1,25 0,-25 0,0 0,1 25,-1 0,-25 0,25 25,-24 0,-1 0,0 24,26-24,24 25,0-25,0-1,0 1,49-25,-24 0,25 0,-1-25,-24 25,25-24,-25 24,-1-25,-24 25,25 0,-25 0,0 25,0-25,0 24,0 26,25 0,-25-26,0 26,0 0,0-1,0-24,0 25,0-26,0 1,25-25,-25 0,0 0,25-25,-1 1</inkml:trace>
  <inkml:trace contextRef="#ctx0" brushRef="#br0" timeOffset="119490.8345">18926 7417,'0'24,"0"26,0-25,0 24,0 26,-25-50,25 24,-25 1,1-1,24-24,0-25,0 0,0 0</inkml:trace>
  <inkml:trace contextRef="#ctx0" brushRef="#br0" timeOffset="119889.8573">19199 6970,'25'-25,"-1"25,1-24,0-1,0 25,0 0,-1-25,-24 25,25 25,-25-25,0 25,0-1,0 1,-25 25,25-25,-24 24,-1 1,0-1,0 1,25-25,0 0,0-1,0 1,0 0,50-25,-50 0,49 0,-24 0,0 0,0 0,24 0,-24 0,0-25,0 0,-25 1,50-1</inkml:trace>
  <inkml:trace contextRef="#ctx0" brushRef="#br0" timeOffset="120502.8924">19794 7317,'0'25,"0"-25,0 25,0-25,0 25,0 24,0 1,-25-25,25 49,-24-24,-1-1,25 1,-25 0,25-26,0 1,0-25,25 0</inkml:trace>
  <inkml:trace contextRef="#ctx0" brushRef="#br0" timeOffset="120795.9092">20141 6945,'0'0,"0"25,0 0,0 25,0-26,0 51,0-26,0 26,0-26,0 1,0 0,0-1,0-49,0 25,0-25,25-25,0 0</inkml:trace>
  <inkml:trace contextRef="#ctx0" brushRef="#br0" timeOffset="121091.9261">20439 6970,'0'25,"-25"0,25 0,0 24,-25 1,25-1,0 1,25 0,-25-26,50 1,-25-25,24 0,-24-25,0 1,0-26,-1 0,-24 1,0-26,-24 26,-1-1,0 1,0-1,-24 25,49 25,-25-25,25 25,0 0,0 0,25 0,-1 0</inkml:trace>
  <inkml:trace contextRef="#ctx0" brushRef="#br0" timeOffset="121545.9521">20886 6598,'24'0,"-24"-25,25 0,-25 1,50 24,-25-25,-1 0,26 0,-25 0,24 25,1-24,0-1,-1 25,1 0,-25 25,-1 24,26 1,-50 24,25 25,-25 1,25-1,-1 50,1-25,-25 0,25 0,25 0,-50 0,24-50,1 25,-25-49,-25 0,1-1,-26-24,0-25,-24 0,0 0,-1 0,1 0,-1 0,26-25,-1 25,25 0,-24-25,49 1,0-1,0 0</inkml:trace>
  <inkml:trace contextRef="#ctx0" brushRef="#br0" timeOffset="122185.9887">21605 5705,'-99'-99,"-1"-25,-48 25,-26-50,-24 50,-51-25,-48 24,-26 1,-24 25,-25 24,-25 25,-49 25,24 25,-24 25,24 49,0 25,25 50,25-1,50 26,24 24,50 0,50 0,49-24,25 24,74-25,75 1,25-25,74-1,49-24,50-25,50 25,50-50,74 25,0-25,24-24,26 24,49-49,-50-1,26 1,-1-50,-25 0,26 0,-51-50,-24 1,-25-26,0-24,-49-25,-50 0,-50-25,-49 0,-1-24,-74-26,-49 26,-50-26,-50 25,-49-24,-50 0,-24 24,-51 0,-48 25,-1 1,-25 48,-24-24,-1 50,25 24,-24 26,24-1,1 50</inkml:trace>
  <inkml:trace contextRef="#ctx0" brushRef="#br0" timeOffset="140803.0533">16818 14560,'0'25,"0"0,0 0,0 0,0-25,0-25,0 0,0-25,24 1,-24-26,0-24,0 0,0-25,0 25,0-25,-24 0,24 0,0 24,0 1,-25 0,50 25,-25 24,0 0,24 1,1 49,0 0,0 0,0 49,24 1,1 0,24 24,-24 25,-1 0,1-24,0 24,-1 0,1-24,-1-1,1-24,-25-26,0 1,0-50,-1 1,-24-51,25 1,-25-25,-25-25,25-25,0 0,-24-25,24 1,-25 24,0 0,25 0,0 50,-25 0,25 24,0 26,0 24,0 25,25 50,0-1,-25 26,25 24,-1 0,1 25,0 0,25 0,-26 25,1-25,25-25,-25 25,-25-25,49-24,-49-1,25-24,0-25,-25-1,25-48,-1-1</inkml:trace>
  <inkml:trace contextRef="#ctx0" brushRef="#br0" timeOffset="141081.0693">18182 12626,'25'49,"-25"1,24 24,1 1,0-26,25 50,-26 1,1-1,0-25,0 26,0-51,-25 26,24-26,-24-24,25 0,-25-50,0 25,0-74,-25-1</inkml:trace>
  <inkml:trace contextRef="#ctx0" brushRef="#br0" timeOffset="141256.0793">18157 11807,'-50'-50,"26"1,-1 24,25 25,-25-25,25 25,0 25,0 0,0-25,0 49,25-24</inkml:trace>
  <inkml:trace contextRef="#ctx0" brushRef="#br0" timeOffset="141824.1119">18926 13395,'0'-50,"0"-24,0 24,-25-49,25 24,-25-49,1 25,-1-25,0 25,0-25,0 25,25-1,0 1,-24 49,24-24,0 24,0 26,0 24,24 24,26 26,-25 24,24-24,26 49,-1 1,1-26,24 50,-25-50,25 26,1-51,-26 26,25-51,-24 1,-1-25,-24 0,-25-25,-1-49,-24 0,-24-26,-1 1,-25 0,-24-50,-1 50,1-25,-1 0,26 0,24 25,0-25,25-25</inkml:trace>
  <inkml:trace contextRef="#ctx0" brushRef="#br0" timeOffset="142449.1476">20613 9996,'24'-49,"-48"-26,-26 1,-49 24,-25-24,-25 24,-49 1,-26-1,-49 25,-24 25,-1 0,-49 25,-25 25,0 24,0 0,0 26,-25 48,49 26,-24 25,50 49,-25 0,49 74,50 50,0 0,74 25,1 25,73-1,51 51,24-26,75-24,49-50,50 25,24-25,100-50,25-49,24-74,50-1,75-74,-25-49,24-75,25-50,1-24,48-75,-23-50,-26-49,-25-25,26-49,-26-50,-49 0,-25-25,-49-50,-51 1,-24 24,-74-49,-75 24,-74 1,-50 24,-74 25,-75 25,-74 25,-74 49,-25 50,-50 75,-25 74,-24 49,-1 75,1 74,-1 50,50 74,0 0</inkml:trace>
  <inkml:trace contextRef="#ctx0" brushRef="#br0" timeOffset="160182.1619">20960 15726,'0'25,"0"-25,25 50,-25-26,49 26,-24 0,0-1,0 1,0-1,24-24,-24 0,-25 0,25-25,-25 0,0 0,-25-25,25-25,-25 26,0-26,-24 0,24 1,0-1,0 1,25-1,0 25,0 0,25-24,25 24,-25 0,24 0,1 1,-1-26,1 25,0-49,-1 49</inkml:trace>
  <inkml:trace contextRef="#ctx0" brushRef="#br0" timeOffset="160581.1843">21382 15751,'0'50,"24"-26,-24-24,25-24,0-1,0-25,0 1,-25-26,24 1,1-25,-25 24,0 1,0-1,0 26,-25 24,1 0,-26 50,25 0,0 49,1-24,24 49,0-49,0 49,24-50,1 1,0 0,0-26,24-24,-24-24,0-1,25-25,-26 25</inkml:trace>
  <inkml:trace contextRef="#ctx0" brushRef="#br0" timeOffset="160993.2083">21903 15379,'0'0,"0"0,0 0,0-25,-25 0,0-24,25-1,-25 0,0 1,1-1,-1 25,25 1,-25-1,25 25,0 0,0 25,25-25,-25 24,25 1,-1-25,1 25,0-25,0 0,0-25,-1 25,1-25,0 25,-25-24,25 24,0 0,-1 24,1 1,-25 0,25 0,0 24,0-24,-1 0,-24-25,25 0,-25 0,25-50</inkml:trace>
  <inkml:trace contextRef="#ctx0" brushRef="#br0" timeOffset="161408.232">22200 14089,'0'0,"0"0,0 0,-25 0,1 25,24 24,-25 26,25-1,0 26,0-1,25 0,-1-25,1 1,25-26,24 1,-24-50,24-25,-24 0,-1-24,26-1,-50-24,24-1,-49-24,25 25,-50-1,-24 1,24-1,-50 1,1 49,24-24,-49 49,50 0,-26 0,26 24,-1 1,25 0,0-25,25 25,25-25</inkml:trace>
  <inkml:trace contextRef="#ctx0" brushRef="#br0" timeOffset="162305.2833">22820 14486,'0'0,"0"-25,0 0,0 1,-24 24,24-25,-25 0,25 0,-25 0,0 0,25 1,0-1,0 0,0 0,-25 0,25 25,0-24,0-1,0 25,0 0,0 0,25 25,-25-25,25 24,0 1,0 0,24 0,1 0,-1-25,1 0,-25 0,24 0,1 0,-50-25,25 0,-25 25,-25-25,25-24,-50 24,26 0,-26 25,25-25,0 25,1-25,-1 25,25 0,25 0,-1 0,1 0,25 0,-25-24,24-26,1 25,-25-24,-1-1,26-24,-50 24,0 0,0 1,-25-1,0 1,-24 24,24 25,-25 0,1 25,24 24,-25 26,50-1,0 0,0 1,25-1,0 1,0-26,24 1,1-25,0-1,-1 1,-24-25,25 0,-26-25,1 25</inkml:trace>
  <inkml:trace contextRef="#ctx0" brushRef="#br0" timeOffset="163161.3323">23068 12849,'-49'-25,"-26"0,1 0,-25 25,-1 0,-24 0,0 25,0 25,-24-1,-26 26,25 24,-25-25,1 51,-1-1,25 0,-24 24,24 1,25 25,0-1,0 1,25 0,24 24,1-24,24-1,1 26,-1-25,50-1,0-24,0 0,25 24,0-49,24 0,1-24,24 24,1-50,-1 1,25-26,0-24,26 0,-1-25,24-25,1-25,0 1,0-26,24 1,-24-25,25-25,0 24,-1-48,1-1,-1 0,1 0,-25-24,25-1,-50 0,24 1,-24-1,0 0,0 1,-49-1,24 0,-24 1,-26 24,-24-25,0 26,-25-1,0 25,-25 0,-25 0,1 24,-50 1,24 25,-24-1,0 26,-25 24,0 25,0 0,0 25,0 0,0 24,0 26,-1-1,26 0</inkml:trace>
  <inkml:trace contextRef="#ctx0" brushRef="#br0" timeOffset="227785.0286">5755 5234,'24'0,"-24"0,25 0,-25 0,0-25,0 25,0 0,0 0,0 0,0 0,-25 0,25-25,-24 25,-1 0,-25-25,25 25,1-24,-1 24,-25-25,1 25,-1-25,0 25,-24-25,24 25,-24 0,0 0,-26-25,26 25,0 0,-26 0,26 0,-1 0,1-24,0 24,-1 0,1 0,24 0,-24-25,-1 25,1 0,0 0,-1 0,1 0,-25 25,24-25,-24 24,24-24,-24 25,25-25,-1 25,1 0,24 0,1-1,-1 1,25 0,25 0,0 0,0-1,0 26,0-25,25 24,0 1,0 0,-25-1,25-24,-1 25,-24-1,25 1,-25-25,25 24,-25-24,0 0,25 0,-25-25,25 0,-1 25,26-1,0-24,24 25,-24 0,24-25,25 25,1 0,-1-25,25 0,0 0,0 0,0 0,0-25,25 25,-25-25,0 0,0 25,0-25,-25 25,0 0,0 0,-24 0,-1 0,1 25,-1-25,-24 0,-1 25,1-25,0 0,-1-25,1 25,-25-25,-25 1,24-1,1 0,-25-25,-25 1,25-1,-24 25,-1-24,25-1,-50 25,25 0,1 1,24-1,-25 0,0 0,25 0,0 1,0-1,25 0,0 0</inkml:trace>
  <inkml:trace contextRef="#ctx0" brushRef="#br0" timeOffset="228963.096">5680 5209,'0'0,"0"0,0 0,0-25,0-24,0 24,25-25,-25 25,0-24,25-1,-25 1,25 24,-1-25,1 25,25-24,-25 24,24 25,26-25,-26 25,26-25,24 25,0 0,0 0,25 0,0 0,25-25,-25 25,25-24,25 24,-25-25,-1 25,26-25,0 0,-1 0,-24 1,25-1,-1 0,1-25,-25 26,25-1,-1-25,1 1,-1 24,1-25,0 1,-1-1,-24-24,25-1,-25 26,-1-26,1 1,0-1,-25 1,-25-1,1 1,-1 0,0-1,-49 26,24-26,-24 26,-1 24,-24-25,0 1,0 24,-1 0,1 0,-25 0,25 25,-25-24,0-1,-25 25,25-25,-25 25,25 0,-24 0,-1 0,0 0,0 25,0-25,-24 25,24-25,0 24,25 1,-25-25,1 0,24 25,0-25,0 0,0 0,24-25,1 25,0-25,25 1,-26-26,26 25,0-24,-1-1,1 25,-1-25,-24 26,0-26,0 25,0 25,-25 0,24 25,-48 0,24 24,0 1,-25 25,25-26,-25 26,25-1,-25-24,0 24,25-49,0 24,0-24,0 25,0-25,0-25,-24 0,24 0,24 0,-24-25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4.500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0 282 59,'34'75'37,"8"10"-2,2 3-1,0-1-27,-1-7-7,-1-9 0,-6-11 1,-13-21 0,-7-20 1,-16-19-1,7-24 2,-16-16 0,-5-12 1,-5-19 1,0-12-1,-1-7 0,4 2 0,5 0-1,9 5 0,10 8-1,11 10-1,11 16-2,8 14-1,11 14-5,3 4-18,12 13-14,0 3 0,3 2-1,-1 0 1</inkml:trace>
  <inkml:trace contextRef="#ctx0" brushRef="#br0" timeOffset="323">756 427 75,'6'43'38,"11"-17"-1,10-24 0,12-9-33,5-15-1,3-10-1,-5-11 0,-2-5 0,-10-4 0,-11 4 0,-15 7-1,-13 13 1,-16 12 0,-11 18-1,-9 19 1,-5 18-2,1 16 0,4 12 0,10 3 0,13-2 0,17-1 0,16-10-1,15-11 1,15-12 0,10-15 0,9-10-1,5-13 2,1-11-1,-1-10 0,-1-9 1,-7-9-1,-4-5 1,-10-4 0,-4 1 0,-11 6 0,-5 6 0,-7 11-1,-9 14 0,-7 14 0,0 9 0,-4 8 0,0 6 0,-1 1-1,5 0 1,5-5 1,3-10-1,7-7 0,7-10 1,5-8-1,3-7 1,0-8 0,0-1 0,-3 0-1,-3 4 1,-5 8-1,-8 14 0,-11 6 0,8 27-1,-9 5 1,-2 9 0,4 2 0,2 3 0,5-6 0,3-7 0,8-11 0,7-9 0,4-13 1,1-9-1,1-6 0,-2-6 1,-2-4 0,-3 1-1,-4 2 1,-8 7-1,-3 12 0,-10 3 1,7 19-1,-7 4 0,-1 10 0,1 2 0,1 4 0,1-1-1,3-4 0,1-5-2,6-5-1,-3-11-5,13-5-29,-7-9-2,5-7 1,-2-8-2</inkml:trace>
  <inkml:trace contextRef="#ctx0" brushRef="#br0" timeOffset="1151">2658 308 81,'-14'26'38,"-4"4"-1,-8 2 0,-2 3-36,0 4-2,1 4-1,5-2 2,7-3-1,13-7 2,11-9 0,12-14 2,9-13 0,3-13 1,6-9 1,-2-12-1,0-4 1,-8-10-2,-2-5 0,-5-3-1,-4 2 0,-1 7-1,-9 8-1,3 13 0,-4 12-1,-7 19 0,18 24 0,-7 17 0,1 7 0,7 10 0,4 0 0,2-5 1,1-7-1,1-14 2,-2-15-1,-3-17 1,-4-12 0,-7-15 0,-4-8 1,-5-9-1,-1-3 0,0 1 0,0 6-1,1 7 1,4 9-1,8 9 0,11 10 0,8 4 0,9 5 0,6-4 1,8 0-1,3-5 1,0-7-1,-6-7 0,-9-7 0,-14-2 0,-16-3 0,-15 2 0,-16 6 0,-12 10 0,-12 10 0,-4 16 0,-1 14 0,5 15 0,7 11 0,9 12 0,14 2 1,11 1-1,10-4-1,12-6-4,3-17-14,11-4-22,2-16 1,8-10-1,0-19-1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6.36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110 587 91,'-20'47'37,"-4"18"0,5 22-1,3 17-36,0 16-1,6 13 2,6 0-2,11-10 2,14-14 0,13-22 2,13-22 0,10-33 0,10-26 0,9-29 1,3-18-1,-1-23 0,-3-22 0,-9-21 0,-6-22 0,-11-20-1,-12-10 0,-16-9 0,-10 0-1,-11 10-1,-10 16-1,-2 21-2,-6 22-3,5 42-8,-7 27-25,10 33-3,1 23 1,7 32-1</inkml:trace>
  <inkml:trace contextRef="#ctx0" brushRef="#br0" timeOffset="377">819 2321 103,'-1'-44'42,"-6"-43"1,4-28-1,2-25-41,3-9 0,6 2 0,3 8-1,7 19 0,8 27-1,10 32 1,4 34 0,1 29 0,-4 23 0,-5 17 0,-10 11-1,-8 6 1,-13 0 0,-11-6-1,-10-11-1,-7-11-2,-6-16-2,4-10-7,-6-22-21,12-15-7,6-22 1,14-14-1</inkml:trace>
  <inkml:trace contextRef="#ctx0" brushRef="#br0" timeOffset="632">1179 489 65,'40'-88'38,"-12"16"-1,-2 33-7,-13 23-11,1 33-6,-10 24-6,-1 30-1,-6 20-3,1 21 0,0 12-3,2 7 0,3-4-1,3-10 0,4-14-2,0-22-1,1-21-1,-5-27-1,-3-19 0,-3-14 1,-21-27 3,-5-11 0,-6-9 3,-2-7 1,-1-1 2,8 4 1,3 5 1,19 7-1,10 9-1,21 14 0,13 12-2,11 13-1,5 10 0,6 10 0,0 9 0,-6 2-2,-2 6 1,-7-1-1,-7-1 1,-5-7 0,-2-7 0,-3-7 1,-1-14 0,2-4 1,-4-11-1,-4-7 2,-4-11-1,-5-7 1,-9-5-1,-8-5 0,-10 2-1,-10 1-1,-6 2 0,-4 4-2,1 8-4,-3-2-7,14 11-28,3-1-1,13 2 1,8-2 0</inkml:trace>
  <inkml:trace contextRef="#ctx0" brushRef="#br0" timeOffset="1244">2310 187 78,'13'-54'38,"-4"7"-1,-9 9 1,-3 17-31,-10 21-2,-5 27 0,-8 30 0,-1 35-1,-7 24 1,3 25-1,1 13-1,8 15 0,6-1-1,12-4 0,7-15 0,10-20-2,10-20-1,4-21-6,11-15-25,-5-30-10,3-21 1,-1-22-3</inkml:trace>
  <inkml:trace contextRef="#ctx0" brushRef="#br0" timeOffset="10135">2847 1041 41,'13'0'31,"1"-6"2,0-10-2,-4-8-22,5 0-3,-4-8 0,2 1-1,-5-7 0,-2 0 2,-8-2-2,-3 3 0,-11 1-2,-3 5 0,-6 6-2,-6 6 0,-4 11 0,-4 12-1,3 13 0,2 11 0,5 12-1,5 9 1,9 8 0,9 8-1,12 2 0,10 3 0,10 1 1,6 0-1,8-4 0,3-3 0,2-5 0,0-5 1,-4-6-1,-5-6 1,-8-6 0,-8-4 0,-13-7 1,-12-3-1,-14-5 1,-11-6-1,-13-4 1,-8-5-1,-7-6 1,-3-8-1,0-3 0,3-4-1,8 0-2,5-7-4,16 5-14,5-6-15,16-3 1,9-5-1,12-2 1</inkml:trace>
  <inkml:trace contextRef="#ctx0" brushRef="#br0" timeOffset="10773">3461 529 50,'18'-11'35,"-9"1"-1,-9 10 0,-11-6-19,-13 2-10,-4 5-2,-9 1-1,-3 2-1,0 2 0,3 0 0,6-1 0,7 2 0,10 1 0,10 6 0,6 2 0,7 8 1,2 13-2,2 9 1,-3 16 0,-3 11-2,-3 9 0,-6 8 0,-4 7 0,-5 1 0,-2-2 0,1-3 0,2-9 0,4-6 1,5-11 0,5-7 0,4-8 0,4-10 0,4-4 0,2-10 0,3-4-1,0-4 0,-1-4-1,-2-7-2,3 0-8,-9-10-18,3-5-4,0-5-1,-2-8 1</inkml:trace>
  <inkml:trace contextRef="#ctx0" brushRef="#br0" timeOffset="11249">3541 1071 66,'-18'-3'35,"-2"9"0,-2 11-1,-2 9-30,3 13-2,4 9-2,5 8 0,8 2 0,9 2 0,11-4 0,12-9 1,9-8 0,8-14 0,6-11 0,3-12 0,-1-9 0,1-10 0,-7-10 0,-9-5-1,-11-9 1,-10-7 0,-16-6 0,-8-3 0,-16 2 1,-7 1-1,-10 6 0,-5 9 0,-1 9-2,-2 8-2,10 14-4,2 3-10,14 11-19,8 1 1,14-7-2,16 17 2</inkml:trace>
  <inkml:trace contextRef="#ctx0" brushRef="#br0" timeOffset="11689">3944 576 69,'-4'-18'38,"9"5"0,6-2-1,7 7-24,3-4-8,6 2-3,1 5 0,1 6-2,2 8 1,0 10-1,0 12 0,-2 12 0,-1 13 0,-4 13 0,3 7-1,-3 9 0,-1 4-1,-2 1 1,0-1 0,-1-4-1,-3-7 1,-1-9 1,-6-6 0,-5-6 1,-6-10 0,-7-9 1,-10-8 0,-6-6 2,-11-8-1,-4-3 1,-6-6-1,-1-4-1,-1-4 0,4-2-2,7 2-2,5-6-4,17 8-5,2-12-13,12 11-17,20-1 2,6 4-1,3-1 3</inkml:trace>
  <inkml:trace contextRef="#ctx0" brushRef="#br0" timeOffset="12556">4602 1623 56,'0'0'37,"12"17"1,1-1-1,0 3-18,4 18-10,-6 6-3,-3 11-3,-8 7-2,-7 1-5,-4 4-33,-14-6-1,-7-10 0,-2-11-2</inkml:trace>
  <inkml:trace contextRef="#ctx0" brushRef="#br0" timeOffset="15236">5317 948 27,'16'-14'31,"-4"-3"3,-4-2-9,3 4-6,-11-9-5,2 8-2,-13-7-2,0 3-4,-11-3-1,-3 4-3,-10 0 0,-2 5 0,-2 3-1,-1 6 0,2 3-1,5 5 1,6 8-1,8 3 0,14 7 0,10 5 0,14 6 0,11 4-1,8 6 1,6 4-1,5 3 1,-1 1-1,-3 1 1,-4-3 0,-11-5 0,-8-3 0,-11-2 1,-10-7 0,-11-5 0,-9-8 0,-9-6 0,-6-4 0,-10-9 0,-5-5-1,-3-6 0,-2-4-2,4-3-2,1-8-2,12 5-5,-4-11-11,17 3-14,12-2 0,12-4 0,11-5 2</inkml:trace>
  <inkml:trace contextRef="#ctx0" brushRef="#br0" timeOffset="15698">5372 209 33,'20'-38'31,"-5"4"2,0 10-1,1 11-17,-6 2-5,5 16-3,-5 6-2,4 14-1,-4 13-2,-1 15 0,0 15-1,-3 16 0,-4 8 0,-2 8 0,-4 4-1,-3 0 0,-2-4 0,0-4 0,-1-12 1,-2-10-1,1-13 1,2-9-1,0-14 1,3-8 1,1-11 0,5-19 0,0 0 0,7-22 0,6-7 1,7-6-1,4-7 1,6-2-1,4-5 0,3 6 0,2 4-1,4 11 1,-3 10-1,-1 10-1,0 10 0,-3 6 0,-2 12 0,-3 4-1,-4 4 0,-6 2 1,-4 0 0,-8 3 0,-8-2 0,-8 1 0,-10-3-1,-9-1 1,-10-1 0,-4-4 0,-6-5-1,-2-6 1,-1-6-1,2-7 0,5-5-2,8-6 0,10-1-4,4-13-5,21 5-18,4-6-7,13 3 0,7-3 1</inkml:trace>
  <inkml:trace contextRef="#ctx0" brushRef="#br0" timeOffset="16280">6102 1016 61,'15'8'35,"-8"3"-1,-2 7-6,-6-2-18,5 10-2,-5 4-4,2 4-1,-1 3 0,0 0-1,0 0 0,1-2-1,1-5-1,-2-6-1,4-6-2,-4-18-7,0 0-26,12-6-1,-6-11 0,1-10 1</inkml:trace>
  <inkml:trace contextRef="#ctx0" brushRef="#br0" timeOffset="16511">6220 759 64,'0'-20'35,"-2"7"-2,2 13-1,0 0-26,0 0-13,10 8-6,3 4-15,0 1-6,4 2-1,5 4 2</inkml:trace>
  <inkml:trace contextRef="#ctx0" brushRef="#br0" timeOffset="16685">6748 985 51,'11'-3'32,"-11"3"3,0 0-11,-6-17-11,-6 13-4,-10 0-2,-5 7-4,-5 3 0,-1 10-2,0 8 0,6 6 0,5 5-1,11 4 1,8-2 0,13-3 2,9-6 0,10-5 0,3-12 2,4-5-1,-1-12 1,1-4-1,-6-10 0,-1-5 0,-7-7-2,-7-4 0,-4-3 0,-1 3 0,-4 4-1,-3 5-1,-1 10 0,-2 17-1,10 12 0,2 25 1,6 22-2,2 15 0,7 20 1,3 15 0,2 8 0,1 2 0,-4-1-1,-4-10 1,-8-13 0,-8-13 0,-12-19 0,-10-19 0,-10-20 0,-12-17 1,-6-18-1,-6-16 2,-2-15-1,0-13 0,7-9 1,8-6 0,11 1 0,12 0 0,14 3 1,10 4-1,12 6 1,7 7-1,4 2 0,2 6 0,0 2-1,-3 4 0,-3 4-2,-5-1-3,-1 9-7,-12-5-28,6 6 0,-4-2-2,1 2 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5.983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5 858 35,'9'31'30,"3"18"-1,-5 9-13,3 6-13,4 8-1,1 7-2,1-2 0,0-5 1,0-6 1,-5-19 3,3-6 0,-9-20 1,-1-9-1,-8-22 1,-3-9 0,-10-16 0,0-7-2,-8-14-1,0-4 1,-1-5 0,8 2-1,5-2 0,11 7 0,10 2 0,13 7-2,14 11 0,9 5-1,12 9-2,5 2-1,8 11-4,-1-3-6,6 14-9,-11-1-12,1 3-4,-8-1 2,-5 2 6</inkml:trace>
  <inkml:trace contextRef="#ctx0" brushRef="#br0" timeOffset="314">794 830 40,'0'0'32,"0"0"-2,0 0-7,-14-5-8,14 15-5,0-10-2,4 17-4,4-7 1,7 4 0,0-6-1,8 2 0,0-7-1,6-2 1,-4-6-1,1-3-1,-2-8 0,-1-2 0,-7-5 0,-4-3-1,-9-1 0,-7 0-1,-10 3 1,-7 4-1,-7 8 0,-7 12 0,-6 11 0,0 15 0,-1 16 0,2 13 0,7 16 0,7 5-1,11 7 1,11-2 0,11-1 0,13-8 0,9-15 1,9-12-2,8-23 0,3-17-4,8-14-5,-9-29-17,10-12-11,-5-17-2,2-12 1</inkml:trace>
  <inkml:trace contextRef="#ctx0" brushRef="#br0" timeOffset="715">1437 171 55,'11'-76'38,"-1"18"-2,-8 18-11,8 34-11,-13 20-3,4 34-5,-8 26-1,0 27-2,-4 23-2,0 14 1,3 7-2,-1-2 1,5-8-1,2-14-1,3-24 0,1-26 1,2-28-1,1-22 0,-5-21 0,-5-25 0,-5-14 1,-3-12 0,-5-12 1,1-7 0,-2-5 1,6 5 0,5 1 1,9 12-1,9 9 0,8 10 0,8 15-1,7 18 0,2 21-1,0 16 0,0 17-1,0 8 1,0 13-1,0 3 2,2 0-1,5-8 0,7-12 0,5-11 1,3-16 0,0-9-1,1-17 1,-5-15-1,-7-10 1,-9-9-1,-13-10 0,-12-11-1,-12-11 1,-10-6-3,-6-2 1,-7 6-3,0 11-2,-4 2-5,9 24-9,-1 12-18,10 24-1,3 18 3,8 16-1</inkml:trace>
  <inkml:trace contextRef="#ctx0" brushRef="#br0" timeOffset="1226">2169 1073 53,'37'37'39,"0"-9"0,-6-14 1,2-12-24,-14-20-8,-4-6-3,-8-12 0,-3-5-3,-8-10 1,0-2-2,0-1 1,2 9-1,4 3-1,6 4 0,8 13-1,7 5-2,9 13-3,-2-3-9,10 14-26,-3 1 1,2 7-1,-3 0 1</inkml:trace>
  <inkml:trace contextRef="#ctx0" brushRef="#br0" timeOffset="1495">2685 1193 74,'1'12'41,"-1"-12"-1,12-25 1,-1-6-33,-6-13-3,2-5-2,0-1-2,0 1-1,0 5 0,4 11 0,4 19 0,3 15-1,5 15 1,3 11-1,7 8 1,4 8 0,7-3 0,2-3 1,2-16-1,2-12 1,-2-11 1,-4-9-1,-6-10 2,-9-16-2,-9-8 1,-10-11-2,-10-4 0,-6-6-1,-2-2-2,-2-4-4,13 9-12,1-2-23,22 11 1,15 7 0,25 8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48.64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207 568 41,'14'1'36,"-14"-1"2,-4-12-2,-15-3-20,6 7-7,-10-8-5,-2 4-1,-4-2 0,1 4-2,1 3 0,3 3 0,8 9 0,8 11-1,11 11 0,9 11 0,11 8 0,6 13 0,7 5 0,4 5 0,0-2 0,-5-6 0,-6-6 1,-8-8-1,-9-9 1,-12-12 0,-12-10 0,-6-8-1,-9-8 1,-3-6 0,-5-7-1,-1-5-1,-1-2-1,6-5-1,8 6-4,0-13-8,16 10-19,1-1-4,13 5 0,6 0 0</inkml:trace>
  <inkml:trace contextRef="#ctx0" brushRef="#br0" timeOffset="390">523 749 34,'13'7'34,"-7"7"0,-6 4-1,-7 6-21,5 10-6,2 3-4,3 2 0,4 0 0,10 0 1,7-9 2,9-3 0,2-20-1,5-5 1,-1-15-1,3-8 0,-6-11-2,-6-6-1,-6-7-2,-9-8 0,-7-3-2,-11-9-2,-3-2-1,-10-4-5,2 5-1,-7-8 1,6 7-1,-3-4 1,12 11 1,1-2 3,8 10 4,6 6 4,3 2 5,9 14 2,-3 4 2,8 18 0,-5 9 0,6 25-1,-8 14-2,2 21-2,-9 19-2,-5 16-1,-4 8 0,-2 0 0,-3-1 0,-1-5 0,-3-20 1,1-12 1,2-21-1,6-15 2,-3-30-2,19 5 0,-3-24 0,6-6-2,7-5 1,6-1-1,7 0 0,4 8-1,4 13 0,-3 11-1,-1 10 1,-6 13 0,-7 11-1,-9 4 2,-9 4-2,-13-2 1,-12-5 1,-7-4-1,-12-8 1,-4-8-1,-9-9-1,-2-6 0,0-6-1,-2-7-2,7 1-4,-1-9-4,18 7-19,0-12-8,15 3-1,10-3 2</inkml:trace>
  <inkml:trace contextRef="#ctx0" brushRef="#br0" timeOffset="1088">1834 540 60,'10'-16'40,"-10"16"-1,-18-15 0,-4 20-27,-5 4-10,1 9-1,7 12-1,5 8-1,14 7 1,12 1-1,5 2 1,7 1 0,-1-4 1,-6-7 0,-12-6 0,-11-7 1,-16-6-1,-16-3 1,-10-3-2,-6-9 1,-3-3-2,2-3-2,13-1-1,9-9-3,21 8-4,11-16-6,30 12-9,8-8-12,18-1 0,8-4 2</inkml:trace>
  <inkml:trace contextRef="#ctx0" brushRef="#br0" timeOffset="1359">2048 768 35,'50'-15'36,"-7"4"2,-9-5-5,1 10-12,-15-11-7,5 8-6,-7-8-2,-1 4-3,-3-3 1,-1-1-1,-5-6-1,0 2 0,-10-3 0,-4 2 0,-11 6-1,-8 4-1,-7 9 0,-7 6 0,-3 12-1,-1 6 1,4 8-1,8 4 0,11 1 1,13-4-1,14-3 1,12-6 0,17-9 0,9-8 0,8-7 0,4-5 0,2-7 0,-4-3 1,-3-6-1,-9-3 1,-11-3-1,-10 4 1,-9 2-1,-13 5-1,-9 12 1,-8 9 0,-6 14-1,-2 8 1,0 11-1,1 6 1,5 0 0,8-1 0,9-4 0,10-10 0,9-9 0,7-9 1,7-7-1,5-8 1,2-6 0,1-7 0,-2-7 0,-4-4 0,-5-2 0,-3 4 0,-8 2-1,-6 8 0,-5 9 0,-6 10 0,-6 32-1,-3 16 1,-5 18 0,-3 23-1,-4 18 1,-2 11 0,1 12-1,0-1-1,4-4 1,5-12 1,5-14-2,7-24 2,7-17-1,6-21 0,7-25 1,3-18 0,2-18 0,-2-14-1,-3-13 2,-6-2-1,-3-1-1,-8 1-2,-3 10-6,-14-3-22,4 13-9,-3 6 0,7 5 0</inkml:trace>
  <inkml:trace contextRef="#ctx0" brushRef="#br0" timeOffset="2315">3106 244 48,'10'-7'38,"-10"7"-2,9 19-6,-19 8-17,3 23-4,-10 16-3,-2 13-2,-3 14-1,2 10 0,0 0-1,5-3 0,8-13-2,8-14-3,16-9-9,7-23-27,16-17 0,13-16-1,20-12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9:51.737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4019-5 51,'13'-2'37,"3"11"-2,1 17 0,2 19-30,-4 18-2,0 21-2,-6 16 2,-2 16-1,-7 4 1,-3 1-1,-6-11 1,-3-12-3,1-14-5,-8-21-30,7-18-1,0-22-2,12-23 0</inkml:trace>
  <inkml:trace contextRef="#ctx0" brushRef="#br0" timeOffset="928">306 633 22,'7'-16'31,"-3"5"2,0-6-7,1 6-11,-8-10-4,3 4-4,-8-8 0,0 6-2,-10-8 0,0 6-1,-7-1 1,-3 3-2,-5 5-1,-3 3 0,1 6-1,1 2-1,5 6 0,2 7 0,10 4 0,9 8-1,11 7 1,13 6 0,11 8-1,10 6 1,11 10 0,3 1 0,4 1 0,0-2 0,-5-5 0,-8-4 1,-8-8 0,-9-4-1,-11-12 1,-9-5 0,-11-6 1,-8-6-1,-8-5 0,-7-6 0,-7-8-1,-4-3 0,-4-5-2,-2-5 0,5 4-5,-3-10-6,13 7-24,0-2 0,10 0-1,8-1 1</inkml:trace>
  <inkml:trace contextRef="#ctx0" brushRef="#br0" timeOffset="1528">809 243 54,'0'0'35,"-6"10"0,-10-1-10,-10-6-18,2 6-3,-4 0-2,2 1 0,1 0-1,9 6 2,4-1-1,12 5 0,6 6-1,5 7 0,2 7 0,2 10-1,-4 8 0,-3 9-1,-5 5 0,-5 2 0,-4-3 1,-1-2 0,2-8 1,3-4 0,5-11 1,8-10-1,8-8 2,6-7-2,5-6 0,3-6-2,1-3-2,-6-10-8,5-2-23,-12-6-3,-6-2-1,-4-7 1</inkml:trace>
  <inkml:trace contextRef="#ctx0" brushRef="#br0" timeOffset="1899">946 504 34,'11'-8'37,"-1"7"1,2 8 0,-4 2-14,5 13-16,-7 4-4,3 10 0,-2 3-2,1 10 1,0 0-2,-1-1 1,2-3 0,-1-3 0,-1-8-1,1-5-1,-1-7 0,-2-8-2,-5-14-1,6 10-2,-6-10-6,1-9-17,3-1-10,-1-9-2,3-4 2</inkml:trace>
  <inkml:trace contextRef="#ctx0" brushRef="#br0" timeOffset="2191">1281 521 72,'2'10'40,"0"2"-1,-2-12 0,1 13-35,-1-13-4,0 0-4,-1 16-5,1-16-9,0 0-20,0 0 0,-1 16-1,3-6 1</inkml:trace>
  <inkml:trace contextRef="#ctx0" brushRef="#br0" timeOffset="2353">1299 789 42,'1'28'38,"-2"-5"1,3 0-2,-1-11-15,4 7-14,-5-19-3,3 12-4,-3-12-3,0 0-2,6 11-4,-8-26-10,2 15-20,6-19-1,1 3 2,-1-4 0</inkml:trace>
  <inkml:trace contextRef="#ctx0" brushRef="#br0" timeOffset="2591">1469 255 56,'-3'-11'38,"3"11"0,0 0 1,0 0-28,21-7-6,-9 7-3,5 3-1,2 3 0,-1 7-1,2 8 0,-3 9-1,-1 9 1,-4 9 0,1 9-1,-5 3 0,-1 6 1,1 1-1,-1 1 0,1-6 1,1-3 0,1-7 0,-3-8 0,-1-3 1,-4-6 0,-4-9 0,-6-6 1,-6-5-1,-6-7 0,-4-4 0,-1-6-1,-1-3-1,4-2-3,-3-8-7,12 4-27,1-4-1,12 3 0,6-3 0</inkml:trace>
  <inkml:trace contextRef="#ctx0" brushRef="#br0" timeOffset="3240">2028 1171 56,'2'35'36,"-6"2"-2,-6-2-5,-3-1-56,0 0-6,-3-8-3,2-6 1</inkml:trace>
  <inkml:trace contextRef="#ctx0" brushRef="#br0" timeOffset="3630">2269 655 30,'12'32'31,"2"8"0,-2 0 0,2-1-25,4 4-1,-3-7-1,0-1 0,-4-11 2,0-2 0,-11-22 0,13 3 0,-13-16 0,2-8-1,-5-7-1,2-4-1,-1-8 0,2-2-1,2-3 0,4 5-1,2 1 1,6 9-2,4 4 0,3 6-2,4 12-2,-2-1-4,7 15-7,-9-8-4,11 14-5,-13-6 0,9 11 0,-13-8 7,7 7 5,-8-2 8,0-3 7,0 6 9,-3-8 7,5 7 3,-6-11-2,8 7-2,-6-12-5,7 6-2,-4-12-3,2 2 0,-5-8-3,-2-1-1,-7-4-1,-3 0 0,-5-2-1,-5 5-1,-7 3 0,-4 7 0,-3 6-1,-2 10 0,2 7 0,3 5-1,4 12 1,5 1 0,7 2-1,7-3 1,9-2-1,5-5 1,8-5-1,6-6 0,5-12 0,4-6 0,5-7 0,-1-9 0,-1-6 1,-3-3-1,-6-6 2,-7-1 0,-12-1 1,-7 1-1,-13 2 1,-7 11-1,-7 2 0,-2 9-1,-1 9 0,3 10 0,8 9 0,7 11 0,10 7-1,7 1 1,8 4 0,3 0 0,0-4 1,0-2 0,-5-9 0,-7-4 0,-8-9 0,-5-3 0,-8-4 0,-4-4-1,-2 0-1,-5-4-1,3 3-1,-1-8-5,7 9-8,-3-9-23,6 0 1,2-6-1,7-2 1</inkml:trace>
  <inkml:trace contextRef="#ctx0" brushRef="#br0" timeOffset="4516">3373 199 50,'10'-30'38,"-3"6"0,-2 12-1,-7 3-23,5 19-8,-6 9-3,1 15-2,-2 15 0,2 13-1,0 10 0,1 8 0,2 10 1,5-3-1,2-4 0,4-8 1,2-14-1,0-10-1,2-12-2,-5-11-1,1-13-4,-12-15-7,10-7 0,-19-21 2,3-1 5,-11-13 4,-4-7 4,-3-5 1,-4-6 7,6 8 5,-8-5 3,14 17-2,-1-2-5,17 12-2,8 7-2,13 10-1,8 5 0,10 7 0,3 1 0,6 4-1,-4-1 1,-1 1-1,-8-3-1,-5 0 0,-9-1 0,-4-2-1,-7 0-1,-10 2 1,10-2-1,-10 2 0,0 0 0,0 0-1,0 0 0,0 0-1,0 0-2,0 0-4,0 0-30,-2-18-4,-7 5-1,-4-10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38:53.868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 0 87,'7'40'40,"-2"-14"-2,0-7-1,-5-19-41,0 0-31,0 0-2,0 0-1,19-27-2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3.22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91 1104 27,'-7'-18'27,"7"18"0,0 0-7,-12-6-7,10 17 0,-8 3-3,7 10-1,-4 5-2,5 9 0,-4 0 0,8 9-1,-2-6-1,5 4-2,-2-6 1,3-2-2,-3-9-1,1-6 0,0-2-2,-4-20-4,6 15-11,-6-15-18,-1-21-1,-1-4 0,1-11 0</inkml:trace>
  <inkml:trace contextRef="#ctx0" brushRef="#br0" timeOffset="269">12 737 56,'-10'-15'31,"10"15"-3,-4-12-2,4 12-29,15-11-8,7 7-12,7-3-8,9-2 1,11-4 1</inkml:trace>
  <inkml:trace contextRef="#ctx0" brushRef="#br0" timeOffset="413">785 379 43,'47'-51'31,"-9"2"3,-12-1-6,-20-4-14,-4 9-5,-19 0-1,-6 10-2,-16 6-1,-2 14-3,-9 9 1,-1 11-2,-3 13 0,1 16 0,1 18 0,6 15 2,4 14-2,3 11 2,7 12-1,9 10 1,8 5 0,10 2 0,7 3-1,7-6 0,5 0 0,6-1 1,2-3-2,0 0 0,-3-5 0,-4-2 0,-6-10-1,-2-1 0,-8-8 1,-4-10-2,-3-5 1,-2-12-2,-2-10 0,1-14-2,3-9-5,-9-20-6,17-8-23,-14-23 1,3-16-2,-3-18 1</inkml:trace>
  <inkml:trace contextRef="#ctx0" brushRef="#br0" timeOffset="795">122 1516 53,'-8'-38'34,"12"11"2,16 9-1,9 1-23,21 6-2,4 0-2,12 3-2,0-2-2,3 3-2,-4-2-1,-6-3-3,-3 0-4,-12-8-10,0 2-20,-1-6 0,-2-2-2,-1-4 2</inkml:trace>
  <inkml:trace contextRef="#ctx0" brushRef="#br0" timeOffset="1323">1729 951 23,'7'-16'30,"-2"-2"3,-6-3-1,-1-5-15,-4 6-6,-11-3 0,2 5-3,-11-1-1,0 6-3,-6 3 0,-1 7-2,-4 3 0,-1 8-1,-1 5 0,4 8-1,4 2 1,7 6 0,8 6-1,13 3 1,10 2 0,14 0 0,12 1 0,11-2 0,9 0 0,6-4 0,3-2 0,-4-2-2,-6-3 2,-5-2-2,-11-2 2,-10-2-1,-14-2 1,-10 1 0,-15-5 1,-8 0 0,-12-3-1,-6-2 1,-10-3 0,-1-2-1,-3-3 0,1-5 0,5-1-1,3-3 0,9 0 0,5-2-1,11-3-1,4-1-2,14 0-6,1-10-15,14 1-11,5-4-2,9 0 1,6-6 0</inkml:trace>
  <inkml:trace contextRef="#ctx0" brushRef="#br0" timeOffset="2497">2085 1029 29,'-15'11'33,"15"-11"1,4 16 0,7-12-20,13 10-4,-2-8 1,11 6 0,-1-5-5,5 2-3,-3-4-1,2-1-2,-4 0 0,-5-3-2,0 4-4,-8-9-6,3 9-11,-11-6-12,-11 1 0,10-6 0</inkml:trace>
  <inkml:trace contextRef="#ctx0" brushRef="#br0" timeOffset="2763">2110 1179 26,'3'11'32,"9"0"2,5-2-1,5-3-16,7 6-3,-3-8-3,6 7-2,-5-5-6,2 1-1,-3-2 0,-3-2-3,3 3-6,-8-11-10,1 5-16,1-3-2,2-2 1,-1-3-1</inkml:trace>
  <inkml:trace contextRef="#ctx0" brushRef="#br0" timeOffset="3042">2645 1105 42,'-1'9'32,"1"-9"2,17 3-1,0 5-17,1-10-9,8 7 0,-1-8-3,2 5-2,-1-2-1,0-2-3,-1 5-6,-8-9-8,-1 5-18,-5 1-1,-11 0 1,10 0 0</inkml:trace>
  <inkml:trace contextRef="#ctx0" brushRef="#br0" timeOffset="3275">2658 1279 30,'6'10'32,"7"0"2,4-5-1,1-5-15,6 8-5,-5-8-3,2 5-5,-3-4-3,-1-1-2,-3 0-6,-4-6-14,3-1-13,2-4-2,2-1 1,5-5 0</inkml:trace>
  <inkml:trace contextRef="#ctx0" brushRef="#br0" timeOffset="3660">3062 627 45,'0'0'33,"7"23"2,0-4-1,5 9-24,-6-3-2,6 8 1,-6-3-4,2 2-2,-4-5-2,1-5-3,4 2-8,-8-6-25,7-8 0,4-5 0,3-5 0</inkml:trace>
  <inkml:trace contextRef="#ctx0" brushRef="#br0" timeOffset="4157">3480 627 27,'16'15'30,"-9"-4"3,-1 1 0,4 8-21,-6-6-1,4 10-1,-7-4-2,2 6 0,-5-2-3,3 1-1,-2-3-2,1 0 0,-1-1-2,1-6-2,3 0-2,-3-6-8,9 2-17,-5-2-6,-4-9-1,14 9 1</inkml:trace>
  <inkml:trace contextRef="#ctx0" brushRef="#br0" timeOffset="4636">3973 1068 46,'0'0'30,"-11"4"1,11-4 0,-11 7-27,11-7-1,0 0 2,-13 11-1,13-11 2,0 0-2,15 5 0,-4-8 0,3 1 0,-3-2-1,0 2 0,-1-1 0,-10 3-2,0 0 1,0 0 0,0 0-1,-13-1 0,13 1-2,-16 2-1,16-2-5,-11-1-7,11 1-11,0 0-10,9 4-1,-9-4 0</inkml:trace>
  <inkml:trace contextRef="#ctx0" brushRef="#br0" timeOffset="4948">3957 1379 32,'3'13'30,"-3"-13"3,16 15-4,-16-15-17,17 3 1,-17-3-2,10-3-1,-10 3-3,0 0-1,0 0-2,-11-1-2,11 1-1,0 0 0,0 0-1,0 0 1,8-9 0,2 6-1,1-1 1,-2 1 0,-9 3-2,0 0-1,0 0-4,-6-18-9,6 18-22,-11-13 0,11 13 0,6-22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48.58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2 873 18,'-1'36'26,"0"-6"2,8-3-2,6 4-17,-4-8 3,5-1 0,-10-11-1,7-1 0,-11-10-2,7-9 0,-11-9-2,3 2-1,-7-10-1,1-6-2,-3-4-2,1-3 2,1-1-2,3 2 0,4 1-1,4 2 0,8 5-1,7 5-1,7 8-1,2 0-5,13 13-4,-8-6-16,9 8-8,-2 0-2,2 5 2</inkml:trace>
  <inkml:trace contextRef="#ctx0" brushRef="#br0" timeOffset="303">553 770 35,'23'7'32,"-1"-6"2,-1-6-7,3 0-13,-10-14-3,-1 1-3,-10-9-2,-3 1-1,-8-2-2,-6 3-1,-6 6-1,-5 7-1,-3 12 0,-2 12 0,2 11 0,3 11-1,9 8 2,4 6-1,7 3 1,8 0-1,8-2 1,4-5 0,6-7-1,1-8 0,3-8-4,-2-16-5,10-2-12,-4-13-14,2-13-1,1-10 0,-1-13 1</inkml:trace>
  <inkml:trace contextRef="#ctx0" brushRef="#br0" timeOffset="626">886 227 34,'-3'13'31,"1"21"2,0 13-1,-1 11-27,3 15 1,-3 5 1,5 5-3,0-6 0,2-7-3,0-10 1,1-12-2,-1-14 2,1-12-3,-5-22 2,0 0-1,0 0 0,-7-22 1,-1-5-1,0-3 1,-1-6 0,6 1 1,3-2-1,6 7 2,3 3-2,4 10 0,5 10 0,2 11 0,0 10-1,-2 9 1,-1 4-1,1 5 0,-1 1 1,3 0-1,2-4 2,1-4-2,4-5 3,3-6-2,-3-5 1,1-5 1,-4-8 0,-3-4 0,-9-11-1,-6-5 0,-9-9-2,-3-4 0,-5-4-1,0 0-2,1 4-1,-3-2-5,9 17-7,-5-2-10,9 24-11,0 0-1,15 8 3</inkml:trace>
  <inkml:trace contextRef="#ctx0" brushRef="#br0" timeOffset="1106">1370 934 23,'9'18'35,"-9"-18"2,9 8 0,-9-23-18,5 1-4,-9-15-3,8-1-2,-3-7-5,6-3-1,1 0-2,3 1-1,5 2-1,2 5-1,5 5-1,1 1-5,7 12-7,-9 0-25,2 5 1,-3 4-1,-2 7 1</inkml:trace>
  <inkml:trace contextRef="#ctx0" brushRef="#br0" timeOffset="1344">1569 942 45,'2'25'38,"2"-10"1,6-5-1,0-19-21,8 5-5,-6-17-4,8-4-1,-6-13-2,5-2-2,-4-2-2,0 3 1,-3 5-2,-4 4-1,2 11 1,-10 19-1,13 2 0,-5 13 1,5 7-1,4 3 1,4 1 0,5-1 0,3-2 1,3-8 0,0-5 0,1-8 0,-3-7 1,-3-3 0,-6-9-1,-3-4 1,-7-5-2,-4-3-1,-3 1-2,-5-4-9,1 10-29,-2 4 0,2 18-1,0 0 0</inkml:trace>
  <inkml:trace contextRef="#ctx0" brushRef="#br0" timeOffset="24779">2897 463 56,'12'-22'38,"-4"3"0,-3 3 0,-5 16-23,-1-9-11,-2 20 1,-4 8-1,-3 13-1,-2 8-1,-1 6 0,-4 8 0,3 3 0,-3-1-1,5-3 1,0-8-1,3-8-1,3-9-2,1-9-2,5-7-5,0-12-16,-7-20-14,3-7 1,-4-8-2,-8-12 2</inkml:trace>
  <inkml:trace contextRef="#ctx0" brushRef="#br0" timeOffset="25003">2447 410 50,'-61'-44'38,"7"12"0,15 8 0,26 13-12,28-3-17,30 9-2,22-4-2,20-1-2,15-4-1,14-6 0,7-5-5,-8-8-4,0 4-10,-19-10-23,-13 3 1,-14 1-2,-17 5 2</inkml:trace>
  <inkml:trace contextRef="#ctx0" brushRef="#br0" timeOffset="25329">3085 756 16,'-6'-16'32,"1"3"-1,-2 4 3,7 9-13,0 0-7,-17 4-1,19 14-3,-1 2-3,8 7-2,-2 0 0,5 3 0,-4-5-1,4-2-1,-4-8 0,1-2-1,-9-13 0,0 0-1,0 0 1,-7-23-1,-2 1 1,3-5 0,-1-7-2,5-4 1,5-2 0,9 3-1,5-1 1,8 5-2,7 6 0,3 5-3,7 8-1,-5 0-6,7 8-25,-8 5-2,-3 7-1,-9 1 0</inkml:trace>
  <inkml:trace contextRef="#ctx0" brushRef="#br0" timeOffset="25716">3484 782 56,'1'18'35,"-1"-1"-1,1 4 0,4 1-27,0-5 1,8 4-2,-1-13-1,10 0 0,3-11 0,3-4-1,1-8-1,2-4 1,-2-6-2,-2-3-1,-6-6-1,-2-3 0,-7-3-4,-3-2-1,-1 5-6,-8-4-13,3 8-14,-2 7 0,3 8 0,-4 18 1</inkml:trace>
  <inkml:trace contextRef="#ctx0" brushRef="#br0" timeOffset="25993">3909 756 40,'17'14'36,"8"-6"1,6-4 1,-3-13-19,16 3-4,-7-12-5,6 0-3,-5-10-2,-1 0-1,-9-6-2,-9-3-1,-8 2 0,-11 3 0,-15 7-1,-8 10 1,-14 13-2,-5 13 0,-7 14 0,2 14 1,6 9 0,9 8 1,14 4 0,17 0 1,14-5 1,16-4 0,8-7 0,13-6-1,2-11-1,2-8-1,2-7-4,-11-13-10,1-3-26,-9-7-2,1-2 1,-13-5-2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0:39.4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15630 526 42,'0'0'32,"16"10"1,-16-10 0,0 0-22,9 0-5,-9 0-2,0 0 0,-15-3-1,4 3 2,-8-3-2,0 2 0,-7-1 0,-1 0-1,-4 0 0,-4 0-1,-3-2 0,-3 2-1,-1-2 0,-3 0 0,-3-1 0,-2 1 1,-4-1-1,-3-3 0,-2 2 0,-3-1 0,0 0 0,-2 0 0,-3 0 0,1 0 0,-2-1 1,-2-1-1,-1 0 0,-4-3 0,-7-1 0,-3-2 1,-5-1-1,-6-3 0,-6 1 1,-5-2-1,-4-1 1,-4 2-1,-5-1 1,-3-1-2,-7 0 2,-5 1-2,-4 0 1,-6 0 0,-3 2 0,-6 0 1,-1 1-1,-3 1 0,-2 0 0,2 2 1,-2 0-1,0 1 0,-1 2 0,1 1 0,-1 2 1,0 3-1,-2 3 0,-3 3 0,-2 2 1,-2 2-1,-1 3 1,-2 1-1,1 1 1,1-1-1,3 3 1,2-2-1,4 1 1,5 1-1,0-2 1,3 2-1,-1-2 1,3 0-1,-2-1 1,0 1-1,1-2 0,0-1 0,-1 1 0,-1 0 0,3 0 0,-4 1 0,2-1 0,-1 2 0,2 0 0,-1 1 0,3-1 0,2 1 0,-3-1-1,5 0 1,0 2 0,3-3-1,0 1 1,1-1 0,1 0 0,2-1 0,1 1 0,1-3 0,1 0 0,0 0-1,4 1 1,0 1-1,1-1 1,0 1-1,1 3 2,2 1-2,-3 2 1,0 1 1,1 2-1,-2-1 0,2 3 0,-1 2 0,-1-1 0,-1 4 1,2 2-1,0 0 0,-2 2 0,0 0 0,1 1 0,1 0 0,2-1 1,2-1-1,2 0 0,4-3 0,6 0 0,6-4 1,5 0-1,7-1 0,6-3 0,9 0 0,7-3 1,7 2-1,6-2 0,9 2 0,7 4-1,3 3 1,8 6-1,3 7 0,4 10 0,3 11 1,2 10-1,2 12 2,-1 8-1,1 7 0,0 10 0,-3 3 0,1 4 1,1-3-1,3-2 1,1-7-2,4-6 1,6-7 0,5-10 1,9-6-1,6-12 1,6-4-1,3-10 0,9-4 0,5-7 0,5-3 0,4-3-1,5-4 0,4-4 0,6 0 1,6-4-1,4 2 1,7-5-1,6 0 1,5-4 0,6-1 0,9-2 0,2 0 0,9 0-1,3-2 1,5-1 0,6 1 0,5-2 0,3 0 0,4-1-1,8-1 1,1-3 0,6 0 0,5 0-1,5-2 1,5-2-1,5-1 1,8 0 0,1-2-1,7 1 1,4 1 0,4-3 1,0 4-1,4-1 0,3-1 0,1 3 1,-1 1-1,-1-1 1,1 2-1,-3 2 1,0 0-1,-2 1 1,0 3-1,-2 0 0,2 1 0,2 1 1,2 0-1,0 1 0,0-1 0,1 1 1,2-2-1,0 1 0,-2-1 0,1 0 0,0 0 0,0 1 0,0 0 0,4 2 0,-4 0 1,2 2-1,1 0 0,-1 5 0,0-2 1,-1 1-1,0 2 1,-2-4-1,2 2 1,-2-1-1,0 1 1,1-2-1,-2 2 0,-3 0 0,0-1 0,-2 4-1,-3-3 1,-6 2 0,-3-1 0,-7 0 0,-2 0 0,-9-2-1,-2-2 2,-6-1-1,-6 0-1,-2-2 1,-6-1 0,-6-1 0,-5-1 0,-5-1 0,-8 0 0,-7-3 0,-5-2 0,-10-3 0,-5-2 0,-11-2-1,-6-3 1,-9-5 0,-6-3 0,-9-6 0,-6-6 0,-7-7 0,-8-8-1,-5-7 2,-7-9-2,-5-7 2,-5-5-1,-5-10 0,-3-9 1,-4-3-1,-2-8 1,-4-5 0,0-4 1,-3-6-1,1-1 0,-3 3 1,2 3 0,-3 5 0,2 6-1,-2 8 1,-2 12-2,-2 10 0,-6 8-3,2 17-15,-7 2-22,-11 8 0,-8 4-2,-13 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41:17.20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7284 0 23,'-26'21'26,"-7"5"0,-8 8-15,-17-2 0,-7 8 1,-19 3-2,-6 8-1,-18 2-2,-10 10-1,-22 2-1,-8 4-1,-19 5-1,-14 6-2,-13 2 1,-14 5-1,-14 2-1,-13 4 0,-7 3 0,-12 2 0,-11 7-1,-10 1 1,-9 0-1,-9 1 1,2 1 0,-4 2-1,5-1 1,6-1 0,12-7 0,14-4-1,17-2 2,21-8-1,16-6 0,22-11 1,21-7-1,18-10 1,25-11 0,22-6 0,21-15 0,19-2 1,17-11 0,17-3 0,8-11 0,14 6 1,8-18-2,4 3 0,5-2 0,4-3-1,4-3 1,3 1 0,0-6-1,2 2 1,-2-4 0,0 3 0,-7 1 1,-1 3-1,-5 3 1,-2 2-1,-6 7 1,-7 11-1,0 0 0,-14-4 0,-6 12 0,-10 11 0,-7 5 1,-9 10-2,-8 6 1,-6 9-1,-3 4 1,1 4 0,2 0-1,7-4 0,9-7 0,11-3 1,16-10 0,17-7 0,18-12 1,21-8-1,19-8 1,14-7 0,12-3 1,8-2-2,3-2 0,-4 0 0,-10 4-1,-10 2-2,-14 8-6,-18 1-30,-4-3 0,-9-8-1,-3-6-1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47:06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7937 6995,'0'0,"0"25,0-25,0 0,0 25,-24-25,24 24,0 1,0 0,0 0,0 0,0 24,-25 1,25 24,0-24,0 24,0 1,0 24,25-25,-25 1,0-1,0 25,0-49,0 0,0 24,0-49,0 24,0-24,0 0,0 0,-25 0,25-1,0 1,0 0,-25 0,25 0,0-1,0 1,0 0,0-25,-25 25,25 0,0-1,0-24,0 0,-25 25,25-25,0-25,0 1,0-26,0-24,0-1,25-24</inkml:trace>
  <inkml:trace contextRef="#ctx0" brushRef="#br0" timeOffset="681.0389">7813 7119,'25'-25,"-25"0,25 1,-25 24,0-25,0 25,-25 0,25 25,-25-25,25 24,-24 1,-1 25,0-1,25-24,-50 25,50-1,-24-24,-1 0,0 0,25 0,0-25,0 0,0-25,25 0,-25-25,25 1,-1-1,1 1,0-1,0 0,-25 26,25-1,-25 0,24 0,-24 25,0 0,0 0,25 0,0 25,0 0,0 0,-1-1,1 26,25-25,-25 24,0 1,-1-25,1 24,-25-24,25 0,-25 0,0 0,0-1,0 1,0-25,0 0,0 0,0 0,25 25,-25-25,0 25,0-25,0 0,0 0</inkml:trace>
  <inkml:trace contextRef="#ctx0" brushRef="#br0" timeOffset="13680.7825">7665 9327,'0'-50,"0"25,-50 25,25 25,-49 0,24 24,-24 1,24 24,1-24,24 49,0-49,50 24,24 1,26-26,24 26,0-51,0 26,-24-25,-1 0,-49 0,-25-25,0 0,-50 0,-24 0,-25 24,0-48,-1 24,1 0,25 0,-1 0</inkml:trace>
  <inkml:trace contextRef="#ctx0" brushRef="#br0" timeOffset="14066.8045">8012 9227,'0'0,"0"0,0 0,-25 25,0-25,0 25,1 0,24 0,-25 24,0 1,25-1,0 51,0-26,0 25,0 0,0 1,0 24,0-50,0 50,-25-49,25-1,0 0,0-49,0 25,25-25,-25-1,0-24,25 0,0-24,-25-1,24-25</inkml:trace>
  <inkml:trace contextRef="#ctx0" brushRef="#br0" timeOffset="14426.825">8260 9798,'-25'0,"0"0,25 25,-24-1,-1 26,0 0,0-26,0 51,25-25,0-1,0 1,25-1,0-24,0 0,24 0,1-50,0 25,-1-25,-24-24,25 24,-50-25,24-24,-24 24,-24 0,24 1,-25-1,0 25,0 1,0-1,1 25,24-25,0 0</inkml:trace>
  <inkml:trace contextRef="#ctx0" brushRef="#br0" timeOffset="14791.846">8483 9351,'25'0,"0"0,0 0,24 0,-24 0,25 25,-26 0,1 0,0 0,0 24,0 26,-1-1,-24-24,25 49,0-25,0 25,0-24,-1-1,1 1,-25-26,0 26,-25-50,1 24,-26-24,0 0,1 0,-1-1,1-24,-1 0,0 25,26-25,-1 0,25 0,0 0,0-25,0 25,0 0</inkml:trace>
  <inkml:trace contextRef="#ctx0" brushRef="#br0" timeOffset="36336.0783">11956 6995,'0'0,"0"0,0-25,0 25,0 0,0 0,0 0,0 0,0 0,0 0,0 0,0 0,0 0,0 0,0 0,0 0,0 0,0 0,0 0,0 0,0 0,0 0,0 25,0 0,0-25,0 25,0-1,0-24,25 25,-25 0,0 0,0 0,0-25,0 24,0-24,0 0,24 0,-24 0,0 25,25-50,0 25,-25 0,25 0,0 0,-1-24,1 24,0-25,0 25,0-25,0 0,-25 25,49-25,-49 25,25-24,0 24,-25 0,25-25,-25 25,0 0,24 0,-24 0,0 0,0 0,0 0,0 0,0 0,0 0,0 0,0 0,0 0,0 0,0 25,0-25,0 0,0 24,0 1,0-25,25 0,-25 25,0-25,0 25,0-25,25 0,-25 0,0 0,25 0,-25 0,0 0,25 0,-1 0,1-25,0 25,-25-25,25 25,0-25,-25 25,24 0,-24 0,25 0,-25 0,0 0,0 0,0 0,0 0,0 0,25 0,-25 0,0 25,25-25,-25 0,25 0,-25 0,0 0,24 0,-24 0,25-25,-25 25,25 0,-25 0,25-24,-25 24,0 0,0 0,0 0,25 0,-25 0,0 0,0 0,0 24,0-24,0 0,0 0,24 25,-24-25,25 0,-25 0,0 25,0-25,25 0,-25 0,25-25,-25 25,25 0,-25-25,24 1,1 24,-25-25,0 25,25-25,-25 25,0 0,0 0,0 0,0 0,25 0,-25 0,0 0,25 0,-25 0,24 25,-24-25,25 0,-25 0,0 0,0 0,25 0,-25 0,0 0,0 0,0 0,0 0,0 0,0 0,0 0,0 0,0 0,0 0,25 0,-25 0,0 0,0 0,0 0,0 0,0 0,0 0,0 0,0 0,0 0,0 0,0 0,0 0,0 0,0 0,0 25,0-25,0 0,25 24,-25 1,0 0,25 0,-25 24,0-24,24 25,-24-1,0 1,0 24,0-24,0 24,0-24,0 0,-24-1,24 1,0-1,0-24,0 25,0-25,-25-1,25 1,0 0,0 0,0-25,0 25,0 0,0-1,0-24,0 25,25-25,-25 0,0 25,0-25,0 0,0 25,0-25,0 0,0 0,0 0,0 0,0 0,0 0,0 0,0 0,0-25,0 0,0 0,0-24,-25-1,25 0,0 1,-25-1,25-24,0-1,0 1,-25 24,25-24,0 24,-25-24,25 49,0-24,25-1,-25 0,0 26,0-1,0 25,25-25,-25 25,0 0,0 0,0 0,0 0,-25 0,0 25,25-25,-25 25,25-1,-49 1,24 0,0 0,-24 24,24-24,25 0,-25-25,0 25,25-25,0 0,0 0,0-25,25 0,0 0,0-24,-1-1,1 1,0-1,0 25,0-24,-1 24,-24 0,0 25,25-25,-25 25,0 0,0 25,25 0,0 0,-25-1,50 1,-26 25,1-25,0 24,0-24,0 0,-1 24,1-24,0-25,-25 25,0-25,25 0,-25 0,0 0,0 0,0 0,0 0,0 0,0 0,0 0,0 0,0 0,0 0,0 0,0 0,25 0</inkml:trace>
  <inkml:trace contextRef="#ctx0" brushRef="#br0" timeOffset="53288.0479">8310 7069,'0'0,"0"0,0 0,0 0,0 0,0 0,24 0,-24 0,25 25,-25-25,0 0,0 0,0 25,0-25,0 25,0-25,0 25,0-1,0-24,0 25,0-25,0 25,0-25,0 0,-25 25,25-25,0 0,0 0,0 0,0 0,25 25,-25-25,0 0,25 0,0 0,0 0,-1 0,26 0,0 0,-1 0,1 0,24 0,-24 0,24 0,-24 0,24 0,-24 0,0 0,-1 0,-24 0,0 0,0 0,-1 24,-24-24,25-24,-25 24,0 0,0-25,0 0,0 0,0 0,0-24,0 24,-25 0,25 0,0 1,0 24,0 0,-24-25,24 25,0 0</inkml:trace>
  <inkml:trace contextRef="#ctx0" brushRef="#br0" timeOffset="54698.1285">8880 7417,'0'0,"-25"24,25 1,0 0,0-25,0 25,-25 0,25 24,0 1,0-25,0 24,0 1,25-25,-25 24,25 1,0-1,0-24,-1 25,1-25,25 24,0-24,-1 25,50-50,-24 49,24-24,-25 0,50 25,0-26,0 1,25 25,-25-1,25 1,-25 0,25-1,0 26,0-26,-1 50,1-49,-25 49,50-24,-25 24,0 0,-1-24,26 24,-25 0,25 0,-26-24,1 24,25-25,-50 25,25 1,-25-26,0 25,-25 1,-25-1,1-25,-1 25,-24 1,-1-26,1 0,-25 1,0-1,-25-24,24-1,-24 1,0-25,0 25,0-26,0 1,0-25,0 0,0 0,0 0,0 0,0 0,0 0,0 0,0 0,0 0,0 0,0-25,0 25,25-24,-25 24,0 0,0-50,0 50,-25-25,25 0,0 25,0 0,-24-25,-1 25,25-24,-25 24,0-25,0 25,1-25,-1 25,0 0,25-25,-25 25,25 0,-25 0,25 0,0 0,0 0,0 0,0 0,0 0,0 25,0-25,0 25,25-25,-25 25,0-1,25 1,-25 0,25 0,-25 25,0-1,25 1,-25 24,24-24,-24 24,25-24,0-25,-25 24,25-24,0-25,-1 0,1-25,0 0,0-24,0-26,-1 1,1 0,-25-1,25 1,-25-1,0 26,25-1,-25 0,0 26,0 24,0 0,0 0,0 0,0 0,25-25,-25 25,0 0,0 0,24 0,1 25</inkml:trace>
  <inkml:trace contextRef="#ctx0" brushRef="#br0" timeOffset="58328.3362">14957 10939,'0'-50,"0"25,0 1,0-1,0 0,-25 0,25 0,-24 1,-1-1,-25 25,25 0,-24 0,24 0,-25 25,1-1,-1-24,25 25,1 0,-1 0,0 0,25-1,0 1,25 25,0-25,24-1,-24 26,25 0,-1-1,1 1,-1 0,-24-1,25 26,-25-1,-1-24,1-1,-25 26,0-51,0 26,-25 0,25-26,-49 1,24-25,-25 0,1 0,-1 0,-24-25,24 1,1 24,-1-25,0 0,26 0,-1 0,25 1</inkml:trace>
  <inkml:trace contextRef="#ctx0" brushRef="#br0" timeOffset="59257.3893">15429 10666,'24'0,"-24"0,-24-25,24 25,-25 0,25 0,-25 0,0-25,-25 25,26 0,-1 0,0 0,0 0,25 0,-25 25,25-25,0 0,0 0,0 0,25 0,-25 25,0 0,25 0,-25 24,0 1,-25 24,25 1,0-1,-25 25,25 1,0-1,0-25,0 25,0-24,0-26,0 26,25-50,-25 24,0-49,25 25,-25-25,0 25,25-25,0 0,-25-25,24 25,1 0,0 0,-25 0,25 0,-25 0,25 0,-25 0,0-25,25 25</inkml:trace>
  <inkml:trace contextRef="#ctx0" brushRef="#br0" timeOffset="59723.416">15726 10914,'0'0,"0"0,0 0,0 0,-25 25,25-25,0 25,0-1,0 1,0 25,-24-1,24-24,24 25,-24 24,0-24,0 0,0 24,0-49,0 24,0 1,25-25,-25 0,0-25,0 0,0 0,0 0,0 0,0-25,0 0</inkml:trace>
  <inkml:trace contextRef="#ctx0" brushRef="#br0" timeOffset="60068.4357">16024 11088,'25'0,"-25"0,0 0,0 0,0 0,0 0,0 0,-25 0,25 0,0 0,0 0,0 0,0 0,0 0,0 0,0 0,0 0,0 0,0 0,0 0</inkml:trace>
  <inkml:trace contextRef="#ctx0" brushRef="#br0" timeOffset="60325.4504">16049 11435,'0'25,"0"0,0-25,0 24,0-24,0 25,0-25,0 0,0 0,0 0,0 0,0 0,0 0,0 0,0 0,0-25,24 1,1-1,-25 0</inkml:trace>
  <inkml:trace contextRef="#ctx0" brushRef="#br0" timeOffset="60826.479">16297 10641,'0'0,"0"0,0 0,0 25,24-25,-24 0,25-25,0 25,0 0,0 0,0 0,24 25,-49 0,25 0,0 49,0-24,-25 24,0 0,24 26,-24-1,25 0,-25-24,0-1,0 25,0-49,0-1,-25 1,1 0,-1-26,0 1,0-25,-24 25,24-25,0 0,0 0,0 0,25 0,-25-25,50 0,-25 1</inkml:trace>
  <inkml:trace contextRef="#ctx0" brushRef="#br0" timeOffset="61477.5163">16396 10195,'-99'-50,"-25"25,0-24,0-1,0 25,0 0,-25 1,25 24,-25 0,0 0,-25 0,50 24,-49 26,24 0,-25-1,25 26,1 24,24-25,-25 26,25 24,0-25,25 25,24 0,1 0,24 0,25 0,25 0,25 25,25-25,24-25,50 25,0-25,50 0,-1-24,26-1,49-49,0 25,25-50,24 0,1-50,25 1,-26-26,1-24,0-25,-26-25,-48 0,-1-49,-74 24,-50-24,-49-1,-50 1,-50 24,-74 1,-25 24,-25 25,-24 24,-25 26</inkml:trace>
  <inkml:trace contextRef="#ctx0" brushRef="#br0" timeOffset="74514.2619">11857 6201,'0'0,"24"-25,-24 25,0-24,0 24,0 0,0 0,0 0,0 0,0 0,0 0,0 0,0 0,0 0,0 0,0 0,0 0,0 0,0 0,0 0,-24 0,24 0,0 0,0 24,0-24,0 0,-25 0,25 0,0 0,0 0,0 0,0 0,0 0,0 0,0 0,0 0,0 0,0 0,0 0,0 0,0 0,0 0,0 0,0 0,0 0,0 0,0 0,0-24,0 24,0 0,25 0,-25 0,0-25,0 25,0 0,0 0,0 0,0 0,0 25,0 24,-25-24,25 25,-25 24,0 0,0 1,1-26,-1 26,0-1,25-49,-25 0,25 0,0-25,0 0,25-25,0-25,0 1,-1-26,1 1,25-25,-1-1,1 1,-25 0,24 25,1-26,-25 51,0-26,-1 26,1 24,0 25,-25 0,0 25,0 24,0 26,-25-1,0 25,25 1,-49-1,24 0,0 0,0 0,1-24,-1-26,0 1,25-25,0 0,0-25,25-50,0 25,-1-49,26-1,-25 1,24-25,1 0,0 24,-1-24,-24 25,25 24,-25 0,-1 26,-24 24,0 24,0 1,-24 50,-1-26,0 50,-25 25,26-24,-51 24,50 0,-24-25,-1 25,25-50,0 1,25-26,-24 1,48-25,-24-50,25 0,0-24,25-1,-1-49,1-1,0 1,-1-25,1 25,-1 0,1 0,-25 24,0 26,-1-26,1 50,-25 1,0 24,0 0,0 49,0 1,-25 24,1-24,-1 49,0 0,-25 0,1 1,24-26,0 25,-24-49,49 0,-25-26,25 1,0-25,25-49,24-1,-24 0,25-49,-1 25,26-50,-26 24,26 1,-26 0,1 0,-25 24,24 51,-49-26,25 50,-50 25,25 0,-25 24,1 26,-26-1,25 25,-24 0,-1 1,0-1,26-25,-26 1,50-26,-25 1,25-25,0-25,25-25,0 0,24-49,1-1,0 1,24-25,-24-1,24 1,-24 0,-1 0,1 24,-25 26,24-1,-49 25,0 25,0 0,0 25,-25 25,1-1,-1 26,0 24,-25 0,1 0,24 1,-25-1,1-25,24 1,0-26,25 1,0-50,0 0,25 0,0-50,0-24,24-1,26-24,-26-25,1 0,24 0,-24 25,-1 0,-24 0,25 49,-25 0,-25 25,0 25,0 25,0 25,-25 0,-25 49,25 0,-24 0,-1 25,1 0,24 0,-25 0,1 0,24-49,0 24,0-49,25-26,0 1,0-25,25-25,0 1,0-51,-1 1,26-1,-25-24,24 0,1 0,-25-1,24 1,-24 25,25 24,-25-24,0 49,-25 0,0 25,0 0,0 50,-25-1,0 1,25 49,-50-24,25 24,1 0,-1 0,25 0,-25 1,0-26,25 1,0-51,0 26,0-25,0 0,0-25,25 0,-25 0,25-50,-25 25,25-24,-1-26,1 1,0-1,0-24,0 25,0-1,-1 1,1 24,-25 1,25 24,-25 25,0 0,0 0,0 25,0-1,0 26,0 0,-25 24,25-24,-25 24,25 0,-24-24,24 0,-25-1,0 1,25 0,0-50,0 24,0-24,0 0,0 0,-25-24,25-1,0 0</inkml:trace>
  <inkml:trace contextRef="#ctx0" brushRef="#br0" timeOffset="75703.3299">7739 6350,'0'-25,"0"-24,25 24,-25-25,25 50,-25-49,0 24,0 0,0 25,0 0,0 0,0 50,-25-26,25 26,-25 0,0 24,0-24,1 24,-1-24,25-1,-25 1,25-25,0-1,0-24,25 0,-25-49,49-1,-24 1,0-26,25 1,-26-1,26 1,-25 24,0 1,-1-1,-24 50,0 0,0 25,0 25,-24-1,-1 50,0-49,0 49,0-24,1-1,-1-24,25-1,0-49,0 0,25 0,-1-25,1 1,0-51,25 26,-26-26,1 26,0-1,0 0,0 26,-25 24,0 0,-25 24,0 26,25 0,-25-1,0 1,1-1,24-24,0 0,0-25,0 0,24-25,1-24,0-1,25 0,-25 1,-1-1,1 25,0 1,-25 24,-25 49,25-24,-25 25,1 24,-1 0,0 1,0-1,0-24,25-25,0 24,0-49,0 0,0 0,25-49</inkml:trace>
  <inkml:trace contextRef="#ctx0" brushRef="#br0" timeOffset="77484.4317">13742 7094,'0'0,"0"0,0 0,0 0,0 0,-25 25,25-25,0 0,0 25,0 0,0-1,0-24,0 25,0 0,0 0,0 0,25-25,-25 0,0 24,25-24,-1-24,1 24,25-25,-25 0,24 0,1 0,-25 1,24 24,1-25,-1 25,1-25,0 50,-1-25,1 0,-25 25,24-1,-24-24,25 25,-25 0,24 0,-24 0,0-25,0 0,-25 0,24-25,1 0,-25 0,25 0,-25 1,25-1,-25 0,25 25,-1-25,-24 25,25 0,25 25,-25-25,24 25,1-25,-1 0,26 0,-26 0,26 0,-1-25,1 0,-26 0,26 1,-26 24,26-50,-26 25,1 0,-25 1,0-1,-1 0,-24 0,0 25,-24-25,24 25,0-25</inkml:trace>
  <inkml:trace contextRef="#ctx0" brushRef="#br0" timeOffset="78041.4632">14883 7640,'0'25,"0"-1,0 1,25 0,-25 0,24 24,26-24,-25 0,49 0,25 0,1-1,24-24,25 0,24-24,26 24,24-50,25 25,0 0,0-24,25 24,0-25,0 26,-1 24,-24-25,0 50,-24-25,-26 49,-24 26,-1-26,-24 50,-50 1,26 24,-51-25,0 0,-24 25,0-25,-26 1,1-26,-25 0,0-24,-25-25,1-25,-1 0,25-25,-50 25</inkml:trace>
  <inkml:trace contextRef="#ctx0" brushRef="#br0" timeOffset="78470.4881">19447 8855,'25'0,"-25"0,0 0,24 25,-24 0,25 24,0 1,-25 25,25-1,25-24,-26 24,1-49,25 0,-25-25,24 0,1-50,-1 0,1-24,0-25,-26 24,26-24,-50 25,50 24,-50 0,0 50,0 0,0 50</inkml:trace>
  <inkml:trace contextRef="#ctx0" brushRef="#br0" timeOffset="79711.5592">18901 11137,'0'0,"0"0,0 0,0 0,0 0,0-25,0-24,25-1,-25 1,0-26,0 1,0-1,25-24,-25 50,0-26,-25 26,25 24,0 0,0 25,0 0,25 50,-25-1,25 26,-25-1,49 25,-24-24,0-1,0-24,-1-1,1-24,25-25,-50 0,25-25,-1-24,-24-1,0-49,0 24,0-24,0 25,0-1,0 26,-24-1,24 25,0 25,24 25,-24 0,25 25,0-26,0 26,24 0,-24-26,0 1,25 0,-26-25,26-25,-25 0,0 1,0-26,-25 0,0 1,0-1,-25 1,0 24,0 0,25 25,-25 25,0 0,1 49,-1 0,25 1,0-1,0 1,0-1,0-24,25-1,-1-24,1-25,0 0,-25 0,25-50,-25 26,25-26,-25 25,0-24,0-1,0 25,0 25,0 0,0 25,0 0,25 24,-25-24,24 25,1-25,0-1,0-24,0 25,-1-50,-24 25,25-24,-25 24,0-25,25 25,-25 0,0-25,25 25,-25 0,25 25,-1-25,1 0,0-25,0 0,-25 0,25-24,-1-1,-24 1,0-1,0 0,-24 1,-1-1,25 1,-25 24,25 25,0 0,-25 0,25 25,0-1</inkml:trace>
  <inkml:trace contextRef="#ctx0" brushRef="#br0" timeOffset="79907.5704">20092 10840,'25'24,"-25"1,24 0,-24-25,25 0,0 0,-25-25,25 25,0-25,-25 25,24-24,1-1,0 0</inkml:trace>
  <inkml:trace contextRef="#ctx0" brushRef="#br0" timeOffset="80299.5924">20737 10418,'25'-25,"-50"0,0 1,0 24,-25-25,1 25,-1 25,1-25,24 24,0 1,0 0,25 25,25-26,25 26,-26 0,26-1,-25-24,24 25,-24-1,-25-24,0 0,0-25,-25 0,1 25,-1-50,0 25,0 0,25-25,0 0</inkml:trace>
  <inkml:trace contextRef="#ctx0" brushRef="#br0" timeOffset="81289.6495">20960 10393,'25'-49,"24"-26,-24-24,0 25,0-26,-25 1,0 0,0 24,0-24,0 25,0 24,-25 1,25-1,0 25,-25 0,25 1,0 24,0 0,0 0,0 0,0 0,0 0,0 0,0 0,0 24,0-24,0 0,0 0,0 0,0 0,0 0,0 0,0 0,0 0,0 0,0 0,0 0,0 0,0 0,0 0,0 0,0 0,0 0,0-24,0 24,0 0,0-25,0 0,0 0,0 0,25 1,-25-1,0 0,0 25,0 0,0 0,0-25,0 25,-25 25,25 0,0 24,0 1,-25 24,25 1,-24 24,-1 0,0 0,0 1,25 24,0-25,0 0,0-24,0 24,25-25,0 1,0-26,-1 26,26-51,-25 1,0-25,24 0,-24 0,0-25,0-24,-25-1,24 1,-24-26,0 26,-24-1,24 0,-25 1,0 24,25 0,0 25,0 0,0 0,25 0,0 0,-1 25,26 25,-25-26,24 51,-24-26,0 26,-25-26,25 1,0 24,-25-49,0 25,0-50,0 0,0-50,0 1,0-26</inkml:trace>
  <inkml:trace contextRef="#ctx0" brushRef="#br0" timeOffset="81429.6575">21481 9723,'0'25,"-25"-25,25 25,0 0,0 0,0-25,0 24,0 1</inkml:trace>
  <inkml:trace contextRef="#ctx0" brushRef="#br0" timeOffset="81927.686">21704 10195,'50'0,"-50"0,25 0,-1 0,-24 0,0 25,-24-1,-1 26,0-25,0 24,0 1,0 24,1-49,24 25,0-25,24-25,-24 0,25-25,0 0,0-25,0 26,-25-26,25 0,-1 26,1-1,0 25,25 25,-26 24,1 26,25 24,-25 0,24 25,-24-25,25 25,-50 0,24 0,-24-24,25-26,-50 0,25 1,-24-50,-1-25,-25 0,1 0,24-50,-25 0,1 26,24-26,0 0,-25 1,50-1,0 25,25-24,0-26</inkml:trace>
  <inkml:trace contextRef="#ctx0" brushRef="#br0" timeOffset="82205.7019">22374 10592,'25'-25,"-25"25,0 0,-25 0,-25 25,1-1,-51 1,1 25,-50-25,1 24,-26 1,-25-1,-24 26,-25-26,25 26,-25-1,0 26,0-26,49 0,1 1,24-1,25 1,25-51,0 26,50 0,0-26,24-24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5T21:24:32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16570 13022,'0'0,"0"25,0 0,0 0,0 0,0-1,0 26,-25 0,25-25,0 24,0 1,0-1,0-24,0 25,0-1</inkml:trace>
  <inkml:trace contextRef="#ctx0" brushRef="#br0" timeOffset="459.0262">16644 13816,'-25'-25,"25"25,0 0,0 0,-25 25,50 0,-25 0,0 24,25-24,0 25,-25 24,25-24,-1-1,1 1,0-25,0 0,0-25,-1 0,1-50,0 0,0 1,0-26,-1-24,1 0,0 25,0-26,0 26,-25 0,24 24,-24 0,0 26,25-26</inkml:trace>
  <inkml:trace contextRef="#ctx0" brushRef="#br0" timeOffset="732.0418">17587 13072,'0'25,"0"0,0 24,-25 26,25-26,-25 26,25-26,0 26,0-26</inkml:trace>
  <inkml:trace contextRef="#ctx0" brushRef="#br0" timeOffset="2516.1439">7789 14610,'24'0,"-24"25,0-25,0 0,0 0,0 0,0 25,0-25,25 0,0 0,-25 0,50 24,-26-24,26 0,25-24,-1 24,0 0,26-25,-26 25,50-25,-25 0,25 25,-25 0,25-25,-24 1,-1 24,0 0,0 0,1 0,-26 0,25 0,0 0,1 24,-26-24,25 0,1 25,-26-25,25 0,-24 0,24-25,-50 25,26 0,-26 0,1-24,0 24,-26 0,1 0,0 24,-25-24,0 0,25 0,-25 0,0 0,0 25,0-25,0 0,0 0,0 0,0 0,0 0,0 0,0 0,0 0,0 0,0 0,25 25,-25-25,0 0,0 0,0 0,0 0,0 25,0-25,0 0,0 0,0 0,0 0,0 0,0 0,0 0,0-25,0 0,0 0,0-49</inkml:trace>
  <inkml:trace contextRef="#ctx0" brushRef="#br0" timeOffset="3835.2193">10691 2530,'0'0,"0"0,0-25,0 25,0 0,-25 0,25 25,0-25,0 25,0 0,-25 24,25-24,0 25,25-1,-25 1,0 0,0-1,0-24,0 0,0 0,0-1,0 1,0-25,0 0,0 0,0 0,0 0,0 0,0 0,0 0,-25-25,0 25,25 0,0-24,0 24,-24 0,24 0,-25-25,25 25,0 0,0 0,0 0,0 0,0 0,0 0,0 25,0-25,0 24,25 1,-25 0,0 0,24-25,-24 0,0 0,25 0,-25 0,25-25,-25 0,25 0,-25 1,25-1,-1 0,-24 0,25 0,-25 25,25 0,-25 0,25 25</inkml:trace>
  <inkml:trace contextRef="#ctx0" brushRef="#br0" timeOffset="4429.2532">9103 12725,'0'25,"0"-1,0 1,0 0,0 0,0 24,0 1,0 24,0-24,0 0,-24 24,24-24,0-25,0 24,0-24,0-25</inkml:trace>
  <inkml:trace contextRef="#ctx0" brushRef="#br0" timeOffset="4736.2706">9277 12923,'0'25,"-25"0,25 24,-25 26,25-26,0 1,0 0,25-1,0 1,0-50,24 0,1 0,-25-25,24-24,-24 24,0-25,-25 0,0 1,-25-1,0 1,1-1,-1 25,-25 0,25 25,1-24,24 24,0 0,24 0</inkml:trace>
  <inkml:trace contextRef="#ctx0" brushRef="#br0" timeOffset="4960.2836">9550 12948,'0'25,"0"0,25-1,-25 1,0 0,24 0,1 0,0 24,0-24,0 0,24 0,-49 24,25-24,-25 0,25 0,-50 24,25-49,-25 25,0 0,1 0,-1-25,0 0</inkml:trace>
  <inkml:trace contextRef="#ctx0" brushRef="#br0" timeOffset="5106.2921">9649 12898,'25'-24,"24"-1,1 0,0 0,-1 0,1 1,-1-1,26-25</inkml:trace>
  <inkml:trace contextRef="#ctx0" brushRef="#br0" timeOffset="6807.3893">9575 12452,'0'0,"24"0,1 0,0 0,25 0,-1 0,1 0,24 0,-24 0,49 25,-24 0,24-1,0 1,25 25,0-25,25-1,-25 26,25 0,24-1,-24 1,0 24,0-24,24 24,-49-24,25 24,-25-24,0 0,-24 24,-1-24,-25-26,1 26,-26-25,1 0,-1-25,-24 24,-25-48,0 24,-25-25</inkml:trace>
  <inkml:trace contextRef="#ctx0" brushRef="#br0" timeOffset="7184.4109">11807 11956,'0'0,"0"0,0 0,0 25,0 24,0-24,0 49,25-24,-25 25,0-1,0 0,0 1,0-1,0-24,0-1,0-24,0 0,0 0</inkml:trace>
  <inkml:trace contextRef="#ctx0" brushRef="#br0" timeOffset="7461.4268">12105 12005,'24'25,"-24"0,0 0,0 24,0-24,0 50,0-1,0-24,0 24,0-24,0 24,0-24,0-25,0-1,0 1,0-25,0 0,0 0</inkml:trace>
  <inkml:trace contextRef="#ctx0" brushRef="#br0" timeOffset="8064.4612">12526 12005,'0'-24,"0"24,0-25,0 25,0 0,-24 0,-1 0,25 0,-25 0,-25 25,26-25,-1 24,0 1,0 25,0-25,25-1,0 26,25 0,0 24,0-24,0-1,24 1,-24 0,0 24,0-49,-1 24,-24 1,0-25,-24 0,-1-1,0-24,0 0,0 0,25-24,-24-1,24 0,0-25,0 1,24-1,1 1,0-1,0 0,-25 1,49 24,-49 0,25 0,0 1,0-1,-25 25,0 0,25-25,-25 25,0 0,0 0,0 0,-25-25,25 25,0-25</inkml:trace>
  <inkml:trace contextRef="#ctx0" brushRef="#br0" timeOffset="9086.5197">19521 2580,'0'-25,"0"25,0 0,0-25,0 25,0 0,0 25,-25-25,25 25,0 24,0 1,0 0,0 24,-24 0,24 1,0-1,0 1,0-1,0 0,0-49,0 50,0-26,0-24,0 0,0 0,0-1,0-24,0 25,0-25,-25-25,25 1</inkml:trace>
  <inkml:trace contextRef="#ctx0" brushRef="#br0" timeOffset="9339.5342">19248 3299,'25'25,"-25"0,25-1,0 26,-25-50,25 50,-1-26,-24 1,25 0,0-25,0-25,24 0,-24 1,0-1,0-25,25 25,-26-24</inkml:trace>
  <inkml:trace contextRef="#ctx0" brushRef="#br0" timeOffset="9994.5716">18132 14139,'25'0,"-25"0,0 24,25-24,-25 25,0 0,0-25,25 25,-1-25,26 25,0-50,24 25,0-25,1 0,24-24,0 24,1 0,-26 0,0 25,1-25,-50 1,24 24</inkml:trace>
  <inkml:trace contextRef="#ctx0" brushRef="#br0" timeOffset="24944.4267">15329 7342,'0'25,"0"-25,25 50,-25-26,0 51,0-26,0 26,25-1,-25 1,0-1,0 25,0-24,0-1,0-24,-25-1,25 1,0-25,0 0,0-25,0-25,0-25</inkml:trace>
  <inkml:trace contextRef="#ctx0" brushRef="#br0" timeOffset="25307.4475">15255 7417,'-25'24,"25"1,-25 25,0-25,1 24,-1-24,25 0,-25 0,25-25,25-50,0 25,-1-24,1-1,25 0,-25 1,-1-1,1 1,0 24,-25 25,25 0,-25 25,25-1,-25 26,0-25,25 24,-25 1,24-25,-24 24,0-24,25 0,-25 0,0-25,0 25</inkml:trace>
  <inkml:trace contextRef="#ctx0" brushRef="#br0" timeOffset="26397.5098">8136 16867,'0'0,"0"0,0 0,-50-25,50 25,0-24,-24 24,24 0,0 0,-25 0,25 0,25 0,-1 0,1-25,25 25,-1 0,26 0,-1 0,25 0,1-25,24 25,0 0,0 0,0 0,0 0,25 0,-25 25,24 0,-24-25,0 24,25 1,-25-25,-24 25,24-25,-25 25,0-25,0 0,-24 25,-1-25,-24 0,-1 24,-24-24,25 0,-50 0,24 25,1-25,-25 0,0-25,0 1,-25-1,1 0</inkml:trace>
  <inkml:trace contextRef="#ctx0" brushRef="#br0" timeOffset="27101.5501">10344 15652,'24'-25,"-24"25,-24-25,24 0,-25 25,25-24,-25-1,0 25,25 0,-25 0,1 0,24 0,-25 25,25-1,25-24,-25 25,0 0,24 25,1-1,0-24,-25 0,25 24,-25 1,0-25,0 24,-25-24,25 25,-25-25,0-1,25-24,-24 0,24 0,-25 0,25-24,25-1,-25 0,24-25,-24 26,25-1,0 0,-25 0,25 0,-25 1,25-1,-25 25,0-25,24 0,1 0,-25-24</inkml:trace>
  <inkml:trace contextRef="#ctx0" brushRef="#br0" timeOffset="27401.5673">10567 15528,'-25'25,"25"-1,-25 26,25 24,-25-24,25 0,0 24,25-49,0 24,0-24,0-25,24-25,-24 1,25-1,-1-25,-24-24,25 24,-50-24,24-1,-24 1,-24 24,24 26,-25-1,0 25,-25 0,1 25,24-1,25 1</inkml:trace>
  <inkml:trace contextRef="#ctx0" brushRef="#br0" timeOffset="33456.9136">15429 8508,'0'25,"24"-25,-24 25,0-1,0 1,0 25,25-25,0-1,0 26,24 0,1-1,0 1,24-1,25 1,0 0,1-1,-1-24,25 25,25-25,0-1,-1 26,26-50,0 25,-1 0,26-25,-1 0,1 0,24 0,0 0,25 0,0-25,0 0,0 0,0-24,0-1,0 25,0-24,0-26,1 25,-1-24,0 24,-25-24,0 0,0-1,-24 1,-1-1,-24-24,-1 25,-24-25,0-1,-25 1,-25 0,25 24,-24-24,-1 25,-25-25,1 24,-1 1,-24 24,-1 1,1-1,-25 0,0 50,-25-24,0-1,0 0,-25 25,0 0,0-25,-25 25,1 0,-1 0,-24 0,24 0,-24 25,-1 0,26 0,-26-25,26 24,-1 1,25-25,25 25,0-25,25-25,0 25,25-25,24 25,-24-49,24 24,-24 0,24 0,0 1,-49 24,25-25,-25 50,-1-25,-24 24,0 26,0 24,0-24,25 49,-25-24,0 24,25-25,-25 1,25-1,-25 0,25-24,-25 0,0-26,25 26,-25-50,0 0,-25 0,25-50,0 1,-25-1,25-49</inkml:trace>
  <inkml:trace contextRef="#ctx0" brushRef="#br0" timeOffset="34156.9537">23589 6201,'0'0,"0"0,0 0,0-25,0 25,-25-24,25 24,-24 0,-1 0,25 24,-25 1,0-25,25 25,0 25,0-26,0 1,25 0,0-25,-25 25,25-50,-1 25,1 0,-25-25,25 0,-25 1,25-1,-25 25,0 0,0 0,0 25,-25-1,25 26,0 0,0 24,0-24,0-1,0 26,0-26,25-24,-25 0,0-25,0 0,0 0,0-25,0 0</inkml:trace>
  <inkml:trace contextRef="#ctx0" brushRef="#br0" timeOffset="34586.9782">23688 6276,'0'-25,"25"25,-25 0,25 0,-25 0,25 0,0 25,-1-25,-24 0,0 0,0 0,25 24,-25 1,-25-25,25 25,0-25,0 25,0-25,0 25,25-1,0 1,0 0,0 0,0 0,-1-25,1 24,-25 1,0 0,0-25,0 25,0-25,-49 0,49 25,-25-25,0 0,0 0,25-25,-25 25,25 0,0 0,-25-25,25 25,0-25</inkml:trace>
  <inkml:trace contextRef="#ctx0" brushRef="#br0" timeOffset="34832.9923">24036 6077,'0'0,"25"0,-25 0,0 25,0 0,0 0,0-1,0 1,0 0,-25-25,25 25,0 0,0-1,0 26</inkml:trace>
  <inkml:trace contextRef="#ctx0" brushRef="#br0" timeOffset="35032.0035">24160 6697,'0'75,"0"-75,0 0,25 49,-25-49,0 0,0 0,0 0,0 0,0 0,0 0,0 0,0 0,0 0,-25-49</inkml:trace>
  <inkml:trace contextRef="#ctx0" brushRef="#br0" timeOffset="36327.0778">15949 15900,'25'-25,"0"-25,0 1,24-1,-24 1,25-1,-1 0,1 26,0-1,-1 25,1 25,0-1,-26 51,1-1,25 25,-50-24,0 49,-25-25,0 0,0-24,1-1,-1-24,0-1,0-24</inkml:trace>
  <inkml:trace contextRef="#ctx0" brushRef="#br0" timeOffset="36516.0886">16570 16917,'24'25,"-24"-25,0 0,0 0,0 0,0 0,0 0,0 0,0-25,-24 25,24-25</inkml:trace>
  <inkml:trace contextRef="#ctx0" brushRef="#br0" timeOffset="36753.102">16619 15875,'50'-50,"-1"26,-24-1,25 0,-1 25,1 0,-25 25,0 24,-25 26,0-1,-25 1,0 24,0 0,0 0,-24-49,49 24</inkml:trace>
  <inkml:trace contextRef="#ctx0" brushRef="#br0" timeOffset="36866.1086">17016 16743,'50'50,"-26"-25,1-1,-25-24,0 0,0-24</inkml:trace>
  <inkml:trace contextRef="#ctx0" brushRef="#br0" timeOffset="79170.5283">23068 1488,'0'-25,"0"1,0 24,-49-50,49 50,-25-50,25 50,-50-24,50 24,-74-25,24 50,26-1,-1 1,0 0,0 0,50 0,-25-1,25-24,0 25,24-50,1 25,-1-24,1-1,0-25,-1 25,-49 25,75-74,-75 74,0 0,0 0,0 25,-50 24,50 1,-50 24,26 26,-1-26,0 25,-25 1,50-26,-24 0,-1 1,25-26,0-24,0 0,0 0,0-25,25-25,-25 0</inkml:trace>
  <inkml:trace contextRef="#ctx0" brushRef="#br0" timeOffset="79621.5541">23192 2084,'0'0,"0"0,0 0,0 0,-24 0,24 0,-25 0,25 24,-25-24,25 25,-25 0,25 0,25 0,-25-25,25 24,0 1,-1-25,1 0,0 0,25 0,-26-25,1 25,-25-49,25 24,-25 0,0 0,0 1,-25-26,25 25,-49 0,49 25,-50 0,50 0,-25 0,25 0,0 25,0-25</inkml:trace>
  <inkml:trace contextRef="#ctx0" brushRef="#br0" timeOffset="80433.6005">23490 1166,'-25'-50,"25"1,-49-26,24 26,0-26,-25 26,1-26,-1 26,1-26,-26 26,1-1,-1 0,1 50,0-25,-1 25,1 0,-1 0,1 25,-1 0,1 25,24 24,-24-24,24 24,1 1,-1 24,1-25,24 25,0 1,25-1,0 25,0-25,0 0,50 25,-50-24,49-1,-24 0,25-25,-1 26,1-26,-1 0,1 1,24-1,-24 1,24-26,-24 1,24 0,1-26,-1-24,1 25,-1 0,1-25,-1 0,0-25,26 0,-26 1,0-1,1-25,-1-24,-24 24,-1-24,1-1,0-24,-26 0,1-25,0 0,-25 25,0-25,0-1,-25-23,0 48,-24-24,24 25,-25 0,1 25,-1-1,1 1,-1 24,-24 1,-1 24,1 0,-1 25,1 0,24 50,-24-1</inkml:trace>
  <inkml:trace contextRef="#ctx0" brushRef="#br0" timeOffset="110718.3327">23812 7417,'0'0,"0"0,25 24,-50-24,25 0,0 0,0 0,0 0,0 0,0 0,0 0,0 25,0-25,0 25,0-25,25 25,-25-25,25 25,-25-1,0 1,25 0,-25 25,0-26,25 26,0-25,-25 24,0 1,0 0,24 24,-24-24,25 24,-25-24,0 24,0 1,0-1,0 0,0 1,-25-1,25 1,-24-26,24 26,-25-1,0-24,0 24,0-24,0 24,-24-24,-1 24,25-24,-24-1,-26 26,26-26,-1 1,1 0,-26 24,26-24,-26-1,1 1,-1-1,1 26,0-26,-1 1,1 0,-26-1,26 1,-25 0,0-1,-1 1,26-25,-25 24,0-24,-1 25,1-26,25 1,-26 0,1 0,-25 0,25-1,0 1,-25-25,0 25,25 0,-25-25,-1 25,1-25,25 0,-25 0,0 24,25-24,-25 0,25 0,-25 0,25-24,-1 24,1 0,25 0,-26 0,1-25,25 25,-1-25,1 25,0-25,-26 25,26 0,0-25,-1 25,1-24,-26 24,26-25,0 0,-1 25,1-25,-1 25,-24-25,25 25,-1-24,1 24,0-25,-26 0,26 25,-25-25,24 0,-24 25,25-24,-26-1,26 25,-25-25,24 0,-24 0,25 25,-25-24,-1-1,26 0,-25 0,-1 25,1-25,25 1,-25-1,-1 0,26 0,-25 0,24 0,-24 25,25-24,-26-1,26 0,-25 0,24 0,-24 1,0-1,0 25,0-25,-1 0,26 0,-25 25,-1-24,1-1,25 25,-25-25,-1 25,26 0,-25-25,0 25,24-25,-24 25,0-24,24 24,-24-25,0 0,0 0,24 0,-24 25,0-24,0-1,-1 0,1 0,25 0,-26 1,1-1,0 0,25 0,-26 0,1 1,25-26,-25 50,-1-50,26 26,-25-1,24 0,-24 0,25 0,-1 0,1-24,-25 24,24 0,1 25,-1-25,-24 1,25-1,-1 0,1 0,0 0,-26 1,26-1,-1 25,1-25,24 0,-24 0,0 1,24-1,-24 0,24 0,-24 0,-1 1,26 24,-1-25,-24 0,24 0,0 0,1 25,-26-24,26-1,-1 0,0 25,-24-25,0 0,24 25,-24-24,-1 24,26-25,-26 25,1 0,-1-25,26 0,-26 25,1-25,24 25,-24-24,24-1,-24 0,49 0,-25 25,1-25,-1-24,1 24,24 0,-25 0,1 0,24-24,-25 24,25-25,1 26,-26-1,50 0,-50 0,50-24,-24 49,24-25,0 0,-25 25,25-25,0 25,0 0,0-25,0 25,0 0,0 0,0 0,0 0,0 0,0 0,0 0,0 0,0 0,0 25,0 0,0-25,0 25,0 24,0-24,0 25,-25-25,25-1,0 26,0-25,0-25,0 25,0-25,0 0,0 0,0-25,-25 0,25 0,0-24,-25-1,25 0,-24 1,24-1,-25 1,25 24,0 0,-25 0,25 25,0 0,0 0,25 0,-25 25,25-25,-1 25,-24 0,50-1,-25 1,0 0,-1 0,1-25,25 25,-25-1,24-24,-24 25,0-25,0 0,-1 0,1 25,-25-25,0 0,25 0,-25 0,25-25,-25 0,25 25,-1-24</inkml:trace>
  <inkml:trace contextRef="#ctx0" brushRef="#br0" timeOffset="111263.3639">14808 10666,'0'25,"0"0,0-1,0-24,25 0,0 25,0-25,24 0,1 0,24 0,-24 0,24-25,-24 25,0 0,-1 0,1 0,-25-24,0 24,-1-25,1 25</inkml:trace>
  <inkml:trace contextRef="#ctx0" brushRef="#br0" timeOffset="111665.3869">15701 10368,'50'0,"0"-24,-1 24,26-25,-26 25,1 0,-1 0,1 0,-25 0,24 25,-49-1,0 26,-24-25,-1 24,-25 26,-24-1,24-24,-24 24,-1-24,26 24,-1-24,25-25,25 24,0-24,25 0,0 0,25-1,-1-24,26 0,-26 0,1 0,-25-24,24 24,1-25,-1 0,-24-25,0 26,0-26</inkml:trace>
  <inkml:trace contextRef="#ctx0" brushRef="#br0" timeOffset="112546.4373">16694 10096,'24'-25,"-24"0,0 25,-24 25,24 24,-25-24,0 50,-25-1,26 25,-26 0,25 25,-24 0,49 0,-25-24,25-1,25-25,24 1,1-26,-1-24,26-25,-1 0,1-25,-1-24,-24-1,-1-24,-24-1,0 26,-50-26,0 1,-24 49,-1 0,0 25,-24 25,24 0,-24 24,24-24,26 25,-1-25,25-1,0 1,25-25,24 0,1-25,-1-24,26-26,24 1,-25-50,1 25,-1-25,-24-25,-25 0,-25 0,-25 0,-25 25,-49-24,-25 48,-25-24,-49 25,-1 25,-24 24,-25 25,0 25,-25 25,25 25,0 49,0 25,25 50,24-1,50 26,1-1,48 25,26 25,74-49,25 24,24 0,75-24,0-26,75-24,24 0,25-25,50-50,-1 1,51-50,-1-50,25-25,-25-24,25-50,-24-50,-26 1,-49-51,0-24,-75 0,-49 0,-50-25,-49 1,-100 23,-49 26,-50 0,-74 49,-75 1,-24 73,-50 26,-25 24,0 75,-25 25,26 49,23 25,26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30:41.8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8558 1017,'24'25,"-24"-25,0 0,25 74,-25-74,-25 75,1-26,24 1,-25-1,25 1,-50 0,25-26,-24 26,24 0,-25-26,-24 1,24-25,1 0,-26 0,26 0,-26 0,26 0,-26 0,26-25,-26 25,1-24,24 24,-24 0,24-25,-24 25,24 0,1 25,-26-25,26 24,-1 1,0-25,1 50,24 0,-25-1,1 1,24 24,0-24,0 24,0-24,1-1,24 1,-25 0,25-1,-25-49,25 25,0 0,0 0,0-25,0 0,0 0,0 0,0 0,0 0,0-25,-25 25,25-25,0 0,-25-24,25 24,0-25,-24 25,24 1,0-1,0-25,0 50,0-25,0 25,0-24,0 24,-25 24,25 1,0 25,0-25,0-1,0 26,25 0,-25-26,0 1,0 0,24 0,-24-25,25 0,0-25,0 25,0-25,-1 0,1 1,0-1,0 0,-25 0,25 25,-25-25,25 25,-25 0,0 0,0 0,0 0,0 0,0 0,24 0,-24 0,25 25</inkml:trace>
  <inkml:trace contextRef="#ctx0" brushRef="#br0" timeOffset="17568.0048">9029 967,'0'0,"-25"-24,25 24,0 0,0 0,0 0,-50-50,50 50,0 0,0 0,-24 50,24-50,-25 74,25-74,0 99,0-49,25-1,-25 1,0-25,0 0,24 24,-24-49,0 25</inkml:trace>
  <inkml:trace contextRef="#ctx0" brushRef="#br0" timeOffset="18069.0334">9227 1290,'0'0,"0"0,25-25,-25 25,0 25,0-25,25 25,-25-1,0 26,25 0,-25-26,25 26,-25 24,24-49,1 25,-25 0,25-26,-25 1,0-25,25 25,-25-25,25-25,-1 0,-24-24,25-1</inkml:trace>
  <inkml:trace contextRef="#ctx0" brushRef="#br0" timeOffset="18336.0487">9748 1265,'0'-50,"0"50,0 0,0 0,-49 50,24 0,0-1,0 1,25 24,-25 25,1 1,-26-1,50 25,-50-25,50 25,-24 0,-26-25,50-24,-50 24,50-49,-24-1,-1-24,25-25,0-25,0 0</inkml:trace>
  <inkml:trace contextRef="#ctx0" brushRef="#br0" timeOffset="18717.0704">9971 967,'0'0,"0"0,0 0,0 0,0 0,25 75,-25-75,0 74,0-24,0-1,0 1,0 24,0-24,0 0,0-1,0 1,25-25</inkml:trace>
  <inkml:trace contextRef="#ctx0" brushRef="#br0" timeOffset="49996.8596">12923 6028,'0'-25,"0"-25,0-24,25 49,0-25,-25 25,25-24,-1 49,1 0,-25 0,0 49,25 1,-25 25,-25 24,25 0,-25 25,1 0,-1 0,-25 0,25-25,1 0,-1-24,25-50,25 0,-25-1,49-24,1-24,-25-1,49 0,0 0,-24-25,0 26,24-26,-24 25,-1-24,1-1,0-24,-26 49,26-50,-25 51,0-26,-1 25,-48 25,24 0,-25 25,-25 25,25-1,-24 26,24-26,0 26,0-26,25 1,25-1,0-24,0-25,0 0,24-25,1 1,-1-51,-24 26,0-26,0 26,-25-26,0 26,0-1,0 25,-25 0,25 25,0 0,0 25,0 0,0 0,25 0,0-1,-1 1,1-25,0 0,0 0,0 0,-1-25,1 25,0-24,-25 24,25 0,0 0,-1 0,1 24,0 1,25-25,-26 25,26-25,-25 0,0 0,-1-25,1 0,-25 1,-25-26,1 50,24-50,-25 26,0-1,25 0,0 0,0 25,25-25,0 25,24-24,1-26,0 25,-1-24,-24-1,0 0,0 1,-25-1,0 0,-25 26,0 24,0 0,0 0,1 49,-1 1,25-25,0 49,0-24,25-1,-1 26,1-26,0-24,25 25,-26-25,1-1,0-24,0 25,0-25,-1 0,-24 0,25-25,-25 1,0-1,0-25,0 25,0-49,0 0,25 24,0-24,-25 24,49 0,-49 1,50 24,-25 0,0 25,-1-25,26 0</inkml:trace>
  <inkml:trace contextRef="#ctx0" brushRef="#br0" timeOffset="50529.89">15602 5358,'25'-25,"-25"-25,0 26,0-1,0 0,-25 0,0 25,1 0,-1 25,0 0,0 24,25 26,0-1,0 25,0-24,0 24,0 0,0-24,25-1,0 1,-25-26,49-24,-49-25,50 0,-25-25,0-24,-1-1,1-24,0 24,25-25,-50 1,49 49,-49-24,50 49,-25 0,-1 24,1 1,25 0,-25 25,-1-1,1 1,0 0,-25-26,0 26,0-25,-25-25,-24 25,24-25,-25-25,1 25,24-25,-25 0,1 0,49 1,-25-1</inkml:trace>
  <inkml:trace contextRef="#ctx0" brushRef="#br0" timeOffset="51044.9196">16297 5531,'24'-24,"1"24,-25 0,0 0,0 24,-25 1,25 25,-24-1,-1 1,25 0,25 24,-1-24,26-1,0 1,-1 0,-24-26,25 1,-25 0,-25 0,0 0,0-25,-50 24,25-24,-24 0,-1 25,25-25,25-25,0 25,25-24,25-26,24 25,0-24,1-26,24 1,0-26,0 26,-24-25,-1 0,-49-1,25 51,-50-26,0 51,-25 24,-25 24,25 1,-24 50,-1 24,1 0,24 25,0-25,25 1,0 24,0-50,25 0,0-24,-1-25,1-25,0-25</inkml:trace>
  <inkml:trace contextRef="#ctx0" brushRef="#br0" timeOffset="54163.0978">9475 8334,'0'-24,"25"24,-25 0,0-25,25 25,-25 0,0 0,0 0,0-25,0 25,0 0,0 0,0 0,0 0,0 0,25 25,-25-25,25 0,-25 0,0 0,24 0,1 0,-25 0,0 0,25 0,-25 0,25 0,0 0,-25 0,24 0,1 0,0 0,-25 0,25 0,0 0,-25 0,24 0,1 0,-25 0,25 0,0 25,-25-25,25 0,-1 0,1 0,-25 0,25 24,0-24,0 0,0 0,-1 0,-24 0,50 0,-50 0,25 0,0 0,-1 0,1 0,0 0,0 0,0 0,-1 0,1 0,-25 25,25-25,0 0,0 0,-25 0,24 0,1 0,-25 0,25 0,0 0,-25 0,25 0,-25 0,24 0,-24-25,25 25,0 0,-25 0,25 0,0 0,-25 0,24 0,1 0,0 0,0 0,0 0,-25 0,24 0,1-24,0 24,0 0,-25 0,25 0,-1-25,1 25,-25 0,25 0,-25-25,25 25,0 0,-1 0,1 0,-25 0,25 0,-25 0,25 0,0 0,-25 0,25 0,-25 0,24 25,-24-25,25 0,0 0,-25 0,25 0,0 0,-25 0,24 0,-24 0,25 0,0 0,-25 0,25 0,0 0,-25 0,24 0,1-25,-25 25,25 0,0 0,-25 0,0 0,0 0,0 0,25 0,-25 0,0 0,0 0,0 0,0 0,0 0,0 0,0 0,0 0,0 0,0 0,0 0,0 0</inkml:trace>
  <inkml:trace contextRef="#ctx0" brushRef="#br0" timeOffset="60222.4445">6300 7640,'0'0,"0"0,0 0,0-25,0 25,-24 0,24 0,-25-25,25 25,0-25,-25 25,25 0,-25-24,0 24,1 0,-1-25,-25 25,1 0,24 0,-25 0,1 0,-1 0,0 0,25 0,-24 0,-1 0,1 0,-1 0,25 0,-24 0,24 0,25 0,-25 0,0 0,0 0,1 0,24 0,-50 0,25 25,0-25,-24 0,24 0,-25 24,26-24,-26 25,0-25,26 25,-26 0,25-25,0 25,-24-1,-1 1,25 0,0 0,-24 0,24-1,0 1,-24-25,24 25,0 0,0 0,0 24,1-24,-1-25,0 25,25 0,-25 0,25-1,0 1,0 0,0 0,0-25,0 0,25 25,0-25,0 24,-1-24,1 25,0-25,0 25,0-25,-1 25,26-25,-25 25,0-1,24-24,-24 0,25 25,-1-25,1 0,0 25,-26-25,26 25,0-25,-26 0,1 25,0-25,0 0,24 24,-24-24,25 0,-1 0,-24 0,25 0,-1 0,1 0,0 0,-1-24,1 24,-1 0,-24 0,25 0,0 0,-1-25,1 25,-25 0,24 0,1 0,-1 25,1-25,-25 0,24 24,-24-24,0 0,0 25,0-25,-1 0,1 0,25 25,-25-25,-1 0,26-25,-25 25,24 0,-24 0,25 0,-25 0,24-25,1 25,-25 0,0 0,24 0,-24 0,25 0,-26 0,26-24,-25 24,24 0,-24 0,25 0,-25 0,24 0,-24-25,0 25,24 0,-24 0,0-25,0 25,0 0,-1-25,26 25,-25 0,24-25,-24 25,25-24,-1-1,-24 0,25 25,-25-25,-1 0,26 1,-25-1,0 25,0-25,-1 0,1 0,0 1,0-1,0 0,-25 0,24 25,-24-25,0 0,0 1,0-1,0 0,0 0,-24 25,-1-25,25 1,-25-1,25 0,-25 0,0 25,1-25,-1 25,0-24,0 24,-25 0,26 0,-26 0,25-25,0 25,1-25,-26 25,25-25,-24 25,24 0,0-25,-25 25,1-24,24 24,-25 0,1-25,-1 25,1 0,-1 0,0 0,1 0,-1 0,1 0,-1 0,0 0,1 0,-1 0,0 25,1-25,-1 24,1-24,-1 25,0-25,1 0,-1 0,25 0,1-25,-26 25,25 0,0 0,1-24,-1 24,0 0,-25-25,26 25,-1 0,-25 0,25-25,25 0,0 0</inkml:trace>
  <inkml:trace contextRef="#ctx0" brushRef="#br0" timeOffset="75145.298">14784 8582,'0'0,"0"0,24 0,-24-24,25-1,25 0,-25-49,49-1,-24 1,24-1,25-24,0 0,1 0,-1 24,25-24,-25 25,0-1,1 26,-26 24,-24-25,-1 25,1 1,-25-1,-1 25,1-25,-25 25,0 0,0 0,0 0,-25 0,25 0,-49 0</inkml:trace>
  <inkml:trace contextRef="#ctx0" brushRef="#br0" timeOffset="75593.3236">14957 8111,'0'0,"-25"-25,25 25,-24 0,-1 0,25 0,0 0,-25 0,25 25,-25 0,25 0,-25 0,1 24,-1 1,25-1,-25-24,25 25,-25-1,25-24,25-25,0 25,-25-25,49 0,-24 0,25-25,-1 25,1-25,0 50,-1-50,-24 25,25 0,-26 0</inkml:trace>
  <inkml:trace contextRef="#ctx0" brushRef="#br0" timeOffset="92057.2653">9128 12328,'0'0,"0"0,0-25,0 25,0 0,0 0,0 0,0 25,0 0,-25 24,1-24,24 25,-25-25,0 24,25 1,-25-25,25 24,-25-24,25 0,0 0,25-25,-25 0,25 24,0-24,0-24,-1 24,26 0,0 0,-1 0,1-25,-1 25,26-25,-1 25,1-25,24 25,-25-25,25 25,1-24,-1 24,0-25,0 25,25 0,0-25,-24 25,24-25,0 25,0 0,0-25,0 25,0 0,0 0,0 25,0-25,0 25,0-25,-25 25,25-25,0 0,0 25,-25-1,25-24,0 25,-24 0,24 0,0-25,0 25,-25-25,25 24,0-24,0 0,0 25,0-25,0 0,25 25,-25-25,25 0,-25 0,25 0,-1 0,1 0,0 0,-25 0,25 0,0 0,-25 0,0 0,0 0,0 0,0 0,0 0,-25 0,0 0,1 25,-1-25,0 0,-25 0,-24 0,0 0,-1 0,-24 0,25-25,-50 25,24-25,-24 0,0 1,0-1,0-25,0 1,-24 24,24-25,0 1,0-1,-25 25,25 0,-25 25,25-24,25-1</inkml:trace>
  <inkml:trace contextRef="#ctx0" brushRef="#br0" timeOffset="97019.5491">9773 11708,'0'0,"0"-25,-25 25,25-25,-25 0,1 25,-26-24,25 24,-24 0,-1 24,0 26,26-25,-1 49,0-24,25 24,0 1,0-1,25 0,0 1,-1-25,26-1,-25-24,24-25,-24-25,25 0</inkml:trace>
  <inkml:trace contextRef="#ctx0" brushRef="#br0" timeOffset="97429.5726">10096 11013,'0'0,"-25"0,25 25,0 25,-25-1,25 26,-25-1,0 25,0 1,25 24,-24-25,24-25,0 25,-25-24,25-50,0-1,25 1,-25-50,24-24,1 24,25-49,-25 24,0 0,-1 26,-24-1,25 25,0 25,-25-1,0 26,0 0,0 24,0-24,25 24,-25-24,0-26,25 1,-25 0</inkml:trace>
  <inkml:trace contextRef="#ctx0" brushRef="#br0" timeOffset="97688.5874">10344 12055,'0'25,"0"-25,0 0,0-25,0 0,0 0,0-24,0 24,0-49,0 24,0 0,24 26,-24-26,25 25,0 0,0 25,24 0,-24 0,25 0,-1-24,-24 24,25-25</inkml:trace>
  <inkml:trace contextRef="#ctx0" brushRef="#br0" timeOffset="98077.6097">11261 10864,'-24'25,"-1"25,25-1,-25 26,0 24,0 25,0 0,1 0,-26 0,50 25,-25-25,25 0,0-25,25-24,-25-1,50-49,-26 0,26-25</inkml:trace>
  <inkml:trace contextRef="#ctx0" brushRef="#br0" timeOffset="98688.6446">11410 12179,'25'-25,"-25"0,0 1,0-26,0 0,25 1,-25-1,0 1,0-1,0 25,0 0,0 25,0-24,0 24,0 0,0 0,25 24,-25 1,24 0,1 25,0-1,0-24,0 0,24 0,-24-1,0-24,0 0,-1-24,1-1,-25 0,25-25,-25-24,-25 24,25 1,0-1,-25 1,25 24,0 0,0 25,0 0,0 25,0-25</inkml:trace>
  <inkml:trace contextRef="#ctx0" brushRef="#br0" timeOffset="98957.66">11906 11807,'25'0,"25"0,-26 0,1-25,0 25,0-25,-25-24,25 24,-50-25,25 26,0-1,-25 0,0 25,0 0,-24 25,49 0,-25-1,25 26,-25 24,50-49,-25 50,0-26,25 1,0-25,-1 24,1-49,0 25,0-50,0 25</inkml:trace>
  <inkml:trace contextRef="#ctx0" brushRef="#br0" timeOffset="99376.684">12303 11708,'0'-25,"0"25,0 25,0 0,0-1,-25 1,25 25,0-25,0 24,0-24,25-25,-25 25,25-50,0 25,0-25,-25 0,24 1,1 24,-25-25,25 25,-25 25,0-1,25 1,24 0,-24 0,25-25,-1 0,1 0,-25 0,24-25,-24-25,0 1,-25-1,0-24,-25 24,25 1,-25 24,1-25,-1 25,0 25,25 0,0 0</inkml:trace>
  <inkml:trace contextRef="#ctx0" brushRef="#br0" timeOffset="99564.6947">12898 11931,'25'25,"-25"0,25-1,0 1,-25-25,25 0,24 25,1-50,-1 25,1-25,0-24</inkml:trace>
  <inkml:trace contextRef="#ctx0" brushRef="#br0" timeOffset="100245.7337">13692 11658,'-25'0,"1"25,-1 0,0 0,0 24,0-24,1 0,24 24,0 1,0-25,49 0,-24-1,0-24,24-24,-24-1,0 0,-25-25,0 1,0-1,0-24,-25 24,25 1,-25 24,25 0,0 25,0 25,0 0,25 24,0 1,0 24,0-24,-1-1,26 1,-25-25,0-25,-1 0,1-25,0 0,0-49,0 24,-1 1,1-26,0 26,25-26,-26 26,1 24,0 0,0 25</inkml:trace>
  <inkml:trace contextRef="#ctx0" brushRef="#br0" timeOffset="100621.7552">14337 11708,'-25'-25,"25"25,-25 0,1 25,-1 0,0-1,0 1,25 25,0-1,25-24,-25 0,50-25,-1-25,1 0,0-24,-1-1,-24-24,0-1,0-24,-50 0,0 0,0 24,0-24,-24 25,-1-1,0 26,26 24,24 0,0 0,24 0</inkml:trace>
  <inkml:trace contextRef="#ctx0" brushRef="#br0" timeOffset="101043.7793">15156 11609,'0'0,"24"0,-24 0,25 0,25 0,-25 0,24 0,1-25,0 0,24 25,-24-50,24 26,-24-26</inkml:trace>
  <inkml:trace contextRef="#ctx0" brushRef="#br0" timeOffset="101412.8004">15825 10939,'25'-25,"0"25,0-25,24 25,1 0,0-25,-1 25,1 25,-50-25,25 50,-1-25,-48 49,-1 0,-25 1,1 24,-26 25,1-25,24 1,-24-1,24-25,1 25,49-24,-25-26,50 1,-25 0,24-26,26-24,0 25,-26-50,26 25,-25-24,0-26,24 0</inkml:trace>
  <inkml:trace contextRef="#ctx0" brushRef="#br0" timeOffset="101788.8219">16446 11063,'0'0,"0"0,-25 25,0 24,-25 1,25 24,-24 26,-1-26,25 50,1-25,24 0,0 1,24-26,1-24,0-26,25 1,-1-25,26-25,-26 1,-24-26,25-24,-25-1,-25 1,-25 24,25 1,-50 49,1 0,-1 24,0 26,25 0,-24 24,24 0,25 1,0-26,25 1,0-25</inkml:trace>
  <inkml:trace contextRef="#ctx0" brushRef="#br0" timeOffset="102134.8417">16743 10616,'0'25,"0"-25,25 50,0 24,24-24,-24 49,25 0,-1 25,-24 25,0-25,-25 25,0-25,-25 0,0 25,1-50,-26-25,25 26,-24-26,24-24,-25-1,25-24,25 0,0 0,-24 0,24-25,0 0,0 0</inkml:trace>
  <inkml:trace contextRef="#ctx0" brushRef="#br0" timeOffset="116899.6862">5705 13345,'0'-25,"0"0,0 25,-25 25,0 0,25 25,-49 24,24 0,0 26,0 24,25 0,0-25,0 0,25-49,25-1,-1-24,26-25,-1-50,1-24,-1 0,1-26,-26 1,-24-25,0 0,-25 25,-25 25,0-26,25 51,-25 24,1 0,24 25,0 25</inkml:trace>
  <inkml:trace contextRef="#ctx0" brushRef="#br0" timeOffset="117212.7041">6325 13866,'0'-50,"-25"1,25-26,0 1,-24-25,-1-1,25-24,0 50,0-25,25 24,-1 26,26-1,24 25,-24 25,24 0,-24 25,24 25,-49-1,0 1,-25-1,0 1,-25 0,0-25,-24-1,-1-24,1 25,-1-25</inkml:trace>
  <inkml:trace contextRef="#ctx0" brushRef="#br0" timeOffset="117545.7232">6722 13940,'0'0,"0"0,0-25,-25-24,25-1,0-24,-25-25,1 24,24-24,24 0,1 24,-25 1,50 24,-25 1,24 24,1 25,0 0,-26 25,1-1,0 1,-25 25,-25-25,0 24,1-24,-1 0,-25 0,25-25,25-25</inkml:trace>
  <inkml:trace contextRef="#ctx0" brushRef="#br0" timeOffset="118085.7541">7169 13146,'24'0,"-24"0,-24 25,-1 0,-25 0,1 0,24 0,-25 24,25 1,25-25,25-1,0 26,25-25,-26 24,1 26,-25-26,0 51,0-51,-25 50,25-49,0 0,0-1,25-24,25 0,-1-25,1-25,0 25,24-50,-24 26,-26-26,26 0,-50-24,0 0,0-1,-50-24,50 49,-24-49,-1 50,0-1,25 0,0 1,0 49,25 0,-25 25,25-1,-1 1,-24 25,0-1,25 1,0 24,-25-24,25 24,0-24,-1 0,26-1,-25 1,0-25,-1-1,-24 1,25-25,-25 0</inkml:trace>
  <inkml:trace contextRef="#ctx0" brushRef="#br0" timeOffset="128199.3325">5482 16768,'0'74,"0"-24,25 24,-25-24,0-25,24 24,1-24,-25 0,0 0,0-25,0-25,0 0,-25 0,25-24,-24-26,24 1,0 0,-25-1,25 1,25-1,-25 1,24 0,1-1,25 25,-1-24,1 49,24-24,-49 24,25 0</inkml:trace>
  <inkml:trace contextRef="#ctx0" brushRef="#br0" timeOffset="128532.3516">5953 16694,'0'49,"25"-49,0 0,24-25,-24 1,25-26,-25 0,-1 1,-24-1,0-24,0 49,0 0,-24 0,-1 25,0 25,0 0,0 25,1 24,24-24,0 24,24 0,1-24,25 0,-1-26,1 1,0-25,-1-25,1-24,-25-1</inkml:trace>
  <inkml:trace contextRef="#ctx0" brushRef="#br0" timeOffset="128769.3651">6697 15429,'0'-25,"0"25,-25 25,25 49,-24 0,24 26,-25-1,0 25,25 25,0-1,0-24,-25 1,50-26,-25 0,0-49,0-1,25-24,-25-25,0 0,-25-50</inkml:trace>
  <inkml:trace contextRef="#ctx0" brushRef="#br0" timeOffset="129275.3941">6474 16346,'0'-74,"0"49,0 0,25 0,0 1,24 24,-24 0,25 0,-1 24,-24 1,0 50,0-1,-25-24,24 24,-24 1,25-1,-25-24,25-26,0 1,0-25,24-25,1 1,-25-26,0-24,-1-1,1 1,0-1,-25 1,0 24,25 1,-25 24,0 25,0 25,25-1,-25 26,24 0,1 24,0-24,0 24,0-24,-1-1,1-24,-25 0,25-25,-25-25,0 0,0-24,0-1,-25-24,25 24,-25-24,1 24,24 0,0 1,0 24,24 0,1 25,0 0,0 0,24 0,1 0</inkml:trace>
  <inkml:trace contextRef="#ctx0" brushRef="#br0" timeOffset="129613.4134">7615 16619,'25'0,"-25"0,25-49,-1-1,-24-24,25-1,0 25,-25 1,0-1,25 25,0 25,-25 0,24 25,1 25,0-1,25 1,-26-50,1 25,25-25,-25-25,0 0,-1-49,26 24,-50-49,0 25,25-26,-25 51,0-26,0 1,0 49</inkml:trace>
  <inkml:trace contextRef="#ctx0" brushRef="#br0" timeOffset="130107.4417">9475 15949,'25'-24,"-25"-1,0 0,0 0,-25 0,25 1,-24 48,-26-24,25 50,-24 0,-1 49,0-25,26 50,-26-49,50 24,-25 0,50-24,0-1,24-24,26-50,-1 24,1-48,-1 24,0-25,-24 0,24 0,-24 0,-50 1,25 24,-25-25,0 25</inkml:trace>
  <inkml:trace contextRef="#ctx0" brushRef="#br0" timeOffset="130775.4799">6350 17462,'-25'0,"25"25,0-25,25 25,49-25,1 0,24 0,25-25,25 25,49-25,1 1,24 24,25-25,25 25,25-25,-1 25,1 0,0-25,-1 25,-24 0,0-25,-25 25,-25 0,-49 0,-1 25,-73-50,-51 25</inkml:trace>
  <inkml:trace contextRef="#ctx0" brushRef="#br0" timeOffset="162210.2779">17066 6921,'0'0,"0"-25,0 25,-25 0,0 0,25 0,-25 0,0-25,25 25,-24 0,-26 0,25-25,0 25,-24 0,-1-25,1 25,-26 0,26 0,-1 25,-24-25,-1 0,25 0,-49 25,25-25,-1 0,1 25,-25-25,0 25,24-1,-24 1,0 0,24 0,-24 0,25-25,-26 24,1 1,25 0,-25 0,-1 0,1-1,0-24,0 25,0 0,-1-25,1 0,25 0,-26 0,26 0,-25 0,0 0,-1 0,1 0,0 0,0-25,0 25,-1-25,-24 25,50 0,-25-24,-1-1,1 0,0-25,25 26,-26-1,1 0,25-25,-1 26,-24-26,25 25,24-25,-24 1,-1-1,26 1,-1-26,0 26,1-1,24-24,-25 24,1-24,-1 24,1-24,-1 24,25-24,-24 24,-1 0,0 1,1-1,-1 25,0-24,-24 24,24 0,-24 25,0-25,-1 25,-24 0,25 0,-1 0,-24 0,25 25,-26-25,26 0,-25 25,24-25,-24 25,0-1,0-24,-1 25,-24-25,25 25,0-25,-25 25,25-25,-25 25,24-25,-24 0,0 25,25-25,-25 24,25-24,-25 25,25-25,-25 0,24 25,1-25,0 0,-25 25,25-25,0 25,-25-25,24 0,-24 0,25 24,-25 1,25-25,-25 25,25-25,-1 0,-24 25,25-25,0 0,-25 25,49-25,-24 0,0 0,0 0,24 0,-24 0,25 0,-1 0,-24 0,25 0,24 0,-24 0,24 0,0 0,1 0,-1 0,25 0,1 0,-1 0,25 0,-25 0,25 0,0 0,-25 24,25 1,0-25,0 25,-25 0,25 24,0-24,0 25,-24-1,24 1,0 0,-25 24,25-24,0 24,-25 0,25 1,-25-1,25 1,-25-1,25 25,0-24,-24 24,24-25,0 1,0 24,-25-25,25 1,0 24,0-25,0 1,0 24,0-24,0-1,0 0,-25 26,25-26,0 0,0 1,0-1,0 1,0-1,0 0,0 1,0 24,0-24,0-1,0 0,0 26,0-51,25 50,-25-24,0-1,0 1,0-1,0 0,0 1,0-1,0 1,25-1,-25 1,0-1,0 0,24 1,-24-1,0 1,0-1,0 0,0 1,0-26,0 26,0-1,0-24,0 24,0-24,0 0,0-1,0 1,0-25,0 24,0 1,0-25,0-1,0 26,0-25,0 0,0-1,0 1,0 0,0 0,0 0,25-1,-25 1,0 25,0-25,25-1,-25 1,0 25,25-25,-25-1,25 1,-25 0,24 25,1-25,-25-1,25 1,0-25,24 25,-24-25,0 25,25-25,-26 0,26 0,0 25,-1-25,1 0,-25 0,24 24,1-24,0 0,-26 25,51-25,-26 0,1 0,24 25,-24-25,24 0,1 0,-1 0,1 0,24 0,-25 0,26 0,-1-25,0 25,0 0,0 0,25-25,0 25,-24 0,24 0,0 0,-25 0,25 0,-25 0,25 25,-25-25,25 25,-24-25,-1 25,0 0,-25-1,26 1,-26 0,1 0,-26 24,1 1,-1 0,-24-26,0 26,0 0,0-1,24-24,-49 25,50-26,-25 26,24-25,-24 0,25-1,-1 1,1-25,24 25,-24-25,49 25,-24-25,-1 0,25-25,0 25,1 0,24-25,0 25,0-25,0 25,25-24,-25 24,24 0,1-25,0 25,25 0,-26-25,26 25,0 0,-1-25,-24 25,25 0,-1 0,1 25,0-25,-1 0,1 0,0 25,-1-25,-24 0,25 25,-25-25,24 24,1-24,-1 25,1 0,0-25,24 25,-24 0,-1-25,26 25,-1-25,1 24,-1-24,-24 25,24 0,-24-25,24 0,-24 25,0-25,-26 0,26-25,-25 25,-25-50,25 26,-50-26,25 0,-50-24,26-25,-26-1,-24-24,24 0,-24-49,-26 24,26-50,0 26,-26-50,1-1,0 1,25 0,-50-25,49 0,-49 0,25 25,0-26,0 1,0 0,-1 25,-24 0,25 0,-25 24,0 1,-25-1,1 50,-1-24,-50 49,-24 0,0 0,-25 25,-25-1,-25 51,-24-26,-1 51,1-1,0 25,-1 0,26 0,-1 25,0-25,75 0,0 0,24 0,51 0</inkml:trace>
  <inkml:trace contextRef="#ctx0" brushRef="#br0" timeOffset="162878.3161">19149 10443,'0'74,"0"-49,0-25,0-25,-25-24,1-75,-1 0,25-50,-50-25,25-49,1 0,-26-24,25-26,0 25,-24-25,24 1,-25 24,26 25,-1 0,0 49,0 1,0 74,25 0,-24 49,48 51,-24 48,50 26,0 49,-1 25,26 50,24 24,25 26,-25-1,25 25,0 0,0 0,0 0,0-50,-25 26,25-51,-49 1,-1-50,-49-25,0 0,-25-24,-50-26,1 1,-51-25,1 0,-25-1,0 1,0-25,0 0,25 0,0-25,-1 1,51-26,-1-49,25 0</inkml:trace>
  <inkml:trace contextRef="#ctx0" brushRef="#br0" timeOffset="163277.3389">20191 6772,'0'74,"0"25,-25 1,25 24,0 0,-25 24,1 26,24-25,0 24,0-24,0 0,49-25,-24 0,25-25,24 1,0-51,1 1,-1-1,25-49,-24 0,24-24,-49-26,24 0,-24 1,-1-50,-24-1,0-24,-25-24</inkml:trace>
  <inkml:trace contextRef="#ctx0" brushRef="#br0" timeOffset="163586.3561">21109 6400,'25'-25,"-25"25,0 49,0 1,24 0,-24 49,0 0,0 50,-24-25,24 50,-25-1,25 1,0-1,0 1,0 0,49-25,-24-1,25-48,24-1,1-25,-1-24,25-25,0-50,1 25,-26-50,1 1,-1-1,0 25</inkml:trace>
  <inkml:trace contextRef="#ctx0" brushRef="#br0" timeOffset="164555.412">21828 9401,'50'99,"-1"-24,26 24,-1 0,25 0,-24 0,-1 26,25 23,-49-24,0 25,-1 25,1-1,-50 1,0 25,0-1,-25-24,-25 24,-24-24,0-1,-26 1,1-25,-25 0,-25-1,-24 1,-1-50,0 1,-24 24,0-50,-26 1,-24-1,0 0,-25 1,-24-26,-1 26,0-26,-24 1,-1 24,1-24,0 0,24-1,-25 1,51 24,-26-24,50-1,0 1,25-25,49 25,0-26,50-24,0 25,50-25,24 0,1-25,24 1,25-1,25 0,-1-25,26 1,0-26,-1 1,26-1,-1-24,-24 25,24-25,1 24,-26 1,1 24,-25 1,24 24,-49 25,0 0,-49 25,24 24,-50 1,1 49,0-25,-26 26,1 24,0-25,0 25,24-25,1-24,-1 24,26-25,24-24,0-1,25 1,25-25,0 0,49-25,-24 24,49-24,-25 25,26 0,-1 0,0-25,0 49,-24-24,-1 25,1-1,-1 1,-24 0,-1-1,-24 1,-25-1,0 1,-25-25,0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0-09-23T20:25:17.316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 61 3,'-10'-23'4,"5"2"-4,7 4-7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7T20:42:39.8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16495 8855,'0'0,"0"0,0 0,0 0,0 0,0 0,0-25,0 25,25 0,-25 0,25-24,-25-1,0 25,25-25,-1 25,1-25,-25 0,25 25,0 0,0-24,-1 24,-24 0,25 0,-25 0,25 0,0 0,-25 24,0-24,0 0,25 0,-25 0,0 0,0 0,24 25,1-25,-25 0,25 0,-25 0,25 0,0 0,-1 0,1 0,0 0,-25 0,25 0,0 0,-25 0,24 0,1 0,-25 0,0 0,0 0,25 0,-25 0,0 0,25 0,0 0,-25 0,24 0,1 0,-25 0,25 25,0-25,0 0,-25 0,24 0,1 0,0 0,-25 0,25 0,-25 0,25 0,-25 0,24 0,1 0,-25 0,25 25,0-25,-25 0,25 0,0 0,-1 0,-24 25,25-25,0 0,0 0,0 0,-25 0,24 0,1 0,-25 0,25 0,0 0,-25 0,25 0,-1 0,1 0,0 0,0 0,0 0,-1 0,1 0,0 0,0 0,-25 0,25 0,-1 0,1 0,0 0,0 0,0 0,-25 0,24-25,1 25,0 0,0 0,0-25,-1 25,-24 0,25-25,0 25,-25 0,0 0,25-25,-25 25,25 0,-25-24,0 24,24 0,-24 0,0 0,0-25,0 25,25-25,-25 0,0 0,0 1,25-1,-25 0,0 25,0-50,25 26,-25-1,0 0,0 25,0-25,0 0,0 25,-25 0,25-24,-25 24,25 0,-25-25,25 25,-24 0,24 0,-25 0,0 0,0 0,0 0,25 0,-24-25,-1 25,0 0,0-25,0 25,1-25,-1 25,0 0,0-24,0 24,1-25,-1 25,0 0,-25 0,26 0,-26 0,25-25,-24 25,-1 0,-24 0,24-25,-24 25,-1 0,1-25,-1 25,1 0,-1-24,1 24,24 0,-24 0,24-25,1 25,24 0,-25-25,26 25,-1 0,0 0,0-25,25 25,-25 0,1 0,-1 0,25 0,-50 0,50 0,-49 0,49 25,-25-25,0 25,0-25,0 25,1-1,24 26,-25-25,0 0,25 24,-25-24,25 25,0-1,-25-24,25 25,0-26,0 26,0-25,0 0,0-25,0 24,0 1,0 0,0-25,0 0,0 0,0 25,0-25,0 25,0-25,0 0,0 0,0 0,0 0,0 0,-25 24,25-24,0 0</inkml:trace>
  <inkml:trace contextRef="#ctx0" brushRef="#br0" timeOffset="70397.0264">11088 15354,'0'25,"0"-25,-25-25,25 25,-25-25,25 0,-25 25,25-24,-25 24,1 0,-26 0,25 49,0 1,-24 0,24 49,0 0,25 0,-25 0,50 1,0 24,0-25,0-25,24 1,1-26,24-24,-24-25,24 0,-24-25,24-49,-24 24,0-24,-26-1,26 1,-50 24,0 1,0 49,0 0,-25 25,25 24,0 26,0-26,25 26,0-26,0-24,24-25,1-25,-1 0,1-49,-25 0,0-26,-1-24,-24 0,-24 0,-1-24,-25-1,25 0,1 0,-1 25,-25 0,50 25,0 0,0 24,0 26,0 24,25 25,-25 0,25 25,-25 49,0 25,25 50,-25 0,24 24,1 51,25-1,-25 25,-1-25,26 0,-25-24,24-25,-24-50,0 0,25-50,-26-49,1-50,0-49,0-50,-25-25,25-75,-25-24,-25-24,25-1,-25 0,0 50,-24-1,24 26,0 74,-25 25,26 24,-1 50,25 25,-25 50,25 25,0 24,0 50,25 24,-25 50,25-24,-1 49,26-25,-25 0,24-49,1 0,-25-25,24-50,1-50,-25-24,0-50,0-24,-1-75,-24 24,0-48,0-1,-24 0,24 25,-25 25,-25 24,25 75,0 0,-24 25,49 50,-25-1,25-24,25 24,0-24,24-1,1-49,0 0,-1-25,1 1,-1-26,1-24,-25 24,-25-24,0-1,0 50,0-24,0 24,-25 25,25 0,-25 25,25-25,0 49,0-49,25 25,-25 0,25-25,0 0,-1 0,26-25</inkml:trace>
  <inkml:trace contextRef="#ctx0" brushRef="#br0" timeOffset="70722.0451">12923 14734,'0'25,"0"0,0 49,25-24,0 49,0 0,-1 25,1-25,0 1,25 24,-26-75,1 1,0-50,-25-25</inkml:trace>
  <inkml:trace contextRef="#ctx0" brushRef="#br0" timeOffset="70900.0553">12626 14660,'0'0,"49"-25,1 0,24 0,1-24,24-1,0-24,0 24,-24 0,-1 1,-24-26</inkml:trace>
  <inkml:trace contextRef="#ctx0" brushRef="#br0" timeOffset="71205.0727">13419 14635,'0'99,"0"0,0 0,25 25,-25-24,25-26,0 25,-25-24,25-50,-25 24,0-49,24-49,1-1,0-25,0-49,0 0,-1-24,1-26,0 25,0 0,24 25,-24 25,0 0,0 49,0-24,-1 49</inkml:trace>
  <inkml:trace contextRef="#ctx0" brushRef="#br0" timeOffset="72872.1681">14387 15801,'0'-25,"0"-50,25-24,-25 0,0-25,0 0,0 25,0 24,0 26,0-1,0 50,24 25,-24 24,25 26,-25-1,25-24,0 24,0-24,-1-25,1-25,25-25,-25-25,24 1,-24-1,0 0,0 1,-1 24,-24 50,0 0,0 24,25 26,-25-1,0-24,25-1,0 1,0-50,-1-25,26 0,-25-24,0 24,-1-25,1 1,0 24,-25 0,0 25,25 25,-25 24,25-24,-1 25,-24-25,25 0,0-25,0 0,0-25,-1 0,1-25,0 1,-25-1,25 0,0 1,0 24,-1 0,1 50,0-25,0 50,0-26,-1 26,1-25,0 0,-25-25,0-25,25 0,-25-25,25-24,-25 0,0-1,0 1,0-1,0 1,0 49,0 0,0 25,24 25,-24 25,25-1,0 1,-25-25,50 24,-1-24,-24 0,25-50,-1 0,1-24,-1 24,-24-25,25 26,-50-1,0 25,25 25,-50-1,25 1,0 25,0-25,25-1,-1 1,26-25,0-25,-1 1,1-1,0-25,-1 25,-24-24,0 24,-25 25,25 25,-25 0,0-1,0 26,0 0,0-1,24 1,1-25,25-25,-1 0,26 0,-1-50,25 0,25 1,25-26,-25 1,50-25,-25 0,0-1,-1 1,-24 0,-24-50,-51 0,-24 0,-25 1,-50-51,-24 26,-25-26,-75 1,1-26,-76 26,-23 24,-26-24,-49 24,-50 25,-50 1,1 73,-25 1,-50 74,0 25,0 49,25 50,-25 50,25 74,49 49,26 26,24 49,50 50,74 24,25 25,74 25,50 1,74-51,50 25,50-24,74-75,50 0,74-74,74-75,25-50,50-49,25-74,49-50,100-50,-26-49,1-25,-25-49,74-26,1 1,24-26,-50 1,-49-25,0 25,-25-50,-25 50,-74-25,-25 25,-99 24,-49 1,-26 24,-74 25,-99 25,-25 25,-75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09-25T20:31:31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6573 1910,'0'-50,"-25"26,1-26,-1 25,-25 0,1 1,-1-26,-24 25,-1 0,1 25,-50-25,25 25,-1-24,-24 48,0-24,0 25,0 25,-25 0,25-1,0 26,-25-1,25 25,0 0,0 25,25 0,0 0,25 25,-1 0,26 0,-1 25,0-26,50 26,0 0,25-25,0 24,25-24,24 25,25-26,0-24,25 25,0-50,25 26,25-26,24-25,26 25,-1-49,25 0,25-1,-25-24</inkml:trace>
  <inkml:trace contextRef="#ctx0" brushRef="#br0" timeOffset="19694.1264">2555 8756,'-25'-25,"25"25,-25 0,-24-25,24 25,-50 25,26 0,-26-25,1 25,24 0,1 24,-1-49,1 50,24-25,0-1,0 26,0 0,1 24,24 25,0 1,-25 24,25 0,0 24,0 26,0 0,0-1,0 26,0-26,0 1,0-25,0 0,0-25,0-25,0 0,25-49,-25-1,24 1,1-25,0-25,0 0,24 0,-24 0,0-25,0 25,0-25,24 25,-49-25,25 25,0 0,-25 0,25 0,-25 0,0 25,0-25,0 25,0 0,0 0,0-25,-25 24,25 1,0-25,-25 25,25 0</inkml:trace>
  <inkml:trace contextRef="#ctx0" brushRef="#br0" timeOffset="40399.3107">8334 11311,'0'0,"0"0,-24 25,24 0,-25-25,25 24,-25-24,25 25,-25-25,0 25,25-25,-24 0,24 0,0 0,0 0,0 0,0 0,0 0,24 0,-24 25,25-25,0 0,0-25,0 25,24 0,1 0,-1-25,26 0,-1 25,25-24,-24-1,-1 0,25 0,1 25,-1-25,0 1,25-1,-25 0,1 0,24 0,-25 25,25-25,-25 1,0-1,1 25,-1-25,-25 0,25 25,-24-25,-1 1,-24 24,24-25,-24 25,-1-25,1 25,0-25,-1 0,1 25,-1-24,1-1,0 25,-25-25,24 0,1 0,-25 1,-1 24,26-25,-25 0,0 25,-1 0,1-25,-25 25,25 0,-25 0,0 0,25 0,-25 0,0 0,0 0,25 0,-25 0,0 0,0 0,24-25,-24 25,0 0,0 0,25 0,-25 0,0 0,0 0,0 0,0 0,0 0,0 0,0 0,0 0,0 0,0 0,0 0,0 0,0 0,0 0,0 0,0 0,0 0,0 0,0 0,0 0,0 0,0 0,0 0,0 0,0 0,0 0,0 0,0 0,0 0,0 0,0 0,0 0,0 0,0 0,0 0,0 0,0 0,0 0,0 0,0 0,0 0,0 0,0 0,0 0,0 0,0 0,0 0,0 0,0 0,0 0,0 0,0 0,0 0,0 0,0 0,0 0,-25-24,25 24,-24-25</inkml:trace>
  <inkml:trace contextRef="#ctx0" brushRef="#br0" timeOffset="41954.3995">11534 11237,'-25'24,"1"-24,24 0,-25 0,25 0,0 0,-25-24,25 24,0 0,0 0,25 0,0 0,-25 0,49 0,1-25,-25 25,49-25,0 0,1 25,24-25,-25 0,26 1,-1-26,25 25,-25 0,0 1,25-26,-24 0,-1 26,-25-1,1-25,-26 25,1 1,-1 24,-24-25,0 25,-25-25,0 25,0 0,0 0,0 0,0 0,0 0,0 25,0-25</inkml:trace>
  <inkml:trace contextRef="#ctx0" brushRef="#br0" timeOffset="44397.5392">14833 10418,'0'-25,"-25"0,25 25,-24-24,-1 24,0-25,25 25,-25 0,0-25,1 25,-1-25,0 25,0 0,-24-25,-1 25,25-24,-24 24,-1 0,25-25,-25 25,1 0,-1 0,1 0,-1 0,25 0,-24 25,24-25,-25 0,25 0,1 0,-1 24,0-24,0 0,0 0,1 25,-1-25,0 0,0 0,0 25,1-25,-1 0,25 0,-25 0,0 0,0 0,1 25,24-25,-25 0,25 0,-25 0,0 0,25 0,-25 25,25-25,-24 0,24 0,-25 0,25 24,-25-24,25 0,-25 0,25 0,-25 25,25-25,-24 0,24 25,-25 0,25-25,0 25,-25-1,25 1,-25 0,25 0,-25 24,25-24,-25 25,25-1,-24 1,-1-25,25 24,0-24,-25 25,25-25,0 24,0-24,0 0,25 0,-25-1,0 1,25 0,-1 0,-24 0,25 0,-25-1,25-24,0 25,0 0,0 0,-1 0,1-25,0 24,25 1,-1-25,-24 25,25-25,-1 0,1 0,-25 25,24-25,1 0,-1 25,26-25,-26 0,1 0,24 24,-24-24,49 0,-49-24,24 24,1 0,-1 0,1 0,-26 0,1 0,-1 0,-24 0,25 0,-25 0,-25 0,24 0,-24 0,0-25,0 0,25 25</inkml:trace>
  <inkml:trace contextRef="#ctx0" brushRef="#br0" timeOffset="45162.583">14486 10319,'0'0,"0"0,25 0,0 0,24 0,1 0,-1 0,26 0,-26 0,26 25,24-25,-25 0,1 24,-1-24,1 0,-26 25,26-25,-26 25,1-25,-25 25,24-25,-24 25,0-1,-25 1,0 25,0-25,0 24,0 1,0-1,0 1,0 0,-25-1,25 1,0-1,0 1,-25 24,25-49,0 50,0-26,-24-24,24 25,0-1,-25 1,25-25,0 0,0-1,0 1,0 0,-25 0,25 0,-25-25,25 0,-25 0,1 0,-1 0,-25 0,0 0,1 0,-1 0,-24 0,-1-25,26 25,-26 0,1 25,24-25,-24 0,24 0,1 24,24-24,0 25,0-25,25 0,0 0</inkml:trace>
  <inkml:trace contextRef="#ctx0" brushRef="#br0" timeOffset="66601.8094">15429 13271,'0'-25,"0"25,0-25,0 25,-25-25,25 25,0-25,0 25,0-25,0 25,-25-24,25 24,-25-25,25 25,-25 0,0-25,1 0,-1 0,0 25,0-24,-24-1,-1 25,25-25,-24 25,-1-25,0 25,1 0,-26-25,26 25,-1 0,1 0,-1 0,0 0,1 0,-1 0,1 0,-1 25,0-25,1 0,24 0,-25 25,1-25,-1 25,0-25,1 25,-26-25,51 24,-51-24,26 25,-1-25,0 25,1-25,24 25,-25-25,1 0,-1 0,1 0,-1 25,25-25,-24 0,-1 0,0 0,1-25,24 25,-25 0,1 0,-1 0,0-25,1 25,-1 0,1 0,-1 0,25 0,-24 0,-1 0,0 25,1-25,-1 0,25 25,-24-1,-1 1,25 0,1 0,-1 0,-25-25,50 25,-50-1,50 1,-24 0,-1-25,25 25,-25 0,25-1,-25-24,25 0,-25 25,25 0,0 0,0 0,25-1,-25 1,25 0,-25 0,0 0,25-1,-25 1,0 0,25 25,-25-50,24 24,-24 1,0 0,25 0,-25 0,25-1,-25 1,25-25,-25 25,25 0,-25-25,25 25,-1-25,1 0,0 24,0-24,24 0,1 0,-25 0,24 0,1 0,0 0,-1 0,-24 0,49 0,-24 25,0-25,-1 0,1 0,-1 0,1 0,24 0,-24 0,25 0,-26 0,26 0,-26 0,26 0,-26 0,26 0,-26 0,1 0,24 0,-24 0,-1 0,1-25,24 25,-24 0,0 0,-1 0,1 0,24 0,-24 0,0 0,-1 0,1 25,-1-25,1 0,0 0,-26 25,26-25,0 0,-26 0,26 25,-25-25,24 0,1 0,0 0,-1 0,1 0,-1 0,26-25,-26 25,26 0,-25-25,-1 25,1-25,-1 25,1-24,0 24,-26-25,26 25,0-25,-26 25,1 0,-25-25,25 25,0 0,-25 0,25-25,-25 1,0-1,0 0,0 0,0 0,0-24,0 24,-25-25,0 1,0-1,0 1,1-1,-1 25,0 0,0 1,0-1,1 25,24-25,-50 0,50 25,-50-25,50-24</inkml:trace>
  <inkml:trace contextRef="#ctx0" brushRef="#br0" timeOffset="67160.8414">14660 12700,'0'25,"0"0,24 24,-24 1,0-25,0 24,25-24,-25 25,0-26,0 1,0-25,0 0,0-25,0-24,0 24,0-25,0-24,25 24,-25-24,25 0,-25 24,25 0,-1 1,1 24,0 0,0 0,24 1,-24-1,0 25,0-25</inkml:trace>
  <inkml:trace contextRef="#ctx0" brushRef="#br0" timeOffset="67972.8878">15032 12675,'24'0,"-24"25,50-25,-25-25,0 0,-1 1,26-1,-50-25,25 1,-25 24,0 0,-25 0,25 0,-50 25,26 25,-1 0,-25 0,25 24,1 1,-1 0,25-1,0 1,25-1,-1-24,1 25,0-50,25 0,-1 0,-24 0,25-25,-26-25,26 26,-25-26,0 0,0 1,-1-1,-24 1,25-1,-25 25,0-24,0 49,0 0,25 24,-25 26,0-25,0 24,0 26,0-50,25 49,-25-49,0 24,25-49,-1 25,-24-25,25 0,0-25,-25 1,25-26,0 0,-25 1,24-1,-24 25,25-24,-25 24,0 25,0 0,0 25,0 0,0-1,0 1,25 0,-25 0,0-25,25 0,0 0,-1-25,1 25,0-25,0 0,0 25,-25 0,0 0,24 25,-24 0,0 0,25 0,-25-1,0 1,25-25,0 0,-25-25</inkml:trace>
  <inkml:trace contextRef="#ctx0" brushRef="#br0" timeOffset="68529.9197">16421 11857,'25'-50,"-25"25,0 25,0-25,-25 25,0 25,0 0,0 25,-24 24,-1 0,25 26,-24-1,24 0,25-24,0-26,25 1,-1-25,26-25,0 0,-1-50,26 0,-26-24,-24 0,25-26,-50 1,25-25,-50 25,25 0,-25-1,-25 26,26 24,-26 26,0 24,1 0,24 24,-25 1,50 25,-25-1,50 1</inkml:trace>
  <inkml:trace contextRef="#ctx0" brushRef="#br0" timeOffset="69204.9583">16619 12179,'25'-25,"0"0,-25 1,0-1,25 25,-1 0,-24 25,25-1,-25 1,0 25,25 0,-25-1,0-24,0 25,0-1,25-24,-25 0,0-25,0 0,0 0,25-25,-25 0,24-24,-24-1,25 25,0-24,-25 24,0 0,25 0,-25 25,25 25,-25 0,0 0,24-1,-24 1,50 0,-50 0,50-25,-1 0,-24 0,25-25,-1 0,-24 0,25-24,-26-1,1 0,-25 1,0-26,0 51,-25-1,1 0,24 25,-50 25,25 0,25 24,-25 26,1-1,24 1,24-1,1-24,-25 24,25-49,25 0,-50-1,24-24,1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09-22T21:04:20.94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8377 2305 4,'-2'124'4,"1"1"-1,2-1 1,1 1 0,2-5-1,0-1-1,3-3 0,1-3-1,-1 1-1,-1-8 0,-1-5 1,-2-5-1,-1-7 0,-2-4 0,-1-9 1,-1-5-1,0-7 0,1-8 1,-2-3-1,1-8 0,0-4 1,1-6-1,2-4 0,-1-4 1,2-5 0,-1-3 0,2-3 1,0-4 0,1-3 0,-4-9 1,10 14 0,-10-14 0,9 7 1,-9-7-1,0 0 0,11 4 0,-11-4-1,0 0 0,10 1 0,-10-1-2,0 0 0,0 0 0,9 3 0,-9-3-1,0 0 1,7 11-1,-7-11 0,6 10 0,-6-10 0,0 0 1,8 11-1,-8-11 0,0 0 1,0 0-1,0 0 1,9 4 0,-9-4 0,0 0 0,0 0 1,10 5-1,-10-5 0,11 8 0,-11-8 1,15 9-1,-3-5 0,5 0 1,6-1 0,7 1 0,6-1 0,8 0 0,12-1 0,8 0 0,10 0 0,6 1 0,7-1 1,7 2 0,6-2 0,5 2 1,2-1 0,4 2 2,-1 1-1,1 0 1,-3 0-1,0 1 1,-5-2-2,-6 2 1,-9-2-2,-7 0 0,-7-5 0,-9 1-1,-9-3 0,-9-2 0,-9-3 0,-6-2 0,-5-4 1,-4-5-1,-4-5 0,-4-6 0,1-9 0,-2-7 0,1-8-1,-2-6 0,2-7-1,2-8 1,0-8 0,-2-7-1,3-7 2,-1-5-1,1-9 0,-2-4 0,2-9 0,0-1-1,0-6 1,1-4 1,-2-1-2,1-6 0,-2 1 1,-1-5 0,-2 0 0,-2 0 0,-3-1 0,-5 4-1,-3-2 2,-3 5-1,-5 4 0,-4 5-1,-5 2 2,-4 7-1,-7 3-1,-3 4 1,-4 7-1,-4 2 0,-5 7-1,-5 3 0,-4 10 0,-6 1-1,-4 11 1,-8 7 0,-6 10 0,-7 8-1,-7 12 1,-5 6 0,-8 11 0,-9 9 0,-7 9 1,-6 4 0,-4 10 0,-5 0 1,-5 7 0,-2 1 1,2 1-1,5 1 0,7-2 1,8 0 0,8-4 0,9 3 0,14-4-1,13 1 1,12 3-1,11 2 0,13 7 0,13 7 1,13 10-1,14 11 0,15 17 1,15 16-1,12 16-2,7 11-15,7 11-11,7 15 0,-8-5 0</inkml:trace>
  <inkml:trace contextRef="#ctx0" brushRef="#br0" timeOffset="234283">4808 4144 14,'-14'19'30,"0"-10"2,-2 0 1,1 3-13,-7-3-5,7 6-4,-5-3-2,6 5-1,0-2-3,5 6 0,-1-5-1,4 8 0,-1-3-1,2 4 1,-3 0-2,3 1 1,-3 0-2,2-3 1,-1 1-1,0-7 0,3-2-1,4-5 2,0-10-1,25 6 1,5-10-1,13-2 0,16-2 1,19 1-1,14 0 0,15 2-1,9 4 0,9 3 0,2 3 0,2 4 0,-6-3 1,-8 3-1,-10-4 1,-11-1 1,-14-5-1,-10-3 1,-16-4 0,-9-2-1,-10-3 1,-9-2-1,-7-3 0,-4-1 0,-6-5 1,-4 2-1,-5-2 0,-3 2 0,-4 1 0,-3 0-1,-4 4 0,-2 1-1,-1 6-5,-7-6-35,9 7-1,-1-5 0,5 3-2</inkml:trace>
  <inkml:trace contextRef="#ctx0" brushRef="#br0" timeOffset="258437">3473 2528 11,'0'0'30,"0"0"0,-10 7 2,-3-13-14,13 6-3,-23-13-4,10 7-3,-7-7-1,4 3-1,-8-6 0,2 3-1,-6-8-1,-6 5-1,-7-5 1,-5 4-1,-9-3-1,-5 1 0,-8 3 0,-6 2-1,-5 2 0,-7 0-1,-6 3 0,-6 1 1,-6 0-1,-3 4 0,-8-2 0,-6 3 0,-4 3 0,0 1 0,-1 3 0,-1 3 0,-1 9 0,0 1 0,6 8 0,3 4 1,2 5 0,1 7 0,1 3-1,7 7 1,5 2 0,4 5 0,7 5 0,8-1-1,11 3 1,10 2-1,11 0 1,10-5-1,10-4 1,14-4 0,11-6-1,10-4 1,13-5 0,14-7-2,13-5 2,13-5-1,14-3 0,14-5 0,11-2 0,9-4 0,10-4 0,6 1 0,7-3 1,7 2-1,2 1 0,3-1 0,5 0 0,1-3 0,3 2 1,-4-4-2,1 0 2,-2-1-1,-3-5 0,-1-1 1,-7-5-1,0-1 0,-3-4 0,-5-3 0,-3-1 0,-6-5 0,-3-1 0,-7-4 0,-1-2 0,-8-3 1,-8-7 0,-5-1 0,-10-7 0,-9 0 1,-13-4-1,-10-4 1,-18 4 0,-14 1-1,-17 8 0,-16 3 0,-15 5-1,-12 7 0,-9 6 0,-5 7-1,0 5 0,1 4-1,5 3 0,5 1-3,13 6-1,6-5-2,16 9-6,-2-10-3,21 6-13,0 0-9,0 0 0,18-18 2</inkml:trace>
  <inkml:trace contextRef="#ctx0" brushRef="#br0" timeOffset="260515">13980 3107 58,'0'0'38,"2"-17"-1,-2 17 1,1-13-22,-1 13-12,11 8-1,-2 6-2,5 9 0,4 9-2,7 10 2,7 9-1,8 6 0,7 7 1,5 1 0,3 1 0,1-4-1,-1-6 1,-8-5 0,-4-6 1,-13-6-1,-11-6 1,-17-4 0,-16-6 1,-18-6-1,-14-2 0,-14-6 0,-10-2 0,-6-5-1,-4-2-1,4-3-1,3-4-1,10 1-2,9-8-3,14 5-6,0-8-25,18-6-1,5-5-1,7-1 2</inkml:trace>
  <inkml:trace contextRef="#ctx0" brushRef="#br0" timeOffset="261032">12782 3152 74,'19'-68'38,"2"10"0,-7 10-5,3 16-22,-8 8-3,2 20-3,-11 4-2,11 30 0,-9-2-1,-1 8-1,-2 5 0,1 2 0,0 2 0,-1-6 0,0-4 0,0-8 0,1-8-1,1-6 1,-1-13 0,7 11 1,-7-11-1,18-6 0,-2-1 0,6 0-1,8 1 1,5 0-1,9 1 0,6 2 0,6-1 0,0 1 0,0 3 0,-1 1-1,-6 1 1,-7-1 0,-7 0 0,-8 0-1,-10 1 1,-6 0 0,-11-2-1,10 3 1,-10-3 0,0 0 0,0 0 0,0 0 0,0 0 0,0 0 0,-12-2 0,3 3-1,-6 4 1,-4 5-1,-5 6 1,-7 4 0,-2 4 1,-5 5-1,1 1 1,0 2-1,3-4 1,5-4-2,3-3 1,8-6-1,3-1-2,2-9-2,13-5-3,-19-2-3,19 2-7,-14-16-12,6 2-9,-2-6 0,-2-4 2</inkml:trace>
  <inkml:trace contextRef="#ctx0" brushRef="#br0" timeOffset="261592">12912 3195 31,'-24'-31'34,"1"9"0,3 2-3,10 11-8,-1-3-6,11 12-7,0 0-4,17 23-3,-4-1-1,3 10 0,3 8-1,3 9 1,-2 7 0,0 6-1,-5 0 1,0 1-1,-6-2 0,-1-6 0,-3-6-1,-4-5 1,-1-4-1,-1-10 1,-1-3-1,-1-8 0,2-6 1,-2-2-1,3-11 1,0 0 0,0 0-1,0 0 0,5-13 1,4-4-1,-2-6 0,5-8 0,2-7 0,1-7 0,1-6 1,1 2-1,0-2 0,-3 7 1,-1 5-1,-3 8 1,-3 9-2,-1 10 1,-6 12-1,3 9 1,-4 9 0,-1 2-2,-2 2 2,1 3-1,1-6 1,0 1 0,2-9 1,0-11-1,14-5 0,-1-13 1,5-5-1,5-11 2,1-3-2,1 0 1,-4 1-1,-3 5 0,-7 5 0,-9 10 1,-2 16-1,-26 9 0,-2 13 1,-4 3-1,-3 5 0,-2-1 0,4-1 0,6-4 0,7-9 1,20-15-1,0 0 0,10-6 1,12-11-1,3-1 2,2-6-2,-2 0 1,-1 4-2,-4 1 1,-10 16 0,-10 3 1,-3 27-1,-11 6 0,-9 11 0,-3 9 1,-3-2 0,0 3-1,3-11 0,6-10 0,6-8 0,14-25 0,0 0 1,16-14-1,2-14 0,2-5 2,0-10-2,-3 2 2,-2-3-1,-6 8 0,-7 6-1,-6 10 0,-8 17 0,-9 10-2,-2 17-1,-8 8-4,3 15-3,-10 0-16,5 10-14,2 1 1,8 2-1,3 0 1</inkml:trace>
  <inkml:trace contextRef="#ctx0" brushRef="#br0" timeOffset="262590">12923 4368 78,'0'0'39,"5"-10"-1,-10-10-1,2 6-27,-10-5-4,0 7-2,-6 3-1,0 9-2,-2 8 0,5 9 0,4 5-1,10 1 0,9 2 0,14-4 1,10-10-1,13-8 1,7-12 0,3-8 0,-2-12 0,-5-6 0,-10-8 0,-11-3 0,-13 4 1,-17 5-2,-14 7 1,-12 12 0,-11 12-1,-8 14 1,-4 14-1,2 10 0,4 5 0,9 6-1,12-3 1,16-5 0,15-7 0,18-17-1,13-11 1,9-11 1,4-12 0,-1-7 0,-4-8 1,-9-1-1,-12 0 1,-13 8-1,-17 8 1,-13 10-1,-12 14-1,-8 8-1,-5 15 0,-1 5-1,4 8-4,-1-5-11,13 6-24,8-5 0,15-12-1,9-6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fld id="{C55D0C10-348C-4FE2-B32E-DAC2515206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65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ＭＳ Ｐゴシック" pitchFamily="-10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A3A62-5361-4BF5-B942-D26EAC4E681D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 ):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 this function removes all of s up to and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including the first occurrence of c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  s is any string, c is a 1-character string</a:t>
            </a:r>
          </a:p>
          <a:p>
            <a:r>
              <a:rPr lang="en-US" b="1" dirty="0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len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    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s is empty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err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c == s[0]: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s[1:] 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the character c is now gone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dirty="0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 </a:t>
            </a:r>
            <a:r>
              <a:rPr lang="en-US" b="1" dirty="0" err="1" smtClean="0">
                <a:latin typeface="Courier New" pitchFamily="1" charset="0"/>
                <a:ea typeface="ＭＳ Ｐゴシック" pitchFamily="1" charset="-128"/>
              </a:rPr>
              <a:t>removeUpto</a:t>
            </a:r>
            <a:r>
              <a:rPr lang="en-US" b="1" dirty="0" smtClean="0">
                <a:latin typeface="Courier New" pitchFamily="1" charset="0"/>
                <a:ea typeface="ＭＳ Ｐゴシック" pitchFamily="1" charset="-128"/>
              </a:rPr>
              <a:t>( c, s[1:] )  </a:t>
            </a:r>
            <a:r>
              <a:rPr lang="en-US" b="1" dirty="0" smtClean="0">
                <a:solidFill>
                  <a:srgbClr val="EB102C"/>
                </a:solidFill>
                <a:latin typeface="Courier New" pitchFamily="1" charset="0"/>
                <a:ea typeface="ＭＳ Ｐゴシック" pitchFamily="1" charset="-128"/>
              </a:rPr>
              <a:t># keep going</a:t>
            </a:r>
            <a:endParaRPr lang="en-US" b="1" dirty="0" smtClean="0">
              <a:latin typeface="Courier New" pitchFamily="1" charset="0"/>
              <a:ea typeface="ＭＳ Ｐゴシック" pitchFamily="1" charset="-128"/>
            </a:endParaRPr>
          </a:p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04A8EB-381B-416D-8EC0-3B4DF85E30AD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327CF3EE-A7A5-4860-B6F2-E8420D5203B0}" type="slidenum">
              <a:rPr lang="en-US" sz="1300" smtClean="0">
                <a:latin typeface="Arial" charset="0"/>
              </a:rPr>
              <a:pPr/>
              <a:t>9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2DCE4A-15AC-4725-80CF-529B850FFCDA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C801D-8BAE-4647-B517-1E173E922A68}" type="slidenum">
              <a:rPr lang="en-US"/>
              <a:pPr/>
              <a:t>44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ABFF7-232D-4BB8-B920-D551C1E952CE}" type="slidenum">
              <a:rPr lang="en-US"/>
              <a:pPr/>
              <a:t>45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6502A-7A49-481A-AD87-E0CB2783B0EC}" type="slidenum">
              <a:rPr lang="en-US"/>
              <a:pPr/>
              <a:t>46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C95D7-A4D0-4775-A138-647F25BE463E}" type="slidenum">
              <a:rPr lang="en-US"/>
              <a:pPr/>
              <a:t>47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39AC5D-6AE5-4BD6-A7C9-D0808F67741A}" type="slidenum">
              <a:rPr lang="en-US"/>
              <a:pPr/>
              <a:t>62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883" indent="-285725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53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869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fld id="{F133210C-15A5-437F-9900-A8CCFF70E238}" type="slidenum">
              <a:rPr lang="en-US" sz="1300">
                <a:solidFill>
                  <a:prstClr val="black"/>
                </a:solidFill>
                <a:latin typeface="Arial" charset="0"/>
              </a:rPr>
              <a:pPr/>
              <a:t>73</a:t>
            </a:fld>
            <a:endParaRPr lang="en-US" sz="13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2D5D9B-ED87-4561-96E3-6F7A195F4075}" type="slidenum">
              <a:rPr lang="en-US"/>
              <a:pPr/>
              <a:t>83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def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s, sbig ):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""" returns True if s is a subsequence of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    sbig; False otherwise, both are strings</a:t>
            </a:r>
          </a:p>
          <a:p>
            <a:r>
              <a:rPr lang="en-US" b="1" smtClean="0">
                <a:solidFill>
                  <a:srgbClr val="B410CE"/>
                </a:solidFill>
                <a:latin typeface="Courier New" pitchFamily="1" charset="0"/>
                <a:ea typeface="ＭＳ Ｐゴシック" pitchFamily="1" charset="-128"/>
              </a:rPr>
              <a:t>    """</a:t>
            </a:r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len(s) == 0: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True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elif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s[0] not in sbig: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False</a:t>
            </a:r>
          </a:p>
          <a:p>
            <a:endParaRPr lang="en-US" b="1" smtClean="0">
              <a:latin typeface="Courier New" pitchFamily="1" charset="0"/>
              <a:ea typeface="ＭＳ Ｐゴシック" pitchFamily="1" charset="-128"/>
            </a:endParaRP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else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: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restofsbig = removeUpto( s[0], sbig )</a:t>
            </a:r>
          </a:p>
          <a:p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       </a:t>
            </a:r>
            <a:r>
              <a:rPr lang="en-US" b="1" smtClean="0">
                <a:solidFill>
                  <a:schemeClr val="hlink"/>
                </a:solidFill>
                <a:latin typeface="Courier New" pitchFamily="1" charset="0"/>
                <a:ea typeface="ＭＳ Ｐゴシック" pitchFamily="1" charset="-128"/>
              </a:rPr>
              <a:t>return</a:t>
            </a:r>
            <a:r>
              <a:rPr lang="en-US" b="1" smtClean="0">
                <a:latin typeface="Courier New" pitchFamily="1" charset="0"/>
                <a:ea typeface="ＭＳ Ｐゴシック" pitchFamily="1" charset="-128"/>
              </a:rPr>
              <a:t> subseq( s[1:], restofsbig )</a:t>
            </a:r>
          </a:p>
          <a:p>
            <a:endParaRPr lang="en-US" smtClean="0">
              <a:latin typeface="Arial" charset="0"/>
              <a:ea typeface="ＭＳ Ｐゴシック" pitchFamily="1" charset="-128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3905A-79B3-4E03-9179-81E9F492F70E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D6E9D-F69A-49EE-84D3-E3F8531D9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F767F4-3C47-498C-9A57-831FBEA6E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4C195-DDC2-4F08-AE1B-7017222C0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9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67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772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50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08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34596-5761-48F0-9045-9115234614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2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66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5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D448D-D47C-47B3-860E-9914229FC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575FA-2A78-4A30-9596-39FF13641B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F9388-BDE3-4CC6-9E1F-15B64F7550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2C7F4-E836-4D85-8212-A583D3450E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09012-731D-4440-8784-AF700AE8E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655BB-D3A4-41A4-8CA6-1829D5104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458475-7EFE-443E-AE57-82CFF05E0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A948F8F-F20A-4A66-83A4-5E961FCF9CD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0D0D1E3A-439F-964C-BDB8-8A9CC1ADA28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9/25/2013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10D4331E-FD14-1B44-B391-6AC4C16F51E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4604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hyperlink" Target="ariane.m4v" TargetMode="Externa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ags" Target="../tags/tag116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18.xml"/><Relationship Id="rId10" Type="http://schemas.openxmlformats.org/officeDocument/2006/relationships/image" Target="../media/image7.jpeg"/><Relationship Id="rId4" Type="http://schemas.openxmlformats.org/officeDocument/2006/relationships/tags" Target="../tags/tag117.xml"/><Relationship Id="rId9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4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1.emf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customXml" Target="../ink/ink1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31.emf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customXml" Target="../ink/ink2.xml"/><Relationship Id="rId4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58.xml"/><Relationship Id="rId7" Type="http://schemas.openxmlformats.org/officeDocument/2006/relationships/tags" Target="../tags/tag162.xml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10" Type="http://schemas.openxmlformats.org/officeDocument/2006/relationships/image" Target="../media/image9.png"/><Relationship Id="rId4" Type="http://schemas.openxmlformats.org/officeDocument/2006/relationships/tags" Target="../tags/tag159.xml"/><Relationship Id="rId9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7" Type="http://schemas.openxmlformats.org/officeDocument/2006/relationships/image" Target="../media/image8.png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notesSlide" Target="../notesSlides/notesSlide17.xml"/><Relationship Id="rId2" Type="http://schemas.openxmlformats.org/officeDocument/2006/relationships/tags" Target="../tags/tag169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image" Target="../media/image11.png"/><Relationship Id="rId3" Type="http://schemas.openxmlformats.org/officeDocument/2006/relationships/tags" Target="../tags/tag185.xml"/><Relationship Id="rId21" Type="http://schemas.openxmlformats.org/officeDocument/2006/relationships/image" Target="../media/image83.emf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184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10" Type="http://schemas.openxmlformats.org/officeDocument/2006/relationships/tags" Target="../tags/tag192.xml"/><Relationship Id="rId19" Type="http://schemas.openxmlformats.org/officeDocument/2006/relationships/customXml" Target="../ink/ink3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200.xml"/><Relationship Id="rId7" Type="http://schemas.openxmlformats.org/officeDocument/2006/relationships/notesSlide" Target="../notesSlides/notesSlide19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5.jpeg"/><Relationship Id="rId5" Type="http://schemas.openxmlformats.org/officeDocument/2006/relationships/tags" Target="../tags/tag202.xml"/><Relationship Id="rId10" Type="http://schemas.openxmlformats.org/officeDocument/2006/relationships/image" Target="../media/image14.jpeg"/><Relationship Id="rId4" Type="http://schemas.openxmlformats.org/officeDocument/2006/relationships/tags" Target="../tags/tag201.xml"/><Relationship Id="rId9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" Type="http://schemas.openxmlformats.org/officeDocument/2006/relationships/tags" Target="../tags/tag31.xml"/><Relationship Id="rId21" Type="http://schemas.openxmlformats.org/officeDocument/2006/relationships/tags" Target="../tags/tag49.xml"/><Relationship Id="rId34" Type="http://schemas.openxmlformats.org/officeDocument/2006/relationships/slideLayout" Target="../slideLayouts/slideLayout7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notesSlide" Target="../notesSlides/notesSlide21.xml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image" Target="../media/image20.jpeg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10" Type="http://schemas.openxmlformats.org/officeDocument/2006/relationships/tags" Target="../tags/tag212.xml"/><Relationship Id="rId19" Type="http://schemas.openxmlformats.org/officeDocument/2006/relationships/image" Target="../media/image19.jpe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2" Type="http://schemas.openxmlformats.org/officeDocument/2006/relationships/tags" Target="../tags/tag220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10" Type="http://schemas.openxmlformats.org/officeDocument/2006/relationships/notesSlide" Target="../notesSlides/notesSlide22.xml"/><Relationship Id="rId4" Type="http://schemas.openxmlformats.org/officeDocument/2006/relationships/tags" Target="../tags/tag222.xml"/><Relationship Id="rId9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4.xml"/><Relationship Id="rId3" Type="http://schemas.openxmlformats.org/officeDocument/2006/relationships/tags" Target="../tags/tag229.xml"/><Relationship Id="rId7" Type="http://schemas.openxmlformats.org/officeDocument/2006/relationships/tags" Target="../tags/tag233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tags" Target="../tags/tag232.xml"/><Relationship Id="rId5" Type="http://schemas.openxmlformats.org/officeDocument/2006/relationships/tags" Target="../tags/tag231.xml"/><Relationship Id="rId10" Type="http://schemas.openxmlformats.org/officeDocument/2006/relationships/notesSlide" Target="../notesSlides/notesSlide23.xml"/><Relationship Id="rId4" Type="http://schemas.openxmlformats.org/officeDocument/2006/relationships/tags" Target="../tags/tag230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4.jpe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3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image" Target="../media/image32.emf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12" Type="http://schemas.openxmlformats.org/officeDocument/2006/relationships/customXml" Target="../ink/ink4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notesSlide" Target="../notesSlides/notesSlide27.xml"/><Relationship Id="rId5" Type="http://schemas.openxmlformats.org/officeDocument/2006/relationships/tags" Target="../tags/tag2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40.xml"/><Relationship Id="rId9" Type="http://schemas.openxmlformats.org/officeDocument/2006/relationships/tags" Target="../tags/tag24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3" Type="http://schemas.openxmlformats.org/officeDocument/2006/relationships/tags" Target="../tags/tag248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notesSlide" Target="../notesSlides/notesSlide28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10" Type="http://schemas.openxmlformats.org/officeDocument/2006/relationships/tags" Target="../tags/tag255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image" Target="../media/image16.emf"/><Relationship Id="rId3" Type="http://schemas.openxmlformats.org/officeDocument/2006/relationships/tags" Target="../tags/tag266.xml"/><Relationship Id="rId21" Type="http://schemas.openxmlformats.org/officeDocument/2006/relationships/tags" Target="../tags/tag284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customXml" Target="../ink/ink5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tags" Target="../tags/tag283.xml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24" Type="http://schemas.openxmlformats.org/officeDocument/2006/relationships/notesSlide" Target="../notesSlides/notesSlide29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3" Type="http://schemas.openxmlformats.org/officeDocument/2006/relationships/tags" Target="../tags/tag28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5" Type="http://schemas.openxmlformats.org/officeDocument/2006/relationships/tags" Target="../tags/tag290.xml"/><Relationship Id="rId4" Type="http://schemas.openxmlformats.org/officeDocument/2006/relationships/tags" Target="../tags/tag289.xml"/><Relationship Id="rId9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94.xml"/><Relationship Id="rId7" Type="http://schemas.openxmlformats.org/officeDocument/2006/relationships/tags" Target="../tags/tag298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tags" Target="../tags/tag297.xml"/><Relationship Id="rId11" Type="http://schemas.openxmlformats.org/officeDocument/2006/relationships/image" Target="../media/image28.png"/><Relationship Id="rId5" Type="http://schemas.openxmlformats.org/officeDocument/2006/relationships/tags" Target="../tags/tag296.xml"/><Relationship Id="rId10" Type="http://schemas.openxmlformats.org/officeDocument/2006/relationships/image" Target="../media/image27.png"/><Relationship Id="rId4" Type="http://schemas.openxmlformats.org/officeDocument/2006/relationships/tags" Target="../tags/tag295.xml"/><Relationship Id="rId9" Type="http://schemas.openxmlformats.org/officeDocument/2006/relationships/notesSlide" Target="../notesSlides/notesSlide3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06.xml"/><Relationship Id="rId13" Type="http://schemas.openxmlformats.org/officeDocument/2006/relationships/tags" Target="../tags/tag311.xml"/><Relationship Id="rId18" Type="http://schemas.openxmlformats.org/officeDocument/2006/relationships/image" Target="../media/image29.png"/><Relationship Id="rId3" Type="http://schemas.openxmlformats.org/officeDocument/2006/relationships/tags" Target="../tags/tag301.xml"/><Relationship Id="rId7" Type="http://schemas.openxmlformats.org/officeDocument/2006/relationships/tags" Target="../tags/tag305.xml"/><Relationship Id="rId12" Type="http://schemas.openxmlformats.org/officeDocument/2006/relationships/tags" Target="../tags/tag310.xml"/><Relationship Id="rId17" Type="http://schemas.openxmlformats.org/officeDocument/2006/relationships/image" Target="../media/image27.png"/><Relationship Id="rId2" Type="http://schemas.openxmlformats.org/officeDocument/2006/relationships/tags" Target="../tags/tag300.xml"/><Relationship Id="rId16" Type="http://schemas.openxmlformats.org/officeDocument/2006/relationships/notesSlide" Target="../notesSlides/notesSlide32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11" Type="http://schemas.openxmlformats.org/officeDocument/2006/relationships/tags" Target="../tags/tag309.xml"/><Relationship Id="rId5" Type="http://schemas.openxmlformats.org/officeDocument/2006/relationships/tags" Target="../tags/tag30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08.xml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315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7.xml"/><Relationship Id="rId4" Type="http://schemas.openxmlformats.org/officeDocument/2006/relationships/tags" Target="../tags/tag31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0.xml"/><Relationship Id="rId4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1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notesSlide" Target="../notesSlides/notesSlide40.xml"/><Relationship Id="rId3" Type="http://schemas.openxmlformats.org/officeDocument/2006/relationships/tags" Target="../tags/tag324.xml"/><Relationship Id="rId21" Type="http://schemas.openxmlformats.org/officeDocument/2006/relationships/image" Target="../media/image83.emf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customXml" Target="../ink/ink6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14.emf"/><Relationship Id="rId10" Type="http://schemas.openxmlformats.org/officeDocument/2006/relationships/tags" Target="../tags/tag331.xml"/><Relationship Id="rId19" Type="http://schemas.openxmlformats.org/officeDocument/2006/relationships/image" Target="../media/image11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customXml" Target="../ink/ink7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345.xml"/><Relationship Id="rId13" Type="http://schemas.openxmlformats.org/officeDocument/2006/relationships/tags" Target="../tags/tag350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tags" Target="../tags/tag349.xml"/><Relationship Id="rId17" Type="http://schemas.openxmlformats.org/officeDocument/2006/relationships/tags" Target="../tags/tag354.xml"/><Relationship Id="rId2" Type="http://schemas.openxmlformats.org/officeDocument/2006/relationships/tags" Target="../tags/tag339.xml"/><Relationship Id="rId16" Type="http://schemas.openxmlformats.org/officeDocument/2006/relationships/tags" Target="../tags/tag353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tags" Target="../tags/tag348.xml"/><Relationship Id="rId5" Type="http://schemas.openxmlformats.org/officeDocument/2006/relationships/tags" Target="../tags/tag342.xml"/><Relationship Id="rId15" Type="http://schemas.openxmlformats.org/officeDocument/2006/relationships/tags" Target="../tags/tag352.xml"/><Relationship Id="rId10" Type="http://schemas.openxmlformats.org/officeDocument/2006/relationships/tags" Target="../tags/tag347.xml"/><Relationship Id="rId4" Type="http://schemas.openxmlformats.org/officeDocument/2006/relationships/tags" Target="../tags/tag341.xml"/><Relationship Id="rId9" Type="http://schemas.openxmlformats.org/officeDocument/2006/relationships/tags" Target="../tags/tag346.xml"/><Relationship Id="rId14" Type="http://schemas.openxmlformats.org/officeDocument/2006/relationships/tags" Target="../tags/tag35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6.xml"/><Relationship Id="rId1" Type="http://schemas.openxmlformats.org/officeDocument/2006/relationships/tags" Target="../tags/tag355.xml"/><Relationship Id="rId5" Type="http://schemas.openxmlformats.org/officeDocument/2006/relationships/image" Target="../media/image3.emf"/><Relationship Id="rId4" Type="http://schemas.openxmlformats.org/officeDocument/2006/relationships/customXml" Target="../ink/ink8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image" Target="../media/image76.emf"/><Relationship Id="rId18" Type="http://schemas.openxmlformats.org/officeDocument/2006/relationships/customXml" Target="../ink/ink12.xml"/><Relationship Id="rId26" Type="http://schemas.openxmlformats.org/officeDocument/2006/relationships/customXml" Target="../ink/ink16.xml"/><Relationship Id="rId3" Type="http://schemas.openxmlformats.org/officeDocument/2006/relationships/tags" Target="../tags/tag359.xml"/><Relationship Id="rId21" Type="http://schemas.openxmlformats.org/officeDocument/2006/relationships/image" Target="../media/image80.emf"/><Relationship Id="rId34" Type="http://schemas.openxmlformats.org/officeDocument/2006/relationships/customXml" Target="../ink/ink19.xml"/><Relationship Id="rId7" Type="http://schemas.openxmlformats.org/officeDocument/2006/relationships/tags" Target="../tags/tag363.xml"/><Relationship Id="rId12" Type="http://schemas.openxmlformats.org/officeDocument/2006/relationships/customXml" Target="../ink/ink9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33" Type="http://schemas.openxmlformats.org/officeDocument/2006/relationships/image" Target="../media/image86.emf"/><Relationship Id="rId2" Type="http://schemas.openxmlformats.org/officeDocument/2006/relationships/tags" Target="../tags/tag358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29" Type="http://schemas.openxmlformats.org/officeDocument/2006/relationships/image" Target="../media/image84.emf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notesSlide" Target="../notesSlides/notesSlide41.xml"/><Relationship Id="rId24" Type="http://schemas.openxmlformats.org/officeDocument/2006/relationships/customXml" Target="../ink/ink15.xml"/><Relationship Id="rId32" Type="http://schemas.openxmlformats.org/officeDocument/2006/relationships/customXml" Target="../ink/ink18.xml"/><Relationship Id="rId37" Type="http://schemas.openxmlformats.org/officeDocument/2006/relationships/image" Target="../media/image88.emf"/><Relationship Id="rId5" Type="http://schemas.openxmlformats.org/officeDocument/2006/relationships/tags" Target="../tags/tag361.xml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36" Type="http://schemas.openxmlformats.org/officeDocument/2006/relationships/customXml" Target="../ink/ink20.xml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customXml" Target="../ink/ink10.xml"/><Relationship Id="rId22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image" Target="../media/image87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tags" Target="../tags/tag383.xml"/><Relationship Id="rId26" Type="http://schemas.openxmlformats.org/officeDocument/2006/relationships/tags" Target="../tags/tag391.xml"/><Relationship Id="rId3" Type="http://schemas.openxmlformats.org/officeDocument/2006/relationships/tags" Target="../tags/tag368.xml"/><Relationship Id="rId21" Type="http://schemas.openxmlformats.org/officeDocument/2006/relationships/tags" Target="../tags/tag386.xml"/><Relationship Id="rId34" Type="http://schemas.openxmlformats.org/officeDocument/2006/relationships/tags" Target="../tags/tag399.xml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tags" Target="../tags/tag390.xml"/><Relationship Id="rId33" Type="http://schemas.openxmlformats.org/officeDocument/2006/relationships/tags" Target="../tags/tag398.xml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tags" Target="../tags/tag385.xml"/><Relationship Id="rId29" Type="http://schemas.openxmlformats.org/officeDocument/2006/relationships/tags" Target="../tags/tag394.xml"/><Relationship Id="rId1" Type="http://schemas.openxmlformats.org/officeDocument/2006/relationships/tags" Target="../tags/tag366.x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tags" Target="../tags/tag389.xml"/><Relationship Id="rId32" Type="http://schemas.openxmlformats.org/officeDocument/2006/relationships/tags" Target="../tags/tag397.xml"/><Relationship Id="rId37" Type="http://schemas.openxmlformats.org/officeDocument/2006/relationships/image" Target="../media/image32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tags" Target="../tags/tag388.xml"/><Relationship Id="rId28" Type="http://schemas.openxmlformats.org/officeDocument/2006/relationships/tags" Target="../tags/tag393.xml"/><Relationship Id="rId36" Type="http://schemas.openxmlformats.org/officeDocument/2006/relationships/notesSlide" Target="../notesSlides/notesSlide42.xml"/><Relationship Id="rId10" Type="http://schemas.openxmlformats.org/officeDocument/2006/relationships/tags" Target="../tags/tag375.xml"/><Relationship Id="rId19" Type="http://schemas.openxmlformats.org/officeDocument/2006/relationships/tags" Target="../tags/tag384.xml"/><Relationship Id="rId31" Type="http://schemas.openxmlformats.org/officeDocument/2006/relationships/tags" Target="../tags/tag396.xml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tags" Target="../tags/tag387.xml"/><Relationship Id="rId27" Type="http://schemas.openxmlformats.org/officeDocument/2006/relationships/tags" Target="../tags/tag392.xml"/><Relationship Id="rId30" Type="http://schemas.openxmlformats.org/officeDocument/2006/relationships/tags" Target="../tags/tag395.xml"/><Relationship Id="rId35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25.xml"/><Relationship Id="rId26" Type="http://schemas.openxmlformats.org/officeDocument/2006/relationships/customXml" Target="../ink/ink29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33.xml"/><Relationship Id="rId42" Type="http://schemas.openxmlformats.org/officeDocument/2006/relationships/customXml" Target="../ink/ink37.xml"/><Relationship Id="rId47" Type="http://schemas.openxmlformats.org/officeDocument/2006/relationships/image" Target="../media/image138.emf"/><Relationship Id="rId50" Type="http://schemas.openxmlformats.org/officeDocument/2006/relationships/customXml" Target="../ink/ink41.xml"/><Relationship Id="rId55" Type="http://schemas.openxmlformats.org/officeDocument/2006/relationships/image" Target="../media/image142.emf"/><Relationship Id="rId63" Type="http://schemas.openxmlformats.org/officeDocument/2006/relationships/image" Target="../media/image146.emf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customXml" Target="../ink/ink24.xml"/><Relationship Id="rId29" Type="http://schemas.openxmlformats.org/officeDocument/2006/relationships/image" Target="../media/image129.emf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1" Type="http://schemas.openxmlformats.org/officeDocument/2006/relationships/image" Target="../media/image120.emf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133.emf"/><Relationship Id="rId40" Type="http://schemas.openxmlformats.org/officeDocument/2006/relationships/customXml" Target="../ink/ink36.xml"/><Relationship Id="rId45" Type="http://schemas.openxmlformats.org/officeDocument/2006/relationships/image" Target="../media/image137.emf"/><Relationship Id="rId53" Type="http://schemas.openxmlformats.org/officeDocument/2006/relationships/image" Target="../media/image141.emf"/><Relationship Id="rId58" Type="http://schemas.openxmlformats.org/officeDocument/2006/relationships/customXml" Target="../ink/ink45.xml"/><Relationship Id="rId66" Type="http://schemas.openxmlformats.org/officeDocument/2006/relationships/customXml" Target="../ink/ink49.xml"/><Relationship Id="rId5" Type="http://schemas.openxmlformats.org/officeDocument/2006/relationships/tags" Target="../tags/tag404.xml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49" Type="http://schemas.openxmlformats.org/officeDocument/2006/relationships/image" Target="../media/image139.emf"/><Relationship Id="rId57" Type="http://schemas.openxmlformats.org/officeDocument/2006/relationships/image" Target="../media/image143.emf"/><Relationship Id="rId61" Type="http://schemas.openxmlformats.org/officeDocument/2006/relationships/image" Target="../media/image145.emf"/><Relationship Id="rId10" Type="http://schemas.openxmlformats.org/officeDocument/2006/relationships/customXml" Target="../ink/ink21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4" Type="http://schemas.openxmlformats.org/officeDocument/2006/relationships/customXml" Target="../ink/ink38.xml"/><Relationship Id="rId52" Type="http://schemas.openxmlformats.org/officeDocument/2006/relationships/customXml" Target="../ink/ink42.xml"/><Relationship Id="rId60" Type="http://schemas.openxmlformats.org/officeDocument/2006/relationships/customXml" Target="../ink/ink46.xml"/><Relationship Id="rId65" Type="http://schemas.openxmlformats.org/officeDocument/2006/relationships/image" Target="../media/image147.emf"/><Relationship Id="rId4" Type="http://schemas.openxmlformats.org/officeDocument/2006/relationships/tags" Target="../tags/tag403.xml"/><Relationship Id="rId9" Type="http://schemas.openxmlformats.org/officeDocument/2006/relationships/notesSlide" Target="../notesSlides/notesSlide43.xml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128.emf"/><Relationship Id="rId30" Type="http://schemas.openxmlformats.org/officeDocument/2006/relationships/customXml" Target="../ink/ink31.xml"/><Relationship Id="rId35" Type="http://schemas.openxmlformats.org/officeDocument/2006/relationships/image" Target="../media/image132.emf"/><Relationship Id="rId43" Type="http://schemas.openxmlformats.org/officeDocument/2006/relationships/image" Target="../media/image136.emf"/><Relationship Id="rId48" Type="http://schemas.openxmlformats.org/officeDocument/2006/relationships/customXml" Target="../ink/ink40.xml"/><Relationship Id="rId56" Type="http://schemas.openxmlformats.org/officeDocument/2006/relationships/customXml" Target="../ink/ink44.xml"/><Relationship Id="rId64" Type="http://schemas.openxmlformats.org/officeDocument/2006/relationships/customXml" Target="../ink/ink48.xml"/><Relationship Id="rId8" Type="http://schemas.openxmlformats.org/officeDocument/2006/relationships/slideLayout" Target="../slideLayouts/slideLayout7.xml"/><Relationship Id="rId51" Type="http://schemas.openxmlformats.org/officeDocument/2006/relationships/image" Target="../media/image140.emf"/><Relationship Id="rId3" Type="http://schemas.openxmlformats.org/officeDocument/2006/relationships/tags" Target="../tags/tag402.xml"/><Relationship Id="rId12" Type="http://schemas.openxmlformats.org/officeDocument/2006/relationships/customXml" Target="../ink/ink22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59" Type="http://schemas.openxmlformats.org/officeDocument/2006/relationships/image" Target="../media/image144.emf"/><Relationship Id="rId67" Type="http://schemas.openxmlformats.org/officeDocument/2006/relationships/image" Target="../media/image148.emf"/><Relationship Id="rId20" Type="http://schemas.openxmlformats.org/officeDocument/2006/relationships/customXml" Target="../ink/ink26.xml"/><Relationship Id="rId41" Type="http://schemas.openxmlformats.org/officeDocument/2006/relationships/image" Target="../media/image135.emf"/><Relationship Id="rId54" Type="http://schemas.openxmlformats.org/officeDocument/2006/relationships/customXml" Target="../ink/ink43.xml"/><Relationship Id="rId62" Type="http://schemas.openxmlformats.org/officeDocument/2006/relationships/customXml" Target="../ink/ink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notesSlide" Target="../notesSlides/notesSlide44.xml"/><Relationship Id="rId2" Type="http://schemas.openxmlformats.org/officeDocument/2006/relationships/tags" Target="../tags/tag408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429.xml"/><Relationship Id="rId13" Type="http://schemas.openxmlformats.org/officeDocument/2006/relationships/tags" Target="../tags/tag434.xml"/><Relationship Id="rId18" Type="http://schemas.openxmlformats.org/officeDocument/2006/relationships/image" Target="../media/image33.png"/><Relationship Id="rId3" Type="http://schemas.openxmlformats.org/officeDocument/2006/relationships/tags" Target="../tags/tag424.xml"/><Relationship Id="rId7" Type="http://schemas.openxmlformats.org/officeDocument/2006/relationships/tags" Target="../tags/tag428.xml"/><Relationship Id="rId12" Type="http://schemas.openxmlformats.org/officeDocument/2006/relationships/tags" Target="../tags/tag433.xml"/><Relationship Id="rId17" Type="http://schemas.openxmlformats.org/officeDocument/2006/relationships/notesSlide" Target="../notesSlides/notesSlide45.xml"/><Relationship Id="rId2" Type="http://schemas.openxmlformats.org/officeDocument/2006/relationships/tags" Target="../tags/tag423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422.xml"/><Relationship Id="rId6" Type="http://schemas.openxmlformats.org/officeDocument/2006/relationships/tags" Target="../tags/tag427.xml"/><Relationship Id="rId11" Type="http://schemas.openxmlformats.org/officeDocument/2006/relationships/tags" Target="../tags/tag432.xml"/><Relationship Id="rId5" Type="http://schemas.openxmlformats.org/officeDocument/2006/relationships/tags" Target="../tags/tag426.xml"/><Relationship Id="rId15" Type="http://schemas.openxmlformats.org/officeDocument/2006/relationships/tags" Target="../tags/tag436.xml"/><Relationship Id="rId10" Type="http://schemas.openxmlformats.org/officeDocument/2006/relationships/tags" Target="../tags/tag431.xml"/><Relationship Id="rId4" Type="http://schemas.openxmlformats.org/officeDocument/2006/relationships/tags" Target="../tags/tag425.xml"/><Relationship Id="rId9" Type="http://schemas.openxmlformats.org/officeDocument/2006/relationships/tags" Target="../tags/tag430.xml"/><Relationship Id="rId14" Type="http://schemas.openxmlformats.org/officeDocument/2006/relationships/tags" Target="../tags/tag43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444.xml"/><Relationship Id="rId3" Type="http://schemas.openxmlformats.org/officeDocument/2006/relationships/tags" Target="../tags/tag439.xml"/><Relationship Id="rId7" Type="http://schemas.openxmlformats.org/officeDocument/2006/relationships/tags" Target="../tags/tag443.xml"/><Relationship Id="rId2" Type="http://schemas.openxmlformats.org/officeDocument/2006/relationships/tags" Target="../tags/tag438.xml"/><Relationship Id="rId1" Type="http://schemas.openxmlformats.org/officeDocument/2006/relationships/tags" Target="../tags/tag437.xml"/><Relationship Id="rId6" Type="http://schemas.openxmlformats.org/officeDocument/2006/relationships/tags" Target="../tags/tag442.xml"/><Relationship Id="rId5" Type="http://schemas.openxmlformats.org/officeDocument/2006/relationships/tags" Target="../tags/tag441.xml"/><Relationship Id="rId10" Type="http://schemas.openxmlformats.org/officeDocument/2006/relationships/notesSlide" Target="../notesSlides/notesSlide46.xml"/><Relationship Id="rId4" Type="http://schemas.openxmlformats.org/officeDocument/2006/relationships/tags" Target="../tags/tag440.xml"/><Relationship Id="rId9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453.xml"/><Relationship Id="rId13" Type="http://schemas.openxmlformats.org/officeDocument/2006/relationships/tags" Target="../tags/tag458.xml"/><Relationship Id="rId18" Type="http://schemas.openxmlformats.org/officeDocument/2006/relationships/tags" Target="../tags/tag463.xml"/><Relationship Id="rId26" Type="http://schemas.openxmlformats.org/officeDocument/2006/relationships/image" Target="../media/image4.jpeg"/><Relationship Id="rId3" Type="http://schemas.openxmlformats.org/officeDocument/2006/relationships/tags" Target="../tags/tag448.xml"/><Relationship Id="rId21" Type="http://schemas.openxmlformats.org/officeDocument/2006/relationships/tags" Target="../tags/tag466.xml"/><Relationship Id="rId7" Type="http://schemas.openxmlformats.org/officeDocument/2006/relationships/tags" Target="../tags/tag452.xml"/><Relationship Id="rId12" Type="http://schemas.openxmlformats.org/officeDocument/2006/relationships/tags" Target="../tags/tag457.xml"/><Relationship Id="rId17" Type="http://schemas.openxmlformats.org/officeDocument/2006/relationships/tags" Target="../tags/tag462.xml"/><Relationship Id="rId25" Type="http://schemas.openxmlformats.org/officeDocument/2006/relationships/image" Target="../media/image35.png"/><Relationship Id="rId2" Type="http://schemas.openxmlformats.org/officeDocument/2006/relationships/tags" Target="../tags/tag447.xml"/><Relationship Id="rId16" Type="http://schemas.openxmlformats.org/officeDocument/2006/relationships/tags" Target="../tags/tag461.xml"/><Relationship Id="rId20" Type="http://schemas.openxmlformats.org/officeDocument/2006/relationships/tags" Target="../tags/tag465.xml"/><Relationship Id="rId1" Type="http://schemas.openxmlformats.org/officeDocument/2006/relationships/tags" Target="../tags/tag446.xml"/><Relationship Id="rId6" Type="http://schemas.openxmlformats.org/officeDocument/2006/relationships/tags" Target="../tags/tag451.xml"/><Relationship Id="rId11" Type="http://schemas.openxmlformats.org/officeDocument/2006/relationships/tags" Target="../tags/tag456.xml"/><Relationship Id="rId24" Type="http://schemas.openxmlformats.org/officeDocument/2006/relationships/image" Target="../media/image34.png"/><Relationship Id="rId5" Type="http://schemas.openxmlformats.org/officeDocument/2006/relationships/tags" Target="../tags/tag450.xml"/><Relationship Id="rId15" Type="http://schemas.openxmlformats.org/officeDocument/2006/relationships/tags" Target="../tags/tag460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455.xml"/><Relationship Id="rId19" Type="http://schemas.openxmlformats.org/officeDocument/2006/relationships/tags" Target="../tags/tag464.xml"/><Relationship Id="rId4" Type="http://schemas.openxmlformats.org/officeDocument/2006/relationships/tags" Target="../tags/tag449.xml"/><Relationship Id="rId9" Type="http://schemas.openxmlformats.org/officeDocument/2006/relationships/tags" Target="../tags/tag454.xml"/><Relationship Id="rId14" Type="http://schemas.openxmlformats.org/officeDocument/2006/relationships/tags" Target="../tags/tag459.xml"/><Relationship Id="rId22" Type="http://schemas.openxmlformats.org/officeDocument/2006/relationships/tags" Target="../tags/tag467.xml"/><Relationship Id="rId27" Type="http://schemas.openxmlformats.org/officeDocument/2006/relationships/image" Target="../media/image3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tags" Target="../tags/tag493.xml"/><Relationship Id="rId39" Type="http://schemas.openxmlformats.org/officeDocument/2006/relationships/image" Target="../media/image4.jpeg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34" Type="http://schemas.openxmlformats.org/officeDocument/2006/relationships/tags" Target="../tags/tag501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33" Type="http://schemas.openxmlformats.org/officeDocument/2006/relationships/tags" Target="../tags/tag500.xml"/><Relationship Id="rId38" Type="http://schemas.openxmlformats.org/officeDocument/2006/relationships/slideLayout" Target="../slideLayouts/slideLayout7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29" Type="http://schemas.openxmlformats.org/officeDocument/2006/relationships/tags" Target="../tags/tag496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32" Type="http://schemas.openxmlformats.org/officeDocument/2006/relationships/tags" Target="../tags/tag499.xml"/><Relationship Id="rId37" Type="http://schemas.openxmlformats.org/officeDocument/2006/relationships/tags" Target="../tags/tag504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36" Type="http://schemas.openxmlformats.org/officeDocument/2006/relationships/tags" Target="../tags/tag503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tags" Target="../tags/tag498.xml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30" Type="http://schemas.openxmlformats.org/officeDocument/2006/relationships/tags" Target="../tags/tag497.xml"/><Relationship Id="rId35" Type="http://schemas.openxmlformats.org/officeDocument/2006/relationships/tags" Target="../tags/tag50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tags" Target="../tags/tag530.xml"/><Relationship Id="rId3" Type="http://schemas.openxmlformats.org/officeDocument/2006/relationships/tags" Target="../tags/tag507.xml"/><Relationship Id="rId21" Type="http://schemas.openxmlformats.org/officeDocument/2006/relationships/tags" Target="../tags/tag525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tags" Target="../tags/tag524.xml"/><Relationship Id="rId29" Type="http://schemas.openxmlformats.org/officeDocument/2006/relationships/tags" Target="../tags/tag533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tags" Target="../tags/tag528.xml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10" Type="http://schemas.openxmlformats.org/officeDocument/2006/relationships/tags" Target="../tags/tag514.xml"/><Relationship Id="rId19" Type="http://schemas.openxmlformats.org/officeDocument/2006/relationships/tags" Target="../tags/tag523.xml"/><Relationship Id="rId31" Type="http://schemas.openxmlformats.org/officeDocument/2006/relationships/image" Target="../media/image37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30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image" Target="../media/image37.png"/><Relationship Id="rId3" Type="http://schemas.openxmlformats.org/officeDocument/2006/relationships/tags" Target="../tags/tag536.xml"/><Relationship Id="rId7" Type="http://schemas.openxmlformats.org/officeDocument/2006/relationships/tags" Target="../tags/tag540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535.xml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5" Type="http://schemas.openxmlformats.org/officeDocument/2006/relationships/tags" Target="../tags/tag538.xml"/><Relationship Id="rId10" Type="http://schemas.openxmlformats.org/officeDocument/2006/relationships/tags" Target="../tags/tag543.xml"/><Relationship Id="rId4" Type="http://schemas.openxmlformats.org/officeDocument/2006/relationships/tags" Target="../tags/tag537.xml"/><Relationship Id="rId9" Type="http://schemas.openxmlformats.org/officeDocument/2006/relationships/tags" Target="../tags/tag54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tags" Target="../tags/tag552.xml"/><Relationship Id="rId13" Type="http://schemas.openxmlformats.org/officeDocument/2006/relationships/tags" Target="../tags/tag557.xml"/><Relationship Id="rId18" Type="http://schemas.openxmlformats.org/officeDocument/2006/relationships/tags" Target="../tags/tag562.xml"/><Relationship Id="rId26" Type="http://schemas.openxmlformats.org/officeDocument/2006/relationships/tags" Target="../tags/tag570.xml"/><Relationship Id="rId39" Type="http://schemas.openxmlformats.org/officeDocument/2006/relationships/tags" Target="../tags/tag583.xml"/><Relationship Id="rId3" Type="http://schemas.openxmlformats.org/officeDocument/2006/relationships/tags" Target="../tags/tag547.xml"/><Relationship Id="rId21" Type="http://schemas.openxmlformats.org/officeDocument/2006/relationships/tags" Target="../tags/tag565.xml"/><Relationship Id="rId34" Type="http://schemas.openxmlformats.org/officeDocument/2006/relationships/tags" Target="../tags/tag578.xml"/><Relationship Id="rId7" Type="http://schemas.openxmlformats.org/officeDocument/2006/relationships/tags" Target="../tags/tag551.xml"/><Relationship Id="rId12" Type="http://schemas.openxmlformats.org/officeDocument/2006/relationships/tags" Target="../tags/tag556.xml"/><Relationship Id="rId17" Type="http://schemas.openxmlformats.org/officeDocument/2006/relationships/tags" Target="../tags/tag561.xml"/><Relationship Id="rId25" Type="http://schemas.openxmlformats.org/officeDocument/2006/relationships/tags" Target="../tags/tag569.xml"/><Relationship Id="rId33" Type="http://schemas.openxmlformats.org/officeDocument/2006/relationships/tags" Target="../tags/tag577.xml"/><Relationship Id="rId38" Type="http://schemas.openxmlformats.org/officeDocument/2006/relationships/tags" Target="../tags/tag582.xml"/><Relationship Id="rId2" Type="http://schemas.openxmlformats.org/officeDocument/2006/relationships/tags" Target="../tags/tag546.xml"/><Relationship Id="rId16" Type="http://schemas.openxmlformats.org/officeDocument/2006/relationships/tags" Target="../tags/tag560.xml"/><Relationship Id="rId20" Type="http://schemas.openxmlformats.org/officeDocument/2006/relationships/tags" Target="../tags/tag564.xml"/><Relationship Id="rId29" Type="http://schemas.openxmlformats.org/officeDocument/2006/relationships/tags" Target="../tags/tag573.xml"/><Relationship Id="rId41" Type="http://schemas.openxmlformats.org/officeDocument/2006/relationships/slideLayout" Target="../slideLayouts/slideLayout7.xml"/><Relationship Id="rId1" Type="http://schemas.openxmlformats.org/officeDocument/2006/relationships/tags" Target="../tags/tag545.xml"/><Relationship Id="rId6" Type="http://schemas.openxmlformats.org/officeDocument/2006/relationships/tags" Target="../tags/tag550.xml"/><Relationship Id="rId11" Type="http://schemas.openxmlformats.org/officeDocument/2006/relationships/tags" Target="../tags/tag555.xml"/><Relationship Id="rId24" Type="http://schemas.openxmlformats.org/officeDocument/2006/relationships/tags" Target="../tags/tag568.xml"/><Relationship Id="rId32" Type="http://schemas.openxmlformats.org/officeDocument/2006/relationships/tags" Target="../tags/tag576.xml"/><Relationship Id="rId37" Type="http://schemas.openxmlformats.org/officeDocument/2006/relationships/tags" Target="../tags/tag581.xml"/><Relationship Id="rId40" Type="http://schemas.openxmlformats.org/officeDocument/2006/relationships/tags" Target="../tags/tag584.xml"/><Relationship Id="rId5" Type="http://schemas.openxmlformats.org/officeDocument/2006/relationships/tags" Target="../tags/tag549.xml"/><Relationship Id="rId15" Type="http://schemas.openxmlformats.org/officeDocument/2006/relationships/tags" Target="../tags/tag559.xml"/><Relationship Id="rId23" Type="http://schemas.openxmlformats.org/officeDocument/2006/relationships/tags" Target="../tags/tag567.xml"/><Relationship Id="rId28" Type="http://schemas.openxmlformats.org/officeDocument/2006/relationships/tags" Target="../tags/tag572.xml"/><Relationship Id="rId36" Type="http://schemas.openxmlformats.org/officeDocument/2006/relationships/tags" Target="../tags/tag580.xml"/><Relationship Id="rId10" Type="http://schemas.openxmlformats.org/officeDocument/2006/relationships/tags" Target="../tags/tag554.xml"/><Relationship Id="rId19" Type="http://schemas.openxmlformats.org/officeDocument/2006/relationships/tags" Target="../tags/tag563.xml"/><Relationship Id="rId31" Type="http://schemas.openxmlformats.org/officeDocument/2006/relationships/tags" Target="../tags/tag575.xml"/><Relationship Id="rId4" Type="http://schemas.openxmlformats.org/officeDocument/2006/relationships/tags" Target="../tags/tag548.xml"/><Relationship Id="rId9" Type="http://schemas.openxmlformats.org/officeDocument/2006/relationships/tags" Target="../tags/tag553.xml"/><Relationship Id="rId14" Type="http://schemas.openxmlformats.org/officeDocument/2006/relationships/tags" Target="../tags/tag558.xml"/><Relationship Id="rId22" Type="http://schemas.openxmlformats.org/officeDocument/2006/relationships/tags" Target="../tags/tag566.xml"/><Relationship Id="rId27" Type="http://schemas.openxmlformats.org/officeDocument/2006/relationships/tags" Target="../tags/tag571.xml"/><Relationship Id="rId30" Type="http://schemas.openxmlformats.org/officeDocument/2006/relationships/tags" Target="../tags/tag574.xml"/><Relationship Id="rId35" Type="http://schemas.openxmlformats.org/officeDocument/2006/relationships/tags" Target="../tags/tag579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tags" Target="../tags/tag597.xml"/><Relationship Id="rId18" Type="http://schemas.openxmlformats.org/officeDocument/2006/relationships/tags" Target="../tags/tag602.xml"/><Relationship Id="rId26" Type="http://schemas.openxmlformats.org/officeDocument/2006/relationships/tags" Target="../tags/tag610.xml"/><Relationship Id="rId39" Type="http://schemas.openxmlformats.org/officeDocument/2006/relationships/tags" Target="../tags/tag623.xml"/><Relationship Id="rId3" Type="http://schemas.openxmlformats.org/officeDocument/2006/relationships/tags" Target="../tags/tag587.xml"/><Relationship Id="rId21" Type="http://schemas.openxmlformats.org/officeDocument/2006/relationships/tags" Target="../tags/tag605.xml"/><Relationship Id="rId34" Type="http://schemas.openxmlformats.org/officeDocument/2006/relationships/tags" Target="../tags/tag618.xml"/><Relationship Id="rId42" Type="http://schemas.openxmlformats.org/officeDocument/2006/relationships/tags" Target="../tags/tag626.xml"/><Relationship Id="rId47" Type="http://schemas.openxmlformats.org/officeDocument/2006/relationships/tags" Target="../tags/tag631.xml"/><Relationship Id="rId50" Type="http://schemas.openxmlformats.org/officeDocument/2006/relationships/slideLayout" Target="../slideLayouts/slideLayout7.xml"/><Relationship Id="rId7" Type="http://schemas.openxmlformats.org/officeDocument/2006/relationships/tags" Target="../tags/tag591.xml"/><Relationship Id="rId12" Type="http://schemas.openxmlformats.org/officeDocument/2006/relationships/tags" Target="../tags/tag596.xml"/><Relationship Id="rId17" Type="http://schemas.openxmlformats.org/officeDocument/2006/relationships/tags" Target="../tags/tag601.xml"/><Relationship Id="rId25" Type="http://schemas.openxmlformats.org/officeDocument/2006/relationships/tags" Target="../tags/tag609.xml"/><Relationship Id="rId33" Type="http://schemas.openxmlformats.org/officeDocument/2006/relationships/tags" Target="../tags/tag617.xml"/><Relationship Id="rId38" Type="http://schemas.openxmlformats.org/officeDocument/2006/relationships/tags" Target="../tags/tag622.xml"/><Relationship Id="rId46" Type="http://schemas.openxmlformats.org/officeDocument/2006/relationships/tags" Target="../tags/tag630.xml"/><Relationship Id="rId2" Type="http://schemas.openxmlformats.org/officeDocument/2006/relationships/tags" Target="../tags/tag586.xml"/><Relationship Id="rId16" Type="http://schemas.openxmlformats.org/officeDocument/2006/relationships/tags" Target="../tags/tag600.xml"/><Relationship Id="rId20" Type="http://schemas.openxmlformats.org/officeDocument/2006/relationships/tags" Target="../tags/tag604.xml"/><Relationship Id="rId29" Type="http://schemas.openxmlformats.org/officeDocument/2006/relationships/tags" Target="../tags/tag613.xml"/><Relationship Id="rId41" Type="http://schemas.openxmlformats.org/officeDocument/2006/relationships/tags" Target="../tags/tag625.xml"/><Relationship Id="rId1" Type="http://schemas.openxmlformats.org/officeDocument/2006/relationships/tags" Target="../tags/tag585.xml"/><Relationship Id="rId6" Type="http://schemas.openxmlformats.org/officeDocument/2006/relationships/tags" Target="../tags/tag590.xml"/><Relationship Id="rId11" Type="http://schemas.openxmlformats.org/officeDocument/2006/relationships/tags" Target="../tags/tag595.xml"/><Relationship Id="rId24" Type="http://schemas.openxmlformats.org/officeDocument/2006/relationships/tags" Target="../tags/tag608.xml"/><Relationship Id="rId32" Type="http://schemas.openxmlformats.org/officeDocument/2006/relationships/tags" Target="../tags/tag616.xml"/><Relationship Id="rId37" Type="http://schemas.openxmlformats.org/officeDocument/2006/relationships/tags" Target="../tags/tag621.xml"/><Relationship Id="rId40" Type="http://schemas.openxmlformats.org/officeDocument/2006/relationships/tags" Target="../tags/tag624.xml"/><Relationship Id="rId45" Type="http://schemas.openxmlformats.org/officeDocument/2006/relationships/tags" Target="../tags/tag629.xml"/><Relationship Id="rId5" Type="http://schemas.openxmlformats.org/officeDocument/2006/relationships/tags" Target="../tags/tag589.xml"/><Relationship Id="rId15" Type="http://schemas.openxmlformats.org/officeDocument/2006/relationships/tags" Target="../tags/tag599.xml"/><Relationship Id="rId23" Type="http://schemas.openxmlformats.org/officeDocument/2006/relationships/tags" Target="../tags/tag607.xml"/><Relationship Id="rId28" Type="http://schemas.openxmlformats.org/officeDocument/2006/relationships/tags" Target="../tags/tag612.xml"/><Relationship Id="rId36" Type="http://schemas.openxmlformats.org/officeDocument/2006/relationships/tags" Target="../tags/tag620.xml"/><Relationship Id="rId49" Type="http://schemas.openxmlformats.org/officeDocument/2006/relationships/tags" Target="../tags/tag633.xml"/><Relationship Id="rId10" Type="http://schemas.openxmlformats.org/officeDocument/2006/relationships/tags" Target="../tags/tag594.xml"/><Relationship Id="rId19" Type="http://schemas.openxmlformats.org/officeDocument/2006/relationships/tags" Target="../tags/tag603.xml"/><Relationship Id="rId31" Type="http://schemas.openxmlformats.org/officeDocument/2006/relationships/tags" Target="../tags/tag615.xml"/><Relationship Id="rId44" Type="http://schemas.openxmlformats.org/officeDocument/2006/relationships/tags" Target="../tags/tag628.xml"/><Relationship Id="rId52" Type="http://schemas.openxmlformats.org/officeDocument/2006/relationships/image" Target="../media/image7.emf"/><Relationship Id="rId4" Type="http://schemas.openxmlformats.org/officeDocument/2006/relationships/tags" Target="../tags/tag588.xml"/><Relationship Id="rId9" Type="http://schemas.openxmlformats.org/officeDocument/2006/relationships/tags" Target="../tags/tag593.xml"/><Relationship Id="rId14" Type="http://schemas.openxmlformats.org/officeDocument/2006/relationships/tags" Target="../tags/tag598.xml"/><Relationship Id="rId22" Type="http://schemas.openxmlformats.org/officeDocument/2006/relationships/tags" Target="../tags/tag606.xml"/><Relationship Id="rId27" Type="http://schemas.openxmlformats.org/officeDocument/2006/relationships/tags" Target="../tags/tag611.xml"/><Relationship Id="rId30" Type="http://schemas.openxmlformats.org/officeDocument/2006/relationships/tags" Target="../tags/tag614.xml"/><Relationship Id="rId35" Type="http://schemas.openxmlformats.org/officeDocument/2006/relationships/tags" Target="../tags/tag619.xml"/><Relationship Id="rId43" Type="http://schemas.openxmlformats.org/officeDocument/2006/relationships/tags" Target="../tags/tag627.xml"/><Relationship Id="rId48" Type="http://schemas.openxmlformats.org/officeDocument/2006/relationships/tags" Target="../tags/tag632.xml"/><Relationship Id="rId8" Type="http://schemas.openxmlformats.org/officeDocument/2006/relationships/tags" Target="../tags/tag592.xml"/><Relationship Id="rId51" Type="http://schemas.openxmlformats.org/officeDocument/2006/relationships/customXml" Target="../ink/ink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5.xml"/><Relationship Id="rId1" Type="http://schemas.openxmlformats.org/officeDocument/2006/relationships/tags" Target="../tags/tag634.xml"/><Relationship Id="rId5" Type="http://schemas.openxmlformats.org/officeDocument/2006/relationships/image" Target="../media/image8.emf"/><Relationship Id="rId4" Type="http://schemas.openxmlformats.org/officeDocument/2006/relationships/customXml" Target="../ink/ink51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643.xml"/><Relationship Id="rId3" Type="http://schemas.openxmlformats.org/officeDocument/2006/relationships/tags" Target="../tags/tag638.xml"/><Relationship Id="rId7" Type="http://schemas.openxmlformats.org/officeDocument/2006/relationships/tags" Target="../tags/tag642.xml"/><Relationship Id="rId2" Type="http://schemas.openxmlformats.org/officeDocument/2006/relationships/tags" Target="../tags/tag637.xml"/><Relationship Id="rId1" Type="http://schemas.openxmlformats.org/officeDocument/2006/relationships/tags" Target="../tags/tag636.xml"/><Relationship Id="rId6" Type="http://schemas.openxmlformats.org/officeDocument/2006/relationships/tags" Target="../tags/tag641.xml"/><Relationship Id="rId11" Type="http://schemas.openxmlformats.org/officeDocument/2006/relationships/image" Target="../media/image4.jpeg"/><Relationship Id="rId5" Type="http://schemas.openxmlformats.org/officeDocument/2006/relationships/tags" Target="../tags/tag640.xml"/><Relationship Id="rId10" Type="http://schemas.openxmlformats.org/officeDocument/2006/relationships/image" Target="../media/image3.jpeg"/><Relationship Id="rId4" Type="http://schemas.openxmlformats.org/officeDocument/2006/relationships/tags" Target="../tags/tag639.xml"/><Relationship Id="rId9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tags" Target="../tags/tag651.xml"/><Relationship Id="rId13" Type="http://schemas.openxmlformats.org/officeDocument/2006/relationships/tags" Target="../tags/tag656.xml"/><Relationship Id="rId18" Type="http://schemas.openxmlformats.org/officeDocument/2006/relationships/image" Target="../media/image4.jpeg"/><Relationship Id="rId3" Type="http://schemas.openxmlformats.org/officeDocument/2006/relationships/tags" Target="../tags/tag646.xml"/><Relationship Id="rId7" Type="http://schemas.openxmlformats.org/officeDocument/2006/relationships/tags" Target="../tags/tag650.xml"/><Relationship Id="rId12" Type="http://schemas.openxmlformats.org/officeDocument/2006/relationships/tags" Target="../tags/tag655.xml"/><Relationship Id="rId17" Type="http://schemas.openxmlformats.org/officeDocument/2006/relationships/image" Target="../media/image3.jpeg"/><Relationship Id="rId2" Type="http://schemas.openxmlformats.org/officeDocument/2006/relationships/tags" Target="../tags/tag645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644.xml"/><Relationship Id="rId6" Type="http://schemas.openxmlformats.org/officeDocument/2006/relationships/tags" Target="../tags/tag649.xml"/><Relationship Id="rId11" Type="http://schemas.openxmlformats.org/officeDocument/2006/relationships/tags" Target="../tags/tag654.xml"/><Relationship Id="rId5" Type="http://schemas.openxmlformats.org/officeDocument/2006/relationships/tags" Target="../tags/tag648.xml"/><Relationship Id="rId15" Type="http://schemas.openxmlformats.org/officeDocument/2006/relationships/tags" Target="../tags/tag658.xml"/><Relationship Id="rId10" Type="http://schemas.openxmlformats.org/officeDocument/2006/relationships/tags" Target="../tags/tag653.xml"/><Relationship Id="rId4" Type="http://schemas.openxmlformats.org/officeDocument/2006/relationships/tags" Target="../tags/tag647.xml"/><Relationship Id="rId9" Type="http://schemas.openxmlformats.org/officeDocument/2006/relationships/tags" Target="../tags/tag652.xml"/><Relationship Id="rId14" Type="http://schemas.openxmlformats.org/officeDocument/2006/relationships/tags" Target="../tags/tag657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tags" Target="../tags/tag666.xml"/><Relationship Id="rId13" Type="http://schemas.openxmlformats.org/officeDocument/2006/relationships/tags" Target="../tags/tag671.xml"/><Relationship Id="rId18" Type="http://schemas.openxmlformats.org/officeDocument/2006/relationships/notesSlide" Target="../notesSlides/notesSlide48.xml"/><Relationship Id="rId3" Type="http://schemas.openxmlformats.org/officeDocument/2006/relationships/tags" Target="../tags/tag661.xml"/><Relationship Id="rId7" Type="http://schemas.openxmlformats.org/officeDocument/2006/relationships/tags" Target="../tags/tag665.xml"/><Relationship Id="rId12" Type="http://schemas.openxmlformats.org/officeDocument/2006/relationships/tags" Target="../tags/tag670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660.xml"/><Relationship Id="rId16" Type="http://schemas.openxmlformats.org/officeDocument/2006/relationships/tags" Target="../tags/tag674.xml"/><Relationship Id="rId1" Type="http://schemas.openxmlformats.org/officeDocument/2006/relationships/tags" Target="../tags/tag659.xml"/><Relationship Id="rId6" Type="http://schemas.openxmlformats.org/officeDocument/2006/relationships/tags" Target="../tags/tag664.xml"/><Relationship Id="rId11" Type="http://schemas.openxmlformats.org/officeDocument/2006/relationships/tags" Target="../tags/tag669.xml"/><Relationship Id="rId5" Type="http://schemas.openxmlformats.org/officeDocument/2006/relationships/tags" Target="../tags/tag663.xml"/><Relationship Id="rId15" Type="http://schemas.openxmlformats.org/officeDocument/2006/relationships/tags" Target="../tags/tag673.xml"/><Relationship Id="rId10" Type="http://schemas.openxmlformats.org/officeDocument/2006/relationships/tags" Target="../tags/tag668.xml"/><Relationship Id="rId4" Type="http://schemas.openxmlformats.org/officeDocument/2006/relationships/tags" Target="../tags/tag662.xml"/><Relationship Id="rId9" Type="http://schemas.openxmlformats.org/officeDocument/2006/relationships/tags" Target="../tags/tag667.xml"/><Relationship Id="rId14" Type="http://schemas.openxmlformats.org/officeDocument/2006/relationships/tags" Target="../tags/tag67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tags" Target="../tags/tag682.xml"/><Relationship Id="rId13" Type="http://schemas.openxmlformats.org/officeDocument/2006/relationships/image" Target="../media/image3.jpeg"/><Relationship Id="rId3" Type="http://schemas.openxmlformats.org/officeDocument/2006/relationships/tags" Target="../tags/tag677.xml"/><Relationship Id="rId7" Type="http://schemas.openxmlformats.org/officeDocument/2006/relationships/tags" Target="../tags/tag68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76.xml"/><Relationship Id="rId1" Type="http://schemas.openxmlformats.org/officeDocument/2006/relationships/tags" Target="../tags/tag675.xml"/><Relationship Id="rId6" Type="http://schemas.openxmlformats.org/officeDocument/2006/relationships/tags" Target="../tags/tag680.xml"/><Relationship Id="rId11" Type="http://schemas.openxmlformats.org/officeDocument/2006/relationships/tags" Target="../tags/tag685.xml"/><Relationship Id="rId5" Type="http://schemas.openxmlformats.org/officeDocument/2006/relationships/tags" Target="../tags/tag679.xml"/><Relationship Id="rId10" Type="http://schemas.openxmlformats.org/officeDocument/2006/relationships/tags" Target="../tags/tag684.xml"/><Relationship Id="rId4" Type="http://schemas.openxmlformats.org/officeDocument/2006/relationships/tags" Target="../tags/tag678.xml"/><Relationship Id="rId9" Type="http://schemas.openxmlformats.org/officeDocument/2006/relationships/tags" Target="../tags/tag683.xml"/><Relationship Id="rId14" Type="http://schemas.openxmlformats.org/officeDocument/2006/relationships/image" Target="../media/image4.jpe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tags" Target="../tags/tag693.xml"/><Relationship Id="rId13" Type="http://schemas.openxmlformats.org/officeDocument/2006/relationships/image" Target="../media/image3.jpeg"/><Relationship Id="rId3" Type="http://schemas.openxmlformats.org/officeDocument/2006/relationships/tags" Target="../tags/tag688.xml"/><Relationship Id="rId7" Type="http://schemas.openxmlformats.org/officeDocument/2006/relationships/tags" Target="../tags/tag692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687.xml"/><Relationship Id="rId1" Type="http://schemas.openxmlformats.org/officeDocument/2006/relationships/tags" Target="../tags/tag686.xml"/><Relationship Id="rId6" Type="http://schemas.openxmlformats.org/officeDocument/2006/relationships/tags" Target="../tags/tag691.xml"/><Relationship Id="rId11" Type="http://schemas.openxmlformats.org/officeDocument/2006/relationships/tags" Target="../tags/tag696.xml"/><Relationship Id="rId5" Type="http://schemas.openxmlformats.org/officeDocument/2006/relationships/tags" Target="../tags/tag690.xml"/><Relationship Id="rId10" Type="http://schemas.openxmlformats.org/officeDocument/2006/relationships/tags" Target="../tags/tag695.xml"/><Relationship Id="rId4" Type="http://schemas.openxmlformats.org/officeDocument/2006/relationships/tags" Target="../tags/tag689.xml"/><Relationship Id="rId9" Type="http://schemas.openxmlformats.org/officeDocument/2006/relationships/tags" Target="../tags/tag694.xml"/><Relationship Id="rId14" Type="http://schemas.openxmlformats.org/officeDocument/2006/relationships/image" Target="../media/image4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699.xml"/><Relationship Id="rId2" Type="http://schemas.openxmlformats.org/officeDocument/2006/relationships/tags" Target="../tags/tag698.xml"/><Relationship Id="rId1" Type="http://schemas.openxmlformats.org/officeDocument/2006/relationships/tags" Target="../tags/tag697.x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" Type="http://schemas.openxmlformats.org/officeDocument/2006/relationships/tags" Target="../tags/tag701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0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tags" Target="../tags/tag722.xml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tags" Target="../tags/tag721.xml"/><Relationship Id="rId2" Type="http://schemas.openxmlformats.org/officeDocument/2006/relationships/tags" Target="../tags/tag706.xml"/><Relationship Id="rId16" Type="http://schemas.openxmlformats.org/officeDocument/2006/relationships/tags" Target="../tags/tag720.xml"/><Relationship Id="rId20" Type="http://schemas.openxmlformats.org/officeDocument/2006/relationships/notesSlide" Target="../notesSlides/notesSlide51.xml"/><Relationship Id="rId1" Type="http://schemas.openxmlformats.org/officeDocument/2006/relationships/tags" Target="../tags/tag705.x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5" Type="http://schemas.openxmlformats.org/officeDocument/2006/relationships/tags" Target="../tags/tag709.xml"/><Relationship Id="rId15" Type="http://schemas.openxmlformats.org/officeDocument/2006/relationships/tags" Target="../tags/tag719.xml"/><Relationship Id="rId10" Type="http://schemas.openxmlformats.org/officeDocument/2006/relationships/tags" Target="../tags/tag714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tags" Target="../tags/tag71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25.xml"/><Relationship Id="rId7" Type="http://schemas.openxmlformats.org/officeDocument/2006/relationships/tags" Target="../tags/tag729.xml"/><Relationship Id="rId2" Type="http://schemas.openxmlformats.org/officeDocument/2006/relationships/tags" Target="../tags/tag724.xml"/><Relationship Id="rId1" Type="http://schemas.openxmlformats.org/officeDocument/2006/relationships/tags" Target="../tags/tag723.xml"/><Relationship Id="rId6" Type="http://schemas.openxmlformats.org/officeDocument/2006/relationships/tags" Target="../tags/tag728.xml"/><Relationship Id="rId5" Type="http://schemas.openxmlformats.org/officeDocument/2006/relationships/tags" Target="../tags/tag727.xml"/><Relationship Id="rId4" Type="http://schemas.openxmlformats.org/officeDocument/2006/relationships/tags" Target="../tags/tag726.xml"/><Relationship Id="rId9" Type="http://schemas.openxmlformats.org/officeDocument/2006/relationships/notesSlide" Target="../notesSlides/notesSlide53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tags" Target="../tags/tag737.xml"/><Relationship Id="rId3" Type="http://schemas.openxmlformats.org/officeDocument/2006/relationships/tags" Target="../tags/tag732.xml"/><Relationship Id="rId7" Type="http://schemas.openxmlformats.org/officeDocument/2006/relationships/tags" Target="../tags/tag736.xml"/><Relationship Id="rId2" Type="http://schemas.openxmlformats.org/officeDocument/2006/relationships/tags" Target="../tags/tag731.xml"/><Relationship Id="rId1" Type="http://schemas.openxmlformats.org/officeDocument/2006/relationships/tags" Target="../tags/tag730.xml"/><Relationship Id="rId6" Type="http://schemas.openxmlformats.org/officeDocument/2006/relationships/tags" Target="../tags/tag735.xml"/><Relationship Id="rId5" Type="http://schemas.openxmlformats.org/officeDocument/2006/relationships/tags" Target="../tags/tag734.xml"/><Relationship Id="rId10" Type="http://schemas.openxmlformats.org/officeDocument/2006/relationships/notesSlide" Target="../notesSlides/notesSlide54.xml"/><Relationship Id="rId4" Type="http://schemas.openxmlformats.org/officeDocument/2006/relationships/tags" Target="../tags/tag733.xml"/><Relationship Id="rId9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740.xml"/><Relationship Id="rId7" Type="http://schemas.openxmlformats.org/officeDocument/2006/relationships/tags" Target="../tags/tag744.xml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tags" Target="../tags/tag743.xml"/><Relationship Id="rId5" Type="http://schemas.openxmlformats.org/officeDocument/2006/relationships/tags" Target="../tags/tag742.xml"/><Relationship Id="rId4" Type="http://schemas.openxmlformats.org/officeDocument/2006/relationships/tags" Target="../tags/tag741.xml"/><Relationship Id="rId9" Type="http://schemas.openxmlformats.org/officeDocument/2006/relationships/notesSlide" Target="../notesSlides/notesSlide5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6.xml"/><Relationship Id="rId3" Type="http://schemas.openxmlformats.org/officeDocument/2006/relationships/tags" Target="../tags/tag747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746.xml"/><Relationship Id="rId1" Type="http://schemas.openxmlformats.org/officeDocument/2006/relationships/tags" Target="../tags/tag745.xml"/><Relationship Id="rId6" Type="http://schemas.openxmlformats.org/officeDocument/2006/relationships/tags" Target="../tags/tag750.xml"/><Relationship Id="rId5" Type="http://schemas.openxmlformats.org/officeDocument/2006/relationships/tags" Target="../tags/tag749.xml"/><Relationship Id="rId4" Type="http://schemas.openxmlformats.org/officeDocument/2006/relationships/tags" Target="../tags/tag748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10" Type="http://schemas.openxmlformats.org/officeDocument/2006/relationships/tags" Target="../tags/tag92.xml"/><Relationship Id="rId19" Type="http://schemas.openxmlformats.org/officeDocument/2006/relationships/notesSlide" Target="../notesSlides/notesSlide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646311" y="1557867"/>
            <a:ext cx="5257800" cy="4461554"/>
          </a:xfrm>
          <a:prstGeom prst="roundRect">
            <a:avLst>
              <a:gd name="adj" fmla="val 11149"/>
            </a:avLst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5362" name="Text Box 4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48467" y="107244"/>
            <a:ext cx="3970338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BR 5 </a:t>
            </a:r>
            <a:r>
              <a:rPr lang="en-US" sz="4200" dirty="0" err="1">
                <a:latin typeface="Cambria" pitchFamily="18" charset="0"/>
              </a:rPr>
              <a:t>Snczx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5364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304871"/>
            <a:ext cx="29448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i="1" dirty="0" smtClean="0">
                <a:latin typeface="Cambria" pitchFamily="18" charset="0"/>
              </a:rPr>
              <a:t>Englishness...</a:t>
            </a:r>
          </a:p>
          <a:p>
            <a:pPr algn="ctr"/>
            <a:r>
              <a:rPr lang="en-US" sz="1800" dirty="0" smtClean="0">
                <a:latin typeface="Cambria" pitchFamily="18" charset="0"/>
              </a:rPr>
              <a:t>Classifying life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Removing/Sorting</a:t>
            </a:r>
            <a:endParaRPr lang="en-US" sz="1800" dirty="0">
              <a:latin typeface="Cambria" pitchFamily="18" charset="0"/>
            </a:endParaRPr>
          </a:p>
          <a:p>
            <a:pPr algn="ctr"/>
            <a:r>
              <a:rPr lang="en-US" sz="1800" dirty="0" smtClean="0">
                <a:latin typeface="Cambria" pitchFamily="18" charset="0"/>
              </a:rPr>
              <a:t>and </a:t>
            </a:r>
            <a:r>
              <a:rPr lang="en-US" sz="1800" i="1" dirty="0" err="1" smtClean="0">
                <a:latin typeface="Cambria" pitchFamily="18" charset="0"/>
              </a:rPr>
              <a:t>Jotto</a:t>
            </a:r>
            <a:r>
              <a:rPr lang="en-US" sz="1800" i="1" dirty="0" smtClean="0">
                <a:latin typeface="Cambria" pitchFamily="18" charset="0"/>
              </a:rPr>
              <a:t>!</a:t>
            </a:r>
            <a:endParaRPr lang="en-US" sz="1800" i="1" dirty="0">
              <a:latin typeface="Cambria" pitchFamily="18" charset="0"/>
            </a:endParaRPr>
          </a:p>
        </p:txBody>
      </p:sp>
      <p:sp>
        <p:nvSpPr>
          <p:cNvPr id="15366" name="Text Box 1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7081" y="4038600"/>
            <a:ext cx="2000250" cy="528638"/>
          </a:xfrm>
          <a:prstGeom prst="rect">
            <a:avLst/>
          </a:prstGeom>
          <a:solidFill>
            <a:srgbClr val="FDD895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solidFill>
                  <a:srgbClr val="1E16E4"/>
                </a:solidFill>
                <a:latin typeface="Cambria" pitchFamily="18" charset="0"/>
              </a:rPr>
              <a:t>HW 3</a:t>
            </a:r>
            <a:endParaRPr lang="en-US" sz="2800" b="1" i="1" dirty="0">
              <a:solidFill>
                <a:srgbClr val="1E16E4"/>
              </a:solidFill>
              <a:latin typeface="Cambria" pitchFamily="18" charset="0"/>
            </a:endParaRPr>
          </a:p>
        </p:txBody>
      </p:sp>
      <p:sp>
        <p:nvSpPr>
          <p:cNvPr id="15367" name="Text 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92931" y="1672693"/>
            <a:ext cx="2368550" cy="584775"/>
          </a:xfrm>
          <a:prstGeom prst="rect">
            <a:avLst/>
          </a:prstGeom>
          <a:solidFill>
            <a:srgbClr val="CBEBFB"/>
          </a:solidFill>
          <a:ln w="9525">
            <a:solidFill>
              <a:srgbClr val="D27D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>
                <a:solidFill>
                  <a:srgbClr val="D27D00"/>
                </a:solidFill>
                <a:latin typeface="Cambria" pitchFamily="18" charset="0"/>
              </a:rPr>
              <a:t>Algorithms</a:t>
            </a:r>
            <a:endParaRPr lang="en-US" sz="3200" dirty="0">
              <a:solidFill>
                <a:srgbClr val="D27D00"/>
              </a:solidFill>
              <a:latin typeface="Cambria" pitchFamily="18" charset="0"/>
            </a:endParaRPr>
          </a:p>
        </p:txBody>
      </p:sp>
      <p:grpSp>
        <p:nvGrpSpPr>
          <p:cNvPr id="15368" name="Group 2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104177" y="619547"/>
            <a:ext cx="470401" cy="414194"/>
            <a:chOff x="2928" y="1051"/>
            <a:chExt cx="840" cy="957"/>
          </a:xfrm>
        </p:grpSpPr>
        <p:sp>
          <p:nvSpPr>
            <p:cNvPr id="15381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Oval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Oval 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Oval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5" name="Oval 3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Oval 3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7" name="Oval 3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8" name="Oval 3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9" name="AutoShape 3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0" name="Freeform 36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37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38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39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9" name="Text Box 4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70110" y="344487"/>
            <a:ext cx="1221022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i="1" dirty="0" err="1" smtClean="0">
                <a:solidFill>
                  <a:srgbClr val="067B0E"/>
                </a:solidFill>
                <a:latin typeface="Cambria" pitchFamily="18" charset="0"/>
              </a:rPr>
              <a:t>Gesundheit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5372" name="Text Box 7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6106" y="4602877"/>
            <a:ext cx="2362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Hw #3 due Monday</a:t>
            </a:r>
          </a:p>
        </p:txBody>
      </p:sp>
      <p:sp>
        <p:nvSpPr>
          <p:cNvPr id="15375" name="Text Box 7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1006" y="5005228"/>
            <a:ext cx="269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"Office"</a:t>
            </a:r>
            <a:r>
              <a:rPr lang="en-US" sz="1800" dirty="0" smtClean="0">
                <a:latin typeface="Cambria" pitchFamily="18" charset="0"/>
              </a:rPr>
              <a:t> hrs</a:t>
            </a:r>
            <a:r>
              <a:rPr lang="en-US" sz="1800" dirty="0">
                <a:latin typeface="Cambria" pitchFamily="18" charset="0"/>
              </a:rPr>
              <a:t>: Fri. 2-4pm</a:t>
            </a:r>
          </a:p>
        </p:txBody>
      </p:sp>
      <p:sp>
        <p:nvSpPr>
          <p:cNvPr id="15376" name="Text Box 7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1547" y="5410200"/>
            <a:ext cx="29313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i="1" dirty="0" smtClean="0">
                <a:latin typeface="Cambria" pitchFamily="18" charset="0"/>
              </a:rPr>
              <a:t>Weekend tutoring?  </a:t>
            </a:r>
            <a:r>
              <a:rPr lang="en-US" sz="1800" b="1" i="1" dirty="0" smtClean="0">
                <a:solidFill>
                  <a:srgbClr val="0B04FF"/>
                </a:solidFill>
                <a:latin typeface="Cambria" pitchFamily="18" charset="0"/>
              </a:rPr>
              <a:t>yes!</a:t>
            </a:r>
            <a:endParaRPr lang="en-US" sz="1800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1026" name="Picture 2">
            <a:hlinkClick r:id="rId29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34805" r="24394" b="21054"/>
          <a:stretch/>
        </p:blipFill>
        <p:spPr bwMode="auto">
          <a:xfrm>
            <a:off x="3987800" y="1845951"/>
            <a:ext cx="4564620" cy="33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 Box 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51330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TypeError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74911" y="5455898"/>
            <a:ext cx="1627431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latin typeface="Courier New" pitchFamily="-106" charset="0"/>
                <a:ea typeface="ＭＳ Ｐゴシック" pitchFamily="-106" charset="-128"/>
              </a:rPr>
              <a:t>IndexError</a:t>
            </a:r>
            <a:endParaRPr lang="en-US" sz="1500" b="1" dirty="0" smtClean="0"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51691" y="5455898"/>
            <a:ext cx="1576574" cy="3231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b="1" dirty="0" err="1" smtClean="0">
                <a:solidFill>
                  <a:srgbClr val="0B04FF"/>
                </a:solidFill>
                <a:latin typeface="Courier New" pitchFamily="-106" charset="0"/>
                <a:ea typeface="ＭＳ Ｐゴシック" pitchFamily="-106" charset="-128"/>
              </a:rPr>
              <a:t>HumanError</a:t>
            </a:r>
            <a:endParaRPr lang="en-US" sz="1500" b="1" dirty="0" smtClean="0">
              <a:solidFill>
                <a:srgbClr val="0B04FF"/>
              </a:solidFill>
              <a:latin typeface="Courier New" pitchFamily="-106" charset="0"/>
              <a:ea typeface="ＭＳ Ｐゴシック" pitchFamily="-106" charset="-128"/>
            </a:endParaRPr>
          </a:p>
        </p:txBody>
      </p:sp>
      <p:sp>
        <p:nvSpPr>
          <p:cNvPr id="38" name="Text Box 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57800" y="5925235"/>
            <a:ext cx="2182262" cy="323165"/>
          </a:xfrm>
          <a:prstGeom prst="rect">
            <a:avLst/>
          </a:prstGeom>
          <a:solidFill>
            <a:srgbClr val="CBEBF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  <a:ea typeface="ＭＳ Ｐゴシック" pitchFamily="-106" charset="-128"/>
              </a:rPr>
              <a:t>This week's reading…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9363" y="4000272"/>
            <a:ext cx="2134392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"Englishness" score based on #-of-vowels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50122" y="194733"/>
            <a:ext cx="3241478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[6.9e-05,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[3.6e-05,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[1.4e-07, </a:t>
            </a:r>
            <a:r>
              <a:rPr lang="en-US" sz="1600" b="1" dirty="0">
                <a:latin typeface="Courier New" pitchFamily="49" charset="0"/>
              </a:rPr>
              <a:t>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[8.8e-11,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[7.2e-10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[0.01503, </a:t>
            </a:r>
            <a:r>
              <a:rPr lang="en-US" sz="1600" b="1" dirty="0">
                <a:latin typeface="Courier New" pitchFamily="49" charset="0"/>
              </a:rPr>
              <a:t>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[0.00524,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[0.29041, </a:t>
            </a:r>
            <a:r>
              <a:rPr lang="en-US" sz="1600" b="1" dirty="0">
                <a:latin typeface="Courier New" pitchFamily="49" charset="0"/>
              </a:rPr>
              <a:t>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[0.00874,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[7.3e-07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[0.06410,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[0.11955,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[1.1e-08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[2.6e-05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[0.00012,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[3.1e-06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[1.5e-06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[1.9e-07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[5.7e-08</a:t>
            </a:r>
            <a:r>
              <a:rPr lang="en-US" sz="1600" b="1" dirty="0">
                <a:latin typeface="Courier New" pitchFamily="49" charset="0"/>
              </a:rPr>
              <a:t>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[0.00024,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[0.02060, </a:t>
            </a:r>
            <a:r>
              <a:rPr lang="en-US" sz="1600" b="1" dirty="0">
                <a:latin typeface="Courier New" pitchFamily="49" charset="0"/>
              </a:rPr>
              <a:t>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[0.45555, </a:t>
            </a:r>
            <a:r>
              <a:rPr lang="en-US" sz="1600" b="1" dirty="0">
                <a:latin typeface="Courier New" pitchFamily="49" charset="0"/>
              </a:rPr>
              <a:t>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  <a:endParaRPr lang="en-US" sz="1600" b="1" dirty="0" smtClean="0">
              <a:latin typeface="Courier New" pitchFamily="49" charset="0"/>
            </a:endParaRPr>
          </a:p>
          <a:p>
            <a:pPr eaLnBrk="0" hangingPunct="0"/>
            <a:r>
              <a:rPr lang="en-US" sz="1600" b="1" dirty="0" smtClean="0">
                <a:latin typeface="Courier New" pitchFamily="49" charset="0"/>
              </a:rPr>
              <a:t>[0.00011, </a:t>
            </a:r>
            <a:r>
              <a:rPr lang="en-US" sz="1600" b="1" dirty="0">
                <a:latin typeface="Courier New" pitchFamily="49" charset="0"/>
              </a:rPr>
              <a:t>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 smtClean="0">
                <a:latin typeface="Courier New" pitchFamily="49" charset="0"/>
              </a:rPr>
              <a:t>']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181600" y="410558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5467" y="6059156"/>
            <a:ext cx="589129" cy="307777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400" b="1" dirty="0" smtClean="0">
                <a:latin typeface="Cambria" pitchFamily="18" charset="0"/>
              </a:rPr>
              <a:t>!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750122" y="5977467"/>
            <a:ext cx="324147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526217" y="3980129"/>
            <a:ext cx="2443306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0B04FF"/>
                </a:solidFill>
                <a:latin typeface="Calibri" pitchFamily="34" charset="0"/>
              </a:rPr>
              <a:t>"Englishness" </a:t>
            </a: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based on letter-probabilities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65044" y="1750874"/>
            <a:ext cx="390518" cy="1754326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c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o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r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e</a:t>
            </a:r>
          </a:p>
          <a:p>
            <a:pPr algn="r"/>
            <a:r>
              <a:rPr lang="en-US" sz="1800" b="1" dirty="0" smtClean="0">
                <a:latin typeface="Cambria" pitchFamily="18" charset="0"/>
              </a:rPr>
              <a:t>s</a:t>
            </a:r>
            <a:endParaRPr lang="en-US" sz="1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9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1160147" y="2671777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    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3999" y="1295400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4572000" y="2851546"/>
            <a:ext cx="3877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42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5,7,42,8,42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</a:t>
            </a:r>
            <a:endParaRPr lang="en-US" sz="20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3581400" y="4948535"/>
            <a:ext cx="53691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</a:t>
            </a:r>
            <a:r>
              <a:rPr lang="en-US" sz="2000" b="1" dirty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'q</a:t>
            </a:r>
            <a:r>
              <a:rPr lang="en-US" sz="2000" b="1" dirty="0" smtClean="0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 err="1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qaqqlqqiqqiiqeqqnqs</a:t>
            </a:r>
            <a:r>
              <a:rPr lang="en-US" sz="2000" b="1" dirty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sz="20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0231" y="3653135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</a:t>
            </a:r>
            <a:r>
              <a:rPr lang="en-US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5,7,8]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1812" y="5786735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'</a:t>
            </a:r>
            <a:r>
              <a:rPr lang="en-US" b="1" dirty="0" err="1">
                <a:latin typeface="Courier New" pitchFamily="49" charset="0"/>
                <a:ea typeface="ＭＳ Ｐゴシック" pitchFamily="34" charset="-128"/>
              </a:rPr>
              <a:t>aliiiens</a:t>
            </a:r>
            <a:r>
              <a:rPr lang="en-US" b="1" dirty="0"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10" name="Down Arrow 9"/>
          <p:cNvSpPr/>
          <p:nvPr/>
        </p:nvSpPr>
        <p:spPr bwMode="auto">
          <a:xfrm>
            <a:off x="7010400" y="32516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8" name="Down Arrow 27"/>
          <p:cNvSpPr/>
          <p:nvPr/>
        </p:nvSpPr>
        <p:spPr bwMode="auto">
          <a:xfrm>
            <a:off x="6645371" y="5385256"/>
            <a:ext cx="381000" cy="401479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7912" y="1788165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341511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    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3999" y="1295400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711" y="5486400"/>
            <a:ext cx="638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Test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7912" y="1788165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8784" y="2918178"/>
            <a:ext cx="5182893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):</a:t>
            </a:r>
          </a:p>
          <a:p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 == L[0]: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29362" y="3581400"/>
            <a:ext cx="1121241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 empty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43629" y="4206389"/>
            <a:ext cx="1005669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L[0] is e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54342" y="4829877"/>
            <a:ext cx="1359308" cy="369332"/>
          </a:xfrm>
          <a:prstGeom prst="rect">
            <a:avLst/>
          </a:prstGeom>
          <a:solidFill>
            <a:srgbClr val="CCFFCC"/>
          </a:solidFill>
          <a:ln>
            <a:solidFill>
              <a:srgbClr val="6FD64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mbria" pitchFamily="18" charset="0"/>
              </a:rPr>
              <a:t>L[0] isn't e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17631" y="1447800"/>
            <a:ext cx="2858969" cy="49530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968578" y="3973689"/>
            <a:ext cx="3030853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968578" y="4607601"/>
            <a:ext cx="3222422" cy="847755"/>
          </a:xfrm>
          <a:prstGeom prst="rightArrow">
            <a:avLst>
              <a:gd name="adj1" fmla="val 50000"/>
              <a:gd name="adj2" fmla="val 59321"/>
            </a:avLst>
          </a:prstGeom>
          <a:solidFill>
            <a:srgbClr val="CCFFCC"/>
          </a:solidFill>
          <a:ln w="19050" cap="flat" cmpd="sng" algn="ctr">
            <a:solidFill>
              <a:srgbClr val="6FD64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831" y="1575881"/>
            <a:ext cx="2746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ambria" pitchFamily="18" charset="0"/>
              </a:rPr>
              <a:t>Top-down design</a:t>
            </a:r>
            <a:endParaRPr lang="en-US" sz="2800" dirty="0">
              <a:latin typeface="Cambria" pitchFamily="18" charset="0"/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latin typeface="Calibri" pitchFamily="34" charset="0"/>
                <a:cs typeface="Calibri" pitchFamily="34" charset="0"/>
              </a:rPr>
              <a:t>     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0147" y="2895600"/>
            <a:ext cx="1413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Visualize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968578" y="3543300"/>
            <a:ext cx="1796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latin typeface="Cambria" pitchFamily="18" charset="0"/>
              </a:rPr>
              <a:t>Split into </a:t>
            </a:r>
            <a:r>
              <a:rPr lang="en-US" sz="2000" dirty="0" smtClean="0">
                <a:latin typeface="Cambria" pitchFamily="18" charset="0"/>
              </a:rPr>
              <a:t>parts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5817" y="4191000"/>
            <a:ext cx="1842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Build each part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333999" y="1295400"/>
            <a:ext cx="2212465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0B04FF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urved Left Arrow 3"/>
          <p:cNvSpPr/>
          <p:nvPr/>
        </p:nvSpPr>
        <p:spPr bwMode="auto">
          <a:xfrm rot="11979725">
            <a:off x="561298" y="2862027"/>
            <a:ext cx="519987" cy="873184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88057" y="4838700"/>
            <a:ext cx="1157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ambria" pitchFamily="18" charset="0"/>
              </a:rPr>
              <a:t>Combine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0976" y="5486400"/>
            <a:ext cx="6718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latin typeface="Cambria" pitchFamily="18" charset="0"/>
              </a:rPr>
              <a:t>Test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22" name="Curved Left Arrow 21"/>
          <p:cNvSpPr/>
          <p:nvPr/>
        </p:nvSpPr>
        <p:spPr bwMode="auto">
          <a:xfrm rot="1005198">
            <a:off x="2393033" y="5091288"/>
            <a:ext cx="519501" cy="791340"/>
          </a:xfrm>
          <a:prstGeom prst="curvedLeftArrow">
            <a:avLst>
              <a:gd name="adj1" fmla="val 14052"/>
              <a:gd name="adj2" fmla="val 36424"/>
              <a:gd name="adj3" fmla="val 25000"/>
            </a:avLst>
          </a:prstGeom>
          <a:solidFill>
            <a:srgbClr val="92D050"/>
          </a:solidFill>
          <a:ln w="19050" cap="flat" cmpd="sng" algn="ctr">
            <a:solidFill>
              <a:srgbClr val="067B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77912" y="1788165"/>
            <a:ext cx="1724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remove all </a:t>
            </a:r>
            <a:r>
              <a:rPr lang="en-US" sz="1400" b="1" i="1" dirty="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1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's from </a:t>
            </a:r>
            <a:r>
              <a:rPr lang="en-US" sz="1400" b="1" i="1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</a:t>
            </a:r>
            <a:endParaRPr lang="en-US" sz="1800" b="1" dirty="0">
              <a:solidFill>
                <a:srgbClr val="7030A0"/>
              </a:solidFill>
            </a:endParaRPr>
          </a:p>
        </p:txBody>
      </p:sp>
      <p:sp>
        <p:nvSpPr>
          <p:cNvPr id="26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48784" y="2918178"/>
            <a:ext cx="518289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):</a:t>
            </a:r>
          </a:p>
          <a:p>
            <a:endParaRPr lang="en-US" sz="2100" b="1" dirty="0" smtClean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if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21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 dirty="0" err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 == L[0]:</a:t>
            </a:r>
            <a:endParaRPr lang="en-US" sz="21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21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2100" b="1" dirty="0" smtClean="0">
                <a:latin typeface="Courier New" pitchFamily="49" charset="0"/>
                <a:ea typeface="ＭＳ Ｐゴシック" pitchFamily="34" charset="-128"/>
              </a:rPr>
              <a:t>(L[1:])</a:t>
            </a:r>
            <a:endParaRPr lang="en-US" sz="2100" b="1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return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6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(L[1:])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78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973689"/>
            <a:ext cx="549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rgbClr val="C00000"/>
                </a:solidFill>
                <a:latin typeface="Cambria" pitchFamily="18" charset="0"/>
              </a:rPr>
              <a:t>Algorithms!</a:t>
            </a:r>
            <a:endParaRPr lang="en-US" sz="7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7477" y="4373798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ideas!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http://www.woodrow.org/teachers/BIOLOGY03/Projects/group1/images/clustalx-picprep.gif"/>
          <p:cNvPicPr>
            <a:picLocks noChangeAspect="1" noChangeArrowheads="1"/>
          </p:cNvPicPr>
          <p:nvPr/>
        </p:nvPicPr>
        <p:blipFill rotWithShape="1">
          <a:blip r:embed="rId8"/>
          <a:srcRect l="1" r="1032"/>
          <a:stretch/>
        </p:blipFill>
        <p:spPr bwMode="auto">
          <a:xfrm>
            <a:off x="1682867" y="1371600"/>
            <a:ext cx="7308733" cy="44039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359877"/>
            <a:ext cx="8771697" cy="461665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i="1" dirty="0" smtClean="0">
                <a:latin typeface="Cambria" pitchFamily="18" charset="0"/>
                <a:cs typeface="Calibri" pitchFamily="34" charset="0"/>
              </a:rPr>
              <a:t>Screenshot from the </a:t>
            </a:r>
            <a:r>
              <a:rPr lang="en-US" i="1" dirty="0" err="1" smtClean="0">
                <a:latin typeface="Cambria" pitchFamily="18" charset="0"/>
                <a:cs typeface="Calibri" pitchFamily="34" charset="0"/>
              </a:rPr>
              <a:t>ClustalX</a:t>
            </a:r>
            <a:r>
              <a:rPr lang="en-US" i="1" dirty="0" smtClean="0">
                <a:latin typeface="Cambria" pitchFamily="18" charset="0"/>
                <a:cs typeface="Calibri" pitchFamily="34" charset="0"/>
              </a:rPr>
              <a:t> multiple subsequence alignment tool...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pic>
        <p:nvPicPr>
          <p:cNvPr id="6" name="Picture 4" descr="http://www.kdwp.state.ks.us/var/news/storage/images/other_services/threatened_and_endangered_species/es_extra_image_gallery/fatmucket_mussel/31239-1-eng-US/fatmucket_mussel_imagelarg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0323" y="2278171"/>
            <a:ext cx="1727199" cy="1295400"/>
          </a:xfrm>
          <a:prstGeom prst="rect">
            <a:avLst/>
          </a:prstGeom>
          <a:noFill/>
        </p:spPr>
      </p:pic>
      <p:pic>
        <p:nvPicPr>
          <p:cNvPr id="7" name="Picture 6" descr="http://www.junglewalk.com/animal-pictures/642/Butter-clam-8080.jpg"/>
          <p:cNvPicPr>
            <a:picLocks noChangeAspect="1" noChangeArrowheads="1"/>
          </p:cNvPicPr>
          <p:nvPr/>
        </p:nvPicPr>
        <p:blipFill>
          <a:blip r:embed="rId10"/>
          <a:srcRect l="23529"/>
          <a:stretch>
            <a:fillRect/>
          </a:stretch>
        </p:blipFill>
        <p:spPr bwMode="auto">
          <a:xfrm>
            <a:off x="196445" y="3962400"/>
            <a:ext cx="1800990" cy="1574292"/>
          </a:xfrm>
          <a:prstGeom prst="rect">
            <a:avLst/>
          </a:prstGeom>
          <a:noFill/>
        </p:spPr>
      </p:pic>
      <p:sp>
        <p:nvSpPr>
          <p:cNvPr id="8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60960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Subsequences</a:t>
            </a:r>
          </a:p>
        </p:txBody>
      </p:sp>
      <p:sp>
        <p:nvSpPr>
          <p:cNvPr id="9" name="Text Box 2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10050" y="60960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(Jotto)</a:t>
            </a:r>
          </a:p>
        </p:txBody>
      </p:sp>
      <p:sp>
        <p:nvSpPr>
          <p:cNvPr id="10" name="Text Box 2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667500" y="6096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(Sorting)</a:t>
            </a:r>
          </a:p>
        </p:txBody>
      </p:sp>
      <p:sp>
        <p:nvSpPr>
          <p:cNvPr id="12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961521">
            <a:off x="5269682" y="3111794"/>
            <a:ext cx="2644881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Algorithmic challenge:  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How to find the best </a:t>
            </a:r>
            <a:r>
              <a:rPr lang="en-US" sz="1800" u="sng" dirty="0" smtClean="0">
                <a:latin typeface="Cambria" pitchFamily="18" charset="0"/>
                <a:cs typeface="Calibri" pitchFamily="34" charset="0"/>
              </a:rPr>
              <a:t>common subsequences</a:t>
            </a:r>
            <a:r>
              <a:rPr lang="en-US" sz="1800" dirty="0" smtClean="0">
                <a:latin typeface="Cambria" pitchFamily="18" charset="0"/>
                <a:cs typeface="Calibri" pitchFamily="34" charset="0"/>
              </a:rPr>
              <a:t> among these very big genome strings ?!?</a:t>
            </a:r>
            <a:endParaRPr lang="en-US" sz="1800" dirty="0">
              <a:latin typeface="Cambria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4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330394" y="3048000"/>
            <a:ext cx="8508806" cy="2514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048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Subsequences:  </a:t>
            </a:r>
            <a:r>
              <a:rPr lang="en-US" sz="4000" i="1" dirty="0" smtClean="0">
                <a:latin typeface="Cambria" pitchFamily="18" charset="0"/>
              </a:rPr>
              <a:t>visualize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01713" y="1219200"/>
            <a:ext cx="48656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1E16E4"/>
                </a:solidFill>
                <a:latin typeface="Courier New" pitchFamily="1" charset="0"/>
              </a:rPr>
              <a:t>def subseq( s, sbig )</a:t>
            </a:r>
          </a:p>
        </p:txBody>
      </p:sp>
      <p:sp>
        <p:nvSpPr>
          <p:cNvPr id="20485" name="Freeform 11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81425" y="1617663"/>
            <a:ext cx="203200" cy="476250"/>
          </a:xfrm>
          <a:custGeom>
            <a:avLst/>
            <a:gdLst>
              <a:gd name="T0" fmla="*/ 2147483647 w 385"/>
              <a:gd name="T1" fmla="*/ 2147483647 h 215"/>
              <a:gd name="T2" fmla="*/ 2147483647 w 385"/>
              <a:gd name="T3" fmla="*/ 2147483647 h 215"/>
              <a:gd name="T4" fmla="*/ 2147483647 w 385"/>
              <a:gd name="T5" fmla="*/ 2147483647 h 215"/>
              <a:gd name="T6" fmla="*/ 2147483647 w 385"/>
              <a:gd name="T7" fmla="*/ 2147483647 h 215"/>
              <a:gd name="T8" fmla="*/ 2147483647 w 385"/>
              <a:gd name="T9" fmla="*/ 2147483647 h 215"/>
              <a:gd name="T10" fmla="*/ 1164596474 w 385"/>
              <a:gd name="T11" fmla="*/ 2147483647 h 215"/>
              <a:gd name="T12" fmla="*/ 0 w 385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215"/>
              <a:gd name="T23" fmla="*/ 385 w 385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215">
                <a:moveTo>
                  <a:pt x="385" y="215"/>
                </a:moveTo>
                <a:cubicBezTo>
                  <a:pt x="284" y="212"/>
                  <a:pt x="213" y="205"/>
                  <a:pt x="120" y="195"/>
                </a:cubicBezTo>
                <a:cubicBezTo>
                  <a:pt x="99" y="182"/>
                  <a:pt x="79" y="177"/>
                  <a:pt x="60" y="165"/>
                </a:cubicBezTo>
                <a:cubicBezTo>
                  <a:pt x="56" y="158"/>
                  <a:pt x="52" y="151"/>
                  <a:pt x="50" y="145"/>
                </a:cubicBezTo>
                <a:cubicBezTo>
                  <a:pt x="46" y="135"/>
                  <a:pt x="40" y="115"/>
                  <a:pt x="40" y="115"/>
                </a:cubicBezTo>
                <a:cubicBezTo>
                  <a:pt x="36" y="89"/>
                  <a:pt x="30" y="54"/>
                  <a:pt x="20" y="30"/>
                </a:cubicBezTo>
                <a:cubicBezTo>
                  <a:pt x="15" y="19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6" name="Freeform 1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845050" y="1593850"/>
            <a:ext cx="808038" cy="476250"/>
          </a:xfrm>
          <a:custGeom>
            <a:avLst/>
            <a:gdLst>
              <a:gd name="T0" fmla="*/ 2147483647 w 385"/>
              <a:gd name="T1" fmla="*/ 2147483647 h 215"/>
              <a:gd name="T2" fmla="*/ 2147483647 w 385"/>
              <a:gd name="T3" fmla="*/ 2147483647 h 215"/>
              <a:gd name="T4" fmla="*/ 2147483647 w 385"/>
              <a:gd name="T5" fmla="*/ 2147483647 h 215"/>
              <a:gd name="T6" fmla="*/ 2147483647 w 385"/>
              <a:gd name="T7" fmla="*/ 2147483647 h 215"/>
              <a:gd name="T8" fmla="*/ 2147483647 w 385"/>
              <a:gd name="T9" fmla="*/ 2147483647 h 215"/>
              <a:gd name="T10" fmla="*/ 2147483647 w 385"/>
              <a:gd name="T11" fmla="*/ 2147483647 h 215"/>
              <a:gd name="T12" fmla="*/ 0 w 385"/>
              <a:gd name="T13" fmla="*/ 0 h 21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85"/>
              <a:gd name="T22" fmla="*/ 0 h 215"/>
              <a:gd name="T23" fmla="*/ 385 w 385"/>
              <a:gd name="T24" fmla="*/ 215 h 21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85" h="215">
                <a:moveTo>
                  <a:pt x="385" y="215"/>
                </a:moveTo>
                <a:cubicBezTo>
                  <a:pt x="284" y="212"/>
                  <a:pt x="213" y="205"/>
                  <a:pt x="120" y="195"/>
                </a:cubicBezTo>
                <a:cubicBezTo>
                  <a:pt x="99" y="182"/>
                  <a:pt x="79" y="177"/>
                  <a:pt x="60" y="165"/>
                </a:cubicBezTo>
                <a:cubicBezTo>
                  <a:pt x="56" y="158"/>
                  <a:pt x="52" y="151"/>
                  <a:pt x="50" y="145"/>
                </a:cubicBezTo>
                <a:cubicBezTo>
                  <a:pt x="46" y="135"/>
                  <a:pt x="40" y="115"/>
                  <a:pt x="40" y="115"/>
                </a:cubicBezTo>
                <a:cubicBezTo>
                  <a:pt x="36" y="89"/>
                  <a:pt x="30" y="54"/>
                  <a:pt x="20" y="30"/>
                </a:cubicBezTo>
                <a:cubicBezTo>
                  <a:pt x="15" y="19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7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14601" y="2022475"/>
            <a:ext cx="2330449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 is the subsequence to find (or </a:t>
            </a:r>
            <a:r>
              <a:rPr lang="en-US" sz="1800" dirty="0" smtClean="0">
                <a:latin typeface="Cambria" pitchFamily="18" charset="0"/>
                <a:cs typeface="Calibri" pitchFamily="1" charset="0"/>
              </a:rPr>
              <a:t>not)</a:t>
            </a:r>
            <a:endParaRPr lang="en-US" sz="1800" dirty="0"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8" name="Text Box 1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71683" y="1844499"/>
            <a:ext cx="286130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sbig</a:t>
            </a:r>
            <a:r>
              <a:rPr lang="en-US" sz="1800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800" dirty="0">
                <a:latin typeface="Cambria" pitchFamily="18" charset="0"/>
                <a:cs typeface="Calibri" pitchFamily="1" charset="0"/>
              </a:rPr>
              <a:t>is the bigger string in which we are looking for </a:t>
            </a:r>
            <a:r>
              <a:rPr lang="en-US" sz="1800" b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s</a:t>
            </a:r>
            <a:endParaRPr lang="en-US" sz="1800" dirty="0">
              <a:solidFill>
                <a:srgbClr val="0B04FF"/>
              </a:solidFill>
              <a:latin typeface="Cambria" pitchFamily="18" charset="0"/>
              <a:cs typeface="Calibri" pitchFamily="1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50063" y="2821206"/>
            <a:ext cx="1371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or </a:t>
            </a:r>
            <a:r>
              <a:rPr lang="en-US" b="1" dirty="0" smtClean="0">
                <a:solidFill>
                  <a:srgbClr val="7030A0"/>
                </a:solidFill>
                <a:latin typeface="Cambria" pitchFamily="18" charset="0"/>
              </a:rPr>
              <a:t>F</a:t>
            </a:r>
            <a:r>
              <a:rPr lang="en-US" dirty="0" smtClean="0">
                <a:latin typeface="Cambria" pitchFamily="18" charset="0"/>
              </a:rPr>
              <a:t>?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0490" name="Text Box 1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33400" y="4098926"/>
            <a:ext cx="52451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tacggta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1" name="Text Box 17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3400" y="4586289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'aliens'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'always frighten dragons'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2" name="Text Box 1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5073650"/>
            <a:ext cx="8064500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trogdor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'that dragon is gone for good'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sp>
        <p:nvSpPr>
          <p:cNvPr id="20493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71314" y="6332538"/>
            <a:ext cx="5190124" cy="3206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500" b="1" i="1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Why </a:t>
            </a:r>
            <a:r>
              <a:rPr lang="en-US" sz="1500" dirty="0">
                <a:solidFill>
                  <a:srgbClr val="0B04FF"/>
                </a:solidFill>
                <a:latin typeface="Cambria" pitchFamily="18" charset="0"/>
                <a:cs typeface="Calibri" pitchFamily="1" charset="0"/>
              </a:rPr>
              <a:t>do these succeed? Or fail?</a:t>
            </a:r>
          </a:p>
        </p:txBody>
      </p:sp>
      <p:sp>
        <p:nvSpPr>
          <p:cNvPr id="20494" name="Text Box 2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33400" y="3611563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ctg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  <p:grpSp>
        <p:nvGrpSpPr>
          <p:cNvPr id="20495" name="Group 26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200" y="6105525"/>
            <a:ext cx="531812" cy="600075"/>
            <a:chOff x="2928" y="1051"/>
            <a:chExt cx="840" cy="957"/>
          </a:xfrm>
        </p:grpSpPr>
        <p:sp>
          <p:nvSpPr>
            <p:cNvPr id="20497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Oval 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Oval 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0" name="Oval 3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1" name="Oval 3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2" name="Oval 3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3" name="Oval 3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4" name="Oval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5" name="AutoShap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06" name="Freeform 36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37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38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39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6" name="Text Box 4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5921022"/>
            <a:ext cx="11430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Here there be NO dragons!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0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33400" y="3124200"/>
            <a:ext cx="5246687" cy="4127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 smtClean="0">
                <a:latin typeface="Courier New" pitchFamily="1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,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cataga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sz="2100" b="1" dirty="0">
                <a:latin typeface="Courier New" pitchFamily="1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0331" y="99536"/>
            <a:ext cx="1337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Quiz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3840540"/>
            <a:ext cx="6477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d</a:t>
            </a:r>
            <a:r>
              <a:rPr lang="en-US" sz="1600" b="1" dirty="0">
                <a:solidFill>
                  <a:srgbClr val="FF6500"/>
                </a:solidFill>
                <a:latin typeface="Courier New" pitchFamily="1" charset="0"/>
              </a:rPr>
              <a:t>e</a:t>
            </a:r>
            <a:r>
              <a:rPr lang="en-US" sz="1600" b="1" dirty="0">
                <a:solidFill>
                  <a:srgbClr val="FF6600"/>
                </a:solidFill>
                <a:latin typeface="Courier New" pitchFamily="1" charset="0"/>
              </a:rPr>
              <a:t>f </a:t>
            </a:r>
            <a:r>
              <a:rPr lang="en-US" sz="1600" b="1" dirty="0" err="1">
                <a:latin typeface="Courier New" pitchFamily="1" charset="0"/>
              </a:rPr>
              <a:t>subseq</a:t>
            </a:r>
            <a:r>
              <a:rPr lang="en-US" sz="1600" b="1" dirty="0">
                <a:latin typeface="Courier New" pitchFamily="1" charset="0"/>
              </a:rPr>
              <a:t>( s, </a:t>
            </a:r>
            <a:r>
              <a:rPr lang="en-US" sz="1600" b="1" dirty="0" err="1">
                <a:latin typeface="Courier New" pitchFamily="1" charset="0"/>
              </a:rPr>
              <a:t>sbig</a:t>
            </a:r>
            <a:r>
              <a:rPr lang="en-US" sz="1600" b="1" dirty="0">
                <a:latin typeface="Courier New" pitchFamily="1" charset="0"/>
              </a:rPr>
              <a:t> ):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16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,</a:t>
            </a:r>
            <a:endParaRPr lang="en-US" sz="16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16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16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s ==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''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 </a:t>
            </a:r>
            <a:endParaRPr lang="en-US" sz="16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 True</a:t>
            </a:r>
            <a:r>
              <a:rPr lang="en-US" sz="1600" b="1" dirty="0" smtClean="0">
                <a:latin typeface="Courier New" pitchFamily="1" charset="0"/>
              </a:rPr>
              <a:t>   </a:t>
            </a:r>
            <a:endParaRPr lang="en-US" sz="1600" b="1" dirty="0">
              <a:latin typeface="Courier New" pitchFamily="1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88556" y="4349564"/>
            <a:ext cx="1755441" cy="923330"/>
          </a:xfrm>
          <a:prstGeom prst="rect">
            <a:avLst/>
          </a:prstGeom>
          <a:solidFill>
            <a:srgbClr val="CBEBFB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latin typeface="Calibri" pitchFamily="34" charset="0"/>
                <a:cs typeface="Calibri" pitchFamily="34" charset="0"/>
              </a:rPr>
              <a:t>Write the other cases needed 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for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subseq</a:t>
            </a:r>
            <a:r>
              <a:rPr lang="en-US" sz="1800" dirty="0" smtClean="0">
                <a:latin typeface="Calibri" pitchFamily="34" charset="0"/>
                <a:cs typeface="Courier New" pitchFamily="49" charset="0"/>
              </a:rPr>
              <a:t>…</a:t>
            </a:r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57400" y="1138297"/>
            <a:ext cx="48768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 e, L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):</a:t>
            </a: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49" charset="0"/>
                <a:ea typeface="ＭＳ Ｐゴシック" pitchFamily="34" charset="-128"/>
              </a:rPr>
              <a:t>""" removes all e's from L """</a:t>
            </a:r>
            <a:endParaRPr lang="en-US" sz="1600" b="1" dirty="0" smtClean="0">
              <a:solidFill>
                <a:srgbClr val="0099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len</a:t>
            </a:r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(L) == 0: </a:t>
            </a:r>
            <a:endParaRPr lang="en-US" sz="1600" b="1" dirty="0" smtClean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  <a:endParaRPr lang="en-US" sz="1600" b="1" dirty="0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600" b="1" dirty="0" err="1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1600" b="1" dirty="0" smtClean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 == L[0]:</a:t>
            </a:r>
            <a:endParaRPr lang="en-US" sz="1600" b="1" dirty="0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(L[1:])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1600" b="1" dirty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1600" b="1" dirty="0">
                <a:solidFill>
                  <a:srgbClr val="FF6500"/>
                </a:solidFill>
                <a:latin typeface="Courier New" pitchFamily="49" charset="0"/>
                <a:ea typeface="ＭＳ Ｐゴシック" pitchFamily="34" charset="-128"/>
              </a:rPr>
              <a:t>else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      </a:t>
            </a:r>
            <a:r>
              <a:rPr lang="en-US" sz="1600" b="1" dirty="0" smtClean="0">
                <a:solidFill>
                  <a:srgbClr val="5F2987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L[0:1] + </a:t>
            </a:r>
            <a:r>
              <a:rPr lang="en-US" sz="1600" b="1" dirty="0" err="1" smtClean="0"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600" b="1" dirty="0" smtClean="0">
                <a:latin typeface="Courier New" pitchFamily="49" charset="0"/>
                <a:ea typeface="ＭＳ Ｐゴシック" pitchFamily="34" charset="-128"/>
              </a:rPr>
              <a:t>(L[1:])</a:t>
            </a:r>
            <a:endParaRPr lang="en-US" sz="1600" b="1" dirty="0"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12333" y="261119"/>
            <a:ext cx="31242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latin typeface="Cambria" pitchFamily="18" charset="0"/>
              </a:rPr>
              <a:t>Algorithm design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72844" y="261119"/>
            <a:ext cx="470746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Name(s):  </a:t>
            </a:r>
            <a:r>
              <a:rPr lang="en-US" sz="2100" dirty="0" smtClean="0">
                <a:latin typeface="Cambria" pitchFamily="18" charset="0"/>
              </a:rPr>
              <a:t>_________________________________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415569"/>
            <a:ext cx="340158" cy="461665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1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8573918" y="838200"/>
            <a:ext cx="340158" cy="461665"/>
          </a:xfrm>
          <a:prstGeom prst="rect">
            <a:avLst/>
          </a:prstGeom>
          <a:solidFill>
            <a:srgbClr val="FDD895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2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409501" y="3887899"/>
            <a:ext cx="340158" cy="461665"/>
          </a:xfrm>
          <a:prstGeom prst="rect">
            <a:avLst/>
          </a:prstGeom>
          <a:solidFill>
            <a:srgbClr val="CBEBFB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</a:t>
            </a:r>
            <a:endParaRPr lang="en-US" b="1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09600" y="3657600"/>
            <a:ext cx="7924800" cy="0"/>
          </a:xfrm>
          <a:prstGeom prst="line">
            <a:avLst/>
          </a:prstGeom>
          <a:noFill/>
          <a:ln w="952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52400" y="2877234"/>
            <a:ext cx="1981200" cy="646331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Change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only 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from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15565" y="1299865"/>
            <a:ext cx="2198511" cy="830997"/>
          </a:xfrm>
          <a:prstGeom prst="rect">
            <a:avLst/>
          </a:prstGeom>
          <a:solidFill>
            <a:srgbClr val="FDD895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  <a:cs typeface="Calibri" pitchFamily="34" charset="0"/>
              </a:rPr>
              <a:t>Make changes to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remAll</a:t>
            </a:r>
            <a:r>
              <a:rPr lang="en-US" sz="1200" dirty="0">
                <a:latin typeface="Calibri" pitchFamily="34" charset="0"/>
              </a:rPr>
              <a:t> </a:t>
            </a:r>
            <a:r>
              <a:rPr lang="en-US" sz="1200" dirty="0" smtClean="0">
                <a:latin typeface="Calibri" pitchFamily="34" charset="0"/>
              </a:rPr>
              <a:t>s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o that it removes elements </a:t>
            </a:r>
            <a:r>
              <a:rPr lang="en-US" sz="1200" b="1" i="1" u="sng" dirty="0" err="1" smtClean="0">
                <a:latin typeface="Calibri" pitchFamily="34" charset="0"/>
                <a:cs typeface="Calibri" pitchFamily="34" charset="0"/>
              </a:rPr>
              <a:t>upto</a:t>
            </a:r>
            <a:r>
              <a:rPr lang="en-US" sz="1200" b="1" i="1" u="sng" dirty="0" smtClean="0">
                <a:latin typeface="Calibri" pitchFamily="34" charset="0"/>
                <a:cs typeface="Calibri" pitchFamily="34" charset="0"/>
              </a:rPr>
              <a:t> and including the first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200" b="1" dirty="0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L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(We could call it </a:t>
            </a:r>
            <a:r>
              <a:rPr lang="en-US" sz="12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.)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4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407616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 </a:t>
            </a:r>
            <a:r>
              <a:rPr lang="en-US" b="1" dirty="0" smtClean="0">
                <a:latin typeface="Courier New" pitchFamily="1" charset="0"/>
              </a:rPr>
              <a:t>e, S </a:t>
            </a:r>
            <a:r>
              <a:rPr lang="en-US" b="1" dirty="0">
                <a:latin typeface="Courier New" pitchFamily="1" charset="0"/>
              </a:rPr>
              <a:t>):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seq.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S with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all e's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rmovd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S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 smtClean="0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</a:t>
            </a:r>
            <a:r>
              <a:rPr lang="en-US" b="1" dirty="0" smtClean="0">
                <a:latin typeface="Courier New" pitchFamily="1" charset="0"/>
              </a:rPr>
              <a:t>e == S[0]: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    return</a:t>
            </a:r>
            <a:r>
              <a:rPr lang="en-US" b="1" dirty="0" smtClean="0">
                <a:latin typeface="Courier New" pitchFamily="1" charset="0"/>
              </a:rPr>
              <a:t> 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 e, S[1:] )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 smtClean="0">
                <a:latin typeface="Courier New" pitchFamily="1" charset="0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 S[0:1] + </a:t>
            </a:r>
            <a:r>
              <a:rPr lang="en-US" b="1" dirty="0" err="1" smtClean="0">
                <a:latin typeface="Courier New" pitchFamily="1" charset="0"/>
              </a:rPr>
              <a:t>remAll</a:t>
            </a:r>
            <a:r>
              <a:rPr lang="en-US" b="1" dirty="0" smtClean="0">
                <a:latin typeface="Courier New" pitchFamily="1" charset="0"/>
              </a:rPr>
              <a:t>( e, S[1:] 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remAll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8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1682750"/>
              <a:ext cx="3175" cy="7938"/>
            </p14:xfrm>
          </p:contentPart>
        </mc:Choice>
        <mc:Fallback xmlns="">
          <p:pic>
            <p:nvPicPr>
              <p:cNvPr id="158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682" y="1674812"/>
                <a:ext cx="17066" cy="20567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/>
          <p:cNvSpPr/>
          <p:nvPr/>
        </p:nvSpPr>
        <p:spPr>
          <a:xfrm>
            <a:off x="381000" y="6338823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(8,[7,8,9,8])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3124200" y="6338823"/>
            <a:ext cx="10486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[7,9,8]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181600" y="6338823"/>
            <a:ext cx="2529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remOne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latin typeface="Courier New" pitchFamily="1" charset="0"/>
              </a:rPr>
              <a:t>,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7880784" y="6338823"/>
            <a:ext cx="9252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'coed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924793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7710225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92" y="1066800"/>
            <a:ext cx="7785100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1181098">
            <a:off x="3308252" y="4227421"/>
            <a:ext cx="5659437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We  saw  </a:t>
            </a:r>
            <a:r>
              <a:rPr lang="en-US" sz="4200" dirty="0" smtClean="0">
                <a:latin typeface="Cambria" pitchFamily="18" charset="0"/>
              </a:rPr>
              <a:t>you </a:t>
            </a:r>
            <a:r>
              <a:rPr lang="en-US" sz="4200" dirty="0">
                <a:latin typeface="Cambria" pitchFamily="18" charset="0"/>
              </a:rPr>
              <a:t>in </a:t>
            </a:r>
            <a:r>
              <a:rPr lang="en-US" sz="4200" dirty="0" smtClean="0">
                <a:latin typeface="Cambria" pitchFamily="18" charset="0"/>
              </a:rPr>
              <a:t>Lab3…</a:t>
            </a:r>
            <a:endParaRPr lang="en-US" sz="4200" dirty="0">
              <a:latin typeface="Cambria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 flipV="1">
            <a:off x="4572629" y="4619331"/>
            <a:ext cx="838200" cy="355894"/>
          </a:xfrm>
          <a:prstGeom prst="line">
            <a:avLst/>
          </a:prstGeom>
          <a:noFill/>
          <a:ln w="28575" cap="flat" cmpd="sng" algn="ctr">
            <a:solidFill>
              <a:srgbClr val="0B04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Rectangle 3"/>
          <p:cNvSpPr/>
          <p:nvPr/>
        </p:nvSpPr>
        <p:spPr>
          <a:xfrm rot="20596967">
            <a:off x="4284553" y="5080653"/>
            <a:ext cx="16189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i="1" dirty="0" smtClean="0">
                <a:solidFill>
                  <a:srgbClr val="0B04FF"/>
                </a:solidFill>
                <a:latin typeface="Cambria" pitchFamily="18" charset="0"/>
              </a:rPr>
              <a:t>heard</a:t>
            </a:r>
            <a:endParaRPr lang="en-US" sz="4200" b="1" i="1" dirty="0">
              <a:solidFill>
                <a:srgbClr val="0B04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6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407616"/>
            <a:ext cx="8229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 </a:t>
            </a:r>
            <a:r>
              <a:rPr lang="en-US" b="1" dirty="0" smtClean="0">
                <a:latin typeface="Courier New" pitchFamily="1" charset="0"/>
              </a:rPr>
              <a:t>e, S </a:t>
            </a:r>
            <a:r>
              <a:rPr lang="en-US" b="1" dirty="0">
                <a:latin typeface="Courier New" pitchFamily="1" charset="0"/>
              </a:rPr>
              <a:t>):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returns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seq.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S with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first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 e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rmoved</a:t>
            </a:r>
            <a:endParaRPr lang="en-US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if  </a:t>
            </a:r>
            <a:r>
              <a:rPr lang="en-US" b="1" dirty="0" err="1" smtClean="0">
                <a:solidFill>
                  <a:srgbClr val="7030A0"/>
                </a:solidFill>
                <a:latin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</a:rPr>
              <a:t>(S) == 0: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S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latin typeface="Courier New" pitchFamily="1" charset="0"/>
              </a:rPr>
              <a:t>        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</a:t>
            </a:r>
            <a:r>
              <a:rPr lang="en-US" b="1" dirty="0" err="1" smtClean="0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</a:t>
            </a:r>
            <a:r>
              <a:rPr lang="en-US" b="1" dirty="0" smtClean="0">
                <a:latin typeface="Courier New" pitchFamily="1" charset="0"/>
              </a:rPr>
              <a:t>e == S[0]:</a:t>
            </a:r>
            <a:endParaRPr lang="en-US" b="1" dirty="0"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       return</a:t>
            </a:r>
            <a:r>
              <a:rPr lang="en-US" b="1" dirty="0" smtClean="0">
                <a:latin typeface="Courier New" pitchFamily="1" charset="0"/>
              </a:rPr>
              <a:t>  </a:t>
            </a:r>
            <a:r>
              <a:rPr lang="en-US" b="1" dirty="0" smtClean="0">
                <a:latin typeface="Courier New" pitchFamily="1" charset="0"/>
              </a:rPr>
              <a:t>S[1:]</a:t>
            </a:r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endParaRPr lang="en-US" b="1" dirty="0">
              <a:solidFill>
                <a:srgbClr val="FF6600"/>
              </a:solidFill>
              <a:latin typeface="Courier New" pitchFamily="1" charset="0"/>
            </a:endParaRPr>
          </a:p>
          <a:p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   else</a:t>
            </a:r>
            <a:r>
              <a:rPr lang="en-US" b="1" dirty="0" smtClean="0">
                <a:latin typeface="Courier New" pitchFamily="1" charset="0"/>
              </a:rPr>
              <a:t>:</a:t>
            </a:r>
          </a:p>
          <a:p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 smtClean="0">
                <a:solidFill>
                  <a:srgbClr val="FF6600"/>
                </a:solidFill>
                <a:latin typeface="Courier New" pitchFamily="1" charset="0"/>
              </a:rPr>
              <a:t>return</a:t>
            </a:r>
            <a:r>
              <a:rPr lang="en-US" b="1" dirty="0" smtClean="0">
                <a:latin typeface="Courier New" pitchFamily="1" charset="0"/>
              </a:rPr>
              <a:t>  S[0:1] + </a:t>
            </a:r>
            <a:r>
              <a:rPr lang="en-US" b="1" dirty="0" err="1" smtClean="0">
                <a:latin typeface="Courier New" pitchFamily="1" charset="0"/>
              </a:rPr>
              <a:t>remOne</a:t>
            </a:r>
            <a:r>
              <a:rPr lang="en-US" b="1" dirty="0" smtClean="0">
                <a:latin typeface="Courier New" pitchFamily="1" charset="0"/>
              </a:rPr>
              <a:t>( e, S[1:] 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1524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Cambria" pitchFamily="18" charset="0"/>
              </a:rPr>
              <a:t>from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remOne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Cambria" pitchFamily="18" charset="0"/>
              </a:rPr>
              <a:t>to</a:t>
            </a:r>
            <a:r>
              <a:rPr lang="en-US" sz="3600" dirty="0" smtClean="0"/>
              <a:t>  </a:t>
            </a:r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8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91413" y="1682750"/>
              <a:ext cx="3175" cy="7938"/>
            </p14:xfrm>
          </p:contentPart>
        </mc:Choice>
        <mc:Fallback xmlns="">
          <p:pic>
            <p:nvPicPr>
              <p:cNvPr id="158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82682" y="1674812"/>
                <a:ext cx="17066" cy="20567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ounded Rectangle 14"/>
          <p:cNvSpPr/>
          <p:nvPr/>
        </p:nvSpPr>
        <p:spPr bwMode="auto">
          <a:xfrm>
            <a:off x="152400" y="6248400"/>
            <a:ext cx="8890000" cy="547511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(8,[7,8,9,8])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3124200" y="6338823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ourier New" pitchFamily="1" charset="0"/>
              </a:rPr>
              <a:t>[9,8]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181600" y="6338823"/>
            <a:ext cx="26532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 smtClean="0">
                <a:latin typeface="Courier New" pitchFamily="1" charset="0"/>
              </a:rPr>
              <a:t>remUpto</a:t>
            </a:r>
            <a:r>
              <a:rPr lang="en-US" sz="1600" b="1" dirty="0" smtClean="0">
                <a:latin typeface="Courier New" pitchFamily="1" charset="0"/>
              </a:rPr>
              <a:t>(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>
                <a:solidFill>
                  <a:srgbClr val="009900"/>
                </a:solidFill>
                <a:latin typeface="Courier New" pitchFamily="1" charset="0"/>
              </a:rPr>
              <a:t>d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latin typeface="Courier New" pitchFamily="1" charset="0"/>
              </a:rPr>
              <a:t>,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'coded</a:t>
            </a:r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smtClean="0">
                <a:latin typeface="Courier New" pitchFamily="1" charset="0"/>
              </a:rPr>
              <a:t>)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7880784" y="6338823"/>
            <a:ext cx="6783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9900"/>
                </a:solidFill>
                <a:latin typeface="Courier New" pitchFamily="1" charset="0"/>
              </a:rPr>
              <a:t>'</a:t>
            </a:r>
            <a:r>
              <a:rPr lang="en-US" sz="1600" b="1" dirty="0" err="1" smtClean="0">
                <a:solidFill>
                  <a:srgbClr val="009900"/>
                </a:solidFill>
                <a:latin typeface="Courier New" pitchFamily="1" charset="0"/>
              </a:rPr>
              <a:t>ed</a:t>
            </a:r>
            <a:r>
              <a:rPr lang="en-US" sz="1600" b="1" dirty="0">
                <a:solidFill>
                  <a:srgbClr val="009900"/>
                </a:solidFill>
                <a:latin typeface="Courier New" pitchFamily="1" charset="0"/>
              </a:rPr>
              <a:t>'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 bwMode="auto">
          <a:xfrm>
            <a:off x="2981238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7744092" y="6417789"/>
            <a:ext cx="215723" cy="180622"/>
          </a:xfrm>
          <a:prstGeom prst="rightArrow">
            <a:avLst>
              <a:gd name="adj1" fmla="val 36317"/>
              <a:gd name="adj2" fmla="val 50000"/>
            </a:avLst>
          </a:prstGeom>
          <a:solidFill>
            <a:schemeClr val="bg1">
              <a:lumMod val="6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67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329267" y="217311"/>
            <a:ext cx="1981200" cy="685800"/>
          </a:xfrm>
          <a:prstGeom prst="roundRect">
            <a:avLst/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1400" y="1219905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1E16E4"/>
                </a:solidFill>
                <a:latin typeface="Courier New" pitchFamily="1" charset="0"/>
              </a:rPr>
              <a:t>subseq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( s, </a:t>
            </a:r>
            <a:r>
              <a:rPr lang="en-US" sz="2800" b="1" dirty="0" err="1">
                <a:solidFill>
                  <a:srgbClr val="1E16E4"/>
                </a:solidFill>
                <a:latin typeface="Courier New" pitchFamily="1" charset="0"/>
              </a:rPr>
              <a:t>sbig</a:t>
            </a:r>
            <a:r>
              <a:rPr lang="en-US" sz="2800" b="1" dirty="0">
                <a:solidFill>
                  <a:srgbClr val="1E16E4"/>
                </a:solidFill>
                <a:latin typeface="Courier New" pitchFamily="1" charset="0"/>
              </a:rPr>
              <a:t> )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4478277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4857690"/>
            <a:ext cx="70564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9099" y="5711765"/>
            <a:ext cx="6523038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ambria" pitchFamily="18" charset="0"/>
              </a:rPr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" y="6076890"/>
            <a:ext cx="6523037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>
                <a:latin typeface="Cambria" pitchFamily="18" charset="0"/>
              </a:rPr>
              <a:t>Are there other functions we will need?</a:t>
            </a:r>
          </a:p>
        </p:txBody>
      </p:sp>
      <p:sp>
        <p:nvSpPr>
          <p:cNvPr id="21514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flipH="1">
            <a:off x="3124200" y="1685927"/>
            <a:ext cx="319881" cy="4524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>
            <a:off x="4543954" y="1685927"/>
            <a:ext cx="256646" cy="43673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7" t="34125" r="52950" b="8577"/>
          <a:stretch/>
        </p:blipFill>
        <p:spPr bwMode="auto">
          <a:xfrm>
            <a:off x="7309394" y="4038600"/>
            <a:ext cx="1606006" cy="270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1E16E4"/>
                </a:solidFill>
                <a:latin typeface="Cambria" pitchFamily="18" charset="0"/>
              </a:rPr>
              <a:t>Subseq</a:t>
            </a:r>
            <a:r>
              <a:rPr lang="en-US" sz="4000" dirty="0" smtClean="0">
                <a:latin typeface="Cambria" pitchFamily="18" charset="0"/>
              </a:rPr>
              <a:t>   ~ sketching it out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800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2254956" y="217311"/>
            <a:ext cx="1981200" cy="685800"/>
          </a:xfrm>
          <a:prstGeom prst="roundRect">
            <a:avLst/>
          </a:prstGeom>
          <a:solidFill>
            <a:srgbClr val="CBEBFB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solidFill>
                  <a:srgbClr val="1E16E4"/>
                </a:solidFill>
                <a:latin typeface="Cambria" pitchFamily="18" charset="0"/>
              </a:rPr>
              <a:t>Subseq</a:t>
            </a:r>
            <a:r>
              <a:rPr lang="en-US" sz="4000" dirty="0">
                <a:solidFill>
                  <a:srgbClr val="1E16E4"/>
                </a:solidFill>
                <a:latin typeface="Cambria" pitchFamily="18" charset="0"/>
              </a:rPr>
              <a:t> </a:t>
            </a:r>
            <a:r>
              <a:rPr lang="en-US" sz="4000" dirty="0" smtClean="0">
                <a:solidFill>
                  <a:srgbClr val="1E16E4"/>
                </a:solidFill>
                <a:latin typeface="Cambria" pitchFamily="18" charset="0"/>
              </a:rPr>
              <a:t>   </a:t>
            </a:r>
            <a:r>
              <a:rPr lang="en-US" sz="4000" dirty="0" smtClean="0">
                <a:latin typeface="Cambria" pitchFamily="18" charset="0"/>
              </a:rPr>
              <a:t>~ </a:t>
            </a:r>
            <a:r>
              <a:rPr lang="en-US" sz="4000" i="1" dirty="0" smtClean="0">
                <a:latin typeface="Cambria" pitchFamily="18" charset="0"/>
              </a:rPr>
              <a:t>trying</a:t>
            </a:r>
            <a:r>
              <a:rPr lang="en-US" sz="4000" i="1" dirty="0" smtClean="0">
                <a:latin typeface="Cambria" pitchFamily="18" charset="0"/>
              </a:rPr>
              <a:t> it</a:t>
            </a:r>
            <a:endParaRPr lang="en-US" sz="4000" i="1" dirty="0">
              <a:latin typeface="Cambria" pitchFamily="18" charset="0"/>
            </a:endParaRP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788" y="1347788"/>
            <a:ext cx="80248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subseq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. of 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;</a:t>
            </a:r>
            <a:endParaRPr lang="en-US" sz="2100" b="1" dirty="0">
              <a:solidFill>
                <a:srgbClr val="067B0E"/>
              </a:solidFill>
              <a:latin typeface="Courier New" pitchFamily="1" charset="0"/>
            </a:endParaRP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False 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"""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  </a:t>
            </a:r>
            <a:r>
              <a:rPr lang="en-US" sz="2100" b="1" dirty="0" smtClean="0">
                <a:solidFill>
                  <a:srgbClr val="FF6500"/>
                </a:solidFill>
                <a:latin typeface="Courier New" pitchFamily="1" charset="0"/>
              </a:rPr>
              <a:t>if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s == 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''</a:t>
            </a:r>
            <a:r>
              <a:rPr lang="en-US" sz="2100" b="1" dirty="0" smtClean="0">
                <a:latin typeface="Courier New" pitchFamily="1" charset="0"/>
              </a:rPr>
              <a:t>: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return</a:t>
            </a:r>
            <a:r>
              <a:rPr lang="en-US" sz="2100" b="1" dirty="0" smtClean="0">
                <a:solidFill>
                  <a:srgbClr val="067B0E"/>
                </a:solidFill>
                <a:latin typeface="Courier New" pitchFamily="1" charset="0"/>
              </a:rPr>
              <a:t> </a:t>
            </a:r>
            <a:r>
              <a:rPr lang="en-US" sz="2100" b="1" dirty="0" smtClean="0">
                <a:solidFill>
                  <a:srgbClr val="5F2987"/>
                </a:solidFill>
                <a:latin typeface="Courier New" pitchFamily="1" charset="0"/>
              </a:rPr>
              <a:t>True</a:t>
            </a:r>
            <a:endParaRPr lang="en-US" sz="2100" b="1" dirty="0">
              <a:solidFill>
                <a:srgbClr val="5F2987"/>
              </a:solidFill>
              <a:latin typeface="Courier New" pitchFamily="1" charset="0"/>
            </a:endParaRP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55538" y="3276600"/>
            <a:ext cx="1586125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Base </a:t>
            </a:r>
            <a:r>
              <a:rPr lang="en-US" dirty="0" smtClean="0">
                <a:latin typeface="Cambria" pitchFamily="18" charset="0"/>
              </a:rPr>
              <a:t>case(s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4876800"/>
            <a:ext cx="18288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Recursive </a:t>
            </a:r>
            <a:r>
              <a:rPr lang="en-US" dirty="0" smtClean="0">
                <a:latin typeface="Cambria" pitchFamily="18" charset="0"/>
              </a:rPr>
              <a:t>step(s</a:t>
            </a:r>
            <a:r>
              <a:rPr lang="en-US" dirty="0">
                <a:latin typeface="Cambria" pitchFamily="18" charset="0"/>
              </a:rPr>
              <a:t>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8444125" y="6587719"/>
            <a:ext cx="547475" cy="1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23210" r="10988" b="47688"/>
          <a:stretch/>
        </p:blipFill>
        <p:spPr>
          <a:xfrm>
            <a:off x="1199274" y="3664337"/>
            <a:ext cx="6845224" cy="212686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9" b="24893"/>
          <a:stretch/>
        </p:blipFill>
        <p:spPr bwMode="auto">
          <a:xfrm>
            <a:off x="1506152" y="685800"/>
            <a:ext cx="6231467" cy="19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2" t="57038" r="16503" b="17722"/>
          <a:stretch/>
        </p:blipFill>
        <p:spPr>
          <a:xfrm rot="20263237">
            <a:off x="551352" y="1967188"/>
            <a:ext cx="7819456" cy="2438406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2928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7307" y="256659"/>
            <a:ext cx="342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D</a:t>
            </a:r>
            <a:r>
              <a:rPr lang="en-US" sz="4000" dirty="0" smtClean="0">
                <a:latin typeface="Cambria" pitchFamily="18" charset="0"/>
              </a:rPr>
              <a:t>esign</a:t>
            </a:r>
            <a:r>
              <a:rPr lang="en-US" sz="4000" dirty="0">
                <a:latin typeface="Cambria" pitchFamily="18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71900" y="433696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but design </a:t>
            </a:r>
            <a:r>
              <a:rPr lang="en-US" sz="1800" b="1" i="1" dirty="0">
                <a:latin typeface="Calibri" pitchFamily="34" charset="0"/>
                <a:cs typeface="Calibri" pitchFamily="34" charset="0"/>
              </a:rPr>
              <a:t>of what</a:t>
            </a:r>
            <a:r>
              <a:rPr lang="en-US" sz="1800" b="1" i="1" dirty="0" smtClean="0">
                <a:latin typeface="Calibri" pitchFamily="34" charset="0"/>
                <a:cs typeface="Calibri" pitchFamily="34" charset="0"/>
              </a:rPr>
              <a:t>?     </a:t>
            </a:r>
            <a:r>
              <a:rPr lang="en-US" sz="1800" b="1" i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ode?</a:t>
            </a: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 </a:t>
            </a:r>
            <a:r>
              <a:rPr lang="en-US" sz="18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Algorithms!</a:t>
            </a:r>
            <a:endParaRPr lang="en-US" sz="1800" b="1" i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62316" y="19050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Code?</a:t>
            </a:r>
            <a:endParaRPr lang="en-US" sz="7200" i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3973689"/>
            <a:ext cx="5496232" cy="120032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i="1" dirty="0" smtClean="0">
                <a:solidFill>
                  <a:srgbClr val="C00000"/>
                </a:solidFill>
                <a:latin typeface="Cambria" pitchFamily="18" charset="0"/>
              </a:rPr>
              <a:t>Algorithms!</a:t>
            </a:r>
            <a:endParaRPr lang="en-US" sz="72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1300316" y="1958622"/>
            <a:ext cx="5562600" cy="1200329"/>
          </a:xfrm>
          <a:prstGeom prst="line">
            <a:avLst/>
          </a:prstGeom>
          <a:noFill/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7167716" y="2358731"/>
            <a:ext cx="937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Calibri" pitchFamily="34" charset="0"/>
              </a:rPr>
              <a:t>syntax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97477" y="4373798"/>
            <a:ext cx="880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cs typeface="Calibri" pitchFamily="34" charset="0"/>
              </a:rPr>
              <a:t>ideas!</a:t>
            </a:r>
            <a:endParaRPr lang="en-US" sz="2000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5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 bwMode="auto">
          <a:xfrm>
            <a:off x="3962399" y="2700866"/>
            <a:ext cx="5030125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2731911"/>
            <a:ext cx="3352800" cy="25146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8" charset="0"/>
              </a:rPr>
              <a:t>hw3pr2:   </a:t>
            </a:r>
            <a:r>
              <a:rPr lang="en-US" sz="4800" i="1" dirty="0" smtClean="0">
                <a:latin typeface="Cambria" pitchFamily="18" charset="0"/>
                <a:cs typeface="Times New Roman" pitchFamily="18" charset="0"/>
              </a:rPr>
              <a:t>LCS</a:t>
            </a:r>
            <a:endParaRPr lang="en-US" sz="48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0494" y="1371600"/>
            <a:ext cx="6389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Cambria" pitchFamily="18" charset="0"/>
              </a:rPr>
              <a:t>L</a:t>
            </a:r>
            <a:r>
              <a:rPr lang="en-US" sz="3200" dirty="0" smtClean="0">
                <a:latin typeface="Cambria" pitchFamily="18" charset="0"/>
              </a:rPr>
              <a:t>ongest </a:t>
            </a:r>
            <a:r>
              <a:rPr lang="en-US" sz="3200" b="1" u="sng" dirty="0" smtClean="0">
                <a:latin typeface="Cambria" pitchFamily="18" charset="0"/>
              </a:rPr>
              <a:t>C</a:t>
            </a:r>
            <a:r>
              <a:rPr lang="en-US" sz="3200" dirty="0" smtClean="0">
                <a:latin typeface="Cambria" pitchFamily="18" charset="0"/>
              </a:rPr>
              <a:t>ommon </a:t>
            </a:r>
            <a:r>
              <a:rPr lang="en-US" sz="3200" b="1" u="sng" dirty="0" smtClean="0">
                <a:latin typeface="Cambria" pitchFamily="18" charset="0"/>
              </a:rPr>
              <a:t>S</a:t>
            </a:r>
            <a:r>
              <a:rPr lang="en-US" sz="3200" dirty="0" smtClean="0">
                <a:latin typeface="Cambria" pitchFamily="18" charset="0"/>
              </a:rPr>
              <a:t>ubsequence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1007603" y="2960511"/>
            <a:ext cx="1739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'HUMAN'</a:t>
            </a:r>
            <a:endParaRPr lang="en-US" sz="3200" dirty="0"/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90091" y="4281311"/>
            <a:ext cx="2574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'CHIMPANZEE'</a:t>
            </a:r>
            <a:endParaRPr lang="en-US" sz="3200" dirty="0"/>
          </a:p>
        </p:txBody>
      </p:sp>
      <p:sp>
        <p:nvSpPr>
          <p:cNvPr id="42" name="Rectangle 17"/>
          <p:cNvSpPr>
            <a:spLocks noChangeArrowheads="1"/>
          </p:cNvSpPr>
          <p:nvPr/>
        </p:nvSpPr>
        <p:spPr bwMode="auto">
          <a:xfrm>
            <a:off x="4623352" y="2960511"/>
            <a:ext cx="3922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'CGCTGAGCTAGGCA...'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>
            <a:off x="4710664" y="4281311"/>
            <a:ext cx="3748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9900"/>
                </a:solidFill>
                <a:latin typeface="Calibri" pitchFamily="34" charset="0"/>
              </a:rPr>
              <a:t>'ATCCTAGGTAACTG...'</a:t>
            </a:r>
            <a:endParaRPr lang="en-US" sz="3200" dirty="0">
              <a:solidFill>
                <a:srgbClr val="009900"/>
              </a:solidFill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>
            <a:off x="7518534" y="6143984"/>
            <a:ext cx="15323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itchFamily="34" charset="0"/>
              </a:rPr>
              <a:t>Eye </a:t>
            </a:r>
            <a:r>
              <a:rPr lang="en-US" sz="1050" dirty="0" err="1">
                <a:latin typeface="Calibri" pitchFamily="34" charset="0"/>
              </a:rPr>
              <a:t>oneder</a:t>
            </a:r>
            <a:r>
              <a:rPr lang="en-US" sz="1050" dirty="0">
                <a:latin typeface="Calibri" pitchFamily="34" charset="0"/>
              </a:rPr>
              <a:t> if </a:t>
            </a:r>
            <a:r>
              <a:rPr lang="en-US" sz="1050" dirty="0" smtClean="0">
                <a:latin typeface="Calibri" pitchFamily="34" charset="0"/>
              </a:rPr>
              <a:t>this </a:t>
            </a:r>
            <a:r>
              <a:rPr lang="en-US" sz="1050" dirty="0" smtClean="0">
                <a:latin typeface="Calibri" pitchFamily="34" charset="0"/>
              </a:rPr>
              <a:t> </a:t>
            </a:r>
            <a:r>
              <a:rPr lang="en-US" sz="1050" dirty="0" err="1" smtClean="0">
                <a:latin typeface="Calibri" pitchFamily="34" charset="0"/>
              </a:rPr>
              <a:t>haz</a:t>
            </a:r>
            <a:r>
              <a:rPr lang="en-US" sz="1050" dirty="0" smtClean="0">
                <a:latin typeface="Calibri" pitchFamily="34" charset="0"/>
              </a:rPr>
              <a:t> other </a:t>
            </a:r>
            <a:r>
              <a:rPr lang="en-US" sz="1050" dirty="0" err="1">
                <a:latin typeface="Calibri" pitchFamily="34" charset="0"/>
              </a:rPr>
              <a:t>aplications</a:t>
            </a:r>
            <a:r>
              <a:rPr lang="en-US" sz="1050" dirty="0">
                <a:latin typeface="Calibri" pitchFamily="34" charset="0"/>
              </a:rPr>
              <a:t>?</a:t>
            </a:r>
          </a:p>
        </p:txBody>
      </p:sp>
      <p:grpSp>
        <p:nvGrpSpPr>
          <p:cNvPr id="45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647288" y="6389511"/>
            <a:ext cx="381065" cy="414462"/>
            <a:chOff x="2928" y="1051"/>
            <a:chExt cx="840" cy="957"/>
          </a:xfrm>
        </p:grpSpPr>
        <p:sp>
          <p:nvSpPr>
            <p:cNvPr id="46" name="Freeform 11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1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1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1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1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2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7945019" y="4752201"/>
            <a:ext cx="8179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+10</a:t>
            </a:r>
            <a:r>
              <a:rPr lang="en-US" sz="1200" i="1" baseline="42000" dirty="0" smtClean="0">
                <a:solidFill>
                  <a:srgbClr val="009900"/>
                </a:solidFill>
                <a:latin typeface="Cambria" pitchFamily="18" charset="0"/>
              </a:rPr>
              <a:t>9</a:t>
            </a:r>
            <a:r>
              <a:rPr lang="en-US" sz="1200" i="1" dirty="0" smtClean="0">
                <a:solidFill>
                  <a:srgbClr val="009900"/>
                </a:solidFill>
                <a:latin typeface="Cambria" pitchFamily="18" charset="0"/>
              </a:rPr>
              <a:t>more</a:t>
            </a:r>
            <a:endParaRPr lang="en-US" sz="1200" baseline="42000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8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 bwMode="auto">
          <a:xfrm>
            <a:off x="3625516" y="5715000"/>
            <a:ext cx="152400" cy="152400"/>
          </a:xfrm>
          <a:prstGeom prst="ellipse">
            <a:avLst/>
          </a:prstGeom>
          <a:solidFill>
            <a:srgbClr val="067B0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itchFamily="18" charset="0"/>
                <a:cs typeface="Calibri" pitchFamily="34" charset="0"/>
              </a:rPr>
              <a:t>What was gained (or lost) here?</a:t>
            </a:r>
            <a:endParaRPr lang="en-US" sz="1500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58200" y="424006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79097" y="193174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aliens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468074" y="2664177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9400" y="5068669"/>
            <a:ext cx="2369815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Cambria" pitchFamily="18" charset="0"/>
                <a:cs typeface="Calibri" pitchFamily="1" charset="0"/>
              </a:rPr>
              <a:t>Phylogeny</a:t>
            </a:r>
            <a:endParaRPr lang="en-US" sz="36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02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3" name="Picture 7" descr="http://bugguide.net/images/raw/OK4KAK8KDKIKAKVQOK4K304QT01QTKGKUK4QUKGQUK8QT0ZKD0HKPKQKTK5KRS8KWK8QT0PQA09QV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05600" y="3048000"/>
            <a:ext cx="2132711" cy="1524000"/>
          </a:xfrm>
          <a:prstGeom prst="rect">
            <a:avLst/>
          </a:prstGeom>
          <a:noFill/>
        </p:spPr>
      </p:pic>
      <p:sp>
        <p:nvSpPr>
          <p:cNvPr id="18435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Subsequences @ HMC?</a:t>
            </a:r>
            <a:endParaRPr lang="en-US" sz="4000" dirty="0"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5638800"/>
            <a:ext cx="2438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i="1" dirty="0" smtClean="0">
                <a:solidFill>
                  <a:srgbClr val="067B0E"/>
                </a:solidFill>
                <a:latin typeface="Cambria" pitchFamily="18" charset="0"/>
              </a:rPr>
              <a:t>Jane!</a:t>
            </a:r>
            <a:endParaRPr lang="en-US" sz="4200" b="1" i="1" dirty="0">
              <a:solidFill>
                <a:srgbClr val="067B0E"/>
              </a:solidFill>
              <a:latin typeface="Cambria" pitchFamily="18" charset="0"/>
            </a:endParaRPr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9"/>
          <a:srcRect l="4785" t="5503" r="8612" b="15391"/>
          <a:stretch>
            <a:fillRect/>
          </a:stretch>
        </p:blipFill>
        <p:spPr bwMode="auto">
          <a:xfrm>
            <a:off x="381000" y="1524000"/>
            <a:ext cx="5807242" cy="397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http://www.bfeedme.com/wp-content/uploads/2009/08/bfmfigtarts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10400" y="5562600"/>
            <a:ext cx="1891322" cy="1152525"/>
          </a:xfrm>
          <a:prstGeom prst="rect">
            <a:avLst/>
          </a:prstGeom>
          <a:noFill/>
          <a:ln>
            <a:solidFill>
              <a:srgbClr val="067B0E"/>
            </a:solidFill>
          </a:ln>
        </p:spPr>
      </p:pic>
      <p:pic>
        <p:nvPicPr>
          <p:cNvPr id="50181" name="Picture 5" descr="http://static.howstuffworks.com/gif/fig-wasp-3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46591" y="914400"/>
            <a:ext cx="2721209" cy="2027301"/>
          </a:xfrm>
          <a:prstGeom prst="rect">
            <a:avLst/>
          </a:prstGeom>
          <a:noFill/>
        </p:spPr>
      </p:pic>
      <p:sp>
        <p:nvSpPr>
          <p:cNvPr id="7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77000" y="914400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host: figs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53200" y="4537502"/>
            <a:ext cx="2438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parasites: wasps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42874" y="6350260"/>
            <a:ext cx="28194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together: </a:t>
            </a:r>
            <a:r>
              <a:rPr lang="en-US" sz="2100" dirty="0" err="1" smtClean="0">
                <a:solidFill>
                  <a:srgbClr val="067B0E"/>
                </a:solidFill>
                <a:latin typeface="Cambria" pitchFamily="18" charset="0"/>
              </a:rPr>
              <a:t>newtons</a:t>
            </a:r>
            <a:r>
              <a:rPr lang="en-US" sz="2100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21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8" name="Picture 2" descr="Phylogenies_Ficus_Agaonidae_LR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0" y="1327150"/>
            <a:ext cx="9144000" cy="560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02567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Jane's Challenge:  </a:t>
            </a:r>
            <a:r>
              <a:rPr lang="en-US" dirty="0" smtClean="0">
                <a:latin typeface="Cambria" pitchFamily="18" charset="0"/>
              </a:rPr>
              <a:t>6 continents, 100s of species…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 </a:t>
            </a:r>
            <a:r>
              <a:rPr lang="en-US" sz="3600" b="1" dirty="0">
                <a:latin typeface="Courier New" pitchFamily="49" charset="0"/>
              </a:rPr>
              <a:t>encipher</a:t>
            </a:r>
            <a:endParaRPr lang="en-US" sz="4000" dirty="0"/>
          </a:p>
        </p:txBody>
      </p:sp>
      <p:sp>
        <p:nvSpPr>
          <p:cNvPr id="24582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8888" y="28781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58888" y="3273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58888" y="3654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58888" y="4035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258888" y="4416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258888" y="47974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95387" y="588168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49" charset="0"/>
              </a:rPr>
              <a:t>encipher( 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>
                <a:latin typeface="Courier New" pitchFamily="49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283200" y="3008313"/>
            <a:ext cx="649288" cy="228600"/>
            <a:chOff x="2893" y="1038"/>
            <a:chExt cx="409" cy="144"/>
          </a:xfrm>
        </p:grpSpPr>
        <p:sp>
          <p:nvSpPr>
            <p:cNvPr id="24614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5" name="Text Box 1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278438" y="3389313"/>
            <a:ext cx="649287" cy="228600"/>
            <a:chOff x="2893" y="1038"/>
            <a:chExt cx="409" cy="144"/>
          </a:xfrm>
        </p:grpSpPr>
        <p:sp>
          <p:nvSpPr>
            <p:cNvPr id="24612" name="Line 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3" name="Text Box 2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278438" y="3778250"/>
            <a:ext cx="649287" cy="228600"/>
            <a:chOff x="2893" y="1038"/>
            <a:chExt cx="409" cy="144"/>
          </a:xfrm>
        </p:grpSpPr>
        <p:sp>
          <p:nvSpPr>
            <p:cNvPr id="24610" name="Line 2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11" name="Text Box 2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5278438" y="4143375"/>
            <a:ext cx="649287" cy="228600"/>
            <a:chOff x="2893" y="1038"/>
            <a:chExt cx="409" cy="144"/>
          </a:xfrm>
        </p:grpSpPr>
        <p:sp>
          <p:nvSpPr>
            <p:cNvPr id="24608" name="Line 25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9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5278438" y="4484688"/>
            <a:ext cx="649287" cy="228600"/>
            <a:chOff x="2893" y="1038"/>
            <a:chExt cx="409" cy="144"/>
          </a:xfrm>
        </p:grpSpPr>
        <p:sp>
          <p:nvSpPr>
            <p:cNvPr id="24606" name="Line 2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7" name="Text Box 2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278438" y="4865688"/>
            <a:ext cx="649287" cy="228600"/>
            <a:chOff x="2893" y="1038"/>
            <a:chExt cx="409" cy="144"/>
          </a:xfrm>
        </p:grpSpPr>
        <p:sp>
          <p:nvSpPr>
            <p:cNvPr id="24604" name="Line 3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5" name="Text Box 3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/>
                <a:t>returns</a:t>
              </a:r>
              <a:endParaRPr lang="en-US" sz="1000"/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403850" y="5969000"/>
            <a:ext cx="649287" cy="228600"/>
            <a:chOff x="2893" y="1038"/>
            <a:chExt cx="409" cy="144"/>
          </a:xfrm>
        </p:grpSpPr>
        <p:sp>
          <p:nvSpPr>
            <p:cNvPr id="24602" name="Line 34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603" name="Text Box 3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dirty="0"/>
                <a:t>returns</a:t>
              </a:r>
              <a:endParaRPr lang="en-US" sz="1000" dirty="0"/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96000" y="2743200"/>
            <a:ext cx="2362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'J &lt;3 Mbujo'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'K &lt;3 Ncvkp'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'L &lt;3 Odwlq'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'M &lt;3 Pexmr'</a:t>
            </a:r>
          </a:p>
          <a:p>
            <a:pPr eaLnBrk="0" hangingPunct="0">
              <a:lnSpc>
                <a:spcPct val="140000"/>
              </a:lnSpc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'N &lt;3 Qfyns'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6475" y="587216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 &lt;3 Kzshm'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4792134" y="53255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800600" y="54779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800600" y="5630334"/>
            <a:ext cx="45720" cy="45720"/>
          </a:xfrm>
          <a:prstGeom prst="ellipse">
            <a:avLst/>
          </a:prstGeom>
          <a:solidFill>
            <a:srgbClr val="C00000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Rounded Rectangle 1"/>
          <p:cNvSpPr>
            <a:spLocks noChangeArrowheads="1"/>
          </p:cNvSpPr>
          <p:nvPr/>
        </p:nvSpPr>
        <p:spPr bwMode="auto">
          <a:xfrm>
            <a:off x="739775" y="11715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40" name="Text Box 3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35038" y="1552575"/>
            <a:ext cx="27447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encipher(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dirty="0" err="1" smtClean="0">
                <a:latin typeface="Courier New" pitchFamily="49" charset="0"/>
              </a:rPr>
              <a:t>,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3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71735" y="1312686"/>
            <a:ext cx="411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should return the string </a:t>
            </a: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with each </a:t>
            </a:r>
            <a:r>
              <a:rPr lang="en-US" sz="1800" b="1" i="1" dirty="0">
                <a:latin typeface="Cambria" pitchFamily="18" charset="0"/>
              </a:rPr>
              <a:t>alphabetic </a:t>
            </a:r>
            <a:r>
              <a:rPr lang="en-US" sz="1800" dirty="0">
                <a:latin typeface="Cambria" pitchFamily="18" charset="0"/>
              </a:rPr>
              <a:t>character shifted/wrapped by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places in the alphabet</a:t>
            </a:r>
          </a:p>
        </p:txBody>
      </p:sp>
    </p:spTree>
    <p:extLst>
      <p:ext uri="{BB962C8B-B14F-4D97-AF65-F5344CB8AC3E}">
        <p14:creationId xmlns:p14="http://schemas.microsoft.com/office/powerpoint/2010/main" val="24298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speciation_Jane_L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6113"/>
            <a:ext cx="9144000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an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001000" y="0"/>
            <a:ext cx="1143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52400"/>
            <a:ext cx="1600200" cy="461665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Cambria" pitchFamily="18" charset="0"/>
              </a:rPr>
              <a:t>Complete!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20930846">
            <a:off x="3308501" y="4600942"/>
            <a:ext cx="56850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Largest co-phylogeny ever computed (2012)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9500" y="159603"/>
            <a:ext cx="723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  <a:cs typeface="Times New Roman" pitchFamily="18" charset="0"/>
              </a:rPr>
              <a:t>also in hw3pr2:   </a:t>
            </a:r>
            <a:r>
              <a:rPr lang="en-US" sz="4400" i="1" dirty="0" err="1" smtClean="0">
                <a:latin typeface="Cambria" pitchFamily="18" charset="0"/>
                <a:cs typeface="Times New Roman" pitchFamily="18" charset="0"/>
              </a:rPr>
              <a:t>Jotto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Cambria" pitchFamily="18" charset="0"/>
                <a:cs typeface="Times New Roman" pitchFamily="18" charset="0"/>
              </a:rPr>
              <a:t>!</a:t>
            </a:r>
            <a:endParaRPr lang="en-US" sz="4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9728" name="Picture 1056" descr="http://carinbondar.com/wp-content/uploads/2010/11/seaott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987507" y="4541453"/>
            <a:ext cx="2413293" cy="1812652"/>
          </a:xfrm>
          <a:prstGeom prst="rect">
            <a:avLst/>
          </a:prstGeom>
          <a:noFill/>
        </p:spPr>
      </p:pic>
      <p:pic>
        <p:nvPicPr>
          <p:cNvPr id="29730" name="Picture 1058" descr="http://www.giantkillersquid.com/wp-content/uploads/2008/07/wall-e_2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49139" y="4465253"/>
            <a:ext cx="2000168" cy="19869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1523" y="38100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robot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6453" y="3909275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itchFamily="18" charset="0"/>
              </a:rPr>
              <a:t>otter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96200" y="5943600"/>
            <a:ext cx="9144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These are two 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cute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2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42491" y="6233230"/>
            <a:ext cx="410256" cy="414194"/>
            <a:chOff x="2928" y="1051"/>
            <a:chExt cx="840" cy="957"/>
          </a:xfrm>
        </p:grpSpPr>
        <p:sp>
          <p:nvSpPr>
            <p:cNvPr id="26" name="Freeform 25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0495" y="1371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a word-guessing game… </a:t>
            </a:r>
            <a:endParaRPr lang="en-US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 flipH="1">
            <a:off x="6028266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Getting started...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9020" y="244829"/>
            <a:ext cx="3386138" cy="6413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87631" y="2073603"/>
            <a:ext cx="258171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4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4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4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80365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80365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80365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80365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422590" y="2922588"/>
            <a:ext cx="23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3613151" y="292258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1" charset="0"/>
              </a:rPr>
              <a:t>sort( L )</a:t>
            </a:r>
            <a:endParaRPr lang="en-U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595470" y="3526188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417887" y="3526188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3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602089" y="4750727"/>
            <a:ext cx="1087436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need to write any code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for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these (yet...)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6400800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479430" y="4750727"/>
            <a:ext cx="1085059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but think about </a:t>
            </a:r>
            <a:r>
              <a:rPr lang="en-US" sz="1500" b="1" i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how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you'd approach them</a:t>
            </a:r>
            <a:endParaRPr lang="en-US" sz="1500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97200" y="2918178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1" charset="0"/>
              </a:rPr>
              <a:t>LCS(s1,s2)</a:t>
            </a:r>
            <a:endParaRPr lang="en-US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66659" y="3526188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longest common subsequence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 flipH="1">
            <a:off x="6028266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436758">
            <a:off x="6293261" y="282083"/>
            <a:ext cx="2592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Thoughts?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9020" y="244829"/>
            <a:ext cx="3386138" cy="641350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87631" y="2073603"/>
            <a:ext cx="2581719" cy="5232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4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4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4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4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4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80365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80365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80365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80365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422590" y="2922588"/>
            <a:ext cx="23968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(s1,s2)</a:t>
            </a:r>
            <a:endParaRPr lang="en-US" dirty="0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3613151" y="292258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urier New" pitchFamily="1" charset="0"/>
              </a:rPr>
              <a:t>sort( L )</a:t>
            </a:r>
            <a:endParaRPr lang="en-US" dirty="0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595470" y="3526188"/>
            <a:ext cx="2051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the </a:t>
            </a:r>
            <a:r>
              <a:rPr lang="en-US" sz="12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score for any 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 smtClean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3417887" y="3526188"/>
            <a:ext cx="2220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a new list that is the sorted version of the input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</a:t>
            </a:r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3136903" y="2895600"/>
            <a:ext cx="1" cy="33584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2602089" y="4750727"/>
            <a:ext cx="1087436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need to write any code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for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these (yet...)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" y="6400800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</a:t>
            </a:r>
            <a:r>
              <a:rPr lang="en-US" sz="1800" b="1" dirty="0">
                <a:latin typeface="Calibri" pitchFamily="1" charset="0"/>
                <a:cs typeface="Calibri" pitchFamily="1" charset="0"/>
              </a:rPr>
              <a:t>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479430" y="4750727"/>
            <a:ext cx="1085059" cy="12464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but think about </a:t>
            </a:r>
            <a:r>
              <a:rPr lang="en-US" sz="1500" b="1" i="1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how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you'd approach them</a:t>
            </a:r>
            <a:endParaRPr lang="en-US" sz="1500" dirty="0"/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6497200" y="2918178"/>
            <a:ext cx="2028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atin typeface="Courier New" pitchFamily="1" charset="0"/>
              </a:rPr>
              <a:t>LCS(s1,s2)</a:t>
            </a:r>
            <a:endParaRPr lang="en-US" dirty="0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6266659" y="3526188"/>
            <a:ext cx="248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1" charset="0"/>
                <a:cs typeface="Calibri" pitchFamily="1" charset="0"/>
              </a:rPr>
              <a:t>should return </a:t>
            </a:r>
            <a:r>
              <a:rPr lang="en-US" sz="1200" dirty="0" smtClean="0">
                <a:latin typeface="Calibri" pitchFamily="1" charset="0"/>
                <a:cs typeface="Calibri" pitchFamily="1" charset="0"/>
              </a:rPr>
              <a:t>the longest common subsequence of 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strings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s1</a:t>
            </a:r>
            <a:r>
              <a:rPr lang="en-US" sz="1200" dirty="0">
                <a:latin typeface="Calibri" pitchFamily="1" charset="0"/>
                <a:cs typeface="Calibri" pitchFamily="1" charset="0"/>
              </a:rPr>
              <a:t> and </a:t>
            </a: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s2</a:t>
            </a:r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4229143" y="110663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227170" y="14478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35306" y="1756927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33333" y="209809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7231729" y="1740188"/>
            <a:ext cx="715260" cy="338554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mbria" pitchFamily="18" charset="0"/>
              </a:rPr>
              <a:t>pears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84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670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Aside: </a:t>
            </a:r>
            <a:r>
              <a:rPr lang="en-US" sz="4200" b="1" i="1" dirty="0" smtClean="0">
                <a:latin typeface="Cambria" pitchFamily="18" charset="0"/>
              </a:rPr>
              <a:t>  </a:t>
            </a:r>
            <a:r>
              <a:rPr lang="en-US" sz="4200" dirty="0" smtClean="0">
                <a:latin typeface="Cambria" pitchFamily="18" charset="0"/>
              </a:rPr>
              <a:t>web </a:t>
            </a:r>
            <a:r>
              <a:rPr lang="en-US" sz="4200" dirty="0" smtClean="0">
                <a:latin typeface="Cambria" pitchFamily="18" charset="0"/>
              </a:rPr>
              <a:t>scraping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0400" y="16002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B04FF"/>
                </a:solidFill>
                <a:latin typeface="Cambria" pitchFamily="18" charset="0"/>
              </a:rPr>
              <a:t>How </a:t>
            </a:r>
            <a:r>
              <a:rPr lang="en-US" b="1" i="1" dirty="0" smtClean="0">
                <a:solidFill>
                  <a:srgbClr val="0B04FF"/>
                </a:solidFill>
                <a:latin typeface="Cambria" pitchFamily="18" charset="0"/>
              </a:rPr>
              <a:t>could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</a:rPr>
              <a:t> we grab today's stock price via Python?</a:t>
            </a:r>
            <a:endParaRPr lang="en-US" dirty="0">
              <a:solidFill>
                <a:srgbClr val="0B04FF"/>
              </a:solidFill>
              <a:latin typeface="Cambr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3" t="32949" r="29653" b="42354"/>
          <a:stretch/>
        </p:blipFill>
        <p:spPr bwMode="auto">
          <a:xfrm>
            <a:off x="76200" y="3048000"/>
            <a:ext cx="9005806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>
            <a:off x="7162800" y="2015698"/>
            <a:ext cx="1828800" cy="1641902"/>
          </a:xfrm>
          <a:prstGeom prst="straightConnector1">
            <a:avLst/>
          </a:prstGeom>
          <a:noFill/>
          <a:ln w="19050" cap="flat" cmpd="sng" algn="ctr">
            <a:solidFill>
              <a:srgbClr val="0B04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629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52400"/>
            <a:ext cx="6705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Example: </a:t>
            </a:r>
            <a:r>
              <a:rPr lang="en-US" sz="4200" dirty="0">
                <a:latin typeface="Cambria" pitchFamily="18" charset="0"/>
              </a:rPr>
              <a:t>web scraping</a:t>
            </a:r>
            <a:endParaRPr lang="en-US" sz="4200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6807" y="6443246"/>
            <a:ext cx="849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http://</a:t>
            </a:r>
            <a:r>
              <a:rPr lang="en-US" sz="1600" dirty="0" err="1" smtClean="0">
                <a:latin typeface="Calibri" pitchFamily="34" charset="0"/>
              </a:rPr>
              <a:t>stackoverflow.com</a:t>
            </a:r>
            <a:r>
              <a:rPr lang="en-US" sz="1600" dirty="0" smtClean="0">
                <a:latin typeface="Calibri" pitchFamily="34" charset="0"/>
              </a:rPr>
              <a:t>/questions/5081710/how-to-create-a-stock-quote-fetching-app-in-python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" name="Picture 4" descr="Screen Shot 2013-09-23 at 9.39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990600"/>
            <a:ext cx="8534202" cy="5088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30868" y="5479371"/>
            <a:ext cx="7869508" cy="599589"/>
          </a:xfrm>
          <a:prstGeom prst="roundRect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476" y="228600"/>
            <a:ext cx="59585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/>
                <a:cs typeface="Cambria"/>
              </a:rPr>
              <a:t>Regular Expressions</a:t>
            </a:r>
            <a:endParaRPr lang="en-US" sz="4200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3798" y="6550223"/>
            <a:ext cx="4034104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latin typeface="Calibri" pitchFamily="34" charset="0"/>
              </a:rPr>
              <a:t>developers.google.com/</a:t>
            </a:r>
            <a:r>
              <a:rPr lang="en-US" sz="1100" dirty="0" err="1" smtClean="0">
                <a:latin typeface="Calibri" pitchFamily="34" charset="0"/>
              </a:rPr>
              <a:t>edu</a:t>
            </a:r>
            <a:r>
              <a:rPr lang="en-US" sz="1100" dirty="0" smtClean="0">
                <a:latin typeface="Calibri" pitchFamily="34" charset="0"/>
              </a:rPr>
              <a:t>/python/</a:t>
            </a:r>
            <a:r>
              <a:rPr lang="en-US" sz="1100" dirty="0" err="1" smtClean="0">
                <a:latin typeface="Calibri" pitchFamily="34" charset="0"/>
              </a:rPr>
              <a:t>regular-expressions?csw</a:t>
            </a:r>
            <a:r>
              <a:rPr lang="en-US" sz="1100" dirty="0" smtClean="0">
                <a:latin typeface="Calibri" pitchFamily="34" charset="0"/>
              </a:rPr>
              <a:t>=1</a:t>
            </a:r>
            <a:endParaRPr lang="en-US" sz="1100" dirty="0">
              <a:latin typeface="Calibri" pitchFamily="34" charset="0"/>
            </a:endParaRPr>
          </a:p>
        </p:txBody>
      </p:sp>
      <p:pic>
        <p:nvPicPr>
          <p:cNvPr id="8" name="Picture 7" descr="Screen Shot 2013-09-23 at 10.03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338"/>
          <a:stretch/>
        </p:blipFill>
        <p:spPr>
          <a:xfrm>
            <a:off x="4873798" y="5562600"/>
            <a:ext cx="4034104" cy="87037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" t="23217" r="41159" b="65594"/>
          <a:stretch/>
        </p:blipFill>
        <p:spPr bwMode="auto">
          <a:xfrm>
            <a:off x="776021" y="2878014"/>
            <a:ext cx="7580755" cy="100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15017" y="1219200"/>
            <a:ext cx="3351174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 </a:t>
            </a:r>
            <a:r>
              <a:rPr lang="en-US" sz="1800" b="1" i="1" dirty="0" smtClean="0">
                <a:latin typeface="Cambria"/>
                <a:cs typeface="Cambria"/>
              </a:rPr>
              <a:t>huge</a:t>
            </a:r>
            <a:r>
              <a:rPr lang="en-US" sz="1800" i="1" dirty="0" smtClean="0">
                <a:latin typeface="Cambria"/>
                <a:cs typeface="Cambria"/>
              </a:rPr>
              <a:t> </a:t>
            </a:r>
            <a:r>
              <a:rPr lang="en-US" sz="1800" dirty="0" smtClean="0">
                <a:latin typeface="Cambria"/>
                <a:cs typeface="Cambria"/>
              </a:rPr>
              <a:t>string-processing library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852293" y="5813120"/>
            <a:ext cx="3031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 smtClean="0">
                <a:latin typeface="Cambria"/>
                <a:cs typeface="Cambria"/>
              </a:rPr>
              <a:t>many</a:t>
            </a:r>
            <a:r>
              <a:rPr lang="en-US" sz="2000" dirty="0" smtClean="0">
                <a:latin typeface="Cambria"/>
                <a:cs typeface="Cambria"/>
              </a:rPr>
              <a:t> tutorials available…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015017" y="1676400"/>
            <a:ext cx="3761927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/>
                <a:cs typeface="Cambria"/>
              </a:rPr>
              <a:t>a library for processing </a:t>
            </a:r>
            <a:r>
              <a:rPr lang="en-US" sz="1800" b="1" i="1" dirty="0" smtClean="0">
                <a:latin typeface="Cambria"/>
                <a:cs typeface="Cambria"/>
              </a:rPr>
              <a:t>huge </a:t>
            </a:r>
            <a:r>
              <a:rPr lang="en-US" sz="1800" dirty="0" smtClean="0">
                <a:latin typeface="Cambria"/>
                <a:cs typeface="Cambria"/>
              </a:rPr>
              <a:t>strings</a:t>
            </a:r>
            <a:endParaRPr lang="en-US" sz="18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2895601" y="1648178"/>
            <a:ext cx="2015066" cy="1229836"/>
          </a:xfrm>
          <a:prstGeom prst="straightConnector1">
            <a:avLst/>
          </a:prstGeom>
          <a:noFill/>
          <a:ln w="1270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7796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347" y="6267247"/>
            <a:ext cx="84985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</a:rPr>
              <a:t>http://</a:t>
            </a:r>
            <a:r>
              <a:rPr lang="en-US" sz="1600" dirty="0" err="1" smtClean="0">
                <a:latin typeface="Calibri" pitchFamily="34" charset="0"/>
              </a:rPr>
              <a:t>stackoverflow.com</a:t>
            </a:r>
            <a:r>
              <a:rPr lang="en-US" sz="1600" dirty="0" smtClean="0">
                <a:latin typeface="Calibri" pitchFamily="34" charset="0"/>
              </a:rPr>
              <a:t>/questions/5081710/how-to-create-a-stock-quote-fetching-app-in-python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2296" y="5147846"/>
            <a:ext cx="6480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mbria" pitchFamily="18" charset="0"/>
              </a:rPr>
              <a:t>with thanks to Jacquelyn </a:t>
            </a:r>
            <a:r>
              <a:rPr lang="en-US" sz="1600" dirty="0" err="1" smtClean="0">
                <a:latin typeface="Cambria" pitchFamily="18" charset="0"/>
              </a:rPr>
              <a:t>Zehner</a:t>
            </a:r>
            <a:r>
              <a:rPr lang="en-US" sz="1600" dirty="0" smtClean="0">
                <a:latin typeface="Cambria" pitchFamily="18" charset="0"/>
              </a:rPr>
              <a:t>!</a:t>
            </a:r>
            <a:endParaRPr lang="en-US" sz="1600" dirty="0">
              <a:latin typeface="Cambria" pitchFamily="18" charset="0"/>
            </a:endParaRPr>
          </a:p>
        </p:txBody>
      </p:sp>
      <p:pic>
        <p:nvPicPr>
          <p:cNvPr id="4" name="Picture 3" descr="reassur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7" y="2042762"/>
            <a:ext cx="8457143" cy="300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73015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/>
                <a:cs typeface="Cambria"/>
              </a:rPr>
              <a:t>String-processing perspective…</a:t>
            </a:r>
            <a:endParaRPr lang="en-US" sz="42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57354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971800" y="58674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1" charset="0"/>
                <a:cs typeface="Calibri" pitchFamily="1" charset="0"/>
              </a:rPr>
              <a:t>and have a great </a:t>
            </a:r>
            <a:r>
              <a:rPr lang="en-US" dirty="0" smtClean="0">
                <a:latin typeface="Calibri" pitchFamily="1" charset="0"/>
                <a:cs typeface="Calibri" pitchFamily="1" charset="0"/>
              </a:rPr>
              <a:t>weekend, too ... !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2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3" name="TextBox 11"/>
          <p:cNvSpPr txBox="1">
            <a:spLocks noChangeArrowheads="1"/>
          </p:cNvSpPr>
          <p:nvPr/>
        </p:nvSpPr>
        <p:spPr bwMode="auto">
          <a:xfrm>
            <a:off x="2971800" y="58674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1" charset="0"/>
                <a:cs typeface="Calibri" pitchFamily="1" charset="0"/>
              </a:rPr>
              <a:t>and have a great </a:t>
            </a:r>
            <a:r>
              <a:rPr lang="en-US" dirty="0" smtClean="0">
                <a:latin typeface="Calibri" pitchFamily="1" charset="0"/>
                <a:cs typeface="Calibri" pitchFamily="1" charset="0"/>
              </a:rPr>
              <a:t>weekend, too ... !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1143000" y="2011362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 smtClean="0">
                <a:solidFill>
                  <a:srgbClr val="FF0000"/>
                </a:solidFill>
                <a:latin typeface="Calibri" pitchFamily="1" charset="0"/>
                <a:cs typeface="Calibri" pitchFamily="1" charset="0"/>
              </a:rPr>
              <a:t>Good luck on homework 3!</a:t>
            </a:r>
            <a:endParaRPr lang="en-US" sz="4200" dirty="0">
              <a:solidFill>
                <a:srgbClr val="FF0000"/>
              </a:solidFill>
              <a:latin typeface="Calibri" pitchFamily="1" charset="0"/>
              <a:cs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160338" y="5257800"/>
            <a:ext cx="8678862" cy="875237"/>
          </a:xfrm>
          <a:prstGeom prst="roundRect">
            <a:avLst>
              <a:gd name="adj" fmla="val 36061"/>
            </a:avLst>
          </a:prstGeom>
          <a:solidFill>
            <a:srgbClr val="DDF2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Caesar Cipher:  </a:t>
            </a:r>
            <a:r>
              <a:rPr lang="en-US" sz="3600" b="1" dirty="0">
                <a:latin typeface="Courier New" pitchFamily="49" charset="0"/>
              </a:rPr>
              <a:t>decipher</a:t>
            </a:r>
            <a:endParaRPr lang="en-US" sz="4000" dirty="0"/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</a:t>
            </a: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>
                <a:latin typeface="Courier New" pitchFamily="49" charset="0"/>
              </a:rPr>
              <a:t>)</a:t>
            </a:r>
          </a:p>
          <a:p>
            <a:r>
              <a:rPr lang="en-US" sz="1800" b="1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638800" y="6443246"/>
            <a:ext cx="3352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But </a:t>
            </a:r>
            <a:r>
              <a:rPr lang="en-US" sz="1600" b="1" i="1" dirty="0">
                <a:solidFill>
                  <a:srgbClr val="0B04FF"/>
                </a:solidFill>
                <a:latin typeface="Cambria" pitchFamily="18" charset="0"/>
              </a:rPr>
              <a:t>how </a:t>
            </a:r>
            <a:r>
              <a:rPr lang="en-US" sz="1600" dirty="0">
                <a:solidFill>
                  <a:srgbClr val="0B04FF"/>
                </a:solidFill>
                <a:latin typeface="Cambria" pitchFamily="18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>
                <a:latin typeface="Courier New" pitchFamily="49" charset="0"/>
              </a:rPr>
              <a:t>&gt;&gt;&gt; decipher('Uifz xpsl ju pvu xjui b qfodjm!')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dirty="0">
                <a:latin typeface="Courier New" pitchFamily="49" charset="0"/>
              </a:rPr>
              <a:t>&gt;&gt;&gt; decipher('</a:t>
            </a:r>
            <a:r>
              <a:rPr lang="en-US" b="1" dirty="0" err="1">
                <a:latin typeface="Courier New" pitchFamily="49" charset="0"/>
              </a:rPr>
              <a:t>gv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vw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dtwvg</a:t>
            </a:r>
            <a:r>
              <a:rPr lang="en-US" b="1" dirty="0">
                <a:latin typeface="Courier New" pitchFamily="49" charset="0"/>
              </a:rPr>
              <a:t>') </a:t>
            </a:r>
          </a:p>
        </p:txBody>
      </p:sp>
      <p:sp>
        <p:nvSpPr>
          <p:cNvPr id="12" name="Text Box 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Caesar</a:t>
            </a:r>
          </a:p>
        </p:txBody>
      </p:sp>
      <p:sp>
        <p:nvSpPr>
          <p:cNvPr id="13" name="Text Box 1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>
                <a:latin typeface="Cambria" pitchFamily="18" charset="0"/>
              </a:rPr>
              <a:t>Brutus</a:t>
            </a:r>
          </a:p>
        </p:txBody>
      </p:sp>
    </p:spTree>
    <p:extLst>
      <p:ext uri="{BB962C8B-B14F-4D97-AF65-F5344CB8AC3E}">
        <p14:creationId xmlns:p14="http://schemas.microsoft.com/office/powerpoint/2010/main" val="9535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144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228600"/>
            <a:ext cx="2743200" cy="738664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C00000"/>
                </a:solidFill>
                <a:latin typeface="Calibri" pitchFamily="1" charset="0"/>
                <a:cs typeface="Calibri" pitchFamily="1" charset="0"/>
              </a:rPr>
              <a:t>Thoughts?</a:t>
            </a:r>
            <a:endParaRPr lang="en-US" sz="4200" dirty="0">
              <a:solidFill>
                <a:srgbClr val="C00000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Calibri" pitchFamily="1" charset="0"/>
                <a:cs typeface="Calibri" pitchFamily="1" charset="0"/>
              </a:rPr>
              <a:t>What will each of these jotto-scoring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Which of these 8 is the </a:t>
            </a:r>
            <a:r>
              <a:rPr lang="en-US" sz="1100" i="1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hidden </a:t>
            </a:r>
            <a:r>
              <a:rPr lang="en-US" sz="1100" dirty="0" err="1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word?</a:t>
            </a:r>
          </a:p>
        </p:txBody>
      </p:sp>
      <p:sp>
        <p:nvSpPr>
          <p:cNvPr id="3073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5989804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1" y="3071813"/>
            <a:ext cx="1" cy="25429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589320" y="901800"/>
              <a:ext cx="8108640" cy="5563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960" y="892440"/>
                <a:ext cx="8127360" cy="558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81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smtClean="0"/>
              <a:t>Helper functions…</a:t>
            </a:r>
            <a:endParaRPr lang="en-US" sz="4000" dirty="0"/>
          </a:p>
        </p:txBody>
      </p:sp>
      <p:sp>
        <p:nvSpPr>
          <p:cNvPr id="225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76288" y="1279029"/>
            <a:ext cx="74580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remAll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all elements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  <p:sp>
        <p:nvSpPr>
          <p:cNvPr id="2253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53200" y="5859924"/>
            <a:ext cx="18288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Is either really </a:t>
            </a:r>
            <a:r>
              <a:rPr lang="en-US" sz="1000" dirty="0">
                <a:solidFill>
                  <a:srgbClr val="067B0E"/>
                </a:solidFill>
                <a:latin typeface="Comic Sans MS" pitchFamily="1" charset="0"/>
              </a:rPr>
              <a:t>what we want, or another variant?</a:t>
            </a:r>
          </a:p>
        </p:txBody>
      </p:sp>
      <p:grpSp>
        <p:nvGrpSpPr>
          <p:cNvPr id="22534" name="Group 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116093" y="6009149"/>
            <a:ext cx="531813" cy="600075"/>
            <a:chOff x="2928" y="1051"/>
            <a:chExt cx="840" cy="957"/>
          </a:xfrm>
        </p:grpSpPr>
        <p:sp>
          <p:nvSpPr>
            <p:cNvPr id="22536" name="Freeform 9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Oval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Oval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9" name="Oval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AutoShape 1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Freeform 1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Freeform 1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2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60413" y="3657600"/>
            <a:ext cx="7456487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3200" b="1" dirty="0" err="1" smtClean="0">
                <a:latin typeface="Courier New" pitchFamily="1" charset="0"/>
              </a:rPr>
              <a:t>remOne</a:t>
            </a:r>
            <a:r>
              <a:rPr lang="en-US" sz="1800" b="1" dirty="0">
                <a:latin typeface="Courier New" pitchFamily="1" charset="0"/>
              </a:rPr>
              <a:t>( e, L ):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 this function removes ONE element equal to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e from the top level of the list or string L,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    as long as there is such an element</a:t>
            </a:r>
          </a:p>
          <a:p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1800" b="1" dirty="0">
                <a:solidFill>
                  <a:srgbClr val="FF0000"/>
                </a:solidFill>
                <a:latin typeface="Courier New" pitchFamily="1" charset="0"/>
              </a:rPr>
              <a:t>    # code written last time</a:t>
            </a:r>
          </a:p>
        </p:txBody>
      </p:sp>
    </p:spTree>
    <p:extLst>
      <p:ext uri="{BB962C8B-B14F-4D97-AF65-F5344CB8AC3E}">
        <p14:creationId xmlns:p14="http://schemas.microsoft.com/office/powerpoint/2010/main" val="30878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Breaking down…</a:t>
            </a:r>
          </a:p>
        </p:txBody>
      </p:sp>
      <p:sp>
        <p:nvSpPr>
          <p:cNvPr id="21507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1400" y="1276350"/>
            <a:ext cx="48656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1E16E4"/>
                </a:solidFill>
                <a:latin typeface="Courier New" pitchFamily="1" charset="0"/>
              </a:rPr>
              <a:t>subseq( s, sbig )</a:t>
            </a:r>
          </a:p>
        </p:txBody>
      </p:sp>
      <p:sp>
        <p:nvSpPr>
          <p:cNvPr id="21508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563" y="4344987"/>
            <a:ext cx="70564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a small (initial) piece of the problem?</a:t>
            </a:r>
          </a:p>
        </p:txBody>
      </p:sp>
      <p:sp>
        <p:nvSpPr>
          <p:cNvPr id="21509" name="Text Box 1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563" y="47244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would we describe it in terms of the inputs?</a:t>
            </a:r>
          </a:p>
        </p:txBody>
      </p:sp>
      <p:sp>
        <p:nvSpPr>
          <p:cNvPr id="21510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2563" y="5578475"/>
            <a:ext cx="6523038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What is left after handling this piece?</a:t>
            </a:r>
          </a:p>
        </p:txBody>
      </p:sp>
      <p:sp>
        <p:nvSpPr>
          <p:cNvPr id="21511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82563" y="5943600"/>
            <a:ext cx="65230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Are there other functions we will need?</a:t>
            </a:r>
          </a:p>
        </p:txBody>
      </p:sp>
      <p:sp>
        <p:nvSpPr>
          <p:cNvPr id="21512" name="Text Box 2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72325" y="5986463"/>
            <a:ext cx="183515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  <a:latin typeface="Comic Sans MS" pitchFamily="1" charset="0"/>
              </a:rPr>
              <a:t>Hey - I've seen something like this before!</a:t>
            </a:r>
          </a:p>
        </p:txBody>
      </p:sp>
      <p:grpSp>
        <p:nvGrpSpPr>
          <p:cNvPr id="21513" name="Group 2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7391400" y="6248400"/>
            <a:ext cx="417513" cy="425450"/>
            <a:chOff x="2928" y="1051"/>
            <a:chExt cx="840" cy="957"/>
          </a:xfrm>
        </p:grpSpPr>
        <p:sp>
          <p:nvSpPr>
            <p:cNvPr id="21517" name="Freeform 2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8" name="Oval 2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9" name="Oval 2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0" name="Oval 27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1" name="Oval 2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2" name="Oval 29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3" name="Oval 3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4" name="Oval 3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5" name="AutoShape 3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6" name="Freeform 33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34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35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36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Text 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2500" y="2039938"/>
            <a:ext cx="7253288" cy="5191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ourier New" pitchFamily="1" charset="0"/>
              </a:rPr>
              <a:t>subseq(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'ctg'</a:t>
            </a:r>
            <a:r>
              <a:rPr lang="en-US" sz="2800" b="1">
                <a:latin typeface="Courier New" pitchFamily="1" charset="0"/>
              </a:rPr>
              <a:t>, </a:t>
            </a:r>
            <a:r>
              <a:rPr lang="en-US" sz="2800" b="1">
                <a:solidFill>
                  <a:srgbClr val="067B0E"/>
                </a:solidFill>
                <a:latin typeface="Courier New" pitchFamily="1" charset="0"/>
              </a:rPr>
              <a:t>'tacggta'</a:t>
            </a:r>
            <a:r>
              <a:rPr lang="en-US" sz="2800" b="1">
                <a:latin typeface="Courier New" pitchFamily="1" charset="0"/>
              </a:rPr>
              <a:t>)</a:t>
            </a:r>
          </a:p>
        </p:txBody>
      </p:sp>
      <p:cxnSp>
        <p:nvCxnSpPr>
          <p:cNvPr id="21515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3094831" y="1847057"/>
            <a:ext cx="296863" cy="222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6" name="Straight Arrow Connector 33"/>
          <p:cNvCxnSpPr>
            <a:cxnSpLocks noChangeShapeType="1"/>
          </p:cNvCxnSpPr>
          <p:nvPr/>
        </p:nvCxnSpPr>
        <p:spPr bwMode="auto">
          <a:xfrm rot="10800000">
            <a:off x="4487863" y="1820863"/>
            <a:ext cx="539750" cy="317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/>
              <p14:cNvContentPartPr/>
              <p14:nvPr/>
            </p14:nvContentPartPr>
            <p14:xfrm>
              <a:off x="2589480" y="2062800"/>
              <a:ext cx="5474520" cy="2384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80120" y="2053440"/>
                <a:ext cx="5493240" cy="240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34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9" descr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96963" y="39688"/>
            <a:ext cx="696595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Line 10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38200" y="2690813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8" name="Line 1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838200" y="4395788"/>
            <a:ext cx="7086600" cy="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49" name="Line 1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3276600" y="467995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50" name="Line 14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3276600" y="49657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Line 1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3657600" y="5257800"/>
            <a:ext cx="9144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9250" y="195263"/>
            <a:ext cx="594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sorting </a:t>
            </a:r>
            <a:r>
              <a:rPr lang="en-US" sz="4000" dirty="0" smtClean="0"/>
              <a:t>algorithm…</a:t>
            </a:r>
            <a:endParaRPr lang="en-US" sz="4000" dirty="0"/>
          </a:p>
        </p:txBody>
      </p:sp>
      <p:pic>
        <p:nvPicPr>
          <p:cNvPr id="33795" name="Picture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243763" y="5257800"/>
            <a:ext cx="1449387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4013" y="3352800"/>
            <a:ext cx="6383337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from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random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import </a:t>
            </a:r>
            <a:r>
              <a:rPr lang="en-US" sz="1800" b="1" dirty="0">
                <a:solidFill>
                  <a:srgbClr val="000000"/>
                </a:solidFill>
                <a:latin typeface="Courier New" pitchFamily="1" charset="0"/>
              </a:rPr>
              <a:t>*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 L ):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""" crazy sorting """</a:t>
            </a:r>
          </a:p>
          <a:p>
            <a:pPr>
              <a:spcBef>
                <a:spcPct val="50000"/>
              </a:spcBef>
            </a:pPr>
            <a:r>
              <a:rPr lang="en-US" sz="1800" b="1" dirty="0" smtClean="0">
                <a:latin typeface="Courier New" pitchFamily="1" charset="0"/>
              </a:rPr>
              <a:t>    </a:t>
            </a:r>
            <a:r>
              <a:rPr lang="en-US" sz="1800" b="1" dirty="0" err="1" smtClean="0">
                <a:latin typeface="Courier New" pitchFamily="1" charset="0"/>
              </a:rPr>
              <a:t>newL</a:t>
            </a:r>
            <a:r>
              <a:rPr lang="en-US" sz="1800" b="1" dirty="0" smtClean="0">
                <a:latin typeface="Courier New" pitchFamily="1" charset="0"/>
              </a:rPr>
              <a:t> </a:t>
            </a:r>
            <a:r>
              <a:rPr lang="en-US" sz="1800" b="1" dirty="0">
                <a:latin typeface="Courier New" pitchFamily="1" charset="0"/>
              </a:rPr>
              <a:t>= sample( L, </a:t>
            </a:r>
            <a:r>
              <a:rPr lang="en-US" sz="1800" b="1" dirty="0" err="1" smtClean="0">
                <a:latin typeface="Courier New" pitchFamily="1" charset="0"/>
              </a:rPr>
              <a:t>len</a:t>
            </a:r>
            <a:r>
              <a:rPr lang="en-US" sz="1800" b="1" dirty="0" smtClean="0">
                <a:latin typeface="Courier New" pitchFamily="1" charset="0"/>
              </a:rPr>
              <a:t>(L) 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 err="1">
                <a:latin typeface="Courier New" pitchFamily="1" charset="0"/>
              </a:rPr>
              <a:t>newL</a:t>
            </a:r>
            <a:r>
              <a:rPr lang="en-US" sz="1800" b="1" dirty="0">
                <a:latin typeface="Courier New" pitchFamily="1" charset="0"/>
              </a:rPr>
              <a:t>):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newL</a:t>
            </a:r>
            <a:endParaRPr lang="en-US" sz="18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1" charset="0"/>
              </a:rPr>
              <a:t>    </a:t>
            </a: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sz="1800" b="1" dirty="0">
                <a:latin typeface="Courier New" pitchFamily="1" charset="0"/>
              </a:rPr>
              <a:t>:                </a:t>
            </a:r>
            <a:endParaRPr lang="en-US" sz="1800" b="1" dirty="0" smtClean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6600"/>
                </a:solidFill>
                <a:latin typeface="Courier New" pitchFamily="1" charset="0"/>
              </a:rPr>
              <a:t>	</a:t>
            </a:r>
            <a:r>
              <a:rPr lang="en-US" sz="1800" b="1" dirty="0" smtClean="0">
                <a:solidFill>
                  <a:srgbClr val="FF6600"/>
                </a:solidFill>
                <a:latin typeface="Courier New" pitchFamily="1" charset="0"/>
              </a:rPr>
              <a:t>return </a:t>
            </a:r>
            <a:r>
              <a:rPr lang="en-US" sz="1800" b="1" dirty="0" err="1">
                <a:latin typeface="Courier New" pitchFamily="1" charset="0"/>
              </a:rPr>
              <a:t>randSort</a:t>
            </a:r>
            <a:r>
              <a:rPr lang="en-US" sz="1800" b="1" dirty="0">
                <a:latin typeface="Courier New" pitchFamily="1" charset="0"/>
              </a:rPr>
              <a:t>(L)</a:t>
            </a:r>
            <a:endParaRPr lang="en-US" sz="1800" b="1" dirty="0">
              <a:solidFill>
                <a:schemeClr val="accent2"/>
              </a:solidFill>
              <a:latin typeface="Courier New" pitchFamily="1" charset="0"/>
            </a:endParaRPr>
          </a:p>
        </p:txBody>
      </p:sp>
      <p:sp>
        <p:nvSpPr>
          <p:cNvPr id="3379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91350" y="6248400"/>
            <a:ext cx="1962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this function is totally random, dude! </a:t>
            </a:r>
          </a:p>
        </p:txBody>
      </p:sp>
      <p:pic>
        <p:nvPicPr>
          <p:cNvPr id="33799" name="Picture 21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7402512" y="179388"/>
            <a:ext cx="1219200" cy="15970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33800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88187" y="1884363"/>
            <a:ext cx="1827213" cy="2746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1" charset="0"/>
              </a:rPr>
              <a:t>Mmmm… sorting!</a:t>
            </a:r>
          </a:p>
        </p:txBody>
      </p:sp>
      <p:cxnSp>
        <p:nvCxnSpPr>
          <p:cNvPr id="33801" name="Straight Arrow Connector 13"/>
          <p:cNvCxnSpPr>
            <a:cxnSpLocks noChangeShapeType="1"/>
          </p:cNvCxnSpPr>
          <p:nvPr/>
        </p:nvCxnSpPr>
        <p:spPr bwMode="auto">
          <a:xfrm flipH="1">
            <a:off x="4545013" y="4289778"/>
            <a:ext cx="738188" cy="376238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33802" name="Straight Connector 16"/>
          <p:cNvCxnSpPr>
            <a:cxnSpLocks noChangeShapeType="1"/>
          </p:cNvCxnSpPr>
          <p:nvPr/>
        </p:nvCxnSpPr>
        <p:spPr bwMode="auto">
          <a:xfrm>
            <a:off x="474663" y="2965450"/>
            <a:ext cx="8097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4" name="TextBox 20"/>
          <p:cNvSpPr txBox="1">
            <a:spLocks noChangeArrowheads="1"/>
          </p:cNvSpPr>
          <p:nvPr/>
        </p:nvSpPr>
        <p:spPr bwMode="auto">
          <a:xfrm>
            <a:off x="738188" y="1111250"/>
            <a:ext cx="38862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100"/>
              <a:t>Input a list,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Randomly permute L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Check if L is sorted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100"/>
              <a:t>Repeat as necessary...</a:t>
            </a:r>
          </a:p>
        </p:txBody>
      </p:sp>
      <p:sp>
        <p:nvSpPr>
          <p:cNvPr id="33805" name="Rectangle 21"/>
          <p:cNvSpPr>
            <a:spLocks noChangeArrowheads="1"/>
          </p:cNvSpPr>
          <p:nvPr/>
        </p:nvSpPr>
        <p:spPr bwMode="auto">
          <a:xfrm>
            <a:off x="5510653" y="2778125"/>
            <a:ext cx="21621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1" charset="0"/>
                <a:cs typeface="Calibri" pitchFamily="1" charset="0"/>
              </a:rPr>
              <a:t>How fast will this be?</a:t>
            </a: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838200" y="2754868"/>
            <a:ext cx="92974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libri" pitchFamily="1" charset="0"/>
                <a:cs typeface="Calibri" pitchFamily="1" charset="0"/>
              </a:rPr>
              <a:t>in code: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3798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54613" y="3832578"/>
            <a:ext cx="1703387" cy="549275"/>
          </a:xfrm>
          <a:prstGeom prst="rect">
            <a:avLst/>
          </a:prstGeom>
          <a:solidFill>
            <a:srgbClr val="CAF5FB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returns a </a:t>
            </a:r>
            <a:r>
              <a:rPr lang="en-US" sz="1500" b="1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random permutation </a:t>
            </a:r>
            <a:r>
              <a:rPr lang="en-US" sz="15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of 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990600" y="990600"/>
            <a:ext cx="7265988" cy="9906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584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a list is sorted...</a:t>
            </a:r>
            <a:endParaRPr lang="en-US" sz="4000" i="1"/>
          </a:p>
        </p:txBody>
      </p:sp>
      <p:sp>
        <p:nvSpPr>
          <p:cNvPr id="35844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05400" y="12192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</a:t>
            </a:r>
            <a:r>
              <a:rPr lang="en-US" sz="1600" b="1">
                <a:latin typeface="Courier New" pitchFamily="1" charset="0"/>
              </a:rPr>
              <a:t>True</a:t>
            </a:r>
            <a:r>
              <a:rPr lang="en-US" sz="1600"/>
              <a:t> if </a:t>
            </a:r>
            <a:r>
              <a:rPr lang="en-US" sz="1600" b="1">
                <a:latin typeface="Courier New" pitchFamily="1" charset="0"/>
              </a:rPr>
              <a:t>s</a:t>
            </a:r>
            <a:r>
              <a:rPr lang="en-US" sz="1600"/>
              <a:t> is in order, </a:t>
            </a:r>
            <a:r>
              <a:rPr lang="en-US" sz="1600" b="1">
                <a:latin typeface="Courier New" pitchFamily="1" charset="0"/>
              </a:rPr>
              <a:t>False</a:t>
            </a:r>
            <a:r>
              <a:rPr lang="en-US" sz="1600"/>
              <a:t> otherwise</a:t>
            </a:r>
          </a:p>
        </p:txBody>
      </p:sp>
      <p:sp>
        <p:nvSpPr>
          <p:cNvPr id="3584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2860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008000"/>
                </a:solidFill>
                <a:latin typeface="Courier New" pitchFamily="1" charset="0"/>
              </a:rPr>
              <a:t>'BART'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dirty="0"/>
              <a:t>returns     </a:t>
            </a:r>
            <a:r>
              <a:rPr lang="en-US" dirty="0">
                <a:solidFill>
                  <a:srgbClr val="CC0000"/>
                </a:solidFill>
                <a:latin typeface="Maiandra GD" pitchFamily="34" charset="0"/>
              </a:rPr>
              <a:t>False</a:t>
            </a:r>
            <a:endParaRPr lang="en-US" b="1" dirty="0">
              <a:solidFill>
                <a:srgbClr val="CC0000"/>
              </a:solidFill>
              <a:latin typeface="Maiandra GD" pitchFamily="34" charset="0"/>
            </a:endParaRPr>
          </a:p>
        </p:txBody>
      </p:sp>
      <p:sp>
        <p:nvSpPr>
          <p:cNvPr id="3584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971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'BERT'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7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3657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48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52164" y="2557463"/>
            <a:ext cx="166904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No way I'm 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 </a:t>
            </a:r>
            <a:r>
              <a:rPr lang="en-US" sz="1100" b="1" dirty="0" smtClean="0">
                <a:latin typeface="Courier New" pitchFamily="1" charset="0"/>
                <a:cs typeface="Courier New" pitchFamily="1" charset="0"/>
              </a:rPr>
              <a:t>False</a:t>
            </a:r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, man</a:t>
            </a:r>
            <a:r>
              <a:rPr lang="en-US" sz="1100" dirty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.</a:t>
            </a:r>
          </a:p>
        </p:txBody>
      </p:sp>
      <p:pic>
        <p:nvPicPr>
          <p:cNvPr id="35849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053263" y="2819400"/>
            <a:ext cx="144780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/>
          <a:srcRect l="12283" r="29367" b="44186"/>
          <a:stretch>
            <a:fillRect/>
          </a:stretch>
        </p:blipFill>
        <p:spPr bwMode="auto">
          <a:xfrm>
            <a:off x="7162800" y="3886200"/>
            <a:ext cx="1268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47800" y="1284111"/>
            <a:ext cx="358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isSorted</a:t>
            </a:r>
            <a:r>
              <a:rPr lang="en-US" b="1" dirty="0">
                <a:latin typeface="Courier New" pitchFamily="1" charset="0"/>
              </a:rPr>
              <a:t>(s</a:t>
            </a:r>
            <a:r>
              <a:rPr lang="en-US" b="1" dirty="0" smtClean="0">
                <a:latin typeface="Courier New" pitchFamily="1" charset="0"/>
              </a:rPr>
              <a:t>)</a:t>
            </a:r>
            <a:r>
              <a:rPr lang="en-US" b="1" dirty="0">
                <a:solidFill>
                  <a:schemeClr val="accent2"/>
                </a:solidFill>
                <a:latin typeface="Courier New" pitchFamily="1" charset="0"/>
              </a:rPr>
              <a:t>:</a:t>
            </a:r>
            <a:endParaRPr lang="en-US" b="1" dirty="0" smtClean="0">
              <a:latin typeface="Courier New" pitchFamily="1" charset="0"/>
            </a:endParaRPr>
          </a:p>
        </p:txBody>
      </p:sp>
      <p:sp>
        <p:nvSpPr>
          <p:cNvPr id="35852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400" y="4343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isSorted([3,1,4])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False</a:t>
            </a:r>
          </a:p>
        </p:txBody>
      </p:sp>
      <p:sp>
        <p:nvSpPr>
          <p:cNvPr id="35853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3400" y="5029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isSorted([1,3,4])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True</a:t>
            </a:r>
          </a:p>
        </p:txBody>
      </p:sp>
      <p:sp>
        <p:nvSpPr>
          <p:cNvPr id="35854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Six-letter </a:t>
            </a:r>
            <a:r>
              <a:rPr lang="en-US" sz="1800" dirty="0" smtClean="0">
                <a:solidFill>
                  <a:schemeClr val="bg2"/>
                </a:solidFill>
                <a:latin typeface="Arial" charset="0"/>
              </a:rPr>
              <a:t>words?</a:t>
            </a:r>
            <a:endParaRPr lang="en-US" sz="18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55" name="Rectangle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33400" y="56388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ourier New" pitchFamily="1" charset="0"/>
              </a:rPr>
              <a:t>isSorted(</a:t>
            </a:r>
            <a:r>
              <a:rPr lang="en-US" b="1">
                <a:solidFill>
                  <a:srgbClr val="008000"/>
                </a:solidFill>
                <a:latin typeface="Courier New" pitchFamily="1" charset="0"/>
              </a:rPr>
              <a:t>'LOOPY'</a:t>
            </a:r>
            <a:r>
              <a:rPr lang="en-US" b="1">
                <a:latin typeface="Courier New" pitchFamily="1" charset="0"/>
              </a:rPr>
              <a:t>) </a:t>
            </a:r>
            <a:r>
              <a:rPr lang="en-US"/>
              <a:t>returns      </a:t>
            </a:r>
            <a:r>
              <a:rPr lang="en-US">
                <a:solidFill>
                  <a:srgbClr val="CC0000"/>
                </a:solidFill>
                <a:latin typeface="Maiandra GD" pitchFamily="34" charset="0"/>
              </a:rPr>
              <a:t>??</a:t>
            </a:r>
          </a:p>
        </p:txBody>
      </p:sp>
      <p:sp>
        <p:nvSpPr>
          <p:cNvPr id="20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461580" y="5475994"/>
            <a:ext cx="72006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Too true!</a:t>
            </a:r>
            <a:endParaRPr lang="en-US" sz="1100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524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/>
              <a:t>checking </a:t>
            </a:r>
            <a:r>
              <a:rPr lang="en-US" sz="4000"/>
              <a:t>if sorted...</a:t>
            </a:r>
            <a:endParaRPr lang="en-US" sz="4000" i="1"/>
          </a:p>
        </p:txBody>
      </p:sp>
      <p:sp>
        <p:nvSpPr>
          <p:cNvPr id="3789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57288" y="1958975"/>
            <a:ext cx="3152775" cy="590550"/>
          </a:xfrm>
          <a:prstGeom prst="rect">
            <a:avLst/>
          </a:prstGeom>
          <a:noFill/>
          <a:ln w="9525">
            <a:solidFill>
              <a:srgbClr val="067B0E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67B0E"/>
                </a:solidFill>
              </a:rPr>
              <a:t>returns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True</a:t>
            </a:r>
            <a:r>
              <a:rPr lang="en-US" sz="1600">
                <a:solidFill>
                  <a:srgbClr val="067B0E"/>
                </a:solidFill>
              </a:rPr>
              <a:t> if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s</a:t>
            </a:r>
            <a:r>
              <a:rPr lang="en-US" sz="1600">
                <a:solidFill>
                  <a:srgbClr val="067B0E"/>
                </a:solidFill>
              </a:rPr>
              <a:t> is in order, </a:t>
            </a:r>
            <a:r>
              <a:rPr lang="en-US" sz="1600" b="1">
                <a:solidFill>
                  <a:srgbClr val="067B0E"/>
                </a:solidFill>
                <a:latin typeface="Courier New" pitchFamily="1" charset="0"/>
              </a:rPr>
              <a:t>False</a:t>
            </a:r>
            <a:r>
              <a:rPr lang="en-US" sz="1600">
                <a:solidFill>
                  <a:srgbClr val="067B0E"/>
                </a:solidFill>
              </a:rPr>
              <a:t> otherwise</a:t>
            </a:r>
          </a:p>
        </p:txBody>
      </p:sp>
      <p:sp>
        <p:nvSpPr>
          <p:cNvPr id="37893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1371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b="1">
                <a:latin typeface="Courier New" pitchFamily="1" charset="0"/>
              </a:rPr>
              <a:t>isSorted(s):</a:t>
            </a:r>
          </a:p>
        </p:txBody>
      </p:sp>
      <p:sp>
        <p:nvSpPr>
          <p:cNvPr id="37894" name="Text Box 1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6324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US" sz="1800" b="1" i="1">
                <a:solidFill>
                  <a:schemeClr val="bg2"/>
                </a:solidFill>
                <a:latin typeface="Arial" charset="0"/>
              </a:rPr>
              <a:t>six-letter word?</a:t>
            </a:r>
          </a:p>
        </p:txBody>
      </p:sp>
      <p:sp>
        <p:nvSpPr>
          <p:cNvPr id="37895" name="Text 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19188" y="2698750"/>
            <a:ext cx="5638800" cy="3195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if </a:t>
            </a:r>
            <a:r>
              <a:rPr lang="en-US" b="1" dirty="0" err="1"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(s) &lt; 2: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FF6600"/>
                </a:solidFill>
                <a:latin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s[0] &lt; s[1]: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</a:rPr>
              <a:t>return</a:t>
            </a:r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6454775" y="1643063"/>
            <a:ext cx="2516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08000"/>
                </a:solidFill>
                <a:latin typeface="Courier New" pitchFamily="1" charset="0"/>
              </a:rPr>
              <a:t>'BEGIN'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True</a:t>
            </a:r>
          </a:p>
          <a:p>
            <a:endParaRPr lang="en-US" sz="1800" b="1" dirty="0">
              <a:latin typeface="Courier New" pitchFamily="1" charset="0"/>
            </a:endParaRPr>
          </a:p>
          <a:p>
            <a:r>
              <a:rPr lang="en-US" sz="1800" b="1" dirty="0" err="1">
                <a:latin typeface="Courier New" pitchFamily="1" charset="0"/>
              </a:rPr>
              <a:t>isSorted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'END'</a:t>
            </a:r>
            <a:r>
              <a:rPr lang="en-US" sz="1800" b="1" dirty="0">
                <a:latin typeface="Courier New" pitchFamily="1" charset="0"/>
              </a:rPr>
              <a:t>)</a:t>
            </a:r>
          </a:p>
          <a:p>
            <a:r>
              <a:rPr lang="en-US" sz="1800" b="1" dirty="0">
                <a:solidFill>
                  <a:srgbClr val="7030A0"/>
                </a:solidFill>
                <a:latin typeface="Courier New" pitchFamily="1" charset="0"/>
              </a:rPr>
              <a:t>False 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/>
          </p:cNvSpPr>
          <p:nvPr/>
        </p:nvSpPr>
        <p:spPr bwMode="auto">
          <a:xfrm>
            <a:off x="685800" y="1335881"/>
            <a:ext cx="7823936" cy="369331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True if s is sorted else False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len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 &lt; 2: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True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s[0] &lt; s[1]: 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 s[1:] )</a:t>
            </a:r>
          </a:p>
          <a:p>
            <a:pPr marL="39688"/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False</a:t>
            </a:r>
            <a:endParaRPr lang="en-US" b="1" dirty="0">
              <a:latin typeface="Courier New" pitchFamily="1" charset="0"/>
              <a:cs typeface="Courier New" pitchFamily="1" charset="0"/>
              <a:sym typeface="Courier New" pitchFamily="1" charset="0"/>
            </a:endParaRP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263515"/>
            <a:ext cx="83820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string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had N 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chars, how 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many </a:t>
            </a:r>
            <a:r>
              <a:rPr lang="en-US" sz="3200" b="1" i="1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 dirty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 dirty="0" err="1" smtClean="0">
                <a:latin typeface="Courier New" pitchFamily="1" charset="0"/>
                <a:cs typeface="Arial" charset="0"/>
              </a:rPr>
              <a:t>isSorted</a:t>
            </a:r>
            <a:r>
              <a:rPr lang="en-US" sz="3200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?</a:t>
            </a:r>
            <a:endParaRPr lang="en-US" sz="3200" dirty="0">
              <a:latin typeface="Courier New" pitchFamily="1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6320135"/>
            <a:ext cx="6054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BEST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                  in the </a:t>
            </a:r>
            <a:r>
              <a:rPr lang="en-US" b="1" u="sng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WORST</a:t>
            </a:r>
            <a:r>
              <a:rPr lang="en-US" dirty="0" smtClean="0">
                <a:solidFill>
                  <a:srgbClr val="0B04FF"/>
                </a:solidFill>
                <a:latin typeface="Calibri" pitchFamily="1" charset="0"/>
                <a:cs typeface="Arial" charset="0"/>
              </a:rPr>
              <a:t> case?</a:t>
            </a:r>
            <a:endParaRPr lang="en-US" dirty="0">
              <a:solidFill>
                <a:srgbClr val="0B04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/>
          </p:cNvSpPr>
          <p:nvPr/>
        </p:nvSpPr>
        <p:spPr bwMode="auto">
          <a:xfrm>
            <a:off x="838200" y="4419600"/>
            <a:ext cx="7848600" cy="228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4035" name="Group 3"/>
          <p:cNvGrpSpPr>
            <a:grpSpLocks/>
          </p:cNvGrpSpPr>
          <p:nvPr/>
        </p:nvGrpSpPr>
        <p:grpSpPr bwMode="auto">
          <a:xfrm>
            <a:off x="457200" y="1114425"/>
            <a:ext cx="8218488" cy="180975"/>
            <a:chOff x="0" y="0"/>
            <a:chExt cx="5177" cy="114"/>
          </a:xfrm>
        </p:grpSpPr>
        <p:sp>
          <p:nvSpPr>
            <p:cNvPr id="44040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1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854" name="Rectangle 6"/>
          <p:cNvSpPr>
            <a:spLocks/>
          </p:cNvSpPr>
          <p:nvPr/>
        </p:nvSpPr>
        <p:spPr bwMode="auto">
          <a:xfrm>
            <a:off x="558800" y="2743200"/>
            <a:ext cx="820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latin typeface="Calibri" pitchFamily="1" charset="0"/>
                <a:cs typeface="Arial" charset="0"/>
              </a:rPr>
              <a:t>Theorem 2: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latin typeface="Calibri" pitchFamily="1" charset="0"/>
                <a:cs typeface="Arial" charset="0"/>
              </a:rPr>
              <a:t>No comparison-based sorting algorithm can sort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 numbers asymptotically faster than </a:t>
            </a:r>
            <a:r>
              <a:rPr lang="en-US" i="1" dirty="0">
                <a:latin typeface="Calibri" pitchFamily="1" charset="0"/>
                <a:cs typeface="Arial" charset="0"/>
              </a:rPr>
              <a:t>n log</a:t>
            </a:r>
            <a:r>
              <a:rPr lang="en-US" i="1" baseline="-25000" dirty="0">
                <a:latin typeface="Calibri" pitchFamily="1" charset="0"/>
                <a:cs typeface="Arial" charset="0"/>
              </a:rPr>
              <a:t>2 </a:t>
            </a:r>
            <a:r>
              <a:rPr lang="en-US" i="1" dirty="0"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latin typeface="Calibri" pitchFamily="1" charset="0"/>
                <a:cs typeface="Arial" charset="0"/>
              </a:rPr>
              <a:t>. </a:t>
            </a:r>
          </a:p>
        </p:txBody>
      </p:sp>
      <p:sp>
        <p:nvSpPr>
          <p:cNvPr id="44037" name="Rectangle 7"/>
          <p:cNvSpPr>
            <a:spLocks/>
          </p:cNvSpPr>
          <p:nvPr/>
        </p:nvSpPr>
        <p:spPr bwMode="auto">
          <a:xfrm>
            <a:off x="558800" y="1481138"/>
            <a:ext cx="820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600"/>
              </a:spcBef>
            </a:pPr>
            <a:r>
              <a:rPr lang="en-US" b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Theorem 1:  </a:t>
            </a:r>
          </a:p>
          <a:p>
            <a:pPr marL="39688">
              <a:spcBef>
                <a:spcPts val="1600"/>
              </a:spcBef>
            </a:pP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No sorting algorithm can sort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 numbers in fewer than </a:t>
            </a:r>
            <a:r>
              <a:rPr lang="en-US" i="1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n </a:t>
            </a:r>
            <a:r>
              <a:rPr lang="en-US" dirty="0">
                <a:solidFill>
                  <a:srgbClr val="10611B"/>
                </a:solidFill>
                <a:latin typeface="Calibri" pitchFamily="1" charset="0"/>
                <a:cs typeface="Arial" charset="0"/>
              </a:rPr>
              <a:t>steps.</a:t>
            </a:r>
            <a:r>
              <a:rPr lang="en-US" dirty="0">
                <a:latin typeface="Calibri" pitchFamily="1" charset="0"/>
                <a:cs typeface="Arial" charset="0"/>
              </a:rPr>
              <a:t> </a:t>
            </a:r>
          </a:p>
        </p:txBody>
      </p:sp>
      <p:sp>
        <p:nvSpPr>
          <p:cNvPr id="78856" name="Rectangle 8"/>
          <p:cNvSpPr>
            <a:spLocks/>
          </p:cNvSpPr>
          <p:nvPr/>
        </p:nvSpPr>
        <p:spPr bwMode="auto">
          <a:xfrm>
            <a:off x="1042988" y="4419600"/>
            <a:ext cx="6373812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u="sng" dirty="0">
                <a:cs typeface="Arial" charset="0"/>
              </a:rPr>
              <a:t>Sorting Algorithm	Worst-case Asymptotic Time</a:t>
            </a:r>
          </a:p>
          <a:p>
            <a:pPr marL="39688"/>
            <a:r>
              <a:rPr lang="en-US" dirty="0">
                <a:cs typeface="Arial" charset="0"/>
              </a:rPr>
              <a:t>Insertion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Bubble 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>
                <a:cs typeface="Arial" charset="0"/>
              </a:rPr>
              <a:t>Quicksort		</a:t>
            </a:r>
            <a:r>
              <a:rPr lang="en-US" i="1" dirty="0">
                <a:cs typeface="Arial" charset="0"/>
              </a:rPr>
              <a:t>n</a:t>
            </a:r>
            <a:r>
              <a:rPr lang="en-US" i="1" baseline="30000" dirty="0">
                <a:cs typeface="Arial" charset="0"/>
              </a:rPr>
              <a:t>2</a:t>
            </a:r>
          </a:p>
          <a:p>
            <a:pPr marL="39688"/>
            <a:r>
              <a:rPr lang="en-US" dirty="0" err="1">
                <a:cs typeface="Arial" charset="0"/>
              </a:rPr>
              <a:t>Mergesort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  <a:p>
            <a:pPr marL="39688"/>
            <a:r>
              <a:rPr lang="en-US" dirty="0" err="1">
                <a:cs typeface="Arial" charset="0"/>
              </a:rPr>
              <a:t>Heapsort</a:t>
            </a:r>
            <a:r>
              <a:rPr lang="en-US" dirty="0">
                <a:cs typeface="Arial" charset="0"/>
              </a:rPr>
              <a:t>		</a:t>
            </a:r>
            <a:r>
              <a:rPr lang="en-US" i="1" dirty="0">
                <a:cs typeface="Arial" charset="0"/>
              </a:rPr>
              <a:t>n log</a:t>
            </a:r>
            <a:r>
              <a:rPr lang="en-US" i="1" baseline="-25000" dirty="0">
                <a:cs typeface="Arial" charset="0"/>
              </a:rPr>
              <a:t>2 </a:t>
            </a:r>
            <a:r>
              <a:rPr lang="en-US" i="1" dirty="0">
                <a:cs typeface="Arial" charset="0"/>
              </a:rPr>
              <a:t>n</a:t>
            </a:r>
          </a:p>
        </p:txBody>
      </p:sp>
      <p:sp>
        <p:nvSpPr>
          <p:cNvPr id="4403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 out sorting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nimBg="1"/>
      <p:bldP spid="78854" grpId="0"/>
      <p:bldP spid="788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3884" y="2743200"/>
            <a:ext cx="287732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36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819400" y="3733800"/>
            <a:ext cx="5867400" cy="2514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457200" y="1114425"/>
            <a:ext cx="6210300" cy="176213"/>
            <a:chOff x="0" y="0"/>
            <a:chExt cx="5177" cy="114"/>
          </a:xfrm>
        </p:grpSpPr>
        <p:sp>
          <p:nvSpPr>
            <p:cNvPr id="40987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63" name="Rectangle 6"/>
          <p:cNvSpPr>
            <a:spLocks/>
          </p:cNvSpPr>
          <p:nvPr/>
        </p:nvSpPr>
        <p:spPr bwMode="auto">
          <a:xfrm>
            <a:off x="1143000" y="1500426"/>
            <a:ext cx="4724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40639" bIns="0">
            <a:spAutoFit/>
          </a:bodyPr>
          <a:lstStyle/>
          <a:p>
            <a:pPr marL="39688" algn="ctr"/>
            <a:r>
              <a:rPr lang="en-US" sz="2800" dirty="0">
                <a:cs typeface="Arial" charset="0"/>
              </a:rPr>
              <a:t>Our </a:t>
            </a:r>
            <a:r>
              <a:rPr lang="en-US" sz="2800" dirty="0" smtClean="0">
                <a:cs typeface="Arial" charset="0"/>
              </a:rPr>
              <a:t>"</a:t>
            </a:r>
            <a:r>
              <a:rPr lang="en-US" sz="2800" dirty="0" err="1" smtClean="0">
                <a:cs typeface="Arial" charset="0"/>
              </a:rPr>
              <a:t>super"computer</a:t>
            </a:r>
            <a:r>
              <a:rPr lang="en-US" sz="2800" dirty="0">
                <a:cs typeface="Arial" charset="0"/>
              </a:rPr>
              <a:t>:  </a:t>
            </a:r>
            <a:r>
              <a:rPr lang="en-US" sz="2800" dirty="0" smtClean="0">
                <a:cs typeface="Arial" charset="0"/>
              </a:rPr>
              <a:t>                  </a:t>
            </a:r>
            <a:r>
              <a:rPr lang="en-US" sz="2800" b="1" dirty="0" smtClean="0">
                <a:cs typeface="Arial" charset="0"/>
              </a:rPr>
              <a:t>1 </a:t>
            </a:r>
            <a:r>
              <a:rPr lang="en-US" sz="2800" b="1" dirty="0">
                <a:cs typeface="Arial" charset="0"/>
              </a:rPr>
              <a:t>billion steps/second</a:t>
            </a:r>
          </a:p>
        </p:txBody>
      </p:sp>
      <p:sp>
        <p:nvSpPr>
          <p:cNvPr id="40964" name="Rectangle 7"/>
          <p:cNvSpPr>
            <a:spLocks/>
          </p:cNvSpPr>
          <p:nvPr/>
        </p:nvSpPr>
        <p:spPr bwMode="auto">
          <a:xfrm>
            <a:off x="6970713" y="323056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!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 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  <a:endParaRPr lang="en-US" dirty="0">
              <a:solidFill>
                <a:srgbClr val="0B04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40965" name="Rectangle 8"/>
          <p:cNvSpPr>
            <a:spLocks/>
          </p:cNvSpPr>
          <p:nvPr/>
        </p:nvSpPr>
        <p:spPr bwMode="auto">
          <a:xfrm>
            <a:off x="609600" y="51308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 </a:t>
            </a:r>
            <a:r>
              <a:rPr lang="en-US" i="1" dirty="0" smtClean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6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6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Does it matter?</a:t>
            </a:r>
          </a:p>
        </p:txBody>
      </p:sp>
      <p:pic>
        <p:nvPicPr>
          <p:cNvPr id="40967" name="Picture 11" descr="usb-hamster-wheel-76969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52400"/>
            <a:ext cx="23082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12"/>
          <p:cNvSpPr>
            <a:spLocks noChangeArrowheads="1"/>
          </p:cNvSpPr>
          <p:nvPr/>
        </p:nvSpPr>
        <p:spPr bwMode="auto">
          <a:xfrm>
            <a:off x="5021263" y="3155950"/>
            <a:ext cx="12947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i="1" baseline="30000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2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69" name="Rectangle 13"/>
          <p:cNvSpPr>
            <a:spLocks noChangeArrowheads="1"/>
          </p:cNvSpPr>
          <p:nvPr/>
        </p:nvSpPr>
        <p:spPr bwMode="auto">
          <a:xfrm>
            <a:off x="3059113" y="3176588"/>
            <a:ext cx="1185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9688"/>
            <a:r>
              <a:rPr lang="en-US" b="1" i="1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N</a:t>
            </a:r>
            <a:r>
              <a:rPr lang="en-US" dirty="0" smtClean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 </a:t>
            </a:r>
            <a:r>
              <a:rPr lang="en-US" dirty="0">
                <a:solidFill>
                  <a:srgbClr val="0B04FF"/>
                </a:solidFill>
                <a:latin typeface="Cambria" pitchFamily="18" charset="0"/>
                <a:cs typeface="Calibri" pitchFamily="34" charset="0"/>
              </a:rPr>
              <a:t>steps</a:t>
            </a:r>
          </a:p>
        </p:txBody>
      </p:sp>
      <p:sp>
        <p:nvSpPr>
          <p:cNvPr id="40970" name="TextBox 14"/>
          <p:cNvSpPr txBox="1">
            <a:spLocks noChangeArrowheads="1"/>
          </p:cNvSpPr>
          <p:nvPr/>
        </p:nvSpPr>
        <p:spPr bwMode="auto">
          <a:xfrm>
            <a:off x="3060700" y="2662238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Our algorithm's running time...</a:t>
            </a:r>
          </a:p>
        </p:txBody>
      </p:sp>
      <p:sp>
        <p:nvSpPr>
          <p:cNvPr id="40971" name="Rectangle 8"/>
          <p:cNvSpPr>
            <a:spLocks/>
          </p:cNvSpPr>
          <p:nvPr/>
        </p:nvSpPr>
        <p:spPr bwMode="auto">
          <a:xfrm>
            <a:off x="609600" y="446405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3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2" name="Rectangle 8"/>
          <p:cNvSpPr>
            <a:spLocks/>
          </p:cNvSpPr>
          <p:nvPr/>
        </p:nvSpPr>
        <p:spPr bwMode="auto">
          <a:xfrm>
            <a:off x="609600" y="3810000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>= </a:t>
            </a:r>
            <a:r>
              <a:rPr lang="en-US" dirty="0">
                <a:cs typeface="Arial" charset="0"/>
              </a:rPr>
              <a:t>10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3" name="Rectangle 8"/>
          <p:cNvSpPr>
            <a:spLocks/>
          </p:cNvSpPr>
          <p:nvPr/>
        </p:nvSpPr>
        <p:spPr bwMode="auto">
          <a:xfrm>
            <a:off x="609600" y="5770563"/>
            <a:ext cx="1884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r"/>
            <a:r>
              <a:rPr lang="en-US" b="1" i="1" dirty="0" smtClean="0">
                <a:cs typeface="Arial" charset="0"/>
              </a:rPr>
              <a:t>N</a:t>
            </a:r>
            <a:r>
              <a:rPr lang="en-US" i="1" dirty="0" smtClean="0">
                <a:cs typeface="Arial" charset="0"/>
              </a:rPr>
              <a:t> = </a:t>
            </a:r>
            <a:r>
              <a:rPr lang="en-US" dirty="0">
                <a:cs typeface="Arial" charset="0"/>
              </a:rPr>
              <a:t>10</a:t>
            </a:r>
            <a:r>
              <a:rPr lang="en-US" baseline="30000" dirty="0">
                <a:cs typeface="Arial" charset="0"/>
              </a:rPr>
              <a:t>9</a:t>
            </a:r>
            <a:r>
              <a:rPr lang="en-US" dirty="0">
                <a:cs typeface="Arial" charset="0"/>
              </a:rPr>
              <a:t> el.</a:t>
            </a:r>
            <a:endParaRPr lang="en-US" dirty="0">
              <a:solidFill>
                <a:srgbClr val="6F0B17"/>
              </a:solidFill>
              <a:cs typeface="Arial" charset="0"/>
            </a:endParaRPr>
          </a:p>
        </p:txBody>
      </p:sp>
      <p:sp>
        <p:nvSpPr>
          <p:cNvPr id="40974" name="Rectangle 19"/>
          <p:cNvSpPr>
            <a:spLocks noChangeArrowheads="1"/>
          </p:cNvSpPr>
          <p:nvPr/>
        </p:nvSpPr>
        <p:spPr bwMode="auto">
          <a:xfrm>
            <a:off x="3055938" y="38100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5" name="Rectangle 20"/>
          <p:cNvSpPr>
            <a:spLocks noChangeArrowheads="1"/>
          </p:cNvSpPr>
          <p:nvPr/>
        </p:nvSpPr>
        <p:spPr bwMode="auto">
          <a:xfrm>
            <a:off x="5068888" y="3843338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7127875" y="3810000"/>
            <a:ext cx="104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7" name="Rectangle 22"/>
          <p:cNvSpPr>
            <a:spLocks noChangeArrowheads="1"/>
          </p:cNvSpPr>
          <p:nvPr/>
        </p:nvSpPr>
        <p:spPr bwMode="auto">
          <a:xfrm>
            <a:off x="3055938" y="44196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3055938" y="5084763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43250" y="5715000"/>
            <a:ext cx="877888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cs typeface="Arial" charset="0"/>
              </a:rPr>
              <a:t>1 sec.</a:t>
            </a:r>
            <a:endParaRPr lang="en-US" b="1" dirty="0">
              <a:solidFill>
                <a:srgbClr val="067B0E"/>
              </a:solidFill>
            </a:endParaRPr>
          </a:p>
        </p:txBody>
      </p:sp>
      <p:sp>
        <p:nvSpPr>
          <p:cNvPr id="40980" name="Rectangle 25"/>
          <p:cNvSpPr>
            <a:spLocks noChangeArrowheads="1"/>
          </p:cNvSpPr>
          <p:nvPr/>
        </p:nvSpPr>
        <p:spPr bwMode="auto">
          <a:xfrm>
            <a:off x="4711700" y="5084763"/>
            <a:ext cx="184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933FF"/>
                </a:solidFill>
                <a:cs typeface="Arial" charset="0"/>
              </a:rPr>
              <a:t>16.7 minutes</a:t>
            </a:r>
            <a:endParaRPr lang="en-US" b="1" dirty="0">
              <a:solidFill>
                <a:srgbClr val="9933FF"/>
              </a:solidFill>
            </a:endParaRPr>
          </a:p>
        </p:txBody>
      </p:sp>
      <p:sp>
        <p:nvSpPr>
          <p:cNvPr id="40981" name="Rectangle 26"/>
          <p:cNvSpPr>
            <a:spLocks noChangeArrowheads="1"/>
          </p:cNvSpPr>
          <p:nvPr/>
        </p:nvSpPr>
        <p:spPr bwMode="auto">
          <a:xfrm>
            <a:off x="6951663" y="44196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2" name="Rectangle 27"/>
          <p:cNvSpPr>
            <a:spLocks noChangeArrowheads="1"/>
          </p:cNvSpPr>
          <p:nvPr/>
        </p:nvSpPr>
        <p:spPr bwMode="auto">
          <a:xfrm>
            <a:off x="6951663" y="5084763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6951663" y="5715000"/>
            <a:ext cx="14622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cs typeface="Arial" charset="0"/>
              </a:rPr>
              <a:t>&gt; lifespan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4873625" y="5715000"/>
            <a:ext cx="1500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  <a:cs typeface="Arial" charset="0"/>
              </a:rPr>
              <a:t>31.7 years</a:t>
            </a:r>
            <a:endParaRPr lang="en-US" b="1">
              <a:solidFill>
                <a:srgbClr val="800000"/>
              </a:solidFill>
            </a:endParaRP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5068888" y="445135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67B0E"/>
                </a:solidFill>
                <a:cs typeface="Arial" charset="0"/>
              </a:rPr>
              <a:t>&lt; 1sec.</a:t>
            </a:r>
            <a:endParaRPr lang="en-US">
              <a:solidFill>
                <a:srgbClr val="067B0E"/>
              </a:solidFill>
            </a:endParaRP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652463" y="2693988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1" charset="0"/>
                <a:cs typeface="Calibri" pitchFamily="1" charset="0"/>
              </a:rPr>
              <a:t>Number of elements</a:t>
            </a:r>
            <a:endParaRPr lang="en-US" b="1" dirty="0"/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3200400" y="6248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67B0E"/>
                </a:solidFill>
                <a:latin typeface="Calibri" pitchFamily="1" charset="0"/>
                <a:cs typeface="Calibri" pitchFamily="1" charset="0"/>
              </a:rPr>
              <a:t>total time to finish...</a:t>
            </a:r>
            <a:endParaRPr lang="en-US" b="1" dirty="0">
              <a:solidFill>
                <a:srgbClr val="067B0E"/>
              </a:solidFill>
              <a:latin typeface="Calibri" pitchFamily="1" charset="0"/>
              <a:cs typeface="Calibri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Do real data sets get so big?</a:t>
            </a:r>
          </a:p>
        </p:txBody>
      </p:sp>
      <p:pic>
        <p:nvPicPr>
          <p:cNvPr id="41987" name="Picture 32" descr="audacityS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7766050" cy="3887788"/>
          </a:xfrm>
          <a:prstGeom prst="rect">
            <a:avLst/>
          </a:prstGeom>
          <a:noFill/>
          <a:ln w="9525">
            <a:solidFill>
              <a:srgbClr val="0B04FF"/>
            </a:solidFill>
            <a:miter lim="800000"/>
            <a:headEnd/>
            <a:tailEnd/>
          </a:ln>
        </p:spPr>
      </p:pic>
      <p:sp>
        <p:nvSpPr>
          <p:cNvPr id="41988" name="Rectangle 33"/>
          <p:cNvSpPr>
            <a:spLocks noChangeArrowheads="1"/>
          </p:cNvSpPr>
          <p:nvPr/>
        </p:nvSpPr>
        <p:spPr bwMode="auto">
          <a:xfrm>
            <a:off x="4294188" y="5811838"/>
            <a:ext cx="10922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200" dirty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Yes!</a:t>
            </a:r>
          </a:p>
        </p:txBody>
      </p:sp>
      <p:cxnSp>
        <p:nvCxnSpPr>
          <p:cNvPr id="41989" name="Straight Arrow Connector 35"/>
          <p:cNvCxnSpPr>
            <a:cxnSpLocks noChangeShapeType="1"/>
            <a:stCxn id="41988" idx="0"/>
          </p:cNvCxnSpPr>
          <p:nvPr/>
        </p:nvCxnSpPr>
        <p:spPr bwMode="auto">
          <a:xfrm rot="5400000" flipH="1" flipV="1">
            <a:off x="4860926" y="4127500"/>
            <a:ext cx="1663700" cy="1704975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  <p:cxnSp>
        <p:nvCxnSpPr>
          <p:cNvPr id="41990" name="Straight Arrow Connector 37"/>
          <p:cNvCxnSpPr>
            <a:cxnSpLocks noChangeShapeType="1"/>
            <a:stCxn id="41988" idx="0"/>
          </p:cNvCxnSpPr>
          <p:nvPr/>
        </p:nvCxnSpPr>
        <p:spPr bwMode="auto">
          <a:xfrm rot="16200000" flipV="1">
            <a:off x="3464719" y="4436269"/>
            <a:ext cx="1112838" cy="1638300"/>
          </a:xfrm>
          <a:prstGeom prst="straightConnector1">
            <a:avLst/>
          </a:prstGeom>
          <a:noFill/>
          <a:ln w="19050">
            <a:solidFill>
              <a:srgbClr val="0B04FF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0"/>
          <p:cNvSpPr txBox="1">
            <a:spLocks noChangeArrowheads="1"/>
          </p:cNvSpPr>
          <p:nvPr/>
        </p:nvSpPr>
        <p:spPr bwMode="auto">
          <a:xfrm>
            <a:off x="1143000" y="838200"/>
            <a:ext cx="6781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200" dirty="0">
                <a:solidFill>
                  <a:srgbClr val="0000FF"/>
                </a:solidFill>
                <a:latin typeface="Calibri" pitchFamily="1" charset="0"/>
                <a:cs typeface="Calibri" pitchFamily="1" charset="0"/>
              </a:rPr>
              <a:t>Weet bksa ed xecumeha 3!</a:t>
            </a:r>
            <a:endParaRPr lang="en-US" sz="4200" dirty="0">
              <a:solidFill>
                <a:srgbClr val="0000FF"/>
              </a:solidFill>
              <a:latin typeface="Calibri" pitchFamily="1" charset="0"/>
              <a:cs typeface="Calibri" pitchFamily="1" charset="0"/>
            </a:endParaRPr>
          </a:p>
        </p:txBody>
      </p:sp>
      <p:sp>
        <p:nvSpPr>
          <p:cNvPr id="45059" name="TextBox 11"/>
          <p:cNvSpPr txBox="1">
            <a:spLocks noChangeArrowheads="1"/>
          </p:cNvSpPr>
          <p:nvPr/>
        </p:nvSpPr>
        <p:spPr bwMode="auto">
          <a:xfrm>
            <a:off x="2971800" y="5867400"/>
            <a:ext cx="5665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latin typeface="Calibri" pitchFamily="1" charset="0"/>
                <a:cs typeface="Calibri" pitchFamily="1" charset="0"/>
              </a:rPr>
              <a:t>and have a great weekend...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155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hylo.gif"/>
          <p:cNvPicPr>
            <a:picLocks noChangeAspect="1"/>
          </p:cNvPicPr>
          <p:nvPr/>
        </p:nvPicPr>
        <p:blipFill>
          <a:blip r:embed="rId19"/>
          <a:srcRect t="2334" b="5006"/>
          <a:stretch>
            <a:fillRect/>
          </a:stretch>
        </p:blipFill>
        <p:spPr bwMode="auto">
          <a:xfrm>
            <a:off x="214312" y="0"/>
            <a:ext cx="80307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657600" y="3597442"/>
            <a:ext cx="2667000" cy="5334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4200" dirty="0" smtClean="0">
                <a:solidFill>
                  <a:srgbClr val="0B04FF"/>
                </a:solidFill>
                <a:latin typeface="Calibri" pitchFamily="1" charset="0"/>
                <a:cs typeface="Calibri" pitchFamily="1" charset="0"/>
              </a:rPr>
              <a:t>Phylogeny!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3625516" y="5715000"/>
            <a:ext cx="152400" cy="152400"/>
          </a:xfrm>
          <a:prstGeom prst="ellipse">
            <a:avLst/>
          </a:prstGeom>
          <a:solidFill>
            <a:srgbClr val="067B0E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8516" y="537356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What was gained (or lost) here?</a:t>
            </a:r>
            <a:endParaRPr lang="en-US" sz="1500" b="1" dirty="0">
              <a:solidFill>
                <a:srgbClr val="067B0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4724400"/>
            <a:ext cx="1371600" cy="381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870284" y="4495800"/>
            <a:ext cx="0" cy="990600"/>
          </a:xfrm>
          <a:prstGeom prst="line">
            <a:avLst/>
          </a:prstGeom>
          <a:noFill/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390274" y="5791200"/>
            <a:ext cx="1138989" cy="0"/>
          </a:xfrm>
          <a:prstGeom prst="straightConnector1">
            <a:avLst/>
          </a:prstGeom>
          <a:noFill/>
          <a:ln w="38100" cap="flat" cmpd="sng" algn="ctr">
            <a:solidFill>
              <a:srgbClr val="067B0E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9475" name="Ink 10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1763" y="1223963"/>
              <a:ext cx="4762" cy="22225"/>
            </p14:xfrm>
          </p:contentPart>
        </mc:Choice>
        <mc:Fallback xmlns="">
          <p:pic>
            <p:nvPicPr>
              <p:cNvPr id="19475" name="Ink 10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98833" y="1221454"/>
                <a:ext cx="10257" cy="27244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26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58200" y="280120"/>
            <a:ext cx="418486" cy="414194"/>
            <a:chOff x="2928" y="1051"/>
            <a:chExt cx="840" cy="957"/>
          </a:xfrm>
        </p:grpSpPr>
        <p:sp>
          <p:nvSpPr>
            <p:cNvPr id="13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79097" y="49288"/>
            <a:ext cx="639145" cy="2308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1" dirty="0" smtClean="0">
                <a:solidFill>
                  <a:srgbClr val="067B0E"/>
                </a:solidFill>
                <a:latin typeface="Cambria" pitchFamily="18" charset="0"/>
              </a:rPr>
              <a:t>Hey!?</a:t>
            </a:r>
            <a:endParaRPr lang="en-US" sz="9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5400000">
            <a:off x="8237686" y="1123538"/>
            <a:ext cx="879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Trinocular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aliens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670681" y="1905000"/>
            <a:ext cx="0" cy="685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8468074" y="2664177"/>
            <a:ext cx="401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itchFamily="18" charset="0"/>
                <a:cs typeface="Calibri" pitchFamily="34" charset="0"/>
              </a:rPr>
              <a:t>?</a:t>
            </a:r>
            <a:endParaRPr lang="en-US" dirty="0">
              <a:latin typeface="Cambria" pitchFamily="18" charset="0"/>
              <a:cs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/>
              <p14:cNvContentPartPr/>
              <p14:nvPr/>
            </p14:nvContentPartPr>
            <p14:xfrm>
              <a:off x="3321720" y="2875320"/>
              <a:ext cx="3867120" cy="3750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12360" y="2865960"/>
                <a:ext cx="3885840" cy="376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1919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B04FF"/>
                </a:solidFill>
              </a:rPr>
              <a:t>Visualize</a:t>
            </a:r>
          </a:p>
        </p:txBody>
      </p:sp>
      <p:sp>
        <p:nvSpPr>
          <p:cNvPr id="7171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13716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 e, L ):</a:t>
            </a:r>
          </a:p>
          <a:p>
            <a:r>
              <a:rPr lang="en-US" sz="2100" b="1">
                <a:solidFill>
                  <a:srgbClr val="B410CE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""" this function removes all of the elements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    e from the top level of the list L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"""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69875" y="31956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removeAll(42, [5,47,42,48,42])</a:t>
            </a:r>
          </a:p>
        </p:txBody>
      </p:sp>
      <p:sp>
        <p:nvSpPr>
          <p:cNvPr id="7173" name="Rectangle 9"/>
          <p:cNvSpPr>
            <a:spLocks noChangeArrowheads="1"/>
          </p:cNvSpPr>
          <p:nvPr/>
        </p:nvSpPr>
        <p:spPr bwMode="auto">
          <a:xfrm>
            <a:off x="304800" y="4795838"/>
            <a:ext cx="7742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removeAll(</a:t>
            </a:r>
            <a:r>
              <a:rPr lang="en-US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'q'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'qaqqlqqiqqiiqeqqnqqqqs'</a:t>
            </a:r>
            <a:r>
              <a:rPr lang="en-US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7174" name="Line 12"/>
          <p:cNvSpPr>
            <a:spLocks noChangeShapeType="1"/>
          </p:cNvSpPr>
          <p:nvPr/>
        </p:nvSpPr>
        <p:spPr bwMode="auto">
          <a:xfrm>
            <a:off x="346075" y="3013075"/>
            <a:ext cx="8610600" cy="0"/>
          </a:xfrm>
          <a:prstGeom prst="line">
            <a:avLst/>
          </a:prstGeom>
          <a:noFill/>
          <a:ln w="1905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grpSp>
        <p:nvGrpSpPr>
          <p:cNvPr id="7175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359775" y="6029325"/>
            <a:ext cx="531813" cy="600075"/>
            <a:chOff x="2928" y="1051"/>
            <a:chExt cx="840" cy="957"/>
          </a:xfrm>
        </p:grpSpPr>
        <p:sp>
          <p:nvSpPr>
            <p:cNvPr id="7177" name="Freeform 27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78" name="Oval 2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79" name="Oval 2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0" name="Oval 3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1" name="Oval 3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2" name="Oval 3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3" name="Oval 3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4" name="Oval 3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5" name="AutoShape 3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6" name="Freeform 3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7" name="Freeform 3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8" name="Freeform 3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7189" name="Freeform 3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7176" name="Text Box 4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34200" y="5791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omic Sans MS" pitchFamily="66" charset="0"/>
              </a:rPr>
              <a:t>What are you trying to hide here... ?</a:t>
            </a:r>
          </a:p>
        </p:txBody>
      </p:sp>
    </p:spTree>
    <p:extLst>
      <p:ext uri="{BB962C8B-B14F-4D97-AF65-F5344CB8AC3E}">
        <p14:creationId xmlns:p14="http://schemas.microsoft.com/office/powerpoint/2010/main" val="6388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remove</a:t>
            </a:r>
            <a:r>
              <a:rPr lang="en-US" sz="4000" i="1">
                <a:solidFill>
                  <a:srgbClr val="000000"/>
                </a:solidFill>
              </a:rPr>
              <a:t>One</a:t>
            </a:r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76200" y="6096000"/>
            <a:ext cx="3598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removeOne(42, [5,7,42,8,42])</a:t>
            </a: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76200" y="6343650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[5,7,8,42]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4127500" y="6110288"/>
            <a:ext cx="4940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removeOne(</a:t>
            </a:r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'p'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, </a:t>
            </a:r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'computer programming'</a:t>
            </a:r>
            <a:r>
              <a:rPr lang="en-US" sz="16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) </a:t>
            </a:r>
          </a:p>
        </p:txBody>
      </p:sp>
      <p:sp>
        <p:nvSpPr>
          <p:cNvPr id="9222" name="Rectangle 10"/>
          <p:cNvSpPr>
            <a:spLocks noChangeArrowheads="1"/>
          </p:cNvSpPr>
          <p:nvPr/>
        </p:nvSpPr>
        <p:spPr bwMode="auto">
          <a:xfrm>
            <a:off x="4127500" y="6340475"/>
            <a:ext cx="27447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'comuter programming'</a:t>
            </a:r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133350" y="57150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B04FF"/>
                </a:solidFill>
              </a:rPr>
              <a:t>How could we change this to </a:t>
            </a:r>
            <a:r>
              <a:rPr lang="en-US" sz="1600" b="1">
                <a:solidFill>
                  <a:srgbClr val="0B04FF"/>
                </a:solidFill>
                <a:latin typeface="Courier New" pitchFamily="49" charset="0"/>
              </a:rPr>
              <a:t>removeOne</a:t>
            </a:r>
            <a:r>
              <a:rPr lang="en-US" sz="1600">
                <a:solidFill>
                  <a:srgbClr val="0B04FF"/>
                </a:solidFill>
              </a:rPr>
              <a:t>?</a:t>
            </a:r>
          </a:p>
        </p:txBody>
      </p:sp>
      <p:sp>
        <p:nvSpPr>
          <p:cNvPr id="9224" name="Line 12"/>
          <p:cNvSpPr>
            <a:spLocks noChangeShapeType="1"/>
          </p:cNvSpPr>
          <p:nvPr/>
        </p:nvSpPr>
        <p:spPr bwMode="auto">
          <a:xfrm>
            <a:off x="4056063" y="5883275"/>
            <a:ext cx="4724400" cy="0"/>
          </a:xfrm>
          <a:prstGeom prst="line">
            <a:avLst/>
          </a:prstGeom>
          <a:noFill/>
          <a:ln w="19050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922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192213"/>
            <a:ext cx="83820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def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 e, L ):</a:t>
            </a:r>
          </a:p>
          <a:p>
            <a:r>
              <a:rPr lang="en-US" sz="2100" b="1">
                <a:solidFill>
                  <a:srgbClr val="B410CE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""" this function removes all of the elements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    e from the top level of the list L</a:t>
            </a:r>
          </a:p>
          <a:p>
            <a:r>
              <a:rPr lang="en-US" sz="2100" b="1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    """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if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len(L) == 0: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</a:t>
            </a:r>
          </a:p>
          <a:p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elif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e == L[0]: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removeAll(e,L[1:])</a:t>
            </a:r>
          </a:p>
          <a:p>
            <a:endParaRPr lang="en-US" sz="2100" b="1">
              <a:solidFill>
                <a:srgbClr val="FE9A2C"/>
              </a:solidFill>
              <a:latin typeface="Courier New" pitchFamily="49" charset="0"/>
              <a:ea typeface="ＭＳ Ｐゴシック" pitchFamily="34" charset="-128"/>
            </a:endParaRPr>
          </a:p>
          <a:p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    else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: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return</a:t>
            </a:r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L[0:1] + removeAll(e,L[1:])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       </a:t>
            </a:r>
            <a:r>
              <a:rPr lang="en-US" sz="2100" b="1">
                <a:solidFill>
                  <a:srgbClr val="EB102C"/>
                </a:solidFill>
                <a:latin typeface="Courier New" pitchFamily="49" charset="0"/>
                <a:ea typeface="ＭＳ Ｐゴシック" pitchFamily="34" charset="-128"/>
              </a:rPr>
              <a:t># keep the non-e element and going</a:t>
            </a:r>
            <a:endParaRPr lang="en-US" sz="2100" b="1">
              <a:solidFill>
                <a:srgbClr val="00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cxnSp>
        <p:nvCxnSpPr>
          <p:cNvPr id="9226" name="Straight Connector 13"/>
          <p:cNvCxnSpPr>
            <a:cxnSpLocks noChangeShapeType="1"/>
          </p:cNvCxnSpPr>
          <p:nvPr/>
        </p:nvCxnSpPr>
        <p:spPr bwMode="auto">
          <a:xfrm flipV="1">
            <a:off x="2057400" y="1371600"/>
            <a:ext cx="457200" cy="76200"/>
          </a:xfrm>
          <a:prstGeom prst="line">
            <a:avLst/>
          </a:prstGeom>
          <a:noFill/>
          <a:ln w="38100" algn="ctr">
            <a:solidFill>
              <a:srgbClr val="0B04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27" name="Rectangle 14"/>
          <p:cNvSpPr>
            <a:spLocks noChangeArrowheads="1"/>
          </p:cNvSpPr>
          <p:nvPr/>
        </p:nvSpPr>
        <p:spPr bwMode="auto">
          <a:xfrm>
            <a:off x="1905000" y="914400"/>
            <a:ext cx="738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B04FF"/>
                </a:solidFill>
                <a:latin typeface="Courier New" pitchFamily="49" charset="0"/>
                <a:ea typeface="ＭＳ Ｐゴシック" pitchFamily="34" charset="-128"/>
              </a:rPr>
              <a:t>One</a:t>
            </a:r>
            <a:endParaRPr lang="en-US">
              <a:solidFill>
                <a:srgbClr val="0B04FF"/>
              </a:solidFill>
              <a:latin typeface="Times" pitchFamily="18" charset="0"/>
              <a:ea typeface="ＭＳ Ｐゴシック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51960" y="562680"/>
              <a:ext cx="5599080" cy="4518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2600" y="553320"/>
                <a:ext cx="5617800" cy="453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483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30350" y="223838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4000" dirty="0" smtClean="0"/>
              <a:t>Getting started...</a:t>
            </a:r>
            <a:endParaRPr lang="en-US" sz="4000" dirty="0"/>
          </a:p>
        </p:txBody>
      </p:sp>
      <p:sp>
        <p:nvSpPr>
          <p:cNvPr id="30724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414250"/>
            <a:ext cx="4648200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1" charset="0"/>
                <a:cs typeface="Calibri" pitchFamily="1" charset="0"/>
              </a:rPr>
              <a:t>Name(s):  ____________________</a:t>
            </a:r>
            <a:endParaRPr lang="en-US" dirty="0">
              <a:latin typeface="Calibri" pitchFamily="1" charset="0"/>
              <a:cs typeface="Calibri" pitchFamily="1" charset="0"/>
            </a:endParaRPr>
          </a:p>
        </p:txBody>
      </p:sp>
      <p:sp>
        <p:nvSpPr>
          <p:cNvPr id="30725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2250" y="1116013"/>
            <a:ext cx="3386138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What will each of these </a:t>
            </a:r>
            <a:r>
              <a:rPr lang="en-US" sz="1800" dirty="0" err="1">
                <a:latin typeface="Calibri" pitchFamily="1" charset="0"/>
                <a:cs typeface="Calibri" pitchFamily="1" charset="0"/>
              </a:rPr>
              <a:t>jotto</a:t>
            </a:r>
            <a:r>
              <a:rPr lang="en-US" sz="1800" dirty="0">
                <a:latin typeface="Calibri" pitchFamily="1" charset="0"/>
                <a:cs typeface="Calibri" pitchFamily="1" charset="0"/>
              </a:rPr>
              <a:t>-scoring examples return?</a:t>
            </a:r>
          </a:p>
        </p:txBody>
      </p:sp>
      <p:sp>
        <p:nvSpPr>
          <p:cNvPr id="30726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2250" y="11541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Courier New" pitchFamily="1" charset="0"/>
              </a:rPr>
              <a:t>jotto</a:t>
            </a:r>
            <a:r>
              <a:rPr lang="en-US" sz="1800" b="1" dirty="0">
                <a:latin typeface="Courier New" pitchFamily="1" charset="0"/>
              </a:rPr>
              <a:t>(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'geese'</a:t>
            </a:r>
            <a:r>
              <a:rPr lang="en-US" sz="1800" b="1" dirty="0">
                <a:latin typeface="Courier New" pitchFamily="1" charset="0"/>
              </a:rPr>
              <a:t>, </a:t>
            </a:r>
            <a:r>
              <a:rPr lang="en-US" sz="1800" b="1" dirty="0">
                <a:solidFill>
                  <a:srgbClr val="067B0E"/>
                </a:solidFill>
                <a:latin typeface="Courier New" pitchFamily="1" charset="0"/>
              </a:rPr>
              <a:t>'seems'</a:t>
            </a:r>
            <a:r>
              <a:rPr lang="en-US" sz="1800" b="1" dirty="0">
                <a:latin typeface="Courier New" pitchFamily="1" charset="0"/>
              </a:rPr>
              <a:t>)</a:t>
            </a:r>
          </a:p>
        </p:txBody>
      </p:sp>
      <p:sp>
        <p:nvSpPr>
          <p:cNvPr id="30727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2250" y="1474788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'fluff'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'lulls'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8" name="Text Box 1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2250" y="1797050"/>
            <a:ext cx="44196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'pears'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'diner'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29" name="Text Box 1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2250" y="2119313"/>
            <a:ext cx="4419600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jotto(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'xylyl'</a:t>
            </a:r>
            <a:r>
              <a:rPr lang="en-US" sz="1800" b="1">
                <a:latin typeface="Courier New" pitchFamily="1" charset="0"/>
              </a:rPr>
              <a:t>,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'slyly'</a:t>
            </a:r>
            <a:r>
              <a:rPr lang="en-US" sz="1800" b="1">
                <a:latin typeface="Courier New" pitchFamily="1" charset="0"/>
              </a:rPr>
              <a:t>)</a:t>
            </a:r>
          </a:p>
        </p:txBody>
      </p:sp>
      <p:sp>
        <p:nvSpPr>
          <p:cNvPr id="30730" name="Text Box 2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43600" y="1981200"/>
            <a:ext cx="2035175" cy="4286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100" b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Extra!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Which of these 8 is the </a:t>
            </a:r>
            <a:r>
              <a:rPr lang="en-US" sz="1100" i="1" u="sng" dirty="0" err="1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cruellest</a:t>
            </a:r>
            <a:r>
              <a:rPr lang="en-US" sz="1100" i="1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hidden </a:t>
            </a:r>
            <a:r>
              <a:rPr lang="en-US" sz="1100" dirty="0" err="1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jotto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 </a:t>
            </a: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word</a:t>
            </a:r>
            <a:r>
              <a:rPr lang="en-US" sz="1100" dirty="0">
                <a:solidFill>
                  <a:srgbClr val="067B0E"/>
                </a:solidFill>
                <a:latin typeface="Cambria" pitchFamily="18" charset="0"/>
                <a:cs typeface="Calibri" pitchFamily="1" charset="0"/>
              </a:rPr>
              <a:t>?</a:t>
            </a:r>
          </a:p>
        </p:txBody>
      </p:sp>
      <p:cxnSp>
        <p:nvCxnSpPr>
          <p:cNvPr id="30732" name="Straight Connector 17"/>
          <p:cNvCxnSpPr>
            <a:cxnSpLocks noChangeShapeType="1"/>
          </p:cNvCxnSpPr>
          <p:nvPr/>
        </p:nvCxnSpPr>
        <p:spPr bwMode="auto">
          <a:xfrm>
            <a:off x="247650" y="2743200"/>
            <a:ext cx="864235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Straight Arrow Connector 19"/>
          <p:cNvCxnSpPr>
            <a:cxnSpLocks noChangeShapeType="1"/>
          </p:cNvCxnSpPr>
          <p:nvPr/>
        </p:nvCxnSpPr>
        <p:spPr bwMode="auto">
          <a:xfrm>
            <a:off x="3568700" y="13573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4" name="Straight Arrow Connector 20"/>
          <p:cNvCxnSpPr>
            <a:cxnSpLocks noChangeShapeType="1"/>
          </p:cNvCxnSpPr>
          <p:nvPr/>
        </p:nvCxnSpPr>
        <p:spPr bwMode="auto">
          <a:xfrm>
            <a:off x="3568700" y="1692275"/>
            <a:ext cx="304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5" name="Straight Arrow Connector 21"/>
          <p:cNvCxnSpPr>
            <a:cxnSpLocks noChangeShapeType="1"/>
          </p:cNvCxnSpPr>
          <p:nvPr/>
        </p:nvCxnSpPr>
        <p:spPr bwMode="auto">
          <a:xfrm>
            <a:off x="3568700" y="20177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736" name="Straight Arrow Connector 22"/>
          <p:cNvCxnSpPr>
            <a:cxnSpLocks noChangeShapeType="1"/>
          </p:cNvCxnSpPr>
          <p:nvPr/>
        </p:nvCxnSpPr>
        <p:spPr bwMode="auto">
          <a:xfrm>
            <a:off x="3568700" y="2335213"/>
            <a:ext cx="3048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0737" name="Rectangle 23"/>
          <p:cNvSpPr>
            <a:spLocks noChangeArrowheads="1"/>
          </p:cNvSpPr>
          <p:nvPr/>
        </p:nvSpPr>
        <p:spPr bwMode="auto">
          <a:xfrm>
            <a:off x="274638" y="2922588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jotto( s1, s2 )</a:t>
            </a:r>
            <a:endParaRPr lang="en-US"/>
          </a:p>
        </p:txBody>
      </p:sp>
      <p:sp>
        <p:nvSpPr>
          <p:cNvPr id="30738" name="Rectangle 25"/>
          <p:cNvSpPr>
            <a:spLocks noChangeArrowheads="1"/>
          </p:cNvSpPr>
          <p:nvPr/>
        </p:nvSpPr>
        <p:spPr bwMode="auto">
          <a:xfrm>
            <a:off x="5113338" y="2954338"/>
            <a:ext cx="1830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Courier New" pitchFamily="1" charset="0"/>
              </a:rPr>
              <a:t>sort( L )</a:t>
            </a:r>
            <a:endParaRPr lang="en-US"/>
          </a:p>
        </p:txBody>
      </p:sp>
      <p:sp>
        <p:nvSpPr>
          <p:cNvPr id="30739" name="Rectangle 26"/>
          <p:cNvSpPr>
            <a:spLocks noChangeArrowheads="1"/>
          </p:cNvSpPr>
          <p:nvPr/>
        </p:nvSpPr>
        <p:spPr bwMode="auto">
          <a:xfrm>
            <a:off x="3200400" y="2876550"/>
            <a:ext cx="13287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the jotto score for any strings s1 and s2</a:t>
            </a:r>
            <a:endParaRPr lang="en-US" sz="1200"/>
          </a:p>
        </p:txBody>
      </p:sp>
      <p:sp>
        <p:nvSpPr>
          <p:cNvPr id="30740" name="Rectangle 27"/>
          <p:cNvSpPr>
            <a:spLocks noChangeArrowheads="1"/>
          </p:cNvSpPr>
          <p:nvPr/>
        </p:nvSpPr>
        <p:spPr bwMode="auto">
          <a:xfrm>
            <a:off x="6880225" y="2890838"/>
            <a:ext cx="18176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1" charset="0"/>
                <a:cs typeface="Calibri" pitchFamily="1" charset="0"/>
              </a:rPr>
              <a:t>should return a new list that is the sorted version of the input L</a:t>
            </a:r>
            <a:endParaRPr lang="en-US" sz="1200"/>
          </a:p>
        </p:txBody>
      </p:sp>
      <p:cxnSp>
        <p:nvCxnSpPr>
          <p:cNvPr id="30741" name="Straight Connector 29"/>
          <p:cNvCxnSpPr>
            <a:cxnSpLocks noChangeShapeType="1"/>
          </p:cNvCxnSpPr>
          <p:nvPr/>
        </p:nvCxnSpPr>
        <p:spPr bwMode="auto">
          <a:xfrm flipH="1">
            <a:off x="4737102" y="3071813"/>
            <a:ext cx="1" cy="29439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42" name="Rectangle 30"/>
          <p:cNvSpPr>
            <a:spLocks noChangeArrowheads="1"/>
          </p:cNvSpPr>
          <p:nvPr/>
        </p:nvSpPr>
        <p:spPr bwMode="auto">
          <a:xfrm>
            <a:off x="3886200" y="4267200"/>
            <a:ext cx="1752600" cy="55399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don't need to write </a:t>
            </a:r>
            <a:r>
              <a:rPr lang="en-US" sz="1500" dirty="0" smtClean="0">
                <a:solidFill>
                  <a:srgbClr val="000000"/>
                </a:solidFill>
                <a:latin typeface="Calibri" pitchFamily="1" charset="0"/>
                <a:cs typeface="Calibri" pitchFamily="1" charset="0"/>
              </a:rPr>
              <a:t>code for these...</a:t>
            </a:r>
            <a:endParaRPr lang="en-US" sz="1500" dirty="0"/>
          </a:p>
        </p:txBody>
      </p:sp>
      <p:sp>
        <p:nvSpPr>
          <p:cNvPr id="2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6260068"/>
            <a:ext cx="8874125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itchFamily="1" charset="0"/>
                <a:cs typeface="Calibri" pitchFamily="1" charset="0"/>
              </a:rPr>
              <a:t>Brainstorm algorithms for these problems -- what helper functions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might help</a:t>
            </a:r>
            <a:r>
              <a:rPr lang="en-US" sz="1800" b="1" i="1" dirty="0" smtClean="0">
                <a:latin typeface="Calibri" pitchFamily="1" charset="0"/>
                <a:cs typeface="Calibri" pitchFamily="1" charset="0"/>
              </a:rPr>
              <a:t> </a:t>
            </a:r>
            <a:r>
              <a:rPr lang="en-US" sz="1800" dirty="0" smtClean="0">
                <a:latin typeface="Calibri" pitchFamily="1" charset="0"/>
                <a:cs typeface="Calibri" pitchFamily="1" charset="0"/>
              </a:rPr>
              <a:t>each one? </a:t>
            </a:r>
            <a:endParaRPr lang="en-US" sz="1800" dirty="0">
              <a:latin typeface="Calibri" pitchFamily="1" charset="0"/>
              <a:cs typeface="Calibri" pitchFamily="1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0529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963" y="935038"/>
              <a:ext cx="5233987" cy="1668462"/>
            </p14:xfrm>
          </p:contentPart>
        </mc:Choice>
        <mc:Fallback xmlns="">
          <p:pic>
            <p:nvPicPr>
              <p:cNvPr id="150529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8565" y="927112"/>
                <a:ext cx="5262423" cy="16853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0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31900" y="969963"/>
              <a:ext cx="823913" cy="212725"/>
            </p14:xfrm>
          </p:contentPart>
        </mc:Choice>
        <mc:Fallback xmlns="">
          <p:pic>
            <p:nvPicPr>
              <p:cNvPr id="150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9662" y="957344"/>
                <a:ext cx="848749" cy="22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0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5313" y="736600"/>
              <a:ext cx="758825" cy="401638"/>
            </p14:xfrm>
          </p:contentPart>
        </mc:Choice>
        <mc:Fallback xmlns="">
          <p:pic>
            <p:nvPicPr>
              <p:cNvPr id="150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70633" y="730482"/>
                <a:ext cx="777904" cy="418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50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731838"/>
              <a:ext cx="815975" cy="423862"/>
            </p14:xfrm>
          </p:contentPart>
        </mc:Choice>
        <mc:Fallback xmlns="">
          <p:pic>
            <p:nvPicPr>
              <p:cNvPr id="150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03333" y="728237"/>
                <a:ext cx="839021" cy="4418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0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3875" y="809625"/>
              <a:ext cx="465138" cy="420688"/>
            </p14:xfrm>
          </p:contentPart>
        </mc:Choice>
        <mc:Fallback xmlns="">
          <p:pic>
            <p:nvPicPr>
              <p:cNvPr id="150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133435" y="793791"/>
                <a:ext cx="490699" cy="450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0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3525" y="1063625"/>
              <a:ext cx="233363" cy="1465263"/>
            </p14:xfrm>
          </p:contentPart>
        </mc:Choice>
        <mc:Fallback xmlns="">
          <p:pic>
            <p:nvPicPr>
              <p:cNvPr id="150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59840" y="1050664"/>
                <a:ext cx="251730" cy="149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0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9163" y="3829050"/>
              <a:ext cx="2413000" cy="1420813"/>
            </p14:xfrm>
          </p:contentPart>
        </mc:Choice>
        <mc:Fallback xmlns="">
          <p:pic>
            <p:nvPicPr>
              <p:cNvPr id="150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13763" y="3812491"/>
                <a:ext cx="2424880" cy="1452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0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738688"/>
              <a:ext cx="546100" cy="725487"/>
            </p14:xfrm>
          </p:contentPart>
        </mc:Choice>
        <mc:Fallback xmlns="">
          <p:pic>
            <p:nvPicPr>
              <p:cNvPr id="150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968529" y="4723926"/>
                <a:ext cx="566259" cy="7470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0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4533900"/>
              <a:ext cx="609600" cy="571500"/>
            </p14:xfrm>
          </p:contentPart>
        </mc:Choice>
        <mc:Fallback xmlns="">
          <p:pic>
            <p:nvPicPr>
              <p:cNvPr id="150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44784" y="4529221"/>
                <a:ext cx="631564" cy="580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0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22475" y="788988"/>
              <a:ext cx="3968750" cy="1479550"/>
            </p14:xfrm>
          </p:contentPart>
        </mc:Choice>
        <mc:Fallback xmlns="">
          <p:pic>
            <p:nvPicPr>
              <p:cNvPr id="150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008795" y="774948"/>
                <a:ext cx="3992511" cy="150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50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075" y="3414713"/>
              <a:ext cx="3340100" cy="2271712"/>
            </p14:xfrm>
          </p:contentPart>
        </mc:Choice>
        <mc:Fallback xmlns="">
          <p:pic>
            <p:nvPicPr>
              <p:cNvPr id="150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84245" y="3399176"/>
                <a:ext cx="3372479" cy="2303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50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0313" y="3709988"/>
              <a:ext cx="3208337" cy="2287587"/>
            </p14:xfrm>
          </p:contentPart>
        </mc:Choice>
        <mc:Fallback xmlns="">
          <p:pic>
            <p:nvPicPr>
              <p:cNvPr id="150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026273" y="3697027"/>
                <a:ext cx="3238577" cy="23145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45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2286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Representing  Sound</a:t>
            </a:r>
          </a:p>
        </p:txBody>
      </p:sp>
      <p:grpSp>
        <p:nvGrpSpPr>
          <p:cNvPr id="43011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533400" y="1114425"/>
            <a:ext cx="8027988" cy="180975"/>
            <a:chOff x="295" y="1311"/>
            <a:chExt cx="5177" cy="114"/>
          </a:xfrm>
        </p:grpSpPr>
        <p:sp>
          <p:nvSpPr>
            <p:cNvPr id="43027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012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7"/>
          <a:srcRect/>
          <a:stretch>
            <a:fillRect/>
          </a:stretch>
        </p:blipFill>
        <p:spPr bwMode="auto">
          <a:xfrm>
            <a:off x="3352800" y="1600200"/>
            <a:ext cx="5397500" cy="28829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76400"/>
            <a:ext cx="2819400" cy="7207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8000"/>
                </a:solidFill>
                <a:latin typeface="Comic Sans MS" pitchFamily="1" charset="0"/>
              </a:rPr>
              <a:t>continuous plot of air pressure vs. time</a:t>
            </a:r>
          </a:p>
        </p:txBody>
      </p:sp>
      <p:sp>
        <p:nvSpPr>
          <p:cNvPr id="43014" name="Freeform 8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895600" y="3259138"/>
            <a:ext cx="1328738" cy="746125"/>
          </a:xfrm>
          <a:custGeom>
            <a:avLst/>
            <a:gdLst>
              <a:gd name="T0" fmla="*/ 0 w 709"/>
              <a:gd name="T1" fmla="*/ 2147483647 h 470"/>
              <a:gd name="T2" fmla="*/ 2147483647 w 709"/>
              <a:gd name="T3" fmla="*/ 2147483647 h 470"/>
              <a:gd name="T4" fmla="*/ 2147483647 w 709"/>
              <a:gd name="T5" fmla="*/ 2147483647 h 470"/>
              <a:gd name="T6" fmla="*/ 2147483647 w 709"/>
              <a:gd name="T7" fmla="*/ 2147483647 h 470"/>
              <a:gd name="T8" fmla="*/ 2147483647 w 709"/>
              <a:gd name="T9" fmla="*/ 2147483647 h 470"/>
              <a:gd name="T10" fmla="*/ 2147483647 w 709"/>
              <a:gd name="T11" fmla="*/ 2147483647 h 470"/>
              <a:gd name="T12" fmla="*/ 2147483647 w 709"/>
              <a:gd name="T13" fmla="*/ 0 h 47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9"/>
              <a:gd name="T22" fmla="*/ 0 h 470"/>
              <a:gd name="T23" fmla="*/ 709 w 709"/>
              <a:gd name="T24" fmla="*/ 470 h 47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9" h="470">
                <a:moveTo>
                  <a:pt x="0" y="192"/>
                </a:moveTo>
                <a:cubicBezTo>
                  <a:pt x="50" y="210"/>
                  <a:pt x="108" y="222"/>
                  <a:pt x="139" y="272"/>
                </a:cubicBezTo>
                <a:cubicBezTo>
                  <a:pt x="182" y="342"/>
                  <a:pt x="192" y="438"/>
                  <a:pt x="277" y="470"/>
                </a:cubicBezTo>
                <a:cubicBezTo>
                  <a:pt x="315" y="466"/>
                  <a:pt x="345" y="469"/>
                  <a:pt x="379" y="454"/>
                </a:cubicBezTo>
                <a:cubicBezTo>
                  <a:pt x="504" y="397"/>
                  <a:pt x="607" y="270"/>
                  <a:pt x="683" y="160"/>
                </a:cubicBezTo>
                <a:cubicBezTo>
                  <a:pt x="697" y="111"/>
                  <a:pt x="709" y="84"/>
                  <a:pt x="677" y="38"/>
                </a:cubicBezTo>
                <a:cubicBezTo>
                  <a:pt x="666" y="3"/>
                  <a:pt x="674" y="13"/>
                  <a:pt x="661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Freeform 9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4183063" y="2928938"/>
            <a:ext cx="128587" cy="601662"/>
          </a:xfrm>
          <a:custGeom>
            <a:avLst/>
            <a:gdLst>
              <a:gd name="T0" fmla="*/ 0 w 81"/>
              <a:gd name="T1" fmla="*/ 2147483647 h 379"/>
              <a:gd name="T2" fmla="*/ 2147483647 w 81"/>
              <a:gd name="T3" fmla="*/ 2147483647 h 379"/>
              <a:gd name="T4" fmla="*/ 2147483647 w 81"/>
              <a:gd name="T5" fmla="*/ 0 h 379"/>
              <a:gd name="T6" fmla="*/ 0 60000 65536"/>
              <a:gd name="T7" fmla="*/ 0 60000 65536"/>
              <a:gd name="T8" fmla="*/ 0 60000 65536"/>
              <a:gd name="T9" fmla="*/ 0 w 81"/>
              <a:gd name="T10" fmla="*/ 0 h 379"/>
              <a:gd name="T11" fmla="*/ 81 w 81"/>
              <a:gd name="T12" fmla="*/ 379 h 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" h="379">
                <a:moveTo>
                  <a:pt x="0" y="379"/>
                </a:moveTo>
                <a:cubicBezTo>
                  <a:pt x="17" y="366"/>
                  <a:pt x="21" y="353"/>
                  <a:pt x="42" y="347"/>
                </a:cubicBezTo>
                <a:cubicBezTo>
                  <a:pt x="81" y="241"/>
                  <a:pt x="64" y="108"/>
                  <a:pt x="64" y="0"/>
                </a:cubicBez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3217863"/>
            <a:ext cx="2438400" cy="60007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samples taken every ~ 1/22050th of a second</a:t>
            </a:r>
          </a:p>
        </p:txBody>
      </p:sp>
      <p:sp>
        <p:nvSpPr>
          <p:cNvPr id="43017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9600" y="4876800"/>
            <a:ext cx="3505200" cy="84455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Each sample is measured on a scale from -32,768 to 32,767.</a:t>
            </a:r>
            <a:br>
              <a:rPr lang="en-US" sz="1600">
                <a:latin typeface="Comic Sans MS" pitchFamily="1" charset="0"/>
              </a:rPr>
            </a:br>
            <a:r>
              <a:rPr lang="en-US" sz="1600">
                <a:latin typeface="Comic Sans MS" pitchFamily="1" charset="0"/>
              </a:rPr>
              <a:t> (This fits into 2 bytes.)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181600"/>
            <a:ext cx="3733800" cy="1089025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Comic Sans MS" pitchFamily="1" charset="0"/>
              </a:rPr>
              <a:t>These two bytes are called a </a:t>
            </a:r>
            <a:r>
              <a:rPr lang="en-US" sz="1600" i="1">
                <a:latin typeface="Comic Sans MS" pitchFamily="1" charset="0"/>
              </a:rPr>
              <a:t>frame</a:t>
            </a:r>
            <a:r>
              <a:rPr lang="en-US" sz="1600">
                <a:latin typeface="Comic Sans MS" pitchFamily="1" charset="0"/>
              </a:rPr>
              <a:t>. Raw audio data - such as what is written to the surface of a CD - is simply a list of these frames.</a:t>
            </a:r>
          </a:p>
        </p:txBody>
      </p:sp>
      <p:sp>
        <p:nvSpPr>
          <p:cNvPr id="430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>
            <a:off x="1693863" y="2641600"/>
            <a:ext cx="142875" cy="4397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666875" y="4038600"/>
            <a:ext cx="542925" cy="685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191000" y="5410200"/>
            <a:ext cx="509588" cy="24447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8450" y="2987675"/>
            <a:ext cx="8382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sampling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3" name="Text Box 1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57200" y="4619625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quantization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4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11675" y="4933950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storage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5" name="Text Box 1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4463" y="1439863"/>
            <a:ext cx="1143000" cy="2444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  <a:latin typeface="Arial" charset="0"/>
              </a:rPr>
              <a:t>physics</a:t>
            </a:r>
            <a:endParaRPr lang="en-US" sz="10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026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573588" y="6353175"/>
            <a:ext cx="4114800" cy="2746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pulse code modulation = PCM data</a:t>
            </a:r>
          </a:p>
        </p:txBody>
      </p:sp>
      <p:sp>
        <p:nvSpPr>
          <p:cNvPr id="21" name="Text Box 7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44538" y="6022975"/>
            <a:ext cx="1465262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omic Sans MS" pitchFamily="1" charset="0"/>
              </a:rPr>
              <a:t>This problem SOUNDS like fun!</a:t>
            </a:r>
            <a:endParaRPr lang="en-US" sz="1000" dirty="0">
              <a:solidFill>
                <a:srgbClr val="067B0E"/>
              </a:solidFill>
              <a:latin typeface="Comic Sans MS" pitchFamily="1" charset="0"/>
            </a:endParaRPr>
          </a:p>
        </p:txBody>
      </p:sp>
      <p:grpSp>
        <p:nvGrpSpPr>
          <p:cNvPr id="22" name="Group 8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228600" y="6172200"/>
            <a:ext cx="531813" cy="600075"/>
            <a:chOff x="2928" y="1051"/>
            <a:chExt cx="840" cy="957"/>
          </a:xfrm>
        </p:grpSpPr>
        <p:sp>
          <p:nvSpPr>
            <p:cNvPr id="23" name="Freeform 9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245 w 1048"/>
                <a:gd name="T1" fmla="*/ 21 h 250"/>
                <a:gd name="T2" fmla="*/ 420 w 1048"/>
                <a:gd name="T3" fmla="*/ 83 h 250"/>
                <a:gd name="T4" fmla="*/ 439 w 1048"/>
                <a:gd name="T5" fmla="*/ 111 h 250"/>
                <a:gd name="T6" fmla="*/ 458 w 1048"/>
                <a:gd name="T7" fmla="*/ 135 h 250"/>
                <a:gd name="T8" fmla="*/ 484 w 1048"/>
                <a:gd name="T9" fmla="*/ 176 h 250"/>
                <a:gd name="T10" fmla="*/ 346 w 1048"/>
                <a:gd name="T11" fmla="*/ 245 h 250"/>
                <a:gd name="T12" fmla="*/ 38 w 1048"/>
                <a:gd name="T13" fmla="*/ 225 h 250"/>
                <a:gd name="T14" fmla="*/ 0 w 1048"/>
                <a:gd name="T15" fmla="*/ 204 h 250"/>
                <a:gd name="T16" fmla="*/ 3 w 1048"/>
                <a:gd name="T17" fmla="*/ 170 h 250"/>
                <a:gd name="T18" fmla="*/ 44 w 1048"/>
                <a:gd name="T19" fmla="*/ 128 h 250"/>
                <a:gd name="T20" fmla="*/ 96 w 1048"/>
                <a:gd name="T21" fmla="*/ 76 h 250"/>
                <a:gd name="T22" fmla="*/ 128 w 1048"/>
                <a:gd name="T23" fmla="*/ 55 h 250"/>
                <a:gd name="T24" fmla="*/ 149 w 1048"/>
                <a:gd name="T25" fmla="*/ 28 h 250"/>
                <a:gd name="T26" fmla="*/ 175 w 1048"/>
                <a:gd name="T27" fmla="*/ 14 h 250"/>
                <a:gd name="T28" fmla="*/ 233 w 1048"/>
                <a:gd name="T29" fmla="*/ 28 h 250"/>
                <a:gd name="T30" fmla="*/ 24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2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4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19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0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56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1E16E4"/>
                </a:solidFill>
              </a:rPr>
              <a:t>Subsequences:</a:t>
            </a:r>
            <a:r>
              <a:rPr lang="en-US" sz="4000"/>
              <a:t> Sketching out…</a:t>
            </a:r>
          </a:p>
        </p:txBody>
      </p:sp>
      <p:sp>
        <p:nvSpPr>
          <p:cNvPr id="25604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5788" y="1347788"/>
            <a:ext cx="80248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100" b="1" dirty="0">
                <a:solidFill>
                  <a:srgbClr val="FF6600"/>
                </a:solidFill>
                <a:latin typeface="Courier New" pitchFamily="1" charset="0"/>
              </a:rPr>
              <a:t>def </a:t>
            </a:r>
            <a:r>
              <a:rPr lang="en-US" sz="2100" b="1" dirty="0" err="1">
                <a:latin typeface="Courier New" pitchFamily="1" charset="0"/>
              </a:rPr>
              <a:t>subseq</a:t>
            </a:r>
            <a:r>
              <a:rPr lang="en-US" sz="2100" b="1" dirty="0">
                <a:latin typeface="Courier New" pitchFamily="1" charset="0"/>
              </a:rPr>
              <a:t>( s, </a:t>
            </a:r>
            <a:r>
              <a:rPr lang="en-US" sz="2100" b="1" dirty="0" err="1">
                <a:latin typeface="Courier New" pitchFamily="1" charset="0"/>
              </a:rPr>
              <a:t>sbig</a:t>
            </a:r>
            <a:r>
              <a:rPr lang="en-US" sz="2100" b="1" dirty="0">
                <a:latin typeface="Courier New" pitchFamily="1" charset="0"/>
              </a:rPr>
              <a:t> ):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 returns True if s is a subsequence of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    </a:t>
            </a:r>
            <a:r>
              <a:rPr lang="en-US" sz="2100" b="1" dirty="0" err="1">
                <a:solidFill>
                  <a:srgbClr val="067B0E"/>
                </a:solidFill>
                <a:latin typeface="Courier New" pitchFamily="1" charset="0"/>
              </a:rPr>
              <a:t>sbig</a:t>
            </a:r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; False otherwise. Both are strings.</a:t>
            </a:r>
          </a:p>
          <a:p>
            <a:r>
              <a:rPr lang="en-US" sz="2100" b="1" dirty="0">
                <a:solidFill>
                  <a:srgbClr val="067B0E"/>
                </a:solidFill>
                <a:latin typeface="Courier New" pitchFamily="1" charset="0"/>
              </a:rPr>
              <a:t>    """</a:t>
            </a:r>
          </a:p>
          <a:p>
            <a:r>
              <a:rPr lang="en-US" sz="2100" b="1" dirty="0">
                <a:latin typeface="Courier New" pitchFamily="1" charset="0"/>
              </a:rPr>
              <a:t>    </a:t>
            </a:r>
          </a:p>
        </p:txBody>
      </p:sp>
      <p:sp>
        <p:nvSpPr>
          <p:cNvPr id="256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3521075"/>
            <a:ext cx="1828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Base Case(s)</a:t>
            </a:r>
          </a:p>
        </p:txBody>
      </p:sp>
      <p:sp>
        <p:nvSpPr>
          <p:cNvPr id="256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0" y="5121275"/>
            <a:ext cx="18288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Recursive Step(s)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39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7938" y="2817813"/>
              <a:ext cx="19050" cy="23812"/>
            </p14:xfrm>
          </p:contentPart>
        </mc:Choice>
        <mc:Fallback xmlns="">
          <p:pic>
            <p:nvPicPr>
              <p:cNvPr id="1239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69312" y="2814205"/>
                <a:ext cx="31271" cy="33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39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5238" y="5605463"/>
              <a:ext cx="4762" cy="3175"/>
            </p14:xfrm>
          </p:contentPart>
        </mc:Choice>
        <mc:Fallback xmlns="">
          <p:pic>
            <p:nvPicPr>
              <p:cNvPr id="1239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5714" y="5594880"/>
                <a:ext cx="28206" cy="27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39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511425"/>
              <a:ext cx="1479550" cy="2470150"/>
            </p14:xfrm>
          </p:contentPart>
        </mc:Choice>
        <mc:Fallback xmlns="">
          <p:pic>
            <p:nvPicPr>
              <p:cNvPr id="1239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065" y="2497386"/>
                <a:ext cx="1507989" cy="2493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39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8800" y="2765425"/>
              <a:ext cx="1793875" cy="77788"/>
            </p14:xfrm>
          </p:contentPart>
        </mc:Choice>
        <mc:Fallback xmlns="">
          <p:pic>
            <p:nvPicPr>
              <p:cNvPr id="1239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55840" y="2755388"/>
                <a:ext cx="1811155" cy="10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39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8225" y="2530475"/>
              <a:ext cx="301625" cy="735013"/>
            </p14:xfrm>
          </p:contentPart>
        </mc:Choice>
        <mc:Fallback xmlns="">
          <p:pic>
            <p:nvPicPr>
              <p:cNvPr id="1239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32507" y="2517605"/>
                <a:ext cx="318422" cy="7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39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9413" y="2633663"/>
              <a:ext cx="1163637" cy="496887"/>
            </p14:xfrm>
          </p:contentPart>
        </mc:Choice>
        <mc:Fallback xmlns="">
          <p:pic>
            <p:nvPicPr>
              <p:cNvPr id="1239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38972" y="2627182"/>
                <a:ext cx="1188119" cy="517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9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8638" y="2568575"/>
              <a:ext cx="1335087" cy="676275"/>
            </p14:xfrm>
          </p:contentPart>
        </mc:Choice>
        <mc:Fallback xmlns="">
          <p:pic>
            <p:nvPicPr>
              <p:cNvPr id="1239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056036" y="2562816"/>
                <a:ext cx="1352370" cy="697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39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75" y="2647950"/>
              <a:ext cx="963613" cy="374650"/>
            </p14:xfrm>
          </p:contentPart>
        </mc:Choice>
        <mc:Fallback xmlns="">
          <p:pic>
            <p:nvPicPr>
              <p:cNvPr id="1239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36977" y="2634994"/>
                <a:ext cx="982691" cy="402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39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8513" y="2524125"/>
              <a:ext cx="931862" cy="523875"/>
            </p14:xfrm>
          </p:contentPart>
        </mc:Choice>
        <mc:Fallback xmlns="">
          <p:pic>
            <p:nvPicPr>
              <p:cNvPr id="1239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863756" y="2510083"/>
                <a:ext cx="951658" cy="550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39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4875" y="2817813"/>
              <a:ext cx="841375" cy="192087"/>
            </p14:xfrm>
          </p:contentPart>
        </mc:Choice>
        <mc:Fallback xmlns="">
          <p:pic>
            <p:nvPicPr>
              <p:cNvPr id="1239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43714" y="2812058"/>
                <a:ext cx="855776" cy="2107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39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4250" y="3462338"/>
              <a:ext cx="9525" cy="4762"/>
            </p14:xfrm>
          </p:contentPart>
        </mc:Choice>
        <mc:Fallback xmlns="">
          <p:pic>
            <p:nvPicPr>
              <p:cNvPr id="1239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84359" y="3449884"/>
                <a:ext cx="33338" cy="31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239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" y="3233738"/>
              <a:ext cx="612775" cy="1187450"/>
            </p14:xfrm>
          </p:contentPart>
        </mc:Choice>
        <mc:Fallback xmlns="">
          <p:pic>
            <p:nvPicPr>
              <p:cNvPr id="1239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80359" y="3218976"/>
                <a:ext cx="635097" cy="121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2391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0563" y="3508375"/>
              <a:ext cx="601662" cy="400050"/>
            </p14:xfrm>
          </p:contentPart>
        </mc:Choice>
        <mc:Fallback xmlns="">
          <p:pic>
            <p:nvPicPr>
              <p:cNvPr id="12391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955498" y="3496154"/>
                <a:ext cx="620113" cy="420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23919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225" y="3432175"/>
              <a:ext cx="860425" cy="403225"/>
            </p14:xfrm>
          </p:contentPart>
        </mc:Choice>
        <mc:Fallback xmlns="">
          <p:pic>
            <p:nvPicPr>
              <p:cNvPr id="123919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801465" y="3419934"/>
                <a:ext cx="890666" cy="430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392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6525" y="3473450"/>
              <a:ext cx="884238" cy="654050"/>
            </p14:xfrm>
          </p:contentPart>
        </mc:Choice>
        <mc:Fallback xmlns="">
          <p:pic>
            <p:nvPicPr>
              <p:cNvPr id="12392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937524" y="3463011"/>
                <a:ext cx="908000" cy="680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392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3189288"/>
              <a:ext cx="1752600" cy="561975"/>
            </p14:xfrm>
          </p:contentPart>
        </mc:Choice>
        <mc:Fallback xmlns="">
          <p:pic>
            <p:nvPicPr>
              <p:cNvPr id="12392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10246" y="3182808"/>
                <a:ext cx="1761599" cy="5806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392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9475" y="3365500"/>
              <a:ext cx="515938" cy="168275"/>
            </p14:xfrm>
          </p:contentPart>
        </mc:Choice>
        <mc:Fallback xmlns="">
          <p:pic>
            <p:nvPicPr>
              <p:cNvPr id="12392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217234" y="3355411"/>
                <a:ext cx="536460" cy="191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392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0638" y="4651375"/>
              <a:ext cx="169862" cy="608013"/>
            </p14:xfrm>
          </p:contentPart>
        </mc:Choice>
        <mc:Fallback xmlns="">
          <p:pic>
            <p:nvPicPr>
              <p:cNvPr id="12392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362721" y="4642735"/>
                <a:ext cx="190735" cy="620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2392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4876800"/>
              <a:ext cx="749300" cy="468313"/>
            </p14:xfrm>
          </p:contentPart>
        </mc:Choice>
        <mc:Fallback xmlns="">
          <p:pic>
            <p:nvPicPr>
              <p:cNvPr id="12392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376821" y="4868521"/>
                <a:ext cx="765143" cy="489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2392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59025" y="5051425"/>
              <a:ext cx="1281113" cy="319088"/>
            </p14:xfrm>
          </p:contentPart>
        </mc:Choice>
        <mc:Fallback xmlns="">
          <p:pic>
            <p:nvPicPr>
              <p:cNvPr id="12392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53266" y="5038460"/>
                <a:ext cx="1302351" cy="3442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392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2538" y="4652963"/>
              <a:ext cx="2563812" cy="836612"/>
            </p14:xfrm>
          </p:contentPart>
        </mc:Choice>
        <mc:Fallback xmlns="">
          <p:pic>
            <p:nvPicPr>
              <p:cNvPr id="12392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778857" y="4640734"/>
                <a:ext cx="2590815" cy="8571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2392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5526088"/>
              <a:ext cx="1223963" cy="557212"/>
            </p14:xfrm>
          </p:contentPart>
        </mc:Choice>
        <mc:Fallback xmlns="">
          <p:pic>
            <p:nvPicPr>
              <p:cNvPr id="12392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539975" y="5514209"/>
                <a:ext cx="1240522" cy="5791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2392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2650" y="5602288"/>
              <a:ext cx="1150938" cy="665162"/>
            </p14:xfrm>
          </p:contentPart>
        </mc:Choice>
        <mc:Fallback xmlns="">
          <p:pic>
            <p:nvPicPr>
              <p:cNvPr id="12392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11490" y="5592210"/>
                <a:ext cx="1165698" cy="688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392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5632450"/>
              <a:ext cx="1487487" cy="501650"/>
            </p14:xfrm>
          </p:contentPart>
        </mc:Choice>
        <mc:Fallback xmlns="">
          <p:pic>
            <p:nvPicPr>
              <p:cNvPr id="12392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29623" y="5625248"/>
                <a:ext cx="1511966" cy="5124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393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4663" y="4527550"/>
              <a:ext cx="12700" cy="23813"/>
            </p14:xfrm>
          </p:contentPart>
        </mc:Choice>
        <mc:Fallback xmlns="">
          <p:pic>
            <p:nvPicPr>
              <p:cNvPr id="12393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37255" y="4520334"/>
                <a:ext cx="26811" cy="447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393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0325" y="962025"/>
              <a:ext cx="1450975" cy="842963"/>
            </p14:xfrm>
          </p:contentPart>
        </mc:Choice>
        <mc:Fallback xmlns="">
          <p:pic>
            <p:nvPicPr>
              <p:cNvPr id="12393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129884" y="949422"/>
                <a:ext cx="1474738" cy="8685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393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94500" y="1150938"/>
              <a:ext cx="1600200" cy="382587"/>
            </p14:xfrm>
          </p:contentPart>
        </mc:Choice>
        <mc:Fallback xmlns="">
          <p:pic>
            <p:nvPicPr>
              <p:cNvPr id="12393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785140" y="1146619"/>
                <a:ext cx="1614600" cy="398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393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3150" y="4381500"/>
              <a:ext cx="5724525" cy="1077913"/>
            </p14:xfrm>
          </p:contentPart>
        </mc:Choice>
        <mc:Fallback xmlns="">
          <p:pic>
            <p:nvPicPr>
              <p:cNvPr id="12393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59471" y="4368192"/>
                <a:ext cx="5751882" cy="11048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393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8400" y="1447800"/>
              <a:ext cx="2622550" cy="1098550"/>
            </p14:xfrm>
          </p:contentPart>
        </mc:Choice>
        <mc:Fallback xmlns="">
          <p:pic>
            <p:nvPicPr>
              <p:cNvPr id="12393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424720" y="1444201"/>
                <a:ext cx="2639830" cy="111582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6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6083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6112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3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4" name="Rectangle 9"/>
          <p:cNvSpPr>
            <a:spLocks/>
          </p:cNvSpPr>
          <p:nvPr/>
        </p:nvSpPr>
        <p:spPr bwMode="auto">
          <a:xfrm>
            <a:off x="457200" y="1828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3n + 42</a:t>
            </a:r>
          </a:p>
        </p:txBody>
      </p:sp>
      <p:sp>
        <p:nvSpPr>
          <p:cNvPr id="46085" name="Rectangle 10"/>
          <p:cNvSpPr>
            <a:spLocks/>
          </p:cNvSpPr>
          <p:nvPr/>
        </p:nvSpPr>
        <p:spPr bwMode="auto">
          <a:xfrm>
            <a:off x="457200" y="27432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</a:p>
        </p:txBody>
      </p:sp>
      <p:sp>
        <p:nvSpPr>
          <p:cNvPr id="46086" name="Rectangle 11"/>
          <p:cNvSpPr>
            <a:spLocks/>
          </p:cNvSpPr>
          <p:nvPr/>
        </p:nvSpPr>
        <p:spPr bwMode="auto">
          <a:xfrm>
            <a:off x="457200" y="22860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42n+4242</a:t>
            </a:r>
          </a:p>
        </p:txBody>
      </p:sp>
      <p:sp>
        <p:nvSpPr>
          <p:cNvPr id="46087" name="Rectangle 12"/>
          <p:cNvSpPr>
            <a:spLocks/>
          </p:cNvSpPr>
          <p:nvPr/>
        </p:nvSpPr>
        <p:spPr bwMode="auto">
          <a:xfrm>
            <a:off x="457200" y="36576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(0.1)n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n + 1</a:t>
            </a:r>
          </a:p>
        </p:txBody>
      </p:sp>
      <p:sp>
        <p:nvSpPr>
          <p:cNvPr id="46088" name="Rectangle 13"/>
          <p:cNvSpPr>
            <a:spLocks/>
          </p:cNvSpPr>
          <p:nvPr/>
        </p:nvSpPr>
        <p:spPr bwMode="auto">
          <a:xfrm>
            <a:off x="479425" y="4114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100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89" name="Rectangle 14"/>
          <p:cNvSpPr>
            <a:spLocks/>
          </p:cNvSpPr>
          <p:nvPr/>
        </p:nvSpPr>
        <p:spPr bwMode="auto">
          <a:xfrm>
            <a:off x="533400" y="5105400"/>
            <a:ext cx="47244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- 100n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+ 2n + 42</a:t>
            </a:r>
          </a:p>
        </p:txBody>
      </p:sp>
      <p:sp>
        <p:nvSpPr>
          <p:cNvPr id="46090" name="Rectangle 15"/>
          <p:cNvSpPr>
            <a:spLocks/>
          </p:cNvSpPr>
          <p:nvPr/>
        </p:nvSpPr>
        <p:spPr bwMode="auto">
          <a:xfrm>
            <a:off x="533400" y="55626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2n</a:t>
            </a:r>
            <a:r>
              <a:rPr lang="en-US" baseline="30000">
                <a:cs typeface="Arial" charset="0"/>
              </a:rPr>
              <a:t>3</a:t>
            </a:r>
            <a:r>
              <a:rPr lang="en-US">
                <a:cs typeface="Arial" charset="0"/>
              </a:rPr>
              <a:t> + 10</a:t>
            </a: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6F0B1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6F0B1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6091" name="Rectangle 16"/>
          <p:cNvSpPr>
            <a:spLocks/>
          </p:cNvSpPr>
          <p:nvPr/>
        </p:nvSpPr>
        <p:spPr bwMode="auto">
          <a:xfrm>
            <a:off x="381000" y="1752600"/>
            <a:ext cx="2133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2" name="Rectangle 17"/>
          <p:cNvSpPr>
            <a:spLocks/>
          </p:cNvSpPr>
          <p:nvPr/>
        </p:nvSpPr>
        <p:spPr bwMode="auto">
          <a:xfrm>
            <a:off x="457200" y="3429000"/>
            <a:ext cx="22098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Rectangle 18"/>
          <p:cNvSpPr>
            <a:spLocks/>
          </p:cNvSpPr>
          <p:nvPr/>
        </p:nvSpPr>
        <p:spPr bwMode="auto">
          <a:xfrm>
            <a:off x="533400" y="5029200"/>
            <a:ext cx="40386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Rectangle 19"/>
          <p:cNvSpPr>
            <a:spLocks/>
          </p:cNvSpPr>
          <p:nvPr/>
        </p:nvSpPr>
        <p:spPr bwMode="auto">
          <a:xfrm>
            <a:off x="3108325" y="2257425"/>
            <a:ext cx="35210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linear”</a:t>
            </a:r>
          </a:p>
        </p:txBody>
      </p:sp>
      <p:sp>
        <p:nvSpPr>
          <p:cNvPr id="46095" name="Rectangle 20"/>
          <p:cNvSpPr>
            <a:spLocks/>
          </p:cNvSpPr>
          <p:nvPr/>
        </p:nvSpPr>
        <p:spPr bwMode="auto">
          <a:xfrm>
            <a:off x="3124200" y="3810000"/>
            <a:ext cx="3355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quadratic”</a:t>
            </a:r>
          </a:p>
        </p:txBody>
      </p:sp>
      <p:sp>
        <p:nvSpPr>
          <p:cNvPr id="46096" name="Rectangle 21"/>
          <p:cNvSpPr>
            <a:spLocks/>
          </p:cNvSpPr>
          <p:nvPr/>
        </p:nvSpPr>
        <p:spPr bwMode="auto">
          <a:xfrm>
            <a:off x="4741863" y="5486400"/>
            <a:ext cx="28829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>
                <a:cs typeface="Arial" charset="0"/>
              </a:rPr>
              <a:t>“asymptotically cubic”</a:t>
            </a:r>
          </a:p>
        </p:txBody>
      </p:sp>
      <p:grpSp>
        <p:nvGrpSpPr>
          <p:cNvPr id="46097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001000" y="2209800"/>
            <a:ext cx="531813" cy="600075"/>
            <a:chOff x="2928" y="1051"/>
            <a:chExt cx="840" cy="957"/>
          </a:xfrm>
        </p:grpSpPr>
        <p:sp>
          <p:nvSpPr>
            <p:cNvPr id="46099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6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7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98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“Asymptotic” is a fancy word!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 rIns="132080"/>
          <a:lstStyle/>
          <a:p>
            <a:r>
              <a:rPr lang="en-US" smtClean="0"/>
              <a:t>Asymptotic Analysis</a:t>
            </a:r>
          </a:p>
        </p:txBody>
      </p:sp>
      <p:grpSp>
        <p:nvGrpSpPr>
          <p:cNvPr id="47107" name="Group 2"/>
          <p:cNvGrpSpPr>
            <a:grpSpLocks/>
          </p:cNvGrpSpPr>
          <p:nvPr/>
        </p:nvGrpSpPr>
        <p:grpSpPr bwMode="auto">
          <a:xfrm>
            <a:off x="457200" y="1219200"/>
            <a:ext cx="8218488" cy="180975"/>
            <a:chOff x="0" y="0"/>
            <a:chExt cx="5177" cy="114"/>
          </a:xfrm>
        </p:grpSpPr>
        <p:sp>
          <p:nvSpPr>
            <p:cNvPr id="4713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Rectangle 5"/>
          <p:cNvSpPr>
            <a:spLocks/>
          </p:cNvSpPr>
          <p:nvPr/>
        </p:nvSpPr>
        <p:spPr bwMode="auto">
          <a:xfrm>
            <a:off x="5791200" y="2590800"/>
            <a:ext cx="3860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r>
              <a:rPr lang="en-US">
                <a:cs typeface="Arial" charset="0"/>
              </a:rPr>
              <a:t>100 n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</a:t>
            </a:r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5867400" y="3124200"/>
            <a:ext cx="4724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>
              <a:spcBef>
                <a:spcPts val="1400"/>
              </a:spcBef>
            </a:pPr>
            <a:endParaRPr lang="en-US">
              <a:cs typeface="Arial" charset="0"/>
            </a:endParaRPr>
          </a:p>
          <a:p>
            <a:pPr marL="39688">
              <a:spcBef>
                <a:spcPts val="1400"/>
              </a:spcBef>
            </a:pPr>
            <a:r>
              <a:rPr lang="en-US">
                <a:solidFill>
                  <a:srgbClr val="353397"/>
                </a:solidFill>
                <a:cs typeface="Arial" charset="0"/>
              </a:rPr>
              <a:t>1/5 n</a:t>
            </a:r>
            <a:r>
              <a:rPr lang="en-US" baseline="30000">
                <a:solidFill>
                  <a:srgbClr val="353397"/>
                </a:solidFill>
                <a:cs typeface="Arial" charset="0"/>
              </a:rPr>
              <a:t>3</a:t>
            </a:r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47110" name="Picture 7"/>
          <p:cNvPicPr>
            <a:picLocks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9600" y="1524000"/>
            <a:ext cx="48260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Line 8"/>
          <p:cNvSpPr>
            <a:spLocks noChangeShapeType="1"/>
          </p:cNvSpPr>
          <p:nvPr/>
        </p:nvSpPr>
        <p:spPr bwMode="auto">
          <a:xfrm rot="10800000">
            <a:off x="5105400" y="2362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2" name="Line 9"/>
          <p:cNvSpPr>
            <a:spLocks noChangeShapeType="1"/>
          </p:cNvSpPr>
          <p:nvPr/>
        </p:nvSpPr>
        <p:spPr bwMode="auto">
          <a:xfrm rot="10800000">
            <a:off x="4343400" y="3810000"/>
            <a:ext cx="1524000" cy="76200"/>
          </a:xfrm>
          <a:prstGeom prst="line">
            <a:avLst/>
          </a:prstGeom>
          <a:noFill/>
          <a:ln w="9525">
            <a:solidFill>
              <a:srgbClr val="353397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7113" name="Group 10"/>
          <p:cNvGrpSpPr>
            <a:grpSpLocks/>
          </p:cNvGrpSpPr>
          <p:nvPr/>
        </p:nvGrpSpPr>
        <p:grpSpPr bwMode="auto">
          <a:xfrm>
            <a:off x="5181600" y="5562600"/>
            <a:ext cx="838200" cy="457200"/>
            <a:chOff x="0" y="0"/>
            <a:chExt cx="528" cy="288"/>
          </a:xfrm>
        </p:grpSpPr>
        <p:sp>
          <p:nvSpPr>
            <p:cNvPr id="47129" name="Rectangle 11"/>
            <p:cNvSpPr>
              <a:spLocks/>
            </p:cNvSpPr>
            <p:nvPr/>
          </p:nvSpPr>
          <p:spPr bwMode="auto">
            <a:xfrm>
              <a:off x="0" y="0"/>
              <a:ext cx="52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0" name="Rectangle 12"/>
            <p:cNvSpPr>
              <a:spLocks/>
            </p:cNvSpPr>
            <p:nvPr/>
          </p:nvSpPr>
          <p:spPr bwMode="auto">
            <a:xfrm>
              <a:off x="0" y="0"/>
              <a:ext cx="528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40639" bIns="0"/>
            <a:lstStyle/>
            <a:p>
              <a:pPr marL="39688"/>
              <a:r>
                <a:rPr lang="en-US">
                  <a:cs typeface="Arial" charset="0"/>
                </a:rPr>
                <a:t>n</a:t>
              </a:r>
            </a:p>
          </p:txBody>
        </p:sp>
      </p:grpSp>
      <p:grpSp>
        <p:nvGrpSpPr>
          <p:cNvPr id="47114" name="Group 1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696200" y="2286000"/>
            <a:ext cx="531813" cy="600075"/>
            <a:chOff x="2928" y="1051"/>
            <a:chExt cx="840" cy="957"/>
          </a:xfrm>
        </p:grpSpPr>
        <p:sp>
          <p:nvSpPr>
            <p:cNvPr id="47116" name="Freeform 1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8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0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6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Freeform 2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15" name="Text Box 4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7600" y="1752600"/>
            <a:ext cx="1295400" cy="549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67B0E"/>
                </a:solidFill>
              </a:rPr>
              <a:t>Those look like two awesome water-slides!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48136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37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i="1">
                <a:solidFill>
                  <a:schemeClr val="bg2"/>
                </a:solidFill>
              </a:rPr>
              <a:t>Almost</a:t>
            </a:r>
            <a:r>
              <a:rPr lang="en-US" sz="4000"/>
              <a:t> the end…</a:t>
            </a:r>
          </a:p>
        </p:txBody>
      </p:sp>
      <p:sp>
        <p:nvSpPr>
          <p:cNvPr id="48132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  <p:sp>
        <p:nvSpPr>
          <p:cNvPr id="4813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4191000"/>
            <a:ext cx="5638800" cy="103346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Let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be the </a:t>
            </a:r>
            <a:r>
              <a:rPr lang="en-US" b="1">
                <a:latin typeface="Courier New" pitchFamily="1" charset="0"/>
              </a:rPr>
              <a:t>max</a:t>
            </a:r>
            <a:r>
              <a:rPr lang="en-US">
                <a:latin typeface="Georgia" pitchFamily="1" charset="0"/>
              </a:rPr>
              <a:t> element in </a:t>
            </a:r>
            <a:r>
              <a:rPr lang="en-US" b="1">
                <a:latin typeface="Courier New" pitchFamily="1" charset="0"/>
              </a:rPr>
              <a:t>L</a:t>
            </a:r>
            <a:endParaRPr lang="en-US">
              <a:latin typeface="Georgia" pitchFamily="1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Georgia" pitchFamily="1" charset="0"/>
              </a:rPr>
              <a:t>Where should </a:t>
            </a:r>
            <a:r>
              <a:rPr lang="en-US" b="1">
                <a:latin typeface="Courier New" pitchFamily="1" charset="0"/>
              </a:rPr>
              <a:t>e</a:t>
            </a:r>
            <a:r>
              <a:rPr lang="en-US">
                <a:latin typeface="Georgia" pitchFamily="1" charset="0"/>
              </a:rPr>
              <a:t> go?</a:t>
            </a:r>
          </a:p>
        </p:txBody>
      </p:sp>
      <p:sp>
        <p:nvSpPr>
          <p:cNvPr id="48135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81200" y="6172200"/>
            <a:ext cx="5181600" cy="3365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Georgia" pitchFamily="1" charset="0"/>
              </a:rPr>
              <a:t>and what helper function might we want…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57200" y="1143000"/>
            <a:ext cx="8218488" cy="180975"/>
            <a:chOff x="0" y="0"/>
            <a:chExt cx="5177" cy="114"/>
          </a:xfrm>
        </p:grpSpPr>
        <p:sp>
          <p:nvSpPr>
            <p:cNvPr id="39942" name="Rectangle 4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Rectangle 5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9" name="Rectangle 6"/>
          <p:cNvSpPr>
            <a:spLocks/>
          </p:cNvSpPr>
          <p:nvPr/>
        </p:nvSpPr>
        <p:spPr bwMode="auto">
          <a:xfrm>
            <a:off x="604838" y="1612900"/>
            <a:ext cx="5796137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def </a:t>
            </a:r>
            <a:r>
              <a:rPr lang="en-US" b="1" dirty="0" err="1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isSorted</a:t>
            </a:r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(s):</a:t>
            </a:r>
          </a:p>
          <a:p>
            <a:pPr marL="39688"/>
            <a:r>
              <a:rPr lang="en-US" b="1" dirty="0" smtClean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"""  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docstring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! """</a:t>
            </a:r>
            <a:endParaRPr lang="en-US" b="1" dirty="0">
              <a:solidFill>
                <a:srgbClr val="067B0E"/>
              </a:solidFill>
              <a:latin typeface="Courier New" pitchFamily="1" charset="0"/>
              <a:cs typeface="Courier New" pitchFamily="1" charset="0"/>
              <a:sym typeface="Courier New" pitchFamily="1" charset="0"/>
            </a:endParaRP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if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L == []: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0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 err="1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elif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e == L[0]: 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1 + 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  <a:p>
            <a:pPr marL="39688"/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   </a:t>
            </a:r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: </a:t>
            </a:r>
          </a:p>
          <a:p>
            <a:pPr marL="39688"/>
            <a:r>
              <a:rPr lang="en-US" b="1" dirty="0">
                <a:solidFill>
                  <a:srgbClr val="FF6600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      </a:t>
            </a:r>
            <a:r>
              <a:rPr lang="en-US" b="1" dirty="0">
                <a:solidFill>
                  <a:srgbClr val="660066"/>
                </a:solidFill>
                <a:latin typeface="Courier New" pitchFamily="1" charset="0"/>
                <a:cs typeface="Courier New" pitchFamily="1" charset="0"/>
                <a:sym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count(</a:t>
            </a:r>
            <a:r>
              <a:rPr lang="en-US" b="1" dirty="0" err="1">
                <a:latin typeface="Courier New" pitchFamily="1" charset="0"/>
                <a:cs typeface="Courier New" pitchFamily="1" charset="0"/>
                <a:sym typeface="Courier New" pitchFamily="1" charset="0"/>
              </a:rPr>
              <a:t>e,L</a:t>
            </a:r>
            <a:r>
              <a:rPr lang="en-US" b="1" dirty="0">
                <a:latin typeface="Courier New" pitchFamily="1" charset="0"/>
                <a:cs typeface="Courier New" pitchFamily="1" charset="0"/>
                <a:sym typeface="Courier New" pitchFamily="1" charset="0"/>
              </a:rPr>
              <a:t>[1:])</a:t>
            </a:r>
          </a:p>
        </p:txBody>
      </p:sp>
      <p:sp>
        <p:nvSpPr>
          <p:cNvPr id="3994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000000"/>
                </a:solidFill>
              </a:rPr>
              <a:t>Algorithm </a:t>
            </a:r>
            <a:r>
              <a:rPr lang="en-US" sz="4000" b="1" i="1">
                <a:solidFill>
                  <a:srgbClr val="000000"/>
                </a:solidFill>
              </a:rPr>
              <a:t>Analysis</a:t>
            </a:r>
          </a:p>
        </p:txBody>
      </p:sp>
      <p:sp>
        <p:nvSpPr>
          <p:cNvPr id="39941" name="Rectangle 19"/>
          <p:cNvSpPr>
            <a:spLocks/>
          </p:cNvSpPr>
          <p:nvPr/>
        </p:nvSpPr>
        <p:spPr bwMode="auto">
          <a:xfrm>
            <a:off x="357188" y="5068888"/>
            <a:ext cx="838200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9" bIns="0">
            <a:spAutoFit/>
          </a:bodyPr>
          <a:lstStyle/>
          <a:p>
            <a:pPr marL="39688" algn="ctr"/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If the original list had N elements, about how many </a:t>
            </a:r>
            <a:r>
              <a:rPr lang="en-US" sz="3200" b="1" i="1">
                <a:solidFill>
                  <a:srgbClr val="0B04FF"/>
                </a:solidFill>
                <a:latin typeface="Calibri" pitchFamily="1" charset="0"/>
                <a:cs typeface="Arial" charset="0"/>
              </a:rPr>
              <a:t>"steps"</a:t>
            </a:r>
            <a:r>
              <a:rPr lang="en-US" sz="3200">
                <a:solidFill>
                  <a:srgbClr val="0B04FF"/>
                </a:solidFill>
                <a:latin typeface="Calibri" pitchFamily="1" charset="0"/>
                <a:cs typeface="Arial" charset="0"/>
              </a:rPr>
              <a:t> would it take to run </a:t>
            </a:r>
            <a:r>
              <a:rPr lang="en-US" sz="2800" b="1">
                <a:latin typeface="Courier New" pitchFamily="1" charset="0"/>
                <a:cs typeface="Arial" charset="0"/>
              </a:rPr>
              <a:t>count(e,N)</a:t>
            </a:r>
            <a:endParaRPr lang="en-US" sz="2800">
              <a:latin typeface="Courier New" pitchFamily="1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ounded Rectangle 23"/>
          <p:cNvSpPr>
            <a:spLocks noChangeArrowheads="1"/>
          </p:cNvSpPr>
          <p:nvPr/>
        </p:nvSpPr>
        <p:spPr bwMode="auto">
          <a:xfrm>
            <a:off x="304800" y="3886200"/>
            <a:ext cx="5791200" cy="1143000"/>
          </a:xfrm>
          <a:prstGeom prst="roundRect">
            <a:avLst>
              <a:gd name="adj" fmla="val 16667"/>
            </a:avLst>
          </a:prstGeom>
          <a:solidFill>
            <a:srgbClr val="C3EAE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5" name="Freeform 18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627688" y="4476750"/>
            <a:ext cx="696912" cy="1363663"/>
          </a:xfrm>
          <a:custGeom>
            <a:avLst/>
            <a:gdLst>
              <a:gd name="T0" fmla="*/ 0 w 439"/>
              <a:gd name="T1" fmla="*/ 0 h 859"/>
              <a:gd name="T2" fmla="*/ 2147483647 w 439"/>
              <a:gd name="T3" fmla="*/ 2147483647 h 859"/>
              <a:gd name="T4" fmla="*/ 2147483647 w 439"/>
              <a:gd name="T5" fmla="*/ 2147483647 h 859"/>
              <a:gd name="T6" fmla="*/ 2147483647 w 439"/>
              <a:gd name="T7" fmla="*/ 2147483647 h 859"/>
              <a:gd name="T8" fmla="*/ 2147483647 w 439"/>
              <a:gd name="T9" fmla="*/ 2147483647 h 859"/>
              <a:gd name="T10" fmla="*/ 2147483647 w 439"/>
              <a:gd name="T11" fmla="*/ 2147483647 h 859"/>
              <a:gd name="T12" fmla="*/ 2147483647 w 439"/>
              <a:gd name="T13" fmla="*/ 2147483647 h 859"/>
              <a:gd name="T14" fmla="*/ 2147483647 w 439"/>
              <a:gd name="T15" fmla="*/ 2147483647 h 859"/>
              <a:gd name="T16" fmla="*/ 2147483647 w 439"/>
              <a:gd name="T17" fmla="*/ 2147483647 h 859"/>
              <a:gd name="T18" fmla="*/ 2147483647 w 439"/>
              <a:gd name="T19" fmla="*/ 2147483647 h 85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9"/>
              <a:gd name="T31" fmla="*/ 0 h 859"/>
              <a:gd name="T32" fmla="*/ 439 w 439"/>
              <a:gd name="T33" fmla="*/ 859 h 85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9" h="859">
                <a:moveTo>
                  <a:pt x="0" y="0"/>
                </a:moveTo>
                <a:cubicBezTo>
                  <a:pt x="60" y="7"/>
                  <a:pt x="114" y="28"/>
                  <a:pt x="175" y="35"/>
                </a:cubicBezTo>
                <a:cubicBezTo>
                  <a:pt x="231" y="72"/>
                  <a:pt x="297" y="98"/>
                  <a:pt x="340" y="155"/>
                </a:cubicBezTo>
                <a:cubicBezTo>
                  <a:pt x="368" y="192"/>
                  <a:pt x="384" y="228"/>
                  <a:pt x="405" y="270"/>
                </a:cubicBezTo>
                <a:cubicBezTo>
                  <a:pt x="421" y="354"/>
                  <a:pt x="439" y="456"/>
                  <a:pt x="390" y="530"/>
                </a:cubicBezTo>
                <a:cubicBezTo>
                  <a:pt x="382" y="559"/>
                  <a:pt x="375" y="582"/>
                  <a:pt x="345" y="590"/>
                </a:cubicBezTo>
                <a:cubicBezTo>
                  <a:pt x="332" y="626"/>
                  <a:pt x="312" y="660"/>
                  <a:pt x="295" y="695"/>
                </a:cubicBezTo>
                <a:cubicBezTo>
                  <a:pt x="286" y="712"/>
                  <a:pt x="286" y="728"/>
                  <a:pt x="275" y="745"/>
                </a:cubicBezTo>
                <a:cubicBezTo>
                  <a:pt x="270" y="762"/>
                  <a:pt x="247" y="824"/>
                  <a:pt x="235" y="835"/>
                </a:cubicBezTo>
                <a:cubicBezTo>
                  <a:pt x="231" y="838"/>
                  <a:pt x="200" y="859"/>
                  <a:pt x="200" y="850"/>
                </a:cubicBezTo>
              </a:path>
            </a:pathLst>
          </a:custGeom>
          <a:noFill/>
          <a:ln w="19050">
            <a:solidFill>
              <a:srgbClr val="0B04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56" name="Text Box 2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1200" y="4835525"/>
            <a:ext cx="2589213" cy="646113"/>
          </a:xfrm>
          <a:prstGeom prst="rect">
            <a:avLst/>
          </a:prstGeom>
          <a:solidFill>
            <a:schemeClr val="bg1"/>
          </a:solidFill>
          <a:ln w="9525">
            <a:solidFill>
              <a:srgbClr val="0B04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0B04FF"/>
                </a:solidFill>
              </a:rPr>
              <a:t>how strings are represented and stored</a:t>
            </a:r>
          </a:p>
        </p:txBody>
      </p:sp>
      <p:grpSp>
        <p:nvGrpSpPr>
          <p:cNvPr id="23557" name="Group 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3400" y="1114425"/>
            <a:ext cx="8218488" cy="180975"/>
            <a:chOff x="295" y="1311"/>
            <a:chExt cx="5177" cy="114"/>
          </a:xfrm>
        </p:grpSpPr>
        <p:sp>
          <p:nvSpPr>
            <p:cNvPr id="23575" name="Rectangle 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3576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3558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228600"/>
            <a:ext cx="6248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Computing with </a:t>
            </a:r>
            <a:r>
              <a:rPr lang="en-US" sz="4000" i="1" smtClean="0">
                <a:solidFill>
                  <a:srgbClr val="000000"/>
                </a:solidFill>
              </a:rPr>
              <a:t>text</a:t>
            </a:r>
            <a:endParaRPr lang="en-US" sz="4000" smtClean="0">
              <a:solidFill>
                <a:srgbClr val="000000"/>
              </a:solidFill>
            </a:endParaRPr>
          </a:p>
        </p:txBody>
      </p:sp>
      <p:sp>
        <p:nvSpPr>
          <p:cNvPr id="23559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83050" y="4205288"/>
            <a:ext cx="12112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strings</a:t>
            </a:r>
          </a:p>
        </p:txBody>
      </p:sp>
      <p:sp>
        <p:nvSpPr>
          <p:cNvPr id="23560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590800" y="2986088"/>
            <a:ext cx="41957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language / words / phrases</a:t>
            </a:r>
          </a:p>
        </p:txBody>
      </p:sp>
      <p:sp>
        <p:nvSpPr>
          <p:cNvPr id="2356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09963" y="5576888"/>
            <a:ext cx="2357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numbers / bits</a:t>
            </a:r>
          </a:p>
        </p:txBody>
      </p:sp>
      <p:sp>
        <p:nvSpPr>
          <p:cNvPr id="2356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421063" y="1843088"/>
            <a:ext cx="2535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333399"/>
                </a:solidFill>
                <a:latin typeface="Times" pitchFamily="18" charset="0"/>
                <a:ea typeface="ＭＳ Ｐゴシック" pitchFamily="34" charset="-128"/>
              </a:rPr>
              <a:t>ideas / meaning</a:t>
            </a:r>
          </a:p>
        </p:txBody>
      </p:sp>
      <p:sp>
        <p:nvSpPr>
          <p:cNvPr id="23563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52575" y="4498975"/>
            <a:ext cx="2333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4" name="Picture 11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2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3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533400" y="2895600"/>
            <a:ext cx="6953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712913" y="2095500"/>
            <a:ext cx="17160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23568" name="Picture 15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731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9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363663" y="3254375"/>
            <a:ext cx="1182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0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443038" y="5849938"/>
            <a:ext cx="2016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1" name="Freeform 19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627688" y="3246438"/>
            <a:ext cx="2420937" cy="1198562"/>
          </a:xfrm>
          <a:custGeom>
            <a:avLst/>
            <a:gdLst>
              <a:gd name="T0" fmla="*/ 0 w 1525"/>
              <a:gd name="T1" fmla="*/ 2147483647 h 755"/>
              <a:gd name="T2" fmla="*/ 2147483647 w 1525"/>
              <a:gd name="T3" fmla="*/ 2147483647 h 755"/>
              <a:gd name="T4" fmla="*/ 2147483647 w 1525"/>
              <a:gd name="T5" fmla="*/ 2147483647 h 755"/>
              <a:gd name="T6" fmla="*/ 2147483647 w 1525"/>
              <a:gd name="T7" fmla="*/ 2147483647 h 755"/>
              <a:gd name="T8" fmla="*/ 2147483647 w 1525"/>
              <a:gd name="T9" fmla="*/ 2147483647 h 755"/>
              <a:gd name="T10" fmla="*/ 2147483647 w 1525"/>
              <a:gd name="T11" fmla="*/ 2147483647 h 755"/>
              <a:gd name="T12" fmla="*/ 2147483647 w 1525"/>
              <a:gd name="T13" fmla="*/ 2147483647 h 755"/>
              <a:gd name="T14" fmla="*/ 2147483647 w 1525"/>
              <a:gd name="T15" fmla="*/ 2147483647 h 755"/>
              <a:gd name="T16" fmla="*/ 2147483647 w 1525"/>
              <a:gd name="T17" fmla="*/ 0 h 7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25"/>
              <a:gd name="T28" fmla="*/ 0 h 755"/>
              <a:gd name="T29" fmla="*/ 1525 w 1525"/>
              <a:gd name="T30" fmla="*/ 755 h 7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25" h="755">
                <a:moveTo>
                  <a:pt x="0" y="755"/>
                </a:moveTo>
                <a:cubicBezTo>
                  <a:pt x="159" y="715"/>
                  <a:pt x="331" y="720"/>
                  <a:pt x="495" y="715"/>
                </a:cubicBezTo>
                <a:cubicBezTo>
                  <a:pt x="679" y="696"/>
                  <a:pt x="865" y="674"/>
                  <a:pt x="1045" y="625"/>
                </a:cubicBezTo>
                <a:cubicBezTo>
                  <a:pt x="1157" y="594"/>
                  <a:pt x="1372" y="536"/>
                  <a:pt x="1445" y="435"/>
                </a:cubicBezTo>
                <a:cubicBezTo>
                  <a:pt x="1482" y="382"/>
                  <a:pt x="1504" y="330"/>
                  <a:pt x="1525" y="270"/>
                </a:cubicBezTo>
                <a:cubicBezTo>
                  <a:pt x="1521" y="235"/>
                  <a:pt x="1525" y="198"/>
                  <a:pt x="1515" y="165"/>
                </a:cubicBezTo>
                <a:cubicBezTo>
                  <a:pt x="1500" y="117"/>
                  <a:pt x="1429" y="77"/>
                  <a:pt x="1385" y="65"/>
                </a:cubicBezTo>
                <a:cubicBezTo>
                  <a:pt x="1256" y="29"/>
                  <a:pt x="1116" y="27"/>
                  <a:pt x="985" y="20"/>
                </a:cubicBezTo>
                <a:cubicBezTo>
                  <a:pt x="936" y="11"/>
                  <a:pt x="894" y="0"/>
                  <a:pt x="845" y="0"/>
                </a:cubicBezTo>
              </a:path>
            </a:pathLst>
          </a:custGeom>
          <a:noFill/>
          <a:ln w="19050">
            <a:solidFill>
              <a:srgbClr val="EB102C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2" name="Freeform 20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6619875" y="2012950"/>
            <a:ext cx="1127125" cy="1201738"/>
          </a:xfrm>
          <a:custGeom>
            <a:avLst/>
            <a:gdLst>
              <a:gd name="T0" fmla="*/ 2147483647 w 710"/>
              <a:gd name="T1" fmla="*/ 2147483647 h 757"/>
              <a:gd name="T2" fmla="*/ 2147483647 w 710"/>
              <a:gd name="T3" fmla="*/ 2147483647 h 757"/>
              <a:gd name="T4" fmla="*/ 2147483647 w 710"/>
              <a:gd name="T5" fmla="*/ 2147483647 h 757"/>
              <a:gd name="T6" fmla="*/ 2147483647 w 710"/>
              <a:gd name="T7" fmla="*/ 2147483647 h 757"/>
              <a:gd name="T8" fmla="*/ 0 w 710"/>
              <a:gd name="T9" fmla="*/ 2147483647 h 7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0"/>
              <a:gd name="T16" fmla="*/ 0 h 757"/>
              <a:gd name="T17" fmla="*/ 710 w 710"/>
              <a:gd name="T18" fmla="*/ 757 h 7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0" h="757">
                <a:moveTo>
                  <a:pt x="545" y="757"/>
                </a:moveTo>
                <a:cubicBezTo>
                  <a:pt x="641" y="708"/>
                  <a:pt x="694" y="627"/>
                  <a:pt x="710" y="522"/>
                </a:cubicBezTo>
                <a:cubicBezTo>
                  <a:pt x="708" y="470"/>
                  <a:pt x="710" y="418"/>
                  <a:pt x="705" y="367"/>
                </a:cubicBezTo>
                <a:cubicBezTo>
                  <a:pt x="701" y="335"/>
                  <a:pt x="665" y="283"/>
                  <a:pt x="650" y="257"/>
                </a:cubicBezTo>
                <a:cubicBezTo>
                  <a:pt x="499" y="0"/>
                  <a:pt x="266" y="47"/>
                  <a:pt x="0" y="47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3573" name="Text Box 2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432675" y="1557338"/>
            <a:ext cx="1217613" cy="915987"/>
          </a:xfrm>
          <a:prstGeom prst="rect">
            <a:avLst/>
          </a:prstGeom>
          <a:solidFill>
            <a:schemeClr val="bg1"/>
          </a:solidFill>
          <a:ln w="9525">
            <a:solidFill>
              <a:srgbClr val="D2D2D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808080"/>
                </a:solidFill>
              </a:rPr>
              <a:t>open questions in AI</a:t>
            </a:r>
            <a:r>
              <a:rPr lang="en-US" sz="1800" b="1" i="1" smtClean="0">
                <a:solidFill>
                  <a:srgbClr val="000000"/>
                </a:solidFill>
              </a:rPr>
              <a:t> </a:t>
            </a:r>
            <a:r>
              <a:rPr lang="en-US" sz="1800" b="1" i="1" smtClean="0">
                <a:solidFill>
                  <a:srgbClr val="808080"/>
                </a:solidFill>
              </a:rPr>
              <a:t>…</a:t>
            </a:r>
          </a:p>
        </p:txBody>
      </p:sp>
      <p:sp>
        <p:nvSpPr>
          <p:cNvPr id="23574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54763" y="3584575"/>
            <a:ext cx="2595562" cy="641350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i="1" smtClean="0">
                <a:solidFill>
                  <a:srgbClr val="EB102C"/>
                </a:solidFill>
              </a:rPr>
              <a:t>computing with language </a:t>
            </a:r>
            <a:r>
              <a:rPr lang="en-US" sz="1800" b="1" i="1" smtClean="0">
                <a:solidFill>
                  <a:srgbClr val="CC0099"/>
                </a:solidFill>
              </a:rPr>
              <a:t>- recognizing English!</a:t>
            </a:r>
          </a:p>
        </p:txBody>
      </p:sp>
    </p:spTree>
    <p:extLst>
      <p:ext uri="{BB962C8B-B14F-4D97-AF65-F5344CB8AC3E}">
        <p14:creationId xmlns:p14="http://schemas.microsoft.com/office/powerpoint/2010/main" val="39712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ounded Rectangle 1"/>
          <p:cNvSpPr>
            <a:spLocks noChangeArrowheads="1"/>
          </p:cNvSpPr>
          <p:nvPr/>
        </p:nvSpPr>
        <p:spPr bwMode="auto">
          <a:xfrm>
            <a:off x="565150" y="4524375"/>
            <a:ext cx="7718425" cy="11906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52800" y="2832100"/>
            <a:ext cx="23622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smtClean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24580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52400"/>
            <a:ext cx="7231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encipher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228600" y="6048375"/>
            <a:ext cx="6635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54088" y="12017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0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3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54088" y="1597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49" charset="0"/>
              </a:rPr>
              <a:t>1</a:t>
            </a:r>
            <a:r>
              <a:rPr lang="en-US" sz="1800" b="1" dirty="0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4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54088" y="1978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5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54088" y="2359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3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6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54088" y="2740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4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54088" y="312102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88" name="Text Box 1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17575" y="3944938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encipher(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'I &lt;3 Latin'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</a:rPr>
              <a:t>25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grpSp>
        <p:nvGrpSpPr>
          <p:cNvPr id="24589" name="Group 15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4978400" y="1331913"/>
            <a:ext cx="649288" cy="228600"/>
            <a:chOff x="2893" y="1038"/>
            <a:chExt cx="409" cy="144"/>
          </a:xfrm>
        </p:grpSpPr>
        <p:sp>
          <p:nvSpPr>
            <p:cNvPr id="24615" name="Line 16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6" name="Text Box 1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0" name="Group 18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4973638" y="1712913"/>
            <a:ext cx="649287" cy="228600"/>
            <a:chOff x="2893" y="1038"/>
            <a:chExt cx="409" cy="144"/>
          </a:xfrm>
        </p:grpSpPr>
        <p:sp>
          <p:nvSpPr>
            <p:cNvPr id="24613" name="Line 19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4" name="Text Box 2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1" name="Group 2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973638" y="2101850"/>
            <a:ext cx="649287" cy="228600"/>
            <a:chOff x="2893" y="1038"/>
            <a:chExt cx="409" cy="144"/>
          </a:xfrm>
        </p:grpSpPr>
        <p:sp>
          <p:nvSpPr>
            <p:cNvPr id="24611" name="Line 22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2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2" name="Group 24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4973638" y="2466975"/>
            <a:ext cx="649287" cy="228600"/>
            <a:chOff x="2893" y="1038"/>
            <a:chExt cx="409" cy="144"/>
          </a:xfrm>
        </p:grpSpPr>
        <p:sp>
          <p:nvSpPr>
            <p:cNvPr id="24609" name="Line 25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3" name="Group 2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4973638" y="2808288"/>
            <a:ext cx="649287" cy="228600"/>
            <a:chOff x="2893" y="1038"/>
            <a:chExt cx="409" cy="144"/>
          </a:xfrm>
        </p:grpSpPr>
        <p:sp>
          <p:nvSpPr>
            <p:cNvPr id="24607" name="Line 28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8" name="Text Box 2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4" name="Group 30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973638" y="3189288"/>
            <a:ext cx="649287" cy="228600"/>
            <a:chOff x="2893" y="1038"/>
            <a:chExt cx="409" cy="144"/>
          </a:xfrm>
        </p:grpSpPr>
        <p:sp>
          <p:nvSpPr>
            <p:cNvPr id="2460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6" name="Text Box 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4595" name="Group 33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126038" y="4032250"/>
            <a:ext cx="649287" cy="228600"/>
            <a:chOff x="2893" y="1038"/>
            <a:chExt cx="409" cy="144"/>
          </a:xfrm>
        </p:grpSpPr>
        <p:sp>
          <p:nvSpPr>
            <p:cNvPr id="24603" name="Line 34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014" y="1066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4604" name="Text Box 3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93" y="1038"/>
              <a:ext cx="3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900" smtClean="0">
                  <a:solidFill>
                    <a:srgbClr val="000000"/>
                  </a:solidFill>
                </a:rPr>
                <a:t>returns</a:t>
              </a:r>
              <a:endParaRPr lang="en-US" sz="10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4596" name="Rectangle 3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791200" y="1066800"/>
            <a:ext cx="2362200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'I &lt;3 Latin' 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'J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Mbujo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'K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Ncvkp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'L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Odwlq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'M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Pexmr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  <a:p>
            <a:pPr>
              <a:lnSpc>
                <a:spcPct val="140000"/>
              </a:lnSpc>
            </a:pP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'N &lt;3 </a:t>
            </a:r>
            <a:r>
              <a:rPr lang="en-US" sz="1800" b="1" dirty="0" err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Qfyns</a:t>
            </a:r>
            <a:r>
              <a:rPr lang="en-US" sz="1800" b="1" dirty="0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</a:t>
            </a:r>
          </a:p>
        </p:txBody>
      </p:sp>
      <p:sp>
        <p:nvSpPr>
          <p:cNvPr id="24597" name="Rectangle 3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808663" y="3935413"/>
            <a:ext cx="183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'H &lt;3 Kzshm'</a:t>
            </a:r>
          </a:p>
        </p:txBody>
      </p:sp>
      <p:sp>
        <p:nvSpPr>
          <p:cNvPr id="24598" name="Text Box 38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60413" y="4905375"/>
            <a:ext cx="3462337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encipher(</a:t>
            </a:r>
            <a:r>
              <a:rPr lang="en-US" b="1" smtClean="0">
                <a:solidFill>
                  <a:srgbClr val="1E16E4"/>
                </a:solidFill>
                <a:latin typeface="Courier New" pitchFamily="49" charset="0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s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, </a:t>
            </a:r>
            <a:r>
              <a:rPr lang="en-US" b="1" smtClean="0">
                <a:solidFill>
                  <a:srgbClr val="C00000"/>
                </a:solidFill>
                <a:latin typeface="Courier New" pitchFamily="49" charset="0"/>
              </a:rPr>
              <a:t>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)</a:t>
            </a:r>
          </a:p>
        </p:txBody>
      </p:sp>
      <p:sp>
        <p:nvSpPr>
          <p:cNvPr id="24599" name="Text Box 39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27550" y="4676775"/>
            <a:ext cx="3657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</a:rPr>
              <a:t>should return the string 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800" smtClean="0">
                <a:solidFill>
                  <a:srgbClr val="000000"/>
                </a:solidFill>
              </a:rPr>
              <a:t> with each </a:t>
            </a:r>
            <a:r>
              <a:rPr lang="en-US" sz="1800" b="1" i="1" smtClean="0">
                <a:solidFill>
                  <a:srgbClr val="000000"/>
                </a:solidFill>
              </a:rPr>
              <a:t>alphabetic </a:t>
            </a:r>
            <a:r>
              <a:rPr lang="en-US" sz="1800" smtClean="0">
                <a:solidFill>
                  <a:srgbClr val="000000"/>
                </a:solidFill>
              </a:rPr>
              <a:t>character shifted/wrapped by </a:t>
            </a:r>
            <a:r>
              <a:rPr lang="en-US" sz="1800" b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800" smtClean="0">
                <a:solidFill>
                  <a:srgbClr val="000000"/>
                </a:solidFill>
              </a:rPr>
              <a:t> places in the alphabet</a:t>
            </a:r>
          </a:p>
        </p:txBody>
      </p:sp>
      <p:sp>
        <p:nvSpPr>
          <p:cNvPr id="24600" name="Text Box 40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68375" y="6354763"/>
            <a:ext cx="7277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67B0E"/>
                </a:solidFill>
                <a:latin typeface="Comic Sans MS" pitchFamily="66" charset="0"/>
              </a:rPr>
              <a:t>Brutus won't mind if I use his salary to bring Skrillex to the Colosseum next month... </a:t>
            </a:r>
          </a:p>
        </p:txBody>
      </p:sp>
      <p:sp>
        <p:nvSpPr>
          <p:cNvPr id="24601" name="Text Box 4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968375" y="6134100"/>
            <a:ext cx="3695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  <a:latin typeface="Comic Sans MS" pitchFamily="66" charset="0"/>
              </a:rPr>
              <a:t>Historically bad decision #43:</a:t>
            </a:r>
          </a:p>
        </p:txBody>
      </p:sp>
    </p:spTree>
    <p:extLst>
      <p:ext uri="{BB962C8B-B14F-4D97-AF65-F5344CB8AC3E}">
        <p14:creationId xmlns:p14="http://schemas.microsoft.com/office/powerpoint/2010/main" val="26254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5629" name="Rectangle 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5630" name="Rectangle 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56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78123" r="60612" b="11488"/>
          <a:stretch>
            <a:fillRect/>
          </a:stretch>
        </p:blipFill>
        <p:spPr bwMode="auto">
          <a:xfrm>
            <a:off x="228600" y="2593975"/>
            <a:ext cx="4835525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4211638"/>
            <a:ext cx="1143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8 bits = 1 byte</a:t>
            </a:r>
          </a:p>
        </p:txBody>
      </p:sp>
      <p:sp>
        <p:nvSpPr>
          <p:cNvPr id="25606" name="Line 10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2438400" y="3124200"/>
            <a:ext cx="3048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0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05000" y="4211638"/>
            <a:ext cx="2895600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The SAME bits represent integers, if the variable has type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1800" b="1" smtClean="0">
                <a:solidFill>
                  <a:srgbClr val="1E16E4"/>
                </a:solidFill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sz="18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str</a:t>
            </a:r>
            <a:endParaRPr lang="en-US" sz="1800" b="1" smtClean="0">
              <a:solidFill>
                <a:srgbClr val="1E16E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8" name="Text Box 1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5609" name="AutoShap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8988" y="2278063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0" name="AutoShap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70575" y="4419600"/>
            <a:ext cx="2244725" cy="1927225"/>
          </a:xfrm>
          <a:prstGeom prst="cube">
            <a:avLst>
              <a:gd name="adj" fmla="val 53921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97563" y="334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str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2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99150" y="551021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type: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  <a:r>
              <a:rPr lang="en-US" sz="1400" b="1" smtClean="0">
                <a:solidFill>
                  <a:srgbClr val="000000"/>
                </a:solidFill>
                <a:latin typeface="Courier New" pitchFamily="49" charset="0"/>
              </a:rPr>
              <a:t>int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3" name="Text Box 1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 rot="-2686451">
            <a:off x="6907213" y="2903538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4" name="Text Box 18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 rot="-2686451">
            <a:off x="6889750" y="5072063"/>
            <a:ext cx="137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Georgia" pitchFamily="18" charset="0"/>
              </a:rPr>
              <a:t>00101111</a:t>
            </a:r>
          </a:p>
        </p:txBody>
      </p:sp>
      <p:sp>
        <p:nvSpPr>
          <p:cNvPr id="25615" name="Text Box 1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-2743434">
            <a:off x="7391400" y="3260726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6" name="Text Box 20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 rot="-2743434">
            <a:off x="7361237" y="5437188"/>
            <a:ext cx="49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bits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7" name="Text Box 2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03913" y="3657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8" name="Text Box 22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05500" y="5821363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name: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19" name="Text Box 2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15125" y="2484438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20" name="Text Box 2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00838" y="461645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smtClean="0">
                <a:solidFill>
                  <a:srgbClr val="1E16E4"/>
                </a:solidFill>
              </a:rPr>
              <a:t>value:</a:t>
            </a: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5621" name="Rectangle 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507163" y="27051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'/'</a:t>
            </a:r>
          </a:p>
        </p:txBody>
      </p:sp>
      <p:sp>
        <p:nvSpPr>
          <p:cNvPr id="25622" name="Rectangle 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48438" y="4849813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</a:rPr>
              <a:t>47</a:t>
            </a:r>
          </a:p>
        </p:txBody>
      </p:sp>
      <p:sp>
        <p:nvSpPr>
          <p:cNvPr id="25623" name="Freeform 27"/>
          <p:cNvSpPr>
            <a:spLocks/>
          </p:cNvSpPr>
          <p:nvPr>
            <p:custDataLst>
              <p:tags r:id="rId22"/>
            </p:custDataLst>
          </p:nvPr>
        </p:nvSpPr>
        <p:spPr bwMode="auto">
          <a:xfrm>
            <a:off x="8229600" y="2819400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4" name="Text Box 28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659688" y="3695700"/>
            <a:ext cx="10636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Identical bits are stored in each variable!</a:t>
            </a:r>
          </a:p>
        </p:txBody>
      </p:sp>
      <p:sp>
        <p:nvSpPr>
          <p:cNvPr id="25625" name="Freeform 29"/>
          <p:cNvSpPr>
            <a:spLocks/>
          </p:cNvSpPr>
          <p:nvPr>
            <p:custDataLst>
              <p:tags r:id="rId24"/>
            </p:custDataLst>
          </p:nvPr>
        </p:nvSpPr>
        <p:spPr bwMode="auto">
          <a:xfrm flipH="1">
            <a:off x="5326063" y="3516313"/>
            <a:ext cx="457200" cy="2133600"/>
          </a:xfrm>
          <a:custGeom>
            <a:avLst/>
            <a:gdLst>
              <a:gd name="T0" fmla="*/ 0 w 288"/>
              <a:gd name="T1" fmla="*/ 0 h 1344"/>
              <a:gd name="T2" fmla="*/ 2147483647 w 288"/>
              <a:gd name="T3" fmla="*/ 0 h 1344"/>
              <a:gd name="T4" fmla="*/ 2147483647 w 288"/>
              <a:gd name="T5" fmla="*/ 2147483647 h 1344"/>
              <a:gd name="T6" fmla="*/ 0 w 288"/>
              <a:gd name="T7" fmla="*/ 2147483647 h 1344"/>
              <a:gd name="T8" fmla="*/ 0 60000 65536"/>
              <a:gd name="T9" fmla="*/ 0 60000 65536"/>
              <a:gd name="T10" fmla="*/ 0 60000 65536"/>
              <a:gd name="T11" fmla="*/ 0 60000 65536"/>
              <a:gd name="T12" fmla="*/ 0 w 288"/>
              <a:gd name="T13" fmla="*/ 0 h 1344"/>
              <a:gd name="T14" fmla="*/ 288 w 288"/>
              <a:gd name="T15" fmla="*/ 1344 h 13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" h="1344">
                <a:moveTo>
                  <a:pt x="0" y="0"/>
                </a:moveTo>
                <a:lnTo>
                  <a:pt x="288" y="0"/>
                </a:lnTo>
                <a:lnTo>
                  <a:pt x="288" y="1344"/>
                </a:lnTo>
                <a:lnTo>
                  <a:pt x="0" y="13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5626" name="Text 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280025" y="4284663"/>
            <a:ext cx="10636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smtClean="0">
                <a:solidFill>
                  <a:srgbClr val="000000"/>
                </a:solidFill>
              </a:rPr>
              <a:t>The types determine how to interpret the bits; the names don't matter at all…</a:t>
            </a:r>
          </a:p>
        </p:txBody>
      </p:sp>
      <p:pic>
        <p:nvPicPr>
          <p:cNvPr id="25627" name="Picture 6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60612" b="71875"/>
          <a:stretch>
            <a:fillRect/>
          </a:stretch>
        </p:blipFill>
        <p:spPr bwMode="auto">
          <a:xfrm>
            <a:off x="228600" y="1981200"/>
            <a:ext cx="48355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Line 1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3048000" y="3124200"/>
            <a:ext cx="914400" cy="1143000"/>
          </a:xfrm>
          <a:prstGeom prst="line">
            <a:avLst/>
          </a:prstGeom>
          <a:noFill/>
          <a:ln w="28575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30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47700" y="1066800"/>
            <a:ext cx="7772400" cy="180975"/>
            <a:chOff x="295" y="1311"/>
            <a:chExt cx="5177" cy="114"/>
          </a:xfrm>
        </p:grpSpPr>
        <p:sp>
          <p:nvSpPr>
            <p:cNvPr id="26635" name="Rectangle 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6636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266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1700" y="2286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ASCII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22917" r="17969" b="10419"/>
          <a:stretch>
            <a:fillRect/>
          </a:stretch>
        </p:blipFill>
        <p:spPr bwMode="auto">
          <a:xfrm>
            <a:off x="2590800" y="1905000"/>
            <a:ext cx="6477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American Standard Code for Information Interchange</a:t>
            </a:r>
          </a:p>
        </p:txBody>
      </p:sp>
      <p:sp>
        <p:nvSpPr>
          <p:cNvPr id="26630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3019425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678363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6632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295400" y="36830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6633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0350" y="5334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char to #</a:t>
            </a:r>
          </a:p>
        </p:txBody>
      </p:sp>
      <p:sp>
        <p:nvSpPr>
          <p:cNvPr id="26634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2714625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convert # to char</a:t>
            </a:r>
          </a:p>
        </p:txBody>
      </p:sp>
    </p:spTree>
    <p:extLst>
      <p:ext uri="{BB962C8B-B14F-4D97-AF65-F5344CB8AC3E}">
        <p14:creationId xmlns:p14="http://schemas.microsoft.com/office/powerpoint/2010/main" val="72140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ounded Rectangle 1"/>
          <p:cNvSpPr>
            <a:spLocks noChangeArrowheads="1"/>
          </p:cNvSpPr>
          <p:nvPr/>
        </p:nvSpPr>
        <p:spPr bwMode="auto">
          <a:xfrm>
            <a:off x="152400" y="2971800"/>
            <a:ext cx="8763000" cy="1905000"/>
          </a:xfrm>
          <a:prstGeom prst="roundRect">
            <a:avLst>
              <a:gd name="adj" fmla="val 16667"/>
            </a:avLst>
          </a:prstGeom>
          <a:solidFill>
            <a:srgbClr val="CAF5FB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7652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49475" y="4021138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n )</a:t>
            </a:r>
          </a:p>
        </p:txBody>
      </p:sp>
      <p:sp>
        <p:nvSpPr>
          <p:cNvPr id="27653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49475" y="318293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 c )</a:t>
            </a:r>
          </a:p>
        </p:txBody>
      </p:sp>
      <p:sp>
        <p:nvSpPr>
          <p:cNvPr id="27654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76688" y="3962400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 in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range(255)</a:t>
            </a:r>
            <a:endParaRPr lang="en-US" sz="18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7655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971925" y="3097213"/>
            <a:ext cx="329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Input: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 string of one character,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c</a:t>
            </a:r>
          </a:p>
        </p:txBody>
      </p:sp>
      <p:sp>
        <p:nvSpPr>
          <p:cNvPr id="27656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7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7658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7659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976688" y="4217988"/>
            <a:ext cx="44815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 a one-char. string of that ASCII value</a:t>
            </a:r>
          </a:p>
        </p:txBody>
      </p:sp>
      <p:sp>
        <p:nvSpPr>
          <p:cNvPr id="27660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71925" y="3335338"/>
            <a:ext cx="3892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i="1" smtClean="0">
                <a:solidFill>
                  <a:srgbClr val="B410CE"/>
                </a:solidFill>
                <a:latin typeface="Times New Roman" pitchFamily="18" charset="0"/>
                <a:ea typeface="ＭＳ Ｐゴシック" pitchFamily="34" charset="-128"/>
              </a:rPr>
              <a:t>Output:</a:t>
            </a:r>
            <a:r>
              <a:rPr lang="en-US" sz="1800" smtClean="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</a:rPr>
              <a:t> an integer, the ASCII value of c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3627438"/>
            <a:ext cx="1600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CONVERTERS</a:t>
            </a:r>
          </a:p>
        </p:txBody>
      </p:sp>
      <p:sp>
        <p:nvSpPr>
          <p:cNvPr id="27662" name="Text Box 1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12913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7663" name="Text 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816850" y="1631950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7664" name="Text Box 1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510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7665" name="Text Box 19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7666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098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7667" name="Text Box 2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6924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7668" name="Text Box 2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62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7669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657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7670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275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7671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610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7672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1181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7673" name="Text Box 27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6007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7674" name="Text Box 28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0960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7675" name="Text Box 29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5913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7676" name="Text Box 30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086600" y="16319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7677" name="Text Box 3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260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7678" name="Text Box 3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730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7679" name="Text Box 3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200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7680" name="Text Box 34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95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7681" name="Text Box 3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4165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7682" name="Text Box 3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648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7683" name="Text Box 37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51562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7684" name="Text Box 38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6388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7685" name="Text Box 39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159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7686" name="Text Box 40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3588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7687" name="Text Box 41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629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7688" name="Text Box 4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1524000" y="5230813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[ [i,chr(i)]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 range(128) ]</a:t>
            </a:r>
          </a:p>
        </p:txBody>
      </p:sp>
      <p:sp>
        <p:nvSpPr>
          <p:cNvPr id="27689" name="Rectangle 43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811338" y="5916613"/>
            <a:ext cx="65865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[ ord(i)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for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i </a:t>
            </a:r>
            <a:r>
              <a:rPr lang="en-US" b="1" smtClean="0">
                <a:solidFill>
                  <a:srgbClr val="FE9A2C"/>
                </a:solidFill>
                <a:latin typeface="Courier New" pitchFamily="49" charset="0"/>
                <a:ea typeface="ＭＳ Ｐゴシック" pitchFamily="34" charset="-128"/>
              </a:rPr>
              <a:t>in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  <a:ea typeface="ＭＳ Ｐゴシック" pitchFamily="34" charset="-128"/>
              </a:rPr>
              <a:t>'**** CS! ****'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  <a:ea typeface="ＭＳ Ｐゴシック" pitchFamily="34" charset="-128"/>
              </a:rPr>
              <a:t>]</a:t>
            </a:r>
          </a:p>
        </p:txBody>
      </p:sp>
      <p:sp>
        <p:nvSpPr>
          <p:cNvPr id="27690" name="Text Box 4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28600" y="5600700"/>
            <a:ext cx="121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Try these!</a:t>
            </a:r>
          </a:p>
        </p:txBody>
      </p:sp>
    </p:spTree>
    <p:extLst>
      <p:ext uri="{BB962C8B-B14F-4D97-AF65-F5344CB8AC3E}">
        <p14:creationId xmlns:p14="http://schemas.microsoft.com/office/powerpoint/2010/main" val="304037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chr</a:t>
            </a:r>
            <a:r>
              <a:rPr lang="en-US" sz="4000" smtClean="0">
                <a:solidFill>
                  <a:srgbClr val="000000"/>
                </a:solidFill>
              </a:rPr>
              <a:t> and </a:t>
            </a:r>
            <a:r>
              <a:rPr lang="en-US" sz="4000" b="1" smtClean="0">
                <a:solidFill>
                  <a:srgbClr val="000000"/>
                </a:solidFill>
                <a:latin typeface="Courier New" pitchFamily="49" charset="0"/>
              </a:rPr>
              <a:t>ord</a:t>
            </a:r>
          </a:p>
        </p:txBody>
      </p:sp>
      <p:sp>
        <p:nvSpPr>
          <p:cNvPr id="28675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40116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chr(66) 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'B'</a:t>
            </a:r>
          </a:p>
        </p:txBody>
      </p:sp>
      <p:sp>
        <p:nvSpPr>
          <p:cNvPr id="2867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9600" y="33258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 </a:t>
            </a:r>
            <a:r>
              <a:rPr lang="en-US" smtClean="0">
                <a:solidFill>
                  <a:srgbClr val="067B0E"/>
                </a:solidFill>
              </a:rPr>
              <a:t>is </a:t>
            </a:r>
            <a:r>
              <a:rPr lang="en-US" b="1" smtClean="0">
                <a:solidFill>
                  <a:srgbClr val="067B0E"/>
                </a:solidFill>
              </a:rPr>
              <a:t>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97</a:t>
            </a:r>
            <a:endParaRPr lang="en-US" b="1" smtClean="0">
              <a:solidFill>
                <a:srgbClr val="067B0E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36688" y="1143000"/>
            <a:ext cx="701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78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12913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97</a:t>
            </a:r>
          </a:p>
        </p:txBody>
      </p:sp>
      <p:sp>
        <p:nvSpPr>
          <p:cNvPr id="28679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16850" y="1577975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122</a:t>
            </a:r>
          </a:p>
        </p:txBody>
      </p:sp>
      <p:sp>
        <p:nvSpPr>
          <p:cNvPr id="2868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712913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65</a:t>
            </a:r>
          </a:p>
        </p:txBody>
      </p:sp>
      <p:sp>
        <p:nvSpPr>
          <p:cNvPr id="28681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4625" y="1931988"/>
            <a:ext cx="7010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ABCDEFGHIJKLMNOPQRSTUVWXYZ</a:t>
            </a:r>
          </a:p>
        </p:txBody>
      </p:sp>
      <p:sp>
        <p:nvSpPr>
          <p:cNvPr id="28682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848600" y="2373313"/>
            <a:ext cx="4524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90</a:t>
            </a:r>
          </a:p>
        </p:txBody>
      </p:sp>
      <p:sp>
        <p:nvSpPr>
          <p:cNvPr id="28683" name="Text Box 1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600" y="48498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'i'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4" name="Text Box 1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09600" y="5688013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067B0E"/>
                </a:solidFill>
              </a:rPr>
              <a:t>What is</a:t>
            </a:r>
            <a:r>
              <a:rPr lang="en-US" smtClean="0">
                <a:solidFill>
                  <a:srgbClr val="000000"/>
                </a:solidFill>
              </a:rPr>
              <a:t> 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chr( ord(</a:t>
            </a:r>
            <a:r>
              <a:rPr lang="en-US" b="1" smtClean="0">
                <a:solidFill>
                  <a:srgbClr val="067B0E"/>
                </a:solidFill>
                <a:latin typeface="Courier New" pitchFamily="49" charset="0"/>
              </a:rPr>
              <a:t>'P'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)+13 ) </a:t>
            </a:r>
            <a:r>
              <a:rPr lang="en-US" smtClean="0">
                <a:solidFill>
                  <a:srgbClr val="067B0E"/>
                </a:solidFill>
              </a:rPr>
              <a:t>?</a:t>
            </a:r>
          </a:p>
        </p:txBody>
      </p:sp>
      <p:sp>
        <p:nvSpPr>
          <p:cNvPr id="28685" name="Text Box 1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2098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99</a:t>
            </a:r>
          </a:p>
        </p:txBody>
      </p:sp>
      <p:sp>
        <p:nvSpPr>
          <p:cNvPr id="28686" name="Text Box 1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924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101</a:t>
            </a:r>
          </a:p>
        </p:txBody>
      </p:sp>
      <p:sp>
        <p:nvSpPr>
          <p:cNvPr id="28687" name="Text Box 2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162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103</a:t>
            </a:r>
          </a:p>
        </p:txBody>
      </p:sp>
      <p:sp>
        <p:nvSpPr>
          <p:cNvPr id="28688" name="Text Box 2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57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105</a:t>
            </a:r>
          </a:p>
        </p:txBody>
      </p:sp>
      <p:sp>
        <p:nvSpPr>
          <p:cNvPr id="28689" name="Text Box 22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1275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107</a:t>
            </a:r>
          </a:p>
        </p:txBody>
      </p:sp>
      <p:sp>
        <p:nvSpPr>
          <p:cNvPr id="28690" name="Text Box 23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10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109</a:t>
            </a:r>
          </a:p>
        </p:txBody>
      </p:sp>
      <p:sp>
        <p:nvSpPr>
          <p:cNvPr id="28691" name="Text Box 24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181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111</a:t>
            </a:r>
          </a:p>
        </p:txBody>
      </p:sp>
      <p:sp>
        <p:nvSpPr>
          <p:cNvPr id="28692" name="Text Box 25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6007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113</a:t>
            </a:r>
          </a:p>
        </p:txBody>
      </p:sp>
      <p:sp>
        <p:nvSpPr>
          <p:cNvPr id="28693" name="Text Box 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0960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115</a:t>
            </a:r>
          </a:p>
        </p:txBody>
      </p:sp>
      <p:sp>
        <p:nvSpPr>
          <p:cNvPr id="28694" name="Text Box 27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5913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117</a:t>
            </a:r>
          </a:p>
        </p:txBody>
      </p:sp>
      <p:sp>
        <p:nvSpPr>
          <p:cNvPr id="28695" name="Text Box 2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86600" y="1577975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B410CE"/>
                </a:solidFill>
              </a:rPr>
              <a:t>119</a:t>
            </a:r>
          </a:p>
        </p:txBody>
      </p:sp>
      <p:sp>
        <p:nvSpPr>
          <p:cNvPr id="28696" name="Text Box 2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222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67</a:t>
            </a:r>
          </a:p>
        </p:txBody>
      </p:sp>
      <p:sp>
        <p:nvSpPr>
          <p:cNvPr id="28697" name="Text Box 3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92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69</a:t>
            </a:r>
          </a:p>
        </p:txBody>
      </p:sp>
      <p:sp>
        <p:nvSpPr>
          <p:cNvPr id="28698" name="Text Box 3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162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71</a:t>
            </a:r>
          </a:p>
        </p:txBody>
      </p:sp>
      <p:sp>
        <p:nvSpPr>
          <p:cNvPr id="28699" name="Text Box 3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6576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73</a:t>
            </a:r>
          </a:p>
        </p:txBody>
      </p:sp>
      <p:sp>
        <p:nvSpPr>
          <p:cNvPr id="28700" name="Text Box 3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1275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75</a:t>
            </a:r>
          </a:p>
        </p:txBody>
      </p:sp>
      <p:sp>
        <p:nvSpPr>
          <p:cNvPr id="28701" name="Text Box 34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610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77</a:t>
            </a:r>
          </a:p>
        </p:txBody>
      </p:sp>
      <p:sp>
        <p:nvSpPr>
          <p:cNvPr id="28702" name="Text Box 3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1181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79</a:t>
            </a:r>
          </a:p>
        </p:txBody>
      </p:sp>
      <p:sp>
        <p:nvSpPr>
          <p:cNvPr id="28703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6007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81</a:t>
            </a:r>
          </a:p>
        </p:txBody>
      </p:sp>
      <p:sp>
        <p:nvSpPr>
          <p:cNvPr id="28704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1214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83</a:t>
            </a:r>
          </a:p>
        </p:txBody>
      </p:sp>
      <p:sp>
        <p:nvSpPr>
          <p:cNvPr id="28705" name="Text Box 38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739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87</a:t>
            </a:r>
          </a:p>
        </p:txBody>
      </p:sp>
      <p:sp>
        <p:nvSpPr>
          <p:cNvPr id="28706" name="Text Box 39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591300" y="2373313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b="1" smtClean="0">
                <a:solidFill>
                  <a:srgbClr val="EB102C"/>
                </a:solidFill>
              </a:rPr>
              <a:t>85</a:t>
            </a:r>
          </a:p>
        </p:txBody>
      </p:sp>
      <p:sp>
        <p:nvSpPr>
          <p:cNvPr id="28707" name="Text Box 12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252413" y="1538288"/>
            <a:ext cx="9318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B04FF"/>
                </a:solidFill>
                <a:latin typeface="Calibri" pitchFamily="34" charset="0"/>
                <a:cs typeface="Calibri" pitchFamily="34" charset="0"/>
              </a:rPr>
              <a:t>ASCII VALUES</a:t>
            </a:r>
          </a:p>
        </p:txBody>
      </p:sp>
      <p:sp>
        <p:nvSpPr>
          <p:cNvPr id="28708" name="Text Box 12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629400" y="5916613"/>
            <a:ext cx="20574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sz="180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How do we wrap?</a:t>
            </a:r>
          </a:p>
        </p:txBody>
      </p:sp>
      <p:grpSp>
        <p:nvGrpSpPr>
          <p:cNvPr id="28709" name="Group 20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>
            <a:off x="8486775" y="6051550"/>
            <a:ext cx="531813" cy="600075"/>
            <a:chOff x="2928" y="1051"/>
            <a:chExt cx="840" cy="957"/>
          </a:xfrm>
        </p:grpSpPr>
        <p:sp>
          <p:nvSpPr>
            <p:cNvPr id="28711" name="Freeform 21"/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87 w 1048"/>
                <a:gd name="T1" fmla="*/ 21 h 250"/>
                <a:gd name="T2" fmla="*/ 150 w 1048"/>
                <a:gd name="T3" fmla="*/ 83 h 250"/>
                <a:gd name="T4" fmla="*/ 157 w 1048"/>
                <a:gd name="T5" fmla="*/ 111 h 250"/>
                <a:gd name="T6" fmla="*/ 164 w 1048"/>
                <a:gd name="T7" fmla="*/ 131 h 250"/>
                <a:gd name="T8" fmla="*/ 172 w 1048"/>
                <a:gd name="T9" fmla="*/ 172 h 250"/>
                <a:gd name="T10" fmla="*/ 123 w 1048"/>
                <a:gd name="T11" fmla="*/ 241 h 250"/>
                <a:gd name="T12" fmla="*/ 13 w 1048"/>
                <a:gd name="T13" fmla="*/ 221 h 250"/>
                <a:gd name="T14" fmla="*/ 0 w 1048"/>
                <a:gd name="T15" fmla="*/ 200 h 250"/>
                <a:gd name="T16" fmla="*/ 2 w 1048"/>
                <a:gd name="T17" fmla="*/ 166 h 250"/>
                <a:gd name="T18" fmla="*/ 15 w 1048"/>
                <a:gd name="T19" fmla="*/ 125 h 250"/>
                <a:gd name="T20" fmla="*/ 34 w 1048"/>
                <a:gd name="T21" fmla="*/ 76 h 250"/>
                <a:gd name="T22" fmla="*/ 46 w 1048"/>
                <a:gd name="T23" fmla="*/ 55 h 250"/>
                <a:gd name="T24" fmla="*/ 53 w 1048"/>
                <a:gd name="T25" fmla="*/ 28 h 250"/>
                <a:gd name="T26" fmla="*/ 62 w 1048"/>
                <a:gd name="T27" fmla="*/ 14 h 250"/>
                <a:gd name="T28" fmla="*/ 83 w 1048"/>
                <a:gd name="T29" fmla="*/ 28 h 250"/>
                <a:gd name="T30" fmla="*/ 8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2" name="Oval 2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3" name="Oval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4" name="Oval 2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5" name="Oval 2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6" name="Oval 2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7" name="Oval 2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8" name="Oval 2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19" name="AutoShape 29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0" name="Freeform 30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1" name="Freeform 31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2" name="Freeform 32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28723" name="Freeform 33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" name="Ink 1"/>
              <p14:cNvContentPartPr/>
              <p14:nvPr/>
            </p14:nvContentPartPr>
            <p14:xfrm>
              <a:off x="2473560" y="160560"/>
              <a:ext cx="6233400" cy="5956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464200" y="151200"/>
                <a:ext cx="6252120" cy="597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34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74932" y="4148207"/>
            <a:ext cx="2443306" cy="830997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094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Rot 13</a:t>
            </a:r>
          </a:p>
        </p:txBody>
      </p:sp>
      <p:sp>
        <p:nvSpPr>
          <p:cNvPr id="2969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990600"/>
            <a:ext cx="8405813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def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rot13( c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""" rotates c by 13 chars, "wrapping" as needed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    NON-LETTERS DO NOT CHANGE!  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    """</a:t>
            </a: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'a'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&lt;= c &lt;= 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new_ord = ord(c) + 13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if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new_ord &lt;= ord(</a:t>
            </a:r>
            <a:r>
              <a:rPr lang="en-US" sz="2100" b="1" smtClean="0">
                <a:solidFill>
                  <a:srgbClr val="067B0E"/>
                </a:solidFill>
                <a:latin typeface="Courier New" pitchFamily="49" charset="0"/>
              </a:rPr>
              <a:t>'z'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):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 chr(new_ord)</a:t>
            </a:r>
            <a:endParaRPr lang="en-US" sz="2100" b="1" smtClean="0">
              <a:solidFill>
                <a:srgbClr val="EB102C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EB102C"/>
                </a:solidFill>
                <a:latin typeface="Courier New" pitchFamily="49" charset="0"/>
              </a:rPr>
              <a:t>   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   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	 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return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elif</a:t>
            </a:r>
            <a:endParaRPr lang="en-US" sz="2100" b="1" smtClean="0">
              <a:solidFill>
                <a:srgbClr val="009999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en-US" sz="2100" b="1" smtClean="0">
              <a:solidFill>
                <a:srgbClr val="B410CE"/>
              </a:solidFill>
              <a:latin typeface="Courier New" pitchFamily="49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 smtClean="0">
                <a:solidFill>
                  <a:srgbClr val="B410CE"/>
                </a:solidFill>
                <a:latin typeface="Courier New" pitchFamily="49" charset="0"/>
              </a:rPr>
              <a:t>    </a:t>
            </a:r>
            <a:r>
              <a:rPr lang="en-US" sz="2100" b="1" smtClean="0">
                <a:solidFill>
                  <a:srgbClr val="FE9A2C"/>
                </a:solidFill>
                <a:latin typeface="Courier New" pitchFamily="49" charset="0"/>
              </a:rPr>
              <a:t>else</a:t>
            </a:r>
            <a:r>
              <a:rPr lang="en-US" sz="2100" b="1" smtClean="0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</p:txBody>
      </p:sp>
      <p:sp>
        <p:nvSpPr>
          <p:cNvPr id="29700" name="Text Box 12"/>
          <p:cNvSpPr txBox="1">
            <a:spLocks noChangeArrowheads="1"/>
          </p:cNvSpPr>
          <p:nvPr/>
        </p:nvSpPr>
        <p:spPr bwMode="auto">
          <a:xfrm>
            <a:off x="4583113" y="6372225"/>
            <a:ext cx="4356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How would you rotate an </a:t>
            </a:r>
            <a:r>
              <a:rPr lang="en-US" sz="1600" b="1" i="1" smtClean="0">
                <a:solidFill>
                  <a:srgbClr val="808080"/>
                </a:solidFill>
                <a:latin typeface="Arial" charset="0"/>
              </a:rPr>
              <a:t>entire string</a:t>
            </a:r>
            <a:r>
              <a:rPr lang="en-US" sz="1600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509120" y="321480"/>
              <a:ext cx="6635160" cy="5983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9760" y="312120"/>
                <a:ext cx="6653880" cy="600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5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0723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1600200"/>
            <a:ext cx="761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'Bzdrzq bhogdq? H oqdedq Bzdrzq rzkzc.'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'Caesar cipher? I prefer Caesar salad.'</a:t>
            </a:r>
          </a:p>
        </p:txBody>
      </p:sp>
      <p:sp>
        <p:nvSpPr>
          <p:cNvPr id="30726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716213"/>
            <a:ext cx="859948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</a:t>
            </a:r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'Hu lkbjhapvu pz doha ylthpuz hmaly dl mvynla '\</a:t>
            </a:r>
          </a:p>
          <a:p>
            <a:r>
              <a:rPr lang="en-US" sz="1800" b="1" smtClean="0">
                <a:solidFill>
                  <a:srgbClr val="067B0E"/>
                </a:solidFill>
                <a:latin typeface="Courier New" pitchFamily="49" charset="0"/>
              </a:rPr>
              <a:t>             'lclyfaopun dl ohcl slhyulk.'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r>
              <a:rPr lang="en-US" sz="1800" b="1" smtClean="0">
                <a:solidFill>
                  <a:srgbClr val="0B04FF"/>
                </a:solidFill>
                <a:latin typeface="Courier New" pitchFamily="49" charset="0"/>
              </a:rPr>
              <a:t>'An education is what remains after we forget everything we have learned.'</a:t>
            </a:r>
            <a:endParaRPr lang="en-US" b="1" smtClean="0">
              <a:solidFill>
                <a:srgbClr val="0B04FF"/>
              </a:solidFill>
            </a:endParaRPr>
          </a:p>
        </p:txBody>
      </p:sp>
      <p:sp>
        <p:nvSpPr>
          <p:cNvPr id="30727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83238" y="6303963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mtClean="0">
                <a:solidFill>
                  <a:srgbClr val="808080"/>
                </a:solidFill>
                <a:latin typeface="Arial" charset="0"/>
              </a:rPr>
              <a:t>But </a:t>
            </a:r>
            <a:r>
              <a:rPr lang="en-US" b="1" i="1" smtClean="0">
                <a:solidFill>
                  <a:srgbClr val="808080"/>
                </a:solidFill>
                <a:latin typeface="Arial" charset="0"/>
              </a:rPr>
              <a:t>how </a:t>
            </a:r>
            <a:r>
              <a:rPr lang="en-US" smtClean="0">
                <a:solidFill>
                  <a:srgbClr val="808080"/>
                </a:solidFill>
                <a:latin typeface="Arial" charset="0"/>
              </a:rPr>
              <a:t>?</a:t>
            </a:r>
          </a:p>
        </p:txBody>
      </p:sp>
      <p:sp>
        <p:nvSpPr>
          <p:cNvPr id="3072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81000" y="4433888"/>
            <a:ext cx="7612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&gt;&gt;&gt; decipher('Uifz xpsl ju pvu xjui b qfodjm!')</a:t>
            </a:r>
          </a:p>
        </p:txBody>
      </p:sp>
      <p:sp>
        <p:nvSpPr>
          <p:cNvPr id="30729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1000" y="5481638"/>
            <a:ext cx="7612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&gt;&gt;&gt; decipher('gv vw dtwvg') </a:t>
            </a:r>
          </a:p>
        </p:txBody>
      </p:sp>
    </p:spTree>
    <p:extLst>
      <p:ext uri="{BB962C8B-B14F-4D97-AF65-F5344CB8AC3E}">
        <p14:creationId xmlns:p14="http://schemas.microsoft.com/office/powerpoint/2010/main" val="18381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338" y="1828800"/>
            <a:ext cx="5021262" cy="461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decipher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(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gv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vw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 </a:t>
            </a:r>
            <a:r>
              <a:rPr lang="en-US" b="1" dirty="0" err="1">
                <a:solidFill>
                  <a:srgbClr val="808080"/>
                </a:solidFill>
                <a:latin typeface="Courier New" pitchFamily="1" charset="0"/>
              </a:rPr>
              <a:t>dtwvg</a:t>
            </a:r>
            <a:r>
              <a:rPr lang="en-US" b="1" dirty="0">
                <a:solidFill>
                  <a:srgbClr val="808080"/>
                </a:solidFill>
                <a:latin typeface="Courier New" pitchFamily="1" charset="0"/>
              </a:rPr>
              <a:t>'</a:t>
            </a:r>
            <a:r>
              <a:rPr lang="en-US" b="1" dirty="0">
                <a:solidFill>
                  <a:srgbClr val="000000"/>
                </a:solidFill>
                <a:latin typeface="Courier New" pitchFamily="1" charset="0"/>
              </a:rPr>
              <a:t>)</a:t>
            </a:r>
          </a:p>
        </p:txBody>
      </p:sp>
      <p:sp>
        <p:nvSpPr>
          <p:cNvPr id="31747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1748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1749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38200" y="256698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mtClean="0">
                <a:solidFill>
                  <a:srgbClr val="1E16E4"/>
                </a:solidFill>
              </a:rPr>
              <a:t>Strategy using </a:t>
            </a:r>
            <a:r>
              <a:rPr lang="en-US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en-US" smtClean="0">
                <a:solidFill>
                  <a:srgbClr val="1E16E4"/>
                </a:solidFill>
              </a:rPr>
              <a:t>:</a:t>
            </a:r>
          </a:p>
        </p:txBody>
      </p:sp>
      <p:sp>
        <p:nvSpPr>
          <p:cNvPr id="31750" name="Text Box 1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43000" y="3024188"/>
            <a:ext cx="3352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(1) consider all possible answers</a:t>
            </a:r>
          </a:p>
        </p:txBody>
      </p:sp>
      <p:sp>
        <p:nvSpPr>
          <p:cNvPr id="31751" name="Text Box 1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41312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(2) give them each a score</a:t>
            </a:r>
          </a:p>
        </p:txBody>
      </p:sp>
      <p:sp>
        <p:nvSpPr>
          <p:cNvPr id="31752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800475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smtClean="0">
                <a:solidFill>
                  <a:srgbClr val="1E16E4"/>
                </a:solidFill>
              </a:rPr>
              <a:t>(3) use our techniques to get </a:t>
            </a:r>
            <a:r>
              <a:rPr lang="en-US" sz="1800" b="1" smtClean="0">
                <a:solidFill>
                  <a:srgbClr val="000000"/>
                </a:solidFill>
                <a:latin typeface="Courier New" pitchFamily="49" charset="0"/>
              </a:rPr>
              <a:t>max</a:t>
            </a:r>
          </a:p>
        </p:txBody>
      </p:sp>
      <p:sp>
        <p:nvSpPr>
          <p:cNvPr id="31753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576888" y="1066800"/>
            <a:ext cx="1357312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gv vw dtwvg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hw wx euxwh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ix xy fvyxi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jy yz gwzyj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kz za hxazk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la ab iybal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mb bc jzcbm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nc cd kadcn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od de lbedo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pe ef mcfep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qf fg ndgfq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rg gh oehgr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sh hi pfihs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ti ij qgjit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uj jk rhkju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vk kl silkv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wl lm tjmlw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xm mn uknmx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yn no vlony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zo op wmpoz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ap pq xnqpa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bq qr yorqb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cr rs zpsrc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ds st aqtsd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et tu brute</a:t>
            </a:r>
          </a:p>
          <a:p>
            <a:pPr algn="ctr"/>
            <a:r>
              <a:rPr lang="en-US" sz="1400" b="1" smtClean="0">
                <a:solidFill>
                  <a:srgbClr val="333399"/>
                </a:solidFill>
                <a:latin typeface="Courier New" pitchFamily="49" charset="0"/>
                <a:ea typeface="ＭＳ Ｐゴシック" pitchFamily="34" charset="-128"/>
              </a:rPr>
              <a:t>fu uv csvuf</a:t>
            </a:r>
          </a:p>
        </p:txBody>
      </p:sp>
      <p:sp>
        <p:nvSpPr>
          <p:cNvPr id="31754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34000" y="1238250"/>
            <a:ext cx="0" cy="529431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5" name="Rectangle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905250" y="6370638"/>
            <a:ext cx="1370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333399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1756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1000" y="4471988"/>
            <a:ext cx="4191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Score for "Englishness"?</a:t>
            </a:r>
          </a:p>
        </p:txBody>
      </p:sp>
      <p:sp>
        <p:nvSpPr>
          <p:cNvPr id="31757" name="Text Box 1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828800" y="5767388"/>
            <a:ext cx="1219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000000"/>
                </a:solidFill>
              </a:rPr>
              <a:t>up to you…</a:t>
            </a:r>
          </a:p>
        </p:txBody>
      </p:sp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1759" name="Text Box 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1760" name="Picture 6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7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</a:t>
            </a:r>
            <a:r>
              <a:rPr lang="en-US" sz="4000" i="1" smtClean="0">
                <a:solidFill>
                  <a:srgbClr val="000000"/>
                </a:solidFill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651125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28575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1684338" y="1366838"/>
            <a:ext cx="833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A lot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00075" y="6019800"/>
            <a:ext cx="19177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smtClean="0">
                <a:solidFill>
                  <a:srgbClr val="067B0E"/>
                </a:solidFill>
                <a:latin typeface="Cambria" pitchFamily="18" charset="0"/>
              </a:rPr>
              <a:t>Not so much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367088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quadruplicity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367088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gostak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distims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 the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doshes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367088" y="1219200"/>
            <a:ext cx="1892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"call me Ishmael"</a:t>
            </a:r>
          </a:p>
        </p:txBody>
      </p:sp>
      <p:sp>
        <p:nvSpPr>
          <p:cNvPr id="32777" name="TextBox 12"/>
          <p:cNvSpPr txBox="1">
            <a:spLocks noChangeArrowheads="1"/>
          </p:cNvSpPr>
          <p:nvPr/>
        </p:nvSpPr>
        <p:spPr bwMode="auto">
          <a:xfrm rot="20730073">
            <a:off x="251469" y="3406193"/>
            <a:ext cx="2014590" cy="78483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Where might you put 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Twas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brillig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, and the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slithy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b="1" i="1" dirty="0" err="1" smtClean="0">
                <a:solidFill>
                  <a:srgbClr val="C00000"/>
                </a:solidFill>
                <a:latin typeface="Cambria" pitchFamily="18" charset="0"/>
              </a:rPr>
              <a:t>toves</a:t>
            </a:r>
            <a:r>
              <a:rPr lang="en-US" sz="1500" b="1" i="1" dirty="0" smtClean="0">
                <a:solidFill>
                  <a:srgbClr val="C00000"/>
                </a:solidFill>
                <a:latin typeface="Cambria" pitchFamily="18" charset="0"/>
              </a:rPr>
              <a:t>"</a:t>
            </a:r>
            <a:r>
              <a:rPr lang="en-US" sz="15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1500" dirty="0" smtClean="0">
                <a:solidFill>
                  <a:srgbClr val="00000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367088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367088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hension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framble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ambria" pitchFamily="18" charset="0"/>
              </a:rPr>
              <a:t>bardle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367088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367088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367088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367088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46577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67 w 1048"/>
                <a:gd name="T1" fmla="*/ 21 h 250"/>
                <a:gd name="T2" fmla="*/ 116 w 1048"/>
                <a:gd name="T3" fmla="*/ 83 h 250"/>
                <a:gd name="T4" fmla="*/ 121 w 1048"/>
                <a:gd name="T5" fmla="*/ 111 h 250"/>
                <a:gd name="T6" fmla="*/ 127 w 1048"/>
                <a:gd name="T7" fmla="*/ 130 h 250"/>
                <a:gd name="T8" fmla="*/ 133 w 1048"/>
                <a:gd name="T9" fmla="*/ 171 h 250"/>
                <a:gd name="T10" fmla="*/ 95 w 1048"/>
                <a:gd name="T11" fmla="*/ 240 h 250"/>
                <a:gd name="T12" fmla="*/ 10 w 1048"/>
                <a:gd name="T13" fmla="*/ 220 h 250"/>
                <a:gd name="T14" fmla="*/ 0 w 1048"/>
                <a:gd name="T15" fmla="*/ 199 h 250"/>
                <a:gd name="T16" fmla="*/ 2 w 1048"/>
                <a:gd name="T17" fmla="*/ 165 h 250"/>
                <a:gd name="T18" fmla="*/ 12 w 1048"/>
                <a:gd name="T19" fmla="*/ 125 h 250"/>
                <a:gd name="T20" fmla="*/ 26 w 1048"/>
                <a:gd name="T21" fmla="*/ 76 h 250"/>
                <a:gd name="T22" fmla="*/ 36 w 1048"/>
                <a:gd name="T23" fmla="*/ 55 h 250"/>
                <a:gd name="T24" fmla="*/ 41 w 1048"/>
                <a:gd name="T25" fmla="*/ 28 h 250"/>
                <a:gd name="T26" fmla="*/ 48 w 1048"/>
                <a:gd name="T27" fmla="*/ 14 h 250"/>
                <a:gd name="T28" fmla="*/ 64 w 1048"/>
                <a:gd name="T29" fmla="*/ 28 h 250"/>
                <a:gd name="T30" fmla="*/ 67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mtClean="0">
                <a:solidFill>
                  <a:srgbClr val="000000"/>
                </a:solidFill>
                <a:latin typeface="Times" pitchFamily="18" charset="0"/>
                <a:ea typeface="ＭＳ Ｐゴシック" pitchFamily="34" charset="-128"/>
              </a:endParaRPr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67600" y="4191000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smtClean="0">
                <a:solidFill>
                  <a:srgbClr val="067B0E"/>
                </a:solidFill>
              </a:rPr>
              <a:t>They all sound</a:t>
            </a:r>
            <a:br>
              <a:rPr lang="en-US" sz="1000" smtClean="0">
                <a:solidFill>
                  <a:srgbClr val="067B0E"/>
                </a:solidFill>
              </a:rPr>
            </a:br>
            <a:r>
              <a:rPr lang="en-US" sz="1000" smtClean="0">
                <a:solidFill>
                  <a:srgbClr val="067B0E"/>
                </a:solidFill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367088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"Hold the newsreader's nose squarely, waiter, or 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638800" y="1219200"/>
            <a:ext cx="180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smtClean="0">
                <a:solidFill>
                  <a:srgbClr val="000000"/>
                </a:solidFill>
                <a:latin typeface="Cambria" pitchFamily="18" charset="0"/>
              </a:rPr>
              <a:t>"attack at dawn"</a:t>
            </a: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367088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"Yow!  Legally-imposed CULTURE-reduction</a:t>
            </a:r>
            <a:br>
              <a:rPr lang="en-US" sz="1400" smtClean="0">
                <a:solidFill>
                  <a:srgbClr val="000000"/>
                </a:solidFill>
                <a:latin typeface="Cambria" pitchFamily="18" charset="0"/>
              </a:rPr>
            </a:br>
            <a:r>
              <a:rPr lang="en-US" sz="1400" smtClean="0">
                <a:solidFill>
                  <a:srgbClr val="000000"/>
                </a:solidFill>
                <a:latin typeface="Cambria" pitchFamily="18" charset="0"/>
              </a:rPr>
              <a:t> is CABBAGE-BRAINED!"</a:t>
            </a:r>
          </a:p>
        </p:txBody>
      </p:sp>
    </p:spTree>
    <p:extLst>
      <p:ext uri="{BB962C8B-B14F-4D97-AF65-F5344CB8AC3E}">
        <p14:creationId xmlns:p14="http://schemas.microsoft.com/office/powerpoint/2010/main" val="2732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40325" y="1166813"/>
            <a:ext cx="21050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[1,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[3,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'et tu brute']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[4, 'od de lbedo']</a:t>
            </a:r>
          </a:p>
        </p:txBody>
      </p:sp>
      <p:sp>
        <p:nvSpPr>
          <p:cNvPr id="33795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6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3797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398712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543800" y="632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won't always be correct!</a:t>
            </a:r>
          </a:p>
        </p:txBody>
      </p:sp>
      <p:sp>
        <p:nvSpPr>
          <p:cNvPr id="33799" name="Text Box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38200" y="3048000"/>
            <a:ext cx="3352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number-of-vowels score</a:t>
            </a:r>
          </a:p>
        </p:txBody>
      </p:sp>
      <p:sp>
        <p:nvSpPr>
          <p:cNvPr id="33800" name="Rectangle 20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3801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2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3803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3804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3805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13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065713" y="1166813"/>
            <a:ext cx="2638425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[0.4680, 'jy yz gwzyj']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[0.4960, 'mb bc jzcbm']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[0.5420, 'uj jk rhkju']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[0.5567, 'ix xy fvyxi']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[0.5597, 'qf fg ndgfq']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[0.5718, 'fu uv csvuf']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[0.5753, 'bq qr yorqb']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[0.5833, 'kz za hxazk']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[0.5859, 'xm mn uknmx']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[0.5880, 'gv vw dtwvg']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[0.5902, 'vk kl silkv']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[0.6110, 'ap pq xnqpa']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[0.6304, 'zo op wmpoz']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[0.6318, 'wl lm tjmlw']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[0.6717, 'cr rs zpsrc']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[0.6735, 'hw wx euxwh']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[0.6963, 'nc cd kadcn']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[0.7153, 'ti ij qgjit']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[0.7398, 'la ab iybal']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[0.7442, 'yn no vlony']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[0.7867, 'pe ef mcfep']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[0.7880, 'sh hi pfihs']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[0.7918, 'rg gh oehgr']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[0.8213, 'ds st aqtsd']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[0.8609, 'od de lbedo']</a:t>
            </a:r>
          </a:p>
          <a:p>
            <a:r>
              <a:rPr lang="en-US" sz="1400" b="1" smtClean="0">
                <a:solidFill>
                  <a:srgbClr val="1E16E4"/>
                </a:solidFill>
                <a:latin typeface="Courier New" pitchFamily="49" charset="0"/>
                <a:ea typeface="ＭＳ Ｐゴシック" pitchFamily="34" charset="-128"/>
              </a:rPr>
              <a:t>[0.9082, 'et tu brute']</a:t>
            </a:r>
          </a:p>
        </p:txBody>
      </p:sp>
      <p:sp>
        <p:nvSpPr>
          <p:cNvPr id="34819" name="Line 16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5003800" y="1338263"/>
            <a:ext cx="0" cy="52943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0" name="Text Box 1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2004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smtClean="0">
                <a:solidFill>
                  <a:srgbClr val="000000"/>
                </a:solidFill>
                <a:latin typeface="Comic Sans MS" pitchFamily="66" charset="0"/>
              </a:rPr>
              <a:t>letter-prob. score</a:t>
            </a:r>
          </a:p>
        </p:txBody>
      </p:sp>
      <p:sp>
        <p:nvSpPr>
          <p:cNvPr id="34821" name="Oval 2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992688" y="6477000"/>
            <a:ext cx="2946400" cy="319088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34822" name="Text Box 2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2400" y="59436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smtClean="0">
                <a:solidFill>
                  <a:srgbClr val="C00000"/>
                </a:solidFill>
                <a:latin typeface="Comic Sans MS" pitchFamily="66" charset="0"/>
              </a:rPr>
              <a:t>not always correct, but better!</a:t>
            </a:r>
          </a:p>
        </p:txBody>
      </p:sp>
      <p:sp>
        <p:nvSpPr>
          <p:cNvPr id="34823" name="Rectangle 1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5050" y="6470650"/>
            <a:ext cx="1370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200" smtClean="0">
                <a:solidFill>
                  <a:srgbClr val="C00000"/>
                </a:solidFill>
                <a:latin typeface="Arial" charset="0"/>
                <a:ea typeface="ＭＳ Ｐゴシック" pitchFamily="34" charset="-128"/>
              </a:rPr>
              <a:t>all 26 possibilities</a:t>
            </a:r>
          </a:p>
        </p:txBody>
      </p:sp>
      <p:sp>
        <p:nvSpPr>
          <p:cNvPr id="34824" name="Rectangle 21"/>
          <p:cNvSpPr>
            <a:spLocks noChangeArrowheads="1"/>
          </p:cNvSpPr>
          <p:nvPr/>
        </p:nvSpPr>
        <p:spPr bwMode="auto">
          <a:xfrm>
            <a:off x="3124200" y="5100638"/>
            <a:ext cx="76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C00000"/>
                </a:solidFill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max</a:t>
            </a:r>
          </a:p>
        </p:txBody>
      </p:sp>
      <p:cxnSp>
        <p:nvCxnSpPr>
          <p:cNvPr id="34825" name="Straight Arrow Connector 22"/>
          <p:cNvCxnSpPr>
            <a:cxnSpLocks noChangeShapeType="1"/>
          </p:cNvCxnSpPr>
          <p:nvPr/>
        </p:nvCxnSpPr>
        <p:spPr bwMode="auto">
          <a:xfrm>
            <a:off x="3810000" y="5486400"/>
            <a:ext cx="1066800" cy="9906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6" name="Text 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86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Caesar</a:t>
            </a:r>
          </a:p>
        </p:txBody>
      </p:sp>
      <p:sp>
        <p:nvSpPr>
          <p:cNvPr id="34827" name="Text Box 10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77200" y="1219200"/>
            <a:ext cx="838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smtClean="0">
                <a:solidFill>
                  <a:srgbClr val="000000"/>
                </a:solidFill>
                <a:latin typeface="Comic Sans MS" pitchFamily="66" charset="0"/>
              </a:rPr>
              <a:t>Brutus</a:t>
            </a:r>
          </a:p>
        </p:txBody>
      </p:sp>
      <p:sp>
        <p:nvSpPr>
          <p:cNvPr id="34828" name="Text Box 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990600" y="365125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smtClean="0">
                <a:solidFill>
                  <a:srgbClr val="000000"/>
                </a:solidFill>
              </a:rPr>
              <a:t>Caesar Cipher:  </a:t>
            </a:r>
            <a:r>
              <a:rPr lang="en-US" sz="3200" b="1" smtClean="0">
                <a:solidFill>
                  <a:srgbClr val="000000"/>
                </a:solidFill>
                <a:latin typeface="Courier New" pitchFamily="49" charset="0"/>
              </a:rPr>
              <a:t>decipher</a:t>
            </a:r>
            <a:endParaRPr lang="en-US" sz="4000" smtClean="0">
              <a:solidFill>
                <a:srgbClr val="000000"/>
              </a:solidFill>
            </a:endParaRPr>
          </a:p>
        </p:txBody>
      </p:sp>
      <p:pic>
        <p:nvPicPr>
          <p:cNvPr id="34829" name="Picture 6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7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10605" r="49651" b="10600"/>
          <a:stretch>
            <a:fillRect/>
          </a:stretch>
        </p:blipFill>
        <p:spPr bwMode="auto">
          <a:xfrm>
            <a:off x="160338" y="228600"/>
            <a:ext cx="10001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97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/>
              <a:t>Jotto</a:t>
            </a:r>
            <a:r>
              <a:rPr lang="en-US" sz="4000" b="1" dirty="0" smtClean="0"/>
              <a:t> scoring</a:t>
            </a:r>
            <a:r>
              <a:rPr lang="en-US" sz="4000" dirty="0" smtClean="0"/>
              <a:t> </a:t>
            </a:r>
            <a:r>
              <a:rPr lang="en-US" sz="4000" i="1" dirty="0" smtClean="0"/>
              <a:t>clicker trial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33600" y="1455003"/>
            <a:ext cx="4800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What is the score for </a:t>
            </a:r>
            <a:r>
              <a:rPr lang="en-US" b="1" dirty="0" err="1" smtClean="0">
                <a:latin typeface="Courier New" pitchFamily="1" charset="0"/>
              </a:rPr>
              <a:t>jotto</a:t>
            </a:r>
            <a:r>
              <a:rPr lang="en-US" b="1" dirty="0" smtClean="0">
                <a:latin typeface="Courier New" pitchFamily="1" charset="0"/>
              </a:rPr>
              <a:t>(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geese'</a:t>
            </a:r>
            <a:r>
              <a:rPr lang="en-US" b="1" dirty="0" err="1" smtClean="0">
                <a:latin typeface="Courier New" pitchFamily="1" charset="0"/>
              </a:rPr>
              <a:t>,</a:t>
            </a:r>
            <a:r>
              <a:rPr lang="en-US" b="1" dirty="0" err="1" smtClean="0">
                <a:solidFill>
                  <a:srgbClr val="067B0E"/>
                </a:solidFill>
                <a:latin typeface="Courier New" pitchFamily="1" charset="0"/>
              </a:rPr>
              <a:t>'seems</a:t>
            </a:r>
            <a:r>
              <a:rPr lang="en-US" b="1" dirty="0" smtClean="0">
                <a:solidFill>
                  <a:srgbClr val="067B0E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)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2971800" y="3066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0</a:t>
            </a:r>
            <a:endParaRPr lang="en-US" sz="7200" dirty="0"/>
          </a:p>
        </p:txBody>
      </p:sp>
      <p:sp>
        <p:nvSpPr>
          <p:cNvPr id="9" name="Rectangle 8"/>
          <p:cNvSpPr/>
          <p:nvPr/>
        </p:nvSpPr>
        <p:spPr>
          <a:xfrm>
            <a:off x="18288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2971800" y="45146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1</a:t>
            </a:r>
            <a:endParaRPr lang="en-US" sz="7200" dirty="0"/>
          </a:p>
        </p:txBody>
      </p:sp>
      <p:sp>
        <p:nvSpPr>
          <p:cNvPr id="11" name="Rectangle 10"/>
          <p:cNvSpPr/>
          <p:nvPr/>
        </p:nvSpPr>
        <p:spPr>
          <a:xfrm>
            <a:off x="54102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6553200" y="2514600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sz="7200" dirty="0"/>
          </a:p>
        </p:txBody>
      </p:sp>
      <p:sp>
        <p:nvSpPr>
          <p:cNvPr id="13" name="Rectangle 12"/>
          <p:cNvSpPr/>
          <p:nvPr/>
        </p:nvSpPr>
        <p:spPr>
          <a:xfrm>
            <a:off x="54102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553200" y="38288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3</a:t>
            </a:r>
            <a:endParaRPr lang="en-US" sz="7200" dirty="0"/>
          </a:p>
        </p:txBody>
      </p:sp>
      <p:sp>
        <p:nvSpPr>
          <p:cNvPr id="15" name="Rectangle 14"/>
          <p:cNvSpPr/>
          <p:nvPr/>
        </p:nvSpPr>
        <p:spPr>
          <a:xfrm>
            <a:off x="54102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16" name="Rectangle 15"/>
          <p:cNvSpPr/>
          <p:nvPr/>
        </p:nvSpPr>
        <p:spPr>
          <a:xfrm>
            <a:off x="6553200" y="5124271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4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JOTTO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jotto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6400800" y="4419600"/>
            <a:ext cx="220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these options from your selection!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sp>
        <p:nvSpPr>
          <p:cNvPr id="32" name="Right Brace 31"/>
          <p:cNvSpPr/>
          <p:nvPr/>
        </p:nvSpPr>
        <p:spPr bwMode="auto">
          <a:xfrm>
            <a:off x="5791200" y="4267200"/>
            <a:ext cx="381000" cy="1752600"/>
          </a:xfrm>
          <a:prstGeom prst="rightBrace">
            <a:avLst>
              <a:gd name="adj1" fmla="val 43743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29700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69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/>
              <a:t>SORT </a:t>
            </a:r>
            <a:r>
              <a:rPr lang="en-US" sz="4000" i="1" dirty="0" smtClean="0"/>
              <a:t>clicker question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If you had to choose one  of these, which helper function would you use for your 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sort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algorithm?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66871"/>
            <a:ext cx="7441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A</a:t>
            </a:r>
            <a:endParaRPr lang="en-US" sz="7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3357265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removeAll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514671"/>
            <a:ext cx="70243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B</a:t>
            </a:r>
            <a:endParaRPr lang="en-US" sz="7200" dirty="0"/>
          </a:p>
        </p:txBody>
      </p:sp>
      <p:sp>
        <p:nvSpPr>
          <p:cNvPr id="10" name="Rectangle 9"/>
          <p:cNvSpPr/>
          <p:nvPr/>
        </p:nvSpPr>
        <p:spPr>
          <a:xfrm>
            <a:off x="1371600" y="4800600"/>
            <a:ext cx="26805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removeOne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00600" y="2514600"/>
            <a:ext cx="673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C</a:t>
            </a:r>
            <a:endParaRPr lang="en-US" sz="7200" dirty="0"/>
          </a:p>
        </p:txBody>
      </p:sp>
      <p:sp>
        <p:nvSpPr>
          <p:cNvPr id="12" name="Rectangle 11"/>
          <p:cNvSpPr/>
          <p:nvPr/>
        </p:nvSpPr>
        <p:spPr>
          <a:xfrm>
            <a:off x="5562600" y="2819400"/>
            <a:ext cx="29578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Courier New" pitchFamily="49" charset="0"/>
                <a:cs typeface="Courier New" pitchFamily="49" charset="0"/>
              </a:rPr>
              <a:t>removeUpto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3828871"/>
            <a:ext cx="7665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latin typeface="Calibri" pitchFamily="34" charset="0"/>
                <a:cs typeface="Calibri" pitchFamily="34" charset="0"/>
              </a:rPr>
              <a:t>D</a:t>
            </a:r>
            <a:endParaRPr lang="en-US" sz="7200" dirty="0"/>
          </a:p>
        </p:txBody>
      </p:sp>
      <p:sp>
        <p:nvSpPr>
          <p:cNvPr id="14" name="Rectangle 13"/>
          <p:cNvSpPr/>
          <p:nvPr/>
        </p:nvSpPr>
        <p:spPr>
          <a:xfrm>
            <a:off x="5715000" y="39624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itchFamily="34" charset="0"/>
                <a:cs typeface="Calibri" pitchFamily="34" charset="0"/>
              </a:rPr>
              <a:t>remove this question from the HW!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00600" y="5124271"/>
            <a:ext cx="635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Calibri" pitchFamily="34" charset="0"/>
                <a:cs typeface="Calibri" pitchFamily="34" charset="0"/>
              </a:rPr>
              <a:t>E</a:t>
            </a:r>
            <a:endParaRPr lang="en-US" sz="7200" dirty="0"/>
          </a:p>
        </p:txBody>
      </p:sp>
      <p:grpSp>
        <p:nvGrpSpPr>
          <p:cNvPr id="3" name="Group 2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019800" y="5419725"/>
            <a:ext cx="531813" cy="600075"/>
            <a:chOff x="2928" y="1051"/>
            <a:chExt cx="840" cy="957"/>
          </a:xfrm>
        </p:grpSpPr>
        <p:sp>
          <p:nvSpPr>
            <p:cNvPr id="18" name="Freeform 27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46 w 1048"/>
                <a:gd name="T1" fmla="*/ 21 h 250"/>
                <a:gd name="T2" fmla="*/ 251 w 1048"/>
                <a:gd name="T3" fmla="*/ 83 h 250"/>
                <a:gd name="T4" fmla="*/ 262 w 1048"/>
                <a:gd name="T5" fmla="*/ 111 h 250"/>
                <a:gd name="T6" fmla="*/ 274 w 1048"/>
                <a:gd name="T7" fmla="*/ 133 h 250"/>
                <a:gd name="T8" fmla="*/ 289 w 1048"/>
                <a:gd name="T9" fmla="*/ 174 h 250"/>
                <a:gd name="T10" fmla="*/ 206 w 1048"/>
                <a:gd name="T11" fmla="*/ 243 h 250"/>
                <a:gd name="T12" fmla="*/ 22 w 1048"/>
                <a:gd name="T13" fmla="*/ 223 h 250"/>
                <a:gd name="T14" fmla="*/ 0 w 1048"/>
                <a:gd name="T15" fmla="*/ 202 h 250"/>
                <a:gd name="T16" fmla="*/ 2 w 1048"/>
                <a:gd name="T17" fmla="*/ 168 h 250"/>
                <a:gd name="T18" fmla="*/ 26 w 1048"/>
                <a:gd name="T19" fmla="*/ 126 h 250"/>
                <a:gd name="T20" fmla="*/ 57 w 1048"/>
                <a:gd name="T21" fmla="*/ 76 h 250"/>
                <a:gd name="T22" fmla="*/ 77 w 1048"/>
                <a:gd name="T23" fmla="*/ 55 h 250"/>
                <a:gd name="T24" fmla="*/ 89 w 1048"/>
                <a:gd name="T25" fmla="*/ 28 h 250"/>
                <a:gd name="T26" fmla="*/ 104 w 1048"/>
                <a:gd name="T27" fmla="*/ 14 h 250"/>
                <a:gd name="T28" fmla="*/ 139 w 1048"/>
                <a:gd name="T29" fmla="*/ 28 h 250"/>
                <a:gd name="T30" fmla="*/ 146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3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3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3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3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AutoShape 3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6548806" y="5257800"/>
            <a:ext cx="1314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67B0E"/>
                </a:solidFill>
                <a:latin typeface="Calibri" pitchFamily="34" charset="0"/>
                <a:cs typeface="Calibri" pitchFamily="34" charset="0"/>
              </a:rPr>
              <a:t>Choose me!</a:t>
            </a:r>
            <a:endParaRPr lang="en-US" sz="1800" dirty="0">
              <a:solidFill>
                <a:srgbClr val="067B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600200"/>
          </a:xfrm>
        </p:spPr>
        <p:txBody>
          <a:bodyPr rIns="132080"/>
          <a:lstStyle/>
          <a:p>
            <a:r>
              <a:rPr lang="en-US" smtClean="0"/>
              <a:t>And now for something completely different…</a:t>
            </a:r>
          </a:p>
        </p:txBody>
      </p:sp>
      <p:grpSp>
        <p:nvGrpSpPr>
          <p:cNvPr id="50179" name="Group 2"/>
          <p:cNvGrpSpPr>
            <a:grpSpLocks/>
          </p:cNvGrpSpPr>
          <p:nvPr/>
        </p:nvGrpSpPr>
        <p:grpSpPr bwMode="auto">
          <a:xfrm>
            <a:off x="457200" y="1571625"/>
            <a:ext cx="8218488" cy="180975"/>
            <a:chOff x="0" y="0"/>
            <a:chExt cx="5177" cy="114"/>
          </a:xfrm>
        </p:grpSpPr>
        <p:sp>
          <p:nvSpPr>
            <p:cNvPr id="50181" name="Rectangle 3"/>
            <p:cNvSpPr>
              <a:spLocks/>
            </p:cNvSpPr>
            <p:nvPr/>
          </p:nvSpPr>
          <p:spPr bwMode="auto">
            <a:xfrm>
              <a:off x="0" y="0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Rectangle 4"/>
            <p:cNvSpPr>
              <a:spLocks/>
            </p:cNvSpPr>
            <p:nvPr/>
          </p:nvSpPr>
          <p:spPr bwMode="auto">
            <a:xfrm>
              <a:off x="0" y="66"/>
              <a:ext cx="5177" cy="48"/>
            </a:xfrm>
            <a:prstGeom prst="rect">
              <a:avLst/>
            </a:prstGeom>
            <a:solidFill>
              <a:srgbClr val="42CBF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0180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2438400"/>
            <a:ext cx="29495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8" name="Rectangle 20"/>
          <p:cNvSpPr>
            <a:spLocks noChangeArrowheads="1"/>
          </p:cNvSpPr>
          <p:nvPr/>
        </p:nvSpPr>
        <p:spPr bwMode="auto">
          <a:xfrm>
            <a:off x="9488488" y="2905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743200"/>
            <a:ext cx="297549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200" dirty="0" smtClean="0">
                <a:latin typeface="Cambria" pitchFamily="18" charset="0"/>
              </a:rPr>
              <a:t>Strategies?</a:t>
            </a:r>
          </a:p>
          <a:p>
            <a:pPr algn="ctr"/>
            <a:endParaRPr lang="en-US" sz="4200" dirty="0">
              <a:solidFill>
                <a:srgbClr val="C00000"/>
              </a:solidFill>
              <a:latin typeface="Cambria" pitchFamily="18" charset="0"/>
            </a:endParaRPr>
          </a:p>
          <a:p>
            <a:pPr algn="ctr"/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</a:rPr>
              <a:t>Algorithms?</a:t>
            </a:r>
            <a:endParaRPr lang="en-US" sz="4200" i="1" dirty="0">
              <a:solidFill>
                <a:srgbClr val="C00000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47656" y="194733"/>
            <a:ext cx="1542410" cy="649408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endParaRPr lang="en-US" sz="1600" b="1" dirty="0">
              <a:latin typeface="Courier New" pitchFamily="49" charset="0"/>
            </a:endParaRPr>
          </a:p>
          <a:p>
            <a:pPr algn="ctr" eaLnBrk="0" hangingPunct="0"/>
            <a:r>
              <a:rPr lang="en-US" sz="1600" b="1" dirty="0">
                <a:latin typeface="Courier New" pitchFamily="49" charset="0"/>
              </a:rPr>
              <a:t>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</a:t>
            </a:r>
          </a:p>
          <a:p>
            <a:pPr algn="ctr" eaLnBrk="0" hangingPunct="0"/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endParaRPr lang="en-US" sz="1600" b="1" dirty="0">
              <a:latin typeface="Courier New" pitchFamily="49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228600"/>
            <a:ext cx="6248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Decipher?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55356" y="444425"/>
            <a:ext cx="685800" cy="393775"/>
          </a:xfrm>
          <a:prstGeom prst="rightArrow">
            <a:avLst>
              <a:gd name="adj1" fmla="val 32799"/>
              <a:gd name="adj2" fmla="val 72935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1295400"/>
            <a:ext cx="1686212" cy="646331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All possible </a:t>
            </a:r>
            <a:r>
              <a:rPr lang="en-US" sz="1800" b="1" dirty="0" err="1" smtClean="0">
                <a:latin typeface="Cambria" pitchFamily="18" charset="0"/>
              </a:rPr>
              <a:t>decipherings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324952" y="194733"/>
            <a:ext cx="2562225" cy="6494085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gv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vw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dtwvg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hw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wx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euxwh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'ix </a:t>
            </a:r>
            <a:r>
              <a:rPr lang="en-US" sz="1600" b="1" dirty="0" err="1">
                <a:latin typeface="Courier New" pitchFamily="49" charset="0"/>
              </a:rPr>
              <a:t>xy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fvyxi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jy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gwzyj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kz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za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hxazk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'la </a:t>
            </a:r>
            <a:r>
              <a:rPr lang="en-US" sz="1600" b="1" dirty="0" err="1">
                <a:latin typeface="Courier New" pitchFamily="49" charset="0"/>
              </a:rPr>
              <a:t>ab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iybal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mb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bc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jzcbm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nc</a:t>
            </a:r>
            <a:r>
              <a:rPr lang="en-US" sz="1600" b="1" dirty="0">
                <a:latin typeface="Courier New" pitchFamily="49" charset="0"/>
              </a:rPr>
              <a:t> cd </a:t>
            </a:r>
            <a:r>
              <a:rPr lang="en-US" sz="1600" b="1" dirty="0" err="1">
                <a:latin typeface="Courier New" pitchFamily="49" charset="0"/>
              </a:rPr>
              <a:t>kadcn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'od de </a:t>
            </a:r>
            <a:r>
              <a:rPr lang="en-US" sz="1600" b="1" dirty="0" err="1">
                <a:latin typeface="Courier New" pitchFamily="49" charset="0"/>
              </a:rPr>
              <a:t>lbedo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pe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ef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mcfep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qf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fg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ndgfq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rg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gh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oehgr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sh</a:t>
            </a:r>
            <a:r>
              <a:rPr lang="en-US" sz="1600" b="1" dirty="0">
                <a:latin typeface="Courier New" pitchFamily="49" charset="0"/>
              </a:rPr>
              <a:t> hi </a:t>
            </a:r>
            <a:r>
              <a:rPr lang="en-US" sz="1600" b="1" dirty="0" err="1">
                <a:latin typeface="Courier New" pitchFamily="49" charset="0"/>
              </a:rPr>
              <a:t>pfihs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ti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ij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qgjit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uj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jk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rhkju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vk</a:t>
            </a:r>
            <a:r>
              <a:rPr lang="en-US" sz="1600" b="1" dirty="0">
                <a:latin typeface="Courier New" pitchFamily="49" charset="0"/>
              </a:rPr>
              <a:t> kl </a:t>
            </a:r>
            <a:r>
              <a:rPr lang="en-US" sz="1600" b="1" dirty="0" err="1">
                <a:latin typeface="Courier New" pitchFamily="49" charset="0"/>
              </a:rPr>
              <a:t>silkv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wl</a:t>
            </a:r>
            <a:r>
              <a:rPr lang="en-US" sz="1600" b="1" dirty="0">
                <a:latin typeface="Courier New" pitchFamily="49" charset="0"/>
              </a:rPr>
              <a:t> lm </a:t>
            </a:r>
            <a:r>
              <a:rPr lang="en-US" sz="1600" b="1" dirty="0" err="1">
                <a:latin typeface="Courier New" pitchFamily="49" charset="0"/>
              </a:rPr>
              <a:t>tjmlw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xm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mn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uknmx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yn</a:t>
            </a:r>
            <a:r>
              <a:rPr lang="en-US" sz="1600" b="1" dirty="0">
                <a:latin typeface="Courier New" pitchFamily="49" charset="0"/>
              </a:rPr>
              <a:t> no </a:t>
            </a:r>
            <a:r>
              <a:rPr lang="en-US" sz="1600" b="1" dirty="0" err="1">
                <a:latin typeface="Courier New" pitchFamily="49" charset="0"/>
              </a:rPr>
              <a:t>vlony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zo</a:t>
            </a:r>
            <a:r>
              <a:rPr lang="en-US" sz="1600" b="1" dirty="0">
                <a:latin typeface="Courier New" pitchFamily="49" charset="0"/>
              </a:rPr>
              <a:t> op </a:t>
            </a:r>
            <a:r>
              <a:rPr lang="en-US" sz="1600" b="1" dirty="0" err="1">
                <a:latin typeface="Courier New" pitchFamily="49" charset="0"/>
              </a:rPr>
              <a:t>wmpoz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[2, '</a:t>
            </a:r>
            <a:r>
              <a:rPr lang="en-US" sz="1600" b="1" dirty="0" err="1">
                <a:latin typeface="Courier New" pitchFamily="49" charset="0"/>
              </a:rPr>
              <a:t>ap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pq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xnqpa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</a:t>
            </a:r>
            <a:r>
              <a:rPr lang="en-US" sz="1600" b="1" dirty="0" err="1">
                <a:latin typeface="Courier New" pitchFamily="49" charset="0"/>
              </a:rPr>
              <a:t>bq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qr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yorqb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[0, '</a:t>
            </a:r>
            <a:r>
              <a:rPr lang="en-US" sz="1600" b="1" dirty="0" err="1">
                <a:latin typeface="Courier New" pitchFamily="49" charset="0"/>
              </a:rPr>
              <a:t>cr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rs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zpsrc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[1, 'ds </a:t>
            </a:r>
            <a:r>
              <a:rPr lang="en-US" sz="1600" b="1" dirty="0" err="1">
                <a:latin typeface="Courier New" pitchFamily="49" charset="0"/>
              </a:rPr>
              <a:t>st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aqtsd</a:t>
            </a:r>
            <a:r>
              <a:rPr lang="en-US" sz="1600" b="1" dirty="0">
                <a:latin typeface="Courier New" pitchFamily="49" charset="0"/>
              </a:rPr>
              <a:t>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[4, 'et </a:t>
            </a:r>
            <a:r>
              <a:rPr lang="en-US" sz="1600" b="1" dirty="0" err="1">
                <a:latin typeface="Courier New" pitchFamily="49" charset="0"/>
              </a:rPr>
              <a:t>tu</a:t>
            </a:r>
            <a:r>
              <a:rPr lang="en-US" sz="1600" b="1" dirty="0">
                <a:latin typeface="Courier New" pitchFamily="49" charset="0"/>
              </a:rPr>
              <a:t> brute'], </a:t>
            </a:r>
          </a:p>
          <a:p>
            <a:pPr eaLnBrk="0" hangingPunct="0"/>
            <a:r>
              <a:rPr lang="en-US" sz="1600" b="1" dirty="0">
                <a:latin typeface="Courier New" pitchFamily="49" charset="0"/>
              </a:rPr>
              <a:t>[3, '</a:t>
            </a:r>
            <a:r>
              <a:rPr lang="en-US" sz="1600" b="1" dirty="0" err="1">
                <a:latin typeface="Courier New" pitchFamily="49" charset="0"/>
              </a:rPr>
              <a:t>fu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uv</a:t>
            </a: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</a:rPr>
              <a:t>csvuf</a:t>
            </a:r>
            <a:r>
              <a:rPr lang="en-US" sz="1600" b="1" dirty="0">
                <a:latin typeface="Courier New" pitchFamily="49" charset="0"/>
              </a:rPr>
              <a:t>']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6466" y="2057400"/>
            <a:ext cx="776110" cy="923330"/>
          </a:xfrm>
          <a:prstGeom prst="rect">
            <a:avLst/>
          </a:prstGeom>
          <a:solidFill>
            <a:srgbClr val="DDF2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latin typeface="Cambria" pitchFamily="18" charset="0"/>
              </a:rPr>
              <a:t>Score them all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411339"/>
            <a:ext cx="776110" cy="369332"/>
          </a:xfrm>
          <a:prstGeom prst="rect">
            <a:avLst/>
          </a:prstGeom>
          <a:solidFill>
            <a:srgbClr val="FCECD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max</a:t>
            </a:r>
            <a:r>
              <a:rPr lang="en-US" sz="1800" b="1" dirty="0" smtClean="0">
                <a:latin typeface="Cambria" pitchFamily="18" charset="0"/>
              </a:rPr>
              <a:t>!</a:t>
            </a:r>
            <a:endParaRPr lang="en-US" sz="1800" b="1" dirty="0">
              <a:latin typeface="Cambria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324952" y="1365804"/>
            <a:ext cx="2406428" cy="440418"/>
          </a:xfrm>
          <a:prstGeom prst="roundRect">
            <a:avLst/>
          </a:prstGeom>
          <a:solidFill>
            <a:srgbClr val="FFCC99">
              <a:alpha val="50000"/>
            </a:srgbClr>
          </a:solidFill>
          <a:ln w="571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880425" y="4009072"/>
            <a:ext cx="206037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B04FF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yields the "most English" phrase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120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0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3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top1List</a:t>
            </a:r>
            <a:endParaRPr lang="en-US" sz="3600"/>
          </a:p>
        </p:txBody>
      </p:sp>
      <p:sp>
        <p:nvSpPr>
          <p:cNvPr id="51204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120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20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2232" name="Rectangle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3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27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182563"/>
            <a:ext cx="7239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top2List</a:t>
            </a:r>
            <a:endParaRPr lang="en-US" sz="3600"/>
          </a:p>
        </p:txBody>
      </p:sp>
      <p:sp>
        <p:nvSpPr>
          <p:cNvPr id="52228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top1List(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element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1: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else</a:t>
            </a:r>
            <a:r>
              <a:rPr lang="en-US" sz="1800" b="1">
                <a:latin typeface="Courier New" pitchFamily="1" charset="0"/>
              </a:rPr>
              <a:t>: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[ max(L) ]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3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3557588"/>
            <a:ext cx="79248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top2List(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2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2: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mx = max(L)              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the biggest element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newL = removeOne( mx, L ) 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# get rid of mx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solidFill>
                  <a:srgbClr val="EB102C"/>
                </a:solidFill>
                <a:latin typeface="Courier New" pitchFamily="1" charset="0"/>
              </a:rPr>
              <a:t> </a:t>
            </a:r>
            <a:r>
              <a:rPr lang="en-US" sz="1800" b="1">
                <a:latin typeface="Courier New" pitchFamily="1" charset="0"/>
              </a:rPr>
              <a:t>[ mx ] + top1List( newL 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23863" y="914400"/>
            <a:ext cx="8166100" cy="180975"/>
            <a:chOff x="295" y="1311"/>
            <a:chExt cx="5177" cy="114"/>
          </a:xfrm>
        </p:grpSpPr>
        <p:sp>
          <p:nvSpPr>
            <p:cNvPr id="53257" name="Rectangle 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58" name="Rectangle 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1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82663" y="2286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top3List</a:t>
            </a:r>
            <a:endParaRPr lang="en-US" sz="3600"/>
          </a:p>
        </p:txBody>
      </p:sp>
      <p:sp>
        <p:nvSpPr>
          <p:cNvPr id="5325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371600"/>
            <a:ext cx="7924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latin typeface="Courier New" pitchFamily="1" charset="0"/>
              </a:rPr>
              <a:t> top3List(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3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if</a:t>
            </a:r>
            <a:r>
              <a:rPr lang="en-US" sz="1800" b="1">
                <a:latin typeface="Courier New" pitchFamily="1" charset="0"/>
              </a:rPr>
              <a:t> len(L) &lt; 3: </a:t>
            </a: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return</a:t>
            </a:r>
            <a:r>
              <a:rPr lang="en-US" sz="1800" b="1">
                <a:latin typeface="Courier New" pitchFamily="1" charset="0"/>
              </a:rPr>
              <a:t> L</a:t>
            </a:r>
            <a:endParaRPr lang="en-US" sz="1800" b="1">
              <a:solidFill>
                <a:srgbClr val="067B0E"/>
              </a:solidFill>
              <a:latin typeface="Courier New" pitchFamily="1" charset="0"/>
            </a:endParaRPr>
          </a:p>
        </p:txBody>
      </p:sp>
      <p:sp>
        <p:nvSpPr>
          <p:cNvPr id="5325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8525" y="365125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325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22425" y="677863"/>
            <a:ext cx="18415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5538788" y="6259513"/>
            <a:ext cx="3429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Arial" charset="0"/>
              </a:rPr>
              <a:t>top N?</a:t>
            </a:r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457200" y="4191000"/>
            <a:ext cx="8458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FE9A2C"/>
                </a:solidFill>
                <a:latin typeface="Courier New" pitchFamily="1" charset="0"/>
              </a:rPr>
              <a:t>def</a:t>
            </a: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topNList( n, L ):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Courier New" pitchFamily="1" charset="0"/>
              </a:rPr>
              <a:t>    </a:t>
            </a: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""" returns a list of the top n elements in L """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1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50863" y="990600"/>
            <a:ext cx="8042275" cy="180975"/>
            <a:chOff x="295" y="1311"/>
            <a:chExt cx="5177" cy="114"/>
          </a:xfrm>
        </p:grpSpPr>
        <p:sp>
          <p:nvSpPr>
            <p:cNvPr id="54278" name="Rectangle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7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75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228600"/>
            <a:ext cx="7620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/>
              <a:t>Sorting</a:t>
            </a:r>
          </a:p>
        </p:txBody>
      </p:sp>
      <p:sp>
        <p:nvSpPr>
          <p:cNvPr id="5427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803400"/>
            <a:ext cx="3151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returns a list which has the same elements as L, but in sorted order! </a:t>
            </a:r>
          </a:p>
        </p:txBody>
      </p:sp>
      <p:sp>
        <p:nvSpPr>
          <p:cNvPr id="5427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7800" y="1905000"/>
            <a:ext cx="28194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Courier New" pitchFamily="1" charset="0"/>
              </a:rPr>
              <a:t>def</a:t>
            </a:r>
            <a:r>
              <a:rPr lang="en-US" b="1">
                <a:solidFill>
                  <a:schemeClr val="accent2"/>
                </a:solidFill>
                <a:latin typeface="Courier New" pitchFamily="1" charset="0"/>
              </a:rPr>
              <a:t> sort</a:t>
            </a:r>
            <a:r>
              <a:rPr lang="en-US" b="1">
                <a:latin typeface="Courier New" pitchFamily="1" charset="0"/>
              </a:rPr>
              <a:t>(L)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Picture 2.png"/>
          <p:cNvPicPr>
            <a:picLocks noChangeAspect="1"/>
          </p:cNvPicPr>
          <p:nvPr/>
        </p:nvPicPr>
        <p:blipFill>
          <a:blip r:embed="rId3"/>
          <a:srcRect l="1791" r="4019" b="-723"/>
          <a:stretch>
            <a:fillRect/>
          </a:stretch>
        </p:blipFill>
        <p:spPr bwMode="auto">
          <a:xfrm>
            <a:off x="698500" y="1447800"/>
            <a:ext cx="77787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Picture 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2225"/>
            <a:ext cx="556260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5945188" y="255588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Reading this week: </a:t>
            </a:r>
            <a:r>
              <a:rPr lang="en-US" i="1">
                <a:solidFill>
                  <a:srgbClr val="800000"/>
                </a:solidFill>
              </a:rPr>
              <a:t>molecular computing</a:t>
            </a:r>
            <a:endParaRPr lang="en-US">
              <a:solidFill>
                <a:srgbClr val="800000"/>
              </a:solidFill>
            </a:endParaRPr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6704013" y="1028700"/>
            <a:ext cx="12525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/>
              <a:t>with robots...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elyGruto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7650"/>
            <a:ext cx="7696200" cy="57721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61722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lonely on Friday afternoons...  (not Monday evenings, however!)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2663" y="152400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Measuring  </a:t>
            </a:r>
            <a:r>
              <a:rPr lang="en-US" sz="4000" i="1" dirty="0">
                <a:latin typeface="Cambria" pitchFamily="18" charset="0"/>
              </a:rPr>
              <a:t>Englishness</a:t>
            </a:r>
          </a:p>
        </p:txBody>
      </p:sp>
      <p:sp>
        <p:nvSpPr>
          <p:cNvPr id="32771" name="Up-Down Arrow 5"/>
          <p:cNvSpPr>
            <a:spLocks noChangeArrowheads="1"/>
          </p:cNvSpPr>
          <p:nvPr/>
        </p:nvSpPr>
        <p:spPr bwMode="auto">
          <a:xfrm>
            <a:off x="2975914" y="1219200"/>
            <a:ext cx="549275" cy="5410200"/>
          </a:xfrm>
          <a:prstGeom prst="upDownArrow">
            <a:avLst>
              <a:gd name="adj1" fmla="val 50000"/>
              <a:gd name="adj2" fmla="val 49933"/>
            </a:avLst>
          </a:prstGeom>
          <a:noFill/>
          <a:ln w="127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553389" y="1066800"/>
            <a:ext cx="2199898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Very 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626711" y="6167735"/>
            <a:ext cx="2053254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Not </a:t>
            </a:r>
            <a:r>
              <a:rPr lang="en-US" b="1" dirty="0" smtClean="0">
                <a:solidFill>
                  <a:srgbClr val="067B0E"/>
                </a:solidFill>
                <a:latin typeface="Cambria" pitchFamily="18" charset="0"/>
              </a:rPr>
              <a:t>English-y</a:t>
            </a:r>
            <a:endParaRPr lang="en-US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3691877" y="2678113"/>
            <a:ext cx="3957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"quadruplicity drinks procrastination"</a:t>
            </a:r>
          </a:p>
        </p:txBody>
      </p:sp>
      <p:sp>
        <p:nvSpPr>
          <p:cNvPr id="32775" name="TextBox 10"/>
          <p:cNvSpPr txBox="1">
            <a:spLocks noChangeArrowheads="1"/>
          </p:cNvSpPr>
          <p:nvPr/>
        </p:nvSpPr>
        <p:spPr bwMode="auto">
          <a:xfrm>
            <a:off x="3691877" y="3703638"/>
            <a:ext cx="32686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"the gostak distims the doshes"</a:t>
            </a:r>
          </a:p>
        </p:txBody>
      </p: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3660709" y="1219200"/>
            <a:ext cx="19546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"Call </a:t>
            </a:r>
            <a:r>
              <a:rPr lang="en-US" sz="1800" dirty="0">
                <a:latin typeface="Cambria" pitchFamily="18" charset="0"/>
              </a:rPr>
              <a:t>me </a:t>
            </a:r>
            <a:r>
              <a:rPr lang="en-US" sz="1800" dirty="0" smtClean="0">
                <a:latin typeface="Cambria" pitchFamily="18" charset="0"/>
              </a:rPr>
              <a:t>Ishmael."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78" name="TextBox 13"/>
          <p:cNvSpPr txBox="1">
            <a:spLocks noChangeArrowheads="1"/>
          </p:cNvSpPr>
          <p:nvPr/>
        </p:nvSpPr>
        <p:spPr bwMode="auto">
          <a:xfrm>
            <a:off x="3691877" y="1654175"/>
            <a:ext cx="2501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"rainbow, table, candle"</a:t>
            </a:r>
          </a:p>
        </p:txBody>
      </p:sp>
      <p:sp>
        <p:nvSpPr>
          <p:cNvPr id="32779" name="TextBox 14"/>
          <p:cNvSpPr txBox="1">
            <a:spLocks noChangeArrowheads="1"/>
          </p:cNvSpPr>
          <p:nvPr/>
        </p:nvSpPr>
        <p:spPr bwMode="auto">
          <a:xfrm>
            <a:off x="3691877" y="4138613"/>
            <a:ext cx="279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"hension, framble, bardle" </a:t>
            </a:r>
          </a:p>
        </p:txBody>
      </p:sp>
      <p:sp>
        <p:nvSpPr>
          <p:cNvPr id="32780" name="TextBox 15"/>
          <p:cNvSpPr txBox="1">
            <a:spLocks noChangeArrowheads="1"/>
          </p:cNvSpPr>
          <p:nvPr/>
        </p:nvSpPr>
        <p:spPr bwMode="auto">
          <a:xfrm>
            <a:off x="3691877" y="4573588"/>
            <a:ext cx="2530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"jufict, stofwus, lictpub"</a:t>
            </a:r>
          </a:p>
        </p:txBody>
      </p:sp>
      <p:sp>
        <p:nvSpPr>
          <p:cNvPr id="32781" name="TextBox 16"/>
          <p:cNvSpPr txBox="1">
            <a:spLocks noChangeArrowheads="1"/>
          </p:cNvSpPr>
          <p:nvPr/>
        </p:nvSpPr>
        <p:spPr bwMode="auto">
          <a:xfrm>
            <a:off x="3691877" y="5443538"/>
            <a:ext cx="294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"epadxo, nojarpn, gdxokpw"</a:t>
            </a:r>
          </a:p>
        </p:txBody>
      </p:sp>
      <p:sp>
        <p:nvSpPr>
          <p:cNvPr id="32782" name="TextBox 17"/>
          <p:cNvSpPr txBox="1">
            <a:spLocks noChangeArrowheads="1"/>
          </p:cNvSpPr>
          <p:nvPr/>
        </p:nvSpPr>
        <p:spPr bwMode="auto">
          <a:xfrm>
            <a:off x="3691877" y="5008563"/>
            <a:ext cx="2654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"itehbs, rsnevtr, khbsota"</a:t>
            </a:r>
          </a:p>
        </p:txBody>
      </p:sp>
      <p:sp>
        <p:nvSpPr>
          <p:cNvPr id="32783" name="TextBox 18"/>
          <p:cNvSpPr txBox="1">
            <a:spLocks noChangeArrowheads="1"/>
          </p:cNvSpPr>
          <p:nvPr/>
        </p:nvSpPr>
        <p:spPr bwMode="auto">
          <a:xfrm>
            <a:off x="3691877" y="5878513"/>
            <a:ext cx="261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>
                <a:latin typeface="Cambria" pitchFamily="18" charset="0"/>
              </a:rPr>
              <a:t>"h o q dedqBzdrzqrzkzc"</a:t>
            </a:r>
          </a:p>
        </p:txBody>
      </p:sp>
      <p:grpSp>
        <p:nvGrpSpPr>
          <p:cNvPr id="32784" name="Group 15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383588" y="6105525"/>
            <a:ext cx="531812" cy="600075"/>
            <a:chOff x="2928" y="1051"/>
            <a:chExt cx="840" cy="957"/>
          </a:xfrm>
        </p:grpSpPr>
        <p:sp>
          <p:nvSpPr>
            <p:cNvPr id="32789" name="Freeform 16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Oval 1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1" name="Oval 1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2" name="Oval 1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3" name="Oval 2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4" name="Oval 2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5" name="Oval 2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6" name="Oval 2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7" name="AutoShape 2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2798" name="Freeform 2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Freeform 26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0" name="Freeform 27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28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5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0211" y="59302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All of these sound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/>
            </a:r>
            <a:br>
              <a:rPr lang="en-US" sz="1000" dirty="0">
                <a:solidFill>
                  <a:srgbClr val="067B0E"/>
                </a:solidFill>
                <a:latin typeface="Cambria" pitchFamily="18" charset="0"/>
              </a:rPr>
            </a:b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 good to me!</a:t>
            </a:r>
          </a:p>
        </p:txBody>
      </p:sp>
      <p:sp>
        <p:nvSpPr>
          <p:cNvPr id="32786" name="TextBox 35"/>
          <p:cNvSpPr txBox="1">
            <a:spLocks noChangeArrowheads="1"/>
          </p:cNvSpPr>
          <p:nvPr/>
        </p:nvSpPr>
        <p:spPr bwMode="auto">
          <a:xfrm>
            <a:off x="3691877" y="3114675"/>
            <a:ext cx="39036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"Hold the newsreader's nose squarely, waiter, or 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 friendly milk will countermand my trousers."</a:t>
            </a:r>
          </a:p>
        </p:txBody>
      </p:sp>
      <p:sp>
        <p:nvSpPr>
          <p:cNvPr id="32787" name="TextBox 36"/>
          <p:cNvSpPr txBox="1">
            <a:spLocks noChangeArrowheads="1"/>
          </p:cNvSpPr>
          <p:nvPr/>
        </p:nvSpPr>
        <p:spPr bwMode="auto">
          <a:xfrm>
            <a:off x="5928719" y="1219200"/>
            <a:ext cx="18731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800" dirty="0" smtClean="0">
                <a:latin typeface="Cambria" pitchFamily="18" charset="0"/>
              </a:rPr>
              <a:t>"Attack </a:t>
            </a:r>
            <a:r>
              <a:rPr lang="en-US" sz="1800" dirty="0">
                <a:latin typeface="Cambria" pitchFamily="18" charset="0"/>
              </a:rPr>
              <a:t>at </a:t>
            </a:r>
            <a:r>
              <a:rPr lang="en-US" sz="1800" dirty="0" smtClean="0">
                <a:latin typeface="Cambria" pitchFamily="18" charset="0"/>
              </a:rPr>
              <a:t>dawn!"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3691877" y="2089150"/>
            <a:ext cx="354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dist"/>
            <a:r>
              <a:rPr lang="en-US" sz="1400">
                <a:latin typeface="Cambria" pitchFamily="18" charset="0"/>
              </a:rPr>
              <a:t>"Yow!  Legally-imposed CULTURE-reduction</a:t>
            </a:r>
            <a:br>
              <a:rPr lang="en-US" sz="1400">
                <a:latin typeface="Cambria" pitchFamily="18" charset="0"/>
              </a:rPr>
            </a:br>
            <a:r>
              <a:rPr lang="en-US" sz="1400">
                <a:latin typeface="Cambria" pitchFamily="18" charset="0"/>
              </a:rPr>
              <a:t> is CABBAGE-BRAINED!"</a:t>
            </a:r>
          </a:p>
        </p:txBody>
      </p:sp>
      <p:sp>
        <p:nvSpPr>
          <p:cNvPr id="34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20774578">
            <a:off x="520962" y="3288138"/>
            <a:ext cx="2443306" cy="830997"/>
          </a:xfrm>
          <a:prstGeom prst="rect">
            <a:avLst/>
          </a:prstGeom>
          <a:solidFill>
            <a:srgbClr val="DDF2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solidFill>
                  <a:srgbClr val="0B04FF"/>
                </a:solidFill>
                <a:latin typeface="Calibri" pitchFamily="34" charset="0"/>
              </a:rPr>
              <a:t>quantifying Englishness?</a:t>
            </a:r>
            <a:endParaRPr lang="en-US" i="1" dirty="0">
              <a:solidFill>
                <a:srgbClr val="0B04F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2346" y="2092562"/>
            <a:ext cx="1500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higher scores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27259" y="5269468"/>
            <a:ext cx="1430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B04FF"/>
                </a:solidFill>
                <a:latin typeface="Cambria" pitchFamily="18" charset="0"/>
              </a:rPr>
              <a:t>lower scores</a:t>
            </a:r>
            <a:endParaRPr lang="en-US" sz="1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90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14002</TotalTime>
  <Words>6055</Words>
  <Application>Microsoft Office PowerPoint</Application>
  <PresentationFormat>On-screen Show (4:3)</PresentationFormat>
  <Paragraphs>1266</Paragraphs>
  <Slides>85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Phylogeny!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Asymptotic Analysis</vt:lpstr>
      <vt:lpstr>Asymptotic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 now for something completely different…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Owner</cp:lastModifiedBy>
  <cp:revision>320</cp:revision>
  <cp:lastPrinted>2013-09-25T23:28:14Z</cp:lastPrinted>
  <dcterms:created xsi:type="dcterms:W3CDTF">2010-09-23T00:09:20Z</dcterms:created>
  <dcterms:modified xsi:type="dcterms:W3CDTF">2013-09-25T23:28:59Z</dcterms:modified>
</cp:coreProperties>
</file>