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notesSlides/notesSlide1.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2.xml" ContentType="application/vnd.openxmlformats-officedocument.presentationml.notesSlid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3.xml" ContentType="application/vnd.openxmlformats-officedocument.presentationml.notesSlid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notesSlides/notesSlide4.xml" ContentType="application/vnd.openxmlformats-officedocument.presentationml.notesSlide+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notesSlides/notesSlide5.xml" ContentType="application/vnd.openxmlformats-officedocument.presentationml.notesSlide+xml"/>
  <Override PartName="/ppt/tags/tag60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02.xml" ContentType="application/vnd.openxmlformats-officedocument.presentationml.tags+xml"/>
  <Override PartName="/ppt/notesSlides/notesSlide8.xml" ContentType="application/vnd.openxmlformats-officedocument.presentationml.notesSlide+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notesSlides/notesSlide9.xml" ContentType="application/vnd.openxmlformats-officedocument.presentationml.notesSlide+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notesSlides/notesSlide10.xml" ContentType="application/vnd.openxmlformats-officedocument.presentationml.notesSlide+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notesSlides/notesSlide11.xml" ContentType="application/vnd.openxmlformats-officedocument.presentationml.notesSlide+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notesSlides/notesSlide12.xml" ContentType="application/vnd.openxmlformats-officedocument.presentationml.notesSlide+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notesSlides/notesSlide13.xml" ContentType="application/vnd.openxmlformats-officedocument.presentationml.notesSlide+xml"/>
  <Override PartName="/ppt/tags/tag875.xml" ContentType="application/vnd.openxmlformats-officedocument.presentationml.tags+xml"/>
  <Override PartName="/ppt/tags/tag876.xml" ContentType="application/vnd.openxmlformats-officedocument.presentationml.tags+xml"/>
  <Override PartName="/ppt/notesSlides/notesSlide14.xml" ContentType="application/vnd.openxmlformats-officedocument.presentationml.notesSlide+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notesSlides/notesSlide15.xml" ContentType="application/vnd.openxmlformats-officedocument.presentationml.notesSlide+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notesSlides/notesSlide16.xml" ContentType="application/vnd.openxmlformats-officedocument.presentationml.notesSlide+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notesSlides/notesSlide17.xml" ContentType="application/vnd.openxmlformats-officedocument.presentationml.notesSlide+xml"/>
  <Override PartName="/ppt/tags/tag9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notesSlides/notesSlide20.xml" ContentType="application/vnd.openxmlformats-officedocument.presentationml.notesSlide+xml"/>
  <Override PartName="/ppt/ink/ink1.xml" ContentType="application/inkml+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ink/ink2.xml" ContentType="application/inkml+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ink/ink3.xml" ContentType="application/inkml+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ink/ink4.xml" ContentType="application/inkml+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ink/ink5.xml" ContentType="application/inkml+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ink/ink6.xml" ContentType="application/inkml+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notesSlides/notesSlide21.xml" ContentType="application/vnd.openxmlformats-officedocument.presentationml.notesSlide+xml"/>
  <Override PartName="/ppt/ink/ink7.xml" ContentType="application/inkml+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notesSlides/notesSlide22.xml" ContentType="application/vnd.openxmlformats-officedocument.presentationml.notesSlide+xml"/>
  <Override PartName="/ppt/ink/ink8.xml" ContentType="application/inkml+xml"/>
  <Override PartName="/ppt/tags/tag1111.xml" ContentType="application/vnd.openxmlformats-officedocument.presentationml.tags+xml"/>
  <Override PartName="/ppt/ink/ink9.xml" ContentType="application/inkml+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ink/ink10.xml" ContentType="application/inkml+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ink/ink11.xml" ContentType="application/inkml+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ink/ink12.xml" ContentType="application/inkml+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notesSlides/notesSlide23.xml" ContentType="application/vnd.openxmlformats-officedocument.presentationml.notesSlide+xml"/>
  <Override PartName="/ppt/ink/ink13.xml" ContentType="application/inkml+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ink/ink14.xml" ContentType="application/inkml+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ink/ink15.xml" ContentType="application/inkml+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ink/ink16.xml" ContentType="application/inkml+xml"/>
  <Override PartName="/ppt/tags/tag1217.xml" ContentType="application/vnd.openxmlformats-officedocument.presentationml.tags+xml"/>
  <Override PartName="/ppt/notesSlides/notesSlide24.xml" ContentType="application/vnd.openxmlformats-officedocument.presentationml.notesSlide+xml"/>
  <Override PartName="/ppt/ink/ink17.xml" ContentType="application/inkml+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notesSlides/notesSlide25.xml" ContentType="application/vnd.openxmlformats-officedocument.presentationml.notesSlide+xml"/>
  <Override PartName="/ppt/ink/ink18.xml" ContentType="application/inkml+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notesSlides/notesSlide26.xml" ContentType="application/vnd.openxmlformats-officedocument.presentationml.notesSlide+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notesSlides/notesSlide27.xml" ContentType="application/vnd.openxmlformats-officedocument.presentationml.notesSlide+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notesSlides/notesSlide28.xml" ContentType="application/vnd.openxmlformats-officedocument.presentationml.notesSlide+xml"/>
  <Override PartName="/ppt/tags/tag1260.xml" ContentType="application/vnd.openxmlformats-officedocument.presentationml.tags+xml"/>
  <Override PartName="/ppt/notesSlides/notesSlide29.xml" ContentType="application/vnd.openxmlformats-officedocument.presentationml.notesSlide+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ink/ink19.xml" ContentType="application/inkml+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notesSlides/notesSlide30.xml" ContentType="application/vnd.openxmlformats-officedocument.presentationml.notesSlide+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notesSlides/notesSlide31.xml" ContentType="application/vnd.openxmlformats-officedocument.presentationml.notesSlide+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ink/ink79.xml" ContentType="application/inkml+xml"/>
  <Override PartName="/ppt/ink/ink80.xml" ContentType="application/inkml+xml"/>
  <Override PartName="/ppt/ink/ink81.xml" ContentType="application/inkml+xml"/>
  <Override PartName="/ppt/ink/ink82.xml" ContentType="application/inkml+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notesSlides/notesSlide32.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ink/ink150.xml" ContentType="application/inkml+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notesSlides/notesSlide33.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notesSlides/notesSlide34.xml" ContentType="application/vnd.openxmlformats-officedocument.presentationml.notesSlide+xml"/>
  <Override PartName="/ppt/ink/ink155.xml" ContentType="application/inkml+xml"/>
  <Override PartName="/ppt/ink/ink156.xml" ContentType="application/inkml+xml"/>
  <Override PartName="/ppt/notesSlides/notesSlide35.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ink/ink166.xml" ContentType="application/inkml+xml"/>
  <Override PartName="/ppt/ink/ink167.xml" ContentType="application/inkml+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notesSlides/notesSlide36.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notesSlides/notesSlide37.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notesSlides/notesSlide38.xml" ContentType="application/vnd.openxmlformats-officedocument.presentationml.notesSlide+xml"/>
  <Override PartName="/ppt/ink/ink201.xml" ContentType="application/inkml+xml"/>
  <Override PartName="/ppt/ink/ink20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Lst>
  <p:notesMasterIdLst>
    <p:notesMasterId r:id="rId111"/>
  </p:notesMasterIdLst>
  <p:handoutMasterIdLst>
    <p:handoutMasterId r:id="rId112"/>
  </p:handoutMasterIdLst>
  <p:sldIdLst>
    <p:sldId id="511" r:id="rId3"/>
    <p:sldId id="635" r:id="rId4"/>
    <p:sldId id="636" r:id="rId5"/>
    <p:sldId id="522" r:id="rId6"/>
    <p:sldId id="530" r:id="rId7"/>
    <p:sldId id="659" r:id="rId8"/>
    <p:sldId id="661" r:id="rId9"/>
    <p:sldId id="660" r:id="rId10"/>
    <p:sldId id="676" r:id="rId11"/>
    <p:sldId id="532" r:id="rId12"/>
    <p:sldId id="534" r:id="rId13"/>
    <p:sldId id="535" r:id="rId14"/>
    <p:sldId id="539" r:id="rId15"/>
    <p:sldId id="786" r:id="rId16"/>
    <p:sldId id="756" r:id="rId17"/>
    <p:sldId id="757" r:id="rId18"/>
    <p:sldId id="758" r:id="rId19"/>
    <p:sldId id="790" r:id="rId20"/>
    <p:sldId id="759" r:id="rId21"/>
    <p:sldId id="782" r:id="rId22"/>
    <p:sldId id="783" r:id="rId23"/>
    <p:sldId id="784" r:id="rId24"/>
    <p:sldId id="785" r:id="rId25"/>
    <p:sldId id="701" r:id="rId26"/>
    <p:sldId id="741" r:id="rId27"/>
    <p:sldId id="743" r:id="rId28"/>
    <p:sldId id="752" r:id="rId29"/>
    <p:sldId id="744" r:id="rId30"/>
    <p:sldId id="788" r:id="rId31"/>
    <p:sldId id="745" r:id="rId32"/>
    <p:sldId id="742" r:id="rId33"/>
    <p:sldId id="750" r:id="rId34"/>
    <p:sldId id="789" r:id="rId35"/>
    <p:sldId id="751" r:id="rId36"/>
    <p:sldId id="787" r:id="rId37"/>
    <p:sldId id="715" r:id="rId38"/>
    <p:sldId id="760" r:id="rId39"/>
    <p:sldId id="761" r:id="rId40"/>
    <p:sldId id="678" r:id="rId41"/>
    <p:sldId id="730" r:id="rId42"/>
    <p:sldId id="555" r:id="rId43"/>
    <p:sldId id="717" r:id="rId44"/>
    <p:sldId id="718" r:id="rId45"/>
    <p:sldId id="558" r:id="rId46"/>
    <p:sldId id="720" r:id="rId47"/>
    <p:sldId id="724" r:id="rId48"/>
    <p:sldId id="791" r:id="rId49"/>
    <p:sldId id="580" r:id="rId50"/>
    <p:sldId id="727" r:id="rId51"/>
    <p:sldId id="725" r:id="rId52"/>
    <p:sldId id="762" r:id="rId53"/>
    <p:sldId id="726" r:id="rId54"/>
    <p:sldId id="781" r:id="rId55"/>
    <p:sldId id="695" r:id="rId56"/>
    <p:sldId id="764" r:id="rId57"/>
    <p:sldId id="765" r:id="rId58"/>
    <p:sldId id="766" r:id="rId59"/>
    <p:sldId id="767" r:id="rId60"/>
    <p:sldId id="755" r:id="rId61"/>
    <p:sldId id="780" r:id="rId62"/>
    <p:sldId id="768" r:id="rId63"/>
    <p:sldId id="769" r:id="rId64"/>
    <p:sldId id="770" r:id="rId65"/>
    <p:sldId id="771" r:id="rId66"/>
    <p:sldId id="772" r:id="rId67"/>
    <p:sldId id="773" r:id="rId68"/>
    <p:sldId id="774" r:id="rId69"/>
    <p:sldId id="775" r:id="rId70"/>
    <p:sldId id="776" r:id="rId71"/>
    <p:sldId id="777" r:id="rId72"/>
    <p:sldId id="778" r:id="rId73"/>
    <p:sldId id="779" r:id="rId74"/>
    <p:sldId id="711" r:id="rId75"/>
    <p:sldId id="721" r:id="rId76"/>
    <p:sldId id="722" r:id="rId77"/>
    <p:sldId id="723" r:id="rId78"/>
    <p:sldId id="698" r:id="rId79"/>
    <p:sldId id="736" r:id="rId80"/>
    <p:sldId id="737" r:id="rId81"/>
    <p:sldId id="738" r:id="rId82"/>
    <p:sldId id="739" r:id="rId83"/>
    <p:sldId id="691" r:id="rId84"/>
    <p:sldId id="692" r:id="rId85"/>
    <p:sldId id="731" r:id="rId86"/>
    <p:sldId id="732" r:id="rId87"/>
    <p:sldId id="733" r:id="rId88"/>
    <p:sldId id="734" r:id="rId89"/>
    <p:sldId id="729" r:id="rId90"/>
    <p:sldId id="693" r:id="rId91"/>
    <p:sldId id="694" r:id="rId92"/>
    <p:sldId id="665" r:id="rId93"/>
    <p:sldId id="666" r:id="rId94"/>
    <p:sldId id="667" r:id="rId95"/>
    <p:sldId id="668" r:id="rId96"/>
    <p:sldId id="638" r:id="rId97"/>
    <p:sldId id="639" r:id="rId98"/>
    <p:sldId id="640" r:id="rId99"/>
    <p:sldId id="641" r:id="rId100"/>
    <p:sldId id="699" r:id="rId101"/>
    <p:sldId id="642" r:id="rId102"/>
    <p:sldId id="643" r:id="rId103"/>
    <p:sldId id="644" r:id="rId104"/>
    <p:sldId id="645" r:id="rId105"/>
    <p:sldId id="646" r:id="rId106"/>
    <p:sldId id="647" r:id="rId107"/>
    <p:sldId id="648" r:id="rId108"/>
    <p:sldId id="649" r:id="rId109"/>
    <p:sldId id="650" r:id="rId110"/>
  </p:sldIdLst>
  <p:sldSz cx="9144000" cy="6858000" type="screen4x3"/>
  <p:notesSz cx="7315200" cy="9601200"/>
  <p:custDataLst>
    <p:tags r:id="rId113"/>
  </p:custDataLst>
  <p:defaultTextStyle>
    <a:defPPr>
      <a:defRPr lang="en-US"/>
    </a:defPPr>
    <a:lvl1pPr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1pPr>
    <a:lvl2pPr marL="457200"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2pPr>
    <a:lvl3pPr marL="914400"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3pPr>
    <a:lvl4pPr marL="1371600"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4pPr>
    <a:lvl5pPr marL="1828800" algn="l" rtl="0" fontAlgn="base">
      <a:spcBef>
        <a:spcPct val="0"/>
      </a:spcBef>
      <a:spcAft>
        <a:spcPct val="0"/>
      </a:spcAft>
      <a:defRPr sz="2400" kern="1200">
        <a:solidFill>
          <a:schemeClr val="tx1"/>
        </a:solidFill>
        <a:latin typeface="Times" pitchFamily="-106" charset="0"/>
        <a:ea typeface="ＭＳ Ｐゴシック" pitchFamily="-106" charset="-128"/>
        <a:cs typeface="+mn-cs"/>
      </a:defRPr>
    </a:lvl5pPr>
    <a:lvl6pPr marL="2286000" algn="l" defTabSz="914400" rtl="0" eaLnBrk="1" latinLnBrk="0" hangingPunct="1">
      <a:defRPr sz="2400" kern="1200">
        <a:solidFill>
          <a:schemeClr val="tx1"/>
        </a:solidFill>
        <a:latin typeface="Times" pitchFamily="-106" charset="0"/>
        <a:ea typeface="ＭＳ Ｐゴシック" pitchFamily="-106" charset="-128"/>
        <a:cs typeface="+mn-cs"/>
      </a:defRPr>
    </a:lvl6pPr>
    <a:lvl7pPr marL="2743200" algn="l" defTabSz="914400" rtl="0" eaLnBrk="1" latinLnBrk="0" hangingPunct="1">
      <a:defRPr sz="2400" kern="1200">
        <a:solidFill>
          <a:schemeClr val="tx1"/>
        </a:solidFill>
        <a:latin typeface="Times" pitchFamily="-106" charset="0"/>
        <a:ea typeface="ＭＳ Ｐゴシック" pitchFamily="-106" charset="-128"/>
        <a:cs typeface="+mn-cs"/>
      </a:defRPr>
    </a:lvl7pPr>
    <a:lvl8pPr marL="3200400" algn="l" defTabSz="914400" rtl="0" eaLnBrk="1" latinLnBrk="0" hangingPunct="1">
      <a:defRPr sz="2400" kern="1200">
        <a:solidFill>
          <a:schemeClr val="tx1"/>
        </a:solidFill>
        <a:latin typeface="Times" pitchFamily="-106" charset="0"/>
        <a:ea typeface="ＭＳ Ｐゴシック" pitchFamily="-106" charset="-128"/>
        <a:cs typeface="+mn-cs"/>
      </a:defRPr>
    </a:lvl8pPr>
    <a:lvl9pPr marL="3657600" algn="l" defTabSz="914400" rtl="0" eaLnBrk="1" latinLnBrk="0" hangingPunct="1">
      <a:defRPr sz="2400" kern="1200">
        <a:solidFill>
          <a:schemeClr val="tx1"/>
        </a:solidFill>
        <a:latin typeface="Times" pitchFamily="-106"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C10EF"/>
    <a:srgbClr val="067B0E"/>
    <a:srgbClr val="CCFFCC"/>
    <a:srgbClr val="990099"/>
    <a:srgbClr val="FFCCCC"/>
    <a:srgbClr val="FFCCFF"/>
    <a:srgbClr val="FEDDDA"/>
    <a:srgbClr val="CC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4" d="100"/>
          <a:sy n="84" d="100"/>
        </p:scale>
        <p:origin x="-5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2456"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170238" cy="2984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l" eaLnBrk="0" hangingPunct="0">
              <a:defRPr sz="13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4144963" y="0"/>
            <a:ext cx="3170237" cy="2984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r" eaLnBrk="0" hangingPunct="0">
              <a:defRPr sz="13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0" y="9302750"/>
            <a:ext cx="3170238" cy="298450"/>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l" eaLnBrk="0" hangingPunct="0">
              <a:defRPr sz="13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4144963" y="9302750"/>
            <a:ext cx="3170237" cy="298450"/>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r" eaLnBrk="0" hangingPunct="0">
              <a:defRPr sz="1300">
                <a:ea typeface="ＭＳ Ｐゴシック" pitchFamily="-106" charset="-128"/>
              </a:defRPr>
            </a:lvl1pPr>
          </a:lstStyle>
          <a:p>
            <a:pPr>
              <a:defRPr/>
            </a:pPr>
            <a:fld id="{56213350-9812-4A25-86FA-F93E0736EB34}" type="slidenum">
              <a:rPr lang="en-US"/>
              <a:pPr>
                <a:defRPr/>
              </a:pPr>
              <a:t>‹#›</a:t>
            </a:fld>
            <a:endParaRPr lang="en-US"/>
          </a:p>
        </p:txBody>
      </p:sp>
    </p:spTree>
    <p:extLst>
      <p:ext uri="{BB962C8B-B14F-4D97-AF65-F5344CB8AC3E}">
        <p14:creationId xmlns:p14="http://schemas.microsoft.com/office/powerpoint/2010/main" val="153182767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35:06.283"/>
    </inkml:context>
    <inkml:brush xml:id="br0">
      <inkml:brushProperty name="width" value="0.05292" units="cm"/>
      <inkml:brushProperty name="height" value="0.05292" units="cm"/>
      <inkml:brushProperty name="color" value="#FF0000"/>
    </inkml:brush>
  </inkml:definitions>
  <inkml:trace contextRef="#ctx0" brushRef="#br0">1191 4787,'0'0,"0"0,0 0,0 0,0 0,0 0,0 0,-25 100,25-100,0 74,0 0,0 1,0 24,0-25,0 26,-25-26,25 0,0 1,0-26,-25 1,25-50,0 74,0-74,0 0,0 0,0 0,0 0,0 0,0 0,0-49,0 49,0-50,0 50,-25-74,25 74,0 0,0 0,0 0,0 0,0 0,0 0,-24 99,24-99,24 74,-24-74,0 75,0-75,25 50,-25-50,0 0,0 0,25 0,0-25,0 0,-1-25,-24 25,25 1,-25-26,25 50,-25-50,25 26,0-1</inkml:trace>
  <inkml:trace contextRef="#ctx0" brushRef="#br0" timeOffset="602.0344">5110 4812,'0'0,"0"0,0 0,0 0,25 25,-25 25,0-26,0 26,0 0,0 24,0 0,0 1,0-1,0 1,0-26,0 26,0-26,0-24,0 0,0 0,-25-25</inkml:trace>
  <inkml:trace contextRef="#ctx0" brushRef="#br0" timeOffset="877.0501">5035 5507,'0'24,"0"1,0-25,0 50,0-1,0-24,0 25,25-25,-25 24,0-24,25 0,-25-25,0 0,25 0,0-25,-25 0,24 0,-24-24,25 24,0 0,-25 0,25 1,-25-1,0 0</inkml:trace>
  <inkml:trace contextRef="#ctx0" brushRef="#br0" timeOffset="7172.4102">1935 5606,'0'0,"0"0,0 0,0 0,0 25,-25-1,25 1,0 0,-25 49,0-24,25 25,0-1,0 0,-24 1,24-1,0-24,0-1,0 1,0-50,24 25,-24-50,25 25,0-50</inkml:trace>
  <inkml:trace contextRef="#ctx0" brushRef="#br0" timeOffset="7462.4268">2158 5978,'0'50,"-25"24,0 0,25 1,0-26,25 1,0-25,25 0,-1-25,26-25,-1 0,0 0,-24-49,0 24,-1-24,-24-1,-25 26,0-26,-25 26,-24 24,-1 0,-24 25,-1 25,26 0,-1 0,0 49</inkml:trace>
  <inkml:trace contextRef="#ctx0" brushRef="#br0" timeOffset="7863.4498">2381 6871,'0'0,"0"25,-25 0,25 24,0 1,0-1,25 1,-25 0,25-1,0 26,-25-26,25 1,-50-1,25 26,-25-50,-25 24,26 1,-26-25,25-25,-24 0,24 0,0-25,25-25</inkml:trace>
  <inkml:trace contextRef="#ctx0" brushRef="#br0" timeOffset="8037.4597">2183 6896,'25'-25,"24"0,-24 0,25 25,-1-25,1 1,24 24,-24-25,-1 25,1 0,0-25,-25 25,24-25,-49 25</inkml:trace>
  <inkml:trace contextRef="#ctx0" brushRef="#br0" timeOffset="8738.4998">2183 7987,'0'0,"0"0,0 0,0 0,25 0,-1-25,26 25,-25-25,24 25,-24 0,25 25,-25 0,-25 0,0 25,0-1,-25 1,0 49,-25-25,1-24,-1 24,25 1,1-26,24 1,0-25,24 0,1-25,25 0,-1 24,1-24,-25-24,0 24,24 0,-49 0,25 0,-25 0</inkml:trace>
  <inkml:trace contextRef="#ctx0" brushRef="#br0" timeOffset="9325.5334">2232 9054,'0'-25,"25"0,-25 25,0-25,0 25,0 0,0 0,0 0,25-25,-25 25,0 25,0 0,0 25,0-25,0 24,0 1,0 24,0-24,0-1,0 26,0-50,0 24,0-24,0 0,0 0,0-1,0-24,0 25,0-25,0 0,0 0,25 0,-25 0,0 0,0 0</inkml:trace>
  <inkml:trace contextRef="#ctx0" brushRef="#br0" timeOffset="17012.9731">4192 5507,'0'0,"0"0,0 0,0 24,0 1,0-25,0 50,0-1,0 1,0 24,-25 1,25-25,0 24,0 0,0-24,-25 0,25-1,0-24,0 0,0-25,0 25,0-50,0 25,25-50</inkml:trace>
  <inkml:trace contextRef="#ctx0" brushRef="#br0" timeOffset="17370.9936">4316 5755,'0'-25,"25"25,-25-25,25 25,-1-25,1 0,25 25,-25-24,-1 24,1 0,0 0,-25 24,25 1,-25 0,-25 0,25 24,-25 1,0 0,1-1,-1 1,25 0,0-50,0 49,25-49,-1 25,1 0,0-25,25 0,-26 25,26-50,-25 25,0 0,-1 0,-24-25</inkml:trace>
  <inkml:trace contextRef="#ctx0" brushRef="#br0" timeOffset="18050.0324">4068 6896,'0'0,"0"0,25-25,0 25,-1 0,1-25,0 25,0-25,0 25,-1 25,1-25,-25 25,0 25,0-1,-25 1,1-1,-1 26,0-26,0 26,25-26,-25 1,25-25,0 0,25-1,0 1,0-25,-25 0,49 0,-24-25,0 25,0-24,0-1,-1 0,-24 25,25-50,0 26</inkml:trace>
  <inkml:trace contextRef="#ctx0" brushRef="#br0" timeOffset="18480.057">4490 6896,'0'25,"-25"-1,25 26,0-25,25 0,-25-1,24-24,1 25,0-50,0 1,24-1,-24 0,0-25,25-24,-26 24,1 1,-25-1,25 0,-25 26,0-1,0 25,0 49,0-24,0 50,-25-1,0 1,25 49,-24-50,24 25,0-24,-25-1,25 0,-25-24,50-25,-25 0,0-1,0-24,25 25</inkml:trace>
  <inkml:trace contextRef="#ctx0" brushRef="#br0" timeOffset="19280.1028">4093 7813,'-25'0,"25"0,0 25,-25-25,25 0,-25 25,25 25,0-26,0 26,0-25,25 0,0 24,-25-24,50-25,-26 0,1 0,25-25,-1 1,-24-1,25-25,-25 25,-1-24,1-1,0 0,-25 26,0-1,0 0,0 25,-25 0,25 25,-25 24,1 1,-1 24,25 1,-25 24,0 0,25-24,0-1,-25 1,25-1,0-49,0 24,0-24,0-25,25 0,-25-25</inkml:trace>
  <inkml:trace contextRef="#ctx0" brushRef="#br0" timeOffset="19726.1283">4614 8086,'0'0,"-25"0,25-24,-25 24,25 0,-25 24,0-24,25 25,-24 25,24-25,0 24,24 26,1-26,0 1,-25-1,25 1,0-25,-25 0,0-1,0-24,-25 25,25-50,-25 25,25 0,0-24,-25-1,50 0,-25 0,25-24,-25-1,49 0,-24 26,0-26,0 0,0 26,-25-26,0 25,0 0,0-24,0 24,-25 0,0 25,25 0,0 0</inkml:trace>
  <inkml:trace contextRef="#ctx0" brushRef="#br0" timeOffset="20418.1678">4291 8979,'0'0,"0"0,0-25,0 25,-25-24,1-1,-1 25,0-25,0 25,0 0,1 25,-1 0,0-1,25 1,0-25,25 25,0-25,-25 25,49-25,-24-25,0 25,24-25,-49 25,25-25,-25 25,25 0,-25 0,0 50,0-25,0 25,0-1,0 26,0-1,0-24,0 24,0-24,0-26,-25 26,50-25,-50-25,25 0,25 0,-25 0</inkml:trace>
  <inkml:trace contextRef="#ctx0" brushRef="#br0" timeOffset="21296.2181">4589 8979,'0'0,"0"0,0 25,-25-25,25 0,-25 25,25 0,-25 0,25 24,-24 1,24-1,-25 1,25 0,0-26,0 26,0 0,0-26,25 1,-25 0,0-25,24 25,-24-25,0 0,0 0,0 25,0-25,0 0,0 0,0 0,0 0,0 0,0 0,0 0,0 0,0 0,0 0,25 0,-25 0,0 0,25 0,-25 0,0 0,25 0,-25 0,25 0,-1 0,1 0,0 0,0 0,0-25,-25 25,24-25,1 0,0 0,-25 25,25-24,0-1,-25 0,0 0,0 0,0 1,0-1,0 0,0 0,-25 0,0 25,25-24,-25 24,25 0,-25 0,1 24,24 1,-25 0,0 0,25 0,0-1,-25 1,25 0,0 25,0-26,0-24,0 25,0 0,25 0,-25-25,0 25,0-25,0 0,0 0,0 0,0 0</inkml:trace>
  <inkml:trace contextRef="#ctx0" brushRef="#br0" timeOffset="31513.8025">4936 4539,'0'0,"0"0,0 0,0 0,0 0,-25-25,25 25,0-24,-24 24,-1-25,25 0,-50 25,25-25,-24 25,24 0,-50-25,26 25,-1 0,-24 0,-1 0,26 25,-26-25,1 25,0 0,24-25,-24 49,24-24,25 0,-24 25,24-1,25 1,0-1,0 26,0-25,25 24,-1-24,1-1,0 26,25-26,-1 1,-24-1,49-24,-24 0,24 0,-24-25,24 25,1-50,24 25,-25-25,1-25,-26 26,26-26,-1 0,-24-24,0 24,-1-49,-24 25,25-1,-50 1,0-1,0 1,0 24,-25 1,-25-1,1 25,-1 1,0 24,-49 0,49 0,-24 0,0 24,24-24,-24 25,49 0,0 25</inkml:trace>
  <inkml:trace contextRef="#ctx0" brushRef="#br0" timeOffset="32489.8583">5085 6648,'0'0,"-25"-25,25 0,-25 0,1 0,-1 1,0-1,-25 0,26 0,-1 0,-25 25,0-24,1-1,-1 25,-24-25,24 25,1 0,-26 0,26 0,-26 25,26 0,-26-1,26 1,-1 25,-24-25,24 24,0 1,26 24,-1-24,0-1,0 26,0-25,25 24,0-24,0 24,0-24,25-1,25 26,-25-26,24-24,26 25,-26-26,26 1,24-25,-25 0,25 0,1 0,-1-25,0 1,-25-26,26 25,-1-24,-25-1,-24 0,0 1,-26-26,1 26,-25-1,-25-24,1 49,-26-25,0 25,-24 1,24 24,-49 0,49 24,-24 1,24 0,1 0</inkml:trace>
  <inkml:trace contextRef="#ctx0" brushRef="#br0" timeOffset="33459.9138">4862 8830,'0'0,"0"0,0-24,0 24,0-25,-25 25,0-25,25 0,-25 25,0-25,1 1,-26 24,25 0,-24-25,-1 25,0 0,1-25,-1 25,-24 0,24 0,-24 25,24-25,-24 25,24-1,-24 26,24 0,-24-1,49 1,-25 24,50 1,-24 24,24-25,0 1,24-1,-24 1,50-1,-25 0,24-24,1 0,24-1,-24-24,49 0,-24 0,24-25,-25 0,25-25,1 0,-26 0,25-24,-24-1,-1-24,-24-1,-25 1,-1-25,1 24,-25-24,0 25,-25-1,1 25,-1 1,-25-1,25 25,-24 25,-1 0,0 0,26 0,-1 25,0-25,0 25,25 0</inkml:trace>
  <inkml:trace contextRef="#ctx0" brushRef="#br0" timeOffset="34301.962">5556 9128,'0'0,"0"0,0 0,0 0,0 0,0 0,25 0,0 0,-25 0,49 0,-24 0,50 0,-1 0,1 25,24-25,25 0,0 0,0 0,0 0,0 0,0 0,0 25,0-25,-25 0,-24 0,24 0,-50 25,1-25,-25 0,0 0,-1 0,-24 0,0 0,-24 0,-1-25,0 25,0-25,0 0,1 0,-1 1,-25-26,25 25,1 0,-26 0,25 1,0-1,25 25,0 0,0 0,25 25,0-1,25 1,-26 0,26 0,0 0,-1 24,1-24,-25 0,-1 0,-24 0,0 24,-24-24,-1 0,0 0,0-1,-24 26,24-50,-25 25,50 0,-25-25,25 0,0 0,25-25,25 25</inkml:trace>
  <inkml:trace contextRef="#ctx0" brushRef="#br0" timeOffset="34817.9909">8434 8682,'0'0,"0"0,-25 0,0-25,0 25,0-50,1 25,-1 1,0-1,0 0,-24 25,24 0,0 25,-25 24,26 1,-1 0,0-1,0 26,25-26,25 1,0-25,24-1,-24 1,25-50,-1 25,1-24,0-26,-1 25,-24 0,25-24,-26 24,-24 0,0 25,25 0,-25 50,-25-1,25 1,-24 24,24 1,0-1,-25 1,25-1,-25-24,25-1,0 1,0-25,0-25,25 0,0-25</inkml:trace>
  <inkml:trace contextRef="#ctx0" brushRef="#br0" timeOffset="35186.0125">8806 8657,'0'-25,"0"25,0 50,-25-26,25 51,-50-1,50 1,-25 24,1 0,24 0,0-24,0-1,24 1,1-51,25 26,-1-25,26-25,-26 0,1-25,0 0,-1-24,-24-1,0 0,-25 1,0 24,-25-25,0 26,1 24,-26 24,25 1,-25 0,26 25,-26-26,50 26,-25-25,25-25,0 0,25 0</inkml:trace>
  <inkml:trace contextRef="#ctx0" brushRef="#br0" timeOffset="35539.0326">8533 7516,'0'25,"-25"-1,25 26,-25-25,25 24,0 26,0-1,0 1,0-1,0-24,0 24,0-24,0-25,0 24,0-49,0 0,0 0</inkml:trace>
  <inkml:trace contextRef="#ctx0" brushRef="#br0" timeOffset="35693.0415">8260 7962,'0'0,"50"0,-26-25,26 25,0 0,-1 0,1-24,-1-1,1 0,0-25</inkml:trace>
  <inkml:trace contextRef="#ctx0" brushRef="#br0" timeOffset="36128.0663">8111 6722,'25'-25,"-25"25,25-25,0 1,-1 24,1-25,0 25,0 0,-25 0,25 0,-25 25,-25-1,25 26,-25 0,0-1,0 1,1 24,-1 1,0-26,25 1,-25 0,25-26,25 1,0 0,-25-25,49 25,-24-25,0-25,25 25,-26-25,1 0,0 25,0-24,0-26,-1 25</inkml:trace>
  <inkml:trace contextRef="#ctx0" brushRef="#br0" timeOffset="36496.0875">8483 6672,'25'25,"-25"-25,0 50,25-25,-25-1,25 26,-1-25,1-25,0 0,0 0,24-25,-24-25,0 26,0-26,24 25,-49-24,25-1,-25 25,0 0,0 25,0 0,0 25,0 0,0 49,-25-49,25 50,-24-1,24-24,-25 24,25-24,0-25,-25 24,25-24,0-25,0 0,0-50</inkml:trace>
  <inkml:trace contextRef="#ctx0" brushRef="#br0" timeOffset="36775.1032">8558 5804,'0'25,"0"25,0-1,-25 1,25 24,0 1,-25-1,0-24,25 24,-25-24,25-1,-24-24,24-25,0 0,0 0,0 0</inkml:trace>
  <inkml:trace contextRef="#ctx0" brushRef="#br0" timeOffset="36917.1115">8359 6226,'0'-25,"0"25,0 0,0 0,25 0,25 0,-26 0,26 0,0 0,-1-25,-24 25,25-49</inkml:trace>
  <inkml:trace contextRef="#ctx0" brushRef="#br0" timeOffset="37654.1536">8483 4762,'0'0,"0"0,0 0,0 0,-25 25,1 0,24 25,-25-25,0 49,0-24,25 24,-25 0,25 1,0-1,25-24,-25-1,25 1,25-25,-1 0,-24-25,25 0,-1-25,1 0,-25 0,24 0,-49-24,25-1,0 1,-25 24,-25 0,25 0,-25 0,0 50,1-25,-1 25,-25 0,25 24,-24-24,24 25,0-1,25-24,-25 0,25 0,25 0</inkml:trace>
  <inkml:trace contextRef="#ctx0" brushRef="#br0" timeOffset="39009.2308">9401 8731,'0'-25,"25"25,0-24,-25 24,24-25,1 0,0 0,-25-24,50-1,-26 0,1-24,0 24,25-49,-26 0,26-25,-25 0,24 0,-24-25,0 25,0-50,0 26,-25-1,0 0,0-25,0 25,-25-24,25 24,-25-25,0 1,-24-1,24 25,0-24,-25 24,1-25,24 25,-25 25,1 0,24 0,-25 25,26 25,-26-26,50 51,-50-1,50 25,0 1,0 24,-24-25,24 50,0 24,24 1,-24-1,0 1,0 24,25 1,0-26,-25 1,0 0,0-1,0 1,25-50,-25 25,0-25,0 0,-25-25,25 25,0-50,0 1,-25-26,0 26,25-26,-24 1,-1-1,25 1,-25 24,0-24,25 49,0 0,0 1,0 24,0 0,0 24,25 1,0 0,-25-25,49 50,-24-26,0 26,25-25,-26 0,26-25,-25 24,0-24,-1 25,-24-25,25 0,-25 0,0 0,0 0,0 0,0 0,0 0,0 0,0 0,0 0,0 0,0 0,0 0,0 0</inkml:trace>
  <inkml:trace contextRef="#ctx0" brushRef="#br0" timeOffset="106836.1107">2307 12998,'-25'-25,"25"25,0 0,-25 0,25 0,-25 0,1 0,24 0,-25 0,0 25,25-25,-25 0,25 0,0 24,0-24,-25 0,25 0,0 25,0-25,0 0,0 25,25-25,-25 25,0 0,25 24,-25-24,25 25,0-1,-1 1,1 0,0-1,25 26,-50-26,49 1,-49-1,25 1,-25 0,0-26,0 1,0 25,-25-25,0-1,1 1,-1 0,0-25,0 25,0 0,1-25,-1 0,0 0,25 0,-25 0,25-25,0 25,0-25,0 0,0 0,0 1,25-1</inkml:trace>
  <inkml:trace contextRef="#ctx0" brushRef="#br0" timeOffset="107240.1338">2332 12948,'-25'-25,"50"0,-50 1,25 24,25 0,-25 0,0-25,0 25,24-25,1 25,0-25,25 0,-1 1,1-26,-25 25,24 0,1 1,0-1,-26 25,1 0,0-25,-25 25,0 0,0 0,0 0,0 0,-25 0,25 0,0 0,0 0,0 0,0 0,0 0,0 0,0 0,0-25,0 25,0 0</inkml:trace>
  <inkml:trace contextRef="#ctx0" brushRef="#br0" timeOffset="108337.1965">2108 14759,'0'0,"25"-25,-25 25,0-25,25 0,0 25,0-24,-1 24,1-25,0 25,0 0,0 0,-25 25,24-25,1 24,-25 26,0-25,0 24,0 26,-25-26,1 26,-1-26,0 26,-25-1,26-24,-26-1,0 1,26 0,-1-25,0-1,0 1,25-25,0 0,0 0,0 0,25 0,0 0,24 0,-24 0,50 0,-26 0,1 0,-1 0,1 0,0 25,-1-25,-24 0,0 0,0 0,-25 0,0 0,0 0,0 0,0 0,0 0</inkml:trace>
  <inkml:trace contextRef="#ctx0" brushRef="#br0" timeOffset="109521.2643">2332 16148,'0'0,"0"0,0 25,0-25,0 0,0 0,0 0,0 0,0 0,0 24,0 1,0 0,0 25,0 24,0-24,0 24,0 1,0-1,0-24,0 24,0-24,0-1,0-24,0 0,0 0,0-25,0 0,0 24,0-24,0 0,0 0,0 0,0 0,0 0,0 0,0 0</inkml:trace>
  <inkml:trace contextRef="#ctx0" brushRef="#br0" timeOffset="113366.4842">4068 12874,'0'0,"0"0,0 0,0 0,25-25,-25 0,25 25,-1-25,26 0,-25 1,24 24,1-25,0 0,-1 25,-24 0,0 25,-25-25,-25 49,0-24,0 25,-24-1,-1-24,1 50,24-26,0 1,25-1,25 1,0 0,24 24,26-24,-1-1,0 1,1 0,-1-1,-24-24,-1 25,-49-1,0-24,-49 0,-1 0,-24-1,-1 1,-24 0,0-25,25 25,-1-25,1 0,24-25,25 25,1 0,24-25,24 0,1 1,0 24</inkml:trace>
  <inkml:trace contextRef="#ctx0" brushRef="#br0" timeOffset="114013.5212">4837 13022,'0'0,"0"0,-25 0,25 25,-25 0,25 0,-25 24,25 26,-24-25,24 24,0 0,0 26,24-26,1 0,0-24,25 0,-1-26,1 1,0-25,24-25,-24 1,24-26,-24-24,-1 24,-24-49,-25 0,0-1,0 1,-25 0,0 0,-24 24,-1 1,1-1,-1 51,0 24,-24 0,24 0,1 24,24-24,0 50,25-25,-25 24</inkml:trace>
  <inkml:trace contextRef="#ctx0" brushRef="#br0" timeOffset="115009.5782">4291 14263,'0'-25,"0"25,-25 0,25 25,-24-25,-1 49,0 1,0 0,0 49,1 0,-26 0,50 25,-25-25,25 1,0-1,25 0,0-49,24 24,-24-49,25 0,24-25,-24 0,-1-50,1 25,0-24,-26-1,26-24,-25-1,-25 26,0-26,-25 26,25 24,-50 0,26 25,-26 0,25 25,-24 0,24 24,-25 26,25-26,25 1,0-1,0-24,0 0,25 0,0-25,0 0</inkml:trace>
  <inkml:trace contextRef="#ctx0" brushRef="#br0" timeOffset="115422.6018">4713 14585,'0'0,"-25"0,25 25,-25 0,0 0,25 49,-24-24,24 24,-25 25,25-24,25 24,-1-25,26 1,0-1,-1-24,26-50,-26 25,26-50,-26 25,1-50,0 0,-1-24,-24-25,-25 24,-25-24,0 0,-24 0,-26 49,26-24,-26 24,-24 50,25 0,24 25,0 25,1-1,24 1,0 24,25 1</inkml:trace>
  <inkml:trace contextRef="#ctx0" brushRef="#br0" timeOffset="115950.632">3969 16148,'0'0,"0"25,0-1,0 1,-25 25,25 24,0 1,0 24,0 0,0-24,0 24,0 0,0-25,0 1,0-1,0-24,0-25,0-1,0-24,0 0,0-24</inkml:trace>
  <inkml:trace contextRef="#ctx0" brushRef="#br0" timeOffset="116694.6745">4366 16197,'0'0,"0"0,0 0,0-24,24 24,-24-25,25 25,0-25,0 25,24 0,-24 0,25 0,-25 0,-1 25,-24 0,0-1,0 26,-24 0,-1 24,0 1,-25-1,1 0,-1 1,25-1,-24-24,24-25,25 24,0-49,25 25,0-25,24 0,1-25,-1 25,1 0,-25 0,24 0,-24-25,0 25,0 0,0 0,-25 0,0 0,0 0,0 0</inkml:trace>
  <inkml:trace contextRef="#ctx0" brushRef="#br0" timeOffset="117161.7013">5035 16272,'0'-25,"-24"25,-1 0,25 25,-25 0,0 24,25 1,0 24,0 1,25-1,0 1,0-1,24 0,1-49,-1 25,1-25,24-25,-24 0,0-25,-1 0,-24 0,0-24,0-26,-1 1,-24-1,0-24,-24 0,24 24,-25 1,-25 0,1-1,-1 50,25 1,-24-1,-1 25,25 0,0 25,1-1,24-24,0 25,0 0,0-25,0 25,0-25</inkml:trace>
  <inkml:trace contextRef="#ctx0" brushRef="#br0" timeOffset="119406.8297">5655 15776,'0'0,"-24"0,-1 0,25 0,-25 0,0 0,0 0,1-25,24 25,-25 0,0 0,0 0,0 0,1 0,-26 0,25 0,-24 0,24 0,-25 0,1 0,-1 0,0-25,1 25,-26 0,26 0,-26 0,26 0,-26 0,1-25,-1 25,1 0,0 0,-1 0,26 0,-26 0,1 0,24 25,1-25,-26 0,26 25,-1-25,25 25,-24 0,24-1,-25 1,25 0,0 0,1 0,-1 24,0 1,0-1,0-24,1 25,24 24,-25-49,0 49,25-24,0 0,-25-1,25 1,0 0,0-1,0 26,0-51,25 26,-25 0,25-1,0 1,-1 24,1-24,0-1,25 1,-1 0,-24-1,50-24,-26 25,26-1,-1-24,0 25,26-1,-26-24,25 0,0 0,1 0,-1-1,25 1,0-25,-25 0,25 0,0 0,0-25,0 1,25-26,-25 25,0-25,0 1,-25-1,25-24,-24-1,-26 1,0 0,1-1,-26-24,1 25,-25-26,-25 26,0-25,-25 24,0 1,-24-1,-1 1,0 24,-24 1,0-1,-1 25,1 1,-1-1,1 0,24 0,1 25,-1 0,25 0,25 25</inkml:trace>
  <inkml:trace contextRef="#ctx0" brushRef="#br0" timeOffset="119976.8623">6524 16545,'0'0,"0"0,0 0,0 0,24 0,1 0,-25-25,25 25,25 0,-1 0,26-25,-1 25,1 0,24-25,25 25,0 0,0-24,0 24,0 0,25-25,-25 25,0 0,0 0,0-25,-25 50,0-25,-24 0,-26 0,1 0,-1 0,-24 25,0-25,-25 0,0 0,25 0,-25 0,0 0,0 0,0 0,0 0,0 0,0 0,0 0,0 0,0 0,0 0,0 0,0 0,0 0,0 0,0 0</inkml:trace>
  <inkml:trace contextRef="#ctx0" brushRef="#br0" timeOffset="122411.0015">5606 12626,'0'0,"0"0,0 0,0-25,0 25,0 0,0 0,-25 0,25 0,0 0,0 0,0 0,0 0,0 0,0 0,0 0,0 0,0 0,0 0,0 0,0 0,0 0,0 0,0 0,0 0,0 0,0 0,0 0,0 0,0 0,0 0,-25 0,25 0,0 0,0 0,-25 0,25 0,-24 0,24 0,-25-25,25 25,-50 0,50-25,-49 25,24 0,-25-25,25 25,-24 0,-1-24,1 24,-1 0,-24-25,24 25,-24 0,-1-25,25 25,-24 0,0 0,-1 0,1 0,-1 0,26 0,-26 0,26 0,-1 0,1 0,24 0,-25 0,25 0,1 0,-1-25,0 25,0 0,25 0,-25 0,25 0,-24 0,24 0,-25 0,25 0,0 25,-25-25,25 0,-25 25,25-25,-25 25,25-1,-24 1,-1 0,0 0,0 24,25-24,-25 25,25-25,-25-1,1 26,24 0,-25-1,0 1,25-1,0 1,0 0,0-1,0 1,0 0,0-1,0 1,25-1,0-24,-25 25,24-1,1 1,0-25,25 24,-25-24,-1 25,26-25,0-1,-1 26,1-25,-1 24,1-24,0 0,24 0,-24 0,24-1,-24 1,24-25,0 25,1-25,24 25,-25-25,26 0,-26 0,25 0,1-25,-26 25,25 0,0-25,-24 0,24-24,0 24,-24 0,-1-24,1-1,-26-24,26 24,-26 0,-24-24,0 24,-25 1,0-26,0 26,0-26,-25 26,-25-1,26 0,-26 1,0 24,1-25,-1 26,0-26,26 25,-26 0,25 1,-24-1,24-25</inkml:trace>
  <inkml:trace contextRef="#ctx0" brushRef="#br0" timeOffset="123290.0518">5358 11782,'-25'0,"25"-25,-25-24,0 24,-24 0,24 0,-25 1,26-1,-26 0,0 0,1 0,-26 1,26-1,-26 0,26 0,-51 0,26 1,0-1,-1 0,1 25,-1-25,1 25,-25 0,24 0,1 0,0 0,24 25,-24 0,-1 0,25 24,1-24,24 25,-25-1,26 1,24-1,-25 1,50 0,-25-1,0 1,24-1,26 26,-25-50,24 49,1-24,0-1,24 1,1 0,-1-1,0-24,1 25,24-1,0-24,0 0,1 0,-1-25,0 0,25 0,-25 0,25-25,-24 0,-1 0,0 0,-25-24,1-1,-1 1,-24-1,-1 0,-24 1,0-1,-25 0,-25 1,0 24,1 0,-26 0,-24 1,24 24,0 0,-24 0,49 24,-24-24,24 25,0-25</inkml:trace>
  <inkml:trace contextRef="#ctx0" brushRef="#br0" timeOffset="124030.0941">6226 12229,'0'0,"0"0,0 0,25 0,0 0,-1 0,26 0,0 0,-1 0,26 0,24 0,0 0,0 0,25-25,-24 25,24 0,0 0,0 0,-25 0,0 25,0-25,-24 0,-1 25,0-25,-24 0,-25 24,0-24,0 0,-1 0,-24 0,0 0,0 0,-24 0,24 0,-25-24,0-1,0 0,0 0,0 0,-24 0,24-24,-25 24,26-25,-26 26,0-1,26 0,-1 0,25 25,-25-25,25 25,0 0,25 0,0 25,-1-25,26 25,0 0,-26-25,26 25,-25-1,0 1,-1 0,-24 0,0 0,-24-1,-1 1,0 0,-25 0,26 25,-26-26,0 1,1 0,24 0,0 0,0-25,25 24</inkml:trace>
  <inkml:trace contextRef="#ctx0" brushRef="#br0" timeOffset="124776.1368">6548 13196,'0'-25,"0"25,0 0,0 0,0 0,25 0,0 0,25 0,-1 25,1-25,24 0,1 25,24-25,-25 0,50 25,-24-25,-1 0,0 0,0 0,-24 0,-1 0,-24 0,-1 0,-24 0,-25 0,0-25,0 25,-25-25,0 0,-24 0,-1 25,1-24,-1-1,25 25,-24-25,24 25,0-25,0 25,25 0,0-25,25 25,0 0,24 0,1 25,0-25,24 0,-24 25,24-25,-49 25,24-25,-49 0,25 25,-25-1,-25 1,1 0,-1 25,0-25,-25-1,1 1,24 0,-25 0,50 0,-49-1,49-24,0 0,25 0</inkml:trace>
  <inkml:trace contextRef="#ctx0" brushRef="#br0" timeOffset="125731.1914">9029 11832,'0'25,"0"-1,25 1,-25 0,0 0,25 24,-25 1,0 0,0-1,24 1,-24 0,0-1,25-24,-25 0,0 0,0-25,0 0</inkml:trace>
  <inkml:trace contextRef="#ctx0" brushRef="#br0" timeOffset="125996.2066">9451 11857,'0'0,"0"0,24 24,-24-24,25 50,0-25,-25 24,50 1,-26 0,1-1,0 26,0-26,0-24,-25 25,0-1,0-24,0 0,-25-25,0 25,0-25,0-25</inkml:trace>
  <inkml:trace contextRef="#ctx0" brushRef="#br0" timeOffset="126185.2174">9525 11857,'50'-25,"-26"0,26 25,0-25,-1 25,-24-25,25 1,-1-1,-24 0,25 0,-26 0,1 1</inkml:trace>
  <inkml:trace contextRef="#ctx0" brushRef="#br0" timeOffset="126852.2555">9178 13171,'0'0,"0"0,0 0,0 0,0-25,25 25,-1 0,1 0,25 0,-25 0,24 0,-24 0,0 25,0 0,-25 0,0 0,0-25,0 49,0-24,0 25,0-25,24-1,-24 26,25 0,0-26,-25 1,25 0,-25 0,25 0,-50-1,0 1,0-25,0 25,1-25,-26 0,25 0,0 0,-24 0,24-25,25 25,-25-25,25 25</inkml:trace>
  <inkml:trace contextRef="#ctx0" brushRef="#br0" timeOffset="127243.2779">9723 13395,'0'-25,"0"25,0 25,0-1,-24-24,24 50,24 0,-24-1,25-24,0 25,25-1,-1-24,1 0,24-25,-24 0,0-25,-1 0,-24-24,25-1,-50 0,0 1,-25-26,0 26,-25-1,1 1,-1 24,-24 25,49-25,-25 50,1-25,-1 49,25 1,25-25</inkml:trace>
  <inkml:trace contextRef="#ctx0" brushRef="#br0" timeOffset="128036.3233">9203 16123,'-25'50,"25"-1,0 1,0 24,0 1,0-1,0 1,0-1,-25 0,25-24,0 24</inkml:trace>
  <inkml:trace contextRef="#ctx0" brushRef="#br0" timeOffset="128729.3629">9376 16148,'25'0,"0"0,0-25,-25 25,24 0,1 0,0 25,-25 0,0-1,0 1,0 50,-25-26,0 1,25 0,-24 24,24-49,-25 24,25-24,0 25,0-50,25 0,-1 0,26 0,-25-25,24 0,1 0,0-24,-1 24,-24-25,25 1,-1 24,-24 0,0 0,0 0,-25 25,0 0,0 0,-25 25,0 0,0 25,25-25,-25 24,25 1,0-1,0 1,25-25,25 0,-25-25,24 0,1 0,0 0,-1-50,26 25,-51-49,26 24,-25-24,0 24,-25-24,0-1,-25 1,0 24,-25 25,1 1,-1-1,1 50,-1-25,0 24,1 26,24-25,0 24,25-24</inkml:trace>
  <inkml:trace contextRef="#ctx0" brushRef="#br0" timeOffset="130343.4552">11212 16520,'25'0,"-25"0,24-25,-24 0,25 1,0-26,0 25,0-49,-1-1,26 1,-25-25,0-1,24-24,-24 25,25-50,-50 1,49-1,-49-25,25 25,-25-24,-25-1,25 0,-25 1,1-26,-1 26,-25-26,1 26,-1-1,0-25,-24 26,24-1,-24 1,-1-1,1 25,24-25,-24 50,0-24,24 24,-24 0,24 0,0 24,1 1,-1 0,25 24,-24 1,24 0,0 49,0-25,25 25,-24 1,24-1,0 25,0 0,0 25,0-1,0 26,24 0,-24-1,25 26,-25-26,25 26,-25-26,0 1,25-25,-25 24,0-24,0-25,0 0,0 0,-25-49,25 24,0-25,-25-24,0-1,1 26,24-51,-50 26,50 0,-25 24,0-24,1 24,-1 25,25 0,-25 25,25 0,0 0,25 0,0 25,-1-25,26 25,0 0,-1 24,1-24,24 0,1 0,-1 0,0-1,1 1,-1-25,-24 25,-1-25,1 0,-25 0,0 0,-1-25,1 25,-25-25,25 25</inkml:trace>
  <inkml:trace contextRef="#ctx0" brushRef="#br0" timeOffset="131625.5283">11162 14734,'0'25,"0"0,-25 24,25 1,0-1,0 26,0-1,0 1,0-1,0-24,0 24,0-24,0-1,0-24</inkml:trace>
  <inkml:trace contextRef="#ctx0" brushRef="#br0" timeOffset="131792.5381">10964 15131,'0'-25,"24"25,1 0,0 0,25 0,-1 0,1 0,0 0,-1 0,26-25</inkml:trace>
  <inkml:trace contextRef="#ctx0" brushRef="#br0" timeOffset="132244.5639">10592 12700,'0'25,"0"0,0-1,24 1,-24 25,0-1,0-24,0 25,0-1,0 1,0-25,0 0,25-1,-25-24</inkml:trace>
  <inkml:trace contextRef="#ctx0" brushRef="#br0" timeOffset="132436.5749">10492 12923,'-24'0,"24"0,0-25,24 25,1 0,-25 0,50 0,-25-24,-1 24,26 0,-25 0,0 0,-1 0,1-25,0 0,0 25</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06:28.595"/>
    </inkml:context>
    <inkml:brush xml:id="br0">
      <inkml:brushProperty name="width" value="0.05292" units="cm"/>
      <inkml:brushProperty name="height" value="0.05292" units="cm"/>
      <inkml:brushProperty name="color" value="#FF0000"/>
    </inkml:brush>
  </inkml:definitions>
  <inkml:trace contextRef="#ctx0" brushRef="#br0">10028 6006,'27'0,"-27"0,0 0,-27-26,27 26,0 0,0 0,0 26,-26 1,26-1,26 0,-26 27,0 0,0 27,0-27,27-1,-27 28,0-54,26 27,-26 0,0-26,0 26,0-27,0-26,0 26,0 1,0-27,0 26,0-26,0 0,26 0,1 0,-27-26</inkml:trace>
  <inkml:trace contextRef="#ctx0" brushRef="#br0" timeOffset="10351.5921">15558 6615,'0'0,"-27"0,1 0,26 26,0-26,0 0,-27 0,27 0,0 0,0 0,0 0,27 0,26 0,0-26,26 26,1-53,78 26,27-52,27 26,26-26,0-1,27-26,0 27,-27 0,0-1,-53 27,-26 0,-27 27,-26-1,-27 1,-26 0,-26 26,-1 0,-26 0,0 0,0 0,0 0,0 0,0 26,0-26,0 26,0-26,0 0,0 0,0 0,0 0,27 0</inkml:trace>
  <inkml:trace contextRef="#ctx0" brushRef="#br0" timeOffset="12253.7009">17145 7329,'0'-26,"0"26,0 0,-26-27,26 27,0 0,0 0,-27 0,27 0,0 0,0 0,0 0,-26 0,26 0,0 0,-26 27,26-27,0 0,0 26,-27-26,27 26,-26-26,-1 27,27-1,-26 1,-1 26,1-27,26 54,-27-28,1 1,26 27,-27-27,27 26,27-26,-27 26,26-26,-26 0,53-26,-26 26,-1-27,27 0,-26 1,25-27,-25 0,26 0,-27 0,27-27,-26 1,26 0,-27-1,27-26,-27 27,1-27,-27 0,26 0,-26 27,0-27,-26 26,26-26,-27 27,1 26,-1 0,1 0,-27 0,27 26,-1 1,-26 26,27 0,-1-1,27 1,-26 0,26 0,0-26,0-1,0 1,26-27,-26 0,27 0,-1 0</inkml:trace>
  <inkml:trace contextRef="#ctx0" brushRef="#br0" timeOffset="13871.7934">17966 7461,'0'0,"0"0,0 0,0 0,0 0,0 0,0 0,0 0,-27 0,27 0,0-26,0 26,-26-27,26 27,0-26,-27-1,1 27,-1-26,1 26,-27-26,26 26,-25 0,25 26,1-26,-27 26,53 1,-27-1,1 27,26 0,26-26,-26 26,27-27,-1 0,27 1,0-1,0-26,26 0,-26 0,-26 0,26-26,-27-1,0 1,1 26,-27-26,0 26,0 0,0 0,0 26,0 27,0 0,0 0,0 0,0 26,0 0,0 1,0-27,0 0,0 0,0-1,0-25,0-1</inkml:trace>
  <inkml:trace contextRef="#ctx0" brushRef="#br0" timeOffset="21495.2294">9261 6033,'0'0,"0"0,0-27,0 27,0 0,0 0,0 0,0 0,0 0,0 27,0-1,0 0,0 1,0 26,26-27,-26 54,0-54,0 27,27 0,-27 0,0 0,0-27,0 27,0-26,0-27,0 26,0 1,0-1,0-26,0 0,0 0,0 0,0 0,-27 0,54-26,-27-1</inkml:trace>
  <inkml:trace contextRef="#ctx0" brushRef="#br0" timeOffset="22282.2745">16457 8625,'0'0,"0"0,0-26,27 0,-1-27,27 0,27-53,-1 26,27-25,0-1,26-26,0-1,27 27,-27 1,1 25,-1 1,-26-1,-27 28,-26-1,0 26,0 27,-53-26,0-1,0 27,0 0,0 0,0 0,0 0,0 0,0 0,0 0,0 0,0 0</inkml:trace>
  <inkml:trace contextRef="#ctx0" brushRef="#br0" timeOffset="23682.3546">16987 9287,'0'0,"-27"0,27-27,0 27,0 0,0 0,0 0,0 0,0 0,0 0,0-26,0 26,0 0,0 0,0 0,0-26,27 26,26-27,-27 1,27 26,0-27,26 27,-26 0,26 0,-26 0,-26 0,26 27,-53 26,0-27,0 0,-27 27,1-26,-1-1,1 27,-27-26,27-1,26 1,-27-1,27 0,27 1,-1-1,0 1,1-1,-1-26,27 27,-26-27,-1 26,-26 1,27-1,-27 1,-27-27,27 26,-26 1,-27-27,26 26,1 0,-27 1,27-27,-27 0,26 26,-26-52,27 26,-1 0,-26-27,27 27,-27-26,27 26,-1-26,27 26,-26 0,26 0,0-27,0 27</inkml:trace>
  <inkml:trace contextRef="#ctx0" brushRef="#br0" timeOffset="25419.4539">17754 9128,'0'0,"0"0,0-26,0 26,0 0,0 0,0 0,0 0,0 0,0 0,0 0,0 0,0 0,0 0,-27 26,27-26,-26 27,26-1,-26 1,26-1,0 0,-27 1,27-1,0 1,27-27,-27 26,26 1,0-27,1 26,-1-26,27 0,-26 0,-1 0,1 0,-1 0,-26 0,27 0,-27 0,26 0,-26-26</inkml:trace>
  <inkml:trace contextRef="#ctx0" brushRef="#br0" timeOffset="25719.4711">18098 8916,'0'0,"0"0,0 53,0-26,0-1,0 27,0 27,0-1,0 0,0 27,0-26,0-1,0 0,0 1,0-27,0 0,0-1,0-25,0-1,0-26,0 27,0-27,0 0,0-27</inkml:trace>
  <inkml:trace contextRef="#ctx0" brushRef="#br0" timeOffset="27385.5664">8679 6112,'0'-27,"-27"27,1 0,-1 0,27 0,-26 0,-1 27,1-1,-1 1,1 26,26 0,-26 26,26-26,0 0,0 26,0-26,26 0,0 0,1-27,26 1,-27-27,1 0,26 0,-27-27,27 1,-26-27,25 27,-25-54,-27 27,26-26,-52 26,26-26,-27 26,-25 0,-1 0,0 26,0 1,26 26,-26-26,27 26,26 0</inkml:trace>
  <inkml:trace contextRef="#ctx0" brushRef="#br0" timeOffset="28313.6193">16775 10001,'-27'0,"27"27,-26-54,26 27,0 0,26-26,-26-1,53 1,0-27,0 27,27-54,25 1,1-1,53 1,-27 0,1-1,25 1,-25 0,-28-1,1 54,-53-27,27 26,-54 1,1-1,-1 27,-26 0,0 0,-26 0,26 0,-27 0,27 0,-26 0,26 0,0 0,0 27,-27-1,54-26</inkml:trace>
  <inkml:trace contextRef="#ctx0" brushRef="#br0" timeOffset="28922.6543">17145 10636,'0'0,"0"0,0 0,-26 27,26-1,0 1,0 26,-27-1,27 28,0-1,0 1,-26-1,26 27,0-27,0 1,-26-1,26-26,0 0,-27 0,54-53,-54 26,27-26,0 0</inkml:trace>
  <inkml:trace contextRef="#ctx0" brushRef="#br0" timeOffset="29359.6791">17542 10769,'0'0,"0"0,0 0,0 0,27-27,-27 27,26 0,27 0,0-26,0 26,0 0,0 0,0 0,-27 26,27 1,-53 25,26 1,-26 0,0 53,-26-26,0 25,-1-25,1 26,-1-27,1 0,-1 1,27-27,-26 0,26-1,-27-25,27-27,0 0,0 0,0-27,0 1,27 0,-27-54</inkml:trace>
  <inkml:trace contextRef="#ctx0" brushRef="#br0" timeOffset="29587.6923">17489 11218,'0'27,"27"-27,-1 0,1 26,26-26,0 0,26 0,-26 0,26-26,-26 26,26 0,-52-27,26 27,-27 0,1 0,-1 0</inkml:trace>
  <inkml:trace contextRef="#ctx0" brushRef="#br0" timeOffset="30412.7394">7858 6085,'0'0,"0"0,-26 0,26 0,0 27,0-1,0-26,0 27,0 26,0 0,26-27,-26 27,0 26,27-26,-27 0,0-26,26 26,-26 0,0-27,0 0,0 1,0-27</inkml:trace>
  <inkml:trace contextRef="#ctx0" brushRef="#br0" timeOffset="31411.7967">16722 11748,'0'0,"-26"0,26 0,26 0,0-27,27 1,0-27,27 26,-1-26,27 27,0-27,26-26,0 26,1 0,-28 26,28-26,-27 27,-27-1,-26 1,0 0,0 26,-27 0,-26 0,0 0,27 0,-27 0,0 0,0 0,0 0,0 0,0 0,0 0,0 0,0 0,0 0</inkml:trace>
  <inkml:trace contextRef="#ctx0" brushRef="#br0" timeOffset="33646.9245">17780 12462,'0'0,"0"0,0-27,-26 1,26 26,-27-26,1 26,0-27,-1 27,1 0,-27 0,26 0,1 0,-1 27,1-27,-1 26,1 0,26 1,0-1,26 1,-26-1,27 27,26 0,-27-26,1 25,26 1,0 0,-1 0,-25-26,26 26,-27 0,1-27,-1 0,-26 1,27-1,-27 27,0-53,0 27,-27-1,1 1,-1-27,1 0,-1 26,-26-26,27 0,-27 0,27-26,-1-1,1 1,26-1,0-26,0 0,0 1,26-1,1 0,26 0,-27 0,0 0,1 26,-1 1,1 0,-1-1,-26 27,27-26,-27 26,0 0,0-27,0 27,0-26,0 26,0 0,0 0,-27-27</inkml:trace>
  <inkml:trace contextRef="#ctx0" brushRef="#br0" timeOffset="35762.0455">7171 6271,'0'0,"-27"0,27 0,-26 26,26-26,-27 27,1-1,26-26,-27 26,27 1,-26 26,26-27,0 27,0-26,0 26,0-27,26 27,-26-27,27 1,-1-1,1 1,-1-27,1 0,-27 0,26 0,0 0,27 0,-26 0,-1-27,1 1,-1-1,-26 1,27 0,-1-27,-26 26,0-26,0 27,0-27,-26 26,26-26,-27 27,1 0,-1-1,-26 1,27 26,-1 0,1-27,0 27,26 0,0 0</inkml:trace>
  <inkml:trace contextRef="#ctx0" brushRef="#br0" timeOffset="36661.0968">17119 13494,'26'-80,"27"1,0-27,27-26,-1 26,0-26,1-1,-54 28,27 25,0 1,-27 0,27 26,-53 0,27 53,-27-27,0 27,0 27,-27-1</inkml:trace>
  <inkml:trace contextRef="#ctx0" brushRef="#br0" timeOffset="36886.1098">17357 14102,'0'53,"26"27,1-54,-1 27,1-27,26 27,-27-53,27 0,0-26,0-1</inkml:trace>
  <inkml:trace contextRef="#ctx0" brushRef="#br0" timeOffset="37083.1209">17992 13811,'0'0,"-26"27,-1 52,27 0,-26 27,-1 0,27 26,-26 1,-1-1,27-26,-26 0,26-27,-27 0,54 1,-27-54,0-26</inkml:trace>
  <inkml:trace contextRef="#ctx0" brushRef="#br0" timeOffset="37782.1608">6377 6271,'-27'53,"27"-27,-26 27,26 0,-27 0,27 26,0-26,0 0,0 0,0 0,27-53,-1 0,27 0,0-27,-26 1,26-27,-1 0,-25 0,-1-26,1 26,-27-27,-27 28,1-1,-1 26,-25 27,-1 0,0 0,26 27</inkml:trace>
  <inkml:trace contextRef="#ctx0" brushRef="#br0" timeOffset="38341.1928">17119 14605,'79'-79,"54"-1,-28 1,28-27,-54 27,53 26,-52 0,26 0,-54 26,-25 1,-1 26,1 0</inkml:trace>
  <inkml:trace contextRef="#ctx0" brushRef="#br0" timeOffset="38688.2129">17172 15505,'26'26,"27"-26,27 0,-28 0,28 0,-27 0,0 27,-53-1,26 27,-52 26,-1-26,-26 53,0-27,27 1,-27-27,27 26,-1-26,27-27,27 1,-1-1,27 1,0-27,0 0,0-27,0 1,0-1,-1 1</inkml:trace>
  <inkml:trace contextRef="#ctx0" brushRef="#br0" timeOffset="39487.2586">5636 6297,'-26'0,"26"0,0 0,-27 0,27 27,0-1,0 0,0 27,0 0,0 0,27 27,-27-1,26-26,0 0,1 0,-1-27,1 1,-1-27,1 0,26-27,-27-26,1 27,-1-54,-26 28,-26-1,26-27,-53 27,26 27,-26-1,0 1,27 26,-27 26,27 1</inkml:trace>
  <inkml:trace contextRef="#ctx0" brushRef="#br0" timeOffset="40109.2939">16987 16378,'0'26,"26"1,-26-1,27-26,-1 0,27-26,0-1,0-26,26 0,0-26,27 0,-26-1,-1-26,27 27,-27 0,1 26,-27 0</inkml:trace>
  <inkml:trace contextRef="#ctx0" brushRef="#br0" timeOffset="40407.3112">17463 16880,'26'80,"-26"-27,0 0,0 26,-26 0,26 1,0-1,-27-26,27 0,-26-53</inkml:trace>
  <inkml:trace contextRef="#ctx0" brushRef="#br0" timeOffset="41085.35">4895 6271,'27'0,"-27"0,26 0,-26 0,0 53,0-27,0 27,0 26,0-26,0 27,0-1,0-26,0 0,0-27,0 27,0-26,0-27,0 0</inkml:trace>
  <inkml:trace contextRef="#ctx0" brushRef="#br0" timeOffset="42188.4131">3996 9499,'0'0,"0"0,-27 52,27-25,0 26,0 0,-26 53,26-27,0 27,-27 0,27-27,-26 27,26-27,-27 1,27-27,0-1,0-25</inkml:trace>
  <inkml:trace contextRef="#ctx0" brushRef="#br0" timeOffset="42480.4298">4154 10028,'106'-53,"-26"0,25 0,1 27,0 26,-27-27,-26 54,0-27,-26 52,-27 1,0 0,-53 27,26-27,-26 26,0 27,1-53,-1 0,26 26,27-53,0 1,27-1,-1-26,1 0,25-26,1-1,27 1</inkml:trace>
  <inkml:trace contextRef="#ctx0" brushRef="#br0" timeOffset="42889.4532">5530 9737,'0'-53,"-26"0,-27 53,0-27,0 27,-26 27,26 26,0 0,26 0,1 0,26 52,0-25,26-1,27 0,-26 1,-1-1,1-26,-1 0,0 0,-26-27,-26-26,0 0,26-26,-53 26,26-53,1 0,-1 27,1-27,-1 0,27 0,-26 26,26 1,26 0,-26-1,27 1,26-1,-27 1,1-27,26 26,-1 1,1-1,0-25,0 25,-26 1</inkml:trace>
  <inkml:trace contextRef="#ctx0" brushRef="#br0" timeOffset="43247.4736">6006 9948,'0'0,"0"53,0-26,0 26,-26 0,26-1,0 1,0 0,-27-26,27 26,0-27</inkml:trace>
  <inkml:trace contextRef="#ctx0" brushRef="#br0" timeOffset="43403.4826">5795 10239,'26'0,"1"27,26-27,-27 0,27 0,0 0,0-27,-27 27,27-26</inkml:trace>
  <inkml:trace contextRef="#ctx0" brushRef="#br0" timeOffset="43915.5118">7356 9710,'53'-26,"0"-1,-53 1,0-1,-27 27,1-26,-54 26,27 0,-26 26,0-26,-1 53,27-26,0 52,1-26,52 26,0 1,26-1,27 1,-27-1,27 0,-26-26,-27 0,0 0,0-26,-53-1,26 0,-26-26,1-26,25 26,1-26,-1-27,27 0,27 0,-1 0,27 0,0 0,0 27,26-27,-26 0,-26 26,25-26,-25 27,-1-1,1-25,-27 52,26-27,-26 1</inkml:trace>
  <inkml:trace contextRef="#ctx0" brushRef="#br0" timeOffset="44180.5269">7594 10054,'26'0,"-26"0,0 0,0 0,0 0,0 27,0-1,0 1,-26 25,26-25,0 26,0-27,0 1,0-1,0-26</inkml:trace>
  <inkml:trace contextRef="#ctx0" brushRef="#br0" timeOffset="44322.5349">7462 10160,'0'0,"0"0,26 0,1 0,-1 0,0-26,1 26,26 0</inkml:trace>
  <inkml:trace contextRef="#ctx0" brushRef="#br0" timeOffset="44714.5575">8123 9790,'27'-27,"25"1,1-1,0 27,-26-26,52 26,-52-27,25 27,1 0,-26 27,-27-27,0 26,0 1,-27 26,1-27,-27 27,53 26,-26-26,26 0,26 27,0-28,27 1,0 0,0 0,0 0,-26-26,-1 26,-26-27,-26-26,-1 26,-52-26,26 0,-27 0,-25 0,25 0,1-26,52 26,-25-53,52 27,0-1</inkml:trace>
  <inkml:trace contextRef="#ctx0" brushRef="#br0" timeOffset="45394.5963">8758 9128,'-79'-26,"-1"-1,-26 1,-26-1,-53 1,26-1,-79-26,26 1,-52 25,-1-26,-52 27,26-27,0 53,-27-27,1 54,-1-27,27 26,0 27,0 27,26-28,27 54,27 0,52 0,27 0,-1 53,80-27,1 27,25-1,27 28,27-28,-1 1,53 0,1 0,26-27,26 0,53 0,0-26,27 0,26-27,0-26,27 0,-1 0,27-26,27-1,-27 27,0-53,26 27,1-27,-1 0,1-27,-1 1,-25-1,-1-26,-27-26,1-1,-27-25,-26-28,-27 1,-27-27,-25-26,-54 26,-26-26,-26 0,-54 26,1 0,-54 27,-26 0,-52 26,-1 0,0 53,0 27,1-1,-1 54</inkml:trace>
</inkml:ink>
</file>

<file path=ppt/ink/ink1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9:58.73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96 1486 23,'-8'-21'30,"3"7"-3,3 5-6,-5-3-6,7 12-4,0 0-2,0 0-3,-6 11-2,5 7-2,0 12-1,1 13-1,-1 16 0,2 18 0,-2 14 0,1 15 0,-1 20 1,0 15-1,-1 13-1,0 13 2,1 15 1,1 11-1,-1 15 2,4 11 0,1 2 1,4 9 1,0 2 1,3-1-2,-2-10 1,2-4 0,-1-16-1,2-11 0,-6-17-1,1-15 0,-2-18-1,0-14 1,0-21-2,-1-19 0,0-19 0,-3-19-1,2-14-2,-3-23-2,0-11-5,-4-43-15,2-10-14,2-20 0,4-22-1,1-22 1</inkml:trace>
  <inkml:trace contextRef="#ctx0" brushRef="#br0" timeOffset="609">354 1425 27,'-15'1'29,"-2"-3"2,17 2-2,0 0-20,0 0-3,22-11-1,9 0 0,19-1 0,19-8-1,26 0 0,24-12 0,30 1 0,22-10-2,23 1-1,25-4 0,17-3 0,18 1-2,8-2 1,6 6-1,0 1 1,-11 6-1,-11 6 2,-20 6-2,-20 9 1,-27 9 1,-26 8-1,-24 14 0,-24 10 0,-22 20 0,-18 15 0,-15 24 0,-14 18 0,-11 27 0,-10 24 1,-6 21-1,-6 23 1,-2 16-1,-2 15 0,-1 16 1,1 10 1,1 8 0,1 4-1,0-4 2,2-2 0,2-9 2,3-9-1,-2-21 0,2-11 1,-2-29-3,1-17 0,-1-21 0,0-22 0,-2-22-2,-3-16 1,-2-20-1,-4-16 0,-5-11 1,-6-13 0,-10-10-1,-11-8 0,-14-8 0,-17-4-1,-17-4 1,-19-5-1,-21 2-1,-20-4 1,-19 5 0,-20 2 0,-15 4 1,-14 4 0,-7 5 0,-7 4 0,0 1 1,1 6-1,7 0 1,14 2 0,16-1 0,17 0 1,20-3-1,24-2 0,19-4-1,25-2 1,20-7-1,17-2 0,14-7-2,10-7-2,13-3-4,0-17-16,14-4-14,7-12 1,9-13-2,6-16 2</inkml:trace>
  <inkml:trace contextRef="#ctx0" brushRef="#br0" timeOffset="1909">2104 1214 10,'-4'11'26,"5"8"1,-3-2 1,1 8-20,6 12-1,-4 11 0,6 16 0,-1 15 0,4 18-1,0 13-1,5 17-1,-1 12 1,3 19 0,-3 10 0,5 13-1,-4 10 0,3 8-1,-2 10 2,1 11-2,-6 3 1,2 3 0,-4 4-1,-3-2-1,-4-8 2,-1-5 0,-5-17-1,-1-11-1,-3-20 0,-1-17 0,1-24-1,2-19 0,1-20-1,-1-22 0,5-18-3,-1-20-1,6-14-8,-6-25-25,4-16 0,-4-16-1,0-16 2</inkml:trace>
  <inkml:trace contextRef="#ctx0" brushRef="#br0" timeOffset="2502">211 3491 64,'17'2'35,"-3"-1"-1,3-6-7,10 8-20,7-8-1,20 4-1,12-4-1,28-2 0,18-3-1,28-2 0,23-4 0,24 0-1,19-2-1,19 0 1,17-4 0,12 4-1,9-4 1,5 0-1,-7-1 0,-2-3 0,-15 0 0,-17 0-1,-27 2 1,-26 2-1,-35 1 1,-30 3-2,-29 7-3,-29 5-14,-27 16-21,-27 11 1,-23 7-2,-13 11 0</inkml:trace>
  <inkml:trace contextRef="#ctx0" brushRef="#br0" timeOffset="5940">3428 2 46,'8'-9'34,"-8"9"0,-3 12 0,2 15-22,-10 10-5,3 15 0,-3 6-4,2 10-1,-2 8-1,3-3-9,2-6-27,8-12 0,3-25-2,8-19-1</inkml:trace>
  <inkml:trace contextRef="#ctx0" brushRef="#br0" timeOffset="34174">4334 7803 54,'18'7'33,"-5"1"-1,-13-8 0,-29 12-26,-10-5-5,-16 3-1,-21-1 0,-28 3 0,-26 2 0,-30-1 1,-21 3 1,-29-2 2,-13 7 1,-21-7 0,-4 5 0,-7-6-1,9 1 0,3-6 0,19-1-1,15-5-2,27-4 0,25-1 0,25-1-1,27 0 0,23 2 0,19 7 0,15 13 0,14 15 0,11 15-1,6 27 2,3 23-1,-2 32 0,-2 33 1,-3 35-1,-3 30 0,-3 33 0,-7 29 0,-7 23 0,-7 16-1,1 15 0,-5 4 1,1 2-1,0-8 0,1-10 1,8-15 0,5-28 0,11-24 1,7-37-1,14-29-1,9-38 2,17-31 1,14-37 0,19-29 0,20-24-1,19-22 0,22-16 0,26-11 0,20-8 0,26-6-3,22-3 1,14 5-1,18 3 0,11 8 1,9 11 0,6 4 0,-2 11 0,-2 8 3,-10 6-2,-5 1 1,-17 1-1,-16-3 2,-21-5-2,-21-3 3,-27-13-3,-22-10 0,-24-13 1,-24-14-2,-20-14 2,-16-20-1,-17-29 1,-8-27 0,-8-33 1,-3-33-1,-3-37 1,0-32 0,1-36-1,0-27 1,2-18-1,-3-21-1,-1-12 1,-3-2-1,-4 3 0,-7 8 1,-7 19-1,-6 24 0,-10 29 1,-9 29 0,-6 35 0,-10 37 0,-11 35-1,-13 37 1,-11 30-1,-10 31-1,-10 28-1,-13 19-5,3 29-31,-12 10-3,3 8 1,5-2-1</inkml:trace>
  <inkml:trace contextRef="#ctx0" brushRef="#br0" timeOffset="35128">2713 8279 76,'1'102'38,"-1"19"-1,-6 23 0,5 21-35,-11 39-3,-4 35 1,-5 28-1,-6 20 2,-6 21-2,-4 16 3,0 11 1,4 11 0,-1-3 2,4-1-1,4-12 1,6-20-2,5-27 1,7-30-2,1-37 0,1-38-1,3-39-2,-1-40-1,3-34-4,-11-37-19,12-28-17,-27-42 1,8-24-1,-12-34 0</inkml:trace>
  <inkml:trace contextRef="#ctx0" brushRef="#br0" timeOffset="35477">614 11251 87,'-11'-18'40,"40"4"-1,41-3 1,48 0-37,45 1-4,42-4 1,48 3-1,37 3 1,33 9-1,20 5 2,9 6-1,0 7 1,-12 7 0,-21 7 0,-33 3-1,-37-1-3,-47 6-12,-54-9-25,-60-7 0,-64-9-1,-60-11 0</inkml:trace>
</inkml:ink>
</file>

<file path=ppt/ink/ink1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15.0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362 418 11,'-5'-11'27,"-6"-5"2,-1 3-5,-1 3-12,-7-2-1,3 7-4,-6-1-1,3 6-1,-5 1-2,2 5 0,-2 4-2,2 5 1,-1 6-2,2 5 1,-1 3 0,2 5 0,2 3-1,4 6 1,3 2-1,4 2 0,5 2 1,6-2-1,6 3 0,6-3 0,4-3 0,4-3 0,5-7 0,6-4 0,2-8 1,5-4-1,2-8 1,5-7 0,1-7 1,1-9-1,-1-8 1,1-8-1,-6-9 1,-3-8 0,-3-6 0,-5-4 0,-10-5-1,-6-2 1,-10-1 0,-4 3 0,-12 4 0,-5 7 0,-10 9-1,-9 10 1,-12 11-1,-5 14 0,-5 13-1,-3 11 0,0 14-3,-2 2-11,6 10-21,11 2 1,14-3-2,16-7 0</inkml:trace>
  <inkml:trace contextRef="#ctx0" brushRef="#br0" timeOffset="1374">2654-3 14,'0'0'27,"0"0"1,0 0-10,-12 2-5,12-2-2,0 0-3,-10 19-2,6-3-1,3 8-1,-2 6 0,4 9-1,-2 8 0,4 5 1,-1 3-1,3 4 1,-1-5 0,1-1-1,0-6 0,1-3-1,-3-10 2,1-3-2,0-7 0,-1-6 0,0-3-2,1-5 1,-4-10 0,6 13 0,-6-13 1,0 0-1,0 0 1,0 0-1,0 0 1,0 0-1,0 0 1,0 0-2,0 0-3,0 0-26,0 0-7,-10-7 0,3-4-2</inkml:trace>
</inkml:ink>
</file>

<file path=ppt/ink/ink10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17.86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9 278 23,'-2'-14'30,"3"5"0,-1 9-1,-5-18-14,5 18-1,-4-10-5,4 10-2,0 0-3,0 17-1,3 3 0,0 12-2,3 10 3,0 12-3,3 4 1,-3 8 0,0 2 0,1 1 0,-4-4 1,0-9-2,-4-9 2,2-5-1,-2-10 1,2-5-1,-3-10 0,2-6 1,0-11-1,1 9 0,-1-9 0,0 0-1,0-9-1,0 9-3,4-10-8,-4 10-26,0 0 0,0 0-1,0 0 0</inkml:trace>
  <inkml:trace contextRef="#ctx0" brushRef="#br0" timeOffset="3747">1932 477 7,'7'-48'27,"-10"4"0,-3 2-5,3 9-2,-6-4-5,7 13-1,-7-4-2,9 9-2,-6-1-2,11 9 0,-3 0-2,8 10-2,-1 8 1,6 8-2,-2 6 0,5 11 0,-2 9-1,3 10 1,-3 10 0,0 6-1,-2 3 0,1 1 1,-4 0-1,1-2 0,-4-7-1,-2-7 0,-3-8 0,-1-8 0,-2-8 0,-1-7-1,0-6 0,-1-7-1,2-11-2,0 0-2,3-13-4,-4-12-8,11-3-22,-1-9 1,5-8 0,4-5 1</inkml:trace>
  <inkml:trace contextRef="#ctx0" brushRef="#br0" timeOffset="4206">2641 181 1,'3'-24'21,"1"6"-4,1 0 0,-5-1 0,2 5-1,-5-3-1,4 7-2,-7-4-1,6 14-2,-4-19-2,4 19-3,-10-16-1,10 16 0,-16-10-2,4 8 0,-1 1 0,-4 4-1,-3 3 0,0 2 1,-3 4-1,2 4-1,-1 3 1,-1 4 0,0 4-1,2 4 1,-3 4 0,1 2 1,0 6-1,4 3 0,1 3 0,5 4 1,3 0-1,6-1 1,10-1-2,4 0 1,5-6 0,8-1 0,4-6 0,5-3 0,4-4 0,4-5-1,3-6 1,3-4 0,4-8 0,1-5-1,-2-7 1,0-7 0,-4-7-1,-2-8 0,-6-7 0,-3-8-1,-6-7 2,-6-9-1,-5-9 1,-4-2 0,-9-8-1,-6 3 0,-10 1 0,-9 8 0,-14 12 0,-12 13-2,-11 24-5,-16 15-31,-13 24 2,-12 19-1,-14 21 0</inkml:trace>
</inkml:ink>
</file>

<file path=ppt/ink/ink10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35.4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235 316 74,'-13'-10'39,"-7"-4"-2,-3-1 2,-8-2-32,2 3-3,-3 4-2,2 4-1,4 9-1,5 11 1,10 11-1,11 7 1,15 1-1,15 1 0,14-4 1,14-7-1,12-12 1,7-13 0,1-10 0,-4-11 0,-11-7 0,-13-5 1,-20-4-1,-21 2 0,-20-1 1,-18 5-2,-14 3 0,-5 4-1,-2 5-1,1 4-3,13 16-1,12 0-6,24 1-21,23 10-6,23-4-1,16-4 2</inkml:trace>
  <inkml:trace contextRef="#ctx0" brushRef="#br0" timeOffset="385">1989 0 91,'35'30'39,"-6"9"1,-3 7-2,-6 6-33,0 10-4,0 5 0,-2 1-6,2 3-32,-5-5-2,-3-13 1,2-3-2</inkml:trace>
</inkml:ink>
</file>

<file path=ppt/ink/ink10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34.5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219 101 81,'-43'-1'39,"0"11"-1,1 19 0,-2 16-34,14 16-3,14 13-2,17 10 1,19 8 0,15 1 1,19-9-1,20-19 1,20-19 1,13-23 0,7-22 0,3-21 0,-5-24 1,-5-14-1,-15-20 0,-16-8-1,-25-12 0,-27-1-1,-30 5 1,-33 7-3,-27 18 0,-28 18-2,-15 31-3,-24 21-12,-3 39-21,4 24 1,10 25-2,17 19 2</inkml:trace>
  <inkml:trace contextRef="#ctx0" brushRef="#br0" timeOffset="9005">2313 370 36,'0'0'33,"-15"-8"1,6 8-1,-6 6-15,-3 8-12,1 15-3,-4 16-3,-3 16 1,-1 14-2,0 12 1,7 8-1,8 2 1,11-4-1,10-8 2,14-14-1,13-17 0,11-19 2,12-14 0,5-21 2,7-12 0,2-18-1,1-12 2,-5-14-1,-6-12 0,-15-7 0,-12-4 0,-19-2 0,-16 3 0,-22 2 0,-14 9-1,-14 8 0,-8 14-2,-4 12 0,-1 8-3,7 15-4,2 2-7,22 13-27,11 7 1,19 4 0,16 0 0</inkml:trace>
  <inkml:trace contextRef="#ctx0" brushRef="#br0" timeOffset="9554">4573 586 57,'-20'0'37,"0"-5"0,-1-2 0,-6-5-22,4 6-10,-5 6-2,-3 6-2,-1 14-1,0 12 0,7 16 0,3 11 0,10 8 0,12 5 0,14-4 0,16-3 0,14-9 0,12-13 0,12-16 0,9-16 1,3-16 0,3-13 1,-6-17 0,-6-11-1,-16-16 2,-12-10-1,-21-8 1,-18-3-2,-22-2 1,-18 4-2,-16 15-2,-17 9-2,-5 31-11,-16 13-24,-4 26 1,-9 21-2,-2 26 1</inkml:trace>
</inkml:ink>
</file>

<file path=ppt/ink/ink10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35.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73,'15'16'39,"3"21"1,-3 20-1,-2 24-27,-7 14-6,1 17 0,-4 17-3,-3 3-2,-9-2 0,-5-15-3,2-18-4,0-40-15,15-36-20,12-47-1,17-57 0,21-54 2</inkml:trace>
  <inkml:trace contextRef="#ctx0" brushRef="#br0" timeOffset="9742">2065 334 38,'-7'-16'37,"-6"-3"0,-6 4-1,-9-7-19,-2 15-9,-8 2-4,-3 14-2,-5 10-1,5 16-1,3 14 0,7 14-1,9 10 1,12 4-1,15 2 1,15-1 0,14-8 0,10-15 1,11-19-1,9-18 0,8-17 1,2-12-1,-1-17 1,-2-17-1,-7-11 2,-7-13-2,-14-7 2,-15-4 0,-21-4 0,-17 2 1,-18 3-1,-14 11 0,-11 12-1,-9 19 1,-2 16-2,1 16-2,12 20-5,5 0-13,26 19-19,14-1 0,27 5 0,23-3 1</inkml:trace>
  <inkml:trace contextRef="#ctx0" brushRef="#br0" timeOffset="10222">4775 406 70,'0'0'40,"-13"-17"-1,3 17 1,-10 3-30,3 16-5,1 18-2,0 13-1,1 21 0,-1 14 1,2 10-1,2 10 0,-1 0 0,8 0 0,0-14-1,1-9-1,1-16-1,-1-12-4,9-6-27,-7-18-10,3-11 0,-1-19-1</inkml:trace>
</inkml:ink>
</file>

<file path=ppt/ink/ink10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03.1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399 0 56,'0'0'34,"-24"22"-1,-9 9-5,-9 22-22,-12 14-2,-2 14-3,-5 7 0,7 7 1,11-5 0,19-7 2,17-15-1,20-17 1,20-23 0,22-15 0,13-24 0,13-11 0,0-22-1,3-9 0,-7-16-1,-8-5-1,-16-3 1,-22-2-1,-21 6 0,-20 5-2,-18 14 0,-15 13-3,-9 25-5,-18 15-13,1 31-16,2 19 0,9 21 0,9 18 1</inkml:trace>
</inkml:ink>
</file>

<file path=ppt/ink/ink10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03.6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 0 69,'7'24'38,"-3"13"0,-4 10 0,7 17-30,-13 11-3,-5 15-1,-3 11 0,-2 3-1,-4-4-2,2-8 0,2-13-6,-2-23-8,9-20-24,9-36 0,21-16-2,7-41 1</inkml:trace>
</inkml:ink>
</file>

<file path=ppt/ink/ink10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0:04.14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193 39 37,'-22'0'33,"-3"9"0,-6 7 0,-1 3-16,3 15-14,2 6 0,9 4 0,9 2-1,14 2 1,14-14 1,21-9 0,14-18-1,12-9 0,4-16 1,4-7-1,-9-9 1,-6-7-1,-17-5-1,-20 3 1,-26 1-2,-21 6 0,-18 6-1,-11 6-2,-4 9-3,-3 5-3,15 20-13,16-1-16,29 5 0,27-5-1,34 3 1</inkml:trace>
</inkml:ink>
</file>

<file path=ppt/ink/ink10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8.3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230 89 39,'-19'12'30,"8"-4"0,-7-2-1,-5 2-24,2 7-4,-1 7-1,-4 8 1,0 4-1,3 6 1,2 1 0,7 5 0,8 0 1,10 3-1,9-4 1,13-5-1,8-5 1,13-6-1,7-7 2,10-8-1,5-9 1,4-10 0,0-9 0,1-10 0,-7-11 0,-8-6 1,-12-11-2,-10-6 0,-19-3 0,-14-3 0,-20 1-1,-13 4 0,-16 7 0,-11 9-2,-10 10-1,-9 10-1,-1 15-9,-7 9-22,4 6 0,1 6-2,2 3 2</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14:56.730"/>
    </inkml:context>
    <inkml:brush xml:id="br0">
      <inkml:brushProperty name="width" value="0.05292" units="cm"/>
      <inkml:brushProperty name="height" value="0.05292" units="cm"/>
      <inkml:brushProperty name="color" value="#FF0000"/>
    </inkml:brush>
  </inkml:definitions>
  <inkml:trace contextRef="#ctx0" brushRef="#br0">16696 2170,'26'-27,"0"27,1 0,-27-26,26 26,-26 0,0 0,0 0,0 0,0 0,-26 0,26 26,-53-26,27 0,-27 27,-27-27,1 26,0-26,-27 27,-27-27,28 0,-28 0,1 0,26 0,-26 26,26-26,0 0,27 0,26 0,0 0,0 0,53 0,0 0,0-26,0 26,27 0,25-27,-25 1,26-1,0 1,0-1,0 1,-1-1,1 1,0 26,-26-27,-1 1,1 26,-27 0,0 0,0 0,-53 26,0-26,0 27,-26-1,-27 1,0 26,27-27,-27 1,26 26,27-27,0 0,27 1,26-1,0-26,53 0,0 27,26-27,27 0,-27 0,27 26,-26-26,-1 0,0 0,-26 0,-26 0,-1 0,1 0,-27 0,0 0,-27 27,27-27,0 26,0-26,-26 0,26 27,0-27,0 26,0-26,0 0,0-26,26 26</inkml:trace>
  <inkml:trace contextRef="#ctx0" brushRef="#br0" timeOffset="1393.0797">15743 9366,'27'0,"-1"0,27 0,0 0,26 0,1 0,25 0,28 0,25 0,1 0,0 0,26 27,0-27,-26 0,26 0,-26 0,0 0,-27 0,0-27,-52 27,-1 0,1 0,-28-26,-25 26,-1 0,1-27,-27 27,0 0,0-26,0 26,0-27,0 1,-27 0,27-1,-26 1,-1-1,1 1,-27-1,27 1,-1 26,1-27,-1 27,1-26,-1 26,27 0,0 0,53 26,-26-26,26 0,0 27,26-27,-26 26,26-26,-26 27,0-1,0-26,-27 27,-26-1,27 1,-54-1,1 0,-1 1,-25-1,25 1,-52 26,26-27,0 1,-26 26,26-27,26 0,-26 1,27-1,26-26,-27 0,27 0,0 27,0-27,0 0,0 0,0 0,0 0,0-27,0 27</inkml:trace>
  <inkml:trace contextRef="#ctx0" brushRef="#br0" timeOffset="1781.1019">19685 9181,'0'0,"0"0,27 0,-27 0,0-26,0 26,0 0,0 0,0 0,0 0,0 0,26 0,-26 0,0 0</inkml:trace>
  <inkml:trace contextRef="#ctx0" brushRef="#br0" timeOffset="1993.1139">19818 9419,'0'27,"-27"-1,27-26,0 27,0-27,0 0,0 0,0 0,-26 0,26 0,0 0,0 0,0 0,0 0,26 0,-26-27,0 27</inkml:trace>
  <inkml:trace contextRef="#ctx0" brushRef="#br0" timeOffset="2179.1245">19659 9393,'0'0,"0"0,26 0,1 0,-1 0,1-27,26 27,-27 0,27-26</inkml:trace>
  <inkml:trace contextRef="#ctx0" brushRef="#br0" timeOffset="2837.1623">13706 2196,'0'0,"26"0,-26 0,27 0,-1 27,1-27,-1 26,1 27,25-27,-25-26,-1 27,1-1,-1-26,-26 27,27-27</inkml:trace>
  <inkml:trace contextRef="#ctx0" brushRef="#br0" timeOffset="3036.1736">13970 2143,'-26'0,"26"0,-27 27,1 26,0-27,-1 27,1 0,-1 0,1 0,-1 0,1-1,26-25</inkml:trace>
  <inkml:trace contextRef="#ctx0" brushRef="#br0" timeOffset="5830.3335">794 4948,'0'0,"0"26,0-26,0 0,0-26,-26 26,26-53,0 53,-27-53,27 0,0 0,-26 0,26 0,-27-26,27 26,0 26,-26-25,26 25,0 27,0 0,0 0,0 27,26 25,1 1,-1 27,27-27,0 26,0 0,-27 1,27-54,-26 27,26-26,-27-1,-26 1,0-27,-26 0,-1-27,-26 1,0 26,0-27,-26-26,0 27,-1 26,27-27,1 27,25-26,1 26,26-27,26 1,27 0,-27-1,27 1,0-27,0 26,0-26,0 27,0-27,-53 26,26 27,1-26,-27 26,0 0,0 0,0 26,-27 1,27 26,-26-27,26 54,-27-54,1 27,0 26,-1-52,27 26,-26-27,26 1,0 26,-27-53,27 0,0 0,0 26,0-26,0 0,27-26,-27 26,26-53</inkml:trace>
  <inkml:trace contextRef="#ctx0" brushRef="#br0" timeOffset="49827.85">15584 11509,'-26'-26,"26"26,-27 0,1-27,-1 27,1 0,0 0,-27 0,26 27,1-27,-1 0,1 26,-1 1,1-1,26 27,26-26,-26 26,27 0,-1-1,1 1,26 0,-27 0,1 0,25 26,-25-52,-27 52,26-52,-26 26,0-27,0 1,-26-1,-1 1,1-1,0-26,-1 26,1-26</inkml:trace>
  <inkml:trace contextRef="#ctx0" brushRef="#br0" timeOffset="50538.8906">15108 12250,'0'0,"27"-26,-1 26,-26-27,26 1,1-1,-1 1,27-27,-26 0,-1 27,27-27,-26 53,-1-27,0 1,-26-1,27 27,-1 0,1 0,-27 27,26-1,1 1,-1-1,1 1,-1-1,1 1,-1 25,1-25,-27-27,26 0,-26 26,0-26,0 0,0 0,-26 0,26 0,-27-26,27 26,-26 0,-1-27,1 1,26 26,-27-26,27 26,0 0,27-27,-1 27,-26-26,27-1,-1 1,27 26,-27-27,1 27,-1-26,-26 26,0 0,0 0,0 0,0 26,-26 1,-1-27,27 26,0-26,27 27,-1-1,1-26,-1 27,27-1,-26-26,-1 26,-26 1,0-27,-26 0,-1 26,1 1,-27-1,26-26,-26 27,27-27,0 26,-1-26,27 0</inkml:trace>
  <inkml:trace contextRef="#ctx0" brushRef="#br0" timeOffset="50786.9048">16272 11562,'0'0,"0"0,0 0,-26 27,26 26,0-27,0 54,-27-28,27 1,0 0,0 0,0 0,27-26,-27-1,0-26,0 0,0 0,0-26</inkml:trace>
  <inkml:trace contextRef="#ctx0" brushRef="#br0" timeOffset="51431.9416">16166 11880,'27'26,"-27"-26,53 27,-27-27,27 26,0-26,26 0,-26 0,0-26,0 26,0-27,-53-26,27 27,-1-1,-26 1,-26 0,26 26,-27 0,1 0,-1 0,-26 0,27 26,-1 27,1-27,26 27,-27-26,27 26,0-27,27-26,-27 27,26-1,1-26,-1 0,1 0,-1 26,1-26,-1 0,-26 27,27-27,-1 0,-26 26,0-26,0 0,0 0,0 0,0-26,0-1,0 1,26-27,-26 27,27-27,-1 26,1 1,-1-27,27 53,-26-27,-1 27,1 0,-27 0,0 27,0-27,0 26,-27 1,1 26,26-27,-27 1,27 26,0-27,27 0,-27 1,26-27,27 26,0-26,-27 0,27 0,-26-26</inkml:trace>
  <inkml:trace contextRef="#ctx0" brushRef="#br0" timeOffset="51850.9655">17675 11748,'26'0,"0"0,1 0,-1 26,-26-26,27 53,-1-27,-26 27,27-26,-27 26,26 0,-26 26,0-53,0 27,0 0,27-26,-27-1,0-26,0 27,0-27,0 0,0 0,0-27,0 27</inkml:trace>
  <inkml:trace contextRef="#ctx0" brushRef="#br0" timeOffset="52185.9849">17622 12171,'0'0,"0"0,0 0,0 0,26 0,-26 0,27 26,-27 1,26-1,-26-26,26 53,-26-53,27 27,-27-1,0-26,26 27,-26-27,27 0,-27 0,26-27,1 27,-1-26,1-1,-1 27,1-26,-1-1,0 1,1-1</inkml:trace>
  <inkml:trace contextRef="#ctx0" brushRef="#br0" timeOffset="323843.5228">20029 3836,'0'-26,"0"0,0 26,0 0,0 0,0-27,0 27,0 0,0 27,0-27,-26 26,26 0,0 27,-27 0,27 0,0 0,0 0,0 26,0-26,-26 0,26 0,0 0,26 0,-26-27,0 1,0-1,0 1,-26-27,26 0,0 26,0-26,0 0,0-26,0-1,0 1,0-1,0 1,26-27,-26 27</inkml:trace>
  <inkml:trace contextRef="#ctx0" brushRef="#br0" timeOffset="324143.5399">20453 3995,'0'27,"0"-27,0 0,0 0,-27 26,27 1,0-1,-26-26,-1 27,27-1,0 0,0 1,0-1,27 1,-1-1,1-26,-1 0,27 27,0-27,-27 0,27-27,-26 27,26-26,-27-1,1-26</inkml:trace>
  <inkml:trace contextRef="#ctx0" brushRef="#br0" timeOffset="324510.5609">20929 3784,'0'0,"-27"26,1-26,26 26,-26-26,26 53,-27 0,27 0,-26 0,26 27,-27-1,27 0,-26 1,26-1,0-26,-27 0,27 0,0 0,0-27,0 1,0-1,0-26,0 0,0 27,0-27,0 0,0 0,0 0,0-27,0 27,0 0,0-26,27 26,-27-27,26 1</inkml:trace>
  <inkml:trace contextRef="#ctx0" brushRef="#br0" timeOffset="330111.8813">20850 5556,'0'0,"0"-26,0 26,0-27,0 1,-27-1,27 27,0-26,-26 0,-1-1,-26 27,0 0,0-26,-26 26,26 0,0 26,-26-26,26 0,-26 27,52 25,1-25,26 26,26-27,1 27,25 0,28 26,-1-26,1 27,-1-27,0 0,1 26,-27-26,-27 0,1 0,-27 0,-27-27,-26 1,0-1,-26 0,-1-26,1 27,0-27,26 0,-27-27,54 1,0 0,26-27,26 26,27-52,-27 26,54 0,-54 0,54 0,-28 0,1-26,0 52,-26-26,26 27,-27 0,1-1,-27 1,26-1,-26 1,27-1,-27 27,26-26,0-1</inkml:trace>
  <inkml:trace contextRef="#ctx0" brushRef="#br0" timeOffset="330999.9321">21432 5450,'-27'0,"27"0,0 0,-26 0,-1 0,1 0,-1 0,1 27,-27-27,26 26,1 1,-27-1,27 1,-27 26,26-27,-26 27,53 0,-26 0,-1 26,27-26,0 0,0 26,27-26,-1 0,1 0,26-26,0-1,26 27,-26-53,26 26,-26-26,27 0,-27-26,26 26,-26-26,26-1,-26-26,0 0,0 0,-27 0,1-26,-1 0,1-1,-27 1,0 26,0-26,-27-1,1 27,-27 0,26 1,-25 25,-1-26,0 27,0-1,0 27,0-26,27 26,-1 0,1 0,-1 0,27 0,0 0,0 0,0 26,0-26,0 0,0 0,0 0,0 0</inkml:trace>
  <inkml:trace contextRef="#ctx0" brushRef="#br0" timeOffset="339188.4005">20955 7435,'0'0,"0"26,0-26,-26 53,26-53,0 53,-27-26,1 25,0 1,-1-26,1 26,-1-27,1 1,26-1,0-26,0 0,26 27,1-27,-1 0,1 0,25-27,-25 27,-1 0,27 0,-26-26,-1 26,1-27,-1 27,1-26,-1-1</inkml:trace>
  <inkml:trace contextRef="#ctx0" brushRef="#br0" timeOffset="339479.4171">21405 7329,'0'-26,"0"26,0 0,0 0,0 0,0 26,-26 27,26 0,-27 0,27 26,-26 0,-1 27,1 0,-1-26,27-1,-26 0,-1 1,1-27,26-1,-26-25,26-1,0-26,0 0,0 0,26-26</inkml:trace>
  <inkml:trace contextRef="#ctx0" brushRef="#br0" timeOffset="340846.4953">21670 7461,'0'-26,"26"26,1-27,-27 1,26-1,1 1,-1 26,0-26,1-1,-27 27,26-26,-26 26,27 0,-1 0,1 0,-27 0,26 0,1 0,-27 0,26 26,1-26,-27 27,26-1,-26-26,0 53,0-27,0 1,0 26,0 0,0 0,0-1,-26 28,26-27,-27 26,1 1,-1-28,1 28,-1-27,1 0,-1-27,1 1,-1-1,-25 0,25 1,-26-1,0-26,27 0,-27 0,26 0,-25 0,25-26,27 26,-26-27,26 1,0 26,0-26,0-1,0 1,26-1,-26 27,27-26,-1 26,0-27,1 27,-1-26,1 26,26 0,-27 26,1-26,-1 27,27-27,-27 26,1 1,26-1,-27 1,27-27,-26 26,26 0,-27 1,1-1,-1-26,0 0,1 27,-1-27,-26 0,27 0,-27 0,0 0,0 0,26 0,-26 0,0 0</inkml:trace>
  <inkml:trace contextRef="#ctx0" brushRef="#br0" timeOffset="350955.0735">3837 4498,'0'0,"0"0,0 0,0 0,0 0,0 0,0 0,0 0,0 0,0 0,0 0,0 0,0 0,0 0,0 0,0 0,0 0,0 0,0 0,0 0,0 0,0 26,0 1,0-27,0 53,0-27,0 1,0 26,0-27,0 27,0 0,0 0,0-27,0 1,0-1,0 1,0-27,0 26,0-26,0 0,0 0,0 0,0 0,0 0,0 0,0 0,0-26,0 26,0 0,0-27,0 1</inkml:trace>
  <inkml:trace contextRef="#ctx0" brushRef="#br0" timeOffset="351857.1251">4551 4551,'0'0,"0"0,0 0,0 0,0 0,0 0,0 0,0 0,0 0,0 0,0 0,0 0,0 0,0 0,0 0,27 0,-27 26,0 1,0-1,26 1,-26 26,0-27,0 27,0-27,0 1,27-1,-27 1,0-1,0-26,0 27,0-27,0 26,0-26,0 0,0 0,0 0,0 0,0 0,0 0,0 0,0-26</inkml:trace>
  <inkml:trace contextRef="#ctx0" brushRef="#br0" timeOffset="353923.2432">4287 4815,'0'0,"-27"-26,27 26,-26 0,-1-26,27 26,-26 0,26 0,-27 26,27-26,-26 26,26 1,0 26,0-27,0 1,0 26,0-27,0 1,26-1,-26-26,0 0,27 0,-1 0,1-26,-1-27,-26 26,27-26,-1 0,-26 27,27-27,-27 0,0 27,-27-1,27 1,0 26,-26 0,26 0,0 26,0 1,0-27,0 26</inkml:trace>
  <inkml:trace contextRef="#ctx0" brushRef="#br0" timeOffset="354290.2642">5160 4736,'-53'27,"0"-1,26 27,-25-27,25 27,1 0,26-26,0-1,26 1,27-27,-27 0,27 0,0-27,0 1,-26-1,26-26,-27 27,-26-27,0 26,-26-25,-1 25,1 1,-1-1</inkml:trace>
  <inkml:trace contextRef="#ctx0" brushRef="#br0" timeOffset="354753.2907">7462 5450,'0'0,"0"53,0 0,-27-26,27 26,-26 0,26-1,-27 1,1 0,26-26,-27-1,27 1,-26-1,26 1,0-27,0 0</inkml:trace>
  <inkml:trace contextRef="#ctx0" brushRef="#br0" timeOffset="355030.3066">7779 5662,'0'27,"0"-1,0 0,27 1,-27-1,26-26,-26 27,26-27,1-27,-1 27,-26-26,27-1,-27 27,0-52,0 25,-27 1,1 26,26-27,-27 27,1-26,26 26,0 0,0 0,26 0</inkml:trace>
  <inkml:trace contextRef="#ctx0" brushRef="#br0" timeOffset="355308.3225">8414 5530,'0'0,"0"0,0 0,0 0,0 0,0 0,0 0,0 0,0 26,0-26,0 27,0-1,0 1,0-1,0 27,0-27,0 27,0-53,0 53,0-26,-26-1,26-26,0 0</inkml:trace>
  <inkml:trace contextRef="#ctx0" brushRef="#br0" timeOffset="355644.3416">8837 5662,'0'0,"0"27,0-1,-26 0,26-26,0 27,0-1,0 1,26-27,1 0,-1 0,27 0,0-27,-26 27,-1-26,1-1,-27-25,0 25,0 1,-27-1,1 1,-1 26,1-27,-27 27,26 0,27 27,-26-27</inkml:trace>
  <inkml:trace contextRef="#ctx0" brushRef="#br0" timeOffset="356331.381">7964 6376,'0'0,"0"0,-26 0,26 0,0 0,-27 0,27 27,0-1,-26 1,26-1,0 27,-27-26,27 26,0-27,0 27,0-27,0 1,0 26,0-53,0 0,0 0,27 0,-1-27,-26 1</inkml:trace>
  <inkml:trace contextRef="#ctx0" brushRef="#br0" timeOffset="356610.3969">8123 6482,'0'0,"0"27,-26-1,26 27,0-26,0 26,0-27,26 27,-26-27,53 1,-27-27,27 0,-26 0,26-27,0 1,-27-27,1 27,-1-27,0 26,-26-26,-26 27,0-27,-1 53,1-53,-1 53,1-27,-1 27,27 0</inkml:trace>
  <inkml:trace contextRef="#ctx0" brushRef="#br0" timeOffset="357198.4306">8414 6297,'-26'-26,"-1"-1,1 27,-27-26,0-1,-26 1,26 26,0 0,0 0,-27 0,27 26,1-26,-1 27,0 26,0-27,26 27,1 26,-1-26,27 0,-26 27,26-1,0 0,0-26,26 0,1 27,-1-54,1 27,26-27,0 1,0-1,26 1,0-27,1 26,-27-26,26-26,0 26,1-27,-1 1,0-1,1 1,-27-27,0 0,0 0,-27 0,27 0,-53-26,26 0,-26 26,-26-27,0 27,-1-26,-26 26,0 27,0-27,0 26,0 27,1-26,-1 26,26 0,1 26,-1 1,1-27,26 26,0 1,0-27</inkml:trace>
  <inkml:trace contextRef="#ctx0" brushRef="#br0" timeOffset="358902.528">7091 7382,'0'0,"0"0,0 0,0 0,0 0,0 26,0-26,0 27,-26-27,26 53,0-27,0 1,0-1,0 1,0-1,0 0,0 1,26-1,-26-26,0 27,0-27,0 0,0 0,0 0,0 0,0 0,0-27,27 27,-27-26</inkml:trace>
  <inkml:trace contextRef="#ctx0" brushRef="#br0" timeOffset="359248.5476">7647 7514,'26'0,"-26"0,0-26,0 26,0 0,0 0,0 0,0 0,0 26,-26-26,26 27,0-1,0 1,0 25,0-25,0-1,0 1,0-1,0 1,26-27,-26 26,0-26,0 0,0 0,0 0,27-26,-1 26</inkml:trace>
  <inkml:trace contextRef="#ctx0" brushRef="#br0" timeOffset="359548.565">8493 7355,'27'0,"-27"27,26-27,-26 26,27 1,-27-27,0 26,0 1,0-1,0 1,0-1,0 1,0-27,0 26,0-26,26 26,-26-26,0 27,0-27,27-27,-27 27,26-26</inkml:trace>
  <inkml:trace contextRef="#ctx0" brushRef="#br0" timeOffset="359869.5833">9420 7408,'0'27,"0"-27,0 26,0 1,26-1,-26 27,26-26,-26 52,27-53,-27 27,0-26,0 26,0-27,0 1,0-27</inkml:trace>
  <inkml:trace contextRef="#ctx0" brushRef="#br0" timeOffset="361350.6679">7938 8281,'0'0,"0"0,0 0,0 0,0 0,0 27,0-27,0 26,0 1,0-1,0 1,26 26,-26 0,0-27,0 27,0-53,0 26,0 1,27-1,-27-26,0 0,0 0,0 0</inkml:trace>
  <inkml:trace contextRef="#ctx0" brushRef="#br0" timeOffset="361616.6833">8202 8414,'0'26,"0"-26,27 27,-27-1,26 1,1-1,-1 1,1-1,-1 0,1 1,-27-1,0 1,0-27,0 26,-27 1,1-1,-1-26,1 0,26 0</inkml:trace>
  <inkml:trace contextRef="#ctx0" brushRef="#br0" timeOffset="361768.692">8414 8387,'53'0,"-27"-26,27-1,0 27,-26-53,26 27</inkml:trace>
  <inkml:trace contextRef="#ctx0" brushRef="#br0" timeOffset="362349.7252">8414 7964,'-26'-26,"-27"26,-27-27,27 27,-26 0,26 0,-26 0,-1 27,1-1,0 0,-1 1,1 26,52 0,-25 26,-1 0,26 1,27 26,0 0,27-27,-1 27,27-27,0 0,0-26,26 27,1-54,25 27,1-53,0 0,0 0,0-26,0-27,-1 0,1 0,-26-26,25-1,-52 1,27-1,-54-25,1 25,-1-26,-26 27,-26 0,-1-1,1 27,-54 0,27 27,-26 0,-27-1,53 27,-53 27,1-1,25 0,1 1</inkml:trace>
</inkml:ink>
</file>

<file path=ppt/ink/ink1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9.0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78-4 41,'-13'5'32,"0"-3"1,13-2-1,-16 18-19,11-6-10,3 7-1,-1 7 0,1 10 0,-2 4-1,2 8 1,-1 3-1,2 5 0,-2-1-1,2 0 0,-1-4 0,0-5-1,-1-3-1,0-10-6,5-3-24,-3-8 0,-2-10-3,3-12 3</inkml:trace>
</inkml:ink>
</file>

<file path=ppt/ink/ink1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33.3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1356 50 37,'-6'-18'32,"2"5"1,4 13-8,-8-21-8,8 21-5,0 0-5,0 0 0,0 0-3,4 22-1,-2 5-2,2 9 1,1 8-1,2 7 0,-1 4 0,1 5 1,-2-2 0,0-3-2,-2-7 2,-2-6-2,-2-7 1,-1-3-1,0-4-1,-3-6-4,7 4-17,-2-3-13,6 0-1,8-5-2,10 1 2</inkml:trace>
  <inkml:trace contextRef="#ctx0" brushRef="#br0" timeOffset="1535">899 146 10,'-5'-9'28,"-5"-3"1,1-1-4,0 4-6,-8-4-5,2 7-2,-7-1-3,3 5-3,-4 4-2,-1 6-1,-3 11-2,0 9 0,0 13 0,3 8-1,6 10 0,2 4-1,8 1 0,8 1 1,8-8 0,11-6 0,9-14 1,9-10 0,4-16 0,8-9 1,0-13 0,2-8 1,-4-12-1,-4-6 0,-9-5 0,-10-6 0,-11-1 0,-13 0 1,-13 1-2,-10 6 1,-10 8-4,-9 5-5,1 18-28,-2 10 1,9 8-3,16 4 2</inkml:trace>
  <inkml:trace contextRef="#ctx0" brushRef="#br0" timeOffset="3930">329 177 34,'0'0'29,"-7"-12"3,3 3-6,4 9-13,0 0-4,0 0-3,-10 17-2,8 5 0,-3 6 0,3 11 0,-6 7-1,3 6 0,-2 1-1,1 2-1,0-3 0,-1-3-3,6 0-8,4-10-24,7-12 0,8-9-1,13-18 0</inkml:trace>
  <inkml:trace contextRef="#ctx0" brushRef="#br0" timeOffset="5290">0 240 24,'0'0'32,"0"0"2,0 0-2,0 0-12,0 0-5,4 21-4,-7-2-3,5 11-3,-2 5-2,3 6-1,-2 5-1,3 4-1,0 1-3,-3-4-17,7-1-15,1-7-1,5-10-1,8-9 1</inkml:trace>
</inkml:ink>
</file>

<file path=ppt/ink/ink1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39.97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1228 2 31,'0'0'33,"0"0"1,0 0-1,-5-12-11,5 12-12,0 20-1,4 6-4,-3 8-1,4 9-2,-2 8 0,4 7-1,-2 7-1,0-3-6,6 2-29,1-8-2,4-17 1,10-14-1</inkml:trace>
  <inkml:trace contextRef="#ctx0" brushRef="#br0" timeOffset="1360">843 231 38,'0'0'29,"-11"-1"0,0 2-9,-1 13-11,-8 2-4,1 12-2,-3 7-2,6 8-1,2 1 1,9 2 0,10-1 1,12-5 1,9-11 1,11-9 0,4-18 1,10-10-1,-2-17 1,1-8 0,-8-11 0,-7-5-2,-15-4-1,-10-1 1,-16 4-3,-15 5 0,-7 17-10,-11 6-24,-3 10 0,4 11 0,11 5-3</inkml:trace>
  <inkml:trace contextRef="#ctx0" brushRef="#br0" timeOffset="2885">36 203 33,'13'13'31,"-13"-13"1,1 17 1,3 0-18,-11-2-7,6 12-3,-7 2 0,3 6-1,-5 2-2,4 2 2,-1 0-3,2-2 1,1-3-3,2-10-3,9 0-10,-3-13-20,7-9 1,6-10-2,4-7 1</inkml:trace>
  <inkml:trace contextRef="#ctx0" brushRef="#br0" timeOffset="3120">368 271 13,'-10'17'26,"0"16"0,-7 0 1,-1 8-18,10 5-2,1-3 0,11 0 0,3-11 0,15-6 1,2-20 0,11-4 0,-2-15 0,5-6-1,-6-11 0,-2-2-3,-8-5-2,-11-1 0,-11 0-1,-9 2-2,-7 6-3,-12-3-11,-1 9-19,2 0 0,10 0-2,9-1 1</inkml:trace>
</inkml:ink>
</file>

<file path=ppt/ink/ink1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56.67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34-3 33,'-4'11'32,"4"-11"1,0 0-1,1 12-20,-6-1-5,4 10-2,-2 6-2,4 10 1,-2 3-1,3 12 3,-3 2-2,4 5 0,-3-5 1,4-3-2,-4-6 1,1-4-1,-2-7-1,1-5-1,0-7 0,0-4 1,0-5-1,0-2 0,0-11 0,1 9 0,-1-9 0,0 0 0,0 0 0,0 0 0,0 0 0,0 0 0,0 0-1,0 0 0,0 0 1,0 0-1,0 0 0,0 0 0,0 0 0,0 0 0,2 9 0,-2-9-1,0 0 1,1 12 0,-1-12 0,0 0 0,1 10 0,-1-10 0,0 0 0,0 0 1,0 0-1,0 0 0,0 0 0,0 0 0,0 0 0,0 0 0,0 0 0,0 0 0,0 0 0,0 0 0,0 0-1,0 0-1,0 0-6,0 0-31,0 0 1,-16-24-2,-3 2 0</inkml:trace>
</inkml:ink>
</file>

<file path=ppt/ink/ink1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57.6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26 31,'13'-13'31,"-13"13"3,0 0-2,0-14-16,0 14-7,0 0-2,0 0-2,0 0 0,0 0-3,-3 14 1,1 8-2,0 9 0,1 9 0,0 9 0,2 7 0,-1 5 0,2 6 1,0-4-1,2-5 1,-2-5 0,2-8-1,-3-8 1,1-3-1,-1-9 1,0-5-2,0-7 1,1-4 0,-2-9 0,1 9 0,-1-9 0,0 0 0,0 0 0,0 0 0,0 0 0,0 0-1,0 0-1,0 0-5,10-2-32,-10 2 1,0 0-3,0 0 1</inkml:trace>
</inkml:ink>
</file>

<file path=ppt/ink/ink1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9:05.4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2512 107 45,'-21'-6'33,"8"2"2,-3 1-2,-5-3-19,6 8-6,-8-1-2,1 10-3,-2 3-1,-2 11 0,-2 11 0,2 9-1,1 9 1,2 7-1,4 5 0,5 4 0,6-1 0,8 0-1,7-9 1,8-6-1,2-8 1,8-7-1,3-9 1,3-8 0,4-10 0,6-11 1,-1-12-1,4-8 0,0-10 1,0-8-1,-3-9 1,0-5 0,-9-7-1,-6-2 1,-10 1-1,-8-2 1,-6 4-1,-9 5 0,-5 4 0,-6 7-1,-4 7 1,-1 9-1,-1 8-1,0 9 0,2 8-4,-7-1-17,7 12-17,-1 2 0,5 2-1,-1 2 1</inkml:trace>
  <inkml:trace contextRef="#ctx0" brushRef="#br0" timeOffset="9205">1554 272 67,'0'0'36,"12"-6"-2,-2-2 1,-4-12-26,10 1-4,-2-6-2,4 2 0,0-1-1,-2 1 1,1 0 0,-2 4-1,-2 3 1,-1 4-1,-4 2-1,-8 10 0,11-9 0,-11 9-1,0 0 1,1 18-1,-3 0 0,-2 9 0,1 6 0,-2 9 0,-1 6 1,-1 5-1,1 0 0,-2-1 0,3-3 0,1-3 0,1-5-1,1-7-2,2-3-1,-1-9-3,7 6-11,-7-9-21,2-2 1,-3-5-1,-1-1 2</inkml:trace>
  <inkml:trace contextRef="#ctx0" brushRef="#br0" timeOffset="9550">1535 711 49,'-14'1'37,"14"-1"-1,0 0 2,13-3-15,1-6-13,12 2-2,0-3-3,6 2-1,-1-3-1,3 4-1,-4-1-1,-2 1-2,-1 1 0,-5-1-4,-1 6-7,-7-6-27,2 3 1,-16 4-2,13-14 1</inkml:trace>
  <inkml:trace contextRef="#ctx0" brushRef="#br0" timeOffset="9930">856 215 71,'0'0'38,"16"10"-1,-16-10 1,11-3-29,-11 3-4,5-14-1,-3 1-1,5-1 0,-2-7-1,5 0-1,0-2 1,2 1-1,0 2 1,-2 3-2,0 2 1,-3 6-1,-7 9 0,10-10-1,-10 10 1,0 0 0,8 18-1,-5-2 1,2 6 0,0 4 0,0 7 0,0 7 1,-1 1-1,-1 3 1,-2 0-1,-1 0 1,-1-1-1,-1-3 0,-2-2-1,0-4-1,2-1-1,-2-3-2,3 1-3,-4-7-6,6 6-14,-6-5-11,2-2 1,-2-4 1,-1-1 1</inkml:trace>
  <inkml:trace contextRef="#ctx0" brushRef="#br0" timeOffset="10320">931 800 59,'0'0'36,"0"0"-1,0 0-6,10-14-12,5 9-8,-3-4-3,5 2-2,2-2-1,3 2-1,2 1 0,1 1-1,1 1-2,0-1-1,-2 4-3,-3-4-8,1 4-25,-6-1 2,-2 1-3,-14 1 2</inkml:trace>
  <inkml:trace contextRef="#ctx0" brushRef="#br0" timeOffset="10720">36 321 52,'7'11'37,"-7"-11"-1,13-5 0,-8-12-20,14 4-8,-3-9-2,7-4-2,-1-6 0,6-2-1,-4-3 1,1 2-1,-4 3 0,-3 4 0,-5 5-1,-2 6 0,-4 6-1,-7 11 0,0 0-1,5 22 0,-6 7 0,-3 11 0,1 10 0,0 8 0,-1 6 0,0 5 1,-1-1-1,-2-3 0,-1-7 0,2-8-1,0-5-1,0-9-3,3 0-2,-7-14-15,9 1-18,-3-8 1,2 1-1,2-16 1</inkml:trace>
  <inkml:trace contextRef="#ctx0" brushRef="#br0" timeOffset="11085">0 873 63,'13'5'38,"10"-8"-1,11-7 1,18 0-26,-3-4-5,10 6-1,-3-1-3,1 2-1,-3 6-1,-5 2-1,-9 4 0,-7 3-2,-4 5-7,-9 0-29,-8 0 1,-9 0-2,-6-1 0</inkml:trace>
</inkml:ink>
</file>

<file path=ppt/ink/ink1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02.2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28 153 23,'5'-21'28,"0"6"-4,0 3-2,-4-7-4,6 7-2,-7-7-3,6 7-3,-7-3-2,1 15 0,4-19-3,-4 19-1,0 0-1,1-9-1,-1 9 0,0 0-1,0 0 0,0 0-1,-13 27 1,8-4-1,-1 11-1,-2 11 2,2 8-1,0 9 1,2 6 0,0 2 0,2-2 1,1 0-1,0-4 1,2-6-1,-2-3 0,0-6 0,-1-6 0,2-6 0,0-6 0,0-6 0,0-7-1,2-4 1,-2-14 0,1 13 0,-1-13 0,0 0 0,0 0 0,0 0 0,0 0 0,0 0 0,0 0 0,0 0 0,0 0 0,0 0-1,0 0 0,0 0 0,0 0 0,0 0 0,0 0 0,0 0 0,0 0 0,0 0 0,0 0 1,0 0-1,0 0 0,0 0 1,0 0-1,0 0 0,0 0 0,0 0-2,0 0-2,-5-11-5,5 11-29,2-18 1,0 4-1,-1-4-1</inkml:trace>
  <inkml:trace contextRef="#ctx0" brushRef="#br0" timeOffset="3010">637 74 26,'0'0'24,"0"-11"0,0 11-2,0 0-4,0 0-1,0 0-3,0 0-2,0 0-3,0 0 0,0 0-4,0 0 0,0 0-1,0 0-2,0 0 0,0 0 0,0 0-1,0 0 0,0 0 0,-5 15 0,3-5-1,0 4 0,-1 7 0,-1 5 0,-2 12 1,2 6-1,-2 6 1,1 5-1,-1 4 1,-1 2 0,2-1-1,-1-3 1,2-5-1,-1-3 1,1-5-1,1-3 0,0-6 0,2-5 0,0-3 0,0-5 1,2-3-1,-1-1 0,1-6 0,2 0 1,-3-12-1,3 14 1,-3-14-1,0 0 0,3 11 1,-3-11-1,0 0 0,0 0 0,0 0 1,3 10-1,-3-10 0,0 0 0,0 0-2,0 0-5,0 0-30,0 0 1,0 0-1,0 0-2</inkml:trace>
  <inkml:trace contextRef="#ctx0" brushRef="#br0" timeOffset="5084">1118 198 23,'4'-11'29,"-4"-1"1,-2-1-8,2 13-3,1-19-3,-1 19-3,-1-13-3,1 13-1,-2-10-3,2 10-2,0 0-1,0 0-1,0 0-1,1 16-1,1 6 1,2 8-1,0 13 0,1 7 1,1 10 0,1 7 0,0 1 1,-2 2-1,-1-4 1,-1-3 0,-2-6-1,0-6 0,-1-6 0,-1-9 0,-1-7-1,1-4 1,0-7 0,1-5-1,0-13 1,0 13 0,0-13 0,0 0 0,0 0 0,0 0-1,0 0 1,0 0-1,0 0 1,0 0-1,0 0-1,0 0 1,0 0-2,0 0-2,0 0-6,0-10-27,4-1 1,4-6-2,3-7 2</inkml:trace>
  <inkml:trace contextRef="#ctx0" brushRef="#br0" timeOffset="5767">1890 309 15,'-5'-24'28,"1"0"3,-5-1 0,-3-3-11,0 7-6,-8-2-2,4 5-3,-8 1-2,5 5-1,-4 2-2,2 6-2,1 0-1,-1 10 0,0 3 0,3 10-1,-2 8 0,3 12-1,-1 10 1,4 9 1,2 10-1,4 4 0,5 3 0,5-2 1,5-5 0,4-6 0,7-11-1,5-5 1,3-11 0,5-7 0,3-7-1,1-6 1,3-7-1,1-3 1,2-12 0,0-4 0,1-8 0,0-6-1,-3-8 1,0-5 0,-4-6 0,-2-6-1,-5-2 1,-4-5-1,-6-3 1,-6-1-1,-5 0 0,-6-1 1,-5 1 0,-4 6 0,-8 1 0,-2 7 0,-8 9 0,-4 6-1,-5 7 1,-2 10-1,-5 11 0,-1 5-1,0 9-1,-3 4-2,9 7-4,-1-5-9,11 8-20,7-4 2,11-5-2,11-5 2</inkml:trace>
  <inkml:trace contextRef="#ctx0" brushRef="#br0" timeOffset="7106">2846 79 19,'3'-10'25,"-3"10"1,7-10-7,-7 10-7,0 0 0,-11-11-3,11 11-2,-16-1-1,16 1-1,-19 6-2,6-1 0,-3 0-2,-1 4 0,-1 1-1,-1 3 0,-3 0 0,0 2 1,1 1-2,0 3 2,2-1-1,0 2 0,0 0 1,3 2-1,1 2 1,4 2-1,0 1 1,5 1-1,2 0 1,4 0-1,2-1 1,2 1-1,3-3 1,-1-2-1,0 0 0,1-1 1,0-2-1,1 0 1,-2-3-1,2 1 1,0-1-1,3 2 2,0-4-1,3 4 0,-1-2 0,4 0 0,-2-2 1,4 3-1,0-5 0,2 0 1,0 0-1,-2-1 0,2-2 0,-1 1 0,-1-3-1,1 2 1,-3-2-1,2 1 0,-2-3 1,1 1-1,0-2 1,1 1-1,0 0 0,-1-2 1,0-1 0,1-2 0,0-1 0,0-1 0,-1-2 1,-1-3-1,-1-2 0,1 0 0,-2-3 0,-1-2 0,0-1-1,0-2 1,0-2-1,1-1 0,-1-2 0,1-3 1,-2 0-1,0 1 0,-2-1 1,-2-1-1,-1 1 0,-1 0 0,-2 1 1,-1 1-1,-1-1 0,0-1 1,-1-1-1,2 2 1,-2-2-1,-1-1 0,-2-1 0,0 0 1,-4 0-1,1 2 0,-2 0 1,-2 1 0,-1 1 0,-4 3 0,1 0 1,-3 4-1,0-1 0,-1 2 0,-2 1 0,-1 0-1,-2 3 1,-2-1-1,-2 0 0,-2 2 0,-2 0 0,-1 0 0,-1 2 0,-1 1-1,1 1 1,0 1-1,0 5-1,-2-4-5,4 6-29,-4 0-1,-2 1 1,-2-1-2</inkml:trace>
</inkml:ink>
</file>

<file path=ppt/ink/ink1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29.6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66 14,'0'0'27,"6"-15"1,-6 15 1,0 0-13,3-10-4,-3 10-3,0 0 0,0 0-2,0 0 0,0 0-1,0 0 0,0 0-1,-8-9-2,8 9-1,0 0 0,0 0 0,0 0-2,0 0 1,0 0 0,0 0 0,0 0 0,0 0-1,0 0 1,0 0-1,0 0 0,0 0 0,-3 14 0,3-2 0,0 2 0,2 4 0,-2 4 0,2 6 0,-2 5 0,3 5 0,-1 5 1,-2 6-1,-1 5 1,0 5 0,0 4 0,-1 0-1,1 0 1,1-1 0,-1-8-1,3-2 1,0-10 0,0-5 0,-2-6 0,5-6 1,-3-5-1,0-5 0,0-1 0,-1-5 0,-1-9 1,4 12-1,-4-12 0,0 0 0,0 0 0,0 0-1,0 0 1,0 0-1,7 10 1,-7-10-1,0 0 0,0 0 0,0 0-1,0 0-2,0 0-4,0 0-30,-4 9 0,4-9 0,-10 19-2</inkml:trace>
  <inkml:trace contextRef="#ctx0" brushRef="#br0" timeOffset="3623">718 36 18,'0'0'29,"1"-12"1,-1 12-6,0 0-5,-5-13-3,5 13-4,0 0-3,0 0-2,0 0-1,0 0-2,-10 8-1,7 7-2,0 8 0,2 8 0,-2 13-1,5 9 0,-5 11 1,3 8-1,-1 5 1,3 5 0,-4-1 0,0-3 0,-2-7 0,-1-6 1,1-6-2,2-9 2,0-5-1,0-10 0,2-7 0,1-5 1,-1-7-2,3-1 2,-2-6-2,-1-9-1,2 9-2,-2-9-18,0 0-14,0 0-1,0 0 0,0 0 0</inkml:trace>
  <inkml:trace contextRef="#ctx0" brushRef="#br0" timeOffset="7870">1512 204 7,'0'0'25,"1"-18"1,-3 7-7,2 1-2,-5-2-2,5 12-2,-7-23-2,7 23-2,-14-22-2,14 22-2,-17-17-1,6 11-2,-1 1-1,-3 2 0,0 7-2,-2 4 1,-1 4 0,-3 7 0,-2 3-1,0 10 1,0 8 1,-1 8-2,1 7 2,3 7-2,2 8 1,6 3 0,4 3 0,7-1 0,6-5-1,4-5 1,5-8 0,6-10 0,7-7 0,3-11 1,7-12 0,5-8 0,5-10 0,6-7 0,-1-9 0,4-7 0,-3-10 1,1-5 0,-9-10 0,-3-6 0,-10-6 0,-9-6 0,-9-3-1,-10-2 1,-9 2-1,-9 4 0,-8 7 0,-7 9 0,-5 8-1,-4 11-1,1 9-1,-1 8-1,5 12-5,-4 1-10,9 10-16,7 6 0,7 2-1,7 3 1</inkml:trace>
  <inkml:trace contextRef="#ctx0" brushRef="#br0" timeOffset="9394">2364 154 20,'0'0'24,"0"0"-5,0 0-4,-2-10 1,2 10-5,0 0-1,-9-9-1,9 9-2,-10-4-1,10 4 0,-11-1-3,11 1 0,-16 1-1,7 2-1,-1 2 0,-1 4-1,-2 3 1,-2 5-1,0 7 0,-2 5 0,0 7 0,-2 6 0,2 4 1,-1 5-1,4 3 0,1 3 0,7-2 0,4 2 0,6-3 0,5-1 0,6-6 0,5-2 1,2-6-1,4-6 1,2-5 0,3-3 1,-1-10-1,2-2 1,-1-6-1,1-4 1,1-7-1,1-2 0,0-8 1,1-4-1,0-7 0,2-5-1,0-10 1,-1-3 0,-1-10 0,-1-3-1,-8-8 2,-1-2 0,-9-3-1,-7 0 1,-9 1 0,-7 3 0,-9 5 0,-8 7-1,-8 7 0,-5 10-3,-6 12-4,-12 14-29,-2 12 0,-7 13-1,-5 9 0</inkml:trace>
  <inkml:trace contextRef="#ctx0" brushRef="#br0" timeOffset="11909">3347 108 37,'7'-14'32,"-7"14"1,7-19 0,-9 10-21,2 9-3,0 0-2,0 0 0,0 0-3,0 0 0,-10 0-1,10 0-1,-13 18-1,5-2 0,0 7-1,0 8 1,0 10-1,-1 6 0,2 7 0,1 7 0,4 5 0,-1 2 1,2 2-1,3 0 1,1-5-1,3-3 1,-3-4-1,1-8 1,0-8-1,1-7 1,-2-9-1,-1-6 1,-1-9-1,-1-11 0,2 13 0,-2-13-1,0 0-4,3-24-6,3 6-22,-3-4-3,3-6 0,3-5 0</inkml:trace>
  <inkml:trace contextRef="#ctx0" brushRef="#br0" timeOffset="12384">3871 310 39,'6'-15'31,"2"4"1,-9 2-7,-7-7-14,8 16-2,-13-19-2,13 19-2,-23-10 0,9 14-2,-5 10 1,-1 12-3,0 13 1,0 14-2,0 10 1,4 13 0,2 4-1,8 2 0,6-4 1,10-6 0,7-11-1,8-11 1,10-11 0,5-13 0,7-9 1,5-9 0,1-10 0,3-8 0,-1-8 0,-2-5 1,-7-12-1,0-7 1,-8-9-1,-6-6 0,-9-5 0,-7-4-1,-11-3 0,-7-1 1,-12 4-1,-9 6 0,-10 5-1,-8 8 1,-8 9-1,-5 11 1,1 11-2,-3 6 0,6 13-2,3 4 0,7 10-3,5-3-2,18 12-9,-1-6-20,18-1 0,9-4-1,12-7 2</inkml:trace>
  <inkml:trace contextRef="#ctx0" brushRef="#br0" timeOffset="12899">4836 44 45,'22'-15'35,"-6"3"0,-7 4 0,-8-2-22,-1 10-4,0 0-4,0 16 0,-6 8-2,1 13 0,-1 13-1,0 10 0,-1 12 0,2 12 0,-1 2 1,4 3-1,0-7-1,2-3 1,1-11-1,0-5 1,0-8-1,1-12 0,-1-7-1,0-11-1,0-4-1,-2-10-3,1-11-7,0 0-26,0 0 0,-1-19-2,-2-2 2</inkml:trace>
  <inkml:trace contextRef="#ctx0" brushRef="#br0" timeOffset="13504">3142 1235 7,'-15'-3'23,"15"3"2,0 0-11,9-7-2,-9 7 0,14-9-1,-3 7-1,-11 2-1,20-10-1,-20 10-1,18-7-2,-18 7-1,16 5 0,-13 4-1,0 8 0,-5 0-1,0 8 0,-4 1-1,1 4 1,-1-2-1,1 0 0,2-5 0,3-3 0,4-3 1,5-7-1,7-5 0,7-4-1,6-4 2,8-2-1,7-7 1,9 1-1,6-1 1,5-1-1,6 3 1,6 1-1,4 1 0,5 4 0,2 2-1,5 3 1,1-3 0,3 5 0,0-3-1,1 2 1,-5-3 0,-2 0 0,-5-1 0,-5-1 0,-7 1 0,-4-1 1,-10-3-1,-4 1 1,-7-6-1,-4 1 1,-6-4-1,-5-2 0,-5-6 1,-6-4-1,-4 0 1,-6-4-1,-7-5 0,-1 2 0,-8-1 0,-3 2 0,-3 3-1,-4 6 0,0 1-1,-4 5-1,3 13-1,-8-1-4,7 16-6,-8 1-25,4 6-1,-1 4 0,-1 7 1</inkml:trace>
  <inkml:trace contextRef="#ctx0" brushRef="#br0" timeOffset="14259">4233 1656 60,'0'0'34,"-19"-10"0,5 13 0,-1 6-28,-2-1 0,2 5-4,0 3-1,6 5 1,5 1 0,9 3-1,5-2 1,6 3-2,4-1 1,1 2 0,-1-1-1,-1-1 1,-6-2 0,-2-2 0,-9-2 1,-4-1 0,-6-4-1,-1 0 1,-2-4-1,0-2 0,-2-4-1,1-2 0,1-1-2,0-4-2,11 3-2,-22-16-5,22 16-14,-12-21-12,5 3 0,-1-2 2,3-5 0</inkml:trace>
  <inkml:trace contextRef="#ctx0" brushRef="#br0" timeOffset="14609">4199 1656 66,'31'-14'36,"4"4"-1,4 10-11,-3-11-10,13 10-6,-6-4-2,3 3-2,-8-3-2,-1 1 1,-5-2-1,-4-2 0,-4 0-1,-5-2-3,-2 5-8,-17 5-28,18-17 1,-18 17-2,10-15 1</inkml:trace>
</inkml:ink>
</file>

<file path=ppt/ink/ink1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7:50.0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855 292 22,'1'-14'22,"-1"14"-3,0 0-2,-3-14-1,3 14-4,0 0-2,0 0-3,0 0 0,0 0-3,0 0 0,-5 13-2,2-3 0,0 6-1,-2 5-1,0 10 0,1 7 1,0 10-1,1 5 1,0 8-1,-1 1 1,0 3 0,-2-1 0,2-3 0,-2-5-1,1-7 1,-2-6 0,1-8 0,1-6 0,1-6 0,0-8 0,3-2 1,1-13-1,-2 11 1,2-11-1,0 0-1,0 0 0,-5-9-1,5 9-3,-5-13-8,5 13-21,1-15-1,-1 6 1,2-1 0</inkml:trace>
  <inkml:trace contextRef="#ctx0" brushRef="#br0" timeOffset="1628">1250 285 37,'-14'-6'34,"12"-3"0,14-3 1,9-7-25,20 4 0,4-5-3,10 2-2,1 3-3,2 5 0,-5 8-1,-8 13 0,-10 9-1,-15 12 0,-18 11 0,-17 11 1,-20 8 0,-16 7-1,-18 10 0,-9-4 1,-5 3-1,1-3 0,10-9 1,12-6-1,17-11 1,21-7 1,25-13-1,25-10 0,19-11 1,16-8-1,13-5 1,6-3-1,4-5 0,0-2-1,-6-7-1,-10 1-2,-3-2-3,-15-11-7,0 0-25,-9-2 2,-3-3-2,-5-2 2</inkml:trace>
  <inkml:trace contextRef="#ctx0" brushRef="#br0" timeOffset="2067">2423 84 50,'-4'-24'33,"-6"9"0,-7 9 0,-8 7-30,-1 19 0,-8 13 0,-2 19-1,-6 19-1,0 16 1,1 13 0,6 10 0,6 1 1,9 0-1,12-11 0,14-8 0,16-19 0,15-13 0,15-19 0,13-15 0,11-15 0,10-14 0,3-17-1,0-12 0,-4-16 0,-8-10-1,-13-9 2,-14-2-1,-17 4-1,-17 4 0,-16 12 0,-12 15 0,-14 23 1,-7 23 0,-5 17-1,-1 17 0,6 9 1,2 8-3,15 7-13,9-7-22,14-8 0,11-12-3,9-12 2</inkml:trace>
  <inkml:trace contextRef="#ctx0" brushRef="#br0" timeOffset="5351">1148 1062 90,'-9'8'40,"22"-3"1,32-23-3,42-6-40,51-6 1,36-9 0,39-10 0,27-5 1,15-6-1,-8 3 2,-30 2-1,-34 8 2,-54 4-2,-61 10 1,-79 15-1,-80 10 0,-83 15 1,-69 11-1,-59 9 0,-46 12-1,-21 6 2,13 4-1,36-5 0,59-8 0,77-13 0,97-22 0,109-17 1,102-16 0,92-10-1,58-2 2,41-6-1,19 9 0,-12 8 0,-39 14 1,-70 17-1,-90 17 0,-111 18 1,-109 11-2,-111 17 2,-94 8-1,-62 12 0,-30 4 0,-3-7-1,33-12-6,75-14 1,109-29 0,135-25-1,146-31 0,118-18 0,85-19 1,56-2-2,17-7 8,-16 7 0,-62 7-1,-89 13 1,-129 14-2,-122 13 2,-120 11-1,-90 10 0,-52 7 0,-17 4 0,8 6 0,33 1-1,65-3 1,96-7 0,118-4 0,100-20 0,84 0-1,43-3 1,17 0 0,-3 1 0,-29 3-1,-63 7 1,-94 12 0,-101 8 0,-90 4 1,-53 6-2,-22-1 2,0 0-1,22-1 1,58-5-1,94-10 0,98-7 0,99-5-1,67-4 1,43 4 0,14 1 0,-5 2-2,-36 9 2,-75 10 1,-81 8-2,-88 11 2,-65 3-2,-42 2 1,-16 1-1,8 4 2,30-1-2,55-4 1,60 1 0,63-1-1,37-1 1,14 4 0,-5 2 0,-28 7-1,-50 5 2,-63 10-1,-65 4 1,-54 7-1,-33 3-1,-14 2-3,-6-10-9,29-7-23,41-16-2,27-66 1,179-30 2</inkml:trace>
  <inkml:trace contextRef="#ctx0" brushRef="#br0" timeOffset="6740">4203 0 64,'7'29'38,"3"6"-2,1 10 1,3 7-28,1 15-7,0 11 0,0 13 1,-3 6-1,0 6 0,-3-3 1,0-5 0,-5-12-2,-1-9 0,2-12-3,-4-17-2,4-9-5,-7-26-17,2-10-11,10-21-1,-1-12 0</inkml:trace>
  <inkml:trace contextRef="#ctx0" brushRef="#br0" timeOffset="6991">4695 221 64,'52'-32'38,"6"6"-2,9 5 1,8 6-28,-1-3-4,1 4-1,-10 6-2,-9 5 0,-17 9 0,-12 8 1,-24 6-1,-14 8 0,-16 3 0,-5 6 0,-2-1-1,1 3-1,6 2 0,10-4-1,19 3 1,21-1-2,15 2 2,12 1-1,4 2 1,1 2-1,-3-4 1,-11 4 0,-16-9 1,-21 1-1,-19-2 0,-18-3 1,-15-1-1,-10-6 1,-11-4-1,-4-7 0,0-5-1,3-4-1,10-5-1,8-10-3,13 2-5,3-10-22,23-3-4,10-8-1,13-5 0</inkml:trace>
  <inkml:trace contextRef="#ctx0" brushRef="#br0" timeOffset="7446">5847 68 60,'3'19'34,"-12"18"0,-17 13 0,-7 14-29,-8 18-2,-2 16-1,4 7-1,4 0 1,17-3 0,14-11 0,17-9-1,20-18 0,19-18 1,18-21-1,10-17 1,7-14 0,1-15 0,-8-17-1,-2-12 0,-19-14 1,-12-2 0,-19-4 1,-15 7 0,-17 9-2,-14 16 1,-11 21-1,-10 23 0,-6 23-1,1 17 1,-5 17-2,7 7-3,11 8-33,5-5-1,3-11 0,7-9-1,16-53 39</inkml:trace>
</inkml:ink>
</file>

<file path=ppt/ink/ink1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7:33.2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630 130 16,'12'-4'30,"-12"4"1,0 0 2,0 0-20,0 0-1,0 0-2,-22 5-2,7-2-1,-11-6-2,-2 5 1,-10-4-3,-5 1 0,-7 2-2,-3 0 1,-3-1-1,1 3 0,7-1 0,3 0-1,12-1 1,8 4-1,9 4 0,8 1-1,8 8 1,6 4 0,2 8 0,1 4 1,1 4-2,-1 0 2,2-1-1,-1 0 1,2-8-1,1-1 1,4-6 0,9-5 0,3-5 0,7-1 0,5-3 0,4 1 0,6 1 0,2 4-1,0 2 1,-2 10-1,-3 4 0,-7 8 0,-4 2 0,-8-1-1,-9 5 1,-10-3 0,-12 1 0,-10-5 1,-14-5-1,-12-1 1,-12-4-1,-11 1 1,-9-6-1,-2-2 1,-4-5-1,2-4 1,5-5-1,8-4-1,11-4 0,9-6 0,13-4-3,6-5-2,18 0-14,8-7-16,13-4 0,6-3-1,13-4 1</inkml:trace>
  <inkml:trace contextRef="#ctx0" brushRef="#br0" timeOffset="681">1167 47 47,'12'-24'34,"-5"8"2,-1 7-1,-6 9-16,3 19-13,-7 14-1,2 20 0,-5 13-2,1 15 0,-2 8 0,4 12 0,-1-2 0,3-2-1,1-4 0,3-11 0,1-7 0,2-10 0,1-11-1,1-7 1,-2-10-1,0-10 0,-1-7 0,0-5 0,-4-15-1,5 12-1,-5-12-3,0 0-33,0 0-3,-10 0 0,-6 0-1</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22:37.782"/>
    </inkml:context>
    <inkml:brush xml:id="br0">
      <inkml:brushProperty name="width" value="0.05292" units="cm"/>
      <inkml:brushProperty name="height" value="0.05292" units="cm"/>
      <inkml:brushProperty name="color" value="#FF0000"/>
    </inkml:brush>
  </inkml:definitions>
  <inkml:trace contextRef="#ctx0" brushRef="#br0">13706 13785,'0'0,"0"0,0 0,0 0,0 0,0 0,-27 26,1-26,-1 0,1 0,-27 0,0 0,0 0,-26 27,26-27,-26 0,-27 0,0 0,-26 26,26-26,-27 0,28 27,-28-27,27 26,1-26,-1 0,0 27,27-27,-1 26,27-26,0 0,0 26,1-26,25 0,1 27,-27-27,26 26,1 1,-1-1,-26 1,27 26,-27 0,27 0,-27-1,26 1,1 27,-1-27,1 0,26-1,-27 28,27-54,0 27,27-26,-27 26,26-53,1 26,-1 1,1-1,26-26,0 26,-1-26,1 0,27 0,-1 0,0 0,1 0,26 0,-27 0,27 0,0 0,0 0,-1 0,-25 0,-1 0,27 0,-27 0,1 27,-1-27,0-27,27 27,-26 0,26 0,-27 0,0 0,1 0,-1 0,0-26,-26 26,0 0,0 0,-26 0,-1 0,-26-26,27 26,-1-27,-26 1,26-27,-26 26,27-52,-27 26,26-26,-26-1,0 1,27-1,-27 1,0-27,0 27,0 26,-27 0,27 0,-26 27,-1-27,1 26,0 27,-27 0,26 0,1 0,-27 27,53-27,-27 26</inkml:trace>
  <inkml:trace contextRef="#ctx0" brushRef="#br0" timeOffset="13959.7984">15478 14949,'0'0,"0"0,0 0,0 0,0 0,0 0,0 0,0 0,0 0,27 0,-27 0,0 0,0 0,0 26,0-26,0 0,0 0,0 0,0 0,0 0,0-26,26 0,-26-1,0 1,0-27,0 26,-26-52,26 26,0-26,0 26,-27-27,27 27,0 0,0 27,0 0,-26-1,26 27,0 0,26 27,-26-1,27 27,-1 0,1 0,-1 0,27 26,0-26,0 0,0 26,0-26,0-26,0 26,0-27,0-26,-1 26,-25-52,-1 26,27-53,-26 27,-27-27,26 0,-26-27,0 1,-26 0,26-1,-27 27,27-26,-26 26,-1 0,27 27,-26-1,26 27,0-26,0 26,0 0,0 0</inkml:trace>
  <inkml:trace contextRef="#ctx0" brushRef="#br0" timeOffset="14562.8329">17013 14340,'0'0,"0"0,-26 27,26-27,-27 26,1-26,-1 27,-26-1,0-26,0 27,-26-1,53-26,-27 27,0-1,0-26,26 27,27-1,-26 0,26-26,26 0,-26 27,27-1,26-26,-27 27,27-27,0 26,-26-26,25 27,-25-27,26 26,-27-26,-26 0,27 0,-1 0,-26 0</inkml:trace>
  <inkml:trace contextRef="#ctx0" brushRef="#br0" timeOffset="14960.8555">17463 14340,'0'27,"0"-27,-27 26,1 1,-1-27,1 26,-27 1,0-1,0 1,27-1,-27 1,0-1,0 0,27 1,-1-1,27 1,27-27,-1 0,27 26,0-26,0 0,0 27,26-27,-26 26,0-26,0 0,0 0,0 0,-53 0</inkml:trace>
  <inkml:trace contextRef="#ctx0" brushRef="#br0" timeOffset="15749.9008">18071 14235,'0'-27,"0"1,0 26,0-27,27 1,-27-1,26 1,27 26,-26-27,26 27,0 0,-1 0,1 27,-26-27,-1 26,1 27,-27-26,-27 52,1-52,-27 25,0 28,0-54,27 27,-27 0,53-26,-27 25,27-25,27 26,26-27,0 27,-1-26,1 26,27-27,-27 1,0 25,-27-25,0-1,1 1,-27-1,0 27,-27-26,-25-27,25 26,-52 1,-1-1,1-26,-27 0,27 0,-1 0,1 0,26 0,0 0,27 0,-1-26,27 26,0 0,-26 0,26 0,0 0,0 0,0-27,0 27</inkml:trace>
  <inkml:trace contextRef="#ctx0" brushRef="#br0" timeOffset="22509.2874">19050 14684,'0'0,"0"0,0 0,27 0,-1 0,27 0,0 0,0 0,0 0,26 27,1-27,-27 0,26 0,0 0,-26 0,0 0,0 0,-26 0,25 0,-52 0,27-27,-1 27,1-26</inkml:trace>
  <inkml:trace contextRef="#ctx0" brushRef="#br0" timeOffset="23153.3243">21061 15055,'27'0,"-27"-27,26 1,-26-1,0-25,27-28,-27 27,0-26,0-1,26 1,-26-27,0 27,0 0,0 26,0-27,0 27,0 27,0-1,0 1,0 26,0 26,26 1,1 26,-1 26,27-26,0 53,0-27,0 1,26 25,1-52,-1 0,1 0,-1-26,-26-27,26 0,-26-27,0 1,-26-27,-1 0,0-26,1-27,-27 26,-27-25,27-1,-26 0,0 26,-27 1,26 26,1 0,26 27,-27-1,27 1,0 26,0 0,27-27</inkml:trace>
  <inkml:trace contextRef="#ctx0" brushRef="#br0" timeOffset="35741.0442">19368 9287,'-27'-27,"-26"1,27-27,-27 0,27 53,-27-53,0 27,0-1,0 27,0-26,0 26,0 0,0 0,0 0,27 26,-27-26,27 27,26-1,-27 27,27-26,-26 52,26-26,0 0,0 26,0-26,0 26,0 1,-27 26,27-27,-26 0,-1 1,1-1,26 1,-27-1,1 0,26-26,-27 0,27 27,0-54,0 27,0-27,27 1,-1-1,1 1,-1-27,27 0,0 26,0-26,26-26,1 26,26 0,-1 0,-25 0,26 0,-1 26,28-26,-27 0,-1 0,1 0,27 27,-28-27,1 0,0 0,26 0,-26 26,0-26,26 0,1 0,-1 0,-26-26,52 26,-25 0,-1 0,-26 0,26 0,-26 0,0-27,0 27,0 0,-27-26,27 26,-27-27,-26 27,26 0,-26 0,0 0,0 27,0-27,0 0,-27 26,1-26,-1 0,1-26,-27 26,26-53,1 26,-27-26,26 1,-26-1,27-27,-27 1,0-1,0 1,0-27,0 27,-27 0,27-1,-26 1,-1 26,1 0,-27 0,26 27,-25-1,-1-26,-27 53,27-26,-26-1,0 1,26 26,-27-27,-26 27,27-26,-27-1,-26 27,26-26,0 0,-52 26,25-27,1 1,-27 26,0 0,-26 0,26 0,1 0,-1 0,0 0,27 0,0 26,-1-26,28 0,25 0,27 0,0 0,27 27,-1-1,27-26,0 0</inkml:trace>
  <inkml:trace contextRef="#ctx0" brushRef="#br0" timeOffset="40503.3166">22490 11562,'0'0,"-27"0,27-26,0 26,-26 0,0-27,-1 1,1 26,-27 0,0-27,0 1,0 26,-26 0,26 0,-27 0,1 0,26 26,0 1,0-27,-26 53,26-27,26 27,1 0,0 27,-1-28,27 28,27-27,-1 0,27 0,26-1,1-25,-1-27,0 26,27-26,0-26,26 26,-26-53,0 27,-27-27,27 0,-53 0,27 0,-54-26,0 26,-26 0,-26 0,0 0,-1 26,-26 1,0-1,-26 1,26 0,0 26,0 0,53 0,-26 0,-1-27</inkml:trace>
  <inkml:trace contextRef="#ctx0" brushRef="#br0" timeOffset="41572.3778">15373 13494,'0'0,"0"0,0 0,0 0,-27-27,27 27,0 0,0-26,0-1,0 1,0-1,0 1,0-27,27 0,-27 0,0-26,26 26,-26 0,0-26,0 26,0 26,0-26,0 27,0-1,0 27,0 0,27 53,-1 0,0-26,1 52,26 1,-27-1,27-26,0 26,0-26,0 26,26-52,-26-1,0 1,0-27,0 0,0 0,-27 0,1-53,-1 26,1-52,-1 26,1-26,-27-1,0 1,0 0,0-1,0 1,-27 26,27 0,-26 0,26 27,-27-1,27 27,0-26,0 26,0 0,27 0</inkml:trace>
  <inkml:trace contextRef="#ctx0" brushRef="#br0" timeOffset="42259.4171">16987 12806,'-27'0,"27"0,0 0,0 0,0 0,27 0,-1 0,1 26,25-26,1 0,-26 27,26-27,0 26,0 1,-27-27,0 26,1-26,-27 27,0-1,0 1,-27-1,27 0,-52 1,25-27,-26 53,27-27,-27-26,26 27,-26-1,27 1,0-27,-1 26,1-26,26 0,0 0,-27 0,27 0,0 0,0 0,27 0,-27 0,26-26</inkml:trace>
  <inkml:trace contextRef="#ctx0" brushRef="#br0" timeOffset="42738.4445">17489 12700,'-53'0,"27"0,-1 0,1 0,0 0,26 26,0-26,0 0,26 0,0 0,27 27,-26-27,52 26,-52 1,52-27,-26 26,0-26,-27 0,27 27,-26-27,-27 26,0 1,0-27,-27 26,1 1,-27-1,26 1,-25-1,-1 0,0 1,26-1,1 1,-1-1,1-26,-1 27,27-27,0 0,0 0,0 0,0 26,27-52</inkml:trace>
  <inkml:trace contextRef="#ctx0" brushRef="#br0" timeOffset="43409.4829">18257 12647,'26'-26,"1"-1,-1 1,0-1,27 1,-26-1,26 1,-27 26,27 0,-26 0,-1 0,0 0,1 0,-1 53,1-27,-27 27,0 0,0 26,-27 1,27-27,-26 26,-27 1,27-28,-27 1,-27 0,27-26,0-1,-26 1,26-27,0 0,0 0,27 0,-1-27,1 1,-1-1,27 1,0-1,27 1,-27-1,53 27,-53-26,53 26,0 0,0 0,0 26,-1 1,28-1,-27 1,26-1,-26 1,0-1,26 1,-26-27,0 26,-26-26,26 0,-27 0,0 0,-26-26,0 26,27 0,-27 0,0 0,0 0</inkml:trace>
  <inkml:trace contextRef="#ctx0" brushRef="#br0" timeOffset="53416.0552">15452 16775,'0'0,"0"0,26 0,-26-27,0 1,-26-27,26 26,0-26,0-26,-26 26,26 0,-27-26,27 26,0 0,-26 0,26 0,-27 27,27-1,0 1,0 26,0 0,27 26,-1 27,1 0,-1 26,27-26,0 27,26-1,-26-26,0 0,26 0,-26-27,0 1,0-27,0 0,0-27,0 1,-53-27,26 0,-26 0,0 0,0-26,0-1,-26 28,26-1,-27 0,1 26,26 1,-26-1,26 27,26-26,0 26,-26 0</inkml:trace>
  <inkml:trace contextRef="#ctx0" brushRef="#br0" timeOffset="53776.0758">16828 16113,'0'27,"-27"-27,27 0,-53 0,27 0,0 26,-1-26,-26 27,27-1,-27 0,26 1,27-27,-26 26,26 1,0-27,26 26,-26-26,27 27,-1-27,1 26,26-26,-27 0,-26 27,27-27,-1 0,0 26,1-26,-1 27,-26-27,27 0,-27 0</inkml:trace>
  <inkml:trace contextRef="#ctx0" brushRef="#br0" timeOffset="54108.0948">17357 16113,'0'27,"-26"-27,-1 0,1 0,-1 26,-26-26,27 27,-1-1,1 0,-1-26,1 27,0-27,26 26,26 1,-26-27,26 26,1-26,-1 27,1-27,-1 26,1-26,26 0,-27-26,1 26</inkml:trace>
  <inkml:trace contextRef="#ctx0" brushRef="#br0" timeOffset="54521.1184">17860 16007,'0'0,"0"0,0 0,0 0,0 27,-27-1,27 1,-26-1,26 1,0 26,26-1,-26-25,27-1,-1 1,27-1,-26-26,25 0,1 0,-26-26,26 26,-27-53,27 26</inkml:trace>
  <inkml:trace contextRef="#ctx0" brushRef="#br0" timeOffset="54822.1356">18362 15769,'-26'27,"26"-1,0 27,-26-27,26 54,0-1,0 1,0-1,-27 0,27 1,27-1,-27-26,0 26,0-52,0 26,0-27,0 1,0-1,0-26,0 0,0 0,0 27,0-27,0 0,0-27,0 1</inkml:trace>
  <inkml:trace contextRef="#ctx0" brushRef="#br0" timeOffset="56731.2448">19474 15954,'0'0,"0"0,26 27,-52-1,26 1,0-1,0 27,0-26,0 52,0-26,0 0,-27 0,27 0,0 0,0-1,0-25,0-1,-26 1,26-27</inkml:trace>
  <inkml:trace contextRef="#ctx0" brushRef="#br0" timeOffset="56920.2556">19050 16378,'27'-27,"-1"27,1 0,26-26,26 26,0 0,1 0,-1 0,1 0,-1-27,0 27,27-26</inkml:trace>
  <inkml:trace contextRef="#ctx0" brushRef="#br0" timeOffset="57702.3004">20982 16616,'0'-27,"0"27,26-26,-26-1,0 1,0-27,0 27,27-27,-27 0,0 0,26 0,-26-26,27 52,-27-26,0 0,26 27,-26-1,0 1,0-1,27 27,-27 0,0 0,0 0,26 27,-26-1,26 27,27 0,-26 0,26 0,0 0,0 0,0 0,26 26,-26-52,0 26,26-53,-26 26,-27 0,27-26,-26 0,-1-26,1 0,-1-27,1 26,-1-26,-26-26,27 26,-27-26,26-1,-26-26,-26 53,26-26,0 0,0 26,-27 0,27 0,0 27,-26-1,26 27,0 0,0-26,0 26,0 0,-27 26,27-26,0 0,-26 27</inkml:trace>
  <inkml:trace contextRef="#ctx0" brushRef="#br0" timeOffset="72545.1493">15796 18283,'0'0,"0"0,0 0,0 0,0 0,0 0,0 0,0 0,0 0,0 0,0 0,0 0,0 0,0 0,0 0,0 0,0 0,0 0,0 0,-26-80,26 80,26-79,-26 26,0 27,0-27,0 0,0 0,0 0,0 53,26-79,-26 26,0 26,0 1,0-1,0 1,0-1,0 1,0-1,0 27,0-26,0 26,0 0,27-26,-27 26,0 0,0 0,0 0,0 0,0 0,0 26,0-26,0 0,0 0,26 79,-26-79,27 53,-27-53,53 80,-53-80,53 105,-27-52,1 0,-1-26,-26-27,53 106,-53-106,26 79,-26-79,53 53,-53-53,53 53,-53-53,0 0,0 0,53 53,-53-53,0 0,0 0,0 0,0 0,0 0,0 0,0 0,0 0,53 26,-53-26,0 0,0 0,0 0,0 0,0 0,0 0,0 0,0 0,0 0,27-53,-27 53,26-53,-26 53,0-105,26 52,-26-27,0 27,0-26,27 0,-27 26,0 0,0 0,0 0,0 0,0 27,0-1,26 1,-26 26,0 0,0 0,0 0,0 0,0 0,0 0,0 0,0 0,0 0,0 0,0 0,0 0,0 0,0 0,0 0,0 0,0 0,0 0</inkml:trace>
  <inkml:trace contextRef="#ctx0" brushRef="#br0" timeOffset="74389.2548">17675 18309,'0'0,"-53"-26,53 26,0 0,0 0,0 0,-53-53,53 53,0 0,0 0,0 0,0 0,0 0,-53 0,53 0,0 0,0 0,0 0,-53-27,53 27,0 0,0 0,-53 0,53 0,0 0,-106-53,106 53,-53-26,53 26,-79-53,79 53,-80-53,80 53,-105-79,105 79,-80-80,80 80,-79-79,79 79,-53-79,53 52,0-26,0 27,0-27,26 26,1 1,-1 0,1-27,-1 26,1 1,26-1,-27 1,1 26,-1-27,0 27,1 0,-1 0,-26-26,27 52,-27-26,26 0,-26 27,27-27,-27 0,0 26,0 1,26-1,-26 1,0-1,0 1,0-27,0 52,0-52,-26 53,26-53,-27 80,27-80,0 53,0-53,-26 53,26-53,-27 79,27-79,-53 53,53-53,-26 53,26-53,-26 53,26-53,-53 53,53-53,-27 79,27-79,-26 26,26-26,0 0,-27 80,27-80,0 0,0 53,0-53,0 0,0 0,0 53,0-53,0 0,0 0,0 0,0 0,53 26,-53-26,0 0,53-26,-53 26,0 0,79-27,-79 27,53-26,-53 26,53-53,-53 53,53-27,-53 27,0 0,80-26,-80 26,0 0,0 0,52 0,-52 0,0 0,0 0,0 0,0 0,0 0,0 0,0 0,0 0,0 0</inkml:trace>
  <inkml:trace contextRef="#ctx0" brushRef="#br0" timeOffset="75345.3095">18151 17383,'0'0,"0"0,0 0,-27-26,27 26,0 0,0 0,-26 26,26-26,0 27,0-1,0-26,0 79,0-26,0 0,0 0,0 27,-27-28,27 28,-26-27,26 26,-27-52,27 52,0-79,-26 53,26-53,0 53,0-53,0 0,0 0,0 0,0 0,0 0,0 0,0 0,26-53,-26 53</inkml:trace>
  <inkml:trace contextRef="#ctx0" brushRef="#br0" timeOffset="76390.3693">19262 17436,'0'0,"0"0,-26-26,26 26,-27 0,1 0,-1 0,1 0,-1 0,-26 0,0 0,27 0,-27 0,0 26,0-26,27 0,-27 0,0 27,26-27,1-27,0 27,26 0,0 0,0 0,-27 0,27 0,0 27,-26-1,26-26,0 0,-27 53,27-53,0 53,0-53,-26 79,26-79,0 53,0-53,0 0,0 53,0-53,0 0,0 0,53 26,-53-26,53 0,-53 0,52 0,-52 0,106 0,-106 0,80 0,-1 0,-26 27,-27-27,54 26,-27-26,0 27,-53-27,79 53,-79-53,79 79,-79-79,27 80,-27-80,26 79,-26-79,-26 106,26-106,-53 79,53-79,-79 53,79-53,-106 53,53-53,-27 26,28-52,-1 26,-27-27,27 1,0 0,53 26,-105-27,105 27,-27-26,27 26,0 0,0 0,0 0,0 0,0 0,0 0,0 0,0 0,0 0</inkml:trace>
</inkml:ink>
</file>

<file path=ppt/ink/ink1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7:43.2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629-2 28,'0'0'33,"-5"10"2,5-10-1,-9-3-20,9 3-2,0 0-1,0 0-3,-10-1-2,10 1-3,-10 12 0,1 3-1,-4 8 0,-4 10-2,-5 12 1,-5 8 1,-7 9-1,-1 5 0,-4 5 0,2-1 0,1-2 1,2-4-1,4-7 0,5-4-1,5-8 1,4-7-1,3-8 0,3-4 0,3-7 0,2-5 1,2-4-1,3-11 1,-3 10-1,3-10 1,0 0-1,0 0 1,0 0 0,-1-12 0,1-1 0,-1-3 0,0-6 0,-1-6-1,-1-4 0,0-7 0,-4 0 0,3 2 0,-2-2 1,3 6-1,-3 3 0,3 7 0,-1 6 1,2 5-2,2 12 1,0 0-1,-2 17 1,-3 8 0,0 10-1,-6 7 1,0 7 0,-6 3 0,3 1 0,-4-6 0,4-11 0,2-7 0,5-9 1,9-10-1,9-9 1,13-6-1,8-6 0,5 1 1,4-2-1,2-1 0,0 1 0,-5 0 0,-5 6-2,-12 1-4,3 9-32,-13 0 1,-6 6-1,-5 0-3</inkml:trace>
</inkml:ink>
</file>

<file path=ppt/ink/ink1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7:46.49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509 21 12,'-6'-11'26,"6"11"2,-12-5-15,0 0 0,12 5-4,-16-1-1,16 1-1,-17 11-2,7 3-2,0 7 0,1 10-1,-3 11-1,-3 10 1,-3 11 0,1 8 1,-6 4-1,-1 4 0,-4-1 0,0-4 0,-2-6 0,0-5-1,2-10 0,0-7 1,4-6-2,4-7 1,4-9 0,3-4 0,3-6-1,4-5 1,6-9 0,0 0 0,0 0 1,0 0-1,0 0 1,0 0-1,0 0 1,0 0 0,0 0-1,0 0 2,0 0-2,0 0 1,0 0-1,0 0 0,0 0 0,-5-12-1,3-1 1,1-3-1,-1-6 0,0-3 0,0-3 0,1-1 0,0 0 1,2 2-1,-1 6 0,0 2 0,0 8 0,0 1 0,0 10-1,0 13 1,0 7-1,-2 10 0,0 6 1,-1 7-1,-1 4 1,0 1 0,0-1 0,1-9 1,2-5-1,7-9 1,5-10 0,5-10 0,6-7-1,2-7 1,6-6 0,0-3 0,2-4-1,-3-2-5,2 0-30,-4 8-1,-6 3-1,0 5 1</inkml:trace>
</inkml:ink>
</file>

<file path=ppt/ink/ink1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8:55.5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310 150 0,'0'0'21,"-23"-11"0,23 11-4,-16-20-5,9 6-1,-2 0 0,-3-5-1,3 5 0,-6-5-1,1 5 0,-5-1-1,6 7-1,-6 0-2,8 7-1,-2 9 0,4 9-2,1 9 0,6 10-1,3 13 1,3 14-1,-1 8 0,1 8 2,-2 2-2,3 1 0,-3-3 0,-1-4 0,-1-8 0,0-8-1,-1-10 0,1-5 0,-1-12 0,1-6 1,-1-7-1,2-5 2,-1-14 0,0 0 0,0 0 0,-9-13 0,0-7 0,1-4 1,-4-6-1,-3-4-1,-1-6 1,0 2 0,1 4-1,3 5 1,0 6-1,5 10 0,7 13-1,1 17 0,5 13 0,3 12-1,3 7 1,0 3-1,1 0 1,2-1 0,-3-12 1,4-10 1,-1-15 0,5-15 0,1-14 0,3-11 0,2-6-1,0-8 0,0-6-3,-4-9-6,5 3-30,-7 6 1,-3 8-1,-5 12-1</inkml:trace>
</inkml:ink>
</file>

<file path=ppt/ink/ink1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9:04.2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92 170 7,'-10'12'21,"-5"1"-2,0 4 0,3 3 1,-4-7-2,7 6-1,-4-10-1,10 4-3,3-13-2,0 0-1,0 0-3,16-5-1,-3-8-1,6-2 0,0-6-1,4-2 0,-2-6-2,-1 0 0,-2-2-1,-2 3 1,-4 1-1,-3 3-1,-1 7 1,-3 2 0,-2 6-1,-3 9 0,0 0 0,1 10 0,-3 8 0,0 6 1,-3 5-1,0 4 0,-2 6 0,-1 3 1,-1 0-1,-1-4-1,2-3 1,1-5-3,1-2-1,0-9-4,7 2-6,-6-11-16,5 1-8,0-11 0,-4 15 1</inkml:trace>
  <inkml:trace contextRef="#ctx0" brushRef="#br0" timeOffset="420">18 571 39,'-9'14'33,"9"-14"1,0 0 1,0 0-18,9-10-4,-9 10-5,14-12-3,-4 6-1,0-1-1,5 3 0,1-1 0,2 0-1,4 2 0,2-2 0,1 1-1,2 0 0,-1 0 0,-1 0-1,-3-1-1,-6-1-4,1 7-11,-5-2-22,-1 1 1,-11 0-1,15 1 1</inkml:trace>
</inkml:ink>
</file>

<file path=ppt/ink/ink1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49:13.6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12 167 41,'19'-9'32,"1"-3"0,0-4 1,-5-6-19,6 6-4,-8-6-2,2 7-3,-6-4 0,1 7-1,-5 0 1,-5 12-2,7-12 1,-7 12-1,0 0-1,0 0-1,-4 15 0,-1 1-1,-1 4 1,-1 3-1,-1 6 0,1 5-1,-1 2 1,1-1-1,2-2 1,1-6-1,1-3 0,1-6-3,1-3 0,1-15-5,0 10-10,0-10-7,0 0-4,-13-13 1,13 13 6,-17-8 7,17 8 7,-22-1 6,9 0 12,2 5 10,1-2 4,10-2 1,-14 6-3,14-6-5,0 0-3,18 15-2,-8-15-2,8 3-3,-4-3 0,9 1-2,-3-3-2,0 0-2,3 2-6,-7-2-30,6-3 1,1 2-1,-1-4-1</inkml:trace>
</inkml:ink>
</file>

<file path=ppt/ink/ink1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9.7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823-10 34,'0'0'36,"0"0"2,12 1-8,-12-1-11,0 0-6,0 0-5,0 0-3,0 0-1,5 24-1,-6 0-2,0 7 2,-2 5-3,2 5 3,-3 0-3,1 3 1,-2-4-2,-3-7-1,1-2-5,-10-13-9,3-2-24,-5-7 0,-2-3-1,-4-11 3</inkml:trace>
  <inkml:trace contextRef="#ctx0" brushRef="#br0" timeOffset="310">270 106 45,'-9'-18'38,"-3"6"0,-6 2-1,0 6-27,-14 8-4,-1 14-2,-4 11-3,1 8 1,4 8-3,7 4 2,10 2-1,12-3 1,15-2-2,13-13 1,15-8 0,8-13 1,6-9 0,5-13 0,-4-8 0,-3-4 0,-14-10 0,-10-2 0,-18-4-1,-15 0-3,-15 3 1,-19 5-5,-6 11-13,-16-3-19,-8 8 1,-6 3-2,-6 9 4</inkml:trace>
</inkml:ink>
</file>

<file path=ppt/ink/ink1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0.4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70 41,'23'-19'36,"1"3"1,-5 2-1,5 2-24,-16 3-6,3 12-1,-8 9-2,-2 10 2,-5 11-3,-1 3 2,-3 5-3,-1 4 1,-2-1-2,0-3 1,1-2-6,-6-11-5,11-6-29,-7-8 1,1-7-2,-2-9 2</inkml:trace>
</inkml:ink>
</file>

<file path=ppt/ink/ink1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0.78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74 0 53,'9'11'38,"1"6"1,-3 4-2,1 6-26,-9 4-5,1 7-2,-7 2-2,-1 7 0,-1-2-4,-3-4-1,2-1-7,-9-5-20,7-10-8,-3-5-1,0-5 0</inkml:trace>
</inkml:ink>
</file>

<file path=ppt/ink/ink1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1.1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178 13 63,'-13'-10'37,"-5"7"-1,-6 1-12,0 13-14,-4 10-7,2 11 0,4 7-3,6 8 1,7 4-2,15 2 2,11-7-1,12-5 0,10-12 0,10-9 1,7-13-1,3-9 0,0-7 1,-5-9 0,-8-6 1,-8-2 0,-14-3-1,-14 0 1,-14-3-1,-12-1-1,-9 2-1,-11 3-4,-1 9-6,-13 3-23,6 4-3,-6 1-1,4 13 0</inkml:trace>
</inkml:ink>
</file>

<file path=ppt/ink/ink1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1.5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47-8 56,'-11'-2'39,"11"2"-2,0 0 3,-10 16-32,10 2-2,-1 4-3,1 7 0,-2 7-1,1 1 0,-1 5-1,-1-1 0,0-1-1,1-10 0,-2 1-2,1-6-1,3-3-5,-5-6-12,5-2-18,0-14-1,0 0-1,0 0 2</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25:44.454"/>
    </inkml:context>
    <inkml:brush xml:id="br0">
      <inkml:brushProperty name="width" value="0.05292" units="cm"/>
      <inkml:brushProperty name="height" value="0.05292" units="cm"/>
      <inkml:brushProperty name="color" value="#FF0000"/>
    </inkml:brush>
    <inkml:context xml:id="ctx1">
      <inkml:inkSource xml:id="inkSrc3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0-01T21:26:17.631"/>
    </inkml:context>
  </inkml:definitions>
  <inkml:trace contextRef="#ctx0" brushRef="#br0">1879 5503,'0'0,"0"0,0 0,0 0,0 0,0 0,0 0,26 27,-52-27,52 26,-26-26,0 27,0 26,0-27,0 27,0 0,0-27,27 27,-27 0,0-26,0 26,0-27,0 27,0-27,0 1,0-27,0 26,0-26,0 27,0-27,0-27,0 27,0-26</inkml:trace>
  <inkml:trace contextRef="#ctx0" brushRef="#br0" timeOffset="661.0377">2276 5689,'0'0,"-27"0,27 0,-26 26,26-26,-27 26,27-26,-26 27,26-1,0 1,0-1,0 27,0-26,0 26,0-27,0 27,26-27,-26 27,27-26,-1-27,1 26,-1 1,1-27,-27 26,53-26,-27 0,1-26,25 26,-25-27,-1 1,27-1,-26-26,-1 27,1-27,-1 0,1 0,-27 27,0-27,0 0,-27 26,1-25,-1-1,-26 53,27-27,-27 1,0-1,0 27,0 0,27 27,-27-27,26 26,1 1,-1-27</inkml:trace>
  <inkml:trace contextRef="#ctx0" brushRef="#br0" timeOffset="2814.1609">2276 6615,'-27'0,"-26"26,27 1,-1-1,1 0,0 1,26-1,0 1,26-1,0 1,1-1,26 1,0-1,0 1,-27-1,1-26,-1 26,-26-26,0 27,0-1,-26-26,-1 27,1-27,-1 26,1 1,-27-1,26 1,1-27,-1 26,1-26,0 0,26-26,0 26,0-27</inkml:trace>
  <inkml:trace contextRef="#ctx0" brushRef="#br0" timeOffset="3025.173">2117 6720,'26'0,"-26"-26,53 26,-26 0,-1 0,27 0,-26-26,26 26,0-27,-27 27,27-26,-27 26,1-27,26 1,-27-1,1 27,26-26,-27-1</inkml:trace>
  <inkml:trace contextRef="#ctx0" brushRef="#br0" timeOffset="3704.2119">1985 7646,'26'27,"1"-54,26 27,-27 0,27 0,0-26,0 26,0 0,-27 26,1-26,-27 27,0-1,0 1,-53 26,26 0,-26 0,-26 26,26-26,0 0,0-27,27 27,26-26,26-1,1 1,26-27,-1 0,1 0,0-27,27 1,-54 26,27-27,-26 27</inkml:trace>
  <inkml:trace contextRef="#ctx0" brushRef="#br0" timeOffset="4080.2334">2143 8573,'0'0,"27"26,-27 0,0 27,-27-26,27 26,0 26,0-26,0 26,-26 1,26-27,0 26,0-26,0 0,0-27,0 1,0-1</inkml:trace>
  <inkml:trace contextRef="#ctx0" brushRef="#br0" timeOffset="5915.3382">4075 5609,'0'0,"0"0,0 0,0 0,0 0,0 0,0 0,0 0,0 27,0-1,0 1,0 25,0-25,0 26,26 0,-26-27,0 27,0 0,0-26,0 25,-26-52,52 27,-52-1,26-26,0 0,0-26</inkml:trace>
  <inkml:trace contextRef="#ctx0" brushRef="#br0" timeOffset="6309.3609">4340 5583,'26'0,"27"-27,-27 27,27 0,-26 0,26 0,-27 0,1 0,-1 0,-26 0,26 27,-26 26,-26-27,26 1,-26 25,-1 1,-26 0,27 0,-1-26,1 26,-1-27,1 1,26-1,26 0,1 1,-1-27,1 26,26-26,-27 0,27 0,-27 0,27 0,-53 0,53 0,-26-26,-1 26,1 0</inkml:trace>
  <inkml:trace contextRef="#ctx0" brushRef="#br0" timeOffset="7094.4058">3916 6615,'0'0,"0"0,0 0,27 0,-27 0,26 0,1 0,-27 0,26 0,0-27,1 27,-1 0,-26 0,27 0,-27 27,26-27,-26 26,0 1,0-1,-26 27,26 0,-27 0,1-27,-1 27,1 0,0-27,26 1,-27-1,27 1,27-27,-1 26,0-26,1 0,-1 0,1 0,26 0,-27-26,1 26,26-27,-27 27,1-26,-1-1</inkml:trace>
  <inkml:trace contextRef="#ctx0" brushRef="#br0" timeOffset="7540.4313">4525 6615,'0'0,"-27"0,27 26,0 1,0-1,0 0,27 1,-1-1,1 1,-1-27,1 0,-1 0,27 0,-27-27,1 1,-1-1,27 1,-26-27,-1 27,-26-1,27-26,-27 53,0-26,26-1,-26 27,0 0,-26 27,-1-1,27 27,-26 0,26 0,0 0,-27 0,27 26,0-26,0 0,0-27,0 27,0-26,0-1,0 1,0-1,0-26,0 0</inkml:trace>
  <inkml:trace contextRef="#ctx0" brushRef="#br0" timeOffset="8097.4631">3943 7488,'0'0,"0"0,0 26,-27-26,1 53,26-26,-27-1,27 27,0-27,0 27,0-26,27-1,-1 1,1-27,26-27,-27 27,27-26,-27-1</inkml:trace>
  <inkml:trace contextRef="#ctx0" brushRef="#br0" timeOffset="8305.4748">4313 7514,'0'27,"0"26,0-1,-26 28,26-27,0 26,-27-26,27 0,0 0,0 0,0-27,0 1,27-1,-27-26,26 0</inkml:trace>
  <inkml:trace contextRef="#ctx0" brushRef="#br0" timeOffset="8786.5025">4683 7620,'0'0,"0"0,0 0,-26 26,0-26,26 27,0-1,0 27,26-26,-26 26,26 0,27 0,-53-27,27 27,-1 0,1-27,-27 1,-27-1,27-26,-26 27,-1-27,-26 0,27 0,0-27,-1 27,1-26,26-1,0 1,0-27,26 0,1 27,-1-27,0 0,1 26,-1-26,1 0,-1 27,1-27,-1 27,-26-27,0 26,-26 1,-1-1,1 1,-1 26,1 0,-1 0,1 0,0 26</inkml:trace>
  <inkml:trace contextRef="#ctx0" brushRef="#br0" timeOffset="9467.5415">4181 8652,'0'-27,"-27"1,-26 0,27-1,-27 27,0 0,0 0,0 0,27 27,-1-1,1 0,26 1,0-1,26 1,27-27,-26 26,26-26,-27 0,27 0,0-26,-27 26,1 0,-1 0,-26 26,27 1,-27-1,26 1,-26 26,0-27,0 53,0-52,27 26,-27 0,0-27,-27 27,54-26,-27-1,0-26,0 0</inkml:trace>
  <inkml:trace contextRef="#ctx0" brushRef="#br0" timeOffset="9919.5672">4710 8467,'26'-27,"-26"27,-26 27,26-1,-27 1,1 26,26-1,-26 28,-1-1,1 1,26-28,0 28,0-27,0 0,26 0,1-27,25 1,1-1,-26-26,26 0,0-26,0-1,-27 1,27-27,-27 0,1 26,-1-26,-26 0,0 1,0 25,-26 27,-1-26,1 52,0 1,-1-1,1 27,-1-27,1 54,-1-54,1 27,26 0,0 0,0-27,0 1,0-1</inkml:trace>
  <inkml:trace contextRef="#ctx0" brushRef="#br0" timeOffset="17313.9903">5742 4789,'-27'0,"27"26,0-26,0 27,0-27,0 0,27 26,-27-26,53 0,0 27,0-27,26 0,0 0,1 0,-1 0,27 0,0 0,0 0,-1 0,1 0,0 0,-27 0,1 0,-1 0,1 0,-54 0,0 0,1 0,-1 0,-26 0,27 0,-27 0,0 0,0-27,0 27,26-26,1 26,-1-27</inkml:trace>
  <inkml:trace contextRef="#ctx0" brushRef="#br0" timeOffset="17905.0241">9155 4419,'0'0,"0"-27,-27 27,27 0,-26-26,26 26,-26 26,-1-26,1 27,-1-1,1 0,-1 27,1-26,-1 52,1-26,-1 0,27 26,0-26,0 0,0 0,27-26,26 26,-27-27,27 0,0-26,0 0,26 0,-26 0,0-26,0 0,0-1,-26 1,-27-27,0 26,0 1,-27 26,1 0,-27 0,0 0,-27 26,27 1,1 26,-1-27,26 1,1-1,-1 0,1 1,26-1,0 1,0-27,0 26</inkml:trace>
  <inkml:trace contextRef="#ctx0" brushRef="#br0" timeOffset="18959.0844">5953 6694,'0'0,"0"0,0 0,0 0,0 0,0 0,0 0,27 0,-27 0,26 0,1 0,-1 0,27 0,0 0,0 0,26 0,1 0,-1 0,27 0,-27 0,27 0,0 0,-27 0,1 0,-1 0,1 0,-54 0,27 0,-27 0,-26 0,27 0,-27 0,26 0,-26 0,0 0,0 0,0 0,0 0,0 0,0 0,-26 0,26 0,0-26</inkml:trace>
  <inkml:trace contextRef="#ctx0" brushRef="#br0" timeOffset="19861.136">8626 6535,'0'0,"26"0,1-26,-1 26,27-27,-26 27,25 0,1 0,-26 0,-1 0,1 27,-1-1,-26-26,-26 53,-1-26,1-1,-27 27,-26-27,26 27,0-26,0 26,26-27,1 1,26-1,0 1,26-27,1 26,26-26,0 0,0 0,-1 0,1 0,-26-26,26-1,0 1,0-1,-27 1,27-1</inkml:trace>
  <inkml:trace contextRef="#ctx0" brushRef="#br0" timeOffset="20273.1593">9340 6509,'0'0,"0"0,-26 26,26-26,26 27,-26-1,27 1,-1-1,1 1,-1-27,27 0,0 0,0-27,0 1,0 26,-1-53,-25 26,26-26,-27 27,1-1,-1-26,-26 27,0 26,0 0,-26-26,26 52,-27-26,27 53,-26 0,26-27,-27 27,27 27,-26-27,26-1,-27 1,27 0,0 0,0-26,0-1,-26 27,26-53,0 53</inkml:trace>
  <inkml:trace contextRef="#ctx0" brushRef="#br0" timeOffset="20877.1941">6245 8890,'0'0,"0"0,-27-26,27 26,0 0,0 0,27 0,-1 0,27 0,0 26,0-26,53 0,-1 0,1 0,53-26,-27 26,1 0,25 0,1 0,-27 0,-26-27,26 27,-26-26,0 26,0-27</inkml:trace>
  <inkml:trace contextRef="#ctx0" brushRef="#br0" timeOffset="21475.2283">9287 8334,'0'0,"0"-53,0 27,-26 0,-1-1,1 1,-27-1,0 27,0 0,0 27,-26 26,26-27,0 53,0-26,53 27,-26-27,52 0,1-27,25 0,28-26,-1 0,-26 0,26-26,1 0,-1-27,-26 26,-26-26,-1 0,1 27,-27-1,26 27,-26 0,-26 0,26 53,0-26,-27 52,27 1,-26 25,26-25,-27 26,27-27,0 0,0-26,0 0,0 27,0-54,0 0,27 1,-27-27,26 0</inkml:trace>
  <inkml:trace contextRef="#ctx0" brushRef="#br0" timeOffset="21871.2509">9949 8414,'26'-53,"-26"53,0 0,-26-27,-1 54,1 26,26 0,-27 26,1 0,-27 27,53 0,-27-27,27 27,0-26,27-1,-1-26,1 0,26-27,0-26,0 0,26 0,-26-26,0-27,26 27,-52-27,-1 0,1 0,-54 0,1 26,-1 27,-52 0,26 0,-26 27,26 26,-27-27,1 27,26 0,26 0,1-27</inkml:trace>
  <inkml:trace contextRef="#ctx0" brushRef="#br0" timeOffset="22708.2988">8546 9843,'-26'0,"26"0,53 0,-27 0,27-27,53 1,0-1,53-26,-1 0,28 0,25-26,27 26,1 0,25-26,-26 26,0 0,-26-26,-27 52,0-26,-52 27,-1-1,-53 1,1-1,-27 27,-27 0,-26 0,0 0,27 0,-27 0,0 0,0 0,-27-26,27 26,0 0,-26 0,-1-27</inkml:trace>
  <inkml:trace contextRef="#ctx0" brushRef="#br0" timeOffset="23216.3279">11219 8229,'0'0,"0"0,0 0,0 0,0 26,0-26,0 26,0 1,0-1,0 1,0 26,26 0,-26 0,0 0,0-27,0 27,0-27,0 1,0-27,0 26,0-26,0 0</inkml:trace>
  <inkml:trace contextRef="#ctx0" brushRef="#br0" timeOffset="23484.3432">10901 8573,'0'0,"0"0,27 0,-27-27,26 27,1 0,25-26,-25 26,26 0,0-27,26 1,-26-1,0 1,0 26,0-27,-27 27,27 0,-26 0,-27 0,0 27</inkml:trace>
  <inkml:trace contextRef="#ctx0" brushRef="#br0" timeOffset="25276.4457">12198 6271,'-27'0,"27"0,27 26,-27 1,26 25,1 1,-1 27,0-27,1 26,-1 0,1 1,-1-1,1 1,-27-28,26 1,-26 0,0-26,27-1,-27-26</inkml:trace>
  <inkml:trace contextRef="#ctx0" brushRef="#br0" timeOffset="25596.464">12568 6324,'27'-53,"-1"26,27 1,-27-1,27 1,0 26,-26 26,-1 1,1 26,-27-27,0 53,0-26,-27 27,1-27,-1 26,1-26,26 0,0-27,26 1,1-1,26-26,-27 0,27-26,0 26,0-27,0 1,0-27,26 27,-53-27</inkml:trace>
  <inkml:trace contextRef="#ctx0" brushRef="#br0" timeOffset="25931.4832">13547 5900,'0'-26,"-26"26,-1 0,1 26,-27 54,26-27,-26 52,27-25,26 26,-27-1,27 1,27-53,-27 0,53 0,0-27,0-26,0 0,-1-26,28 0,-54-1,27 1,-53-27,0 0,-26 26,-1 1,-26-1,0 27,1 0,-1 27,0-27,26 26,-26 1,53-1,0 1,0-27</inkml:trace>
  <inkml:trace contextRef="#ctx0" brushRef="#br0" timeOffset="26460.5134">13785 5530,'-26'-106,"-54"27,1-1,0 27,-27 27,-27 26,1 0,-27 53,1 0,-28 26,1 27,26 0,-26 52,27 1,-1 0,26 26,28 0,-1 1,53-1,26-26,27-1,27-25,26-1,26 0,53-52,1 25,26-52,-1-26,54-1,0-26,-1-26,1-54,0 1,-27 0,26-54,-25 1,-54 0,0-27,-26-26,-27 0,-26 26,-26-26,-1-1,-52 28,-1-1,-26 0,-26 27,0 26,-27 27,0 26,0 26,-26 27,0 27,-1 26,1 26,0 0,-1 54,1-1</inkml:trace>
  <inkml:trace contextRef="#ctx1" brushRef="#br0">19208 11508 0</inkml:trace>
  <inkml:trace contextRef="#ctx0" brushRef="#br0" timeOffset="34639.9813">2408 12806,'0'0,"-26"0,26 0,0 0,-27 0,27 0,-26 0,26 26,-27-26,1-26,-1 26,1 0,-1 0,1 0,-1 0,1 0,0 0,-1 0,27 0,0 0,0 0,0 0,0 0,0 26,27-26,-27 27,0 26,26-27,-26 27,0 0,0 0,0 26,-26-52,26 26,0-27,0 1,26-1,-26-26,26 26,1-52,-1 26,1 0,-1 0,1 0,-1 26,1-26,-1 27,1-1,26 1,-27 26,0 0,1-27,-27 27,26-26,-52 25,26-25,-27-27,1 26,-27 1,0-27,27 0,-54 0,27-27,0 27,1 0,-1-26,26 26,-26 0,53 0,0 0,0 0,0-27</inkml:trace>
  <inkml:trace contextRef="#ctx0" brushRef="#br0" timeOffset="35751.0448">2143 14473,'0'0,"0"-27,0 27,0 0,0 0,0 0,0 0,0 0,0 0,27-26,-1-1,-26 1,27 26,-1-27,1 27,-1 0,1 0,-1 0,1 27,-1-1,-26 27,27-26,-1 26,-26 26,0 0,0-26,-26 27,-1-27,1 26,-1-26,1 0,-27 0,0 0,26-27,-26 1,27-1,0-26,-27-26,26-1,1 1,26-27,-27 26,27 1,0-27,0 26,27 1,-1 26,1-26,-1 52,1 0,25-26,1 53,0-26,0 26,-26-27,-1 1,27 26,-26-27,-1-26,0 26,1-26,-27 0,26-26</inkml:trace>
  <inkml:trace contextRef="#ctx0" brushRef="#br0" timeOffset="36477.0864">2249 16034,'0'0,"0"0,0 26,0-26,0 27,0 26,0-27,0 53,0 1,0-1,0 1,0 25,0-25,0-1,0-26,-26 0,26 0,0 0,0-53,0 26,0-26,0 0</inkml:trace>
  <inkml:trace contextRef="#ctx0" brushRef="#br0" timeOffset="37954.1708">3943 12885,'0'0,"26"-26,-26 26,0-27,27 27,-27-26,26-1,0 1,1 26,26-27,-27 1,27 26,0-26,0 26,0 26,-27-26,1 26,-27 1,0-1,-27 27,-25 0,25-26,1 26,-27 0,26-1,1-25,26-1,0 1,26-1,27 1,-26-1,-1 1,1-1,-1 1,0-1,-26 0,-26 27,0-26,-27-1,0 1,0 26,-27-53,27 26,-26 1,26-27,27 0,-1 0,1-27,26 1,0 26</inkml:trace>
  <inkml:trace contextRef="#ctx0" brushRef="#br0" timeOffset="38387.1954">4683 12991,'-26'0,"0"0,-1 27,1-27,-1 26,1 0,-1 27,27 0,27 27,-27-27,53-1,-27 1,53 0,-26-26,0-1,27-26,-1 0,-26-26,26-27,-26 26,0-26,-53 1,27-28,-54 27,27-26,-53 26,0 27,0-27,-26 26,0 27,-1 27,1-1,26 1,-26 25</inkml:trace>
  <inkml:trace contextRef="#ctx0" brushRef="#br0" timeOffset="38931.2265">4207 14288,'-26'0,"-1"26,27 0,-53 27,27 0,-1 27,1 25,-27-25,27 26,-1 0,27-1,0-25,0-27,27 26,-1-53,1 1,25-27,1 0,0-53,0 27,0-27,0 0,-26 0,-27 0,26 26,-52-25,-1 25,1 27,-27 0,0 27,0-1,0 0,0 27,27 0,-27 0,53-26,-27-1,54 1</inkml:trace>
  <inkml:trace contextRef="#ctx0" brushRef="#br0" timeOffset="39267.2457">4710 14552,'0'27,"-27"25,1 28,0-1,-1 1,27-1,0 27,0-27,27-26,-1 0,53-53,-26 0,0-26,27-27,-1 0,0-27,-26 1,0 0,-53-27,0 26,-26 1,-27 0,0-1,-26 54,-1-1,1 27,-1 27,1-1,0 27,26 27</inkml:trace>
  <inkml:trace contextRef="#ctx0" brushRef="#br0" timeOffset="39674.269">4075 16219,'0'0,"0"0,0 26,0 1,0 26,-27 0,27 0,0 26,-26 0,26 27,0-26,0-1,-26-26,26 0,0-27,0 27,0-53</inkml:trace>
  <inkml:trace contextRef="#ctx0" brushRef="#br0" timeOffset="40173.2976">4366 16245,'79'-26,"-26"0,27 26,-27-27,-1 27,1 27,-26-1,-1 0,1 27,-27 0,-27 27,27-27,-53 26,27 0,-27 1,0-27,27 0,-27-1,26-25,1 26,26-27,0-26,26 27,1-27,26 0,26 0,0 0,1-27,-1 1,27 26,-27-27,1 1,-27 26,26-27,-53 27,1-26,-1 26,1 0,-27 0,0 0,0 26,0-26,0 0,0 0,-27 27,27-27,0 0,0 0,0 0,0 0,0 0</inkml:trace>
  <inkml:trace contextRef="#ctx0" brushRef="#br0" timeOffset="41162.3543">6033 12065,'0'0,"0"0,0 0,0 0,26 0,1 0,26 0,-27 0,27 0,26 0,27 0,-26-26,25 26,1 0,0 0,0 0,0 0,0 0,-53 0,26 0,-53 0,1 26,-1-26,-26 0,0 0,0 0,0 0,0-26,-26 26,26 0,0 0</inkml:trace>
  <inkml:trace contextRef="#ctx0" brushRef="#br0" timeOffset="41887.3958">6192 13176,'26'0,"-26"-26,27 26,-1-27,27 27,0 0,26 0,-26 0,53 0,-27 0,27 0,0 0,26 0,-26 0,-27 0,1 0,-27 0,0 27,0-27,-27 0,-26 0,0 0,0 0,0 0,-26 0,26 26,-27-26</inkml:trace>
  <inkml:trace contextRef="#ctx0" brushRef="#br0" timeOffset="42590.436">6641 16404,'0'0,"0"0,0 0,27 27,-27-27,26 0,1 0,26 0,0 0,26 0,0 0,27 0,0 0,0 0,26-27,-26 27,0 0,-27 0,1-26,-28 26,1 0,-26 0,-1 0,-26 0,0-27,0 1,0-1,0-52</inkml:trace>
  <inkml:trace contextRef="#ctx0" brushRef="#br0" timeOffset="43208.4713">8864 11774,'0'0,"26"0,-26 0,0 0,0 0,-26 26,26-26,0 27,0 26,0-27,0 27,0 0,0 26,0-26,0 0,0-26,-27 26,27-27,0 1,0-27,0 0</inkml:trace>
  <inkml:trace contextRef="#ctx0" brushRef="#br0" timeOffset="43447.485">9181 11933,'0'26,"53"27,-26-26,-1 52,27-53,-26 27,26 0,-1 0,-25-26,-27-1,0 1,0 25,0-25,-27-27,-25 26,-1-26,0-26</inkml:trace>
  <inkml:trace contextRef="#ctx0" brushRef="#br0" timeOffset="43627.4952">9181 11933,'53'-53,"0"0,0 53,27-27,-28 1,28 0,-27 26,26 0,-26-27,0 1,0 26,-27-27,1 27,-1-26</inkml:trace>
  <inkml:trace contextRef="#ctx0" brushRef="#br0" timeOffset="44214.5289">9023 13018,'0'0,"0"-27,0 1,0-1,26 1,-26 26,27-27,25 27,-25 0,-1 0,27 0,-26 27,-1-27,1 26,-27 27,0-26,0-1,0 27,-27-27,27 1,-26-1,26 1,0-1,0 1,26-1,1 1,-1-1,1 0,-1 1,1-1,-27 1,26-27,-26 26,-26 1,-1-27,1 26,-1-26,-26 27,0-27,-26 0,26 0,0 26,0-52,27 26,-27 0,26 0,1-27</inkml:trace>
  <inkml:trace contextRef="#ctx0" brushRef="#br0" timeOffset="44667.5548">9525 13176,'0'0,"-26"27,26-27,0 26,-27 1,27 26,0-1,27 1,-27 27,26-27,1 0,26-27,0 1,26-1,0-26,1 0,-27-26,26-1,-26 1,-27-27,27 26,-26-26,-27 27,0-54,-27 54,1-27,-27 0,0 0,0 27,0-1,-26 27,26 0,0 0,-26 27,26-27,0 26</inkml:trace>
  <inkml:trace contextRef="#ctx0" brushRef="#br0" timeOffset="45281.5899">5318 16510,'0'-26,"0"26,-26 0,26 0,-26 26,26-26,-27 26,27 27,-26 0,26 0,26 0,-26 27,27-28,-1 1,27 0,-27-26,27-1,0-26,0-26,0-1,0-26,0 0,-27 1,1-1,-27-27,0 27,-27 0,-26 0,1 27,-28 0,27 26,0 0,27 26,-1-26</inkml:trace>
  <inkml:trace contextRef="#ctx0" brushRef="#br0" timeOffset="45767.6176">8837 16113,'0'0,"0"27,0-27,0 26,0 1,0 25,0 1,0 27,0-27,0 26,-26 0,26 1,0-27,0 0,0 0,0-27</inkml:trace>
  <inkml:trace contextRef="#ctx0" brushRef="#br0" timeOffset="46323.6495">9049 16193,'79'-53,"-26"26,27 1,-27-1,0 54,-27-27,1 26,-27 27,0 26,-53-26,26 27,-26-1,0 0,27-26,-27 27,53-54,0 27,0-26,53-27,0 0,0-27,26 1,-26-27,26 26,-26-26,27 27,-27-27,-1 27,-25-27,-1 53,1 0,-27 0,0 53,0-27,0 27,0-27,26 27,1 0,-1-26,27-1,0-26,0-26,0 26,0-53,26 0,-52 0,-1 0,-26-26,0 26,-26 0,-27 0,0 0,-27 27,28-1,-28 27,27 0,0 27,0-1,27 0</inkml:trace>
  <inkml:trace contextRef="#ctx0" brushRef="#br0" timeOffset="46754.6742">8150 17568,'-53'27,"53"-27,-53 0,53 0,0 0,26 0,27 0,26 0,27-27,53 1,26-27,27 0,52 0,28-26,-1-1,26 27,27-26,-26 0,-1 26,-26 0,-26 0,-27 27,-79-1,-1 1,-52-1,-27 27,-26 0,-26 0,-27 0,0 0,-27-26,1 26</inkml:trace>
  <inkml:trace contextRef="#ctx0" brushRef="#br0" timeOffset="47035.6902">11563 15928,'0'0,"0"0,0 26,0 27,0 0,0 0,0 27,0-1,0 0,0 1,0-1,0 0,0-26,0-26,26-1</inkml:trace>
  <inkml:trace contextRef="#ctx0" brushRef="#br0" timeOffset="47240.702">11219 16431,'0'0,"0"0,26 0,27 0,0-27,26 27,1-26,-1-27,27 53,-27-27,27 1,-53-1</inkml:trace>
  <inkml:trace contextRef="#ctx0" brushRef="#br0" timeOffset="47790.7333">11801 17277,'0'0,"0"0,0 0,0 0,0 0,0 0,0 27,0-1,0 27,0 0,0 26,0 1,0-1,0 1,26-1,-26 0,0-26,0 0,0-53,0 80,0-80,0 0,0 0</inkml:trace>
  <inkml:trace contextRef="#ctx0" brushRef="#br0" timeOffset="48124.7526">12251 17251,'0'53,"-27"0,1 0,-1 26,-26 0,53 27,-26-26,26-1,0-26,0-53,53 79,-53-79,106 0,-54-26,1-27,0 26,0-26,-26 1,-1-1,-26 53,-26-80,26 80,-53-26,53 26,-80 26,80-26,-53 53,53-53,0 0</inkml:trace>
  <inkml:trace contextRef="#ctx0" brushRef="#br0" timeOffset="48373.7668">12780 17383,'0'27,"0"-1,-27 1,27-27,27 52,-27-52,79 80,-79-80,79 53,-79-53,80 53,-80-53,53 79,-53-79,-27 53,27-53,-79 53,79-53,-79 26</inkml:trace>
  <inkml:trace contextRef="#ctx0" brushRef="#br0" timeOffset="48535.776">12859 17277,'53'-53,"0"27,26-27,1 27,-27-1,26 1,-26-1,0 27,0-26,0 26</inkml:trace>
  <inkml:trace contextRef="#ctx0" brushRef="#br0" timeOffset="48992.8022">12647 16722,'-132'0,"0"0,26 26,-26 1,26 26,0-1,0 28,27-1,-1 27,28 26,-1 1,26 25,1 1,26-27,26 27,1-27,26-26,26 0,27-53,0 26,26-79,27 0,-1 0,28-53,-28-26,28 0,-1-27,0 0,-26-26,-27 26,0-26,-52 26,-27 0,-27-26,1 52,-54-26,-26 54,0-28,-26 54,-1-27,1 26,0 27,26-26,0 26</inkml:trace>
  <inkml:trace contextRef="#ctx0" brushRef="#br0" timeOffset="49897.854">13494 16960,'79'-27,"27"1,0-27,26-26,1-1,-1 1,0-27,-26 0,26 0,-26-52,-26 25,-1-25,-26-28,0 28,-27-28,-26 1,0 0,-26-27,-54 27,28 0,-28 0,-26-1,-26 1,0 0,-1 0,-25 26,-27-26,26 26,-26 0,-27 27,27-27,-27 27,0 26,1 0,25 1,-25 25,26-26,-1 27,1 26,26-26,1-1,-1 27,27 0,-1 1,28 25,-1 1,26-27,1 53,26-27,0 27,27-26,-1 26,27 0,0 0,0 0,0 26,27-26,-27 27,26-1,1 27,25 0,-25 0,-1 0,1 0,26 0,-27 26,1-26,-1-27,1 27,-27-26,26-1,-26-26,0 0,-26-26,-1-27,1 26,-1-25,-26-1,0 0,27-27,-53 27,-1-26,1 26,26-26,-26 26,26 26,26-52,1 53,-1-27,54 26,-27 1,53-27,0 26,-1 27,28 0,-1 0,1 0,-1 0,0 27,1-1,-1 1,0-1,-26-26,0 27,0-27,-26 26,-1-26,1 0,-1 0,0-26,-26-1</inkml:trace>
</inkml:ink>
</file>

<file path=ppt/ink/ink1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2.7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372 0 57,'9'19'37,"-5"1"0,-4 1 0,-8 3-30,4 8-3,-3 5-1,0 2 0,-1 5-2,8-44 3,-18 80-4,18-80 1,-14 65-4,14-65-12,-18 43-21,18-43-1,0 0-2,-35 2-1</inkml:trace>
  <inkml:trace contextRef="#ctx0" brushRef="#br0" timeOffset="215">0 276 57,'0'0'40,"23"8"-1,14-6 1,8-7-27,11 3-9,7 3-4,2-4-13,5 5-26,-3-3 0,-7-2-2,-9-1 0</inkml:trace>
</inkml:ink>
</file>

<file path=ppt/ink/ink1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7.1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152 0 42,'0'0'36,"0"0"1,-7 19 0,10 6-24,-12 2-5,4 12-4,-5 9-1,-1 10-1,-1 3-1,-1 2 0,0-2 0,2-3-2,2-2-2,-4-15-7,9-5-28,-7-12 2,-1-8-3,-3-12 2</inkml:trace>
</inkml:ink>
</file>

<file path=ppt/ink/ink1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7.3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115-3 61,'-21'3'38,"4"8"-1,-1 13 1,5 10-33,-3 6-5,3 11 1,5 5-2,3 2 0,7 1 1,9-7 1,9-11-1,9-11 0,6-12 2,9-13-1,0-13 0,3-9 2,-5-10-2,-8-6 2,-11-12-2,-11-6 1,-13 1 0,-12 3-1,-11 3 0,-10 4-2,-8 7 0,-3 4-3,4 18-5,-8 3-31,12 6 2,3 2-2,8 2 2</inkml:trace>
</inkml:ink>
</file>

<file path=ppt/ink/ink1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7.87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81-6 36,'0'0'36,"12"0"2,-13 13 0,2 17-20,-8 2-8,1 12-4,-1 8-3,-1 10-1,-2 1 1,1 9-2,2-8 0,1-8 0,1-6-1,-2-11-1,6-3-2,-4-15-3,7 2-9,-2-23-23,-11 4 0,6-16-1,-1-8 1</inkml:trace>
</inkml:ink>
</file>

<file path=ppt/ink/ink1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8.25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102 9 33,'9'-12'37,"-9"12"1,0 0-1,11 5-17,-20 16-10,6 15-3,-8 6-3,1 10-2,-1 8 0,1 6-1,1 2-1,1-1 0,1-10-1,-1-11-4,6-1-3,-7-20-16,5-6-14,4-19-1,-12 6 1,3-20 1</inkml:trace>
</inkml:ink>
</file>

<file path=ppt/ink/ink1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8.5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225 133 28,'2'-9'33,"-1"-3"2,-3-1 0,2 13-19,-15-21-8,15 21-3,-16-17-1,4 15-1,-5 1 1,2 7-1,-5 6-2,0 7 0,-1 13 0,-2 8-1,1 8 1,4 6-1,3 6 0,6 2 0,8 1 0,7-4 1,11-11-1,7-10 0,7-11 1,10-9-1,5-17 0,5-12 1,0-13 0,-1-8 0,-6-12-1,-4-4 2,-12-10-1,-9-5 1,-16-2 0,-10 3 0,-12 3 0,-8 5-1,-9 5 0,-6 9-1,-2 16-1,-1 10-2,3 14-3,-4 1-17,10 16-15,0 4 0,6 6-1,3 0 1</inkml:trace>
</inkml:ink>
</file>

<file path=ppt/ink/ink1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9.1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 9 52,'1'-14'40,"-1"14"-1,0 15 1,0 16-18,-3 0-18,0 14-2,-2 6 0,-1 9-2,1 6 1,-1 4 0,1-6-1,0-8-2,3-3-4,-2-13-33,13-3 1,5-15-2,13-6 0</inkml:trace>
</inkml:ink>
</file>

<file path=ppt/ink/ink1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4.2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55 499 44,'7'10'35,"-3"5"0,-3 4-1,-10-1-20,5 12-9,-6 3-1,3 6-2,-3 2-1,3 2 1,-2-3 0,5-3 0,2-5 0,3-3-1,0-6 0,1-5-1,1-4-1,-3-14-3,4 19-5,-4-19-28,0 0 0,-10-11 0,4-3 1</inkml:trace>
  <inkml:trace contextRef="#ctx0" brushRef="#br0" timeOffset="16482">961 164 27,'-9'1'31,"-4"-3"3,1-2-10,12 4-8,-18-1-4,18 1-3,-10-2-3,10 2-1,0 0-3,0 0-1,0 0 0,0 0-1,7 13 2,7-10-1,6-2 1,12-2 0,9-4 2,11-3-1,11-6 0,7-2 0,5-2-1,2-2 0,-3 1-1,-6 2 0,-11 1-1,-8 5 0,-13 1 0,-8 2 0,-8 3 1,-8 2-1,-12 3 0,10-3 1,-10 3-1,0 0 0,0 0 0,0 0 0,0 0 0,0 0-1,0 0-1,0 0-3,10 3-9,-10-3-24,0 0 1,0 0-2,0 0 1</inkml:trace>
  <inkml:trace contextRef="#ctx0" brushRef="#br0" timeOffset="17427">138 1133 9,'0'0'30,"0"0"0,0 0 1,-11-10-15,11 10-7,0 0-4,0 0-2,-1 9-1,1-9-1,2 14 0,2-4 0,3 0-1,5 0 1,5-1 0,7-3 1,6-4 0,6-2 1,5-7 0,8 0 1,-2-5 0,5 1-1,-4-3 0,-1 3-1,-6-1 0,-3 4 0,-7 2-1,-6 1-1,-5 1 0,-6 3 0,-2 0-1,-12 1 1,14-2 0,-14 2-2,9 0 0,-9 0-2,0 0-6,0 0-21,0 0-3,0 0-2,0 0 2</inkml:trace>
</inkml:ink>
</file>

<file path=ppt/ink/ink1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4.75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108 128 11,'-17'13'29,"0"9"1,-4 2 0,2 4-18,5 7-5,1 3-4,7 3-2,6-4 1,9-1 1,9-9 0,10-4 2,4-14-1,7-7 1,0-12 0,5-3-1,-5-12 0,-1-4-1,-10-10-1,-3 0 0,-11-6 0,-7 0 1,-11-2-1,-7 2-1,-10 4-1,-8 6-2,-4 12-9,-14 7-24,-3 7 1,-2 7-2,-6 8 0</inkml:trace>
</inkml:ink>
</file>

<file path=ppt/ink/ink1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5.2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662 361 44,'-11'11'35,"4"10"2,3 9-2,2 17-20,-1-3-9,5 11-3,-2 1-1,2 2-2,0-2 1,0-3-1,0-7-1,-1-11-4,3-1-15,-5-14-16,-3-8-1,4-12 1,-21-2 0</inkml:trace>
  <inkml:trace contextRef="#ctx0" brushRef="#br0" timeOffset="350">70 552 33,'0'0'35,"-12"12"0,5 6 0,2 14-19,-5 4-9,5 10-2,-1 6-1,2 5-2,0 1-1,3 0 1,0-3-3,-1-9-1,2-2-9,-6-11-25,2-9 1,-1-10-2,5-14 2</inkml:trace>
  <inkml:trace contextRef="#ctx0" brushRef="#br0" timeOffset="21179">193 42 22,'0'0'31,"-9"-15"1,9 15-7,-10-9-7,1 0-5,9 9-3,0 0-2,0 0-3,-11-10 1,11 10-3,-3 20-1,2 0 0,1 8-2,3 7 1,-1 5-1,0 4 0,1 0 0,0 0-1,1-5-2,-2-8-6,6-2-25,-3-6-1,-2-6-1,-1-6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6:49:01.325"/>
    </inkml:context>
    <inkml:brush xml:id="br0">
      <inkml:brushProperty name="width" value="0.05292" units="cm"/>
      <inkml:brushProperty name="height" value="0.05292" units="cm"/>
      <inkml:brushProperty name="color" value="#FF0000"/>
    </inkml:brush>
  </inkml:definitions>
  <inkml:trace contextRef="#ctx0" brushRef="#br0">3696 5383,'25'0,"-25"0,0 0,0 0,0 0,0 24,0 1,0 50,0-26,0 50,0 1,0 24,0 25,0 24,0 26,0 24,0 25,0 0,0 25,25 24,-25 1,0 0,24-1,-24 1,0 0,25-1,-25-24,25-50,-25 26,0-51,25-24,-25-50,0-50,25-49,-25-25,0-50</inkml:trace>
  <inkml:trace contextRef="#ctx0" brushRef="#br0" timeOffset="960.0549">3944 5705,'0'0,"0"-25,0 0,25 1,0-26,-1 25,1 0,50-24,-26-1,50 25,25-49,0 24,25 1,25-26,24 26,1-26,24 26,0-26,1 26,-1-1,0 0,0 26,-24-1,-26 25,-24 0,0 0,-25 49,0 1,-50 25,26 24,-26 0,-24 50,24 24,-24 1,-1 49,1 1,-25 48,24 1,1 25,-25 74,0-50,-1 26,-24 24,25-25,-25-25,0 1,-25-25,25-50,0 0,-24-25,24-25,-25-49,25 0,0-25,0-25,-25-24,25-26,0-24,0 0,-25 0,0-25,25-25,-49 25,24-25,-25 0,1 25,-26-25,-24 1,0-1,0 0,-50 0,25 25,-50-25,1 25,-1-24,0 24,-49 0,25-25,-1 25,-24 0,0-25,24 25,1-25,-1 25,26 0,-1-25,25 25,25-24,0 24,25-25,25 0,24-49,0 24,50-49</inkml:trace>
  <inkml:trace contextRef="#ctx0" brushRef="#br0" timeOffset="1766.101">2778 4068,'0'0,"0"25,-25 0,25-1,0 26,0 0,-24 24,24 0,0 26,0-26,0 25,0-24,0 24,0-25,0-24,-25 0,25-1,0-49,0 0,-25 25,25-50,-25 0</inkml:trace>
  <inkml:trace contextRef="#ctx0" brushRef="#br0" timeOffset="1975.113">2282 4688,'-25'-25,"25"25,0 0,50 0,24-25,1 1,24-1,-25 0,50 0,-24-24,-1 24,-25 0,1 0,-26 0,1 25,-50 0,25 0</inkml:trace>
  <inkml:trace contextRef="#ctx0" brushRef="#br0" timeOffset="2736.1565">2977 13221,'24'25,"-24"0,0 24,0 26,-24-1,24 25,0 0,-25 25,25 0,0-24,-25-26,0 0,25-24,-25-25,25 0</inkml:trace>
  <inkml:trace contextRef="#ctx0" brushRef="#br0" timeOffset="3187.1823">2729 13816,'24'-49,"26"-1,0 0,-1 1,26 24,-1-25,0 1,-24 24,0 0,-1 25,-24 25,-25 0,0 24,0 1,-25 0,-24 24,-1-24,0 24,1-24,-26-26,1 1,0-25,-1 0,1-49,-1-1,26 0,24-24,0 0,0 24,25-24,25 24,0 0,0 50,49 0,-24 0,24 50,1 24,-26-24,26 24,-26 26,26-51,-26 26,1-1,-25-24,24-1,-24-24,-25 0,25-25,0 0,-1-25</inkml:trace>
  <inkml:trace contextRef="#ctx0" brushRef="#br0" timeOffset="3628.2076">4266 13543,'25'0,"-25"50,25 0,0 49,-25 25,0 25,25 24,-25 51,-25-1,25 25,0 49,0-24,-25 0,25 0,-25-50,25 25,0-49,0-26,0-24,0-50,25-24,-25-26,25-49,-25 0,49-74,-49-25</inkml:trace>
  <inkml:trace contextRef="#ctx0" brushRef="#br0" timeOffset="4305.2463">4341 13122,'-25'0,"0"0,50 24,25-24,24 0,25 25,50-25,25-25,24 25,25-24,50-1,-25-25,50 25,0-24,-1 24,-24 0,-25 25,25 25,-75 0,1 24,-25 26,-26 24,-48 25,-1 25,-25 25,1 49,-51 0,1 50,0 0,-25 24,0 1,0 25,-25-26,25-24,-25 0,1-25,24-50,-25 1,0-50,0-25,-24-25,-1-25,0-24,-24-25,0 0,-1-1,-24-24,-25 0,0-24,0 24,-25 0,-25 0,-24 0,24 0,-49 0,25-25,-26 0,26 25,-25 0,24-25,1 0,-1 0,26 1,24-1,25 25,0-25,49 0,1 0,49-24,25-26</inkml:trace>
  <inkml:trace contextRef="#ctx0" brushRef="#br0" timeOffset="5229.2991">6375 13146,'0'0,"0"25,0 0,0 25,0-1,0 26,0 24,0 25,0 50,0-26,0 51,25-1,-25 26,0-1,0 25,24-25,-24 0,25 25,-25-24,25-26,-25 25,0-49,0 0,0-26,0-24,0-24,0-1,0-25,0-24,0-25,0-25,0-25,0-25</inkml:trace>
  <inkml:trace contextRef="#ctx0" brushRef="#br0" timeOffset="5652.3233">4663 15528,'0'0,"0"0,25 0,0 0,24-25,1 25,49 0,1-25,24 25,0 0,49 0,1-25,-1 25,51 0,-26 0,25 0,1 0,-1 0,-25 0,1 0,-1-24,-24 24,-25 0,-1 0,-48 0,-1 0,-25-25,-49 25,0-50</inkml:trace>
  <inkml:trace contextRef="#ctx0" brushRef="#br0" timeOffset="6418.3671">5804 5655,'0'-49,"0"-1,0 50,0-49,0 49,0 0,0 0,0 24,0 1,0 50,0-1,0 50,0 25,0 0,0 49,0 1,0 24,0 25,0 0,25 25,-25-25,0 25,25 24,-25-24,0-25,0 0,0 0,0-24,0-26,0-24,0-1,0-24,0 0,-25-50,25 25,0-49,0-1,0-24,0-1,25 1,-25-50,0 0,0 0,0-50,0 1,-25-26</inkml:trace>
  <inkml:trace contextRef="#ctx0" brushRef="#br0" timeOffset="6850.3919">4217 8458,'0'0,"0"0,-25 0,25 0,0 0,25 0,0 0,24 0,1 25,24-25,25 0,50 0,0 0,25-25,24 25,1 0,24-24,25-1,-25 25,0-25,1 25,-51-25,1 25,-25 0,-50 0,-25-25,-24 25,-25 0,-25-24,0-1</inkml:trace>
  <inkml:trace contextRef="#ctx0" brushRef="#br0" timeOffset="9863.5642">4738 4192,'0'-25,"-25"0,0 25,0 0,0-24,25 48,-49-24,24 25,0 25,0-25,25 24,-49 1,49-1,0 26,0-26,0 1,25 0,-1-26,26 1,0-25,-1 0,26-25,-51 1,51-1,-50-25,24 1,-24-1,-25 0,25 1,-50-1,25 1,-25-1,1 0,-26 1,25 49,-25-25,1 50,24-25,0 25,0-1,50-24</inkml:trace>
  <inkml:trace contextRef="#ctx0" brushRef="#br0" timeOffset="10435.5968">6747 3894,'25'0,"-25"0,0 0,0 0,0 0,0 25,0-25,0 25,0 0,0 0,0 24,0 1,0-1,0 1,0-25,-25 0,25 24,0-24,0-25,0 25,0-25,0 0,0 0,0 0</inkml:trace>
  <inkml:trace contextRef="#ctx0" brushRef="#br0" timeOffset="11283.6454">2679 6846,'0'0,"0"-25,0 25,-25 0,25 25,-25 0,0 0,1 24,24 1,-25 24,25 1,0-26,0 26,25-1,-25-49,49 25,-24-26,25-24,-25 0,24-24,1-26,-1 25,1-24,-25-26,24 26,-49-26,25 1,-50-1,25 26,-49-1,24 25,-25 25,-24 0,24 25,1 25,-1 24</inkml:trace>
  <inkml:trace contextRef="#ctx0" brushRef="#br0" timeOffset="11838.6772">2828 9277,'25'0,"-25"25,0 0,0-1,0 26,0 24,0-24,0 24,0-24,0 24,0-24,0-25,0 24,0-24,0-25,24 0</inkml:trace>
  <inkml:trace contextRef="#ctx0" brushRef="#br0" timeOffset="12596.7205">5234 12328,'0'-25,"0"25,-25-25,25 1,0-1,-25 25,0 0,25 25,-24-1,24 1,-25 25,0 24,25-24,0-1,0 26,25-50,0-1,24 1,-24-25,25 0,24-25,-24-24,-1 24,-24-25,0 1,0 24,-25-25,-25 1,0 24,0 0,-24 25,-1 0,25 0,0 0,25 0</inkml:trace>
  <inkml:trace contextRef="#ctx0" brushRef="#br0" timeOffset="12987.7429">7417 12204,'0'0,"24"25,-24-25,0 0,0 25,25-1,-25 1,0 0,0 25,0-1,0-24,-25 25,25 24,0-24,0-1,0-24,-24 25</inkml:trace>
  <inkml:trace contextRef="#ctx0" brushRef="#br0" timeOffset="13711.7843">3646 14412,'0'0,"-25"0,1 0,-26 24,25 1,0 25,1-1,-26 1,25 24,0-24,25 24,25 1,0-50,0-1,24 1,1-50,0 25,-1-49,1 24,0-25,-26-24,26 24,-50 1,0-1,0 1,-50 24,26 0,-1 25,-25 0,25 25,-24 24,-1-24</inkml:trace>
  <inkml:trace contextRef="#ctx0" brushRef="#br0" timeOffset="14234.8142">3522 16371,'0'-25,"0"0,0 25,0 0,0 0,0 25,0 0,0 25,25 24,-25-24,0 24,0 1,0 24,0-25,25-24,-25-1,0 1,0-25,25 0,-25-25,0-25</inkml:trace>
  <inkml:trace contextRef="#ctx0" brushRef="#br0" timeOffset="46022.6323">4762 6400,'0'0,"-24"-25,-1 0,0 25,-25 0,26 0,-1 0,0 0,-25 0,26 0,-1 0,0 0,0 25,0 0,1-1,-1 26,25 0,-50-26,50 51,-25-1,25-24,-24 24,24 1,0-1,0 1,0 24,0-25,0 25,0-24,24 24,-24-25,25 1,-25-26,50 1,-25 0,-1-26,26 1,0-25,-1 0,1 0,-1-25,1-24,0-1,24 1,-24-26,-1 1,-24-1,25 1,-25-25,-1 24,26-49,-50 50,25-50,0 49,-25-24,0 0,0 25,-25 24,0-24,0 49,0 0,-24 0,-1 0,25 25,-24 25,-1-25,0 25,26-25,-26 25,25-25,0 25,1-1,-1-24,25 25,0-25,0 0,0 0,0 25,0-25,0 0,0 0,0 0,25 25,-25-25,0 0,0 0,0 0,0 0,0 0,0 0,0 0,0 0,0 0,0 0,0 0,0 0,0 0,0 0,0 0,0 0,0-25,0 25</inkml:trace>
  <inkml:trace contextRef="#ctx0" brushRef="#br0" timeOffset="47332.7072">6796 6251,'0'0,"0"0,0 0,25-25,-25 25,0 0,0 0,0 0,0 25,0-25,0 25,-25-1,25 1,0 0,0 25,0-1,0 26,-24-26,24 26,0-1,0 0,-25 1,25-25,0 24,-25-24,25-1,0 1,0-1,0-24,0 0,0 0,-25 0,25-1,0 1,0-25,0 25,0-25,25 0,-25 0,0 25,0-25,0 0,0 0,0 25,0-25,0 0,0 0,0 24,0-24,0 0,0 0,0 0,0 0,0 0,0 0,0 0,0 0,0 0,0 0,0 0,0 0,0 0,0 0,0 0,0 0,0 0,0 0,0 0,0 0,0 0,0 0,0 0,0 0,0 0,0 0,0 0,0-24,25 24,-25-25</inkml:trace>
  <inkml:trace contextRef="#ctx0" brushRef="#br0" timeOffset="49221.8154">4688 9128,'0'0,"0"0,0 0,0 0,0 0,0 0,0 0,0 0,0 0,0 0,0 0,0 0,0 0,0 25,0-25,0 50,0-26,0 51,0-26,0 1,0 24,0 1,0-1,0-24,0 24,0-24,0 24,0-24,-25-1,25-24,0 0,0 25,0-25,0-25,0 24,0-24,0 0,0 25,0-25,0 0,0 0,0 0,0 0,0 0,-25 0,25 0,0 0,0 0,25 0,-25 0,0 0,0 0,0 0,0 0,0 0,-25 25,25-25,0 0,0 0,0 0,0 0,0 0,0 0,0 0,0 0,0 0,0 0,0 0,0 0,0 0,0 0,0 0,0 0,0 0,0 0,0 0,0 0,0 0,0 0,0 0,0 0,0 0,0 0,0 0,0 0,0 0,0 0,0 0,0 0,0 0,0 0,0 0,0 0,0 0,0-25</inkml:trace>
  <inkml:trace contextRef="#ctx0" brushRef="#br0" timeOffset="55596.18">6499 9351,'0'0,"0"0,0 0,0 0,0 0,0 25,0-25,-25 25,25 0,0 0,0-1,0-24,-25 50,25-25,0 24,0 1,0-25,0 24,0 1,0 0,0-1,25 26,-25-51,0 26,0 0,0-1,0-24,0 0,0 0,0 0,25-25,-25 0,0 24,0-24,0 0,0 0,0-24,0 24,25-25,-25 0</inkml:trace>
  <inkml:trace contextRef="#ctx0" brushRef="#br0" timeOffset="56730.2448">6821 9550,'0'0,"0"0,0-25,0 25,0 0,0 0,0 0,0-25,0 25,-25 0,25 0,-24 0,24 0,0 0,0 0,-25 25,25-25,-25 25,25-25,0 25,0-1,0 1,0 0,0-25,0 50,-25-26,25 1,0 25,0-25,0-1,0 1,25 25,-25-25,0-1,0-24,0 25,25 0,-25 0,0 0,25-25,-25 25,0-1,24-24,1 25,-25-25,25 0,0 0,-25 0,25 25,0-25,-1 0,1 0,0 0,0-25,0 25,-1 0,1-25,0 1,0-1,0-25,-1 25,1 0,0-24,0-1,-25 25,25-24,-25 24,0-25,0 1,0 24,0 0,0 0,0 1,-25-1,25-25,0 25,-25 25,0-24,25-1,-25 25,1-25,-1 0,0 25,0-25,0 25,1-24,24 24,-50 0,50 0,-25 0,0 0,1 0,24-25,-25 25,25 0,-25 0,25 0,-25 25,25-25,-25 0,25 0,0 0,-25 0,1 24,24-24,0 25,0-25,-25 25,25 0,-25-25,25 25,0-1,0-24,-25 25,25 0,0 0,0 0,0-1,0-24,0 25,0-25</inkml:trace>
  <inkml:trace contextRef="#ctx0" brushRef="#br0" timeOffset="91090.2101">5209 13915,'0'-24,"-25"-1,0 25,1-25,-1 25,0 25,-25 0,1-1,-1 26,1 49,-1-24,25 49,-25-25,50 25,0 0,25-25,0 0,25-24,-1-1,26-49,24-25,-25-50,26 1,-1-26,-25-24,1-25,-26 0,1 0,-50 25,0-25,-50 49,-24 26,-25-1,24 50,-24 0,25 50,-1-1,50 1,1-25,48 24</inkml:trace>
  <inkml:trace contextRef="#ctx0" brushRef="#br0" timeOffset="91592.2387">7441 13494,'-49'25,"-1"-1,1 26,-26-25,1 49,-1 1,1 24,24 25,1 0,-1 0,25 0,25-25,25 0,25-24,-1-1,51-49,-26-25,50-25,-25-49,25 24,-25-49,-24 25,-1-51,-24 26,-25 0,-25-25,-50 50,0-26,-24 26,-25 24,24 26,-49 24,25 0,-25 24,25 26,0 0,-1-1</inkml:trace>
  <inkml:trace contextRef="#ctx0" brushRef="#br0" timeOffset="92190.273">5209 16049,'-25'0,"0"24,1-24,-1 25,0 0,-25 0,26 0,-1 24,-25 26,25-1,25 1,0 24,0-25,25 25,0 1,25-51,-1 26,26-1,-1-49,0 0,1-25,-1 0,25-25,-24-25,-1-24,-24 24,-25-49,-1 25,-48-1,-1 1,-25-1,-24 1,-25 49,-1 0,1 25,25 0,24 25,1 0,49 0,24-25,51 0</inkml:trace>
  <inkml:trace contextRef="#ctx0" brushRef="#br0" timeOffset="92595.2959">7640 15999,'0'0,"0"0,0 25,0-25,-25 49,25-24,0 25,-25 24,0 25,25 1,0-1,-24 0,24 25,0-25,0-24,-25 24,25-49,0-1,0-24,25 0,-25-25,0-25,0-25</inkml:trace>
</inkml:ink>
</file>

<file path=ppt/ink/ink1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5.9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313 619 43,'-24'-5'35,"-8"9"0,-7 9-1,-2 16-25,-6 5-5,6 13-2,2 5-1,10 4 0,11 1 0,15-5 0,18-7 0,16-12 2,17-14-2,10-13 0,9-15 1,7-9 0,-4-12 0,-4-7-1,-13-8 1,-11-1 0,-21-5 0,-15 2 0,-18 4-1,-14 6 0,-14 7-1,-11 7-1,-4 12-2,-7 3-5,5 18-16,-5 2-12,3 7-3,0 1 3,6 5-1</inkml:trace>
  <inkml:trace contextRef="#ctx0" brushRef="#br0" timeOffset="22079">357 10 28,'-9'-10'33,"9"10"1,-9 5-2,-2 4-18,8 16-5,-2 3-5,1 10-1,-1 4-2,0 5 0,-1 4-1,3-8-8,-1-4-25,7-9 0,-3-16-2,0-14 1</inkml:trace>
</inkml:ink>
</file>

<file path=ppt/ink/ink1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16.3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0 592 62,'11'-17'36,"6"1"0,4 10-5,0-2-25,4 9-3,-3 10 0,-3 12-1,-5 8 0,-3 12 0,-6 6 1,0 9-1,-5 4 0,-2 2 0,-5-3 0,3-5-1,-2-7 0,0-6 0,2-9-1,1-8 1,1-7-2,0-8-1,2-11-4,0 0-31,0 0-1,2-13-1,6-6 1</inkml:trace>
  <inkml:trace contextRef="#ctx0" brushRef="#br0" timeOffset="22969">34-5 28,'0'0'30,"13"0"3,-10 9-10,-3 3-10,5 13-3,-6 4-2,2 11-3,-2 4-2,0 2-5,2 2-28,-1 2-2,0-13-2,8-11 1</inkml:trace>
</inkml:ink>
</file>

<file path=ppt/ink/ink1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03.74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4767 101 9,'-5'-12'30,"4"3"1,4-2-3,-3 11-8,3-21-3,-3 21-5,4-20-2,-4 20-2,-6-19-1,6 19-3,-23-12-1,5 11-1,-4 5 0,-6 7-2,-3 9 0,-2 11 0,1 13-1,2 10 1,5 9-1,4 5 1,9 6-1,10 0 0,12-4 1,11-8 1,13-12-1,14-15 0,11-12 1,12-17 0,5-17 1,4-11 0,0-15 0,-4-7 0,-11-15 2,-14-3-1,-20-5 0,-17 2 0,-21 1-1,-16 6 1,-22 5-2,-13 11 0,-10 7-2,-8 9-2,3 11-3,-12 3-33,9 7 0,3 2-1,7 2 1</inkml:trace>
  <inkml:trace contextRef="#ctx0" brushRef="#br0" timeOffset="610">4229 240 38,'-11'-2'32,"2"7"2,-6 2-4,-7-6-15,5 9-6,-9-4-2,0 4-1,-7-3-2,-3 2-1,-8-3 0,-5-1 0,-13-1-2,-10 1 1,-15-2-1,-13-1 0,-13-2-1,-16 2 0,-17-1 1,-12 2-1,-12 1 0,-10 2 0,-8 0 0,-4 1 0,-5 1 1,6 1-1,4-1 0,7-1 2,10-2-1,13-1 1,13-3-1,18 1 1,14-3 1,17 1-2,12-1 1,17-1-1,12 2 0,12-1 0,6 0 0,8 2 0,6-2-1,3 2 0,2-1 0,0 1 0,2 0 1,-1 1-1,1 0 0,0 0 0,1 1 0,2-1 0,1 0 0,11-2 1,-14 2 0,14-2-1,0 0 1,0 0 0,2-18-1,8 5 0,5-5 1,3-4-1,8-5-1,1-4 1,6-1 0,-1-1 0,1 2 0,-1 3 0,-7 4 1,-2 4-1,-11 7 0,-12 13 0,-3-9 0,-14 13 0,-15 6 0,-10 2 0,-10 5-1,-11 4 1,-4 0 1,-1 0-1,4-1 0,7-2 0,7 0 0,15-1 0,15-1 0,13 0 0,20 1 1,15 3-1,14-1 1,15 4 0,12-1-1,6 2 1,5-2-1,0 0 0,-4 0 0,-7-1 0,-11 0 0,-10 1 0,-14-1 0,-8-2-1,-13 0 0,-6-2-1,-5-1-2,-2-16-12,-14 18-25,14-18 1,0 0-2,0 0 3</inkml:trace>
</inkml:ink>
</file>

<file path=ppt/ink/ink1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21.94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107-1 36,'-68'32'32,"68"-32"5,-42 18-13,42-18-9,0 0-5,0 0-2,0 0-2,0 0-1,0 0 1,0 0-4,0 0-1,0 0-1,75-23 1,-25 17-1,13 5 0,13 2 0,17-2 0,19 6 0,18-6 1,22 7-1,20-1 0,20 1 2,22 0-1,20-1 0,15 6-3,17-3 3,17 5 0,20 2 0,15 1 0,14 0-1,11 2-2,9-4 2,12-2 4,9-2-4,4 1 0,-3-9 1,-2 0-2,0-7 2,-9-3 2,-9 2-2,-15-4 0,-25-1 0,-20-4-1,-27 2 1,-28 1 0,-29 3-1,-29 5 1,-27 3-2,-27 0 0,-21 4 0,-25 0 0,-19 1-2,-17 0-3,-45-4-25,0 0-11,0 0-1,0 0 2</inkml:trace>
</inkml:ink>
</file>

<file path=ppt/ink/ink1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0:43.5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5991 0 61,'-53'19'33,"-21"2"-2,-27-7-2,-24-2-26,-21 3-4,-23 1 0,-21 0 0,-21-2 0,-22 1 1,-19 0 1,-16 1 2,-12 1-1,-8 1 1,-8 1 0,-2 0-1,2-2 1,13-1-2,9-4 1,18 1 0,17-6 0,20 0 0,17-5 1,26 3-1,15 0 0,24 4 0,17 2-1,19 4 0,13 7-1,14 8 1,13 7-1,13 11 1,7 9-1,9 13 0,4 12-1,5 11 2,2 13-1,2 7-1,2 8 1,-1 7-1,1 2 1,1 2 1,2-3-1,1-3-1,4-7 1,7-6 0,8-9 0,11-10 1,13-10-1,15-15 0,20-12 0,22-13 1,24-12-1,23-13 0,26-12 1,23-8-1,26-8 0,19-4 0,21-5 0,16-1 0,17-3 0,11 2 0,13-2 0,11 1-1,9 3 1,4-1-1,3 1 0,-5-2 1,-6 0-1,-9-4 0,-20-2 1,-21-7-1,-28-5 1,-26-8 1,-36-10 1,-32-10 0,-42-15 1,-39-12 0,-43-18 1,-39-14 1,-40-19-1,-32-8 0,-28-11-1,-14-6-1,-8 4-2,-4 2-8,11 22-30,7 20-2,14 27 0,16 31-2</inkml:trace>
</inkml:ink>
</file>

<file path=ppt/ink/ink1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3:02.96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306 205 11,'0'0'25,"0"0"2,0 0-4,0 0-15,6 10 0,3 6-2,1 2 0,9 12-1,5 3 1,10 13 0,8 4-2,10 13 1,6-1-1,11 9 1,0-2-2,7 7 0,-1-4 0,-1 0-1,-6-9-1,-3-5 0,-9-6 0,-10-9 0,-8-7-1,-9-13-2,-6-1-7,-13-12-22,-10-10-1,8-9-3,-10-13 2</inkml:trace>
  <inkml:trace contextRef="#ctx0" brushRef="#br0" timeOffset="345">1225 34 27,'7'-21'30,"-5"6"2,-2 15-2,0 0-23,-24 27-1,3 12 0,-10 18-3,-4 15-1,-14 17-1,-5 14 1,-7 7-1,-3 9 1,-2 0-1,-4-4 1,2-11 0,2-5 0,4-16-1,7-8 0,7-14 1,10-11-1,6-10 0,9-10-1,7-9 0,7-7 1,3-5-1,6-9 0,0 0 1,-4 11-1,4-11 0,0 0-2,0 0-4,0 0-22,0 0-6,-3-13 0,2 3 0</inkml:trace>
  <inkml:trace contextRef="#ctx0" brushRef="#br0" timeOffset="1385">926 2178 24,'10'-9'30,"-5"-4"2,-4-4-1,-2 2-19,-9-9-5,1 5 0,-11-8-1,0 5-2,-10-4 0,-1 5-2,-4 5-1,-2 2 0,-4 8-1,-1 8 0,-2 11 0,-4 8 0,3 15-1,1 7 1,-1 10 0,6 7 0,6 5-1,7 3 1,10 0 0,12-5 0,11-6 0,10-5 0,12-9 1,6-4-1,7-9 1,3-9 0,0-3 0,-4-5 0,-7-4 0,-6-3 0,-8-3 1,-5-3 1,-15 0-1,1-9 0,-14-4-1,-6 5 1,-7-3-1,-12 2 0,-6 2-2,-9 5 1,-5 10-1,-3 5 0,-2 12 0,0 1 1,3 12-1,6 5 1,8 7-1,8 3 1,11 0 0,11 5 0,13-3 1,15 1-1,15-2 0,14-8 0,16-8 2,18-7-2,10-9 2,11-6-1,6-12 0,1-2 1,-5-8-1,-6-1 0,-12 0 0,-18 0-1,-13 4-2,-15-4-4,-5 10-20,-17-8-9,-12 5-3,-5-14 2</inkml:trace>
</inkml:ink>
</file>

<file path=ppt/ink/ink1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3:05.48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22 379 26,'26'14'29,"-2"3"2,3 4-17,9 12-1,-1-3-2,5 11-2,-2-5-1,3 4-3,-5-8-1,0-2-1,-5-5-1,-4-5 0,-7-7-2,-3-3 0,-5-6-3,-12-4-3,8-11-7,-14-7-8,-4-5-12,-1-1 1,-8-8-1</inkml:trace>
  <inkml:trace contextRef="#ctx0" brushRef="#br0" timeOffset="235">118 438 26,'-9'17'28,"0"4"1,10 0-11,3 7-8,-2-2-2,4 2-3,-1-5-2,1-3 0,-3-5 0,1-6 0,-4-9 0,0 0 0,-6-18-1,1 2 1,-5-8 0,0-3-1,-4-5 0,-1-1 0,-4 1 0,3 6 0,2 4 0,1 4-1,4 9 0,9 9-1,-2 9 1,8 6-1,7 5-1,3 1 0,5 2-3,-1-5-6,8-6-23,-1-2-1,-1-14 0,2-4 0</inkml:trace>
  <inkml:trace contextRef="#ctx0" brushRef="#br0" timeOffset="765">499 0 10,'0'0'26,"1"14"2,3 7 1,1 6-20,-1 3-2,6 12 0,-3 1 0,7 8-1,-4-3-1,6 4-1,-3-4 0,1-4-2,-2-4-2,-1-6 1,-3-5-3,-3-10-2,1 1-6,-6-20-9,0 0-13,0 0 1,-11-14 0</inkml:trace>
  <inkml:trace contextRef="#ctx0" brushRef="#br0" timeOffset="1010">521 201 21,'-4'-17'31,"-3"0"2,4 8-2,3 9-19,-13-10-3,13 10-4,-17 7-2,17-7-1,-17 11 0,17-11 0,-15 10 1,15-10 0,0 0 0,-10-8 0,9-5 1,1-2 0,-2-2-1,2 0-2,-2-3 0,1 6 1,-1 0-1,1 5-1,1 9 0,0 0 0,0 0 0,11 20 0,-1-3 0,0 1 0,3 3-1,0 0 1,1-4 0,-4-3-1,1-2-2,-11-12-13,9 5-19,-9-5-1,13-12 0,-5-2-1</inkml:trace>
</inkml:ink>
</file>

<file path=ppt/ink/ink1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5:05.7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503 337 2,'12'-17'13,"-12"17"-2,13-19 1,-9 9-1,1 0 2,-3-2-2,0 2-1,-6-2 0,1 1-2,-9-2 0,-2 5-2,-10-4-2,-3 6 0,-11 1-1,-7 5 0,-7 3 0,-1 6-1,-5 5 0,2 6 1,2 4-1,7 8 0,13 6 0,16 6-1,14 6 1,18 8 1,15 3-2,18 7 0,18 5 0,9-1-1,5 3-1,-1-5 0,-2-3 0,-8-9-1,-15-5 2,-16-7-1,-25-9 1,-17-7-1,-20-10 2,-16-9 0,-18-9 0,-7-5 0,-3-8 0,5-14 1,6-11 1,16-7 0,18-14 1,27-4 0,20-11 2,24-3-2,15-6 0,16 6 0,7-1-1,5 6-1,-6 8 0,-10 8-1,-12 9-2,-16 7-2,-12 11-2,-18 1-7,-3 13-20,-13 13-5,-9-10 1,9 10 0</inkml:trace>
  <inkml:trace contextRef="#ctx0" brushRef="#br0" timeOffset="540">918 236 37,'3'-15'35,"-3"-3"1,1-2-1,1-7-14,9 7-8,0-6-6,12 2-3,6-2-1,7 6-1,5 1 0,5 6-1,2 5 0,0 7 0,-4 9-1,-5 11 1,-8 12-1,-7 13 0,-8 14 0,-9 10 0,-11 11 0,-8 8 0,-6 7 0,-5 4 1,-5-2-1,0 2 0,-1-7 1,2-6-1,3-10 0,2-8-1,5-13 1,2-10-2,5-10 0,2-13-1,5-9-4,3-12-12,-9-21-18,7-2 0,1-13 0,-5-10 1</inkml:trace>
  <inkml:trace contextRef="#ctx0" brushRef="#br0" timeOffset="880">1016 815 39,'-12'-29'34,"8"11"2,4 18 0,26 5-16,-4 2-9,16 9-4,4-2-3,8-2-5,10 0-24,-2-9-10,1-9-1,1-8-2</inkml:trace>
</inkml:ink>
</file>

<file path=ppt/ink/ink1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5:07.1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34 201 58,'-12'20'36,"0"11"-2,5 9 1,1 4-28,11 12-3,5 0-2,9 2-1,5-6 0,6-7-1,8-14 1,3-13-1,6-14-2,2-16 0,2-13-1,-2-12-1,0-9 1,-2-10 1,-1-4-1,-5-8 1,-8-1 2,-6 3 0,-5 3 2,-4 8 1,-7 8 0,-3 15 1,-4 12-1,-4 20 2,0 30-1,-2 15 0,-3 16-1,-2 17 0,-6 12-1,3 9 1,-4 3-2,0-3 1,2-9-2,0-8 0,1-11 0,3-13-1,4-13-1,-1-12-2,8-9-4,-3-24-13,0 0-16,14 1 0,-1-15-1,3-9 2</inkml:trace>
</inkml:ink>
</file>

<file path=ppt/ink/ink1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5:07.7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135 78 65,'33'-20'37,"6"1"-2,3 4 0,-2-1-29,3 8-3,-7 5-1,-6 11-1,-12 11 0,-13 15-1,-16 13 1,-12 13-1,-14 12 1,-7 9 0,-8 6-1,-3-2 1,0-5 0,6-8 0,8-13-1,10-11 1,11-13-1,16-14 0,13-12-1,14-13 0,11-9-2,9-15 0,13-11 1,7-12-1,7-8 1,-2-5 0,-5 3 1,-9 7 0,-11 8 2,-12 16 0,-17 21 1,-12 20-1,-10 21 0,-7 16 0,-4 8-1,4 6 1,4 0-1,10-3 0,13-11 1,11-11-1,12-16 1,10-16 1,2-15-1,4-11 1,-4-17 0,-5-9 1,-10-13-1,-8-6 0,-14-3 1,-8-1-2,-11 5 1,-8 4-1,-5 12-1,-3 9 0,-1 12-1,0 6-3,8 15-7,-7 1-23,14 7-4,11-1-1,0 0 2</inkml:trace>
  <inkml:trace contextRef="#ctx0" brushRef="#br0" timeOffset="925">1455 365 64,'0'0'37,"3"-11"-2,-3 11-4,-3 11-24,-2 9-5,0 10 0,-1 6-2,-1 3-1,3 4-2,-3-7-5,8 2-7,-7-15-16,4-9-3,2-14-1,0 0 10,-18-19 10,10 1 10,-4-2 6,-6-5 11,6 4 16,-2 5 5,3 3 2,4 2-10,7 11-10,13-6-6,8 3-6,5-1-5,4-9-10,11-1-21,5-5-1,4-7-2,3-3 2</inkml:trace>
  <inkml:trace contextRef="#ctx0" brushRef="#br0" timeOffset="1260">2059 84 56,'38'-9'36,"4"3"-2,4 0-6,-1-5-14,13 5-5,-3-6-5,1 3-2,-4 0 0,-4 1-1,-9 3-1,-4 6 1,-7 6-1,-8 12 1,-9 10-1,-7 14 0,-6 12 0,-6 11 0,-4 11 0,-4 7 1,-2 2-2,0-1 1,2-1-2,0-8-1,3-6-2,-4-15-6,10-6-6,-10-19-7,9-4-2,-10-17 0,6-7 5,-11-19 7,4-3 9,-4-5 8,-3-8 10,8 4 8,0-4 4,13 7 1,4-4-4,18 15-5,8-4-5,20 9-5,5 1-3,11 0-2,2 5-5,-3-7-21,0 3-12,-7 0-1,-13 0-2,-12 3 1</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23:13.093"/>
    </inkml:context>
    <inkml:brush xml:id="br0">
      <inkml:brushProperty name="width" value="0.05292" units="cm"/>
      <inkml:brushProperty name="height" value="0.05292" units="cm"/>
      <inkml:brushProperty name="color" value="#FF0000"/>
    </inkml:brush>
  </inkml:definitions>
  <inkml:trace contextRef="#ctx0" brushRef="#br0">11658 15850,'0'0,"-25"0,25 0,0-25,0 1,25-26,0 0,25 1,24-26,0-24,50 0,0 0,50-1,25-24,-1 0,50 25,25 0,0 0,24 0,26-1,-25 26,24-1,-24 26,-26-1,-23 25,-26 1,-25-1,-24 25,-50 0,-25 0,-24 25,-26-25,1 0,-25 24,-25-24,0 0,0 0,0-24,0 24,-25-25,0 25,0-25,0 0,1 0,-26-24,0 24,25 0,-24-24,-1-1,1 0,-26 26,26-1,-1 0,-24 0,24 0,0 25,1 0,-1 0,25 0,25 0,25 0,25 0,-1 0,26 0,24 25,0-25,25 0,0 25,-24 0,-1 0,-25-1,25 26,-74 0,25-1,-50 1,-25 24,0 1,-49-1,24 0,-24 26,-1-51,1 26,24-26,1-24,-1 0,25-25,25 0,25-25,25-24,-1-1,1-24</inkml:trace>
  <inkml:trace contextRef="#ctx0" brushRef="#br0" timeOffset="344.0196">17289 13419,'0'0,"0"0,0 0,0 0,0 0,0 25,0 0,0 0,25 24,-25 1,24 24,-24 1,25-1,-25 25,25-24,0 24,-25-25,25 1,-25-1,24-24,1 0,-25-26,0-24,0 0,0-24,0-26,0 0</inkml:trace>
  <inkml:trace contextRef="#ctx0" brushRef="#br0" timeOffset="646.0368">17264 13940,'0'0,"0"0,0 0,0 0,50 0,-26-25,26 1,0-1,24-25,1 25,-1 1,0-26,1 25,-50 0,24 1,-24 48,-25-24,0 50,-25 0,-24-26,-1 51,-24-1,24 1,-24-1,24-24,0-1,1 1,24-25,0-25,25 0,0-25,25 0</inkml:trace>
  <inkml:trace contextRef="#ctx0" brushRef="#br0" timeOffset="901.0515">17810 13419,'0'-24,"0"24,0 0,-25 24,0 26,-24 24,-1-24,0 49,-24-24,24 24,1 0,-26 0,26-24,-26 24,26-50,24 1,-25 0,25-25,1-25,-1-50,25 25,-25-49</inkml:trace>
  <inkml:trace contextRef="#ctx0" brushRef="#br0" timeOffset="1098.0628">16942 13742,'-25'-50,"0"1,25 24,0 25,25 25,0 24,-1 1,26-1,0 51,24-26,0 25,26-24,-26 24,25-25,1 1,-26-26,0 26,1-26,-1-24,-24-25,-1 0</inkml:trace>
  <inkml:trace contextRef="#ctx0" brushRef="#br0" timeOffset="1669.0954">18306 13171,'0'-49,"25"24,-1 0,1-25,25-24,24 24,-24 1,24-26,1 26,24-1,-25 1,1 24,-1 25,-24 0,-1 25,-24 24,-25 50,-25 1,-24 24,-26 24,1 1,-25 50,-25-26,25 1,-1 0,1-26,25 1,24-25,25-24,0-26,50 0,50-49,-1 0,25-25,1 0,24-25,24 0,-24 1,0-1,0 0,0 0,-49 0,24 25,-49-24,-25-1,24 0,-49-25</inkml:trace>
  <inkml:trace contextRef="#ctx0" brushRef="#br0" timeOffset="2248.1283">19645 11857,'-74'-174,"-1"25,-24 0,-50 25,1 0,-51 25,1 49,-50 26,0 24,0 24,-50 51,25 49,0 50,0 24,-24 75,49 24,0 51,0 73,49-24,26 25,48 0,26-1,50 1,49-25,49-25,50-74,50-1,50-49,24-49,50-75,25-50,49-49,25-50,25-99,0 0,-1-74,1-50,0-50,-25-24,-24-51,-26-23,-49-1,-50-25,-49-24,-75 24,-49 0,-75 50,-50 25,-73 24,-26 26,-49 98,-25 26,-25 49,0 49,25 50,0 50,74 50,25 49,50 0</inkml:trace>
</inkml:ink>
</file>

<file path=ppt/ink/ink15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32:26.622"/>
    </inkml:context>
    <inkml:brush xml:id="br0">
      <inkml:brushProperty name="width" value="0.05292" units="cm"/>
      <inkml:brushProperty name="height" value="0.05292" units="cm"/>
      <inkml:brushProperty name="color" value="#FF0000"/>
    </inkml:brush>
  </inkml:definitions>
  <inkml:trace contextRef="#ctx0" brushRef="#br0">10071 6499,'25'0,"-25"0,0 0,0 0,0 0,0 0,0 0,-25-25,25 25,-25 0,25 0,-25 0,0 0,0 0,-24 0,24 0,-49 25,24-25,-24 0,-1 0,1 0,-25 25,-1-25,1 0,0 0,-25 0,25 0,-1 0,-24 0,0 0,0 0,25 0,-50 24,25-24,0 0,0 25,0-25,-25 0,25 25,-49-25,24 25,-25 0,1-25,24 24,-50 1,26-25,24 25,-25-25,25 25,1 0,-1-25,50 24,-25-24,49 25,26-25,-1 0,25 0,0 0,50 0,0-25,0 1,24-1,26 0,-1 0,1 0,-1-24,0-1,1 1,-1 24,1-25,-26 25,1-24,0 24,-1 25,-24-25,-25 0,0 25,0 0,-25 0,-24 25,-1 0,-25 0,1 0,-25 24,0 1,-1-1,1-24,0 25,0-1,24-24,-24 0,50 0,24 24,0-24,25 0,25 0,24 0,1 24,24 1,1 0,24-26,0 26,-24 0,24-26,-25 1,1 25,-26-25,1-1,-25-24,-1 25,-24-25,0 25,-24-25,24 0,-25 25,25-25</inkml:trace>
  <inkml:trace contextRef="#ctx0" brushRef="#br0" timeOffset="19410.109">21084 12551,'0'0,"0"0,0 0,0 0,0 0,0 0,0 0,0 0,0 25,0 0,0 0,0 24,0 1,25-1,-25 1,0 24,0-49,0 50,-25-26,25-24,0 25,0-26,0 1,0 0,0-25,0 0,0 0,0 0,0-25,0 25,25-25</inkml:trace>
  <inkml:trace contextRef="#ctx0" brushRef="#br0" timeOffset="20090.1491">21803 13097,'0'0,"0"0,-24-25,-1 25,-25 25,25-25,0 49,-24 1,-1 0,1 49,-1-25,25 50,-24 0,24 0,0 0,25 0,0-24,0-1,50-25,-26 1,26-26,24-24,1 0,24-25,0-25,1 0,-26-24,25-26,0 1,-24-25,-1-1,-24 1,-1-25,-24 0,-25 25,-25-25,1 25,-1 0,-50 49,26-25,-26 51,1-1,-25 25,24 0,1 0,0 0,24 0,0 25,25-25,1 24,24-24,0-24</inkml:trace>
  <inkml:trace contextRef="#ctx0" brushRef="#br0" timeOffset="20405.1671">22671 12402,'0'25,"25"0,-25-25,0 50,0-1,0 1,0-1,0 26,-25-26,25 1,25 24,-25-24,0 0,0-1,0-24,0 0,0-25,0 0,0 0</inkml:trace>
  <inkml:trace contextRef="#ctx0" brushRef="#br0" timeOffset="20920.1966">20265 13171,'0'0,"0"0,0 25,0 0,0 0,0 0,0-1,-24 51,24-26,0 26,0-1,0 1,-25-1,25-24,0 24,-25-24,25-1,0-24,0 0,0 0,0-25,0 0,0 24,0-24,0-24,0 24,0-25,0 0</inkml:trace>
  <inkml:trace contextRef="#ctx0" brushRef="#br0" timeOffset="21253.2156">19893 13692,'0'25,"0"-25,0 0,0 0,0 0,25 25,0-25,0 0,0 0,24 0,1 0,-1-25,26 25,-26 0,26-25,-50 25,24-25,1 25,-25 0,-25 0,24 0,-24 0,0 0,0 0,0 0,0 0,0 0,0 0,0 0,0-24</inkml:trace>
  <inkml:trace contextRef="#ctx0" brushRef="#br0" timeOffset="29561.6908">12303 14114,'0'25,"0"-1,0 1,0-25,0 0,0 0,0-25,0 1,0-1,0 0,0-25,0-24,0 49,25-49,-25 24,0 1,0-1,0 0,25 26,-25-1,0 0,25 25,-1 25,-24 0,25 24,0 26,0-1,24 25,-24-24,25-1,-25 0,24-24,-24 0,0-26,0-24,-1-24,1 24,0-50,0-24,-25 24,0-49,0 0,25-1,-50 26,25-25,0 24,0 26,0-1,-25 25,25 1,0 24,0 0,0 0</inkml:trace>
  <inkml:trace contextRef="#ctx0" brushRef="#br0" timeOffset="29881.7091">13022 13717,'-24'25,"24"0,0-1,0 1,0 25,0-1,0 1,24 0,1-26,25 1,-1 0,-24-25,25-25,24-24,-24 24,-25-25,0-24,24-1,-49 1,0 0,0 24,-25-24,25 24,-24 25,24 0</inkml:trace>
  <inkml:trace contextRef="#ctx0" brushRef="#br0" timeOffset="30283.7321">13395 14064,'0'25,"0"-50,24 0,1 1,-25-26,25-24,0-1,-25 1,0-1,25 26,-25-1,0 25,24 1,-24 48,0 1,0 0,25 25,-25-1,25 1,0-25,-25 24,49-49,-24 0,25-25,-25 1,-1-1,26-25,-25 25,0 1,-25-1,0 25,0 25,0-1,0 51,0-26,0 26,-25-1,50-24,-25-1,0 1,24-50</inkml:trace>
  <inkml:trace contextRef="#ctx0" brushRef="#br0" timeOffset="30586.7495">14387 12675,'0'50,"0"-1,-25 26,25-1,0 50,-25 0,25 0,-25 0,25 25,0-50,0 1,0 24,0-75,0 1,0-25</inkml:trace>
  <inkml:trace contextRef="#ctx0" brushRef="#br0" timeOffset="30827.7632">13618 12923,'-50'-49,"1"-1,49 0,49 50,50-49,25 24,0 0,50-24,0 24,-1-25,1 25,0-24,-26 24,-24 0,0 0,-24 25,-51 0,1 25,-25 25,-25-1</inkml:trace>
  <inkml:trace contextRef="#ctx0" brushRef="#br0" timeOffset="31114.7797">14833 13444,'-49'99,"-1"1,0-1,1 0,24 0,0-24,25-1,0-24,25-1,25-24,24-25,0-25,1-24,-1-1,1 0,-26-49,-24 25,-25-1,-25 1,-24 0,-26 24,-24 25,25 0,-26 1,26 24,24 24,26-24,24 0</inkml:trace>
  <inkml:trace contextRef="#ctx0" brushRef="#br0" timeOffset="31831.8207">15329 13395,'0'99,"0"25,0-25,0-25,0 1,0-1,0-49,0 0,0-25,0-25,-25 0,25-24,-24-1,-1-24,0-26,-25-24,50 0,-24 0,48 0,-24 25,25-25,25 50,-1-26,1 76,25-26,-26 50,-24 0,0 50,-25-26,-25 51,0-1,25-24,0 49,0-49,25 49,0-49,49 24,1 0,-26 1,26-26,-51 26,1-26,0 1,-50 0,-24-26,24 1,-25 0,1 0,-1-50,25 25,0-25,25 0,25 1,0-26,25 25,-26 0,26 25,0 0,-26 25,1 0,0 0,0 24,-25-24,0 25,0-1,0-24,0-25,0 0,0 0,25-25</inkml:trace>
  <inkml:trace contextRef="#ctx0" brushRef="#br0" timeOffset="31983.8294">15925 13171,'0'-25,"0"1,0 24,0 24,-25 1,25 0,0 0,25 25,-25-1</inkml:trace>
  <inkml:trace contextRef="#ctx0" brushRef="#br0" timeOffset="32486.8581">15949 13841,'25'0,"0"-50,-25 26,25-26,-25-24,25 24,-25-24,24 24,-24 25,25 25,-25 0,25 50,-25-25,25 49,-25-49,25 24,-1 1,-24-25,25 0,0-25,0 0,-25-25,49 0,-49-49,25 24,0 0,0-24,0 0,0 24,-25 0,24 26,-24 24,25 0,-25 49,0 26,25-26,0 26,-25-1,0 25,25-24,-25-26,0 1,24-25,-24-1,0-24,-24 0,-1-24,25-26,-50 0,25 26,1-26,-1 25,0-24,25 24,0 25,0 0</inkml:trace>
  <inkml:trace contextRef="#ctx0" brushRef="#br0" timeOffset="32719.8715">16570 13791,'24'25,"-24"0,25-25,-25 0,0 0,-25 0,25-25,0-24,0 24,0-50,0 26,0-1,0 1,25-1,-25 0,0 26,25-1,0 25,-25 0,0 0,0 0,25 0,-25 0</inkml:trace>
  <inkml:trace contextRef="#ctx0" brushRef="#br0" timeOffset="33132.8949">16768 13469,'0'50,"0"-1,0-24,0 25,0-1,0 1,25-25,-25-1,25 1,-1-25,-24 0,25-25,0 25,0-24,0-1,-1 0,-24-25,25 26,-25-1,25 25,-25 0,0 25,0 24,0 26,0-1,25 25,-25 25,25 0,-25 0,0 0,24-24,-48-1,24 0,-25-49,0-1,0-24,-24 0,-1-50,25 25,0-50,-24 1,49 24,-25-49</inkml:trace>
  <inkml:trace contextRef="#ctx0" brushRef="#br0" timeOffset="33461.9139">17413 12303,'0'-25,"0"-24,0 49,0 0,-25 49,0 26,25 24,-49 50,24 24,0 1,0 24,0 1,25-25,0-1,0-24,25-25,0-25,25-49,-1-1,1-24,-1-25</inkml:trace>
  <inkml:trace contextRef="#ctx0" brushRef="#br0" timeOffset="33902.939">19397 12229,'-49'-50,"24"25,-25 25,50 0,0 25,0 25,25 24,0 25,24 25,1 25,-25 25,0-1,-1 1,-24 25,25-26,-25 1,-25-25,25-25,-49-25,49 0,-25-49,-25-1,26-24,-1-25,0-25</inkml:trace>
  <inkml:trace contextRef="#ctx0" brushRef="#br0" timeOffset="34641.9813">17611 13692,'0'25,"0"-25,0 0,0 0,0-25,0 0,0 1,25-26,-25-24,0-1,0-24,0 0,0 24,0-24,0 0,0 24,-25 1,25 24,0 1,0 24,0 25,25 0,-25 50,0 24,25 0,-25 26,25-1,0 25,24-25,-24 0,0-24,0-1,24-49,-24 0,0 0,0-50,-1 0,1 0,-25-49,0-25,0-1,0 1,-25 0,25 0,-24-1,24 26,-25 24,25 1,0 24,0 0,0 25,0 0,25 0</inkml:trace>
  <inkml:trace contextRef="#ctx0" brushRef="#br0" timeOffset="36159.0682">18777 12576,'25'0,"-25"0,0 25,0 0,0 24,0 26,0-1,0 25,0 0,0 1,0 24,0-50,0 25,0 1,0-26,0-24,25-1,-25 1,0-25,0-25,0 24,0-24,0 0,0 0,0 0,0 0,0 0</inkml:trace>
  <inkml:trace contextRef="#ctx0" brushRef="#br0" timeOffset="44895.5678">18058 12874,'0'0,"0"0,0 0,0 0,0 0,0 0,25 24,-25 1,0-25,24 0,-24 25,25 0,0 0,-25-1,25 1,0-25,-25 25,24 0,-24-25,0 25,25-25,-25 0,0 24,0-24,0 0,0 0,-25 25,25-25,-24 25,24-25,-25 25,0 0,0-25,0 0,25 25,-24-1,-1-24,25 0,0 0,-25 25,25-25,0 0,0 0,0-25,0 25,25 0,-25-24,0 24,0-25,25 25</inkml:trace>
  <inkml:trace contextRef="#ctx0" brushRef="#br0" timeOffset="45524.6038">18231 12849,'0'0,"0"-25,0 25,0 0,0 0,0 0,0 0,0 0,0 0,0 0,0 25,0-25,25 25,0-1,-25 1,25 0,0 0,-1 0,1-1,0 1,0 0,0 0,-25-25,0 25,24-1,-24-24,25 25,-25-25,0 25,0-25,0 0,0 0,0 0,0 0,-25 0,25 0,0 25,-24 0,24-25,-25 0,0 25,0-1,0-24,1 25,24-25,-25 25,25-25,0 0,-25 25,25-25,0 0,0 0,0 0,0 0,25 0,-25 0,0-25,0 25</inkml:trace>
  <inkml:trace contextRef="#ctx0" brushRef="#br0" timeOffset="76122.3539">5259 16892,'0'0,"0"25,24-25,1 0,25 25,24-50,-24 25,49-25,-25 0,1 0,24-24,-24-1,-26 1,1-1,-50 0,0 1,-25 24,-49 25,-1 0,-24 25,0 49,-25 1,0 49,24-25,26 25,24 0,26-25,48 0,26-24,0-26,49 1,25-25,0-50,0 25,25-50,-25-49,0 0,0-25,-25-25</inkml:trace>
  <inkml:trace contextRef="#ctx0" brushRef="#br0" timeOffset="76368.368">6424 14660,'-24'49,"-26"1,25 74,0 0,1 25,24 24,-25 26,25 24,-25 0,25-24,0-1,0 1,0-1,25-49,-25-25,0 0,0-50,0-49</inkml:trace>
  <inkml:trace contextRef="#ctx0" brushRef="#br0" timeOffset="76837.3948">6375 16222,'-25'0,"-25"25,26 25,-26 24,25 1,0 24,25-25,0 25,50 1,0-1,-1 0,26-25,-1 26,-24-26,-1-24,-49 24,0-49,-25 0,-24-1,-1-24,1 0,24 0,0-24,0-1,50 0,25-25,-1-24,50 0,1-26,-26-24,25 25,1 0,-51 0,1 0,-25 49,-50 25,0 50,-25 0,1 49,24 1,-25 49,50-25,25 25,25-25,49-25,25 1,25-26,99-49,-25-24</inkml:trace>
  <inkml:trace contextRef="#ctx0" brushRef="#br0" timeOffset="77378.4258">21158 15875,'0'25,"0"0,0 24,0 1,0-1,25 51,-25-26,0 25,0-24,-25-1,25-24,0-1,0 1,0-25,25 0,-25-50</inkml:trace>
  <inkml:trace contextRef="#ctx0" brushRef="#br0" timeOffset="77647.4411">21828 16024,'25'0,"-25"25,25-1,-25 26,0 24,0 1,-25-1,25 26,-25-1,25 25,0-25,-25 0,50 0,-25-24,25-26,-25 1,25-25,0-25,-1-25</inkml:trace>
  <inkml:trace contextRef="#ctx0" brushRef="#br0" timeOffset="77859.4531">22572 15850,'25'-25,"0"25,0 25,-1 25,-24-25,0 49,0 0,0 1,0-1,0 25,0-24,-24-25,24 24</inkml:trace>
</inkml:ink>
</file>

<file path=ppt/ink/ink1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6:18.9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109 258 51,'0'0'34,"0"0"0,0 0 0,0 0-28,-23 13 0,9 2 0,-7 1-3,3 4 0,0 1 0,8 2-1,5 0 0,11 3 1,11-6-1,13 0 0,12-4 0,8-3-1,10-6-1,3-7-2,4-2-3,-7-16-8,1 3-24,-9-9 1,-9-2-1,-10-8 0</inkml:trace>
  <inkml:trace contextRef="#ctx0" brushRef="#br0" timeOffset="295">560 0 53,'-7'50'35,"-5"10"-1,4 8 0,-6 11-28,5 8 0,-6-2 0,3-1-2,-1-11-1,2-7-2,2-11-2,1-14-4,7-10-18,-3-18-12,4-13 0,5-17-1,2-13 1</inkml:trace>
  <inkml:trace contextRef="#ctx0" brushRef="#br0" timeOffset="500">785 28 64,'52'-5'35,"-5"11"0,-7 13 1,-14 13-32,-6 11-1,-16 5 0,-19 8-1,-18 8-1,-9 4 1,-8-2-1,0-3 0,4-9-1,7-5 1,12-7 0,18-9 0,18-13 0,19-10-1,14-6 0,10-5-3,13 2-11,1-14-23,6 0 2,-4-6-4,-5-2 2</inkml:trace>
</inkml:ink>
</file>

<file path=ppt/ink/ink1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6:20.75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340 209 43,'-14'-6'32,"-7"5"1,-8 0-2,-2-1-24,-2 5-4,1 3 0,4 8-1,5 6-1,10 7 1,13 4-1,14 1 1,8 7 0,11 5 0,4-3 0,1 2 0,-5-4 2,-5 0-2,-13 0 0,-12-1 0,-12 0 0,-14-4 0,-8 2-1,-7-4-1,-2-4-2,-4-9-3,8-5-11,-2-14-18,5-15-1,6-15 0,7-18 0</inkml:trace>
  <inkml:trace contextRef="#ctx0" brushRef="#br0" timeOffset="290">157 167 43,'57'-30'34,"3"9"0,4 4 0,1 4-18,1 2-15,0-2-6,-1 4-15,-10-3-12,-4-2-3,-4 2 2,-7-3 0</inkml:trace>
  <inkml:trace contextRef="#ctx0" brushRef="#br0" timeOffset="495">1144 79 60,'13'10'32,"-4"8"-1,-4 14-8,-5 4-20,3 12 2,-4 6-1,1 11 0,-4 0 1,5 2 1,-2-7-2,2-7-1,-1-11-1,-1-9 0,-2-9-1,-3-13 1,-6-8-2,-8-8 1,-7-6 0,-8-1-1,-8-3 1,-7 3-2,-4 3 1,0 7 0,2 8 0,5 7 0,9 7 0,10 2-1,15 2 1,14 1 0,15-10 1,17-2-1,14-10 1,11-5-1,7-10 1,3-3 0,-1-1 0,-4-1 0,-9 4-1,-10 6 1,-8 5 0,-10 9 0,-8 7 0,-5 6 0,-4 4-1,-3-1 0,0 1-2,-2-10-3,9 1-8,-13-15-24,24-12 0,-7-10 0,6-5 0</inkml:trace>
  <inkml:trace contextRef="#ctx0" brushRef="#br0" timeOffset="1070">1623 594 32,'2'29'30,"-6"-1"2,1-3-7,6 3-7,-5-9-6,11 1-2,-9-20-3,25 14 2,-10-19-2,7 0-1,-4-11 0,0 0-3,-5-3 1,-1 2-2,-5 1-1,0 3 0,-7 13-1,0 0 0,10 15 0,-3 13 0,2 8 0,0 13-1,0 8 1,0 5 0,-1 0 0,-3-1 0,-7-4 0,-6-9-1,-4-3 0,-6-14-3,1-9-2,-7-19-7,11-4-10,-6-17-14,11-16-2,5-16 4,9-10 6,3-12 14</inkml:trace>
  <inkml:trace contextRef="#ctx0" brushRef="#br0" timeOffset="1370">1765 859 0,'19'-61'16,"3"12"17,-2 15 0,-4 13 2,-5 11-9,2 16-10,-13-6-5,8 13-6,-8-13-3,16 8-1,-2-14-1,6-7 0,4-9-1,3-7 0,7-8 1,0-5-1,2-10 1,-4-2 0,-5-1 0,-5 4 0,-4 8 2,-4 6-1,-6 13 0,-6 14 0,-7 20 1,-2 19 0,-4 15-1,0 16 0,-3 7 0,2 9-1,0 0 1,5-7-1,2-5 0,3-9 0,5-11 1,3-15 0,6-10-1,2-14 0,3-12 0,2-7 0,3-10 1,3-5-1,0-1 0,-1 0-1,-2 6 1,-2 6 0,-5 11 0,-2 7-1,-6 11 1,-4 5 0,-3 3 0,-4 5 1,0-3-1,-1 0 0,-1-5 0,4-2 1,3-2-1,-1-12 0,15 15 0,-4-13-1,5 0-1,-2-7-5,6 2-29,-7-6 1,-2-5-1,-8-4 0</inkml:trace>
  <inkml:trace contextRef="#ctx0" brushRef="#br0" timeOffset="1960">2038 514 72,'4'-10'36,"15"8"0,17-2-3,10-1-64,15-3-1,12-3-4,12-6 1</inkml:trace>
</inkml:ink>
</file>

<file path=ppt/ink/ink1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6:21.7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14,'0'0'5,"0"0"-5,12 12 0</inkml:trace>
</inkml:ink>
</file>

<file path=ppt/ink/ink1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6:24.1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70 343 56,'0'0'36,"10"-13"-2,7 4 0,6 0-28,-2 4-4,1 7 0,-5 10-1,-5 9-1,-8 15 0,-10 11 0,-11 13 0,-6 6 0,-6 5 1,-2 0 0,0-5-1,4-5 1,6-12 1,10-7-1,8-14 0,12-10 1,8-13-2,8-10-1,8-7-5,-1-16-13,7-3-16,3-10-1,4-4 1,1-9-1</inkml:trace>
  <inkml:trace contextRef="#ctx0" brushRef="#br0" timeOffset="315">737 105 51,'-7'23'36,"0"17"-1,-5 13 0,5 17-16,-3 3-14,5 12-2,0 1-2,3 0 0,-1-8-1,2-10 1,2-12-1,-1-14 0,1-11 0,-1-12 0,0-19 1,-15 2-1,-3-14 1,-5-5 0,-8-3 0,-5 3 0,-5 0 1,-2 4-1,3 5 0,7 5-1,8 5 0,12 2 0,13-4-1,14 9 1,12-8 0,12-3 0,5-2 0,3 1 0,2 2 1,-3 5-1,-6 8 1,-6 6-1,-9 6 0,-9 4-1,-2 7-3,-5-8-5,7 0-29,-2-12 1,4-9-1,3-14 1</inkml:trace>
  <inkml:trace contextRef="#ctx0" brushRef="#br0" timeOffset="730">1119 662 54,'2'-11'34,"-2"11"-2,0 0-3,0 0-23,-8 16-5,5-5-1,0 4 0,-1 3-1,-2 5 2,-1 2 0,0 3 1,-2 0 0,5 2 0,-1-4 1,7 0 2,3-8-1,8-5 0,4-7 0,8-6-1,1-10 1,3-2 0,-1-7 0,0-1-2,-6-1 1,-1 1-1,-8 2-1,-2 6 0,-11 12-1,14 1 0,-10 17 0,-1 12-2,0 12 2,-2 12-2,-4 7 2,0 8-1,-5 1 1,-3-4-2,-3-7 1,-1-8-1,1-10-3,-2-21-3,10-4-14,6-16-16,-9-29 0,11-8-1,6-15 2</inkml:trace>
  <inkml:trace contextRef="#ctx0" brushRef="#br0" timeOffset="1180">1330 542 67,'-8'-11'38,"8"11"-2,-11 0 1,11 0-31,-11 4-7,1-7-4,10 3-12,-8 9-19,8-9 0,0 0-1,0 0 2</inkml:trace>
  <inkml:trace contextRef="#ctx0" brushRef="#br0" timeOffset="1805">1546 545 39,'0'0'35,"-7"13"1,7-13 0,2 25-15,-4-11-14,4 9-3,-1 2-1,2 4-1,-3 0 0,2 0-1,-2-2 0,0-5-2,0-3-1,-2-9-4,5 3-7,-3-13-21,0 0-2,0 0-1,0 0 2</inkml:trace>
  <inkml:trace contextRef="#ctx0" brushRef="#br0" timeOffset="2090">1787 33 45,'11'-22'35,"-4"9"2,-7 13-2,6 18-19,-14 9-8,5 19-3,-4 9-3,1 12-2,1 7 0,0 5-1,3-2 1,0-7-1,4-11-1,0-11 1,1-12 0,-1-11 0,-2-25 0,0 0 1,0 0 0,0-23 1,-2-1 0,2-2 1,0-3-1,4 3 1,4 5-1,5 7 0,7 8 0,4 9-1,5 6 0,1 9-1,0 6 1,1 4 0,-5 3 1,-3-1 0,-9-1 0,-3-3 1,-9-2-1,-2-3 1,-7-7-1,-6-1-1,-7-5-3,-7-8-5,0-2-30,-12-4 2,-1-2-2,-7-8 0</inkml:trace>
  <inkml:trace contextRef="#ctx0" brushRef="#br0" timeOffset="2560">986 562 75,'4'29'39,"10"4"-2,1-2 0,4 4-34,0 1-4,-6-7-9,0 5-27,-10-5 0,-2-3-1,-3-8 0</inkml:trace>
</inkml:ink>
</file>

<file path=ppt/ink/ink1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7:04.88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565 406 5,'3'-10'27,"-5"-2"2,-2 1-10,4 11 1,-1-12-4,1 12-4,0 0-2,-11 5-2,-2 4-2,1 10-2,-7 3-1,-1 6-1,-6 5-1,1 5 1,0 2-1,3 2 0,6-4 0,7-3 0,6-5-1,12-1 3,9-8-2,12-4 0,11-4 0,7-5 0,7-2 0,6-2 0,2-2 0,0-5-2,-3 0 1,-4 0-3,-5 0-4,-10-5-6,-1-1-21,-9 2-1,-8-4 0,-4 1 1</inkml:trace>
  <inkml:trace contextRef="#ctx0" brushRef="#br0" timeOffset="425">1099 217 14,'-3'-9'29,"3"9"1,0 0 2,-8 23-15,6 8-8,-8 7 0,4 22-1,-9 7-1,3 19 0,-7 3-1,4 9 0,-4 2 0,2 0-2,0-3 0,3-8-1,1-8-1,5-10 1,1-8-1,3-7 0,0-15-2,4-6 1,0-11-1,1-6 0,1-7-1,-2-11-2,0 0-3,2-22-10,2 0-21,-2-12 0,3-6 0,2-8 0</inkml:trace>
  <inkml:trace contextRef="#ctx0" brushRef="#br0" timeOffset="840">1399 462 47,'13'-30'34,"5"-6"2,7-6-2,9-2-23,1-7-1,12 5-5,0 2-1,4 4-1,-2 2 0,1 8-1,-2 4 0,-5 9-1,-4 7 0,-4 4 0,-3 11-1,-6 11 1,-2 17 0,-5 13 0,-6 16-1,-4 11 1,-6 11 1,-5 9-1,-9 6 0,-4 1 0,-8-2-1,-6-1 0,-8-6 1,-4-6-1,-9-6 1,-5-2-1,-7-10 1,-3-7-1,-3-7 1,0-11 0,0-10-1,5-7 1,7-10-1,5-13 0,9-10-1,5-13 1,12-9 0,7-10 0,12-7-1,8-6 1,14-2-1,9 5 1,8 4-1,10 10 1,7 14 0,5 13-1,2 15 2,4 13 0,-3 11 0,0 6-1,-2 4 2,0 6-1,-2-6 0,-1-2 1,-6-8-1,0-4 0,-4-7 0,-4-6 0,-2-5 0,-2-8 0,-5-3-1,-2-7 1,-5-6-1,1-1 0,-4-9 0,-2-4-2,2-3-2,-9-8-7,7 2-29,-5-1 1,2 1-2,-4-3 1</inkml:trace>
  <inkml:trace contextRef="#ctx0" brushRef="#br0" timeOffset="24110">3 2252 68,'0'0'37,"24"0"-1,3-13 1,10-2-33,10-6 1,17 0 0,8-6 0,13 4 1,4-5-1,11 5-1,0 1-1,0 9-1,-9 8-1,-9 10-1,-17 17 0,-21 12 0,-29 15 0,-28 13 0,-28 11 0,-27 13 1,-18 9-1,-12 6 1,-8-2-1,6-6 0,18-3-1,12-11 2,27-4-1,27-16 0,28-15 1,23-13 0,22-15-1,16-6 1,9-17-2,12-10 0,4-9-2,-5-10-2,-4-1-2,-15-17-5,0 6-7,-24-17-12,-3 5-8,-18-9 0,-13-4 2</inkml:trace>
  <inkml:trace contextRef="#ctx0" brushRef="#br0" timeOffset="24470">1135 2265 60,'-33'-41'38,"6"9"-1,11 12-7,13-4-11,31 13-7,12-4-4,20 8-3,12-1 0,9 5-2,4 7-1,-1 10 0,-11 14-1,-14 12-1,-15 13 1,-16 11-1,-16 7 0,-14 6 0,-12 1 0,-6 2-1,-6-4 1,-5-6-2,-1-7-1,1-11 0,4-2-3,-3-17-3,7-1-8,-13-26-10,7-5 0,-14-23 5,4-5 7,-11-17 6,0-6 6,-4-6 5,1-4 12,11 12 8,5-2 4,27 17-5,12-2-4,32 17-6,14 1-3,28 10-2,12-1-2,14 3-2,5-1-2,-3-2-1,-6 4-3,-14-9-4,-6 11-20,-23-6-12,-18 5 1,-22-1 0</inkml:trace>
  <inkml:trace contextRef="#ctx0" brushRef="#br0" timeOffset="24990">35 3348 72,'-32'42'37,"29"-13"-1,29-17 3,32-9-33,28-10-1,32 2 2,24-16-2,27 1 0,19-7-1,19 3-1,11 2-2,6 5 0,-2 3-2,-5 6 1,-17 7 0,-13 5 0,-19 3-2,-27 4 0,-27 2-2,-29 1-1,-26 4-3,-38-5-4,-17 11-11,-35-7-16,-24 6 1,-28 0-1,-23 7 3</inkml:trace>
  <inkml:trace contextRef="#ctx0" brushRef="#br0" timeOffset="25705">677 3981 22,'9'7'28,"-4"7"2,-4 2 1,-2 5-21,3 15-1,-4 0 0,4 14-1,-6 0 0,4 11-2,-2 1 0,3 5-1,-2-1-1,3-1 0,-1-3-1,2-2-1,-1-8-1,2-2 0,-2-9 0,1-5-1,-1-6 0,0-7 0,0-3-1,0-8-2,1-2-3,-3-10-7,0 0-14,0 0-9,6-22 0,-2 3 1</inkml:trace>
  <inkml:trace contextRef="#ctx0" brushRef="#br0" timeOffset="26035">1239 4227 39,'35'-32'35,"-7"6"0,-9 2 0,-12 5-16,-7 19-9,-17-2-4,-3 16-2,-8 8-2,2 10 0,2 10 0,8 8-1,11 7-1,14-1 1,13 6-1,9-2 0,6-2 1,2-3-1,-1-7 1,-6-3 0,-8-5 1,-13-1 0,-14-5 0,-10 1 0,-12-2-1,-9-1 1,-4-3-1,-5-4-1,2-3-1,1-6-2,6-6-2,3-13-3,12-3-6,0-15-24,13-11 1,5-15-1,9-9 2</inkml:trace>
  <inkml:trace contextRef="#ctx0" brushRef="#br0" timeOffset="26365">1310 4214 72,'38'-56'38,"3"10"0,6 16-5,1-1-21,13 13-4,-3 1-2,5 8-3,-4-2 0,1 3-1,-5-3-1,-4-2-2,-4 2 1,-7-2-3,-1 2-3,-10-4-27,5 1-7,-8-2 1,-5 1-3</inkml:trace>
  <inkml:trace contextRef="#ctx0" brushRef="#br0" timeOffset="31320">1499 5693 57,'-15'-13'35,"-8"-5"-1,-9 0 0,-7 4-28,-13 1-2,-1 9 0,-4 6-2,2 8 0,5 4 0,12 6 0,13-1 1,17 1-1,16-6 1,15-2-1,11-5 1,10 1 0,1-1 0,4 7 0,-5 7-1,-4 14 0,-9 11 0,-6 15-1,-8 7 0,-6 7 0,-3 3-1,-1-3-1,-3-4-1,-4-14-5,4 1-7,-11-19-15,-2-2-9,-5-10-1,-7-7 1</inkml:trace>
  <inkml:trace contextRef="#ctx0" brushRef="#br0" timeOffset="31620">1004 6572 51,'-67'9'36,"8"1"-1,13-1-4,23 11-10,23-20-8,28 17-4,27-14-2,30 1-1,20-8-1,25-2-1,11-8-1,9-4-2,-3-3-2,-6-2 0,-14 0-2,-18-3-3,-16 10-6,-33-6-15,-15 10-14,-23 6 3,-22 6-2,-21 16 2</inkml:trace>
  <inkml:trace contextRef="#ctx0" brushRef="#br0" timeOffset="31925">1531 7110 73,'14'1'37,"-5"2"-1,-9-3-7,-5 22-22,-10 5-3,-3 12 0,-5 9-1,2 8-1,-2 8 0,5 2 0,8-1 0,13-4-1,13-12 1,10-8-2,16-12 2,9-16-2,8-13 1,3-9-1,0-14 1,-4-7 1,-10-7 0,-10 1 0,-15 0 0,-14 10 0,-11 8 0,-11 14 0,-10 11-1,-9 15 0,-4 13-2,-3 2-4,7 14-15,-2-7-20,6 0 0,6-8-1,6-9 0</inkml:trace>
</inkml:ink>
</file>

<file path=ppt/ink/ink1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57:27.79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228 313 22,'-3'9'32,"3"-9"1,0 0 0,20-7-15,-10-8-4,10 7-2,-2-13-2,7 1-3,0-8-3,5 1 1,-5-2-3,3 0 1,-4 1-1,-1 2-1,-6 3 1,-1 7-1,-6 3 0,-1 3 0,-9 10 0,0 0-1,0 0 0,6 13 1,-7 12-1,-2 8 0,-2 9 0,-2 9 1,0 9-1,-1 7 1,-2-1 0,1 3-1,-1-5 1,-1 0-1,3-4 0,1-6 0,2-2 1,0-8 0,0-3-1,1-7 1,2-7-1,1-5 0,0-7 1,-1-4-2,2-11-2,0 0-1,1 9-4,-1-9-10,-4-9-20,4 9 1,-13-6-1,0 1 1</inkml:trace>
  <inkml:trace contextRef="#ctx0" brushRef="#br0" timeOffset="480">25 1040 47,'-19'8'32,"10"-2"2,9-6 0,0 0-18,9 2-6,10-6-2,12 4-1,5-4-1,16 0-1,11-2-1,14 0 0,7-3-1,10 2 0,-1-3-1,0 3 0,-7 0 0,-7 3 0,-15 2-1,-13-3 0,-13 7 0,-13-2 0,-9 1-1,-16-1 1,11 2 0,-11-2 0,0 0 0,0 0-1,0 0 1,0 0-2,0 0 1,0 0-2,-9 6-1,9-6-3,0 0-6,-12 1-28,12-1 0,-7-9 1,9-3-1</inkml:trace>
  <inkml:trace contextRef="#ctx0" brushRef="#br0" timeOffset="6885">1244 318 16,'-15'11'28,"15"-11"2,-13-3 1,5-6-17,8 9-3,-8-19-1,9 10-1,-1-7-2,8 5 1,-1-8-2,7 0-1,3-5-2,5 0 0,2-1-1,3 0 0,-1-1 1,1 1-2,-3 1 1,-1 7-1,-7 2 1,-1 4 0,-6 2-1,-9 9 0,0 0 0,6 16-1,-9 5 1,-2 8-1,0 9 1,0 6-1,-1 9 1,0 5-1,1 0 1,1 5-1,1-4 1,2-2 0,0-4-1,1-4 0,1-5 0,0-7 0,1-7 0,0-7 0,1-5-1,-1-5 1,-2-13-1,0 0-1,11 8-2,-11-8-3,11-10-8,-11 10-23,9-15 2,-9 15-1,13-12 1</inkml:trace>
  <inkml:trace contextRef="#ctx0" brushRef="#br0" timeOffset="7425">1213 933 17,'0'0'29,"-9"13"2,9-13 1,0 0-14,-7 14-4,7-14-1,0 0-2,0 0-2,13 13-2,-3-12-1,8 3-1,2-3-1,11 0 0,4 0-1,5-3 0,1 0-1,3 0 1,-1-4-1,0 3-1,-6-1 1,-5 1-1,-5 0-1,-4-1 1,-7 3-1,-3 0 1,-4 2-2,-9-1 1,9-1 0,-9 1-3,0 0-5,0 0-31,0 13 1,0-13 0,0 0-2</inkml:trace>
  <inkml:trace contextRef="#ctx0" brushRef="#br0" timeOffset="11390">1961 294 40,'1'-16'32,"-1"16"1,8-19 0,4 9-21,-3-4-4,7 3-1,-3-1-2,5 3 0,-2-2-1,4 5-1,-4-1 0,2 6-1,-6 1-1,1 6 0,-5 8 0,-2 7-1,-4 10 1,-3 9-1,-3 8 0,-5 7 0,-7 4 0,-4 3 0,-4-2-1,-1-1 1,-1-9-1,2-6 1,3-7 0,4-4-1,6-8 2,6-8-1,8-4 2,6-5-2,10-7 1,5 0 0,5-3-1,6-2 1,0 0 0,2 0-1,-4 5 1,-2-1-1,-7 6 1,-4-1 0,-6 1-1,-4 0 0,-10-6-2,10 9-1,-10-9-5,0 0-11,-2-10-16,2 10-1,5-16-1,3 1 2</inkml:trace>
  <inkml:trace contextRef="#ctx0" brushRef="#br0" timeOffset="11914">2699 355 34,'-2'-22'32,"-2"5"1,-6 0-1,-6 2-21,3 8-1,-7 2-4,1 11-1,-4 7-2,4 12 1,-1 7-3,6 11 0,3 6-1,7 5 1,8 6-1,7-5 0,6-2-1,8-8 2,7-5 0,4-9 1,3-10-1,2-8 1,0-10 1,4-6-1,-3-12 1,3-8-1,-5-11-1,-1-10 1,-5-7 0,-5-6 0,-11-4 0,-7-2-1,-13 2 1,-7 6 0,-13 5 0,-9 11 0,-7 8-2,-4 8 1,-2 11-2,-2 7 0,1 9-3,1 1-4,9 13-12,3-1-18,4 3 1,5 4-1,5-1 1</inkml:trace>
</inkml:ink>
</file>

<file path=ppt/ink/ink1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08.8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 34 58,'0'0'36,"0"0"-2,0 12-8,0-12-17,-4 26-1,1-5-4,2 6-1,-2 5-1,2 4-2,-1 1 1,-1 0-1,1-3 1,0-2-1,1-6 0,0-3-1,-1-8-1,0-3 0,3-3-4,-1-9-7,0 0-15,6-11-7,0-4-2,1-5 2</inkml:trace>
  <inkml:trace contextRef="#ctx0" brushRef="#br0" timeOffset="265">219 0 25,'10'9'32,"-4"9"3,-2 9-3,1 12-14,-7-1-7,6 11-5,-6-2-1,3 2-2,-4-3 2,3-1-4,-2-8 1,2-3-1,0-8 0,2-4 0,-1-7-1,0-2-1,-1-13-2,0 0-10,0 0-22,0-11 0,1-14-3,0-13 2</inkml:trace>
</inkml:ink>
</file>

<file path=ppt/ink/ink1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09.8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259 66 42,'0'0'32,"0"0"2,0 0-6,0 0-11,0 0-6,0 0-1,0 0-4,-10-8-1,10 8 0,-13-19-3,1 8 0,-3-1-1,-4 3 0,-3 3-2,-4 5 0,-2 6 1,-1 7-1,1 7 1,5 6-1,5 3 1,6 1 0,7 1 0,13-5 0,7-3 0,10-9 0,7-5 0,5-7 0,1-5 1,1-5 0,-3-5 1,-4 0-1,-5 1 0,-6 0 0,-7 5 0,-4 4 0,-10 4 1,4 23-1,-7 1 0,-3 9 1,-2 4-1,0 7 1,1 1-1,0 2 0,1-7 0,3-2-1,0-7 1,1-6-1,4-4 0,-1-7 0,0-2 0,-1-12-1,3 11-1,-3-11-4,0 0-24,10-12-8,-6-3 0,1-4-1</inkml:trace>
</inkml:ink>
</file>

<file path=ppt/ink/ink1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20.7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1629 1911 22,'14'0'32,"-4"-3"0,-1 3 0,-9 0-20,0 0-4,10 15-2,-15-4-1,-2 8-1,-5 2-1,-3 7 1,-8 3-2,-4 7 1,-6 0-1,-4 3-1,-3 0 1,0 0-1,3 0-1,3-4 1,5-2-1,7-6 0,9-3 1,10-4 0,11-5 0,14-5 1,6-6 0,12 0 1,7-4-1,7-1 0,3-3 0,0 1 0,-3 0-1,-4 1-1,-8 0 1,-6 1-2,-9 0 1,-6 1-1,-6-1-1,-6-1-1,-9 0-3,0 0-8,16-8-22,-16 8-1,4-14 0,-5 1 0</inkml:trace>
  <inkml:trace contextRef="#ctx0" brushRef="#br0" timeOffset="540">1825 1806 29,'0'0'33,"-12"-11"3,12 11-12,-9-7-5,9 7-5,0 0-5,-10 11-1,11 5-3,1 10-2,2 12 0,-1 12 0,4 13-2,-2 13 1,3 11 0,-1 9 0,2 8-1,-3 0 0,2 6 1,-3-8-1,1-3 1,-2-9-1,0-9 0,-1-12-1,-1-7 0,2-10-2,-3-13-2,7-4-21,-6-14-14,2-11 0,-4-10-1,1-12 0</inkml:trace>
  <inkml:trace contextRef="#ctx0" brushRef="#br0" timeOffset="10307">638 2169 20,'-15'-18'35,"7"5"0,-1-2 0,7 3-17,-6-9-6,8 7-4,-2-6-1,5 2-4,0-3 1,5 1-1,3-3-1,4 0 0,5-1 0,2 1 0,1 1-2,2 4 1,1 5-1,1 5 0,-1 11 1,0 10-1,-2 11 1,-3 15-2,-1 11 2,-2 12-2,-3 11 2,-3 11-1,-7 3 0,-5 4-1,-6 3 1,-7-4 0,-7-2 0,-4-7-1,-10-7 0,-5-8 1,-3-11-1,-4-9 1,-1-13-1,-1-9 1,2-10 0,4-12 0,5-11 0,4-9-1,5-10 2,4-10-1,5-3 0,5-1 0,4-1 0,7 6 0,6 7 1,9 11-1,9 14 0,11 14 0,7 14 0,7 8 0,9 10 0,2 6 0,3 6-1,-5-3 1,-4-5 0,-7-2-1,-6-8-1,-10-9-5,0 3-17,-11-18-12,-2-9-1,-5-10-1,0-8 2</inkml:trace>
  <inkml:trace contextRef="#ctx0" brushRef="#br0" timeOffset="11107">2160 1991 17,'3'-20'27,"-6"-4"2,-3-1-11,3 5-5,-9-4-3,3 5-1,-8-6-2,2 6-1,-10-3 0,0 4-2,-8-3 0,-2 1-2,-10 0 0,0 0-1,-7 0 0,-6 2 0,-4 0-1,-6 3 0,-7 3 0,-4 5 0,-4 3 0,-3 6 0,-4 4 0,0 4 0,-1 8 0,-2 6 1,2 6 0,2 6 0,-1 8 0,-2 8 0,3 3 1,4 8-1,4 3 0,7 7 0,6 5-1,7 6 0,11 1 1,11 5-2,11 6 1,9 0 0,13 7-1,10-5 1,10 1 0,12-3 0,9-6 0,12-3 0,9-9 0,9-5 0,10-5 0,10-4-1,11-4 0,7-7-1,10-3 0,3-8 0,9-3 1,3-6-1,4-8 1,-1-6 0,-1-11 1,-2-5-1,0-9 2,-7-7-1,-4-15 1,-8-14 0,-8-10 1,-8-12 0,-11-15 0,-11-8 0,-13-16 1,-9-10-1,-16-8 1,-9-6 1,-16-10-2,-10-2 1,-16-3 0,-9 2-1,-10 8 1,-10 14 0,-10 14-2,-11 18 0,-8 23-2,-11 17-7,-3 27-29,-11 18 0,-5 18-3,-1 11 1</inkml:trace>
  <inkml:trace contextRef="#ctx0" brushRef="#br0" timeOffset="30349">2243 3082 40,'0'0'37,"-5"-14"0,5 14 0,-10-18-20,10 18-7,-2-11-4,2 11-2,0 0 0,0 0-2,0 0 0,0 0 0,-6 16-1,8 2 0,-1 12-1,1 4 1,1 6-1,0 3 0,0 2 1,3 0-1,-2-2 0,1-3 0,0-7-1,0-4 1,0-3-1,-1-6-1,0-3-1,-3-5-3,6 5-7,-7-17-25,0 0 0,6-14-1,1-3 1</inkml:trace>
  <inkml:trace contextRef="#ctx0" brushRef="#br0" timeOffset="30764">2504 3069 40,'4'-10'33,"-4"10"2,-5-13-2,-4 2-21,9 11-7,-12-14-1,3 11-2,-3 4 0,0 4-1,-3 2-1,3 3 0,1 0 0,2 4 0,5 0 0,4-4 0,0-10 1,15 14 1,-2-11 0,4-2-1,-1-2 1,2-1 0,-5-2 0,1 4 0,-4 5-1,-2 4 0,-4 9 0,1 6 0,-2 5-1,0 6 0,1 4 1,0 3-1,-1-2 1,0 2-1,0-8 2,1 1-1,-1-6 1,-1-3-1,0-4 0,-1-4 0,1-3 0,-1-4 0,-1-11-1,1 12-1,-1-12-1,0 0-2,0 0-15,0 0-19,8-16 0,-6-2-1,2-6 1</inkml:trace>
  <inkml:trace contextRef="#ctx0" brushRef="#br0" timeOffset="31689">462-15 45,'-12'-8'34,"2"0"-1,10 8 0,0 0-22,0 0-6,8 22-2,3-3-1,8 6-1,6 8 0,8 8 1,9 7-1,9 5 0,9 7-1,6 1 1,6 5 0,5 4 0,3-2 0,3 4-1,-1-1 1,-1 1 0,-2-1 1,-1 0-1,-6-6 0,-5-1 1,-5-7-1,-7-3 1,-7-9-1,-5-5-1,-9-8 1,-8-6-2,-7-7 0,-6-7-2,-6-3-3,-7-9-7,-7-15-14,-6 0-8,-1-7-2,-5-6 1</inkml:trace>
  <inkml:trace contextRef="#ctx0" brushRef="#br0" timeOffset="32139">2098 76 41,'23'-2'34,"-9"6"0,-8 6 0,-6 10-21,-13 3-8,-9 8-1,-11 10-2,-14 8 1,-12 8-2,-14 9 1,-14 6 0,-10 8 0,-13 2 0,-1 5 0,-5-4 1,7-1-1,2-6 0,11-10 0,12-8 0,14-11 0,16-13 0,13-8-1,12-10 0,10-7-1,9-6-2,10-3-15,0-14-20,7 4-2,-7 10 0,1-13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23:23.310"/>
    </inkml:context>
    <inkml:brush xml:id="br0">
      <inkml:brushProperty name="width" value="0.05292" units="cm"/>
      <inkml:brushProperty name="height" value="0.05292" units="cm"/>
      <inkml:brushProperty name="color" value="#FF0000"/>
    </inkml:brush>
  </inkml:definitions>
  <inkml:trace contextRef="#ctx0" brushRef="#br0">20290 5333,'0'0,"-25"0,1 0,24-25,-25 0,0 1,0-1,-24 25,24-50,-25 25,1-24,-1-1,-24 25,-1-24,1-1,-25 1,24 24,-49-25,25 0,-25 1,0-1,0 1,0-1,0 0,-25 1,0 24,25-25,0 50,-25-24,0-1,25 25,-24 0,48 25,-24-1,25-24,0 25,0 25,49-25,-24 24,24-24,0 0,1 24,24-24,0 25,25-50,-25 25,25-1,0 1,-24 0,24-25,0 0,0 0,0 0,0 0,-25-25,25 25,0-25,0 1,0-1,0 0,0-25,0 26,0-26,0 25,0 0,0 1,0-1,0 25,0 0,-25 25,0-1,0 1,1 0,-1 25,0-1,0 1,0-1,1 1,-1-25,25 25,0-50,0 24,25 1,-1-25,1 25,25-25,-1 0,1 0,0 0,24 0,-24-25,-1 25,1-25,-1 25,26-24</inkml:trace>
  <inkml:trace contextRef="#ctx0" brushRef="#br0" timeOffset="452.0259">20811 4539,'0'25,"25"0,-25 24,0 1,0 0,25-1,-25 26,0-26,0 1,0 0,0-1,-25-24,25 0,0-25,0 0,0 0,25 0,-25-25</inkml:trace>
  <inkml:trace contextRef="#ctx0" brushRef="#br0" timeOffset="830.0468">21134 4936,'24'25,"-24"25,0-26,0 26,-24 24,24 1,0-1,-25 25,25-24,0 24,0-25,0-24,0 24,0-24,0-25,0 0,0-25,0 0,0-25,25 0,-25 0,24-24</inkml:trace>
  <inkml:trace contextRef="#ctx0" brushRef="#br0" timeOffset="1099.0628">21431 5159,'0'25,"0"0,0 25,0-1,25 26,-50-26,25 50,0-24,0-1,0-24,0 24,0-24,0 0,0-26,0 1,0 0,0-25,25 0,-25-25,0 0,25 1</inkml:trace>
  <inkml:trace contextRef="#ctx0" brushRef="#br0" timeOffset="1566.0896">21903 5308,'-25'0,"0"25,25-25,-50 25,26 0,-1-1,0 26,0 24,0-24,0 24,25-24,0 24,25 1,0-25,25-1,-25-24,49 0,-24 0,-1-50,26 0,-26-25,1 1,-25-26,24 1,-24-25,-25-1,0 1,-25 25,0-1,1 26,-1-1,-25 1,1 24,24 25,0 0,-25 0,50 0,0 0,0 0,25 0</inkml:trace>
  <inkml:trace contextRef="#ctx0" brushRef="#br0" timeOffset="1906.109">22671 4514,'0'0,"0"0,0 0,0 25,0 0,0 0,0 24,0 1,0 0,0-1,0 1,0 0,0-50,0 49,0-24,0 0,0-25,25 0</inkml:trace>
  <inkml:trace contextRef="#ctx0" brushRef="#br0" timeOffset="2894.1655">14461 8830,'0'25,"0"50,-25-26,25 1,0 24,-24-24,24 24,-25 1,25-26,25 1,-1-25,1 24,25-49,24 25,1-25,24 0,25 0,25 0,-1 0,51 0,24 0,0 25,25 0,25-25,0 25,25-1,-25 1,24 0,26-25,-26 25,1 0,0-25,-25 0,24 24,-49-48,0 24,0-25,-49 0,-1-25,-24-24,-25 0,0-1,-50-24,-25 0,-24 0,-25-1,-1 1,-24 25,-24 24,-1-24,25 49,-25 0</inkml:trace>
  <inkml:trace contextRef="#ctx0" brushRef="#br0" timeOffset="19948.141">15925 7590,'0'-25,"24"1,1-1,0 25,-25-25,25 0,-25 25,25-25,-25 25,0-24,24 24,-24-25,0 25,0-25,-24 25,24-25,0 25,-25-25,-25 25,25-24,-24 24,-1 0,1 24,-1-24,-24 25,24 0,-24 0,24 0,0-1,1 26,24-25,0 0,0 24,50 1,-25-1,50 1,-1 24,1-24,24 24,26 1,-26-1,25 1,0-1,1 1,-26-1,0 0,-24 1,0-26,-26 26,-24-26,-24 1,-26 0,0-1,-49 1,25-1,-50-24,25 0,-25-25,24 0,-24 0,25-25,25 0,24-24,0-1,26 1,24-26,24 26,26-26</inkml:trace>
  <inkml:trace contextRef="#ctx0" brushRef="#br0" timeOffset="20499.1724">16917 7293,'0'0,"0"-25,-25 25,25 0,-25-25,0 25,-24 0,-1 0,25 0,1 0,-1 0,0 0,0 0,25 25,0 0,0 24,0 1,0 49,0 0,0 0,0 50,-25 0,1 0,24-25,0 25,0-25,0 0,24-25,1 0,0 0,0-49,24 25,-24-26,25 1,-25-25,-1-1,26 1,-25-25,0 0,24-25,-24 1,25-1,-1-25</inkml:trace>
  <inkml:trace contextRef="#ctx0" brushRef="#br0" timeOffset="21274.2168">19769 7441,'0'0,"0"-24,0 24,0-25,25 0,0 25,0-25,0 0,24 1,-24-1,0 25,0 0,-1 0,1 25,0 24,-25 26,25 24,0 0,-25 25,24 25,-24 0,25 0,-25-1,25 1,-25-25,0-25,0 1,0-51,-25 26,0-26,1-24,-26-25,0 25,1-25,24-25,-25 25,1-25,-1 25,25-25,-24 1,49 24,-25 0,0-25,25 25,0 0,0 0,0 25,0-25,25 24</inkml:trace>
  <inkml:trace contextRef="#ctx0" brushRef="#br0" timeOffset="26496.5154">17438 7665,'0'-25,"0"-25,0 25,-25 1,25-1,-25 0,0 0,0 0,1 25,-26 0,25 25,0 0,-24 0,-1 49,25 1,-24-1,-1 25,25 0,1 26,-1-1,0 0,50 0,-25-25,25 25,24-25,26 0,-26-24,26-26,-1 1,25-25,-24 0,24-25,0-25,-24-25,24 0,-25-24,-24 0,24-26,-49 1,0-25,0-25,-25 25,-25 0,0 25,-25-25,-24 50,0-1,-1 50,-24 1,25 24,-1 0,1 0,24 49,0-24,26 25,-1-1,25-49,25 50</inkml:trace>
  <inkml:trace contextRef="#ctx0" brushRef="#br0" timeOffset="27374.5658">18405 7739,'0'0,"0"0,-25 25,0 0,1-1,-1 1,0 0,25 0,-25 0,25 24,25-24,-25-25,25 0,0 0,-1 0,1-25,0 25,-25-25,25-24,-25 24,0 0,-25 25,25-25,-25 1,25 24,-25 0,1 0,24 0,0 24,0-24,-25 25,25-25,0 0,0 0,0 0,0 0,25 25,-25-25,0 0,0 0,0 0,0 0,0 0,0 0,0 0,0 0,-25 0,25 25,0-25,0 25,25-1,-25-24,0 0,0 25,24-25,-24 0,0-25,0 25,0-24,0 24,0-25,-24 0,24 25,-25-25,0 25,25 0,-25 0,25 0,-25 0,25 25,0 0,0 0,0-1</inkml:trace>
  <inkml:trace contextRef="#ctx0" brushRef="#br0" timeOffset="28028.6032">18331 8558,'0'0,"0"24,0 1,0-25,0 25,-25 0,25 0,25-1,-25 1,0-25,24 25,1-25,0 0,-25 0,25 0,0-25,-25 25,0-25,0 1,0-1,0 0,0 0,-25 0,25 25,-25 0,0 0,0 0,1 25,24 0,-25 0,0 0,25-1,0 1,25 0,0 0,-1-25,-24 0,50 0,-25-25,0 25,-25-25,24 0,-24 25,0 0,-24-24,24 24,-25 24,0-24,0 25,0 0,25-25,-24 25,24 0,0-25,24 0,-24-25</inkml:trace>
  <inkml:trace contextRef="#ctx0" brushRef="#br0" timeOffset="30840.764">18728 8235,'0'25,"0"0,-25-25,25 0,0 0,0 25,0-25,0 24,0-24,0 0,0 0,25 0,-1 0,1 0,0 0,25 0,-26 0,26 0,-25 0,0 0,-1 0,1 0,0 0,-25 0,0 0,25 0,-25 0,0 0,0 0,0 0,0 0,0-24,25-1,-1 0,-24 0,25 0</inkml:trace>
  <inkml:trace contextRef="#ctx0" brushRef="#br0" timeOffset="31419.7971">19447 7516,'0'0,"0"0,0-25,0 25,0 25,0-25,0 25,0-1,0 1,0 25,0-1,0 26,0-1,0 1,0 24,0 0,25 0,-25 1,0-26,0 0,24-24,-24 24,0-24,0-25,0 0,0-1,25 1,-25-25,0 0,0 25,0-25,0 0,0 0,0 0,0 0,0 0,0 0,0 0,0 0,0 0,25 25</inkml:trace>
  <inkml:trace contextRef="#ctx0" brushRef="#br0" timeOffset="42779.4469">13593 15032,'-149'-50,"25"25,-50 0,1-24,-1 49,-24 0,-1 0,1 0,-25 25,-1 24,1 26,0-26,-25 50,25 1,24 24,1 0,-1 0,51 0,-1 0,25 25,49-1,1-24,24 1,50-26,0 50,50-50,24 25,25-25,50 0,25 0,0 1,74-26,0 0,24 1,26-25,0-1,24-24,1 0,24 0,-25-25,26 0,-1 0,-25-25,1-25,-25 1,-1-1,-24 0,-50-49,1 0,-26 0,-24-1,-26-24,-48-24,-26-1,-49 0,0 0,-50-25,-50 1,1-1,-50 25,-25-24,-49 24,-1 0,-24 50,0 0,-25-1,0 51,0-26,24 26,26 24,0 25,49-25,25 0</inkml:trace>
  <inkml:trace contextRef="#ctx0" brushRef="#br0" timeOffset="43855.5084">14784 14684,'24'-24,"-24"-1,25-25,25 25,-1-24,26-1,24 1,0-26,25 1,0 24,25-24,25 24,-25 0,24-24,1 49,0-24,-26-1,1 25,0-24,-25 49,-25-25,0 0,-24 25,-1-25,-49 25,0 0,0 0,-25 0,0 0,0 0,0-25,0 25,-25-24,25 24,-25-25,25 0,-25 25,25-50,0 26,-25-1,1 0,24-25,-50 50,50-49,-50 24,26 0,-26 0,25 1,-24 24,-1-25,0 25,26 0,-1 0,0 0,0 0,25 0,0 0,25 0,25 0,-26 0,51 25,-26-25,26 0,24 24,-25-24,26 0,-1 0,0 25,-24-25,24 25,-25-25,1 25,-26 0,1-25,-25 24,-1-24,-24 25,0-25,-24 25,-1 0,0 0,-25-1,1 1,-1 0,-24 0,24 24,-24 1,-1-25,51 24,-26-24,0 25,1-25,49-1,-25-24,25 25,0-25,0 0,0 0,0 0,0 0,0-25,25 1</inkml:trace>
  <inkml:trace contextRef="#ctx0" brushRef="#br0" timeOffset="44680.5556">18926 12328,'0'25,"-25"-25,25 25,-25-1,1 26,24-25,-25 24,25 1,0-25,0 0,25 24,-1-24,1-25,0 0,25-25,-1 0,-24 1,0-1,24-25,-24 1,-25-1,0 25,0 0,0 1,-25 24,25 24,-24 1,-1 0,0 25,0-1,25 1,0-25,0-1,0-24,25 0,0 0,-25-24,25 24,-25-25,0 0,0-25,-25 26,25-1,-25 0,0 25,25 0,-25 0,1 25,24-25,0 25</inkml:trace>
  <inkml:trace contextRef="#ctx0" brushRef="#br0" timeOffset="45268.5892">18876 13122,'0'24,"0"-24,0 0,0 0,0 0,25 0,-25 0,25 0,-25 0,0 0,25 0,0 0,-25 0,0 0,0 0,24-24,-24 24,0 0,0 0,0 0,-24 24,24-24,-25 25,0 0,25 0,-25 0,25 0,0-1,0 1,0-25,0 25,25-25,0 0,0-25,24 25,-24-25,0 1,0-1,-25 25,24-25,-24 0,0 25,-24 0,-1 0,25 25,-25 0,0-25,25 49,0-24,0 0,0-25,0 25,0-25,0 0,0 0,0 0,25 0,-25-25</inkml:trace>
  <inkml:trace contextRef="#ctx0" brushRef="#br0" timeOffset="45660.6115">18554 12898,'-25'0,"25"0,-25 0,25 0,0 0,0 0,0 0,0-24,25 24,0 0,25 0,-1 0,1 0,24-25,1 25,-1-25,25 0,0 25,-24-25,-1 25,1-24,-26 24,1-25,-25 25,-1 0,-24 0,0 25</inkml:trace>
  <inkml:trace contextRef="#ctx0" brushRef="#br0" timeOffset="46382.653">19844 12055,'25'-25,"-1"-24,26 24,-25 0,24-25,1 1,0-1,24 25,0-24,1 24,-1 0,1 25,-1 0,0 0,1 25,-25 49,-1-24,-24 24,0 26,0 24,-25 0,-25 0,0 25,-25-1,-24-24,24 25,-24-25,-25 0,-1-24,26-1,-25-25,0-24,24-1,1-24,-1-25,26 0,-1-25,1-24,24-1,25 1,0-1,0 0,25 1,-1 24,26 0,0 0,-1 25,26 0,-1 25,-24 25,24-25,25 24,-24 26,-1-26,-24 26,24-1,0-24,-24-1,25 1,-26-25,-24-1,25 1,-26-25,1 0,0 0,0-49,-25 24</inkml:trace>
  <inkml:trace contextRef="#ctx0" brushRef="#br0" timeOffset="47148.6968">21183 11782,'-25'-99,"1"0,-1 0,-50-1,26 1,-26 0,-24 0,0 24,-25 1,0-25,-25 49,0 0,-24 1,-1 24,0 0,-24 25,-1 25,1 25,0-1,-1 26,1 24,24 0,25 25,0 0,25 25,0 25,50-1,0 26,-1-1,50 1,0-1,25 0,25-24,50 24,-26 1,51-50,24 24,24-24,26-25,0 25,24-50,25 0,1 1,24-26,0-24,0-1,0-24,0-25,0-25,0-24,0-26,0 1,-25-50,-24 0,24-25,-49-25,-1 1,-49-26,0 1,-25-25,-24-1,-26-24,-24 25,-25 0,-25 0,-24-1,-26 26,1 0,-50-1,0 50,-25 0,0 25,-24 0,-1 50,0 0,1 49,-26 25,51 25,-26-1,0 51,25-1,25 25</inkml:trace>
</inkml:ink>
</file>

<file path=ppt/ink/ink1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55.8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21 145 27,'0'0'28,"7"-10"0,-7 10-3,5-11-4,-5 11-5,1-13-3,-4 4-4,3 9-1,-3-16-2,1 7-1,-3-2-1,2 0-1,-2 0-1,1 0 0,0 2-1,4 9 0,-5-11 0,5 11-1,0 0-1,0 0 1,0 0-1,0 0 1,14 17-1,-2-6 1,3 2-1,4 1 1,4 0 0,5 0 0,3-3 0,2-3 0,4-3 0,-1-1 1,3-6-1,-2-1 1,-1-3-1,-4-2 1,-1-4-1,-6-1 1,-5 0-1,-3-2 1,-6 2-1,-2 0 1,-3 2-1,-6 11 1,5-15-1,-5 15 0,0 0 0,0 0 0,-5 15 0,1 1-1,-1 9 1,0 4-1,-1 12 1,-2 2 0,-1 7 0,1 3 0,1 3 0,0 4 1,-1-3-1,3-4 1,1-2-1,2-6 0,2-4 0,0-8 0,2-7 0,1-8 0,-1-4 0,0-5-1,-2-9 0,0 0-1,0 0-1,0 0-4,10-8-5,-15-6-12,5 2-12,0-3-1,0-1 3,0 0-1</inkml:trace>
  <inkml:trace contextRef="#ctx0" brushRef="#br0" timeOffset="720">308 464 33,'-10'-5'32,"0"-1"2,10 6 1,-11-9-17,4 0-4,7 9-2,13-11-4,3 7-2,3-3-1,8 2-1,3-2-1,6 1-1,3 1 1,1 1-1,-3 1 0,1 1 0,-7 0 0,-3 1 0,-7 0-1,-5 2 0,-5-3 0,-11 2 0,9 0 0,-9 0-1,0 0 0,0 0 0,0 0 0,0 0-2,0 0-1,0 0-2,0 0-6,0 0-20,0 0-8,-3-11 0,3 11 0</inkml:trace>
</inkml:ink>
</file>

<file path=ppt/ink/ink1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3:03.44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717 808 29,'42'-37'35,"21"0"1,16 7-1,9 11-16,2 3-12,4 17-1,-12 13-2,-13 16-1,-25 13-2,-23 15 0,-26 10 0,-23 8 0,-22 7 0,-16 2-1,-11-2 0,-1-6 1,5-7-1,11-8 0,13-14 0,19-6 1,21-16 1,22-6-1,18-11 1,16-7-1,10-7 0,8-5 0,5-2-2,-2-6-2,3 4-7,-15-7-27,-5 2 2,-11 1-2,-9 0 1</inkml:trace>
  <inkml:trace contextRef="#ctx0" brushRef="#br0" timeOffset="650">1145 2081 53,'6'-18'35,"-10"1"-1,-11 2-1,-18-1-28,0 7-3,-6 3 0,-1 6-1,-1 5 0,5 11 0,11 12-1,10 9 1,14 12-1,13 8 2,13 5-1,9 10-1,7 4 1,2-1-1,-2-4 2,-5-6-2,-12-5 1,-10-8-1,-15-6 1,-14-11-1,-10-12 1,-9-7 0,-3-13-1,0-9 0,1-12 1,6-10 0,9-12 0,10-8-1,12-7 1,13-4 1,11-5 1,11 2 0,6 2-1,5 9 1,-2 0 0,0 13-1,-7 3 0,-7 6-2,-8 9 0,-10-1-4,-4 9-4,-13-7-31,0 7 2,-8-6-2,-5 1 1</inkml:trace>
  <inkml:trace contextRef="#ctx0" brushRef="#br0" timeOffset="2225">476 3319 34,'-15'-13'34,"15"13"1,-7-18 0,2 5-18,5 13-7,9-23-1,2 12-4,-1-2-2,7 3-1,2 1 0,3 6-1,4 3 0,2 9 0,-2 5-1,2 8 1,-6 5-1,1 7 1,-10 6-1,-6 1 0,-9 2 1,-6 0-1,-8-3 0,-6 1 1,-4-8 0,-3-1 0,0-7-1,5-6 1,3-3-1,5-6 1,5-2-1,11-8 0,0 0-1,9 3 1,7-4 0,5 3-1,4 0 2,5 4-2,4 1 2,-1 7-1,-2 2 1,-3 2-1,-5 5 0,-8-1 1,-11 4-1,-9 1 0,-12-2 0,-9-1 0,-7-4-1,-9-3 0,-6-3-1,-3-8-1,2-3-2,-1-13-4,11 2-10,0-12-16,10-5-1,8-8-1,11-6 3</inkml:trace>
  <inkml:trace contextRef="#ctx0" brushRef="#br0" timeOffset="2765">842 3295 50,'71'4'33,"3"4"2,-2 4-1,-7 4-26,0 11-2,-15 1-1,-11 8-1,-21 2-2,-18 7 0,-20-1 0,-13 6-1,-11-3 0,-5-1 0,0-2-1,4-7 0,10-3 1,18-10-1,17-4 1,18-9-1,17-5 1,13-5-1,8-6 0,5-4-2,5-1-3,-11-7-7,0 7-15,-16-4-7,-15 4-2,-16 0 1</inkml:trace>
  <inkml:trace contextRef="#ctx0" brushRef="#br0" timeOffset="3100">151 4250 46,'-43'27'32,"21"-8"4,22-19-2,26 9-24,21-18-2,29-2 1,20-7 0,28-1-1,21-8-2,16 2-2,6-2-1,2 3 0,-10-2-1,-8 6-1,-17 7-1,-23 2-3,-22 7-2,-26-4-9,-15 9-24,-24 2 0,-18 7-1,-22-1 1</inkml:trace>
  <inkml:trace contextRef="#ctx0" brushRef="#br0" timeOffset="3475">453 4598 41,'0'0'32,"0"0"1,-14 24-1,5-3-19,4 17-8,2 3 0,9 7 1,5-3-2,11-2 1,5-10-2,8-9 0,3-14-2,4-9-1,0-8-1,-3-11 0,-1-6-2,-3-11 0,0-2-1,-7-7-1,0-5 2,-7-3 0,-1 0 1,-6 6 1,-3 6 1,-3 13 2,-5 9 0,-3 18 2,-4 15 1,0 20 0,-5 11-1,1 14 0,-2 3 0,-1 9 0,0-2-1,3 0 0,0-9-1,2-7-1,1-8 0,1-9-2,2-6-2,-2-13-2,9 0-10,-5-18-21,0 0-1,8-10 0,-1-10 2</inkml:trace>
  <inkml:trace contextRef="#ctx0" brushRef="#br0" timeOffset="3940">1293 4481 26,'10'-23'30,"-2"10"1,-7 0 0,-4 4-12,3 9-11,-16-5-1,16 5 0,-23 3-2,13 2 1,-2-2-1,12-3-2,-15 8 0,15-8-1,0 0-1,0 0 0,0 0 0,0 0 0,0 0 0,0 0 0,0 0 0,0 0 0,0 0 0,0 0 0,0 0 0,0 0 0,0 0 0,0 0-1,0 0 1,0 0 0,-11-3-1,11 3 1,0 0-1,0 0 0,-11-7 0,11 7 1,2-11-1,4 2 0,6-2-1,3 0 2,6-5-1,6 4 1,5-1-1,2 4 1,-1 5 0,1 11 0,-4 9 1,-5 10-2,-7 12 1,-9 10 0,-12 8 0,-12 11 0,-11 2-2,-9 5 2,-11-3 0,-6-4-1,-4-6 1,1-9-1,6-5 0,10-14 0,7-7 1,15-13-1,17-13 0,15 7 1,17-11 0,15-2 0,10-1 1,10-1 0,9 0-1,1 2 1,-3 2-1,-4 0 0,-7 2-1,-9 0 0,-9-1-1,-12 2-2,-7-1-1,-10-3-2,0 5-10,-16 0-23,11-12 0,-11 1 0,0-1 1</inkml:trace>
  <inkml:trace contextRef="#ctx0" brushRef="#br0" timeOffset="4745">2462 2887 82,'44'-158'38,"-4"-3"-2,-7-7 1,-9-5-37,-4-6 0,-5-3 0,-11 3 0,-12-2 0,-8 3 0,-9 3 0,-12 10 0,-9 9 0,-10 9-1,-11 12 0,-10 9 0,-11 12 0,-12 17-1,-10 14 0,-6 17 0,-5 19 1,-4 22 0,-4 21-1,-1 26 1,0 20 0,5 24 0,4 21 1,3 22 0,4 16 0,5 20 0,8 14 1,8 16-1,10 14 0,7 14 0,8 10 1,7 11-1,12 8 1,9 6 0,7 6-1,7-2 1,8 2 0,7-7 0,9 0 0,9-6 1,7-4 0,9-5-1,6-7 0,10-4 1,9-5 0,9-13 1,8-6-2,8-17 0,8-13 0,5-20 1,10-15-1,7-21 0,9-21-1,8-22 1,7-21 0,10-25 0,7-22-1,6-24 1,5-23 0,-1-27 0,2-23-1,-5-24 0,-2-26-1,-8-22 1,-7-22 0,-9-20-1,-12-13 0,-8-16 0,-15-13 1,-16-13-1,-12-7 0,-19-5 0,-17-5 1,-18 0-1,-13-1 1,-18 13-1,-16 14 1,-12 21-1,-12 24 0,-10 27-4,-17 28-27,-6 33-5,-10 35-2,-6 29-1</inkml:trace>
</inkml:ink>
</file>

<file path=ppt/ink/ink1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2:57.7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-11 761 25,'-9'3'31,"9"-3"0,0 0 0,11-7-21,0 3-2,10 5-3,1 0-1,6 8-1,1 1-1,1 8 0,0 1-1,2 1 0,2 1 1,4-5-1,6-7 1,8-5 0,7-8 0,10-4 0,6-8 0,6 1 1,1-5-1,1 8 0,-1 5-1,-1 9 0,-4 9 0,-1 6 1,-4 8-2,0 2 1,3-1 0,3-3 1,0-10 0,4-7 0,2-11 0,7-4 1,-1-7-1,4-1 0,-3 0 0,1 5 0,-4 4 0,-2 5-1,-5 7 0,-7 5 0,-7 1 0,-6 4 0,-9-1-1,-7 1 0,-11 2-5,-12-3-24,-1 4-10,-10-2 0,-8 2-1</inkml:trace>
  <inkml:trace contextRef="#ctx0" brushRef="#br0" timeOffset="1660">3198 294 36,'0'0'34,"9"-14"1,-9 14-1,0 0-24,0 0-3,-14-1-2,5 11-1,-6 3-3,0 1 0,-2 1 0,-1 3 1,-1-4-1,4 1 0,1-6-1,14-9 1,-14 14 0,14-14 0,0 0 1,20 13 0,-2-8-1,6 1 1,3 1 0,5 1 0,2-2 0,1-1-2,-2 1 1,-3-3-1,-3 0-1,-5-1 0,-1 1-2,-5-4-3,3 4-6,-19-3-16,23-12-7,-12 0-2,1-2 2</inkml:trace>
  <inkml:trace contextRef="#ctx0" brushRef="#br0" timeOffset="2065">3629 0 24,'0'0'31,"0"0"0,-2 12 2,-4 11-16,-5 0-9,3 14-1,-8 3 0,1 15 0,-6 4 0,4 10-1,-5-1-1,5 0-1,-1-3 0,3-4-1,4-7 0,2-6-1,3-8 0,4-6-1,1-7 1,1-3-1,-1-8-1,2-6 0,-2 1-1,1-11-2,0 0-4,0 0-24,0 0-7,0 0 0,0 0-1</inkml:trace>
</inkml:ink>
</file>

<file path=ppt/ink/ink1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3:01.10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453 73 17,'7'-21'30,"-2"1"2,-1 4-6,-4 16-11,3-17-2,-3 17-2,0 0-3,0 0-4,-17 4-1,6 6-2,-5 9-1,-5 6 0,-2 9 0,-4 6 0,-2 6-1,-1 4 2,0 0 0,1 0-1,2-5 0,4-6 0,2-6 0,5-7 0,5-4 0,2-7-1,3-4 0,6-11 1,-4 10-1,4-10 0,0 0-1,0 0-2,0 0 1,0 0-1,0 0 0,0 0-1,0 11 1,0-11 1,0 0-1,-2 9 2,2-9-2,0 0-2,0 0-2,-1 10-17,1-10-3,0 0 1</inkml:trace>
  <inkml:trace contextRef="#ctx0" brushRef="#br0" timeOffset="450">66 317 27,'0'0'28,"0"0"2,0 0-1,-6 12-20,6-12-3,-10 26-2,3-6 0,0 7-2,-3 0 1,2 3-2,0 1 0,2-1-1,2-3 1,6-5 1,2-8-1,6-1 1,4-6 0,4-1 0,4-4 0,4 0 0,0 0-1,2 0 0,0 1 0,-1 0 0,-2-1 0,-4 2 0,-2-2-1,-5 2 1,-2-2-1,-12-2 0,14 3 0,-14-3 0,11 3-1,-11-3-2,12 1-4,-12-1-13,13-10-13,-3 4 0,1-7-1,2-1 2</inkml:trace>
</inkml:ink>
</file>

<file path=ppt/ink/ink1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3:02.18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440 0 18,'0'0'30,"0"0"1,0 0-9,0 0-8,-17 1-2,13 11-1,-9-5 0,7 7-4,-7 3-3,1 6 0,-4 4-2,1 5 0,-5 7 1,0 5-2,-3 5 0,0 2 0,-3 1 0,1 0 0,0-2-1,3-2 1,2-7 0,2-6-1,3-6 0,5-7-1,2-6 1,3-5-2,5-11-1,0 0-5,0 0-10,0 0-17,-8-11 0,7-5 0,0 2 0</inkml:trace>
  <inkml:trace contextRef="#ctx0" brushRef="#br0" timeOffset="360">19 538 28,'2'17'27,"-5"0"3,1 2-13,1 6-9,-5 0 0,4 6-2,-3-3-1,4 0-1,-1-4 0,6-2 0,0-9 0,5 2 0,2-9 1,3 0-1,2-8 0,4 1 0,-1-5 1,2-2-2,1 0 0,-1 0-2,-2 1 0,-2 2 0,-5-1-1,-2 4 0,-10 2-1,12-5-2,-12 5-6,0 0-15,0 0-11,10-10-1,-10 10 1</inkml:trace>
</inkml:ink>
</file>

<file path=ppt/ink/ink1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3:04.74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356 3 36,'13'-4'32,"-1"6"1,-2 3 0,-7 4-28,1 9-1,-5 5 2,1 11-1,-7 2 1,-1 15-2,-6 0 2,-2 12-4,-5 2 1,0 1-2,-5 0-1,0-3 1,0-3-1,1-10-2,4-5-2,-4-17-9,10-6-21,-3-6-1,1-12-1,3-7 0</inkml:trace>
  <inkml:trace contextRef="#ctx0" brushRef="#br0" timeOffset="255">51 566 31,'3'27'29,"-7"4"2,0 4-5,-2 10-20,-6 1 0,4 0-3,-3-6 1,5-2 1,-1-14 1,13-5 0,4-15-1,11-7 0,5-10-1,9-7 0,5-5-2,6-7-7,10 1-29,-2-2-1,4-1-1,5 0 0</inkml:trace>
</inkml:ink>
</file>

<file path=ppt/ink/ink1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9:43.1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 15 54,'-4'-14'35,"4"14"-1,0 0 1,-11-2-27,14 18 0,-7 6-2,3 7-2,-1 2 0,2 8-1,-2-5 0,2 1-1,1-6-1,1-2-1,1-6 0,2-6-3,5-2-3,-10-13-8,26-2-23,-8-8 1,5-3-1,3-6 1</inkml:trace>
  <inkml:trace contextRef="#ctx0" brushRef="#br0" timeOffset="415">369 96 29,'0'0'30,"2"12"1,-2-1 1,2 9-19,-6 0-4,4 13 1,-6 4-1,4 10 0,-5 1-2,3 4-1,-1-3-3,1 0 1,0-11-2,1-3-1,1-10 0,1-6 0,0-6-2,1-13-1,0 9-2,0-9-4,5-9-10,-3-5-17,7-1-1,2-8-1,3-4 2</inkml:trace>
  <inkml:trace contextRef="#ctx0" brushRef="#br0" timeOffset="690">615 174 55,'10'-16'33,"-10"16"0,4 14-1,-13 9-22,0 15-7,-2 10-1,3 8 2,3 3-1,8 1 0,10-5 0,13-7 0,10-12-1,9-10 1,6-14 0,4-9-1,-3-13 0,-1-6-1,-10-11 1,-7-10 0,-18-7 0,-11-9-1,-15-2 0,-13 0-1,-12 1 1,-9 5-1,-7 7 0,-3 7-1,2 13 1,4 7-3,10 11-1,3 0-3,17 13-7,4-4-21,14-5-2,15 14-1,11-9 2</inkml:trace>
  <inkml:trace contextRef="#ctx0" brushRef="#br0" timeOffset="1055">1204 102 50,'15'12'32,"-5"6"4,-4 8-1,-3 5-25,2 13-1,-4 4-2,1 11 1,-4-3-2,1 4-1,0-4-2,2-3-2,-3-9 0,2-8-1,0-7 0,1-9-3,3-3-1,-4-17-7,13 7-9,-4-18-17,4-5 1,4-7-2,5-10 2</inkml:trace>
  <inkml:trace contextRef="#ctx0" brushRef="#br0" timeOffset="1295">1529 240 50,'-3'12'31,"-8"17"1,-8 11 0,-5 7-25,5 10-2,-1 2 1,11 3-2,2-5 2,18-7-2,7-12 1,14-7-2,9-14 1,7-8-2,0-12 0,4-5 0,-5-11 0,-7-8 0,-13-12 0,-9-7 0,-15-8 0,-9-1 0,-11-2-1,-9 4 0,-7 5 0,-1 8-1,2 10-1,1 9-2,9 14-3,2 1-2,13 16-9,7-10-21,-1 14 1,13-8-1,11 1 1</inkml:trace>
  <inkml:trace contextRef="#ctx0" brushRef="#br0" timeOffset="1655">2056 210 57,'15'-4'34,"-6"2"0,0 6 1,-9-4-28,5 22 1,-6-1-2,0 12-1,-4 2 1,2 9-1,-1-4-1,1 3-1,1-4-2,-1-2 0,2-7-1,0-6 0,3-3-1,-1-8-1,2-1-2,-3-12-4,5 16-8,-5-16-23,12-4 2,-4-6-1,7-4 2</inkml:trace>
  <inkml:trace contextRef="#ctx0" brushRef="#br0" timeOffset="1940">2472 259 44,'0'0'31,"0"0"2,-11 10-1,-9 6-24,2 13-1,-5 3-2,3 9 1,-1 1 0,10 5-1,5-6 0,10 1-1,5-8 0,15-6-1,5-6-1,7-8-1,4-7 1,3-6 0,-2-8-1,-1-4 1,-3-13-1,-9-6 1,-9-12-1,-7-4 1,-12-5-1,-7-1-1,-5 2 1,-8 3-1,0 7-1,-4 8 1,3 8-2,4 9 0,5 7-2,1 1-3,11 7-3,0 0-13,0 0-14,20-10 0,-2 9-2,5-4 3</inkml:trace>
  <inkml:trace contextRef="#ctx0" brushRef="#br0" timeOffset="2350">2991 85 45,'10'-7'33,"-10"7"2,13-12-1,-13 12-21,0 0-5,0 0 1,0 0-5,-13 15 0,7-1-1,-4 1 0,0 4-1,0-1 0,0 1-1,2-1 0,-1-2-2,3-2 0,-1-4-3,6 8-7,-7-5-26,8-2 0,0-11-1,0 0 1</inkml:trace>
</inkml:ink>
</file>

<file path=ppt/ink/ink1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09:59.9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916 387 19,'0'0'28,"1"15"-1,-1-15-4,4 12-4,-4-12-4,9 6-3,-9-6-2,11-6-3,-1 3 0,-6-7-2,5-1 0,-3-4-2,2-1 1,-4-6-2,-2 1 0,-4-5 0,-4 0-1,-7-2 1,-3 0-1,-10-1-1,-7 3 1,-9 5-1,-6 7 0,-9 7 0,-7 10 0,-3 9 0,-5 10 0,-1 8 0,4 7 0,6 9 0,13 2 0,14 5 1,17 0-1,23 2 1,20-1-1,26-3 1,18 2 0,23-2-1,13 5 1,10-1-1,6 4 0,-2 2 1,-8 2-1,-13 2 0,-14-1 0,-20-4 1,-23-2-1,-21-5 1,-26-5 0,-22-5-1,-19-3 1,-22-4 0,-17-3 0,-16-5 0,-11-3 0,-5-7 0,-4-6 0,1-10 0,4-7 0,13-10 0,15-4 0,14-7-1,17-1-1,18-2-2,16-9-5,29 6-20,15-7-10,19 2 0,14-8-1</inkml:trace>
  <inkml:trace contextRef="#ctx0" brushRef="#br0" timeOffset="845">2182 123 28,'18'-1'34,"-3"-1"0,-6-3 0,-8-8-15,-1 13-9,-29-17-2,1 10-1,-17-6-3,-6 2-1,-12-1 0,-3 1-1,-5 3 0,3 1 0,5 1-1,10 2 1,8 0-1,12 3-1,9 1 1,14 4 0,10-4 0,9 22-1,7 3 1,1 8-1,1 13 1,-1 13-1,-6 13 1,-8 14 0,-8 10 0,-7 6 0,-6 1 0,-3 2-1,0-5 2,1-10-1,4-9-1,8-11 1,5-9-1,7-11 1,11-8 0,3-8 0,9-8 0,4-4 0,6-7 0,8-4 1,4-6-1,5-5 0,2-1 0,2-4 0,-2 1 0,-1 0 0,-6 1-1,-6 1 1,-9 0-1,-7 3-1,-9 0 0,-5 0-1,-4 1-1,-9-2-2,0 0-3,0 0-7,16-4-24,-16 4 1,17-15-1,-6 2 2</inkml:trace>
  <inkml:trace contextRef="#ctx0" brushRef="#br0" timeOffset="1580">2646 457 24,'-3'-16'29,"3"16"3,-17-2-1,-1 6-14,2 13-7,-11-2-3,7 9-3,-1-1 0,6 6 1,4-6 0,12 0 0,9-10-1,11-2 0,4-11-1,7-3 1,-1-5-1,2-5-1,-6-6 0,-3-2-1,-8-3 0,-9-2 0,-7 2 0,-9 4-1,-7 5 1,-7 11-1,-1 5 1,-2 9-1,0 9 0,6 6 0,6 4 0,8 0 1,10-4-1,8-4 1,7-7 0,4-2 0,1-9 1,0-2-1,-5-8 1,-6-4-2,-8-3 1,-7-4 0,-6 3-1,-5-4-1,-1 3-1,-2 0-2,4 5-1,-1 4-2,13 7-4,-13 1-7,18 10-14,-4 5-4,2 6-2,0 3 4</inkml:trace>
  <inkml:trace contextRef="#ctx0" brushRef="#br0" timeOffset="2055">2624 876 33,'3'12'31,"-3"-12"2,0 0-10,-1 15-7,-10-14-3,4 9-3,-7-5-2,5 6-2,-3-3-2,6 6 0,2-3-1,8 1 0,5-2-1,9-1 1,3-4-1,4 0 0,0-5 0,1-2 0,-6-4 0,-2 0-1,-9-4 0,-7-1 0,-2 11-1,-15-13 0,-2 11 0,-2 0-1,-1 5 0,1 3 1,3 2-1,6 2 2,10-10-1,-9 13 1,9-13-1,0 0 1,9 10 0,-9-10 0,0 0 0,0 0-1,-6-10-1,-4 5 0,10 5-3,-18-18-2,18 18-10,-7-17-23,13 3 2,5-2-1,8-3 2</inkml:trace>
  <inkml:trace contextRef="#ctx0" brushRef="#br0" timeOffset="2580">3091 674 52,'0'0'37,"13"12"0,-1-9 0,12 4-18,-5-7-10,10 3-2,1-6-3,5 3-1,1-6 1,3 1-2,-5-1 0,-1 3 0,-5 0-1,-6-1-1,-4 3 1,-6-1-2,-2 1 0,-10 1-1,9-4-1,-9 4-2,7-13-3,-2 0-5,12 8-9,-3-10-16,7 2 0,0-6 0,5 4 2</inkml:trace>
  <inkml:trace contextRef="#ctx0" brushRef="#br0" timeOffset="2910">3993 347 37,'14'-13'34,"-2"-1"2,-1 0 0,1 5-18,-8-3-6,6 8-3,-10 4-3,0 0-1,0 0 0,9 10-2,-10 7 1,1 9-3,-3 7 1,2 7 0,0 8 0,0 6 0,0 2 0,1 3 0,-1-3-1,1-3 1,-1-3-2,1-6 1,-2-6 0,2-6 0,-1-5-1,0-6 0,1-5 0,-1-5-1,1-11-1,-2 10 0,2-10-4,-2-10-5,7 0-14,-7-9-16,2-8 2,-2-4-1,4-2 2</inkml:trace>
  <inkml:trace contextRef="#ctx0" brushRef="#br0" timeOffset="3445">4479 68 44,'19'-1'36,"0"0"2,10 1-2,4-5-19,15 4-7,2-8-1,10 4-2,-3-7-2,1 3-1,-6-2-1,-7 0-1,-10 7 0,-6 7-1,-9 20-1,-9 12 1,-10 18-1,-5 15 0,-6 14 0,-2 21 1,1 9 0,2 9-1,3 0 2,4-2-2,8 0 0,1-6 1,6-6-1,2-13 1,-2-9-1,-3-11 1,-4-15-1,-4-10 0,-10-13 1,-7-8 0,-13-11 1,-9-7-1,-13-7 0,-8-4 0,-6-2 0,-4-2 0,0-2-1,6 1 1,10-3-2,7 3-1,15 2-2,9-8-13,21 12-24,1-15 0,19 6 0,9-5-1</inkml:trace>
</inkml:ink>
</file>

<file path=ppt/ink/ink1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1:27.6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376 217 18,'0'0'31,"0"0"1,0 0-1,0 0-10,0 0-6,0 0-3,0 0-4,0 0-1,0 0-2,0 0-2,0 0 0,1 13-1,-2-2 0,-1 3-1,0 8-1,0 6 1,0 8 1,0 9-1,-1 1 1,1 9-1,1 1 1,-1-1-1,2-1 2,-2-8-2,2 1 0,-1-10 1,2-4-1,0-9 1,0-5-2,1-3 2,0-6-2,-2-10 1,4 11-2,-4-11-1,0 0-2,0 0-5,0-12-15,3-1-14,1-6 0,4-1-1,-1-4 1</inkml:trace>
  <inkml:trace contextRef="#ctx0" brushRef="#br0" timeOffset="465">771 415 40,'0'0'34,"8"-15"2,-8 15-2,-9-11-23,9 11-1,-18 8-3,5 7-3,-5 5-1,3 10-1,-3 7-2,4 5 1,1 2 0,5 4 0,5-3 0,6-2-1,5-3 2,7-7-1,4-5 0,6-4 1,3-8 1,6-3-1,3-12 0,6-4 1,0-13-2,3-3 2,-3-8-1,0-6 0,-5-7-1,-6-4 0,-11-3 1,-6-1 0,-12-1 0,-9 1-1,-12 4 0,-8 6 0,-9 7 0,-4 8-1,-1 10-1,-2 3-1,7 10-1,2 2-2,9 8-3,4-6-11,15 9-20,10-1 0,10-1 0,9 0 2</inkml:trace>
  <inkml:trace contextRef="#ctx0" brushRef="#br0" timeOffset="935">1466 305 79,'0'0'35,"0"0"1,0 19-11,-3-8-19,3 13 0,-6 0 0,4 12-1,-4 3-1,3 8 1,-5 0-2,4 0 0,-3-2-2,2-2 0,0-7-1,1-6-1,4-3-3,-4-12-11,10 4-24,-1-5 0,-5-14 0,15 10-2</inkml:trace>
  <inkml:trace contextRef="#ctx0" brushRef="#br0" timeOffset="4410">2527 30 0,'0'0'23,"0"0"2,0 0-8,0 0-6,0 0-1,0 0-1,0 0-1,0 0-1,0 0-1,0 0-1,0 0 0,0 0-2,0 0-1,17 1 0,4-2 0,9 2-1,9-5 2,13 4-1,10-4 1,12 1 0,8 0 0,9 1 1,3-1-1,5 2 0,-3 0 0,-3 2 0,-8-2-1,-9 2 0,-9-1 0,-13 0-2,-11 2 1,-13-2-1,-9 2-1,-7-2 0,-14 0 0,12 2-3,-12-2-3,0 0-6,0 0-12,-12-8-9,-1 3 0,-2 0 0</inkml:trace>
  <inkml:trace contextRef="#ctx0" brushRef="#br0" timeOffset="4935">2461 86 7,'11'0'27,"10"3"1,-1-4 2,7-1-17,15 4-2,5-6-2,13 5-1,6-5 0,17 4-1,5-3 0,14 2-1,0 0-1,5 2 0,-7-2-1,-5 3-1,-11-3 0,-13 2 0,-15-2-1,-15 2 1,-14-2-1,-9 2 0,-18-1 0,13 0-1,-13 0 1,0 0 0,0 0-1,0 0 0,0 0 0,0 0 0,0 0 0,0 0-1,0 0 0,0 0 0,0 0 0,0 0 1,0 0-2,0 0 2,0 0-1,0 0 0,0 0 0,0 0 0,0 0 0,0 0 0,0 0 0,0 0-1,0 0 1,0 0 0,0 0 0,0 0 0,0 0 0,0 0 0,0 0 0,0 0 0,0 0 0,0 0-1,0 0-2,0 0-7,-1-9-28,1 9-1,-4-17 0,4 17 0</inkml:trace>
  <inkml:trace contextRef="#ctx0" brushRef="#br0" timeOffset="6960">41 1324 24,'0'0'28,"0"0"-1,0 0 1,0 0-23,-14 15-1,9-3-1,-1 2-3,1 3 1,-1 1 0,3 1 0,0 1 0,4-2 1,0-2 1,5-1 0,-6-15 2,30 15-1,-1-15 0,10-3 0,9-5-1,10 1 1,11-6-2,9 3-1,8-1 0,4 6-1,3 4 0,3 5 1,-1 5 0,0 1-1,-5-3 2,-2 3-1,-6-5 1,-7 0 2,-10-4-2,-5-2 1,-10-7 0,-5 0 1,-12-3-1,-5 1 2,-12-5-3,-4 1 1,-10-3-1,-4 2-1,-5-1-1,-4-1-7,2 7-30,-2 2 0,-1 8-2,-1 5-1</inkml:trace>
  <inkml:trace contextRef="#ctx0" brushRef="#br0" timeOffset="9370">1961 626 18,'-7'-27'31,"2"1"0,3 3-5,-5-6-7,7 11-4,-8-7-3,6 11-4,-7-1-2,3 6-1,-6 7-3,1 6-1,-2 11-2,-3 9 2,4 8-2,1 6 1,3 4-1,3 2 1,6-3 0,5 0 0,5-9 0,7-6 0,5-7 1,5-4 1,5-6-1,3-5 1,2-7-1,4-3 1,-2-9 0,-1-3 0,-3-9-1,-5-6 0,-9-5 0,-7-4-1,-12 0 1,-10-1-1,-9 5 1,-7 6-1,-8 7-1,-7 11 0,-1 10-1,-2 7-1,5 10-2,1 2-8,14 14-11,3-4-11,12 2-1,10-2 1,14-1 0</inkml:trace>
  <inkml:trace contextRef="#ctx0" brushRef="#br0" timeOffset="9845">2679 568 46,'5'-16'33,"-9"1"0,-9 2-2,-3 5-23,-10 5-5,-1 8-2,-4 12-1,0 8 1,4 6-1,4 7 1,10-1-1,8 2 2,7-5-1,12-3 1,10-10 1,11-3-1,7-10 2,6-5-1,1-7 0,0-3 0,-4-7 0,-5-1 0,-11-10 0,-9-3-1,-14-7 0,-13-1-1,-13-2-1,-8 2-1,-7 6 0,-4 3-3,1 11-2,0 0-6,15 20-11,9 0-13,14-4 0,10 20 1,17-8 0</inkml:trace>
  <inkml:trace contextRef="#ctx0" brushRef="#br0" timeOffset="10205">3181 582 38,'0'0'32,"0"0"1,-18 7-2,-4 3-16,-9 0-10,0 7-3,-1 5 0,5 6 0,5 2 1,12 6 0,9-4 2,15 2 0,9-6 0,12-5-1,6-4 1,9-7-2,4-8 1,0-6-1,-1-7-1,-3-3 1,-9-8-2,-4-4 1,-11-7-1,-7-4 0,-15-4 0,-7-3 0,-13 2-1,-8 2 0,-6 1 0,-6 6-2,0 4 0,0 7-2,6 11-2,0 2-5,17 12-17,1-1-10,11 9 0,6 0 0</inkml:trace>
  <inkml:trace contextRef="#ctx0" brushRef="#br0" timeOffset="10740">3819 659 37,'2'-11'31,"-2"11"1,-18-2-1,-1 3-18,4 10-6,-7 2-3,1 8 0,-2 4 0,4 8 0,2 0 1,9 6-1,5-4 1,10-1-1,8-4 0,9-3 0,6-7 0,9-8 0,3-9-1,5-3 1,-1-9-1,1-3 0,-10-9-1,-4-5 0,-13-7 0,-15-5 0,-19-3-1,-16 0-1,-16-2 0,-13 3 0,-5 6-4,-7 2-12,10 19-23,11 10-1,18 11-2,18 10 1</inkml:trace>
</inkml:ink>
</file>

<file path=ppt/ink/ink1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2:01.97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1244 808 17,'5'-11'22,"-2"-1"-6,-1-6 0,4 4 1,-8-5-1,7 5 0,-13-5-1,5 6-2,-13-3-3,-1 8-2,-14 0-1,-2 10-3,-9 4-2,-3 11-1,1 10 0,3 10 0,7 11-1,15 9 0,16 13 1,15 3 0,21 7 0,13 2 1,12-2-1,5-3 0,-1-7 1,-6-8 0,-14-11-2,-17-6 1,-23-11-1,-18-10 1,-19-9 0,-16-6 1,-9-6-1,-4-8 1,1-11 0,8-6 0,10-11-1,19-6 1,20-7 0,20-6-1,21-5 0,13-1 0,13 2-1,9 2 0,2 3 0,-3 1 1,-8 0-1,-8 4-1,-15 6 0,-8-2-2,-8 8-1,-11-1-3,0 13-6,-12-6-13,6 14-12,1-1-1,4 6 3,-2-1 10,10 5 9</inkml:trace>
  <inkml:trace contextRef="#ctx0" brushRef="#br0" timeOffset="460">1571 723 0,'16'3'18,"-7"1"15,-5 7 2,-10 11-2,-1 15-8,-10 5-8,5 22-3,-4 5-7,6 12-3,8 0 1,13 0 0,11-9-1,19-7 1,10-18-2,17-14 1,7-18-1,12-16 0,-1-13-1,-4-10 0,-9-14 0,-12-9 0,-20-10 0,-21-3-1,-28-10 0,-25-1 0,-19 4-1,-20 5 0,-12 11-1,-5 7 0,0 12 0,6 9-1,16 14-2,12 7 0,18 7-3,14-3-6,24 9-17,8-8-9,16 4 0,9-4-1,11 1 2</inkml:trace>
  <inkml:trace contextRef="#ctx0" brushRef="#br0" timeOffset="850">2137 483 65,'-9'-63'37,"-14"-3"-1,-10-3 2,-24-5-29,-2 8-5,-16 8-1,-16 10-1,-16 18 1,-11 22-2,-12 24 0,-10 27 0,-12 31 0,-8 29 0,-4 31-1,2 25 0,4 22 1,11 16 0,19 8 0,24-2-1,29-5 0,34-10 1,37-16 0,34-17 0,41-24-1,32-22 0,31-24 0,23-22 0,19-29 0,16-24 1,6-29-1,4-25 1,-2-27 0,-6-23-1,-7-22 1,-11-21-1,-22-18 1,-25-12 0,-29-16 0,-30-5-1,-39-2 1,-32 8 0,-42 12 0,-29 16 0,-26 24 0,-20 22-1,-10 25-1,-8 24 0,4 23-2,5 18-3,21 28-15,13 13-19,16 14 2,19 14-3,18 17 2</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29:01.011"/>
    </inkml:context>
    <inkml:brush xml:id="br0">
      <inkml:brushProperty name="width" value="0.05292" units="cm"/>
      <inkml:brushProperty name="height" value="0.05292" units="cm"/>
      <inkml:brushProperty name="color" value="#FF0000"/>
    </inkml:brush>
  </inkml:definitions>
  <inkml:trace contextRef="#ctx0" brushRef="#br0">3646 8161,'25'0,"-25"-25,0 0,0 25,0 0,0 0,0 50,-25-25,25 24,-25 1,1 24,24 1,-25-1,25 0,25 1,-25-1,49-24,-24-1,25-24,-25-25,49 25,-49-50,24 0,1 1,0-51,-1 26</inkml:trace>
  <inkml:trace contextRef="#ctx0" brushRef="#br0" timeOffset="256.0147">4266 7913,'0'0,"-24"49,-1-24,25 50,-25-1,0 0,0 26,1-1,-1 25,0 0,25 0,-25 0,25 0,-25-25,25 0,-24 1,24-26,0-24,0-26,0 1,0-50,24 25</inkml:trace>
  <inkml:trace contextRef="#ctx0" brushRef="#br0" timeOffset="564.0323">4366 8310,'49'-50,"1"0,-1 26,1-1,24 25,-24 0,24 0,-24 25,-25 24,0 26,-25-26,-25 50,0 1,-49 24,24 0,-49 0,24-25,26 25,-1-25,25-24,25-1,25 0,25-49,49 0,-25 0,50-25,1-25,48 0,1-24</inkml:trace>
  <inkml:trace contextRef="#ctx0" brushRef="#br0" timeOffset="3738.2139">6400 13767,'0'0,"0"0,0 0,0 0,0 24,0 26,0 0,0-1,0 26,0 24,0 0,0 25,0-25,24 1,-24-1,0 0,0-25,0-24,0 0,0-1,0-49,0 0,0-25,25 1</inkml:trace>
  <inkml:trace contextRef="#ctx0" brushRef="#br0" timeOffset="4112.2352">6747 14015,'0'0,"0"0,0 24,-25 1,25 25,-25 24,25 1,-25 24,25 0,0 0,25-24,0-1,0-24,24-1,26-24,-25-25,24-25,-24 1,24-26,-24-24,-1-26,1 1,-25 0,-25 0,0-1,-25 26,-25 24,1 1,-26 24,1 25,-25 25,-1 0,26-25,74 0</inkml:trace>
</inkml:ink>
</file>

<file path=ppt/ink/ink1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2:03.7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 0 61,'-23'29'37,"19"0"-1,25 2 1,18-3-32,37 1-4,31 5 2,34 1 1,33-6 0,38-3 1,34-7-1,31-5 1,28-7-1,23-3 1,12-8-1,4 1-2,-10-3 1,-19 3-1,-31 1-2,-32-2 1,-47 5-1,-41-2-1,-44 4-2,-45-5-24,-42 11-13,-47 0-1,-47 1 0,-41 11 0,102-21 41</inkml:trace>
  <inkml:trace contextRef="#ctx0" brushRef="#br0" timeOffset="12640">2268 1231 36,'2'-21'33,"-2"3"3,0 6-2,0 12-12,0 0-13,0 0-3,-9 30-2,6 6 0,-4 9-1,0 11-1,0 8 1,1 9-1,0 2 1,4 0-2,-1-2 1,3-7-1,0-8 1,1-3 0,0-12-2,0-7-1,0-7-1,-2-12-1,4-3-4,-3-14-8,2-11-22,3-9 0,5-7-1,3-10 2</inkml:trace>
  <inkml:trace contextRef="#ctx0" brushRef="#br0" timeOffset="13010">2595 1311 48,'0'0'33,"-1"-16"2,7 0 0,11-2-24,1-10-2,11 2-3,1-10 0,11 4-1,4-3-1,4 3-1,2 1-1,1 6 0,-3 4-1,0 10 0,-3 10-1,-1 16 0,-7 16 0,-6 13 0,-9 16-1,-8 7 1,-8 13 0,-10 5-1,-8-2 1,-11-2 0,-7-10 1,-6-4-1,-6-10 0,-3-7 0,-4-11 0,2-7 0,-4-6 1,2-8-1,2-7 0,5-6 0,6-4 1,9-2-1,6-4 1,11 2 0,9 3-1,18-2 1,9 8 0,11 5 0,10 6-1,9 2 1,7 6 0,4-1 0,0 0-1,-2 0 1,-3-4 0,-4-4-1,-7-6 1,-7-1-1,-8-4 0,-9-2-1,-7 2-1,-7-7-2,-3 2-6,-11 0-27,-1-17-1,-3 0 0,1-7 0</inkml:trace>
</inkml:ink>
</file>

<file path=ppt/ink/ink1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2:51.7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 1332 19,'-8'20'31,"5"-1"1,-4-4-7,-3-10-7,13 7-5,-12-10 0,9-2-4,0 0 1,0 0-3,0 0-2,0 0 2,3-22-3,4 5 0,-3-6-2,2-4 1,1-10-2,0-5 1,0-9 0,1-5-2,-2-8 2,-4-7-1,0-5 0,1-5 0,-3-3 0,1-3 0,0 2-1,1 6 1,-1 1 0,1 9 0,2 7 0,-1 8-1,1 10 1,1 10-1,-4 10 0,1 6 0,-2 18 0,0 0-1,14 15 1,0 18-1,3 12 1,4 16 0,9 14-1,4 13 2,6 11-1,1 3-1,7 2 1,1 1-1,1-8 1,4-6-1,2-9 1,-1-9-1,-5-13 1,-1-10 0,-6-13 1,-4-11-1,-2-11 1,-5-16 0,-5-18 0,-3-12 0,-1-23 0,-4-15 1,-5-18-1,-3-15 0,-4-16-1,-2-5 1,-4-5 0,-3 1 0,-2 13-1,0 10 1,-2 13 0,2 17 0,-2 16-1,-1 16 0,1 13-3,-2 9-2,8 20-8,0 0-28,0 0 0,3 22 0,13-1-1</inkml:trace>
  <inkml:trace contextRef="#ctx0" brushRef="#br0" timeOffset="865">1590 491 59,'1'14'37,"-2"-3"-1,-1 4 0,7 8-24,-11 3-6,4 11-2,-2 5-1,1 6-1,-2 1 0,2 3-1,0-1 1,0-2-2,0-5 1,-1-5-1,1-4-3,-2-8-3,6 1-15,-3-12-17,-1-4 1,3-12-1,0 0 0</inkml:trace>
  <inkml:trace contextRef="#ctx0" brushRef="#br0" timeOffset="1165">1815 575 38,'16'-3'33,"-5"3"2,-11 0-1,-5 21-19,-15-8-4,1 12-2,-11 1-3,-1 7-2,-9 2 0,-2 4-1,-5-1-1,7 4 0,-3-8-1,5-2 0,6-6-1,5-8 0,10 0-2,2-11-2,15-7-1,-9-1-9,9 1-24,14-20 1,0 6-1,-1-5 2</inkml:trace>
  <inkml:trace contextRef="#ctx0" brushRef="#br0" timeOffset="1477">1355 545 46,'4'12'36,"6"6"2,9 8-1,3-3-16,10 19-12,-2 1-2,8 7-3,-1 1 1,3-1-2,-1-2 0,0-6-1,-3-6-1,-4-7 0,-4-4-1,-6-13-3,-2 2-6,-20-14-31,15 2 2,-14-13-3,0-5 2</inkml:trace>
  <inkml:trace contextRef="#ctx0" brushRef="#br0" timeOffset="2254">2283 216 36,'-3'-27'36,"0"-2"1,-1 2-1,-2-2-11,6 8-15,-6 3-4,6 18-3,-1-10 0,1 10-2,24 17 0,2 1-1,10 0 0,9 2 1,13-2 0,10-2 1,7-8-1,2-5 0,-2-5 1,-6-5-1,-8-3 1,-8-1 0,-14-2 0,-10-3 0,-15-1 0,-5 1-1,-9 2 1,-3 3-1,-5 2-1,8 9 0,-19 2 1,7 15-1,1 10 0,-1 11 1,0 12-1,0 12 1,-1 9 0,1 5 0,2 4-1,1 2 1,1 1 0,1 0-1,0-7 1,2-3-1,0-3 0,1-5 0,1-5 0,0-7 0,2-5-2,-2-9 0,3-4-3,-3-12-1,6-2-5,-3-21-10,0 0-18,0 0-1,1-17 1,1-6 1</inkml:trace>
  <inkml:trace contextRef="#ctx0" brushRef="#br0" timeOffset="2789">2607 722 74,'-5'-10'41,"20"8"0,18-4 1,27 2-29,9-6-6,16 2 0,7-5-3,6 1-2,-3 3-11,-8-8-30,-21 3-3,-18-2 0,-21-4-2,-27 20 44</inkml:trace>
</inkml:ink>
</file>

<file path=ppt/ink/ink1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3:01.62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65,'21'5'37,"9"-2"0,11 3-8,5-6-16,17 6-6,3-2-2,9 4-1,1-1-2,1 2 1,-3-2-1,-6 3-1,-8-1 0,-8-3 0,-7 2-2,-12-3-2,-8 1-1,-11-6-4,-1 6-7,-13-6-22,0 0 0,0 0-2,-16-4 3</inkml:trace>
  <inkml:trace contextRef="#ctx0" brushRef="#br0" timeOffset="365">109 314 21,'-15'11'33,"0"-2"0,2 1 1,10 1-15,3-11-5,1 13-1,11-9-2,16 3-3,9-4-1,12 2-1,8-2-1,8 0-2,3-1-1,4 0 0,-7 0-2,-6 2 0,-9-3-1,-8 0-1,-9 2-2,-12-7-5,-1 10-20,-10-11-9,0 1-1,-2-7-1</inkml:trace>
  <inkml:trace contextRef="#ctx0" brushRef="#br0" timeOffset="690">1259 102 79,'-11'-5'40,"11"5"-2,0 0 1,0 0-32,14 6-2,7-3-2,8-1-1,5 0 0,9 1 0,4-2 0,2 0-1,2-1 0,-1-2 0,-3 0-1,-3 0-1,-6 0 0,-8-1-2,-5 1-1,-9-1-3,-1 4-2,-15-1-8,0 0-19,0 0-3,-15 5 1,-2 1 1</inkml:trace>
  <inkml:trace contextRef="#ctx0" brushRef="#br0" timeOffset="1007">1231 401 48,'-3'11'38,"3"-11"1,17 12-1,2-17-17,15 8-11,2-3-3,13 3-1,5-1-2,6 2 0,4 0-2,0-1 0,-3 1-1,-1 1 1,-9-1-2,-5 0 0,-8 0-2,-8-4-5,1 3-33,-12 1-1,-5-1 0,-14-3-1</inkml:trace>
</inkml:ink>
</file>

<file path=ppt/ink/ink1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3:39.1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1374 26,'0'0'25,"0"0"-7,0 0 0,0 0-5,0 0-2,0 0-2,0 0-3,-9-13 0,13 3-1,-5-8-2,4-3 1,-1-11-2,2-2 1,-1-9 0,3-4 0,-3-10 0,0-5-1,-1-8 1,-2 0 0,-2-2-1,-1-3 1,-2 3-2,-2 2 1,-1 3-1,1 8 1,0 8-1,1 5 0,1 10 0,1 8-1,1 8 1,1 5-1,2 15 0,0 0 0,9 10-1,0 12 1,6 11-1,4 11 1,4 8 0,6 11 0,5 7 0,4 2-1,2 2 1,3 1-1,0 0 1,2-2-1,2-3 1,-1-2-1,-3-4 1,-3-3 1,0-4-1,-4-6 0,-2-9 1,-5-7-1,-4-7 0,-4-9 1,-1-7-1,-1-9 0,-4-10 1,1-10-1,-3-8 1,-2-14-1,0-13 0,0-11 1,-2-14 0,2-11-1,-2-8 2,0-7-1,-2-5 1,-1 3 0,-3 6-1,-2 6 1,-5 8 0,-1 14 0,-4 11-1,-2 12 0,-1 11 0,0 10-1,2 7-1,0 4-3,10 16-4,-12-14-16,12 14-12,14 3-1,4 4 0,9 2 1</inkml:trace>
  <inkml:trace contextRef="#ctx0" brushRef="#br0" timeOffset="984">1731 486 15,'13'-13'29,"3"5"1,-6 2-3,-10 6-10,15-9-4,-15 9-5,0 0-2,-17 17-2,0-1-1,-7 4-1,-5 4-1,-11 4 0,-3 4 1,-5 1-1,-2 1-1,-1 1 1,2 0-1,3-3 1,6-1-1,7-5 0,7-2 0,7-4 0,10-3 1,8-4 0,10-2 0,11-5 1,9 2-1,7-1 2,8 1-2,8 0 0,3 1 0,1 4-1,-3 0 1,-1 3-1,-8 0 0,-2 2-1,-9-3 0,-7 4-4,-11-6-2,2 5-8,-12-6-19,-5-2-1,0-10 1,0 0 0</inkml:trace>
  <inkml:trace contextRef="#ctx0" brushRef="#br0" timeOffset="1812">2356 454 19,'0'0'24,"0"0"-2,0 0-7,0 0-4,-16 12-4,7-5 0,-6-1-2,-2 7 1,-8-3 0,0 6 0,-7-2 0,0 5-1,-6-3-1,1 4 0,0-2-2,0 1-1,4 0 0,4-3-1,6 0 0,4-2 1,7-2 0,8-1 0,4-11 1,18 13 1,8-9 0,9 1 0,8-4 0,8 2 2,4-2-3,0 1 0,-3-2-1,-5 3-1,-8 1-3,-10-4-5,-2 7-14,-10-3-12,-7 0-1,-10-4 0,15 0 1</inkml:trace>
  <inkml:trace contextRef="#ctx0" brushRef="#br0" timeOffset="42939">2892 295 59,'0'0'38,"-7"-14"-1,2-1-6,5 15-16,0-24-5,7 9-2,1-7-2,10 0-1,6-6-2,9 0 0,10-4-1,9 4 0,5 1 0,5 6-1,-2 8-1,-5 8 1,-9 12-1,-14 10 1,-21 15-1,-17 8 1,-19 11-1,-16 5 0,-13 6 0,-4 1 0,0 0 1,9-4-2,14-3 1,18 0 0,25-2 0,21-1-1,23 0 1,15 3-1,13 0 1,5 1-1,-3-5 1,-6-1-1,-16-4 1,-17-3 0,-26-4 1,-25-1 0,-26-5 1,-20-3 0,-20-2 0,-15-4 0,-12-2 0,-6-8 0,3-8-1,6-6-1,13-7-1,14-10-2,20-5-2,20-15-4,32 1-16,19-12-17,26-3 1,19-9-1,24-4 3</inkml:trace>
</inkml:ink>
</file>

<file path=ppt/ink/ink1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4:22.8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59 81,'-4'10'42,"13"-4"-1,22 3 2,14-7-32,18 3-6,14-3-1,11 2 0,9-5-2,7-3-1,3 0-2,-7-5-2,-5 0-4,-9-8-5,1 6-28,-10-4-2,-4 2 2,-4-1-2</inkml:trace>
</inkml:ink>
</file>

<file path=ppt/ink/ink1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4:23.11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1341 28,'11'24'34,"-3"-6"2,-3-6 0,2 0-18,-7-12-4,0 0-2,8-22-3,-2 1-1,-3-15-1,8-6-1,-3-16-1,4-12-1,2-14-2,0-9 0,0-7 0,-1-5-1,1 0 0,-4 3 0,1 8 0,-1 10 0,0 14-1,-1 17 1,-1 12-1,2 21 0,1 19 0,2 19 0,1 21-2,5 19 1,3 20-1,6 17 0,9 12 0,9 5 0,6 0 0,9-4 0,6-9 1,3-14-1,5-15 2,-1-21 0,-3-15 1,-1-19-1,-7-19 1,-5-20 0,-10-18 0,-5-22 1,-13-22 0,-9-15 0,-11-14 0,-10-10 0,-11-6 0,-9 7 0,-3 6-1,-5 15 0,2 17-2,1 16-2,13 25-20,4 12-18,14 18 0,15 12-2,13 13 1</inkml:trace>
</inkml:ink>
</file>

<file path=ppt/ink/ink1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5:45.84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385 465 43,'4'-37'35,"-8"-2"0,-6 5 0,-7 3-19,-9-2-10,0 8-2,-8 5-1,-3 9-1,-5 6-1,2 6 1,0 7-2,5 10 1,4 8-1,7 13 0,9 9 0,7 9 0,12 12 0,10 9 0,11 11 1,5 4-1,5 6 1,3 0-1,2 2 0,-1-4 1,-2-3-1,-5-3 1,-6-5-1,-4-2 1,-6-6-1,-3-4-1,-6-8-1,-8-10-5,0-3-10,-9-17-19,-4-12 0,-3-18 0,-3-17 0</inkml:trace>
  <inkml:trace contextRef="#ctx0" brushRef="#br0" timeOffset="360">126 1255 61,'13'-27'34,"7"8"0,5 4-11,6 8-15,1 3-2,4 7-2,-3 3-2,1 8 0,-4 4-1,-2 5 1,-4 1-1,-3 4 0,-3-2-1,-5 0-1,0-4-2,-6-5-4,4-2-10,-11-15-18,11-6-1,-10-11 1,-3-11 0</inkml:trace>
  <inkml:trace contextRef="#ctx0" brushRef="#br0" timeOffset="610">373 851 54,'0'0'31,"-11"-11"-1,11 11-4,0 0-32,0 0-3,0 0-6,15 12-14,-6 4-2,-2 4 1</inkml:trace>
  <inkml:trace contextRef="#ctx0" brushRef="#br0" timeOffset="745">529 1235 10,'12'26'33,"-5"-9"0,-7-17 2,15 10-13,-16-28-7,6 1-3,-8-14-4,4 1-2,-3-6-3,1 2-2,-1 5-1,1 4-1,4 16 0,-3 9 0,15 11 0,-3 5-1,3 3 1,0 2 1,2-3 0,1-3 1,-1-7 0,1-7 0,-2-8 1,-2-4-1,-5-9 1,2-4-1,-4-5-1,-3-3 0,-1 2 0,-2 1-2,1 6-1,-1 9-1,-1 14-5,0 0-6,20 29-1,-16-8-1,9 13 3,-5-7 2,5 5 4,-5-10 4,2-7 8,2 1 8,-12-16 2,21-1 2,-15-13-2,7 2-1,-6-13-3,4-3-2,-5-8-2,5-1-1,-3 0-3,0 3 1,-1 4-2,3 10 1,3 10-1,4 16-1,0 10 0,2 9-1,0 7 1,1 1 0,-1 3 0,-2-5-1,-6-8 1,-3-4 0,-4-10 1,-4-9-1,0 0 0,-16-4 1,16 4-1,-17-11-1,17 11 0,-15-9 0,15 9 1,0 0 0,11-10-1,4 1 1,7-11 1,2-6 0,4-10 0,2-10 0,0-13 0,-4-13 0,-4-8-1,-7-8 1,-10-5 0,-7 0-1,-8 1 1,-4 9 0,-4 12 0,-1 17 0,-2 19 0,0 22-1,5 29 0,1 20 1,5 24-2,1 19 2,0 14-2,2 7 2,2 1-2,4-2 1,2-12-2,2-9-1,6-14 0,1-21-5,12-6-6,-4-20-10,12-5-12,9-14-1,7-7 1</inkml:trace>
  <inkml:trace contextRef="#ctx0" brushRef="#br0" timeOffset="1620">1640 865 34,'23'-4'32,"-23"4"0,0 0-5,0 27-9,-17-9-9,5 6-7,-2-2 1,5 0-2,6-6 2,9-5 0,7-11 1,10-12 0,-1-11-1,6-9 1,-2-12-2,1-13 1,-7-13-2,-2-11 1,-8-13-1,-6-2 1,-6-2-1,-5 2 0,-2 10 0,-4 9-1,2 17-2,-3 13-4,8 26-6,-4 14-14,6 20-10,5 15-1,4 11 0</inkml:trace>
  <inkml:trace contextRef="#ctx0" brushRef="#br0" timeOffset="1910">1951 626 25,'28'63'31,"-2"-3"2,-10-12-3,-2-14-13,-4-4-13,-5-13-6,-5-17-6,0 0-6,-13-26-17,3-10-1,6-6 2</inkml:trace>
  <inkml:trace contextRef="#ctx0" brushRef="#br0" timeOffset="2065">2124 548 34,'12'34'29,"-7"-2"1,-3 4-13,2 3-5,-7-7-5,4-1-1,-2-9-1,5-3 0,-4-19 1,17 8-1,-6-16 0,6-2 0,-4-9 2,5-1-2,-6-9-1,1 1-1,-6-1 0,-1 5 0,-3 2-2,-1 5 0,-2 17 0,6 10-2,0 19 1,3 15 0,1 13 0,5 13 0,-2 13 0,2 8 1,-2-4 0,-2-3-1,0-7 1,-8-12-1,-3-9 0,-5-16-1,-9-12 0,-1-18-1,-5-14-3,-2-18-1,2-13-2,-7-21-5,10-7 0,-3-19 1,15-2 1,-2-8 4,11 9 2,3 7 5,0 13 3,7 16 6,-5 10-1,4 20 2,-7 8-1,3 15-1,-9-6-3,9 23-1,-6-10-1,0 1-2,4-4 0,2-6-2,3-6-1,2-14-4,8-5 0,-1-14-3,8-5 1,-2-15-1,10-4 0,-10-13 1,8-4 5,-7 1 4,0 1 3,-1 11 3,-10 7 2,4 18 0,-13 11 0,8 30 0,-7 18-2,2 24-2,-3 12-2,1 18 0,-1 9-2,2 4 0,-1-1 0,-2-9 0,-2-11-1,1-12 1,-5-17 0,-1-17-1,0-21 1,-21-17 0,4-13 0,-3-4 0,-2-3 1,-2 0-2,1 2 1,8 6-1,4 8 1,9 12-1,2 9 0,13-5-1,0 8-1,-4-9-6,11 2-20,-11-8-8,-2-8-2,-10-6 1</inkml:trace>
  <inkml:trace contextRef="#ctx0" brushRef="#br0" timeOffset="2935">2287 36 44,'-38'-3'29,"14"12"-6,-2-5-11,12-1-38,14-3-2,0 0-2</inkml:trace>
</inkml:ink>
</file>

<file path=ppt/ink/ink1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9:12.2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43 985 35,'-12'21'35,"1"-5"2,2-3 1,9-13-16,-11 0-5,17-11-5,-6-12-4,8-8-2,-1-12-1,7-10-2,1-13 0,2-6-2,0-10 1,1-2-1,-3-1 0,0 3 0,-4 6 0,-2 9-1,-2 16 1,-3 9 0,-1 14-1,-1 17 0,-2 11 0,15 29 0,-3 15 0,3 12 0,4 15 0,6 8 0,4 10 0,2 0 0,4-5-1,1-11 1,2-14 0,0-14 0,0-16 0,-2-13 1,-3-17-1,-3-16 1,-6-11-1,-6-15 1,-6-14-1,-7-14 1,-5-11 0,-6-7-1,-5-2 1,-1 5-1,-3 2 1,2 12-1,2 12 0,0 14-1,5 15 0,1 9-2,5 22-1,1-11-2,10 20-5,-11-9-17,30 23-12,-5-1 1,8 1 0,4 3 1</inkml:trace>
  <inkml:trace contextRef="#ctx0" brushRef="#br0" timeOffset="590">1029 442 70,'0'0'36,"-12"-3"-2,12 3 1,0 0-26,0 0-3,15 15-2,2-3-1,6 5-1,7 0 1,4 0-1,6 2 1,-1-1-2,-1-3 0,-3-1 0,-5-2 0,-6-2-1,-7-1 1,-17-9-1,8 16 1,-16-6-1,-6 0 1,-6 0-1,-2 3 1,-4 0-1,-3 1 1,1-2-1,1-1 0,4 0 0,3-2 0,4-1 0,4-1-1,12-7-1,-15 6-2,15-6-1,0 0-4,0 0-11,0 0-18,18 0 1,-7-9 0,3-2 1</inkml:trace>
  <inkml:trace contextRef="#ctx0" brushRef="#br0" timeOffset="1030">1466 482 82,'0'0'35,"-5"10"-2,5-10-7,0 0-18,0 0-3,14 0 0,0 0-2,4-1 1,6 1-1,6 0 0,3 0 0,2 1-2,-2-1 0,-2 3 0,-5 0-1,-3 2 0,-10 2 1,-3 5-1,-9 1 1,-6 3-1,-7 5 0,-4 0 1,-6 3 0,-5 1 0,-1 0-1,-2-1 1,0-3-1,4-2 1,2-4 0,4-2-1,5-2 0,5-5 0,10-6 0,-12 7-1,12-7 0,0 0-1,0 0-2,0 0-4,13-2-11,-13 2-20,21-12 2,-6 3-2,6-6 3</inkml:trace>
</inkml:ink>
</file>

<file path=ppt/ink/ink1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9:13.69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37 16 56,'14'-14'35,"-2"10"-2,-12 4 1,3 12-21,-3 19-7,-8 11 1,0 19-1,-4 12 0,3 16 0,-4 3-1,9 9 0,-4-4-1,5-2 0,1-10-1,3-12-2,1-9 1,1-11-1,1-10 0,-1-8 1,0-9-2,0-7 0,4-6-2,-7-13-3,13 12-19,-13-12-16,12-7 1,-12 7-3,8-13 2</inkml:trace>
</inkml:ink>
</file>

<file path=ppt/ink/ink1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5:44.87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244 178 9,'2'-45'30,"-2"5"1,4 10 2,3 9-17,-7 0-2,8 10-3,-9 0-2,1 11-3,0 0-2,-3 13 0,-4 8-1,1 8-2,-2 10 0,1 11 0,-2 10-1,2 10 1,1 6-1,1 5 1,3 5-1,-1-1 1,0 2 0,-1-3-1,2 1 1,0-2 0,1-7 0,1-3 1,1-5-1,2-5 0,0-8 0,3-5 0,-1-7 0,1-7 0,0-4-1,-2-7 1,0-7-1,0-3 0,-2-5 0,-2-10-1,3 10-2,-3-10-3,0 0-11,-16-14-17,6 0-2,-6-4-1,0-5 1</inkml:trace>
  <inkml:trace contextRef="#ctx0" brushRef="#br0" timeOffset="425">0 1236 12,'0'0'29,"0"0"0,9 17 2,-2-6-16,-7-11-4,16 24-2,-8-10-2,5 6-2,-2 0 0,3 8 0,-2-1-1,5 8-1,-2 3 0,2 1 0,-2 3-2,2 3 0,-4-2 0,2 0 0,-4-7 0,-1-3-1,-1-7 1,-2-5 1,-3-6 0,-4-15 1,9 3-1,-1-16 1,2-13 0,3-6 0,1-13-1,3-4 0,3-6-2,-1 0 0,0 2 1,-2 6-3,-2 8-1,-7-4-10,3 9-25,-5 1 1,-1-4-1,-1-6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02T17:39:15.548"/>
    </inkml:context>
    <inkml:brush xml:id="br0">
      <inkml:brushProperty name="width" value="0.05292" units="cm"/>
      <inkml:brushProperty name="height" value="0.05292" units="cm"/>
      <inkml:brushProperty name="color" value="#FF0000"/>
    </inkml:brush>
  </inkml:definitions>
  <inkml:trace contextRef="#ctx0" brushRef="#br0">21927 3026,'-24'-49,"-1"-1,-25 0,-24 26,-26-26,-24 50,0-25,0 50,-24 0,-1 0,25 24,-25 26,50 24,-1 0,26 0,0 50,49-25,25 25,-25 0,50 0,0-1,-1 26,1-25,25 0,-50-1,25 1,-25-25,0 0,0 0,-25-24,-25-1,1-25,-1 25,-24-49,-1 24,-24 1,0-25,0 24,-1-24,-24-26,25 26,0 0,-25-1,25-24,-1 0,1 0,-25-1,50 1,-25 0,-1 0,1-25,25 25,-1-1,1-24,-1 25,1-25,24 25,26-25,-26 0,50 25,-25-25,0 0,25 0,0 25,0-25,0 0,-24 0,24 0,-25 0,25 0,-25 0,0 24,25-24,0 0,0 0,-25 0,25 0,0 0,0-24,25 24,-25 0,25-25,0 0,-25 0,49 0,-24 1,0-1,0 0,-25 25,25 0,-1-25,-24 25,0 0,0 0,-24 25,-1-25,25 0,-25 25,-25 0,1-1,-1 1,25 0,-24 0,24 0,0-1,0 1,25 0,0 0,0 0,25-25,25 24,-25 1,24-25,1 25,-1-25,1 0,0 0,-1 0,1-25,-1 0,1-24,24-26</inkml:trace>
  <inkml:trace contextRef="#ctx0" brushRef="#br0" timeOffset="589.0336">22250 2307,'49'0,"-24"0,0 0,25 0,-1 0,1 25,-1-25,1 0,0 24,-1 1,-24 25,-25-25,25 49,-50-24,0 24,-24 1,-1-1,-24 25,24-49,-24 24,24 1,0-1,26 0,24-49,24 50,1-51,0 26,25-50,24 25,-49-25,49 0,-24-25,-1 25,-24-50,0 1,0-1,0 1</inkml:trace>
  <inkml:trace contextRef="#ctx0" brushRef="#br0" timeOffset="890.0509">23019 2282,'0'0,"0"0,25 25,-25 24,0 1,0 0,0 24,0 25,-25 1,25-26,0 25,0-24,0 24,-25-50,25 26,0-26,0-24,0 25,0-50,0 25,0-25,25 0,-25-25,0 0,0 0,0 0</inkml:trace>
  <inkml:trace contextRef="#ctx0" brushRef="#br0" timeOffset="30195.727">19100 7119,'0'-25,"-25"25,0-25,0 25,0 0,-24 0,-1 25,1 0,-1 0,0 0,1-1,24 26,0 0,0-1,25-24,0 25,0-1,0 1,25-25,-25 24,-25-24,25 0,-49 0,24-1,0 1,-25 0,1 0,-1 0,1-1,24-24,0 25,0-25,0 0,25 0,-24-25,24 25,0-24,0 24,0-25,0 0,-25 0</inkml:trace>
  <inkml:trace contextRef="#ctx0" brushRef="#br0" timeOffset="30463.7424">18083 7590,'-25'-25,"25"25,0 0,0 0,25 25,-25 0,0 0,0 0,-25-1,25 26,-25 0,0-26,0 26,1-25,-1 24,0-24,0 0,25 0,0 0,25 0,0-1,0 1,-1 0,1-25,0 25,0-25,-25 0</inkml:trace>
  <inkml:trace contextRef="#ctx0" brushRef="#br0" timeOffset="31064.7768">18678 8359,'-25'-25,"0"25,-24-24,49 24,-50 24,50-24,-25 25,25 25,0-1,0 1,0 0,0-1,-25 1,25-1,-24 1,-1-25,-25 24,25-24,-49 0,24 25,26-26,-26 1,0 0,1 0,24 0,25 0,-25-1,25-24,0 25,0-25,0 0,0 0,0 0,0 0</inkml:trace>
  <inkml:trace contextRef="#ctx0" brushRef="#br0" timeOffset="31316.7912">17983 8905,'0'0,"0"0,0 25,0-1,-24 1,-1 0,0 0,0 0,0 24,1-24,24 0,0 0,0 0,24-1,1 1,25-25,-1 25,-24-25</inkml:trace>
  <inkml:trace contextRef="#ctx0" brushRef="#br0" timeOffset="31872.823">18455 9674,'24'0,"-24"0,0-25,0 25,0 0,-24 0,24 0,-25 0,0 0,-25 0,26 25,-1 0,0-1,25 26,-25-25,25 24,0 1,0-25,0 24,0-24,0 25,-25-25,25 0,-24-1,-1 1,0-25,-25 25,26-25,-1 25,0-50,0 50,0-50,25 25,0-25,0 25</inkml:trace>
  <inkml:trace contextRef="#ctx0" brushRef="#br0" timeOffset="32095.8357">18008 9996,'0'0,"0"0,0 0,-25 0,25 25,0 0,-24 0,-1 0,25-1,-25 1,0 0,25 0,0 24,0-49,0 25,25 0,0-25,0 0,24 0,-24-25</inkml:trace>
  <inkml:trace contextRef="#ctx0" brushRef="#br0" timeOffset="32787.8753">18430 10815,'0'0,"0"0,0 0,-25 25,25-25,-50 24,26 1,-1 0,0 0,-25 0,26-25,-1 24,0 1,0 0,0-25,25 25,-24-25,24 0,0 25,0-25,0 0,0 0,0 24,24-24,-24 0,25 0,0 25,-25-25,25 0,-25 0,0 0,25 0,-25 0,0 0,-25 25,0-25,25 0,-50 0,26 0,-1 25,0-25,0 0,0 0,1 0,24 0,-25 0,25 0,0-25,0 25,0 0,0 0,0-25,0 25,0 0,0-25</inkml:trace>
  <inkml:trace contextRef="#ctx0" brushRef="#br0" timeOffset="33074.8915">17934 10964,'0'0,"25"0,-1 0,-24 0,0 0,0 0,-24 0,-1 24,25 1,-25 0,0 0,25 0,0-1,0 1,0-25,0 25,0-25,25 25,0-25,-25 0,25 25,-1-25</inkml:trace>
  <inkml:trace contextRef="#ctx0" brushRef="#br0" timeOffset="33586.9209">18331 11832,'0'0,"0"-25,0 25,0 0,0 25,0-25,-25 25,0-25,25 24,-50 1,26 0,-1 0,0-25,-25 25,26-1,-1-24,0 25,0 0,0-25,25 0,0 0,-24 0,24 0,0 0,0 0,0 0,0 0,0 0,0 0,0 0,0 0,0 0</inkml:trace>
  <inkml:trace contextRef="#ctx0" brushRef="#br0" timeOffset="33974.9432">17959 11981,'0'0,"0"0,0 0,0 0,0 0,0 0,-25 24,25 1,-25-25,25 25,-25 0,25-25,-25 25,25-1,0-24,0 0,0 25,25 0,-25-25,25 25,0-25,-25 25,25-25,-1 0,-24 25,25-25,0 0,-25 0,0 0,0 24,0-24,0 0,0 0,25 0,-25 0,0 0,-25 25,25-25</inkml:trace>
  <inkml:trace contextRef="#ctx0" brushRef="#br0" timeOffset="57736.3023">5457 7466,'-50'-25,"1"25,-1 0,-24 0,-1 25,1 0,-25 0,24 0,1 24,-1 1,26-1,-26 1,51 24,-26-24,50 24,-25-24,25 25,25-1,0-24,0-1,24 1,1-1,-1-24,26 25,-1-25,1-1,-1-24,25 25,1-50,-26 25,25-24,0-1,1-25,-26 25,0-24,1-26,-1 1,-49 0,25-1,-50 1,-25-1,0-24,-24 49,-26 26,1-1,-26 25,1 25,25-1,-25 26</inkml:trace>
  <inkml:trace contextRef="#ctx0" brushRef="#br0" timeOffset="58393.3399">5432 9773,'-49'0,"-1"-25,0 25,-24-25,24 25,-24 0,0 25,-1-25,26 25,-26 0,25 24,26 1,-26 24,25-24,0 25,50-1,0 0,0 1,49-26,1 1,24-25,0 0,25-1,0-48,-25 24,1-25,-1-25,-25 25,1-24,-51 24,-24-25,-24 26,-51-1,26 0,-26 25,-24 25,0 0</inkml:trace>
  <inkml:trace contextRef="#ctx0" brushRef="#br0" timeOffset="59041.3769">5333 12179,'-25'-25,"0"0,1 1,-1-1,-25 0,1 25,-1 0,0 0,1 25,-26 0,26-1,-1 26,0 0,1 24,24-24,25 24,0 1,0-1,50-24,-26-1,51 1,-1-1,1-49,24 0,-25 0,26-24,-26-1,25-25,-24-24,-26 24,1-49,-1 25,-24-1,-25 1,0-26,0 51,-25-1,1 1,-26 24,25 0,-24 25,-1 0,25-25,-24 25,24 0</inkml:trace>
  <inkml:trace contextRef="#ctx0" brushRef="#br0" timeOffset="60616.467">5259 7119,'0'0,"0"-25,0 25,0-25,0 1,0-1,24-25,1 1,0-1,25 0,-1 1,1-26,24 1,25-1,-24 1,49-25,-25 24,50-24,0 0,24 0,1-25,49 24,-24 1,24 0,0 0,25 24,0-24,0 25,25-1,-25 1,25 24,0 1,25-1,-50 1,25 24,-25 0,24 25,-24 0,-24 0,24 0,-25 25,-25 0,1-1,-1 26,-24 0,0-1,-26-24,1 49,-25-24,0 24,0-24,-24 24,-1-24,0 24,0-24,-24 24,24-24,-25 0,1-1,-26 1,26-25,-1 0,-24 24,-1-24,1 0,-1-25,1 25,0-25,-25 0,-1 0,26 0,-50 0,25 0,0 0,-25 0,0 0,0 0,0-25,0 0,0 0,0 0,0 1,0-1,-25 0,0 0,0 0,0 0,1 1,-1-1,0 25,25-25,-25 25,0 0,25 25,0-25,0 25,0-1,0 26,25-25,0 0,0 24,0 1,-1-25,26 0,-50 24,25-24,0 0,-25 0,0-1,0 1,-25-25,0 25,-25-25,26 25,-26 0,0-1,1-24,-1 25,25 0,-24-25,-1 0,50 0,-25 25,25-25,0 0,0 25</inkml:trace>
  <inkml:trace contextRef="#ctx0" brushRef="#br0" timeOffset="62410.5696">4465 10046,'0'0,"-25"25,0-25,0-25,-24 0,-1 0,1 0,-26-24,1-26,-25 1,-1 0,1-26,-25-24,0 25,0-25,25 0,0-25,-1 0,1-24,25 24,24-49,1 24,24-49,25 24,0-24,25 0,24 0,26-1,-1 1,25 0,0 0,25 24,50-24,-25 49,49-24,1 24,-1 1,50-1,-25 50,50-25,0 25,25 25,-25 0,24 24,1 1,24 24,-24 1,25 24,-26 0,1 25,0-25,-1 50,-24-25,50 25,-26 0,-24-1,0 26,0-25,-25 0,25 24,-25 1,-75-25,51 24,-1 1,-25-1,-24-24,24 25,-24-1,0-24,-1 50,-24-26,0 1,0-1,-25 1,0 0,0-1,0 1,-25 24,0-49,-24 50,24-26,-25 1,1 24,-1 1,-24-26,24 1,1 24,-1-24,-24-1,24 1,-24 0,-1-26,26 26,-26 0,1-50,-1 25,1-1,-25 1,24 0,1 0,-25-25,0 25,-1-25,1 0,-25 24,25-24,-25 0,0 0,0 0,0 0,0 0,0 0,0-24,0 24,-25-25,25 25,-25-25,25 0,-24 0,24 1,-25-1,0 25,25 0,0 0,0-25,0 25,0 25,25-25,0 25,-1-1,1 1,25 25,-25-25,24-1,-24 1,0 25,0-25,-25-1,0-24,0 25,-50-25,25 25,1-25,-1 25,-25 0,0-25,26 0,-1 24,0-24,0 0,25 0,0 0,0 0,0 0</inkml:trace>
  <inkml:trace contextRef="#ctx0" brushRef="#br0" timeOffset="64149.669">4738 12576,'-50'25,"-24"-25,24 25,-49-50,24 25,-24-25,0 0,-25-49,-25 24,0-49,-24 0,24-50,-50 25,26-50,-1-24,-24-25,49-1,-25-24,25 0,50-25,-25-24,50 24,24-50,25 26,25-26,0-24,50 0,24-1,26-24,-1 0,50 0,-1 25,51-25,-1 25,1 24,49 1,0 24,0 25,25 0,24 50,1 0,25 24,-1 26,0 24,26 50,-1-25,0 74,25-24,-24 49,24 0,-25 25,0 0,0 25,1 0,-26 0,1 24,24-24,-49 49,24-24,-24 24,-1 1,1-1,-25 1,0-1,-25 25,-25-24,25-1,-50 1,1-1,-1 25,1-24,-26 24,-24-25,25 25,-25 1,0-26,-25 25,0-24,0 24,0-25,-25 26,0-26,-25 25,26-24,-26-1,1 0,-1 26,-24-26,24 0,-24-24,24 24,-24 1,24-26,-24 26,-1-25,1-1,-1 26,1-51,-25 26,24 0,-24-26,25 1,-25 25,0-25,-1-25,1 24,-25 1,25-25,-25 25,0-25,25 0,-25 0,0 0,0 0,0 0,0 0,0 0,0-25,0 25,0 0,0 0,0-25,0 25,-25-24,25 24,0-25,-25 25,25-25,0 25,0 0,-25-25,25 25,-24 0,24 0,0 0,0 0,0 0,0 0,0 25,24 0,-24 0,25-1,-25 1,25 0,0 0,-25 0,0-1,25-24,-25 25,24 0,-24-25,0 25,0-25,-24 25,-1-25,0 0,0 0,-24 0,24 24,-25-24,25 0,0 0,-24 0,49 25,-25-25,25 0,0 25</inkml:trace>
</inkml:ink>
</file>

<file path=ppt/ink/ink1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6:34.76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0 9,'-7'9'12,"7"-9"-11,-5 12-1,5-12-20</inkml:trace>
</inkml:ink>
</file>

<file path=ppt/ink/ink1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6:32.16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 1201 14,'-10'12'25,"7"0"2,3-12 2,-15 6-14,15-6-4,0 0 0,0 0-2,0 0 0,0 0 0,0 0-1,0 0-1,0-11-1,0 11-2,3-21 0,-2 8-2,0-8 1,2-1-1,-2-6 0,2-1 1,0-3-2,-1-1 1,-1 1-1,2 0 0,-1 1-1,-1 4 0,1 4 1,-1 3-1,0 3 0,0 6 0,-1 11 0,0 0-1,12 5 1,-4 10 0,3 6-1,2 6 1,4 5 0,1 6-1,4-2 1,1 1-1,2-3 1,-2-3-1,1-4 0,-1-6 0,-1-6 1,-2-6 0,-1-5 1,-4-9 0,-1-7 0,-3-5 1,-3-7 0,-1-5 1,-5-8-2,-2-5 1,-4-4-1,-2 0 0,-1 4-1,-2 2 0,1 6-1,-3 5-2,5 9 0,-2 4-3,8 16-4,0 0-4,0 0-14,0 0-8,6 12-1,6-3 2</inkml:trace>
  <inkml:trace contextRef="#ctx0" brushRef="#br0" timeOffset="585">525 852 30,'0'0'31,"0"0"0,5 10 0,-5-10-12,-4 19-7,-1-6-5,6 10-3,-3 1 1,5 4-2,0-2 0,6 3-1,3-3 1,4-2 0,2-6-1,2-3 1,2-8-1,1-3 0,0-7 1,0-4 0,-2-7 0,-1-5-1,-5-8 0,-3-4-1,-5-7 0,-5-3-1,-1-2 0,-3 1-2,-1 7-2,-3 2-1,3 13-3,-3 2-5,6 18-16,7 10-6,-1 7-1,1 8 1</inkml:trace>
  <inkml:trace contextRef="#ctx0" brushRef="#br0" timeOffset="945">856 1165 57,'0'0'36,"13"-6"0,-4-10 1,-4-12-20,8 3-6,-7-12-5,3 2 0,-3-5-3,2 5 0,-5 2-1,0 5-2,0 9 0,1 10 0,-4 9 0,10 9 0,-4 6 0,-1 3-1,3 1 1,0 1 0,1-4 0,0-5-1,2-4 1,2-6 0,-1-4 0,1-4 0,-2-2 1,-1-1-1,-1-3 1,-9 13-1,10-13-1,-10 13 1,4 9 0,-3 8-1,-1 5 1,0 5-1,2 4 0,-1 1-1,1-1 1,-1-5-2,2-3-2,-2-10-3,7 1-16,-8-14-13,9-6 1,-3-8-1,2-6 2</inkml:trace>
  <inkml:trace contextRef="#ctx0" brushRef="#br0" timeOffset="1425">1409 399 59,'34'-30'37,"1"2"-1,-1 2 0,-3-5-15,0 10-14,-7 3-4,-3 8 0,-6 11-2,-6 10 1,-5 12-1,-4 13 1,-6 12-1,-7 12-1,-9 8 1,-7 8-1,-7 4 0,-5-3 0,-4-3 0,1-8 0,4-11 0,8-9 0,10-11 1,9-9 0,14-10-1,13-6 2,8-7-1,10-2 1,9-3-1,2 0 0,4-2 0,-2-1-1,-2 2-1,-6-5-3,-1 6-8,-11-5-26,1-1 1,-5-3-1,-1-1-1</inkml:trace>
  <inkml:trace contextRef="#ctx0" brushRef="#br0" timeOffset="1930">1936 336 57,'-3'-29'34,"2"10"0,-2 5 0,3 14-23,-6 9-4,1 17-3,2 18-1,-4 8-1,0 10 0,-1 8-1,2 4 0,-1-5 1,3-3-1,0-13 1,2-12 0,2-12 0,4-8 1,-4-21 0,19 5-1,-1-16 0,4-7-1,4-1 1,4-2-2,2 1 1,4 6-1,-1 7 0,-2 10 0,-4 9 0,-2 10-1,-9 8 1,-5 6 1,-8 1-1,-8 1 0,-7-3 0,-6-5 1,-6-8-1,-7-2 0,-1-11 1,-2-4-1,-1-6 0,1-4-1,2-4 1,4-5-1,5-1-1,3-5-1,13 3-3,2-9-4,16 9-8,1-3-19,10-4 0,5 0 0,9 2 2</inkml:trace>
  <inkml:trace contextRef="#ctx0" brushRef="#br0" timeOffset="2370">2283 821 42,'25'16'33,"-6"6"2,-6 3-6,-1 7-7,-10-5-7,4 7-5,-8-7-5,2 0-1,-2-7-3,-1-3 0,1-6-2,2-11-3,-1 10-9,1-10-23,-4-15 1,5-3-1,0-5 1</inkml:trace>
  <inkml:trace contextRef="#ctx0" brushRef="#br0" timeOffset="2815">2506 1101 63,'0'0'36,"0"0"-1,4-28-8,0 11-12,-8-11-7,6 2-1,-3-5-2,4 2-2,1-2 0,-1 5-2,2 2 1,2 8-2,-7 16 0,21-9 0,-7 19 0,3 6 0,0 7 0,3 4-1,1 7 1,1-2-1,0-2 1,-1-2 0,-3-3-1,1-7 1,-3-6 0,0-6 1,-3-7-1,0-4 2,-4-8-1,-4-5 0,-2-7 0,-3-6-1,-1-3 0,-3-4-1,0 2-2,-4-2-3,7 8-7,-6-2-25,7 2 2,4 3-2,5 2 2</inkml:trace>
  <inkml:trace contextRef="#ctx0" brushRef="#br0" timeOffset="3270">3239 149 17,'-5'-20'29,"-8"2"0,1 9 2,-9 10-11,-5 5-10,4 17-1,-8 11-1,5 16-2,-3 10 1,7 16 0,0 4-2,8 10 1,3-2-2,8 1 0,2-6 0,8-8-1,5-10 0,5-8-1,4-13 0,5-6 0,0-14 0,2-6 0,-1-10-1,-1-5-1,-2-5 1,-4-4-2,-2-3-3,-8-9-4,6 4-22,-8-5-9,0 1 2,-3-4-1</inkml:trace>
  <inkml:trace contextRef="#ctx0" brushRef="#br0" timeOffset="123835">3647 923 22,'0'0'25,"-13"-2"-2,3 0-7,10 2-2,-18-3-2,18 3 0,-18 0-2,18 0 0,-15-1 0,15 1-1,-11-7-1,10-3-1,0-10-2,5-3-1,2-11-1,4-5 0,2-9-1,3-8 0,2-4-1,1-1 0,-1-1 0,-2 1-1,-2 2 1,-1 6-1,-5 5 0,-1 11 1,-3 8-1,2 14 0,4 16-1,2 13 1,5 17 0,2 12 0,7 11 0,6 10 0,6 10 0,5 0 0,0-1 0,2-3 0,4-7 0,0-8 0,-5-8-1,-3-13 2,-3-14-1,-2-13 1,-5-15 0,-5-14 1,-8-15 0,-4-10 0,-4-13 0,-5-9 0,-5-7 0,-4-3 0,-7-1 0,2 3 0,-3 6 0,1 11-1,0 8 0,1 14 1,1 8-1,3 10-1,2 9-1,5 11-2,0 0-3,0 0-13,0 0-20,0 0-1,30-13-1,5-11 2</inkml:trace>
  <inkml:trace contextRef="#ctx0" brushRef="#br0" timeOffset="126672">4836 479 5,'14'-48'19,"-9"-2"-7,3 5-3,-4 0-3,-1 4-1,-2 6 1,-2 3 2,-1 5 0,-5 3 2,2 5-1,-3 0 1,8 19 0,-12-20-1,12 20 0,-10-14-3,10 14 0,0 0-2,-6-9 0,6 9-2,0 0 1,0 0-2,0 0 1,0 0-1,0 0 0,0 0-1,0 0 1,0 0-1,-7 12 1,7-12-1,-4 14 1,1-4 1,-1 2-2,-1 3 1,2 0 0,-1 4 0,0 5-1,-2 6 1,-2 8 0,-2 12 0,0 10-1,-2 10 1,-3 8 0,-2 10 0,-3 4 0,-2-1 0,-2-1-1,-1-8 0,2-9 1,-1-13-1,3-9 0,3-12 1,2-9-2,4-8 2,4-9-1,2-3 1,6-10 0,0 0-2,-12 9 0,12-9-3,-8-12-12,0 0-19,3-8 1,-1-10-1,4-10 0</inkml:trace>
  <inkml:trace contextRef="#ctx0" brushRef="#br0" timeOffset="141190">5148 292 23,'-14'5'28,"14"-5"-2,0 0-4,-13 0-5,13 0-3,0 0-2,0-10-1,0-3-2,7 3-1,-1-8-2,6 1-2,-2-5-1,5 2 1,0-3-1,5 0 0,0-2 0,5 2 0,-1 1-1,5 2 0,2 2 0,2 2-1,-1 5 0,1 5-1,1 5 0,-4 7 1,-2 7-1,-2 4 0,-4 7 0,-4 7 0,-2 5 0,-5 5 1,-6 4-1,-4 1 0,-4 4 1,-5 2-1,-6-2 1,-4-1-1,-6-1 1,-6-2-1,-4-2 0,-3-3 0,-5-5 0,-3-4 1,2-2-2,-2-7 1,3-7 0,2-7 0,5-6 0,3-5 0,6-10 0,7-3 0,3-6 0,6-4-1,6 0 1,6-2 0,4 0 0,4 1 0,6 4 0,2 3 0,-1 3-1,1 4 2,-1 2-1,1 5 0,-1 2 0,2 6 0,0 3 1,-2 5-1,5 2 0,1 4 0,2 3 0,1 2 1,0 1-1,1 0 1,0 0 0,3 0 0,-2-2-1,-1-2 1,-3-2 0,0-2-1,-2 1 1,0-4-1,-3 0 1,-4-3-1,-2-3 0,0 0 0,-2-1 0,-2-1 1,-9-4-2,15 3 1,-15-3-2,13-1-2,-3 5-6,-10-4-29,16-6 1,-4-2-1,1 0 0</inkml:trace>
</inkml:ink>
</file>

<file path=ppt/ink/ink1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6:36.12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8 57,'-13'-12'36,"13"12"-2,0 0 1,0 0-26,12-1-4,4 14-2,3 13-1,8 11 0,5 12-1,5 15 1,0 6 0,3 10 0,-5 4 1,-3 4 0,-12-4 0,-6-4 0,-10-10 0,-8-7-1,-9-9 0,-3-6 0,-5-13 0,-1-6-1,1-10 0,4-6 0,1-6-1,4-6 0,12-1-1,-12-13-1,12 13-5,-1-22-9,7 12-23,0-2 0,4 1 0,0 2 0</inkml:trace>
</inkml:ink>
</file>

<file path=ppt/ink/ink1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6:38.8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1157 1765 37,'0'0'30,"0"0"-2,-16-5-4,16 5-4,0 0-4,0 0-3,0 0-2,0 0-4,0 0-2,11 1-2,-1-2-1,7 2-1,8-2 0,8 1 0,8-3 0,6 0-1,10-1 1,3-1 0,3 0 0,0-1 0,-3 0 0,-5 1-1,-6 0 0,-8 2-1,-10 0 0,-9-1-2,-4 6-1,-18-2-2,14 0-2,-14 0-3,-12 5-4,-7-5-6,3 6-15,-7 0 0,-6 1 2</inkml:trace>
  <inkml:trace contextRef="#ctx0" brushRef="#br0" timeOffset="385">1250 1841 19,'-20'1'29,"20"-1"-2,-13 7-3,13-7-6,0 0-4,-10-1-1,10 1-2,10 1-2,2 1-1,3-4-2,7 3-1,4-1-2,8 2 0,4 0-1,8 3 1,2 1-1,3 0 0,-2 0-1,-1 0 1,-4-1-1,-5 2 1,-5-3-1,-7-2 0,-7 0-1,-4-1 1,-7 0 0,-9-1-1,0 0 1,10 3-1,-10-3 0,0 0-1,0 0 0,0 0-3,2 15-13,-2-15-22,2 13 1,-2-13-2,-8 17 2</inkml:trace>
  <inkml:trace contextRef="#ctx0" brushRef="#br0" timeOffset="80348">1016 240 40,'0'0'31,"-10"-14"2,10 14-12,0 0-9,-10 3-3,14 10-3,0 6-1,5 6-1,-1 3 0,6 8 1,-3 2-1,3 3-1,-4 0 1,-1 0-2,-3-4 1,0 1-2,-4-4 0,-1-1 0,-2-4-1,0-3 0,0-3-2,-1-6-1,3 1-4,-1-18-6,3 15-13,-3-15-10,8 11 0,-8-11 1</inkml:trace>
  <inkml:trace contextRef="#ctx0" brushRef="#br0" timeOffset="80698">1519 717 37,'14'-6'33,"-14"6"1,0 0 0,0 0-21,-16 7-5,1 14-3,-8 6-2,1 9 0,1 8-2,2 6 0,10 6 1,8 3-2,11-3 1,11-3 0,14-7 1,10-11-2,9-12 1,10-13 0,1-13 0,4-10 0,-2-13 0,-2-11 0,-6-10-1,-9-5 1,-9-8 0,-15-4 0,-16-1 1,-14-1 0,-20 2 0,-10 8 0,-16 8 1,-10 10-1,-5 13 0,-4 10-1,3 11-1,5 10 0,9 7-1,6 0-1,13 3-3,7-5-1,16 1-6,10-12-17,0 0-8,31-16-1,3-6 2</inkml:trace>
  <inkml:trace contextRef="#ctx0" brushRef="#br0" timeOffset="81173">2437 0 70,'15'13'36,"-6"9"-2,-7 9-11,-6 6-15,3 14-2,-5 4-1,1 8-1,-3 1 0,1 2 0,-2-6-1,2-3-1,-1-10-1,3-7-1,3-5-6,-6-13-23,8-8-8,0-14 0,0 0-2</inkml:trace>
  <inkml:trace contextRef="#ctx0" brushRef="#br0" timeOffset="90217">189 701 41,'4'11'30,"-7"3"1,2 5-13,1 11-8,-4 5-4,4 11 0,-3 0-2,3 7 0,-2-2 0,3-2-1,-2-3 1,2-3-2,-1-8 0,1-4 0,-1-6-1,0-4 1,0-7-4,0-14-1,-2 17-7,2-17-6,-9-12-12,5 1-6,-5-5 1,1-5 1</inkml:trace>
  <inkml:trace contextRef="#ctx0" brushRef="#br0" timeOffset="90447">25 1073 35,'-17'-11'30,"6"6"3,11 5-8,0 0-5,16 15-6,3-8-4,12 4-2,7-1-2,7 2-1,4-5-2,2-2-2,4-1-4,-1-10-18,7 1-14,5-5 0,3-7-3,8-5 1</inkml:trace>
</inkml:ink>
</file>

<file path=ppt/ink/ink1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18:10.04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9303 207 49,'-42'-13'31,"-1"6"1,-7-2-11,-6-7-14,-6 5-2,-4-3-3,-9 1-1,-3-1-1,-8 2 2,-6-3-1,-14 1 0,-12-2 1,-19 3-2,-3 1 0,-16 1 1,-10 2-1,-11 3 0,-16 2 0,-8 2 0,-10 4-1,-6 2 2,-10 2-2,-7 4 1,-9 2 0,-6 2 0,-8 2 0,-6 1 0,-7 2 0,-8 0 0,-6-1 0,-4 0 0,-5-3-1,3 1 2,3-2-1,2 1 0,8 1 0,7 0-1,9 1 1,10 2 0,14 0 0,10 0-1,13 0 1,18-1 0,17-3 0,19 0 1,17-2 0,18 0-1,15 3 1,18 1 0,14 8-1,15 6 1,8 10-1,10 8 0,10 11 0,7 10 0,9 11 0,7 12-1,6 10 1,6 10 0,5 10 0,6 8-1,2 12 1,5 6-1,1 6 1,3 6-1,1 1 1,1 4 0,0 1-1,0 3 1,0-6 0,1-3-1,2-2 1,3-6 0,1-3 1,4-6-1,4-9 0,9-6 1,6-11-1,7-5 0,10-13 0,8-3 1,11-13-1,10-5 1,12-8-2,6-5 1,13-3-1,7-3 2,12-2-3,6-5 2,13-2 2,7-1-2,16-3-2,11-4 0,15-7 0,13-2 1,12-6 0,11-4-3,10-5 1,9-5 0,7-5 3,4-3-1,5-1 1,2-2 0,4-5-1,-2 3 1,5-2 1,-6 1-1,-1-2 1,-8 0-3,-12-3 2,-9-2-1,-19 0 3,-13-6-1,-23-2-1,-12-2 1,-26-8-1,-13-5 3,-18-11-2,-17-9 5,-16-11-5,-8-15 0,-17-13 3,-9-23-3,-12-16 5,-5-24-1,-20-22 3,-3-20-6,-7-28 2,-16-17 3,-8-30-4,-8-17 3,-9-17-4,-5-7 0,-1-6-1,-6 1-1,-3 4-2,1 10-3,2 36-11,4 30-24,-12 40 1,-3 48-1,-7 50 1</inkml:trace>
</inkml:ink>
</file>

<file path=ppt/ink/ink1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0:52.74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493-3 3,'-16'-3'21,"16"3"-7,-14 6-4,2 0-2,-1 3-2,-3 3-1,1 5 0,-5 2 0,1 4 0,-4 3 0,1 6-1,-5 3-1,2 4 1,-2-1-2,0 3 0,0-3-1,3-2 1,2-2-1,4-3 0,1-3 0,4-5 0,3-3 1,2-1-1,2-6 1,3 2 0,-1-6 0,3 0 0,1-9 0,-2 10 0,2-10 0,0 0-1,0 0 1,0 0 0,0 0-1,0 0 1,0 0-1,0 0 0,0 0-1,0 0 0,0 0 1,0 0-1,0 0 0,0 0 0,0 0 0,0 0-1,0-15 1,0 4-1,1-4 1,1-1-1,-1-3 1,0 0 0,0 0 1,0-3-1,-2 5 1,0 1 0,-1 4 0,0 1 1,-1 2-1,3 9 0,-5-11 0,5 11 1,0 0-1,0 0-1,0 0 1,-12 5-1,9 5 1,-2 3-1,0 3 0,-1 3 1,-1 1-2,1 2 2,2-2-1,0-1 0,2-2 0,1-3 0,2-3 1,-1-11-1,6 12 1,-6-12 0,14 0 0,-4-2 0,0-5 0,3 0 0,0-4 0,5 0 1,-2-1-2,3 2 1,-2 2 0,1 0-1,-3 1 0,1 3 1,-3 0-1,-2 4-1,-11 0 1,14 1-1,-14-1-2,0 0-3,15 11-7,-15-11-20,0 0-2,0 0 1,0 0 1</inkml:trace>
</inkml:ink>
</file>

<file path=ppt/ink/ink1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00.08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33 17,'0'0'29,"9"9"2,7-6 1,9-4-19,18 8 0,4-6-3,14 5-4,5-5 0,8 2-2,2-4-1,0 2-1,-2-2-1,-5 2 0,-7-3 1,-7-1-4,-11 0-1,-9-6-6,-2 4-15,-11-6-9,-8-2-2,-8-3 2</inkml:trace>
  <inkml:trace contextRef="#ctx0" brushRef="#br0" timeOffset="295">71 198 29,'-3'14'30,"6"-4"1,7-2 1,15 0-23,-3-2-1,15 3 1,0-6-3,10 3 0,5-6-2,6 1-2,4-2-6,-2-5-12,7-1-17,3-2-2,4-5 1,4-4 0</inkml:trace>
</inkml:ink>
</file>

<file path=ppt/ink/ink1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00.8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8 159 27,'-11'-2'33,"11"2"0,0 0 0,2-17-20,19 14-2,5-4-4,12 3-3,6-6 0,11 2-2,4 0 1,2 1-2,-1 0-1,-4-3-3,-3 3 0,-7-5-5,-4 6-8,-12-5-17,-8-1-2,-11-1 2,-9-2 0</inkml:trace>
  <inkml:trace contextRef="#ctx0" brushRef="#br0" timeOffset="235">218 69 26,'-21'16'32,"12"-1"1,8-4 0,1-11-20,23 20-3,-4-14-1,12 6-2,1-9-2,8 0-1,0-5-4,-1-8-11,7 1-23,-1-7 0,-4-13-2,2-12 0</inkml:trace>
</inkml:ink>
</file>

<file path=ppt/ink/ink1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44.9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1227 404 11,'-12'3'12,"12"-3"-2,-20 4-1,7-3 0,0 0-1,-2-1-1,0 1-2,-1-1-1,0 0-1,-3-1-1,-2 2 3,1-1-3,-3 1 1,-1-2-1,-2 1 1,-1-1-1,1 1 0,-2-1 1,3 1-2,-2 0 1,2 1-1,-1 0 0,-1 1 0,-1-1 0,-4 2 0,1-1-1,-3 3 0,0 1 0,1 0-1,-2 1 1,4 1-1,0 4 1,8 0-1,-5 3 1,7-2-1,-1 4 1,4-1 0,0 1 0,-2-2 2,4 3-2,-4-2 1,2 2 1,-1 0-1,2-3 0,-2 3 0,-1-2 0,4 2-1,-5-1 1,4 3-1,-2-3 0,1 1 0,1 2 0,0-2 0,2 2 0,1-3-1,2 0 1,3 1 0,0-3 0,4 1 0,0-3 0,4 2 1,1-3-1,1 3 0,2-2 1,1 0-1,3 2 0,0-1 0,1 2 0,1-2 0,3 0 1,-1 0-1,1 0 0,3 0 1,1-2-1,1 0 0,7-2-1,-4 2 2,9-5-2,1 1 0,1-1 0,5-2 1,1-2-1,2-2 0,2-1 1,5-2 0,-2 0 0,2-2 0,1 1 0,0 0 0,-1 0 1,1 0-1,-7 1 0,2-1 0,0 0 0,-1 0-1,-1-1 1,0-2 0,1 0-1,-1-2 1,3 0 0,-1-3-1,-1 2 2,-2-2 0,1-2 0,0 1 0,0-3 0,-1 1 0,-3-3 0,0 0 0,-4-3-1,0 3 2,-4-2-1,-1-1 0,-4-2 1,1-2 0,-5-5 0,1 1 0,-8-8 1,-1-6-1,-10-5 1,-5-1 0,-13-3 0,-8 0-1,-11 3 0,-9 2 0,-11 5-1,-4 8 0,-3 8-2,0 4-2,4 12-3,1-1-6,11 11-20,6 12-2,7 0 2,8 8-1</inkml:trace>
  <inkml:trace contextRef="#ctx0" brushRef="#br0" timeOffset="4220">3196 731 9,'0'0'17,"0"0"-2,17-3-2,-6 3-3,5-2-1,6 1-2,6-1-2,8 0-1,8-1-2,10 1-1,10-3 0,13 1 0,14-1-1,11-4 0,19 0 1,18-6-1,18 0-1,18-6 1,29-3-1,17-3 1,26-5 0,19-4 1,21-3 0,14 2 0,19-6 2,18 1 0,13 2 2,18 0-1,6-1 1,14 5-1,-2-1 0,9 8 0,-8-2 0,0 7-1,-12 2 0,-11 7 0,-15 3-1,-12 6 0,-14 6-1,-16 6 0,-17 7 0,-22 5-2,-27 10 1,-23 8-1,-26 5 1,-25 9 0,-25 6-1,-24 10 1,-23 7 1,-19 6 0,-17 8 0,-14 9 1,-13 2-1,-10 6 2,-9 0-1,-5 1 1,-3-1-2,-3 2 1,-4-6 0,1-2 0,-3-6 2,2-1-3,-1-4 1,2-5-1,0-7 1,0-2 0,1-10 0,2-3-1,-1-7-1,2-6 2,-2-7-2,1-7 0,-2-6 0,1-8 1,0-3-2,-2-5 0,0-11-1,0 0-2,0 0-4,-8-13-4,5 1-5,-11-12-7,2 2-1,-7-9-2,0 2 1</inkml:trace>
</inkml:ink>
</file>

<file path=ppt/ink/ink1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46.38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1836 2259 2,'-21'-24'23,"13"14"1,-4-4-10,-1-1-1,-3 1-2,-1-3-1,-1 3-1,-5-3 0,3 3-2,-5 0-1,1 1-2,-3 3 0,4 1-2,-8 4 0,1 1-1,-4 3-1,-7 2 0,-2 4 0,-4 1-1,1 3 1,-2 2 0,2 2 0,0 2 0,-2 3 1,6 2 0,0 2 0,4 3 1,-3 1-1,4 3 1,0 0-1,1 2 1,7 1-2,2-1 0,2 1-1,3-1 1,4 1-1,2-1 1,3 1 0,3 0 0,4-2 0,3 2 0,4-3 0,4 1 0,3-3 0,4 0 0,6-2 0,3-4 1,2 0-1,4-4 0,3 0 0,2-3 1,5-1-2,5-2 0,1-1 1,3-3-1,7-2 1,4-3-1,5-3 0,4-2 0,-2-4 1,0-4 1,6-3-2,-1-3 1,-3-2 0,-4-4-1,-2-4 1,-3-1 0,-1-3 0,-3-3 0,-5 0 1,-6-2 0,-3-4 1,-7 2-1,-8-3 1,-6 1 0,-13-6 0,-10 3 0,-14-3-1,-9 4 0,-11 2 0,-6 2 0,-13 8-1,-4 5-1,-2 8-1,-2 3-3,5 10-6,-6 3-15,9 6-7,7 5 1,10-1 0</inkml:trace>
  <inkml:trace contextRef="#ctx0" brushRef="#br0" timeOffset="1130">1668 4136 2,'-15'-21'24,"10"12"-2,-3-2-6,-6 0 0,4 2-2,-9-4-1,5 5-2,-4-5-2,0 3-2,-4 0-2,-1 2-2,-3-1 0,-5 2-2,-3 1 0,-1 2 0,-3 2-1,2 2 1,-4 0-1,2 3 0,-2 0 0,1 3 1,2 2 0,0 3 1,0-1-1,1 2 0,-1 4 0,2 0 0,-2 2-1,6 3 0,-1-2 0,1 3 0,2 2 0,2 2-1,4 2 2,4 1-2,4 3 2,6 2-2,4 2 1,3 4 0,6-1 0,3 0 0,5 1 0,4 0 0,5-2-1,2 1 2,5-3-2,1-2 1,2-1 0,2-1 0,4-4-1,3-1 0,0-1 0,0-5 0,5 1 1,0-1-1,11-4 0,2-1 1,0-2 0,1-1 1,0-5 0,2 0 0,0-7 0,1-4-1,-9-3 0,-1-6 1,-2-8-1,-2-5 1,2-6-1,-2-5 0,-4-5 1,-4-6 0,-3-7 0,-2-1-1,-7-5 1,-6 0 0,-10-5 0,-4 3 0,-11-2 0,-8 5 0,-7 5-1,-9 3 1,-7 5 0,-7 4 0,-7 9-1,-9 3 1,-5 7 1,-1 4-2,-4 3 1,3 7-1,1 5 0,3 0-3,11 6-3,3-5-10,15 4-17,6 2-1,11-2 1,14-1 0</inkml:trace>
  <inkml:trace contextRef="#ctx0" brushRef="#br0" timeOffset="27192">208 39 13,'0'0'31,"0"0"1,-11-42 0,11 42-11,0 0-7,0 0-3,0 0-4,0 0-3,4 52-1,-4-52 1,-5 64-2,2-19 1,-1-2-1,0 7 0,3-4 1,-3 3-1,4-3-1,-2-1 1,2-45-1,0 71 1,0-71-1,2 54 1,-2-54-1,0 0 1,1 46 0,-1-46-1,0 0 0,0 0 0,0 0 0,0 0 0,0 0-1,0 0 1,0 0-1,0 0 1,0 0-1,0 0 1,0 0-1,0 0 1,0 0-1,0 0 0,0 0 1,0 0-1,0 0 0,0 0 0,0 0 1,0 0-1,0 0 1,0 0-2,0 0 0,0 0-2,0 0-9,0 0-26,0 0 0,0 0-2,0 0 2</inkml:trace>
  <inkml:trace contextRef="#ctx0" brushRef="#br0" timeOffset="28057">120 1464 34,'0'0'30,"0"0"0,0 0-9,0 0-9,0 0-3,0 0-4,-51-33-1,51 33-2,0 0-1,0 0 1,0 0-1,-48 50 1,48-50 0,-16 49 0,16-49-1,-5 62 1,5-62-2,8 65 2,-8-65-1,24 58 1,-24-58-1,33 41 1,-33-41 1,0 0 0,61 30 0,-61-30 0,42-7 0,-42 7 0,42-37-2,-18 8 0,-5-4 0,0-2-1,-6-5 0,-1-2 0,-4 2 0,-8 40 1,-4-73 3,4 73-2,-26-56 0,26 56 0,0 0-1,-61-39-1,61 39-2,-53 17-7,53-17-16,-52 41-12,52-41-1,-45 60 0,45-60 1</inkml:trace>
  <inkml:trace contextRef="#ctx0" brushRef="#br0" timeOffset="28872">218 2420 43,'0'0'32,"0"0"1,0 0-6,0 0-10,0 0-6,0 0-3,0 0-3,0 0-1,0 0-1,-28 54 0,28-54 1,2 50-1,-2-50 0,2 81 0,-1-35 1,-1 0-2,0-1 1,-3 0-1,1-3 1,2-42-1,-5 67-1,5-67 1,-8 50 0,8-50-1,0 0-1,-5 47-1,5-47-2,0 0-4,0 0-12,0 0-20,-15 48 1,15-48-2,0 0 2</inkml:trace>
  <inkml:trace contextRef="#ctx0" brushRef="#br0" timeOffset="29577">216 3501 8,'-46'-33'28,"46"33"0,0 0 4,0 0-12,-21-49-2,21 49-5,0 0-2,0 0-2,0 0-2,0 0-4,-52-35 0,52 35-2,0 0 0,0 0 0,-50 52-1,50-52 1,-18 63-2,18-63 2,-8 74 0,8-74 0,5 73 0,-5-73 1,23 54 0,-23-54 0,42 24 0,-42-24 1,58-5-1,-58 5 1,59-31-2,-59 31 0,43-50 0,-43 50 0,23-56 0,-23 56 0,-7-58-2,7 58 0,-27-45-1,27 45-4,0 0-7,-67-10-24,67 10-1,-47 43 1,47-43 0</inkml:trace>
  <inkml:trace contextRef="#ctx0" brushRef="#br0" timeOffset="30227">144 4120 61,'0'0'35,"0"0"-2,0 0-5,0 0-12,0 0-6,6 69-4,-13-18-2,2 9 0,-2 13-1,3 5 1,3 0-1,-3-2 0,4-7 0,0-10-2,1-9 1,-1-50-1,1 63-1,-1-63-1,0 0-4,6 44-16,-6-44-17,0 0 0,0 0-1,0 0 0</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16:46.2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775 39 56,'0'0'34,"-9"-54"-2,9 54-7,0 0-15,0 0-10,0 0-11,0 0-21,0 0-2,0 0 0,10 46 0</inkml:trace>
  <inkml:trace contextRef="#ctx0" brushRef="#br0" timeOffset="2759">0 695 21,'0'0'9,"0"0"-9,0 0-1,0 0-26</inkml:trace>
</inkml:ink>
</file>

<file path=ppt/ink/ink1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49.85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9667 40 29,'-25'-11'21,"5"0"1,4 5-1,4-2-4,12 8-4,-11-4-3,11 4-4,5 10-3,3 2-1,2 7-2,2 8 1,3 9-1,1 7 0,1 10 1,1 3-1,-1 7 0,0-2 2,-1-3-1,1-3 1,-2-11 0,2-5 1,0-12 1,5-5-1,1-17 2,9-8-1,2-10-1,10-9 0,7-9-1,6-7-1,4-8 0,4-2-1,-3-2 0,-2 4-2,-7 3 1,-10 4-2,-6 10-8,-17-1-14,-14 7-9,-19 7-1,-25 1 1</inkml:trace>
  <inkml:trace contextRef="#ctx0" brushRef="#br0" timeOffset="840">0 950 12,'14'1'20,"3"-11"-10,6-2-2,6-4 1,6-2-1,5-7 0,7 0-1,3-2 0,4-1-3,5 1-1,7 1-1,6-2-1,7 1 1,12-1-1,8 0 0,16 0 0,14 1 0,16-1 1,11 1 0,16-1 1,14 2-1,9-2 1,14 0 0,4-3 0,6 3-1,4-4 0,9 2 0,4-2-1,9 2-1,8 2 0,6 2 0,5 4 1,5 3-1,-2 4 1,-5 5-1,-7 5 1,-10 7 0,-16 4 0,-14 10 1,-18 5-1,-12 8 0,-17 7 1,-15 8 1,-19 5 0,-15 6 2,-22 4-1,-12 3 0,-20-2 1,-14 4 0,-18-4-1,-10 0 0,-14-2-1,-8-3 0,-8-8-2,-4-1 2,-3-6-2,-2-6 0,3-8 0,0-3 0,3-9-1,3-4-1,7-10-1,-11 5-1,11-5-3,-8-20-6,8 9-2,-10-12-5,6 4-3,-11-9-2,4 5-2,-8-2 2,1 4 3</inkml:trace>
  <inkml:trace contextRef="#ctx0" brushRef="#br0" timeOffset="1425">6973 841 34,'-16'-3'18,"6"3"1,10 0-1,-12 8-2,16 4-3,1-2-2,8 12-3,-2-1-1,6 12-1,-3 1-2,4 7 0,-4 1-1,2 5-1,-4-3 1,2-3-1,-1-8 1,2-4 0,0-10 0,5-8-1,3-10 1,4-10 0,4-9-1,5-3 0,-1-5-1,-1-4-1,2-3-2,-6-2 0,-2 2-2,-12-1-6,-1 8-11,-14 1-14,-16 3 0,-9 7 1,-22 2 1</inkml:trace>
  <inkml:trace contextRef="#ctx0" brushRef="#br0" timeOffset="2080">323 2751 19,'19'-16'24,"-1"-14"-1,12-5-6,6-4-10,6-8-1,13-1 0,8-8 1,16-2 0,10-8 0,18 1 1,13-6-2,18-3-2,14-2-1,15-1-1,12 0 0,12-1 0,12 0 0,7 1-1,3 2 0,3 4 1,1 0-1,-1 6-1,-3 6 1,-3 9-1,-7 7 0,-7 9 0,-11 9 0,-10 8 0,-15 13 1,-12 7 0,-20 11 1,-16 11 0,-15 7 0,-18 9 0,-16 6 1,-9 7-1,-16 1 0,-8 5 0,-8-3 0,-7-1-1,-7-3 0,-4-5 1,-3-6-1,-2-5 1,-1-8-2,-1-6 1,1-4-1,-1-8-1,3-11-2,0 0-2,-9 6-3,0-19-5,9 13-5,-17-24-15,5 6-1,-5 0 0,-1 1 3</inkml:trace>
  <inkml:trace contextRef="#ctx0" brushRef="#br0" timeOffset="2570">5013 1744 18,'-15'4'26,"15"-4"-2,-4 12-2,4-12-6,8 16-3,-4-5-4,5 6-2,-3 4-1,6 5-3,-4-1 0,3 2-1,-3-2 0,2 0-1,1-4 2,3-3 0,0-10 0,7-3 1,0-11-1,8-6 3,3-10-3,10-5 0,-3-7-2,3-6 0,3-3-2,-5-3-1,-2 5-2,-9 3-6,0 13-11,-9 5-13,-10 9 0,-10 11 0,0 10 2</inkml:trace>
  <inkml:trace contextRef="#ctx0" brushRef="#br0" timeOffset="3025">4616 2759 33,'28'-29'31,"-6"-4"1,-3-4-6,-2 6-10,-12-3-2,-2 6-5,-13 0-3,-6 6 0,-12 7-2,-7 8-1,-9 11-1,-5 11-2,-1 12 1,-1 11-1,4 8-1,8 6 1,10-1 0,14-2 0,14-7 0,14-10 1,18-14-1,11-13 0,11-15 0,6-6 1,4-8 0,0-3-1,-5-2 0,-5 2 0,-11 8 0,-7 10 1,-9 14-1,-7 14 1,-10 15 0,-5 12 0,-5 11 1,-3 7 0,-3 7 0,-3 3-1,1-5 0,2-8-1,-2-8 1,2-10-4,6-10 0,-1-15-4,13-6-6,-4-27-10,10-8-12,5-14-1,8-16 1,4-12 2</inkml:trace>
  <inkml:trace contextRef="#ctx0" brushRef="#br0" timeOffset="3450">5153 2732 23,'23'-35'30,"-11"19"2,-9 30-5,-8 24-5,-13 16-6,2 22-5,-9 10-1,4 13-4,-3 2-1,9-2-1,4-10-1,12-11-2,11-16 1,9-14-1,10-22 0,10-15 0,5-18 0,6-13-1,-2-12 1,-4-9-1,-8-9 0,-9 1 0,-8 1 0,-15 8 0,-14 9 0,-14 14 0,-10 13 0,-6 11 0,-8 14-1,-2 4-3,2 8-2,0-5-7,13 1-21,6-7-2,9-7 0,18-15 1</inkml:trace>
  <inkml:trace contextRef="#ctx0" brushRef="#br0" timeOffset="4005">6155 2363 50,'0'0'30,"2"13"1,-1 6-10,1 13-14,-6 5-2,3 9 0,-4 2-1,2 4-1,-3-2-2,1-8-2,1-3-6,-4-13-6,1-10-19,1-6 0,-7-12 1,3-4 0</inkml:trace>
  <inkml:trace contextRef="#ctx0" brushRef="#br0" timeOffset="4180">5931 2660 27,'-20'-11'30,"20"11"4,0 0-1,0 0-14,26 5-6,3-4-3,13 1-2,7-5-4,6-4-4,6-2-6,-6-9-18,6-5-9,0-2-2,-5-6 1,0-3 0</inkml:trace>
  <inkml:trace contextRef="#ctx0" brushRef="#br0" timeOffset="4395">6758 2015 69,'16'-15'36,"7"1"-1,8 3 1,7 1-30,0 1-4,4 7 0,-4 4 0,-4 9-1,-10 10 0,-8 10-1,-11 10 1,-10 12 0,-10 8-1,-10 7 1,-9 6-1,-6 1 1,-4-2-2,1-2 2,1-9-1,8-7 0,10-9 0,7-7 1,11-8-1,12-7 1,12-9-1,8-8 1,10-6-2,3-7 0,6-6-3,0-9-4,7-1-10,-6-6-17,-2-7 1,-2-5-3,-6-4 2</inkml:trace>
  <inkml:trace contextRef="#ctx0" brushRef="#br0" timeOffset="4775">7374 2056 41,'-3'45'28,"-5"-2"1,8 6 0,6-6-22,1-4-5,8-6 1,5-15 0,10-15-1,3-14 1,6-13-1,0-10 0,4-9-1,-2-7 1,-1-7-2,-8-6 0,-4 4 1,-7 0 0,-4 12 1,-7 4-1,-2 12 2,-8 15-1,0 16 1,-14 28 2,5 13-1,-3 15 0,2 12-1,-5 9 1,5 9-1,-3-5 1,8-5-2,1-3 0,4-9-1,3-13-1,1-9-2,8-10-4,-2-17-8,9-5-22,1-12 0,4-15-1,4-11 1</inkml:trace>
  <inkml:trace contextRef="#ctx0" brushRef="#br0" timeOffset="5190">8425 1788 61,'17'27'33,"-4"17"-1,-9 7 0,-8 6-27,-2 12-3,-3 0 0,-3-1-1,-2-8-1,0-9-1,2-8-3,-1-17-6,7-9-11,6-17-11,-10-8 0,2-14 10,3-3 10,-6-11 6,1-1 7,2 3 6,-4 0 13,2 6 12,6 11-1,7 5-8,4 1-10,13 11-5,5-2-4,8 1-3,9-4-5,3-6-7,10-5-21,4-3 1,1-7-3,4-5 2</inkml:trace>
  <inkml:trace contextRef="#ctx0" brushRef="#br0" timeOffset="5550">9584 1378 68,'14'1'33,"-7"13"1,-12 11-2,-9 11-25,-6 16-7,-6 17 1,-4 11 0,-3 13 1,-1 9 0,4-2-1,9-4 2,9-6-1,12-11 0,11-16 0,13-10-1,10-16 1,10-12-1,6-10 0,6-13-1,2-12 1,0-10-1,-3-11 0,-6-11 0,-10-7 1,-7-4-1,-11 0 0,-10 6 1,-12 6-1,-9 11 1,-13 16-1,-6 17 0,-5 19 0,-1 10 1,-1 9-1,0 6 0,5 2-1,4-1 0,12-2-4,5-10-3,18-1-17,8-12-11,12-9 0,15-9-1,19-10 2</inkml:trace>
  <inkml:trace contextRef="#ctx0" brushRef="#br0" timeOffset="6935">9580 2661 9,'54'5'15,"-15"-6"-2,0 2-7,-3 2 2,-11-1 3,-2 4 1,-9 0 2,-2 4 1,-13 5-1,-2 11-1,-12 5-5,-2 12-2,-9 4-2,-6 7-1,-9 4-1,-8 3 0,-7-2 0,-3-1 0,-6-7 0,-4-4 0,-9-6 0,-3-5-1,-8-7 1,-6-5 0,-10-8-1,-4-3-1,-5-5 0,-3-3 0,0 0 0,-2-1 1,4-1-1,6 2 1,7 0 0,9 1 1,7 1 0,11 1 1,9-3 0,12 1 0,10-4 0,10 2-1,10-3 0,7 0 0,6-1-1,11 0 0,0 0 0,-10-1-2,10 1-1,0 0-2,11 0-10,-11 0-22,8-11 0,-3 2-1,-3-6 1</inkml:trace>
  <inkml:trace contextRef="#ctx0" brushRef="#br0" timeOffset="7740">5604 3972 35,'-41'3'28,"3"3"2,-9-7-2,-4 0-17,-1 6-2,-12-3-1,-2 6-1,-7-1 0,3 8 1,-4-3-1,11 8 0,2-3-3,12 2-1,7 0-2,9-4-2,13 1-4,3-10-7,17-6-24,0 0 1,31-5-2,7-14 2</inkml:trace>
</inkml:ink>
</file>

<file path=ppt/ink/ink1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1:55.9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2223 59,'0'0'35,"0"0"-1,13 1 0,10-10-26,16 1-5,8-3 0,9 1-1,7-2 0,5-1-1,-1 1-3,-8-2-1,-1 5-3,-16-4-9,-3 4-18,-11 5-1,-16 3-1,-12 1 1</inkml:trace>
  <inkml:trace contextRef="#ctx0" brushRef="#br0" timeOffset="235">15 2472 40,'-1'17'34,"17"-6"3,17-7-2,15-4-11,9-10-16,13 4-1,3-6-2,2 2-2,-5-2-2,-6 0-2,-6 4-4,-17-7-13,-5 7-18,-8 2-1,-11-1 1,-6 3-1</inkml:trace>
  <inkml:trace contextRef="#ctx0" brushRef="#br0" timeOffset="2177">1704 1308 54,'-6'13'34,"0"5"-2,7 11 0,8 9-29,-6 15-3,2 15 1,-3 13 1,0 15 1,-4 8-1,-1 4 1,-5-4-1,-1-3 1,-3-7-1,-3-7-2,-1-10-3,-3-15-6,7-7-9,-2-15-15,-2-11-2,3-12 1,2-16 1</inkml:trace>
  <inkml:trace contextRef="#ctx0" brushRef="#br0" timeOffset="2442">1762 1647 60,'42'-47'36,"9"7"-2,7 2 1,6 5-27,1 4-4,5 6 0,-4 7-3,-5 11 0,-7 12 0,-9 15 0,-9 13 0,-9 14 0,-13 14 0,-13 11-1,-14 15 1,-13 4-1,-14 3 1,-5-3-1,-9-5 1,1-6 0,3-12-1,7-10 1,11-11 1,18-6 0,16-11 0,18-7 0,17-8 0,14-4-1,11-6 1,12-5-1,7-6-2,0-7-1,-1-5-3,-7-5-2,-1 2-8,-16-8-23,0-5 0,-9-6-2,-6-7 3</inkml:trace>
  <inkml:trace contextRef="#ctx0" brushRef="#br0" timeOffset="2847">3138 1485 50,'0'0'33,"0"0"0,-16 24 0,-3 11-28,-7 15-2,-3 20 1,-7 14-1,1 16 0,2 8 1,10 1 0,9-2-1,13-6-1,12-14 0,16-13 0,13-17-1,12-16-1,8-16 1,5-13-1,3-16-1,-2-12 1,-4-12 0,-6-13 0,-11-12-1,-14-4 1,-16-3 0,-15 5 1,-18 8 0,-11 12 0,-15 14-1,-7 17 1,-4 18-1,1 14 1,4 12-1,8 3 0,9 4-1,11 1 0,14-2-2,10-10-1,14-3-10,4-11-21,11-14-1,6-9-1,8-14 1</inkml:trace>
  <inkml:trace contextRef="#ctx0" brushRef="#br0" timeOffset="3307">4027 662 59,'-38'-92'35,"-16"7"-2,-17 3 1,-16 6-34,-15 3 1,-13 10-1,-15 6 0,-17 6 1,-10 12 0,-14 9 0,-4 16 0,-10 13 0,-7 17 0,-5 16-1,-1 15 0,0 17 2,3 14-4,4 21 2,7 14 0,9 16 0,14 13 0,14 8 2,16 11-1,17 7-1,20 5 2,22 1-1,22-1 0,30 1 0,23-7 1,30-8-1,28-5 1,30-8-2,27-9 1,35-8 0,24-8 0,23-12-1,20-8 0,14-11 0,15-10-1,10-14 1,3-14 0,0-17 0,0-17-1,-1-18 1,-4-20 0,-5-21-1,-6-21 1,-13-21 0,-13-20-1,-14-18 1,-20-19 0,-21-15 0,-22-11 0,-29-5 0,-20-3 1,-30-4 1,-22 3 0,-31 0-1,-22 11 0,-28 2 0,-22 8 0,-20 6 0,-23 6-1,-17 14 0,-10 12 0,-11 15-2,-10 9-3,1 23-32,-9 19 1,-4 15-2,1 21 1</inkml:trace>
</inkml:ink>
</file>

<file path=ppt/ink/ink1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48.66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49 152 15,'-16'-8'32,"2"1"0,4 3 2,10 4-16,-10-5-4,10 5-2,0 0-4,18-3 0,-4-6-3,10 0 0,1-5-1,8 0-1,4-2-1,5-1-1,-6 3 0,-4 5-1,-6 8 0,-9 9 0,-10 14 0,-12 9 0,-13 10 0,-12 14 0,-8 6 1,-4 8-1,0 2 0,0-3 0,9-5 1,9-7-1,11-6 0,12-14 1,15-11 0,11-10 1,10-12-1,8-6 0,3-7 0,2-6-1,-1-5-2,-2-5-2,-5 5-5,-13-14-18,-1 6-10,-9-7 0,-1 0-2</inkml:trace>
  <inkml:trace contextRef="#ctx0" brushRef="#br0" timeOffset="440">711-2 52,'0'0'35,"10"-11"-1,-10 11 1,0 0-25,-8 23-2,2-2-3,4 11 0,-1 1-1,3 11 0,-1 0 0,4 1-1,-2 1 0,4-2-2,-2-5 1,2-4-2,-3-4 0,-1-5-3,2 1-2,-6-11-11,3 5-22,-3-2 0,2-5-1,-5-1 2</inkml:trace>
</inkml:ink>
</file>

<file path=ppt/ink/ink1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49.5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46,'0'18'35,"3"3"1,3 4 0,0-1-17,6 10-13,-3-2 0,3 5-2,-4-1-2,2 2 0,-3-5-3,-1-5-2,1-1-6,-7-13-12,5-2-14,-5-12-1,15-3-1,-6-10 2</inkml:trace>
  <inkml:trace contextRef="#ctx0" brushRef="#br0" timeOffset="210">248 163 39,'5'26'28,"5"9"3,2-3-1,3-6-22,8-1-2,2-12 1,9-7 0,-4-17 0,5-4 1,-8-12-1,-2 0-2,-9-8 0,-7 2-2,-13-1 1,-10 6-3,-10 6-1,-6 5-2,-2 12-5,-9 0-14,7 14-15,1 8 0,3 8-2,6 6 2</inkml:trace>
  <inkml:trace contextRef="#ctx0" brushRef="#br0" timeOffset="565">286 960 72,'-3'-26'37,"-4"9"-1,-4 4 0,-1 12-30,-3 7-2,7 14-1,2 8-1,7 4-1,9 8 1,6 4 0,5-2 0,6 2 1,-2-5-1,1 0 0,-8-1 1,-4 1-2,-13-3 0,-6-2-1,-7-2-1,-6-7-2,0-3-4,-6-16-8,10-11-18,-6-14-4,8-16-1,-1-16 0,7-5 16,-1-10 10,9 3 8,2 5 12,-1 4 19,8 8 8,1 9 1,10 9 0,-2-1-13,10 11-9,-4-4-5,3 3-5,0-3-3,-1-5-7,7 3-28,-8-3-3,-1 3-1,-5 0 1</inkml:trace>
</inkml:ink>
</file>

<file path=ppt/ink/ink1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1.4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 79 40,'0'0'26,"-14"-10"1,14 10-10,0 0-11,-12-11-1,12 11-1,0 0-2,0 0 1,0 0-1,0 0 1,0 0 1,0 0-1,0 0 1,1 9 1,-1-9 0,0 0 1,14-4 0,-2 3 0,-1-9-1,8 0-1,-1-3 0,3 1-2,0 2 0,0 4-1,-4 4 0,-4 7-1,-7 11 0,-9 10 1,-7 7-1,-4 9 1,-2 1 0,0 4-1,1-2 1,3-4 1,4-7-1,11-9 2,6-14-2,11-7 1,4-10 0,8-6-1,1-5-2,1-8-6,7 3-20,-7-2-11,-4 6 1,-8 2-2</inkml:trace>
</inkml:ink>
</file>

<file path=ppt/ink/ink1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2.06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69,'0'0'38,"2"19"-1,1-1 0,-1 5-24,5 9-7,-3 1-2,3 6-3,-1 4-2,-1-4-7,10 2-29,-4-2 1,3-3-1,-2 2-1</inkml:trace>
</inkml:ink>
</file>

<file path=ppt/ink/ink1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3.1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136 19 23,'0'0'26,"-15"-18"-3,4 15-6,-2 10-3,-3 7-4,-1 16-2,-2 12-1,4 13-2,0 4 0,6 11 0,4-2-1,11 4-1,6-15 1,12-6-2,5-19 1,7-6 0,8-16 0,4-10 2,-3-11-1,-1-8 0,-11-3-1,-6-3-1,-14-1 0,-10 4 0,-21 5-2,-10 8 0,-8 10-1,-7 9-2,3 12-2,-5 3-6,16 11-16,1 4-9,12-3 1,8 4 0</inkml:trace>
</inkml:ink>
</file>

<file path=ppt/ink/ink1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3.68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30,'0'0'33,"0"0"0,11 28 0,-6-1-14,-1 14-16,-1 9-1,2 5-1,1 6-4,-4-8-8,3 3-11,-3-8-11,-4-13 0,2-9 0</inkml:trace>
  <inkml:trace contextRef="#ctx0" brushRef="#br0" timeOffset="185">90 98 53,'28'-30'38,"5"9"-1,4 11-1,1 17-25,-6 6-3,-2 16-4,-11 9-2,-7 7-2,-7 1 0,-2 3 0,-3-7 1,3-2 0,1-9 0,12-9 0,7-14 0,8-7-2,9-6 0,0-9-3,8 4-11,-4-12-25,-5 1 2,-9 1-1,-10 7 1</inkml:trace>
</inkml:ink>
</file>

<file path=ppt/ink/ink1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4.2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0 204 68,'0'0'37,"12"-14"-1,8 18-5,1-7-26,8 5-2,2 3 1,-6 10-2,-2 6 0,-9 6-1,-9 11-1,-13 7 0,-9 7 1,-6 2-1,-5-2-1,3-3 1,4-7 0,4-5 0,12-9 1,9-10-1,13-11 0,9-7 2,8-7-2,5-9 1,0-5-3,0-10-3,2 3-9,-10-5-23,-2-3 1,-11-1-1,-2 0 0</inkml:trace>
  <inkml:trace contextRef="#ctx0" brushRef="#br0" timeOffset="475">401 123 45,'-5'11'33,"5"4"1,4 9-1,4 2-26,1-1-1,9 3-1,3-7-2,3-3 1,4-9-3,2-8-1,1-10-1,-3-6-3,1-4-1,-6-5-1,-3 1 0,-4-11-3,-1 5-1,-5-6 1,-4 5 5,-3 1 3,-5 3 1,1 8 3,-3 8 1,4 10 4,-5 20 3,5 12-1,0 9-2,3 15-1,-1-1 0,4 7-2,-3-6-1,3-1-1,0-9-1,0-8-1,1-10-2,-1-12-4,7 4-6,-1-11-27,1-7 1,1-3-1,-2-5 1</inkml:trace>
  <inkml:trace contextRef="#ctx0" brushRef="#br0" timeOffset="1160">162 1166 61,'-12'31'35,"3"7"0,13 1 0,8-8-27,6 5-5,9-6-1,7-9 0,2-8-2,2-13 0,0-10-2,-1-11-2,1-4-5,-4-11 0,-3 0-2,-10-10-1,0 1 2,-9-3 3,-1 7 4,-8 3 4,-6 8 3,0 16 3,3 14 3,-15 9 1,7 18 0,4 22-1,-4 6-4,4 14-2,-2 1-1,3 1-1,0 1-2,3-9-1,1-7-3,2-14-4,4-9-9,3-15-19,2-16 1,5-11-1,5-17 2</inkml:trace>
  <inkml:trace contextRef="#ctx0" brushRef="#br0" timeOffset="1515">762 1103 58,'-1'-22'36,"1"22"0,0 0-2,1 31-23,8 10-5,3 11-5,4 5 1,0 5-2,0 1 1,-2-6-1,-1-3 0,-3-11 1,-6-11-1,-5-10 1,-3-12 0,-6-6 0,-3-7 0,1-8 0,0-9 0,2-9 0,7-8-1,7-10 0,6-2 3,6-10 0,1-3-1,0-1 1,-3-1 1,-2 4-2,-7 8 0,-12 9-1,-8 9-2,-7 10-1,-4 10 0,-3 10-3,-1 4-6,6 17-15,-3 1-12,7 6 0,3 6-1,6 5 1</inkml:trace>
  <inkml:trace contextRef="#ctx0" brushRef="#br0" timeOffset="2045">381 2101 72,'-1'-44'37,"-6"16"-1,-8 17 1,-7 17-32,1 15 0,-2 10-3,7 3-1,3 2-1,9 0 2,9-11-1,10-9 1,11-11-1,6-5 0,4-5 0,1 1 0,-1 3 0,-1 10-1,-8 10 1,-6 12-1,-13 10 1,-8 10-1,-5 6 1,-8 4-2,0 2-2,-6-12-4,7 0-5,-1-22-8,12-10-18,1-19 0,15-4-1,5-18 2</inkml:trace>
  <inkml:trace contextRef="#ctx0" brushRef="#br0" timeOffset="2350">759 2219 21,'10'-16'31,"-7"27"2,-6 19 1,-9 14-13,-1 22-10,-3 2-3,8 5-3,5-5 1,8-2-3,10-15 0,8-11 0,-23-40 0,69 35 0,-69-35 1,75-9 0,-75 9 0,53-35 0,-53 35 0,0 0 0,7-49-4,-27 44-1,-10 8 0,-4 5-2,0 6-2,0-3-6,5 7-23,5-4-5,5-2 1,4-4 0</inkml:trace>
</inkml:ink>
</file>

<file path=ppt/ink/ink1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2:58.7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2047 21 15,'-44'-7'20,"-7"0"-7,-3 2-4,-1 2-4,-2 3-1,-3 2-2,2 3-1,1 2-2,2 3 1,0 6 0,2-1-1,2 3 1,1 2 0,5 4 0,2 1 0,4 3-1,5 2 0,6 0 0,7 5-1,6 0 1,9 1 0,7 2 0,8-2 0,7 0 0,10 4 0,6-1 0,7 0 1,4 1-2,8 1 2,4-1 0,5 1 0,2-2 2,1-3 1,1-2 1,3-8 1,3-1 0,-1-10-1,4-3 0,1-7 1,3-5-2,0-5-1,3-6-1,-3-2-1,3-7 1,-1-4 0,-3-1 0,-4-7 1,-1-2 0,-8-3 1,-2-3 1,-9-7 1,-6 1 1,-11-6-1,-7 3 1,-16-8 0,-6 4 0,-19-4-2,-9 5 0,-16 6-2,-9 8-2,-13 8-1,-9 4-7,0 16-13,-8 6-10,-4 9-2,4 7 1</inkml:trace>
  <inkml:trace contextRef="#ctx0" brushRef="#br0" timeOffset="1010">1070 1913 8,'-57'-9'22,"-7"-3"-7,0 3-2,-4 3-3,-2 0-1,3 4 0,-4 2-3,1 4 0,-2 4-2,3 2-1,0 8 0,3 2-1,8 4-2,5 7 1,7 5-2,7 3 1,10 4-2,7 3 0,10 2-1,6-1 0,8 7 0,7-5 0,10 3 0,6-5 1,9 3 0,7-5 0,7 1 0,3-4 2,9-2-1,1-4 2,5-3 1,7-2 0,1-5 0,8-3 0,6-2 0,5-1 1,7-4-1,7 2-1,7-6-1,5 1 0,7-4 1,1-1-1,2-3 1,5-2 0,-1-3 0,1-2 0,-4-5 1,-1 0-1,-6-4 1,-2-4-1,-6-3 0,-7-6-1,-8-5 0,-6-3 1,-8-5-1,-10-5 1,-13-2 0,-10-5 1,-15-2-2,-10-4 0,-14-3 0,-15-4-1,-17-2-1,-14-2 1,-17 1-1,-19-3 0,-17 6 2,-19 3-2,-19 9 2,-17 6-1,-20 10-3,-17 8-9,-17 7-14,0 15 2,-11 1-1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29:15.070"/>
    </inkml:context>
    <inkml:brush xml:id="br0">
      <inkml:brushProperty name="width" value="0.05292" units="cm"/>
      <inkml:brushProperty name="height" value="0.05292" units="cm"/>
      <inkml:brushProperty name="color" value="#FF0000"/>
    </inkml:brush>
  </inkml:definitions>
  <inkml:trace contextRef="#ctx0" brushRef="#br0">8652 9604,'0'-26,"-26"26,26-27,-27 27,27 0,-26-26,26 26,-27 0,27 0,0-26,0 26,0 26,0 0,0 1,0-1,0 1,0-1,0 1,0 26,0 0,0-27,0 1,0-1,0 0,0-26,0 27,0-27,0 0,0-27,0 27,0-26</inkml:trace>
  <inkml:trace contextRef="#ctx0" brushRef="#br0" timeOffset="630.0359">7779 9604,'-26'27,"26"26,0-27,0 1,-27-1,27 1,0 26,0-53,0 26,0 0,0-26,0 0,27 27,-27-27,0 0,0-27,-27 27</inkml:trace>
  <inkml:trace contextRef="#ctx0" brushRef="#br0" timeOffset="1156.0661">6694 9472,'0'0,"0"-26,0 26,0 26,0 1,0-27,0 26,0 0,0 27,0-26,0-1,0 1,0-1,0 1,0-1,0 1,27-27,-27 0,0 0,0 0,-27 0</inkml:trace>
  <inkml:trace contextRef="#ctx0" brushRef="#br0" timeOffset="1634.0935">5768 9525,'0'0,"0"26,0-26,0 0,0 27,0-1,0-26,0 27,0-1,0 1,0-1,27 1,-27-1,0 1,0-1,0 1,0-27,0 0,0 0,0 0,0-27</inkml:trace>
  <inkml:trace contextRef="#ctx0" brushRef="#br0" timeOffset="2090.1196">4789 9446,'0'26,"0"-26,0 27,0-1,0 27,0-27,27 27,-27-26,0 26,0 0,26-27,-26 1,0-1,0 0,0-26,0 0,-26 0,26-26</inkml:trace>
  <inkml:trace contextRef="#ctx0" brushRef="#br0" timeOffset="2403.1375">3916 9657,'0'0,"0"0,0 27,0-27,0 53,-26 0,26-27,0 1,0 25,0 1,0-26,0-1</inkml:trace>
  <inkml:trace contextRef="#ctx0" brushRef="#br0" timeOffset="13655.7811">4154 7408,'0'0,"0"0,-26-26,26 26,-27-27,27 27,-26 0,-1-26,1 26,0 0,-27 26,26-26,1 0,-1 27,-26-1,27-26,-1 27,1-1,-27 1,27-1,-1 27,-26-26,27 25,-1 1,1 0,-1-26,1 52,-1-26,1 0,26 0,-26 0,-1 0,27 0,0 0,-26-1,26 1,0 0,0 0,0 0,0 0,0 0,0 0,0 0,0 0,0 0,0 0,0 26,-27-26,27 26,0-26,0 27,-26-28,26 1,0 27,0-27,0 0,0-27,26 27,-26-27,27 27,-27-26,26-1,1 1,25-27,-25 26,26 1,0-27,0 0,0 0,0 0,-1 0,-25 0,26 0,0-27,-27 1,27-27,-26 26,25-26,-25 0,-1 1,1-28,26 1,-27-1,1 1,-27-27,26 0,-26 1,0-28,0 1,0 26,-26 0,-1 0,27 1,-26-1,26 0,-27 27,27 26,0 0,-26-27,26 54,0-1,0 1,0 0,0 26,0 0,-27-27,27 27,0 0,0 0,-26 0,26 0,0 27,0-27,-27 0</inkml:trace>
  <inkml:trace contextRef="#ctx0" brushRef="#br0" timeOffset="14778.8453">3096 10478,'-26'0,"26"0,0 0,0-27,0 27,0 0,0 0,0 0,0-26,26 26,0-27,1 27,-1-26,27-1,0 1,0-1,0 27,0-26,0 26,0 0,-27 26,1 1,-27-27,0 53,0-27,-27 27,1 0,-27 0,0 0,0 0,0 0,0-27,27 27,-27-27,26 1,27-27,0 0,0 26,27-26,26 0,-27 0,27 0,0 27,0-27,-27 26,27-26,-53 27,27 26,-27-27,-27 1,1 26,-27-27,0 27,0-27,0 1,0-1,-26 1,26-27,0 26,0-26,0-26,27 26,-1 0,27-27,27-26,-1 27</inkml:trace>
  <inkml:trace contextRef="#ctx0" brushRef="#br0" timeOffset="15285.8743">3810 10478,'27'-27,"26"1,-27-1,1 1,26-1,-27 1,0 26,1-27,-1 27,1 27,-1-27,-26 26,0 27,0-26,0 52,-26-26,-1 26,1 1,-27-1,0 0,0-26,0 27,27-27,-27 0,26-27,27 27,-26-27,52-26,-26 0,27 0,26 0,0 0,0 0,26 0,-26 0,26-26,-26 26,0-27,0 27,-53-26,53 26,-27-26</inkml:trace>
  <inkml:trace contextRef="#ctx0" brushRef="#br0" timeOffset="15696.8978">4948 10398,'-26'0,"26"0,0 0,-27 0,27 27,0-1,0 27,0-27,0 27,0 0,0 0,0 0,27-26,-27 25,0-25,0-27,0 0,0 0,0 0,0 0</inkml:trace>
  <inkml:trace contextRef="#ctx0" brushRef="#br0" timeOffset="15897.9093">4736 10663,'-26'26,"52"-26,-26 0,0 27,27-27,-1 0,27 0,-26 0,26-27,0 27,-27-26,27-1,-27 1,27-1,-26 1,-1-27</inkml:trace>
  <inkml:trace contextRef="#ctx0" brushRef="#br0" timeOffset="16925.9681">6192 7514,'0'-26,"-27"-1,27 1,-26-1,-1 1,1 26,-27-27,26 27,-26 0,27 0,-27 0,0 27,0-27,0 26,0 1,1-27,25 26,-26 1,0-1,27 27,-1-26,1 25,-1 1,1 0,26 27,0-27,0 26,0 27,0-27,26 1,-26 25,27-25,-1-1,-26 27,27-27,-1-26,1 27,-1-27,1-1,-1 1,1-26,-1 26,27-53,-27 26,1-26,26 0,0 0,0 0,-1-26,1-1,0 1,27-1,-54 1,27-27,0 27,0-54,0 27,-27 0,1-26,-1 0,1-27,-1 0,-26-26,0 26,0-26,0 26,-26-27,-1 28,27 25,-26 1,-1 26,27 0,-26 53,26-26,-27-1,1 27,26 0,0 0,-27 27,27-1</inkml:trace>
  <inkml:trace contextRef="#ctx0" brushRef="#br0" timeOffset="17838.0203">5953 10451,'0'-26,"0"26,0-27,-26 27,0 0,-1 0,1 0,-1 0,-26 0,27 0,-1 0,27 27,-26-27,-1 0,27 26,0 1,27-1,-27-26,26 53,1-27,-1 27,1 0,26 0,-27 0,1 0,-1 0,0 0,-26 0,0-27,0 27,-26-26,0-1,-1 0,1 1,-27-27,26 0,1 0,26-27,-27-25,27 25,0-26,0 27,27-54,-1 27,1 0,26-26,-27 26,27 0,-27 0,1-26,-1 53,1-27,-1 26,-26 27,0 0,0-26,0 26,-26 26,26-26,-27 27,27-27,-26 26</inkml:trace>
  <inkml:trace contextRef="#ctx0" brushRef="#br0" timeOffset="22681.2973">6403 10557,'-26'-27,"26"27,0-26,0 26,0 0,0 0,0 0,0 0,0 0,0 26,0 1,0 26,0 0,0-27,0 27,0 0,0 0,0-27,0 27,0-53,0 0,0 0,0 0</inkml:trace>
  <inkml:trace contextRef="#ctx0" brushRef="#br0" timeOffset="22961.3131">6245 10769,'0'0,"0"0,0 0,0 0,0 0,26 0,0-27,1 27,26-26,0-1,-27 1,27-1,0 1,0-1,-27 27,1 0,26 0,-53-26,26 26,-26 0,0 0,27 0</inkml:trace>
  <inkml:trace contextRef="#ctx0" brushRef="#br0" timeOffset="23954.3701">7726 7461,'0'0,"-26"-26,-1 26,27 0,-26 0,-1 0,1-27,26 54,-27-27,1 0,0 0,-1 26,1 1,-1-1,1 1,-27 26,26-27,1 27,-1 0,1 0,-1 26,27-26,-26 26,0 1,26-1,0 27,0-27,0 27,0-26,0-1,0 27,0-53,26 26,-26-26,26 26,1-52,-1 26,1-27,26 1,-27-1,27-26,-26 0,26 0,-27-26,27-1,-27 1,1-27,26-27,-27 28,1-28,26-26,-27 1,0-1,1 0,-1 0,-26 0,0-26,0 53,0-27,0 26,-26 27,-1-26,27 53,-26-27,0 26,-1 27,1 0,-1 0,1 0,-1 53,27-26,-26 25</inkml:trace>
  <inkml:trace contextRef="#ctx0" brushRef="#br0" timeOffset="24707.4132">7223 10398,'27'-26,"-1"-27,1 26,-1 1,27-27,0 26,0 1,26 0,-52 26,52 0,-26 26,0 0,-26 27,25 0,-52 27,27-1,-54 0,1 1,0 26,-54-27,27 27,-26-27,26-26,-26 27,-1-28,1 1,-1-53,28 27,25-27,1-27,-1 1,27-1,0-25,27-1,-1 26,1 1,25-1,1 27,0 0,0 0,27 27,-27-1,-1 27,-25-26,26-1,0 0,-27 1,27-27,-26 0</inkml:trace>
  <inkml:trace contextRef="#ctx0" brushRef="#br0" timeOffset="24982.4289">8732 10610,'0'0,"26"0,1 0,25 26,-25-52,26 52,0-26,0 0</inkml:trace>
  <inkml:trace contextRef="#ctx0" brushRef="#br0" timeOffset="25266.4452">8758 11007,'27'-27,"52"1,-26-1,26 27,-26 0,0-26</inkml:trace>
  <inkml:trace contextRef="#ctx0" brushRef="#br0" timeOffset="25772.4741">9790 10398,'0'0,"0"0,0 27,-27-1,1 27,26-27,-26 27,26-26,0 26,26-27,-26 27,53-53,0 27,0-27,26-27,-26 27,26-53,1 27</inkml:trace>
  <inkml:trace contextRef="#ctx0" brushRef="#br0" timeOffset="26051.4901">10478 10028,'-27'26,"27"1,-26 26,26 26,-27-26,1 26,26 1,-26 25,26-25,-27 26,1-27,26 0,-27 1,27-27,-26 0,26-27,0 1,0-1,0-26,0 0,0 0</inkml:trace>
  <inkml:trace contextRef="#ctx0" brushRef="#br0" timeOffset="26516.5167">10557 10319,'80'-53,"-27"0,26 0,0 27,1-27,-1 26,0 1,-26 26,0 0,0 0,0 0,-26 26,-1 27,-26 0,0 0,0 26,-53 27,0-26,0-1,-26 27,-1-27,-25 27,25-27,1-26,0 27,26-27,0-27,0 0,53 1,0-1,0-26,53 0,0 0,0-26,52 26,-25-27,-1 1,27 0,-27 26,1-27,-1 27,0-26,-26 26,-26 0,-1 0,1 0,-27 0</inkml:trace>
  <inkml:trace contextRef="#ctx0" brushRef="#br0" timeOffset="26885.5378">10240 11615,'53'0,"0"0,52 0,-52 0,53 0,-26 27,25-27,-25 0,-1 0,-26 0,26 0,-52 0,26 0,-27 0,1 0,-27-27,0 27</inkml:trace>
  <inkml:trace contextRef="#ctx0" brushRef="#br0" timeOffset="28015.6024">9367 6641,'-53'27,"-27"-27,1 0,0 0,-1 0,-26 0,-26 0,26 0,-26-27,0 27,-27-26,0-1,0 27,-26-26,0-1,-27 1,1 26,-1-27,-26 1,0 26,0 0,-1 0,1 0,-26 26,-1 1,1-1,25 1,-52 26,27 0,-1-1,27 28,-26-1,25 27,28 0,-1 26,0-26,54 26,-1 1,0-1,27 0,53 0,-1 1,1-1,52 0,1 1,26-28,26 1,27 0,27 0,25-27,1 27,79-26,1-1,25-26,27 26,27-26,26 0,27 0,-1-27,27 1,26-1,-26-26,27 0,-1 0,27-26,-26-1,25-26,-25-26,26 0,-27-1,27-25,-53-28,0 1,-27-27,-26 0,-26 1,-27-1,-53-26,1 0,-28-1,-52 1,-26 0,-28 0,-25 26,-54 0,-52 0,0 27,-80 26,-26-26,0 53,-27 26,0 0,1 53</inkml:trace>
  <inkml:trace contextRef="#ctx0" brushRef="#br0" timeOffset="56636.2392">3175 16484,'0'0,"0"0,0 0,0 0,0 0,0 0,0 0,0 0,0 0,0 0,0 0,0 0,0 0,0 0,0 0,0 0,0 0,0 0,0 0,0 0,0 26,0-26,0 26,0 1,27-1,-27 27,0-26,-27-1,27 27,0 0,0-26,0 25,0-25,0 26,0-27,0 1,0-1,0 1,0-1,0 1,0-1,0 0,0-26,0 27,0-27,0 0,0 0,0 0,0 26,0-26,0 0,0 0,0 0,0 0,0 0,0 0,0 0,0 0,0 0,0 0,0 0,0 0,27 27,-27-27,0 0</inkml:trace>
  <inkml:trace contextRef="#ctx0" brushRef="#br0" timeOffset="59498.4031">2249 16669,'0'-27,"0"27,0-26,0 26,-26-27,26 27,-27 0,1 0,26 0,-27 0,1 0,26 27,-26-1,-1-26,27 27,-26 26,26 0,-27-27,27 27,0 0,27 0,-27-27,26 27,1 0,-1-26,27-1,-27 0,27 1,0-27,-26 0,26-27,0 1,-1-27,-25 0,26 27,-27-54,1 1,-1 26,-26-26,0 26,-26-27,-1 27,1 1,-1-1,-26 26,1 1,-1 26,26 26,1 1,-27-27,26 53,1-27,-1 27,1-27</inkml:trace>
  <inkml:trace contextRef="#ctx0" brushRef="#br0" timeOffset="60959.4867">16881 15293,'-27'0,"1"-27,-1 27,1 0,-1 0,1 0,0 0,-1 0,-26 27,27-27,-1 0,-26 26,27 1,-1-1,1 1,0 26,-1 0,1 0,26 26,26 0,-26-26,27 27,-1-1,27-26,0 0,-27 0,27-27,0 1,0-27,0 0,26-27,-26 1,0-1,0-52,0 26,0-26,0-1,-27 1,1-27,-27 53,0-26,0-1,0 27,-27 27,1-27,-27 53,0 0,0 0,-26 53,26-27,0 27,-27 0,28 0,25 0</inkml:trace>
  <inkml:trace contextRef="#ctx0" brushRef="#br0" timeOffset="63700.6435">16881 15372,'0'0,"0"0,0 0,-53 0,26-26,-26 52,-26-26,0 27,-1-1,-25 1,-1-1,26 27,27-53,27 0,26 0,0-26,53-27,0 0,26 0,27 0,-27 0,27 0,-53 27,0 26,-27 0,-26 26,-26 27,-27 26,0 1,-26 26,26-27,-26 0,52-26,1-26,26-1,53-26,-1-26,28-1,-1 1,-26-27,26 26,-26 27,-26 0,-27 0,-27 53,-26-26,1-1,25 27,1-53,-1 27,27-27,27-27,-1 1,53-27,-26 26,27-26,-1 27,-26 26,-26 0,-27 53,-27 0,1 0,-27 0,0 26,26-26,1-27,-1 27,54-53,-1 0,1 0,26 0,0-26,-27-1,1 1,-1-27,-52-26</inkml:trace>
  <inkml:trace contextRef="#ctx0" brushRef="#br0" timeOffset="65006.7182">2143 16748,'0'0,"53"-26,-53-1,27 1,-1-1,1 1,-27 26,0 0,0-27,-27 54,-26-27,27 53,-27-53,0 26,27 27,-27-26,26-27,27 0,0 0,53 0,0-53,0 26,0 1,26-27,-26 0,0 26,-26 1,26 0,-53 26,0 26,-27 0,1 1,-27-1,26 27,-26-26,27-27,-1 26,27-26,27-26,26-1,-27 1,27-1,0 1,0-1,-27 1,1 26,-27 26,0 27,-27-26,1 26,0 26,-27-26,26 0,1-27,-1 27,27-26,-26-27,26 0,0 0,0 0,0 0,0 0,0 26,0 1,-27-1,1 1,-1-1,1 1,-1-1,27-26,0 0,0 0,27-26,-1-1,27-26,-26 53,-1-26,1-1,-1 1,-26 26,0 26,-26 1,26-1,-27-26,1 27,26 26,0-53,0 0,26 0,1 0,-1-27,27 27,-26-26,-1-1,0 27,1 0,-27 0,0 27,-27-1,1-26,0 53,-1-53,27 26,-26-26,26 0,0-26</inkml:trace>
  <inkml:trace contextRef="#ctx0" brushRef="#br0" timeOffset="77036.406">20506 15134,'0'0,"0"0,0 0,0 0,0 0,0 0,0 0,0 0,0 0,26 27,-26-27,26 0,1 0,-1 0,1 0,-1 0,1 0,-27 0</inkml:trace>
  <inkml:trace contextRef="#ctx0" brushRef="#br0" timeOffset="77756.4472">21326 14658,'0'-27,"0"27,0 0,-27 0,27 0,0 0,0 0,-26 27,-1-27,27 26,-26 1,26-1,-27 1,27 26,-26 0,26 0,-26-1,26 28,0-1,0-26,0 0,0 0,26 0,0 0,1-27,-1-26,27 0,-26 0,26 0,-27 0,27-26,-26-27,25 26,-25 1,-1-27,1 0,-27 27,0-27,0 26,-27 1,27-1,-26 27,-27 0,27 27,-1-27,1 26,-1 27,1-26,-1-1,27 27,-26-53,26 26</inkml:trace>
  <inkml:trace contextRef="#ctx0" brushRef="#br0" timeOffset="78083.4659">21749 14684,'0'27,"0"-1,0 27,0-26,0 26,0 0,0-27,0 27,27-27,-1-26,0 0,1 0</inkml:trace>
  <inkml:trace contextRef="#ctx0" brushRef="#br0" timeOffset="78360.4819">22146 14526,'-26'0,"-1"53,1-1,-1-25,27 52,-26-26,-1 27,1 25,26-25,-27-1,27 1,0-28,0 28,0-54,0 27,0-26,0-27,27 26,-27-26,0-26,26-1</inkml:trace>
  <inkml:trace contextRef="#ctx0" brushRef="#br0" timeOffset="78559.4932">22358 14764,'26'0,"1"-27,-1 27,0-26,27 26,-26 0,-1-27,1 27</inkml:trace>
  <inkml:trace contextRef="#ctx0" brushRef="#br0" timeOffset="78783.5061">22278 14949,'0'0,"27"0,-1 0,1 26,-1-52,-26 26,27 0,25 0,-25 0,26-26</inkml:trace>
  <inkml:trace contextRef="#ctx0" brushRef="#br0" timeOffset="79294.5354">23204 14102,'-26'0,"-27"27,53-1,-27 1,1-1,26 27,26-26,1 25,-1-25,27-1,0 27,-26-26,26 26,-27-53,1 53,-27-27,-27 0,1 1,-1 26,1-27,-27 1,0-1,0 1,26-27,-25 0</inkml:trace>
  <inkml:trace contextRef="#ctx0" brushRef="#br0" timeOffset="79461.545">23072 14155,'0'-26,"26"-1,1 1,-1 26,27 0,0-27,-26 27,26-26,0 26</inkml:trace>
  <inkml:trace contextRef="#ctx0" brushRef="#br0" timeOffset="80074.58">23919 14049,'26'-26,"1"-1,-27 1,0 0,0-1,-27 27,27-26,-53 26,27 0,-1 26,-26 1,0-1,27 27,-27 0,27 0,-1-27,1 27,26 0,0-53,26 0,1 0,26 0,-1-26,1-27,-26 26,-1 27,27-26,-53-1,27 27,-1 27,-26-1,0 1,0 26,0 0,0-1,0 28,-26-27,26 0,0 0,0-1,-27-25,27-1,0 1,0-27,0 0,0 26,0-26,0 0,0 0</inkml:trace>
  <inkml:trace contextRef="#ctx0" brushRef="#br0" timeOffset="85171.8716">4234 16536,'0'0,"0"27,0-1,0-26,0 27,0-1,26 1,-26 26,0 0,0-27,-26 27,26 0,0-27,-27 27,27-26,0-1,-26 1,26 26,-27-27,27-26,0 26,0 1,-26-27,52 26,-52-26,26 0,0 0,0 0</inkml:trace>
  <inkml:trace contextRef="#ctx0" brushRef="#br0" timeOffset="86448.9444">23151 15055,'0'0,"-26"0,26 0,0 0,-27-27,27 27,0 0,0 0,27-26,-1 26,27-27,0 27,-26 0,26-26,-27 26,1 26,-1-26,-26 27,0-1,-26 1,-1-27,1 26,26 1,-27-1,27-26,27 27,-27-27,26 0,1 26,-27-26,26 27,-26-1,-26-26,-1 26,1-26,-27 27,26-1,-26-26,0 27,27-27,-1 0,1 0,26 0,0 0,26-27</inkml:trace>
  <inkml:trace contextRef="#ctx0" brushRef="#br0" timeOffset="86749.9617">23707 14896,'26'0,"1"0,-1 0,-26 27,27-27,-27 52,0-52,0 53,-27-26,1 26,-1 0,1-27,26 1,-26-1,26-26,0 26,26-26,0 0,1 0,26 0,-27 0</inkml:trace>
  <inkml:trace contextRef="#ctx0" brushRef="#br0" timeOffset="87050.979">22887 15584,'-27'0,"27"0,0 26,27-26,-1 0,27-26,27 26,-1 0,27-26,0-1,-1 27,28-26,-27-1,-1 27,-52-26,27-1,-27 27</inkml:trace>
  <inkml:trace contextRef="#ctx0" brushRef="#br0" timeOffset="87729.0177">23072 15743,'0'0,"0"0,0 0,0-27,26 27,-26 0,27 0,-1 0,1 0,-1 27,-26-27,27 26,-27 1,0 26,-27-27,27 27,-26-27,-1 27,1-26,26-1,-27 27,27-26,27-27,-1 0,1 26,-1-26,27 0,-26 0,26 0,0 0,-27-26</inkml:trace>
  <inkml:trace contextRef="#ctx0" brushRef="#br0" timeOffset="88096.0388">23522 15663,'0'0,"0"0,0 0,26-26,-26 26,27 0,-1 0,1 0,-1 26,1 1,-1-27,-26 26,26 27,-26-26,0 26,0-1,-26 1,26-26,0 26,-26-27,26 27,0-26,0-27,0 26,0-26</inkml:trace>
  <inkml:trace contextRef="#ctx0" brushRef="#br0" timeOffset="88292.05">23416 15875,'0'0,"53"0,-27 0,27 0,0 0,0 0,0 0,0 0,0 0,-27-26</inkml:trace>
  <inkml:trace contextRef="#ctx0" brushRef="#br0" timeOffset="91744.2473">5054 16642,'0'-26,"-27"26,27 0,0-27,0 27,0 0,0 27,0-27,0 26,0 1,0 26,-26 0,26 0,0 26,0-26,0 26,0-26,0 0,0 0,0-27,0 1,0-1,-26-26,52 27,-26-27,0 0,0 0</inkml:trace>
  <inkml:trace contextRef="#ctx0" brushRef="#br0" timeOffset="92862.3114">23257 16404,'0'0,"0"-26,0 26,0 0,0 0,0 26,0-26,0 27,0-1,-26 1,26-1,0 27,-27-27,27 27,0-26,0-1,0-26,0 27,0-27,0 26,0-26,0 0</inkml:trace>
  <inkml:trace contextRef="#ctx0" brushRef="#br0" timeOffset="93230.3324">23522 16431,'0'0,"0"0,-27 26,27-26,0 27,0-1,0 0,-26 27,52-26,-26 26,0-27,27 27,-27-26,26-1,1 1,26-27,-27 0,1 0,-1 0,-26-27,26 1,-26 26,0-27,0 27,-26 0,0-26,-1 26,1 26,-1-26,1 27,-1-27,1 0,-1 26</inkml:trace>
  <inkml:trace contextRef="#ctx0" brushRef="#br0" timeOffset="93553.351">23046 17013,'0'0,"0"0,26 0,0 0,1 0,26 0,0 0,0 0,26 0,-26 0,26 0,-26 0,27 0,-27 0,-1 0,-25 0</inkml:trace>
  <inkml:trace contextRef="#ctx0" brushRef="#br0" timeOffset="93987.3758">23257 17224,'0'0,"0"27,-26-27,52 26,-26 1,0-1,0 27,0-26,0 26,0-27,0-26,0 53,0-53,0 53,0-53,0 0</inkml:trace>
  <inkml:trace contextRef="#ctx0" brushRef="#br0" timeOffset="94242.3904">23575 17251,'0'26,"0"1,26-27,-52 26,52 27,-26-26,0-1,0 27,0-53,0 26,0 1,0-27,0 0</inkml:trace>
  <inkml:trace contextRef="#ctx0" brushRef="#br0" timeOffset="96115.4973">6006 16669,'0'0,"-26"-27,26 27,0 0,0 0,-27 0,27 0,0 27,0-27,0 26,0 27,0-26,0 26,0-1,0 28,0-27,0 26,0-26,0-27,0 27,0-26,0-1,27-26,-27 27,0-27,0 0,0 0,0-27,0 27</inkml:trace>
  <inkml:trace contextRef="#ctx0" brushRef="#br0" timeOffset="98379.627">24395 10848,'0'53,"26"-27,-26 1,27-1,-27 27,26-26,-26-1,0 1,27-27,-54 26</inkml:trace>
  <inkml:trace contextRef="#ctx0" brushRef="#br0" timeOffset="98644.6421">24660 10610,'0'26,"0"27,0 0,0 0,0 0,0 0,0 0,0 26,26-52,-26 26,0-27,0 0,26-26</inkml:trace>
  <inkml:trace contextRef="#ctx0" brushRef="#br0" timeOffset="99178.6727">24712 11642,'0'0,"-26"0,0 0,-1 0,1 0,-1 26,27 1,-26-1,26 1,26 25,-26-25,27-1,-27 27,26-26,1 26,-27-27,0 1,0-1,0-26,0 0,0 0,0-26,-27-1,27 1,0-1,0-26,0 0,27 27,-27-1,0 1,0 0,0-1,0 27,0 0,0 0,26-26,-26 26</inkml:trace>
  <inkml:trace contextRef="#ctx0" brushRef="#br0" timeOffset="99535.6931">24130 12303,'27'0,"-1"0,27 0,0-26,0 26,26-27,1 27,-1-26,1 26,-28 0,28 0,-1 0,-26 0,26 0,-26 0,0 0,-26-27,-1 27,1 0,-27-26</inkml:trace>
  <inkml:trace contextRef="#ctx0" brushRef="#br0" timeOffset="99860.7117">23654 12012,'27'0,"-27"0,26 0,0 0,1 0,-1 0,1 27,-1-27,27 0,0 26</inkml:trace>
  <inkml:trace contextRef="#ctx0" brushRef="#br0" timeOffset="100981.7758">24580 12541,'27'0,"-27"0,26 0,1 0,-1 0,0-26,1 26,-1 0,1 0,26 26,-27-26,-26 0,0 0,0 27,0-1,-26-26,-1 27,1-27,-1 26,1-26,26 27,-27-27,27 26,27 0,-27-26,26 27,1-1,-1 1,-26-1,27-26,-27 27,0-27,-27 26,1 1,-1-27,-26 0,27 26,-27 1,0-27,27 0,-27 26,26-26,1 0,26 0,0 0,-27 0,27 0,0 0,27-26</inkml:trace>
  <inkml:trace contextRef="#ctx0" brushRef="#br0" timeOffset="106148.0713">6827 16828,'0'0,"0"0,0 0,0-27,0 27,-27-26,1 26,26 0,0 0,-27 0,27 0,-26 0,26 26,0 1,0-1,26 0,-26 1,27 26,-27-27,26 1,-26-1,27 1,-1-1,1 1,-27-27,26-27,0 27,1-26,-1-1,1-26,-27 0,26-26,1 26,-1 0,-26-26,27 26,-27 0,0 0,-27 27,27 26,-26 0,-27 0,26 26,-26 27,1-27,25 27,-26-26,27 26,-1-27,27 1</inkml:trace>
  <inkml:trace contextRef="#ctx0" brushRef="#br0" timeOffset="106701.103">7700 16563,'0'0,"0"0,0 0,26 26,-26 1,0-1,27 27,-27 27,0-27,26-1,-26 28,0-1,0-26,27 0,-27 0,0-27,0 1,0-1,0-26,26 0,-26-26</inkml:trace>
  <inkml:trace contextRef="#ctx0" brushRef="#br0" timeOffset="107292.1367">8732 16589,'0'27,"26"52,-26 1,0-27,0 26,0 0,-26 1,26-27,0-1,0-25,0-1</inkml:trace>
  <inkml:trace contextRef="#ctx0" brushRef="#br0" timeOffset="108220.1899">9763 15954,'-26'0,"0"-26,-27-27,0 27,-27-27,1 26,0-26,-54 0,27 0,-26 1,-27-1,-26-27,26 54,-52-27,-1-27,-52 54,25-53,-52 52,27-26,-54 27,1-1,-1 1,1-1,-27 27,0 27,26-1,-26 1,0 26,27 0,-1 26,27 27,27-27,-1 54,27-28,26 28,27-1,53 0,26 27,27-27,26 1,26-1,27 0,53-26,27 26,26-26,-1 26,28-26,52 0,-26 0,52 0,27 0,-26-1,26-25,27 26,-27-27,53 0,0 27,0-53,0 0,27 0,-1-27,1 27,26-26,-27-27,27 0,-27 0,27 0,-53-27,27-26,-1 27,-25-27,-28-26,27-1,-53-26,27 1,-53-1,-27-53,0 27,-53-27,-26 0,-27-26,-52 26,-27-26,-27 0,-25 26,-54 0,0 27,-26 26,-27 0,0 53,-26 27</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4:36.81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4596 57 17,'0'0'26,"0"0"0,0 0-4,0 0-4,0 0-3,0 0-2,0 0-3,0 0-2,0 0-1,0 0-2,-8 15 0,8-15-2,-10 19-1,5-5-1,-2 1 1,0-1 0,1 4 0,-1 0-1,0 3 0,1 0 1,1 2-1,0 0 0,2 3-1,1 1 1,3 0-1,3-2 2,2 1-1,4-3 0,4 0 0,2-2 0,4-2 1,0-3-2,2 2 1,1 1-1,2 0 0,-2 2 0,1 0 0,-1 1 0,2 1 1,1-1-1,-1-1 0,-2-3 0,-1-2 0,-3-2 0,-4-6-2,-1 0-3,-14-8-9,5-9-23,-9-1 1,-4-8-1,-4-5 1</inkml:trace>
  <inkml:trace contextRef="#ctx0" brushRef="#br0" timeOffset="574">4618 66 23,'-8'-13'32,"8"13"2,-5-11-2,5 11-11,-10-8-6,0 5-2,10 3-5,-25 18-2,10-4-2,-7 4-2,1 0 0,0 1-1,2 0 0,0-4 0,7-1 1,1-8 0,11-6-1,0 0 1,0-9-1,8-6 1,3-3 0,2-1-1,0-2 0,2-2 1,-1 4-2,-2-1 1,-1 5 0,-4 5-1,2 7 1,2 5-1,0 5 0,1 5 1,3 3-1,1 4 0,2 2 1,1-2-1,-1 2 1,-1-5 0,-2-1-1,-3-3 0,-1-1 0,-3-1 0,-8-10-2,14 12-2,-14-12-13,0 0-22,0 0 1,13-5-1,-13 5 0</inkml:trace>
  <inkml:trace contextRef="#ctx0" brushRef="#br0" timeOffset="3668">3627 259 34,'0'0'34,"-9"3"2,9-3-4,0 0-8,0 0-7,0 0-6,-3-11-4,3 11-2,0 0-2,0 0 0,0 0-1,5 14 1,-6 2-2,0 6 0,-2 6 0,0 5-1,1 7 1,-1 6-1,2 4 0,2 5 0,2-3 1,4 3 0,2-4-1,4-1 1,5-6-1,1-3 1,4-7-1,4-6 1,0-6-1,-1-4 0,-2-5 0,-4-4-1,-2-4-2,-9-8-5,4 1-23,-13-8-8,-5-3 1,-5-7-2</inkml:trace>
  <inkml:trace contextRef="#ctx0" brushRef="#br0" timeOffset="4125">3648 239 72,'0'0'35,"-12"-4"-2,0 13-7,-8-1-15,2 8-4,-6 3-3,2 4-1,-3-1 1,5 2-1,1-9 1,7 2-1,2-8 0,10-9 0,0 0 0,5-12-1,8-8 0,2-3 0,3-6 0,2-2-1,-2-3 1,4 4-1,-5 1 0,-2 7 0,-3 5 0,1 8 0,-2 10 0,3 9-1,-1 10 1,1 7-1,1 9 0,0 2 1,1 1 0,-2 1-1,0-5 0,-2-5-1,1-6-2,-2-9-3,4-3-10,-2-9-24,3-3 0,1-6 0,5 3 0</inkml:trace>
  <inkml:trace contextRef="#ctx0" brushRef="#br0" timeOffset="4726">4079 1171 85,'-3'11'40,"3"-11"-1,0 0 2,-9 0-28,9 0-7,14-21-1,-2 4-2,2-1 0,9-3-1,3 0 0,5 3 0,3 4-1,0 8 0,0 7 0,-1 11 0,-2 8-1,-4 13 0,-6 13 0,-3 11 0,-11 10-1,-8 5 1,-8 8-1,-9-1 0,-12 0 0,-11-3 0,-10-5 0,-9-9 0,-3-11 0,-1-7 0,-2-12 0,4-11 1,6-9 0,8-13 0,11-10 0,10-7 0,13-5 0,12-2 1,12 1-1,10 3 1,10 7-1,9 7 1,8 7-1,6 7 0,6 7 0,0 2 0,1 3 0,-2 1 0,-2-4 1,-5 0-1,-7-3 0,-8-3 1,-7-2-1,-7-2 0,-8-3 0,-5-2 0,-9-1 0,0 0-1,0 0 1,0 0 0,5 9 0,-5-9-1,0 0 1,0 0 0,0 0 0,0 0-1,0 0 1,0 0 0,0 0 0,0 0-1,-4 10 0,4-10 0,0 0 0,0 0-1,0 0 0,0 0 0,0 0-1,0 0-1,0 0-3,-12-8-6,12 8-26,6-14 0,-1 2 0,-2-7 1</inkml:trace>
  <inkml:trace contextRef="#ctx0" brushRef="#br0" timeOffset="5712">2887 212 24,'0'0'34,"0"0"1,10-1 1,-10 1-12,0 0-6,-9 5-6,7 7-3,-7 0-2,5 12-3,-2 6-1,2 8-1,3 5-1,4 7 1,4 0-1,6 3 0,2-4 0,4-4-1,2-4 0,-1-6 0,0-5-1,-4-8-2,1-2-3,-17-20-8,16 13-24,-16-13 1,0-12-1,-4-2 1</inkml:trace>
  <inkml:trace contextRef="#ctx0" brushRef="#br0" timeOffset="6052">2848 260 49,'0'0'32,"0"0"2,-11 5-6,11-5-13,0 0-5,-10 1-1,10-1-3,-9 7 0,9-7-2,-17 16-2,8-6 0,-3 4-1,3 1 0,0-1 0,2 0 0,0-4 0,5-1 1,2-9 0,0 0 0,7-18 0,2 1 0,-1-4 1,0-3-1,0-3 0,1-1-1,0 5 1,-1 5-1,-1 2 1,-1 6-1,-6 10 0,18-7 0,-6 13-1,1 4 0,2 4 1,0 1-1,2 4 0,-1-1 0,1 2 0,-4-1 1,1-4-1,-3-2 0,-2-2 0,0-1 0,-9-10-2,10 9-1,-10-9-4,0 0-31,13-8-2,-6-3 1,2-2-2</inkml:trace>
  <inkml:trace contextRef="#ctx0" brushRef="#br0" timeOffset="6789">1981 359 38,'8'-15'34,"-8"15"1,3-9 0,-3 9-14,0 0-8,-11 10-5,7 7-2,-2 7-2,1 7-1,1 10 0,3 8 0,2 5 0,7 3-1,3-1-1,6-1 1,2-8-1,4-5-1,-1-11-1,0-11-2,0-5-6,-11-17-25,1-11-3,-7-10 0,-5-10-2</inkml:trace>
  <inkml:trace contextRef="#ctx0" brushRef="#br0" timeOffset="7067">1946 291 51,'-13'-3'35,"0"9"1,2 9 0,0 10-12,-7-3-16,5 6-3,-4-5-1,4 0 0,0-4-1,5-5 0,8-14 0,0 0 0,16-15 0,2-7 0,3-7 0,3-2-1,0-4-1,0 1 1,-4 4-1,-5 4 0,-4 14-1,-11 12 1,10 4 0,-8 14-1,0 9 1,2 6-1,4 4-1,3 3 1,5-2-3,2-3-3,12 6-10,-1-13-24,4 0 0,0-6 0,2-1-1</inkml:trace>
  <inkml:trace contextRef="#ctx0" brushRef="#br0" timeOffset="7565">2396 1478 75,'6'-31'40,"-4"0"-1,-3 5 1,-12-2-28,1 7-4,-11 1-4,-6 5 0,-8 2-2,-2 6 0,-5 5-1,-1 8 1,3 4-1,4 10-1,8 10 1,12 9-1,11 8 0,13 3 0,12 10 0,11 2-1,8 6 0,3-1 1,1-3-1,-4-3 0,-9-7 1,-11-4-1,-15-9 1,-12-7-1,-12-12 0,-9-9 1,-6-10-1,-3-8 0,0-10 0,3-10 1,8-7 0,9-6 1,7-4 0,13-4 0,10-1 1,10 1 0,6 2 0,8 5 1,2 5-2,0 6 2,-1 3-2,-5 6 1,-9 5-1,-2 4-1,-9 3 1,-10 7-1,9-8 0,-9 8 0,0 0 0,0 0-1,0 0-1,0 0-1,0 0-6,0 0-32,-2-16 0,-3 2 0,-1-8-1</inkml:trace>
  <inkml:trace contextRef="#ctx0" brushRef="#br0" timeOffset="8337">1150 207 38,'14'-10'33,"-1"2"2,-3 6 0,-10 2-17,7 14-4,-10 1-5,2 14-1,-2 5-3,4 11 1,-1 5-2,5 7 0,1 2-1,5 1-1,2-2 0,2-5 0,0-8-1,0-8 0,-1-7-1,-3-8 0,-1-8-1,-10-14-2,13 5-4,-15-21-11,4 2-21,-4-8 0,0-6 0,-2-5 1</inkml:trace>
  <inkml:trace contextRef="#ctx0" brushRef="#br0" timeOffset="8646">1088 189 67,'-11'-5'35,"11"5"-1,-13 12 1,10 4-24,-4 5-9,1 3 0,0 3-1,1 3 0,-1-6 1,1 0 0,1-6 0,3-4 1,1-14-1,0 0 0,7-9 1,-1-6-1,3-5 0,2-7-1,2-6 0,-1-6 0,2 1 0,2 1 0,-3 2 0,-1 2 0,-1 8 0,1 5 0,1 13 0,2 9-1,2 9 1,1 5-1,2 4 1,3 2-1,2 0 1,-1 2-1,-3-7 1,1-3-1,-4-3-1,-3-6-1,0 0-4,-15-5-16,8-14-17,-10 3 0,-2 1 0,-6-1 0</inkml:trace>
  <inkml:trace contextRef="#ctx0" brushRef="#br0" timeOffset="10036">191 186 46,'0'0'32,"-4"-9"2,4 9-1,0 0-20,0 11-5,3 2-1,-4-1-2,5 10 1,-4 6-1,6 9 0,-3 3 0,6 5-2,-1 3 0,7 4-1,-1 0 0,5-3-1,2-5 0,0-5 0,0-5 0,-1-4 0,-4-8-1,-3-5 0,-2-4-2,-11-13-2,11 9-5,-19-20-15,3-3-15,-5-8 1,1-4-1,-5-11 2</inkml:trace>
  <inkml:trace contextRef="#ctx0" brushRef="#br0" timeOffset="10339">168 276 32,'-11'-10'32,"11"10"0,-17-4 0,5 6-13,1 9-9,-7 2-5,1 4-3,-3 5 0,2 1-2,0-3 2,6 1 1,0-6 1,9 0-1,3-15 2,0 0-1,16-5 1,-1-8-1,0-4 0,2-4 0,-1-6-2,-1-1 1,-1 0-2,-3 5 0,-4 0 1,-1 4-1,-2 5 1,-2 2-2,-2 12 1,0 0-1,11 1 0,-1 9 0,4 4 0,1 1 0,3 1 0,1 2 0,2-1 0,0-1 0,-4-6-1,-3-1-2,0-1-6,-14-8-30,14 0 1,-14 0-1,14-19 0</inkml:trace>
  <inkml:trace contextRef="#ctx0" brushRef="#br0" timeOffset="11122">230 1429 76,'-12'-5'38,"3"-2"1,9 7-10,-13-13-16,13 13-5,19-18-3,3 10-1,5-2-1,6 1-1,1 0-1,1 3 0,-3 1 0,-4 5-1,-9 7 0,-10 6 1,-9 6-1,-7 4 0,-5 5 0,0 4 0,3 4 0,5 1 0,11 1 0,10 3 0,12 1-1,8-2 0,6 2 1,-1-5-1,-3-2 1,-8-2 0,-12-3-1,-14-6 1,-15-6 0,-14-3 1,-10-5-1,-9-5-1,-7-4 0,-3-6-2,3-1 0,-1-7-3,12 4-3,-2-12-12,16 4-18,5-5 1,13-4 0,5-1 1</inkml:trace>
  <inkml:trace contextRef="#ctx0" brushRef="#br0" timeOffset="11576">630 1317 80,'43'-3'38,"-1"2"0,0 5-3,-5-3-27,3 5-3,-6 2-4,-5 5 1,-6 2-1,-7 8 1,-10 4-1,-8 7 1,-10 6-1,-8 5-1,-7 5 0,-5 1-1,1 0 1,0-6-1,6-2 0,7-6 0,8-7 2,12-4-1,9-11 1,8-2-1,4-4 1,4-4-1,3-5 0,1-2-2,2-1-1,-6-6-6,6 4-17,-6-5-13,-1-2 0,-1-1 1,0-1-1</inkml:trace>
  <inkml:trace contextRef="#ctx0" brushRef="#br0" timeOffset="12012">1402 1440 75,'5'15'37,"-3"9"-2,-4 11-7,-5 3-21,2 7-5,-1 4-1,2 1 0,0 1-1,2-6-1,3-6-1,-1-9-2,5-7-3,-6-13-18,1-10-10,0 0-1,-2-24 1</inkml:trace>
  <inkml:trace contextRef="#ctx0" brushRef="#br0" timeOffset="12182">1287 1687 60,'-12'-8'38,"12"8"0,0 0-1,13 19-20,3-7-9,12 4-3,2-1-1,6-1-2,-1-7-1,0-1-3,2-6-4,-8-14-22,6-1-10,0-7 0,3-7-1</inkml:trace>
  <inkml:trace contextRef="#ctx0" brushRef="#br0" timeOffset="12576">2792 1389 57,'13'23'35,"-5"5"0,-2 7-1,1 6-20,-7 6-10,0 6-3,-4-1 0,0 3-1,-1-6-1,2-7-3,3-3-6,-3-13-17,2-12-7,1-14-1,0 0 0</inkml:trace>
  <inkml:trace contextRef="#ctx0" brushRef="#br0" timeOffset="12775">2692 1655 71,'0'0'39,"7"14"-1,9-5 1,17 0-26,-2-6-6,10 1-2,1-5-2,2-4-3,3-2-5,-9-13-10,6 4-23,-3-6-1,3 0 0,1-5 1</inkml:trace>
  <inkml:trace contextRef="#ctx0" brushRef="#br0" timeOffset="13145">5074 1281 94,'19'9'40,"4"-2"1,3-4-2,13 1-31,0-4-6,4 1-1,3-2-1,-1-4 0,-1 3-1,-3-5-3,-1 6-4,-14-7-26,-2 3-5,-9-3 0,-15 8-2</inkml:trace>
  <inkml:trace contextRef="#ctx0" brushRef="#br0" timeOffset="13394">5146 1577 83,'8'13'40,"4"-6"-3,1-3 2,-2-5-28,8 2-7,2-3-2,2 2-1,3-1 0,5 0 0,3-1-1,3-1-1,2 1-2,-3-4-4,5 8-11,-10-7-21,-4-1 1,-2-2-2,-2-3 2</inkml:trace>
  <inkml:trace contextRef="#ctx0" brushRef="#br0" timeOffset="13839">6313 1028 61,'8'13'36,"-5"0"0,-4 5-1,-4 7-18,-7-1-12,0 10 0,-3-1-1,4 8 1,1-2 0,9 5-1,7-6-1,11-1 0,11-6-1,8-7-1,8-7-3,6-13-1,7-7-4,-4-17-6,8-3-19,-6-13-7,-5-7 0,-4-9 0</inkml:trace>
  <inkml:trace contextRef="#ctx0" brushRef="#br0" timeOffset="14078">6776 838 72,'-13'6'37,"2"12"0,3 9-4,8 19-18,-5 4-7,4 18-1,-4 6-3,2 11-1,-2 2-1,2 6 0,-1-4-1,2-2 0,0-8 0,1-9-3,2-7-2,-3-15-8,4-7-27,-3-12 0,1-12 0,0-17-1</inkml:trace>
  <inkml:trace contextRef="#ctx0" brushRef="#br0" timeOffset="14349">6870 1051 100,'53'-15'41,"6"7"-1,3 3-2,2 10-32,-3 5-4,-4 6-2,-13 9 0,-13 6 1,-14 11-2,-16 5 1,-15 7-1,-17 4 1,-11 3-1,-7 2 0,-4 3 1,1-4-1,7-2 1,13-6-1,15-6 2,20-6 0,18-8 1,14-6-2,13-12 1,11-6 1,5-8-1,2-7-1,-4-6 0,-5-7-1,-6-1-4,-12-11-4,-1 4-20,-13-6-11,-3-1 0,-9-1 0,0-1 1</inkml:trace>
  <inkml:trace contextRef="#ctx0" brushRef="#br0" timeOffset="14727">7673 727 83,'-17'-87'38,"-8"5"-1,-11 3 1,-3 5-30,-15 6-6,-9 8-1,-12 5 0,-9 11-1,-11 7 1,-8 13-1,-9 12 1,-2 14 0,-7 15-1,-3 18-1,-2 19 1,-2 13 0,8 19 0,6 10 0,8 14 0,9 7-1,13 7 1,12 7 2,15 4-3,15 6 1,12 0 0,13 2 1,15 2-1,15-3 2,14-1-1,11-10 0,17-8 0,15-6 1,14-12 0,12-9-1,12-13 0,9-10 0,8-15-1,10-9 1,3-16-1,3-14 0,1-14 0,2-19 1,-2-16-1,-3-14 0,-7-17 1,-7-18-2,-10-17 2,-9-14-2,-14-15 2,-12-11-1,-14-6 0,-13-9 1,-14-2-1,-13 3 1,-15 3 0,-11 9 0,-16 3 0,-15 10 0,-12 6 0,-12 12 0,-12 8-1,-11 9 0,-9 12 0,-7 12-1,-5 14-2,-6 12-2,0 23-18,-8 4-18,-1 18 1,-5 8-1,0 7 0</inkml:trace>
</inkml:ink>
</file>

<file path=ppt/ink/ink2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3:00.6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3926 152 25,'-12'-21'27,"-5"1"0,-16-2 0,-9-1-18,-10 5-6,-10 2-1,-11 2-3,-9 7 0,-11 3 0,-6 4-1,-7 4 1,-1 4 0,-7 3 1,-4 3-1,-3 3 1,-7 4 0,-1 1 1,-2 5 0,-1-1 0,-3 6-1,1 1 0,4 2 0,3 1 0,8 0-1,5 1 0,10 3-1,10 0 1,11-4-1,14 2 0,13 0 1,12-2-1,18 2 1,12-1 0,16-1 1,16-3 0,14 1 1,11-2 0,14 1 1,12-1 0,9-1 0,11 0 1,9-4-1,9 2 0,5-3 0,6 2-1,5-5 1,6 1-1,2-3-1,5-2 1,2 1 0,3-3-1,2-2 1,4-4-1,0 0 1,5-6 0,4-1 0,2-4 0,-1-7 1,2-1 0,0-7 0,-1 1-1,-3-7 0,-6-2 1,-5-4-2,-9-4 0,-8-2 0,-17-4 0,-13-3-1,-13-6 1,-20-2 0,-22-3-1,-21 0 1,-21 0 0,-24-1-1,-21 3 0,-23 6-3,-25 4-6,-23 9-18,-8 12-2,-23 7 1,-4 14 0</inkml:trace>
  <inkml:trace contextRef="#ctx0" brushRef="#br0" timeOffset="5270">5464 2345 17,'8'-17'21,"-6"-6"-2,8-1-7,-6-6-13,0-2-1,-2-2 1,-4-3 1,-5-1 1,-7-1 2,-5 4 1,-10-5 2,-4 1 2,-10-1-2,-6 4-1,-8-1-1,-9 3-1,-8-1-1,-7 3-1,-9 2-1,-7 2 1,-12 2 0,-5 0 0,-9-1 2,-4 5-1,-11 1 1,-6 2 0,-8 0 0,-1 4 0,-7 0 0,-2 5-1,-5 2 0,0-2-1,1 3 1,0 2-1,-2 1 1,0 3-1,-1 2 0,3 4 0,3 2 0,2 7 0,3 4 0,3 6-1,7 6 0,5 5 1,9 6 0,5 2 0,4 8-1,8 1-1,8 3 1,9 3 0,9 1 0,8 3 0,8 1 0,11 2 0,12 1 0,9 0 1,10 5-1,11-2 0,12 1 1,12 4-1,12-1 0,12 0 0,12 2 1,13 0-1,12-3 0,12-3 0,9-1 0,11-5 1,10-4-1,7-4 1,10-4 0,6-2 0,4-4 0,6-2 0,7-4 0,5-2 0,8-2 0,6-2 0,4-4 0,5-8-1,5-1 0,8-8 1,5-7-1,7-7 0,3-7 0,5-10 0,6-6 0,5-8 0,3-8 0,-3-5 0,-1-6 1,-4-6-1,-9-5 1,-6-2 0,-16-11 2,-11-6-1,-21-3 0,-17 2 2,-26 1 0,-19 0 0,-27-2 0,-23 2-1,-27 3 0,-20 7-1,-22 5-1,-18 3-1,-11 5-3,-13 3-3,-2 15-3,-6 2-9,8 10-18,4 6 0,12 5-1,15-1 3</inkml:trace>
  <inkml:trace contextRef="#ctx0" brushRef="#br0" timeOffset="6277">6664 2322 55,'59'38'33,"-14"3"-2,-6 5 0,-4 7-22,-14 8-7,-3 11 0,-8 5-2,-5 8 1,-9 0 1,-2 4-1,-7-1 2,-2 4-1,-2-3 0,-1-6-1,1-5-4,-3-11-8,5-5-22,0-9 0,1-20-1,4-14 0</inkml:trace>
  <inkml:trace contextRef="#ctx0" brushRef="#br0" timeOffset="6572">7192 2778 74,'49'-29'34,"7"2"0,3 0 0,6 2-32,8 6-2,7 4 0,0 7 0,-6 8-1,-5 6 1,-7 10-1,-8 5 1,-10 12 0,-11 8 0,-14 12 0,-13 8 0,-15 10 0,-11 4 0,-13 5 0,-9 3 0,-4-2 0,-3-1 0,2-7 1,7-4 0,7-10 0,12-6 2,10-8-1,15-6 0,11-8 1,14-5-1,10-10-1,14-4-1,9-9-1,9-11-4,13-6-5,0-17-9,8-6-16,-1-9 0,1-7-1,-6-7 2</inkml:trace>
  <inkml:trace contextRef="#ctx0" brushRef="#br0" timeOffset="6932">8856 2954 15,'-5'-46'28,"-2"12"0,-12 3-3,-4 6-9,0 13-3,-11 6-3,3 16-3,-6 12-2,1 14-2,-3 13-1,1 14-2,-1 10 1,6 13 0,5 5 0,8 2 1,7-4-1,12-4 1,12-10 0,12-10 0,13-12 0,11-12 0,8-14-2,7-12 2,3-9-2,-1-9 0,-2-11 0,-5-6 0,-10-4 1,-7-6-1,-12-1 1,-10 1-1,-13 4 1,-8 8-1,-13 12 1,-12 10-1,-7 12 0,-6 10 0,-2 9-1,-2 6-2,3 6-4,0-9-4,15 0-16,7-12-6,10-12-1,10-14 0</inkml:trace>
  <inkml:trace contextRef="#ctx0" brushRef="#br0" timeOffset="7437">8953 2363 49,'-70'-62'29,"-14"-6"1,-7 10-1,-7 5-25,-14 3-3,-4 11-1,-10 5 0,-6 6 1,-7 7-1,-4 8 1,-3 8-1,1 10 1,-1 9 0,3 12 0,2 13 0,5 13-1,7 13 0,6 11-1,15 9 0,11 7 0,13 14 0,14 7 0,19 4 0,12 3 0,18 2-1,19 0 2,13 4 0,16-2 0,16-2-1,11-5 0,17-7 1,12-4 1,13-7-1,13-7 1,12-9-1,8-9 1,11-11 0,10-10 0,9-10 0,4-9 0,4-11 0,6-5 0,1-9 0,-1-6 0,-2-4 1,-3-5-1,-5-3 0,-5-6-3,-4 3-6,-12-1-22,-6-5-2,-9 3 0,-20-2 0</inkml:trace>
</inkml:ink>
</file>

<file path=ppt/ink/ink2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4:36.8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8891 1780 39,'-20'40'29,"-6"-3"1,4 5-1,8-2-22,-2-4-3,10 1 2,3-11-1,10-6 0,5-18 1,7-4 0,-1-17 1,5-4 0,-8-12-1,2-2-1,-10-4-2,-3 3 0,-9 6-1,-5 7-1,-6 11 0,-4 9 0,2 6-1,0 7 0,6 1 1,6 3-1,6-12 0,11 11 0,4-11 1,3-5 0,0-1 0,-2-5 1,-4 1 0,-12 10 0,2-16-1,-13 15 1,-5 2-1,-5 8 0,-1 0-1,2 4 0,1 3-2,3-2 1,7 2-3,9-16-2,7 14-10,5-22-22,11-4 1,3-10-1,7-6 2</inkml:trace>
  <inkml:trace contextRef="#ctx0" brushRef="#br0" timeOffset="695">9460 1186 47,'-11'0'33,"11"0"1,-3-9-8,2-8-11,11 3-3,-1-9-3,10-3-4,-1-6 0,8 1-1,1-9-1,2 4 0,-3-2 0,0 5-1,-7 3 0,-2 7 0,-6 5-1,-2 4-1,-9 14 1,0 0-1,2 16 0,-5 9 0,-2 7 0,0 9 0,0 9 1,0 9-1,-1 7 0,2 1 1,-1 0-1,3-3 0,0-2 0,1-5 0,0-7 0,1-5 0,2-7-1,-1-8-3,4-2-3,-6-13-10,7 2-20,-3-6 0,0-2-1,-3-9 2</inkml:trace>
  <inkml:trace contextRef="#ctx0" brushRef="#br0" timeOffset="1090">9442 1774 59,'-13'19'35,"11"-6"0,14-2 1,9-10-24,17 5-2,3-10-2,9 5-2,1-7-1,4 1-2,-6 0-2,-4-1-1,-8 3-2,-6-4-1,-1 4-4,-13-10-9,4 3-22,-5-4 1,-1-2-1,-1-8 2</inkml:trace>
  <inkml:trace contextRef="#ctx0" brushRef="#br0" timeOffset="1515">10288 471 27,'-19'-49'30,"-9"-4"0,-3 3 0,-6 4-19,-11-1-5,-4 6-2,-8-2-3,-6 6-2,-4 3 1,-5 6 0,-6 7 0,-4 6 0,-4 9 0,-2 6 1,-2 10-1,-1 7 0,-1 8 1,-1 14-1,1 5 2,3 10-1,2 9 0,3 7 0,5 11 0,6 5 0,5 9 0,10 2 0,10 4-1,8 5 1,11 2-1,11-1 1,10-3 0,10 2-1,13-4 1,8-2 0,12-2 0,11-5 0,9-4 0,13-5 0,11-8 0,11-3 0,8-5 0,10-9-1,9-12 1,10-11 0,5-11 0,7-11 0,2-14-1,7-17 0,2-17 0,0-16 1,-2-18 0,-5-15 0,-7-17-1,-6-14 2,-14-16 0,-12-10-1,-19-9 1,-16-1 1,-21 0-1,-18 2 0,-24 7 0,-22 12 0,-24 13-2,-18 15 0,-21 16-3,-23 11-5,-13 26-15,-19 11-13,-12 18-1,-14 15 0,-11 17 3</inkml:trace>
  <inkml:trace contextRef="#ctx0" brushRef="#br0" timeOffset="5950">4385 3533 40,'10'10'31,"-10"-10"3,9-3-1,-9 3-18,7-11-3,-7 11-2,3-15-2,-3 15-2,-2-17-1,2 17-1,-10-19 0,2 9-2,-4 0 0,-2 1-1,-4-2 0,-4 1 0,-4-4-1,-5 3 1,-4-2-1,-5 0 1,-2 0-1,-5-2 0,-1 2 0,-4 0 0,-5 1 0,-2 4 0,-6-3 0,-5 6 0,-5 0 0,-6 4 0,-5 2 0,-4 1 0,-2 2 0,-2-1 0,-3 4 0,-1-2 1,-1-3-1,-4-1 1,1-2-1,-1 0 1,-5-3-1,0 2 1,-1-1-1,1-1 0,-3 6 0,3 1 0,-5 4 0,-1 1 1,2 4-1,-3 2 0,1 3 0,2 2 0,2 0 0,0 1 1,6 2-1,4 1 0,6 5 0,5 0 0,3 2 0,3 3 0,7 2 0,3 2-1,4 1 1,6 3 0,5-3 0,7 3 0,6-1 0,9 0 0,7-1-1,8-2 1,11-1 0,8 0 0,9-2 0,11-3 1,9-2-1,10-2 1,10-2-1,9 1 0,9-3 0,8-1 0,7-2 0,7-1 0,7-1 0,4 0 0,6-4 0,4 2 0,6-2 1,3 2-1,3-3 0,0 1 0,4 1 1,1-1-1,3 0 0,2 1 0,2-3 0,4 1 0,3-2 1,6-1-1,1-3 0,6 1 1,3-3-1,2-1 0,1-1 0,1-3 0,1-1 0,0-2 0,2-5 0,-3-2 0,-4-3 0,-2-4 0,-1-2 1,-6-3-1,-6-2 0,-10 0 0,-9 0 0,-11-2 0,-11 1 1,-13-3-1,-15 2 0,-12 1 1,-14-2-1,-11 0 1,-14-3-1,-12 2 1,-11-2-1,-9-1 0,-13-2 0,-8-2-1,-7 0 1,-8-2 0,-7 0 0,-6 0 0,-9-1 0,-7 3 0,-7 2 0,-6 2 0,-6 3 0,-4 2 0,-3 6 0,-2 2 0,3 3-2,1 3 0,10 2-4,3-3-4,20 5-22,6-1-7,17 1 1,17 0-2</inkml:trace>
  <inkml:trace contextRef="#ctx0" brushRef="#br0" timeOffset="7280">5930 3903 65,'-39'7'36,"5"-2"0,4-1 1,2-7-23,17 7-8,11-4-1,20 1-1,13-3-1,20-1 0,18-1-1,18-2 0,18-2 0,20 1 0,12-7-1,12 4-1,7-1 1,7 3-1,1-1 0,1 5 1,-7 3-1,-10 2 0,-12 5-1,-13 2 1,-16-1-1,-22 1 0,-19-2-3,-23-3-2,-15 5-9,-30-8-16,-17 0-7,-22-4 0,-20 1 0</inkml:trace>
  <inkml:trace contextRef="#ctx0" brushRef="#br0" timeOffset="7785">5839 3636 34,'-13'-2'32,"2"-1"2,11 3 0,0 0-16,0 0-6,0 0-1,0 0-3,13 15-1,-13-15-2,-10 17-1,-5-6-1,-4 4 0,-10 3-1,-6 3 0,-7-1-1,-3 4 0,0-4 0,4 2 0,2-4 0,5 2-1,8-4 1,7 1-1,10-1 1,7 2 0,9-2-1,9 3 2,7 0-1,7 0 0,5 0 0,2-1 0,1-3 0,1-1 0,-4-1 0,-6-2-1,-5-1 0,-6-1-2,-3 2-3,-12-2-33,-1 4-2,-10-1 2,-11 1-3</inkml:trace>
</inkml:ink>
</file>

<file path=ppt/ink/ink20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1:24:3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3562 196 29,'0'0'29,"15"-13"0,-13 2 1,-6-1-23,4 12 0,-10-18 0,-1 9-1,-6-4-1,-2 4 0,-6-6-2,-3 4-1,-3-2-1,-6 2 0,-7 4-2,-6-1 1,-7 5 0,-5 1 0,-9 3 0,-4 2 0,-6-1 0,-6 4 0,-1-4 1,-2 2-1,-3 0 0,1-1 1,-3 1-1,1-1 1,0 0 0,0 1 0,-3-3 0,-1 2 0,-1-4 2,-2 1-2,1-3 0,-1 0-1,-6 0 1,2 1-1,-2 1 1,1 1-1,0 1 0,-1 3 0,3 1 0,3 3 0,2 1 1,5 5-1,5-2 0,6 7 0,8 2 1,9 4-1,8 6 1,11-2-1,13 4 1,9 4-1,15 2 1,11 1-1,14 2 0,12 2 0,10-2 0,8 4 1,6 1-2,2-2 2,-2 4-1,-5 1 1,-11 0-1,-14 6 2,-15 6-1,-18 5 1,-16 5 1,-10 4-1,-12 1-1,1 1 0,-2 1 1,7-5-1,13-5 0,15-6-1,20-7 0,16-3 1,14-7-1,8-2 1,6-2-1,-1 4 0,-5 0 0,-11 5 0,-15 7 1,-12 4-1,-11 6 1,-10 3-1,-6 2 0,-3 1 0,4-2 1,3 1-1,3-4 0,5 1-1,-1 0 1,2 2 0,0 4 0,-1 4 1,-4 4-1,1 1 1,3 1 0,4-1-1,7-2 1,6 2-1,6-2 1,1-1-2,3 3 2,-4 2-1,-6 9 0,-7 2 1,-11 10 0,-8 5 1,-6 3-1,-1 4-1,1-5 1,4 1-1,5-6 0,10-2 0,7-6 0,7-5-1,4-1 0,-1-3 1,-2 2 0,-5 5 0,-6 2 0,-5 1 0,-3 1 0,-1-2-1,0-5 1,8-2 0,6-5-1,11-7 1,9-8-2,7-1 2,1-5-1,2 0 1,-6 3 0,-7 2 0,-11 2 0,-8 3 0,-10 1 0,0-1 0,1 1-1,2-6 1,8-4-1,8-4 1,8-5-1,9-2 0,2-5 1,-3 3-1,-6 4 1,-6 5 0,-15 8 1,-10 3-2,-7 4 2,-7 2-1,-2 0-1,-1-3 1,6-4-1,6-4 1,7-8-2,7-3 2,4-3-1,3 1 1,-2-1 0,-3 3 0,-7 5 0,-3 4 0,-6 2 0,-1 4 0,-2-2 0,2-1-1,1-3 1,6-1-1,5-6 1,4-2-1,6-4 2,0 3-1,1 4 0,-2 4 1,-3 3 0,-3-4 0,-2 2 0,-3 1 0,-2-2 0,1-7-1,1-10 0,2-3 0,2-7-1,3-6-1,3 5-10,1-12-28,-2-3 1,-1-9-1,0-16 1</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5:19.90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438 820 64,'0'0'39,"0"0"-2,-10 8 3,10-8-25,0 0-8,-16 14-3,7-9-2,-2 3-1,-1 3 0,-2 6 0,-3 2-1,-2 4 1,-2 6-1,-5 3 0,26-32 2,-63 78-1,31-36 1,-1-1-1,0 3 0,-1-3 1,34-41 0,-54 77 1,54-77-3,-32 62 1,32-62 0,-12 49 0,12-49 1,0 0-1,35 52 0,-10-39-2,7-1 1,7-3-1,2-1 1,6 1-1,1-1 0,2-1 0,-5 5 0,3-1 1,-8 2 1,-3 2-1,-6 0 0,-4-2 0,-7 0 0,-4-2 0,-3-1 1,-13-10-1,11 11-1,-11-11 1,0 0 0,0 0 0,0 0 0,0 0 0,0 0 0,0 0 0,0 0 0,0 0-1,-2-14 1,1 2 0,-3 0 0,0-4 0,-3-6 0,-1-2 1,0-4-1,-3 1 1,1-3 0,-1 4 0,0 0-1,-3 4 2,3 3-1,-1 4 0,1 4 0,2 2 1,9 9-2,-15-13 2,15 13-1,0 0 0,-9-6 0,9 6-1,0 0 0,3 9 0,-3-9 0,17 18-1,-4-7 2,7 2-2,3 1 2,3 1-1,4-3 1,0 3-1,-1-3 0,-3-1 1,-3-1-1,-5-2 0,-6-1 0,-2-1 0,-10-6 0,0 0 0,9 10 1,-9-10-1,0 0 0,0 0 1,-9 7-1,9-7 0,-20 10 1,6-2-1,-8 3 0,-3 3 0,-7 5-1,-3 1 1,-1 2-1,-2 3 1,4 0 0,0-1-1,6-2 1,3-3-1,7-4 1,6-3-1,2-3-2,10-9-7,0 0-32,0 0-1,2-26 0,7 0-1</inkml:trace>
  <inkml:trace contextRef="#ctx0" brushRef="#br0" timeOffset="5177">1326 1535 75,'0'0'39,"-15"-14"-1,15 14-7,-23-8-20,23 8-3,-24-1-3,12 3-2,-8 0-1,0 2 0,2 1-1,-3 6 0,0 1 0,1 2 0,1 6-1,0 4 1,2 5-1,1 3 0,0 7 0,1-2 0,3 8 0,3 2-1,0 0 1,2 3 0,3-1-1,0 2 1,2-1 0,4 2 0,-1-2 0,2-1 1,1-1-1,1-1 1,1-1-2,1-4 2,0-3-1,-1-1 0,5-4 0,-2 0-2,3-3 2,2-3-2,3 0 2,5-1-2,2-1 2,4-4-2,-1-2 2,1 0 1,3-4-1,0-2 1,2-7-1,-4-1 1,2-7-1,0-5 1,0-4 0,0-8 0,-3-4 0,6-3-2,-6-6 1,-4-2 2,-1-8-3,-4 0 3,-5-9-2,-5-3 1,-4-9-1,-10-7 1,-8-1 2,-1-10-2,-6 1 1,0-3 0,0 6 1,0 3-1,0 5 0,2 7 1,7 4-2,1 11 1,3 4-2,-1 5 1,0 6-1,1 4 1,0 7 0,1 0-1,-3 7 0,2 2 0,0 1 1,7 10-1,-12-12-1,12 12 0,0 0-1,-10-7-1,10 7-6,0 0-33,-6 15-2,5-5 2,1 4-2</inkml:trace>
  <inkml:trace contextRef="#ctx0" brushRef="#br0" timeOffset="12211">2237 1751 49,'-8'-20'38,"1"1"0,-1-4-5,8 12-14,-9-7-6,10 9-6,-5-2-1,4 11-1,0 0-1,0 0-1,-2-9 0,2 9-1,0 0 0,0 0 0,2 10 0,-2-10-1,3 16 0,-1-3 0,0 7 0,0 5-1,0 9 0,5 8 0,-1 6 0,-1 14-1,0 1 1,1 8-1,1 2 0,0-1 0,-3-4 1,-1-6 1,-2-6-2,2-10 2,0-8-1,-1-11 0,0-7 0,-1-5 1,2-6-2,-3-9 2,0 0-1,3 9 1,-3-9-1,0 0 1,0 0 0,0 0 0,0 0 0,0 0-1,0 0 1,0 0-1,0 10 0,0-10-1,0 0-1,0 0-5,0 0-35,0 0-2,0 0 1,-15-13-1</inkml:trace>
  <inkml:trace contextRef="#ctx0" brushRef="#br0" timeOffset="33116">3233 1611 51,'8'-11'39,"2"2"-1,-4-1 0,6 10-21,-11-9-9,-1 9-3,0 0-2,6 12 0,-7 10 0,2 7-1,-1 13 0,3 11-1,-4 10 0,1 11 0,-2 5-1,0 4 1,-1-4-1,-1-1 1,0-6-1,-2-7 0,0-4 1,2-5 0,-2-7 0,2-7-1,-1-5 1,1-6-1,-1-5 0,0-5 0,1-7 0,4-14-3,0 0-1,-12 2-37,12-18-1,1-11 2,7-9-4</inkml:trace>
  <inkml:trace contextRef="#ctx0" brushRef="#br0" timeOffset="33995">11533 2191 43,'0'0'37,"0"0"3,0 0-2,0 0-21,0 0-9,-6-14-2,6 14-2,9-5-1,1 1 0,3-2-1,4 1-1,4 1 0,3 0 0,1 7-1,-2 0-1,-2 7 1,-4 5 0,-7 3 0,-6 9 0,-8-1 0,-2 3 0,-6 0-1,0-4 1,2 0 0,1-5-1,6 2 1,4-7-1,4 0 1,2 0-1,-1 0 1,-2 3 0,-5 0 1,-5 6-1,-9 0 0,-5 0-1,-7-1 1,-6-3 0,-2 0-1,0-5-1,5 0 0,3-10-4,9-1-4,-2-6-25,16-9-4,10-4-1,8-6 2</inkml:trace>
  <inkml:trace contextRef="#ctx0" brushRef="#br0" timeOffset="34451">11995 2167 74,'17'0'42,"4"1"-3,0-6 2,7 1-34,2-2-6,2 2 0,-2 2-1,-2 8 0,-4 6-1,-10 10 1,-9 9-1,-10 6 1,-8 7 0,-9 2 0,-3 2 0,-1-3 0,1-6 0,9-5 0,9-10 1,10-5 0,11-8-1,12-7 0,10-5 0,5-5-3,6 2-4,-9-14-22,8 7-11,-9-4 0,-5 4-1</inkml:trace>
  <inkml:trace contextRef="#ctx0" brushRef="#br0" timeOffset="34828">11193 2797 61,'-16'15'41,"14"-2"-2,2-13 1,31 11-28,-1-12-8,12-1-2,16-2 1,17-2-1,15-3-1,13-4 1,14 1-1,6-1 0,4 1-1,-3 2-1,-7 5 0,-13 2-3,-13 7-6,-26 0-32,-12 4 2,-19-2-2,-19 3 2</inkml:trace>
  <inkml:trace contextRef="#ctx0" brushRef="#br0" timeOffset="38489">4154 1642 36,'0'-9'36,"0"9"1,0 0-7,-6-13-12,6 13-5,2 18-5,4 4-3,-2 2-2,4 13-1,-1 11-1,-1 12 0,1 11 0,0 7-1,-2 5 2,-4-3-2,0-1 2,1-6 0,-1-12 0,1-10 0,0-13 0,1-10 0,-1-12-1,0-4 1,-2-12-1,4 11 1,-4-11-2,0 0 1,0 0-1,0 0 1,0 0-1,0 0 1,0 0-1,0 0-1,0 0 1,0 0-1,0 0-1,0 0-4,7 11-11,-7-11-24,0 0 1,0 0-2,0 0 2</inkml:trace>
  <inkml:trace contextRef="#ctx0" brushRef="#br0" timeOffset="46452">5035 1688 50,'-12'-9'37,"12"9"0,-12 2-6,2-5-18,10 3-4,-7 17-5,5 2-1,-1 7-1,3 11-1,-1 11-1,1 9 0,0 14 1,0 8-1,1 7 1,-1-1 0,-1-4 0,0-7 0,0-9 1,-1-5 0,2-13 0,2-10-2,-2-12 2,2-6-2,-1-6 1,0-3-1,-1-10 1,0 0-2,0 0 1,0 0-4,0 0-15,9-7-21,-3-10 1,3-8-1,5-11 0</inkml:trace>
  <inkml:trace contextRef="#ctx0" brushRef="#br0" timeOffset="50207">5976 1632 22,'7'-16'32,"1"2"2,-5-2-1,-10-4-17,7 9-5,-10-9-4,1 7-1,-9-2-1,0 6 1,-6-2-3,-1 5 1,-2 1-2,0 3 0,-2 2-1,2 2 1,1 1-2,2 3 1,-1 3 0,2 1-1,0 5 0,3 2 0,1 6 0,1 3 0,1 7 0,1 2 0,0 5 0,3 3 0,0 4 0,5 4 1,1 1-1,5 2 0,3 0 0,2 2 1,5 4-1,1-3 1,2-1-1,0-3 0,0-1 1,-1-3 0,-2-3 0,1-4 0,-2-10 0,1 5 1,-1-5-1,1-1 0,0-2 0,2-3-1,0 1 1,3-4-1,0 1 1,2-4-2,1-3 2,3 0 0,2-2-1,1 0 1,1-4-1,3-2 1,-1-1-1,2-4 1,0-2-1,0-4 1,0-4 0,2-1-1,-2-4 1,0-2-1,-1-3 1,1-4-1,0-2 1,-2-2-1,-1-5 0,-3-3 1,-2-4 0,0 0 0,-3-2 0,-2 1 0,-3-4 0,0 2 1,-4-1-1,0 3-1,-3-4 1,-2-1-1,-3-1 1,-3-1-1,-4 3 1,-5-1-1,-3-4 1,-5 2-1,-2 2 1,0 4-1,-3 4 0,0 2 0,1 2 0,1 6-1,6 8 0,-1 1 0,3 6-2,-2-1-3,7 7-29,-12-4-7,-2-2 1,-6-9-2</inkml:trace>
  <inkml:trace contextRef="#ctx0" brushRef="#br0" timeOffset="52604">6745 1976 33,'0'0'35,"0"0"3,0 0-2,15 5-15,-15-5-7,0 0-7,0 0-1,0 0-1,0 0-2,0 0-1,3 14 0,2 3-1,0 3 1,4 12-1,-2 9-1,2 10 1,-3 5-1,-2 4 1,-1 3-1,-2 1 1,-2 0-1,-3-9-2,2-7 3,-2-9-2,2-6 1,2-5 0,-1-9 1,2-8-1,-1-11 1,0 11 1,0-11-1,0 0 0,0 0 0,0 0-1,0 0-1,0 0-2,0 0-10,0 0-29,7-22 1,1 1 1,4-11-2</inkml:trace>
  <inkml:trace contextRef="#ctx0" brushRef="#br0" timeOffset="53410">14694 2007 55,'0'0'40,"14"8"-2,2-8 2,-3-9-27,13 4-7,1-3-3,4 1-2,0 2 0,-3 0 0,-1 2-1,-4 3 1,-6 6-1,-5 6-1,-11 5 1,-8 5 0,-7 4 1,-5 4-2,-2 3 2,-3 0-1,2-2 1,2-4 0,6-5 0,6-1 0,6-6 1,6-1-1,5-10 0,4 0-1,6-6-1,2-2 0,4 0-3,-3-9-3,8 11-11,-10-13-22,0 7 1,-10-3-1,-10 11 0</inkml:trace>
  <inkml:trace contextRef="#ctx0" brushRef="#br0" timeOffset="53801">14435 2414 76,'-10'21'41,"6"-7"-1,14-1 0,7-8-34,11-2-3,9 0-2,9-3-1,8 1 0,7-3 1,3-1-1,1 0-1,1-1-1,-3 0-2,1 6-7,-16-7-23,4 4-6,-6-1-1,-3 5 1</inkml:trace>
  <inkml:trace contextRef="#ctx0" brushRef="#br0" timeOffset="54139">14816 2666 67,'0'0'41,"4"9"0,-4-9-1,5 14-30,-4-1-5,2 6-2,-1 9-1,0 5 1,-1 8-3,-1 1 2,0 1-3,-2 1 0,2 2-8,-7-2-32,7-11-1,-1-9 0,1-9 0</inkml:trace>
  <inkml:trace contextRef="#ctx0" brushRef="#br0" timeOffset="54853">7780 1801 85,'0'0'39,"-10"7"0,9 12-7,1 7-28,2 11-2,3 11-2,2 17 0,-1 11 0,3 8 0,0 3 1,2 1-1,-3-4 1,0-8-1,-3-8 0,2-11 1,-5-11-1,0-10 0,-2-8 0,-1-11-5,5 1-23,-4-18-12,0 0 0,0 0-2</inkml:trace>
  <inkml:trace contextRef="#ctx0" brushRef="#br0" timeOffset="55816">8455 806 38,'-49'-14'34,"-8"-10"-1,-9-3-1,-10-5-20,-11-8-12,-16-5-1,-11-1-2,-14-6 1,-12 3 0,-14-1 1,-13 1 0,-12 3 0,-12 1 1,-10 2 0,-8 4 1,-6 5-1,-5 3 1,-7 3-1,-6 4 1,0 4 1,-3 3-1,-3 5 1,-3 2-1,-1 4 2,-4 5-2,2 6 1,1 3-1,-4 5-1,3 5 1,4 7-1,4 5 1,4 9-2,4 5 2,11 3-1,3 8 1,13 1 0,13 4-1,14 4 2,10 2 0,15 0 0,15 5-1,15-2 0,15 5 0,16 6 2,8 1-1,13 0-2,8 6 1,11 6 2,9 2-1,8 4 1,7 5-1,8 0 0,4 2 0,11 3 0,6 6-3,7-3 0,7-2 0,5 1 0,8-7-1,4 2 2,12-1-1,6-4 3,10-11 0,6-2 1,17-7-2,10-5 1,19-5 2,15-11-3,19-6-1,16-7 1,21-5-2,17-5-1,16-9 2,19-4-5,8-8 3,13-3-1,15-2 3,14-7 1,7 0 1,14-6 1,6 0-1,12-5 1,12-5-1,8 0-1,8-8 0,5 0-1,3-10-3,1-4 2,-5-7 0,-5-3 2,-14-1-2,-14-6 2,-21-7-1,-17-10-2,-22-5 4,-25-11-3,-30-7 1,-26-12 0,-34-18 0,-30-12-1,-38-11 2,-37-11-1,-40-9 1,-36-5 1,-37-8-1,-33 0 1,-34 2 0,-32 8-1,-25 10-2,-26 7-14,-18 24-24,-22 21-1,-19 20-1,-11 23 0</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5:27.66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638 161 68,'0'-12'39,"0"12"-1,-2-11 2,2 11-28,0 0-6,0 0-1,0 0-2,-7 14 0,7 6-1,0 9 0,1 9-1,0 11 0,0 7-1,1 8 0,-1 3 0,1 1 0,0-1-1,-1-6 1,-1-6-2,1-7 0,-2-7-1,3-5-4,-6-16-15,3 2-19,1-22 1,0 0 0,0 0 0</inkml:trace>
  <inkml:trace contextRef="#ctx0" brushRef="#br0" timeOffset="414">946 301 26,'-9'-5'31,"9"5"-1,0 0-4,-12-10-3,12 10-5,0 0-5,0 0-3,0 0-3,0 0-2,0 0-1,0 0-1,2-9-1,-2 9 0,0 0-1,0 0 1,9-6-1,-9 6 0,0 0 0,0 0 0,0 0 0,0 0 0,2-10 0,-2 10 0,0 0 0,-1-10-1,1 10 1,-2-10 0,2 10-1,-1-10 0,1 10 1,1-14-1,2 4 0,3-2 0,3-1 0,4-3 0,4-2 0,4-4-1,4 1 2,7-2-2,3 2 1,1 1 0,2 3 0,-2 4 0,-2 3 1,-2 9-1,-5 6 0,-6 10 0,-7 12 0,-7 9 0,-8 12-1,-7 9 1,-8 10-1,-10 4 0,-7 3 1,-9-2-1,-4-4 0,-4-5 0,-1-7 1,1-9-1,5-11 1,9-7 1,6-7 0,8-9 0,11-5 0,11-8 1,13-5 0,12-1-1,10-1 1,12 0 0,7-1-1,6 2 1,3 3-2,-3 2 1,-5 2-2,-5-2-1,-5 3-2,-15-10-12,-4 5-25,-8-8 0,-1-4-1,-5-7 2</inkml:trace>
  <inkml:trace contextRef="#ctx0" brushRef="#br0" timeOffset="1221">1733 5 75,'0'0'41,"0"0"-1,12 9 1,-1-13-28,16 4-6,4-2-3,4 4-2,3 0-1,0 3 0,-4 3 0,-9 8 0,-12 4-1,-11 7 1,-11 3-1,-6 5 0,-5 3 0,2 4 0,7 0-1,9-2 1,18-1-1,13 1 0,15-3 1,8-2-1,2-3 1,-2-3 0,-12-1 0,-14-5 1,-22 0-1,-21-5 1,-21-3 0,-16-5-1,-10-2-1,-7-5-3,10 3-19,4-12-18,19-4 0,18-6-1,23-9 1</inkml:trace>
  <inkml:trace contextRef="#ctx0" brushRef="#br0" timeOffset="7934">1338 971 38,'-10'1'33,"10"-1"1,-13 13-4,1-9-16,4 8-6,-7 1-2,-2 4-2,-5 5 0,-2 5-1,-2 8-1,-1 6-1,-1 8 0,1 5-2,4 6 1,4 5 0,6 1-1,9 1 0,4-5 1,11-4 0,8-7 0,9-6 0,7-9 1,5-8-1,5-12 1,5-5 1,2-13 0,1-6 0,-3-7 1,0-7-1,-4-8 0,-1-3 0,-7-2 0,-7-4-1,-6 2 0,-8 0 0,-9 1-1,-7 1 1,-8 3 0,-8 5-1,-6 3 1,-5 6 0,-7 5-1,-1 5 1,0 7-1,-1 6 0,2 9 0,4 7 1,4 7-1,7 6 0,6 4 0,7 3 0,5 2 0,5-2 0,4-1 0,2-5 0,1-4 0,3-6-1,-1-3 0,-2-9-4,5 1-5,-17-14-30,18-5 3,-6-9-3,2-8 2</inkml:trace>
  <inkml:trace contextRef="#ctx0" brushRef="#br0" timeOffset="8667">1751 1035 54,'0'0'37,"0"0"-1,11 2-8,-11-2-11,0 0-6,-5 13-4,5-2-1,-1 4-3,1 3 0,0 7-1,-1 3 0,1 1-1,6 2 0,-2-2-1,8-2 0,2-4 0,4-3 0,4-9 0,5-5-1,1-5-2,-2-10-1,2-1-5,-9-16-10,5 1-16,-6-6-3,-2-4-1,-3-3 2</inkml:trace>
  <inkml:trace contextRef="#ctx0" brushRef="#br0" timeOffset="8931">2102 887 38,'3'-11'36,"-3"11"0,0 0-1,-4 16-10,-5-2-12,7 12-6,-6 4-3,1 8 0,-1 10-1,2 6 0,1 4-1,2 6 0,2-1 0,2 5 0,2-4-1,0-2 0,1-7 0,3-7 0,-2-5-1,2-10 1,-3-8-2,0-8 0,-2-7-1,-2-10 0,0 0-4,0 0-7,1-17-27,-10 4 0,0 4 1,-8-2-1</inkml:trace>
  <inkml:trace contextRef="#ctx0" brushRef="#br0" timeOffset="9509">224 2153 49,'0'0'36,"1"12"0,-1-12-4,0 0-19,7 12-5,-7-12-2,0 0-1,11 11 0,-11-11-1,17 9-1,-4-4 0,4-1-1,6 0 0,7 0 0,10 0-1,12-2 1,12-2-1,11-2 0,12-3 1,16-2-1,12-4 0,13-1 0,8-2 1,9-2-1,6-1 0,5 0 1,-2-2 0,-3 3 0,-9-1 0,-11 1 0,-12 0 0,-16 2 0,-16 3-1,-19-1 1,-15 5-1,-16 1 1,-11 1-1,-10 3-1,-16 2 1,12-4-1,-12 4 0,0 0-1,0 0-1,0 0-10,0 0-31,1-18-2,-6-12 1,-3-23-1</inkml:trace>
  <inkml:trace contextRef="#ctx0" brushRef="#br0" timeOffset="12784">38 1768 28,'-10'-1'35,"10"1"1,-14-6 1,14 6-13,0 0-10,-15-14-6,15 14-2,0 0-2,0 0-1,0 0-1,11 3 0,3 0 0,11-2-1,5-1 1,9-1-1,3 0 0,5-2 0,-2 0-1,-3 0 0,-4 2-3,-15-7-10,-3 6-26,-5-4 0,-2-1 0,-1-5-1</inkml:trace>
  <inkml:trace contextRef="#ctx0" brushRef="#br0" timeOffset="13424">1593 2412 41,'12'14'33,"-12"-14"2,0 0-7,9 9-16,-9-9-4,0 0-2,0 0-1,0 0 0,0 0-1,0 0 0,-14-2-1,4 1 0,-5-2-2,-6 2 0,-7-1-1,-4 3 0,-7 1 0,-1 4-1,-1 0 1,2 3 0,3 0 0,7 1 0,7-2 0,5 0-1,6-3 2,11-5-1,0 0 0,-8 11 0,8-11 0,0 0 0,12 8 0,-12-8 0,11 12 0,-4 2-1,-1 3 1,-1 7 0,-2 4 0,0 5 0,-1 0 0,1 0 0,0-1 0,0-6 0,3-4 0,1-6 1,3-7 0,4-7 0,1-5 0,4-1 0,0-4 1,4-2-2,-1 1 1,2 2-1,1 3 0,-1 5 0,3 7-1,0 5 0,0 5 0,0 5 1,-2 2-1,-1 1 0,-4 2 1,-6 0-1,-8-1 1,-6-3 0,-10-1 0,-8 2 0,-7 1 1,-7-4 0,-5-4 1,-3-1 0,-1-6 0,1-2 0,3-9 0,5-2 0,5-6-1,7 5-1,6-4-1,1-5-3,13 12-9,-3-14-28,10 5 1,3-9-1,6 2 2</inkml:trace>
  <inkml:trace contextRef="#ctx0" brushRef="#br0" timeOffset="14520">2166 2412 27,'0'0'34,"0"0"1,1-10-4,-1 10-14,-10-14-7,10 14-4,-19-18-2,4 9-1,-5-1 1,0 5-1,-6-1 0,-2 6-1,-7 3 0,-2 5-1,-2 8 0,-2 4-1,-1 7-1,1 3-1,4 4 1,7 2 0,10-2 0,10 0 1,11-4 0,16-5 0,12-9 0,13-5 2,7-9-1,10-6 0,2-6 0,1-3 1,-2-6-1,-4 0 1,-8-2-1,-7 4 0,-10 0 1,-7 6-1,-9 0 1,-4 4-1,-11 7 0,0 0 0,0 0 0,-5 18-1,-4-1 1,1 10-1,1 4 0,-1 8 0,3 3 0,1 2 1,3-2-1,2-3 0,2-1 0,0-7 1,1-5-1,1-4 0,-1-4 0,0-5 0,-1-1 0,0-2 0,-3-10 0,5 11 0,-5-11 0,0 0 0,4 12 0,-4-12-2,0 0-3,0 10-35,0-10 1,0 0-2,-2-12 1</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5:59.175"/>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356 125 50,'-7'19'36,"5"-4"0,2-3 0,0-12-13,1 10-15,-1-10-3,-2 11-2,2-11 1,-1 20 0,-1-3 0,2 6-1,1 5 0,4 6-1,2 6 0,1 4-2,0 3 1,1 0-2,3-2 0,-2-7-1,2-2-4,-8-14-5,7 0-15,-11-22-14,17 1 2,-8-20-2,3-10 2</inkml:trace>
  <inkml:trace contextRef="#ctx0" brushRef="#br0" timeOffset="271">758 33 46,'21'-25'36,"-8"17"2,-6 17-1,-12 11-11,0 18-16,-9 8-5,1 9-3,2 5-2,3 4 1,5-5-1,7-5 0,6-9 1,9-7 0,4-15 0,5-9 0,-1-9 1,0-10-1,-5-6 0,-5-5 1,-9-7-1,-8-2-1,-9-2 1,-8 2-1,-7 8-2,-8 3-1,-1 10-6,-11 3-25,3 9-4,-2 4 1,-1 6-3</inkml:trace>
  <inkml:trace contextRef="#ctx0" brushRef="#br0" timeOffset="612">0 834 89,'14'22'40,"15"-3"2,11-12-2,16-1-27,10-10-9,14-2-2,12-4-1,8-3-2,5 0 1,5-2-1,1 1 0,-7-3-2,-2 7-8,-19-5-29,-10 1-2,-18-1 2,-15 1-2</inkml:trace>
  <inkml:trace contextRef="#ctx0" brushRef="#br0" timeOffset="5291">435 1205 58,'0'0'39,"0"0"-1,0 0-2,-9-3-19,9 3-8,0 0-3,0 0-1,1 10-3,0 6 0,0 0 0,2 8-1,0 5-1,1 5 1,3 5-1,-1 1 1,0-3-1,1-2 0,-2-2 1,1-4-1,-2-7-1,-1-6 0,0-3-1,-3-13-3,6 11-12,-6-11-23,6-19 1,0-4-2,4-4 2</inkml:trace>
  <inkml:trace contextRef="#ctx0" brushRef="#br0" timeOffset="5596">869 1111 50,'13'18'39,"-2"10"-2,-5 3 1,0 12-15,-5-4-16,4 7-3,-2-2-1,2-1-1,-2-2 0,1-4-1,1-4 0,-1-8-7,3-4-32,1-8-1,-8-13 0,7-9-2</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8:29.75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577 20 40,'16'-6'34,"0"2"2,-3 0-1,-13 4-17,17-7-7,-17 7-4,0 0-2,0 0-1,-8 15-1,-8-1 0,-3 5-1,-8 5 0,-6 6-1,-11 4 0,-4 3 1,-6 5-1,-5 2 0,-1-2 0,2 0-1,3-5 1,7-2-1,9-3 1,6-3-1,10-2 1,11-3-1,9-1 1,8 1 0,10-3 0,9 0 0,7-1 0,7 1 0,5-3-1,4-1 1,1-1-1,0-3 0,-6 2 0,-6-4-2,-5 0-1,-10-6-4,2 7-12,-12-11-20,-1-5 1,-4-6-1,2-5 1</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8:31.31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13 27 61,'-10'-9'39,"10"9"-1,-14-7 0,14 7-21,0 0-7,0 0-4,24-5-2,-2 5-2,11 1 1,3-1-1,9 0-1,2 1 0,0 0 0,-7 0 0,-6 0 0,-10 1-1,-9 2 1,-15-4-1,-4 17 1,-8-5-1,0 0 0,2 5 0,6 5-1,9 0 1,9 2-1,8 0 1,5 0-1,1 0 2,-2 0-1,-7-1 0,-12-2 1,-14-1-1,-13-3 1,-12 1-1,-11-1 1,-6-2-1,-5 0 0,0-4-1,3 0 0,10-6-2,4-3-1,14-1-5,2-15-11,17 4-21,11-9 1,11-2 0,5-8 1</inkml:trace>
  <inkml:trace contextRef="#ctx0" brushRef="#br0" timeOffset="452">488 1 74,'35'1'39,"3"3"-2,8 1 2,-4-3-29,6 6-6,-7-1-2,-5 3 0,-9 1-1,-8 2 0,-12 5 0,-12 5 0,-16 4 0,-7 3-1,-9 2 1,-4 2-1,-1-2 1,4 0-2,5-3 2,12-3 0,16-4 0,14-2 0,11-4 1,16-2-1,7-4 0,6 0 0,3-5 0,1-3-2,-2 0-3,-7-9-15,-1 4-21,-7-5 0,-5-1-2,-4-5 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5:55.44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-6 146 82,'0'0'41,"0"0"-1,-1-11 1,17 7-25,5-8-11,8 3-2,3-3-2,7 3 0,-2 3-1,-1 5-1,-4 7 1,-6 10-1,-10 11 0,-10 8 1,-10 10-1,-12 9 0,-7 4 0,-6 2 0,-5 2 0,0-5 0,3-6 1,5-5-1,7-8 1,11-8 0,8-7 0,11-6 1,10-9-1,8-5 0,8-6-2,4-7-3,7 1-6,-8-8-28,9-4 0,-4-5 0,-2-1-1</inkml:trace>
  <inkml:trace contextRef="#ctx0" brushRef="#br0" timeOffset="391">496 7 90,'-10'1'40,"10"-1"0,10 3-1,7-4-34,1-1-4,5-1 0,5 1-1,4-1 0,0 3 0,-2 1 0,-1 7 0,-2 10 0,-4 7 0,-5 11 0,-8 10 0,-5 4 0,-3 8-1,-3 4 1,-4 0-1,-3-5 0,-1-4 0,0-10-3,4-6-1,-5-14-7,10-4-21,0-19-4,-17 0-2,5-17 2</inkml:trace>
  <inkml:trace contextRef="#ctx0" brushRef="#br0" timeOffset="657">551 390 70,'-15'-11'38,"15"11"0,0 0-3,0 0-18,38 2-6,-6-1-4,9 3-2,3-3-1,3 0-1,-1-2-2,-3-3 0,-5-3-2,-7-1 0,-4-1-3,-6-6-3,2 6-12,-8-8-22,-1-2 1,-3-5-1,0-2 1</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6:07.22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788 116 79,'5'-17'39,"-2"0"0,-7-5-12,0 8-17,-12-1-4,-3 2-2,-7 3-2,-3 5 0,-4 1-2,-1 6 1,-1 3-1,5 4 0,6 7-1,8 4 1,13 7-1,12 3 1,14 5-1,10 3 1,7 3-1,0 2 1,1-3 0,-6-1 0,-9-6-1,-10-2 1,-12-7 0,-13-7 1,-8-7-1,-3-8 1,-3-8 0,4-8 1,2-7 0,6-8-1,5-6 2,13 0-2,4-5 1,5 4-1,1 2 0,0 6-1,-2 7-2,-3 3-2,-1 12-5,-17-4-19,6 10-13,-20 11 1,4 3-1</inkml:trace>
  <inkml:trace contextRef="#ctx0" brushRef="#br0" timeOffset="452">11 656 58,'-15'14'42,"18"-3"-1,15-10 1,18 3-18,16-12-17,17-2-4,12 0-1,16-1 0,8-2-2,2 2 0,-1 2-1,-6 1 0,-10 3-1,-16 0-4,-10 10-11,-22-7-25,-16 5 1,-26-3 0,0 0 0</inkml:trace>
  <inkml:trace contextRef="#ctx0" brushRef="#br0" timeOffset="747">624 1049 86,'26'3'41,"3"-7"-1,7 5-8,1-6-24,8 3-5,-4 2-2,-2 4 0,-10 6-1,-15 8 0,-15 9 0,-14 6-1,-14 5 2,-6 3-1,-2 1 0,2 0 0,11-2 0,13-2 0,16-5-1,16-4 1,12-5 0,6-3 0,0-2 1,-1-3 0,-12-1 0,-14-4 0,-17 2 0,-19-1-1,-15-1 0,-15-2-3,-4 9-23,-16-10-16,-3-5 0,1-8-1,1-13 0</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8:30.322"/>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39 317 48,'-19'12'31,"9"2"0,1-2-6,9-12-17,-2 13-2,2-13-1,27 7-1,-4-7-1,14 0 1,5-3 1,13 2-2,11-3 0,12 3-1,12-3 0,16 4 0,12-2 0,15 4 0,18-1-1,16 1 1,18 0-1,17 0 0,12 0 0,9 1 0,12-2 0,5 0 0,1-1 0,0 1 0,-3-3 1,-3 2-1,-4-2 0,-4 0 1,-8 2-1,-6-1 0,-13 1 1,-9-1-1,-17 2 1,-13 1-1,-21-2 0,-18 2 0,-19-1 0,-20 0 0,-18 0-1,-15 1 0,-15-2 0,-10 0 0,-12 0-1,-13 0 0,7-11-1,-13 0-1,-3-3 0,-2-4-2,0-3-1,-4-6-1,7 0-1,-8-6 1,7 5 0,-5-5 1,4 5 3,-4-2 2,-5 2 4,0 6 1,-8 1 2,5 9 2,-7 0-1,5 10 1,0-2-2,9 8-1,2 2-1,12 4-1,10 3-1,10 0-1,9 3 0,10 1 0,6 3-1,4 2 1,8-3 0,-4 1 0,-4-1 0,-6-2-1,-10 2 1,-7 1 0,-19 0 0,-10 5 0,-18 3 1,-10 3-1,-16 2 0,-6 6 1,-11 1-1,-6-1 1,4 0-1,1-5 0,7-4-2,4-10 0,11-2-4,2-17-5,16 0-14,2-20-18,1-8 0,-1-9 0,-3-9 2</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9:54.30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1750 1415 37,'-13'-15'30,"2"8"-3,11 7-5,-19-7-7,19 7-3,-13-2-2,13 2-3,0 0-2,-8 10 0,6 1-3,2 6-1,0 5 1,-1 11-2,1 7 1,2 14-1,-1 9 0,3 11 0,0 13 1,1 11-1,0 14 0,2 12 1,-3 10-2,-1 9 2,-2 10 1,0 12 0,-3 6 1,0 9 0,-2 1 1,2 4-1,-3 0 3,3 1-1,-1-6-1,2-11-1,2-12 1,0-10-1,0-18-1,0-14 0,0-18-1,2-19 0,0-19-1,-1-12 0,0-16-2,-3-15-1,1-16-4,-7-13-12,6-16-22,-3-25 2,5-15-2,0-27 1</inkml:trace>
  <inkml:trace contextRef="#ctx0" brushRef="#br0" timeOffset="8552">3816 1405 52,'11'-2'33,"-11"2"1,0 0-10,9 15-13,-10-4-4,4 10-2,-4 2 0,2 10-2,-3 10-1,-2 7 0,-2 12-1,-3 11-1,-2 9 1,-3 9-1,0 11 0,-1 12 1,2 9-1,0 11 0,2 10 1,3 12-1,5 11 1,1 4-1,3 12 1,2 0 0,0 3 2,3 0-1,1-5 0,2-5 1,-1-6 0,1-6 0,-1-11 0,2-6-1,0-8-1,-1-8 1,0-11-1,-1-10-1,1-11 0,-1-6 1,1-9-1,-1-10 1,-1-9-1,1-5 1,0-9-1,-3-6 1,0-6-1,-1-10 0,-1-8-2,-3-21-3,0 0-24,-2-27-9,-3-19 0,-2-22-2</inkml:trace>
  <inkml:trace contextRef="#ctx0" brushRef="#br0" timeOffset="9294">2171 3670 16,'-14'3'24,"4"-1"-2,10-2-2,-18 13-1,18-13-4,-13 12-2,13-12-3,-6 12-2,6-12-2,-3 11-1,3-11-2,0 0 0,2 9-1,-2-9 0,0 0 1,0 0-1,14-1-1,-1-2 0,5 0 0,7 1 0,6-3-1,8 0 1,8-1-1,8-2 1,7 0-1,7 0 0,7 0 0,8-1 0,8 1 1,5 1-1,5-3-1,6 4 1,8-1 0,3-1 1,6 0-1,3 0 0,1 2 1,2-2-1,3 3 1,0-1 0,-1 0 0,0 4-1,0 0 1,-1 0 0,1-1-1,0 2 1,-3 0 0,-5-1 0,0 4 1,-8-3-1,-6 1 0,-9 0 1,-7 0-1,-10 2 0,-6-2 0,-8 2 0,-11-2 0,-5 1-1,-7 0 1,-9-2 0,-5 2-1,-9-2 1,-6 2 0,-5-1-1,-14 0 0,14 2-2,-14-2-4,0 0-32,-9 1 1,-7-6-3,-6-11 2</inkml:trace>
  <inkml:trace contextRef="#ctx0" brushRef="#br0" timeOffset="10777">835 2022 73,'0'-10'39,"-4"-2"-2,4 12-3,-28-17-28,5 15-3,-9 10-1,-6 10 0,-8 13-2,-6 11 1,-10 16 0,2 12 0,6 9-2,6 4 1,13 2 0,17-4 0,20-3 1,15-11 0,25-11 0,13-17 0,19-19 0,11-14 0,6-18 0,0-14 0,-4-21-1,-6-13 2,-15-14-1,-15-5 0,-28-2 1,-19-3-1,-26 8 0,-18 11-1,-21 17 1,-11 18-2,-3 20-2,-3 15-4,15 23-6,3 16-24,22 15-1,11 8-2,20 7 2</inkml:trace>
  <inkml:trace contextRef="#ctx0" brushRef="#br0" timeOffset="11363">625 4521 62,'0'0'38,"0"0"-2,2 23 1,-4-1-19,2 18-13,-2 10-1,3 16 0,0 10-1,2 10 1,1 3-1,1 1 0,0-4-2,1-9 1,-3-10-5,-4-22-15,0-14-22,1-31 1,-9-31-1,8-40 0</inkml:trace>
  <inkml:trace contextRef="#ctx0" brushRef="#br0" timeOffset="11854">2699 51 49,'-12'-18'34,"-8"7"2,-11 10-2,-4 12-23,-16 9-3,1 14-3,-5 10-2,6 15 0,3 8-1,13 5 0,15-2-1,15-2 0,22-12 0,18-13-1,21-16 0,16-20 1,14-16-1,10-18 0,3-11 1,1-13 0,-7-8 0,-11-3 1,-19-6 0,-18 4 1,-24-1-1,-23 10 0,-27 11-1,-21 13 0,-16 14 0,-7 11-2,-3 15-2,0 7-1,14 14-2,11-5-5,36 5-25,21-6-2,31-2 0,24-5 1</inkml:trace>
  <inkml:trace contextRef="#ctx0" brushRef="#br0" timeOffset="12447">5360 23 7,'-15'-12'30,"15"12"2,-12-4-5,12 4-6,0 0-3,-12-6-4,12 6-2,0 0-2,0 0-4,0 0-2,0 0-1,0 11-1,0 2-1,1 9 0,0 8 0,1 9-1,0 11 0,1 8 1,1 5-1,0 2 1,0-3-1,-2-3 0,1-8 0,-1-7-1,-2-12-3,4-3-14,-3-15-18,-1-14-1,0 0-1,8-26 1</inkml:trace>
  <inkml:trace contextRef="#ctx0" brushRef="#br0" timeOffset="36957">2883 2038 28,'-10'-14'32,"-6"0"1,-3 0-3,-2 5-16,-12-3-4,2 6-4,-8 2-1,1 6-1,-7 6-1,-2 8-1,-4 9 2,1 9-2,2 9-1,1 9-1,6 9 1,5 8-1,8 4 1,10 4-1,10-1 0,9 0 1,9-2 1,7-4-1,8-5 0,5-8 1,4-7 0,4-9-1,1-7 1,5-12 0,3-14 0,4-10 0,1-16-1,7-14 0,-2-15 0,0-11 1,-3-12-1,-4-10 1,-12-7 0,-10-1 0,-16 0 1,-17 7-1,-19 4 1,-14 11-2,-20 12-3,-27 12-36,-18-3-3,-24-8 0,-31-27-2,158 80 43</inkml:trace>
  <inkml:trace contextRef="#ctx0" brushRef="#br0" timeOffset="39225">127 118 58,'0'-36'39,"0"4"0,3 11 1,-4 7-27,1 14-2,10 28-4,-5 13-2,-6 12-2,0 16 0,-4 12-1,-1 10 0,0 4-1,-3 1-2,-2-2 0,0-8-2,-3-6 0,-4-17-5,6-11-23,-4-16-8,0-18-1,-2-17 0</inkml:trace>
  <inkml:trace contextRef="#ctx0" brushRef="#br0" timeOffset="40783">5087 1771 72,'0'0'37,"1"11"-1,-6-1-8,2 19-21,-7 7-2,2 14 0,-6 10 1,3 13-2,-2 9 0,4 6 0,-1 3-1,5-4 0,1-2-1,4-8 0,3-8-1,0-5 1,2-14-1,1-7 1,-3-10-1,1-7 0,-2-7 0,-1-8-2,0-1 0,-1-10-3,0 0-8,-3-10-29,2-2 2,-6-4-2,1-1 0</inkml:trace>
  <inkml:trace contextRef="#ctx0" brushRef="#br0" timeOffset="65195">2262 8922 34,'-13'-24'36,"0"2"2,-3 1-1,6 10-12,-8-8-11,18 19-6,-17-14-2,17 14-3,-12 3 0,9 9-1,2 12-2,2 11 1,1 17-1,1 15 0,2 20 0,0 17 1,0 18-2,1 13 2,1 17-1,-2 13 0,-1 8 0,-4 9 0,-2 9 1,-6 8-1,-2 4 1,-3 6 0,-7-2 1,2-1 0,-5-5 0,0-2 0,-1-14 0,5-13 1,0-16-1,3-18-1,3-20 0,2-21-1,5-23-2,1-22-1,5-19-5,0-33-34,-7-27-1,11-33 2,9-26-3</inkml:trace>
  <inkml:trace contextRef="#ctx0" brushRef="#br0" timeOffset="65710">2339 9006 46,'-14'-28'31,"4"2"1,-6-2-2,0 0-24,2 3-4,-4 0-1,4 2 0,-4 0 1,5 4 1,-1-1 0,9 4 1,3-3 1,14 5 0,8-4-1,17 4-1,17-2 1,17 2-2,18-3 0,23 2 1,20-5 0,21 1-1,21-3 2,17-1-1,16-2 0,15-1 0,10-1 0,7 2-1,2-1 0,1 4-1,-7 1 0,-5 6 0,-13 0 0,-11 7 0,-15 6-1,-12 5 0,-16 7 0,-17 7 1,-16 10-1,-15 8 0,-18 14 0,-14 9 0,-17 13-1,-15 14 1,-17 18 0,-11 13 0,-14 16-1,-8 15 0,-7 15 0,-7 11 0,-2 14 1,-3 8-1,3 4 0,0 7 0,3-2 1,1-1 0,1-9 0,2-4-1,1-10 2,1-10-1,-1-11 1,1-12-1,-1-9 0,3-11 0,-2-11 0,-1-13 0,-2-14 0,1-12-1,-1-14 1,-5-5 0,0-14 0,-6-9 0,-4-6 0,-7-10 0,-7 0 0,-10-6 0,-8-1 0,-8-7-1,-10-2 1,-7 0 0,-11-4 0,-7 3 0,-8-2 0,-8 0 1,-8-1-1,-8-3 1,-7-1-1,-8-3 0,-5-1 1,-7-3-1,-6-3 0,-5 2 0,-2-2 0,-6 6 0,0 3-1,-1 8 1,-2 8 0,-1 6 0,6 4 1,7 3-1,5 6 0,12-3 0,12-1 0,14-9-2,20-5-2,13-23-13,21-6-25,18-21 2,26-22-2,16-23 2</inkml:trace>
  <inkml:trace contextRef="#ctx0" brushRef="#br0" timeOffset="66734">4397 8756 72,'9'-13'39,"-9"13"-1,0 0 0,0 0-29,-8 29-5,0 3-2,-1 11-1,2 17 0,0 14 0,1 23-2,-1 17 2,3 19-1,0 17 0,3 18-1,-2 17 2,-1 9-2,-1 9 1,-5 6 1,0 5 0,-2-6 0,-1-2-1,-3-5 1,0-10 0,0-12 1,0-10-2,2-19 1,2-18-1,0-22 0,3-20 0,1-24 0,2-19-1,1-21-2,5-26-5,-10-17-28,0-23-3,2-12-1,-6-19-1</inkml:trace>
  <inkml:trace contextRef="#ctx0" brushRef="#br0" timeOffset="67161">2815 11082 71,'-46'3'41,"15"0"-2,6-2 1,15 2-30,10-3-6,20-7-4,15 3 0,14-1-1,23 0 1,19-2-1,30 2 1,25 1 0,27 1 1,23 0 0,21 1 0,19 5 0,13 1 1,10 5 0,2 1 0,-6 1-1,-12 5 0,-17 2 0,-28 1-1,-25-4-2,-29 4-2,-36-12-11,-26 3-26,-33-9 1,-28-9-1,-28-13 0</inkml:trace>
  <inkml:trace contextRef="#ctx0" brushRef="#br0" timeOffset="67712">1321 7700 70,'1'21'39,"1"6"-1,0 8 1,-2 1-29,1 21-6,-1 7-2,0 12-2,0 4 1,1 1-1,0 0 0,0-7-1,3-3-2,-4-16-5,7 0-18,-7-17-11,-3-11 0,-5-11-2,-4-14 2</inkml:trace>
  <inkml:trace contextRef="#ctx0" brushRef="#br0" timeOffset="67913">1038 8379 63,'-2'-13'38,"15"-2"-2,14-4 2,6-6-28,18-4-6,6-10-2,7-2 0,1-2-1,-1-2 0,-6 1 0,-3 5 1,-12 3-1,-6 10 1,-11 8 0,-5 13-1,-10 12 0,-11 12-1,-7 11 0,-10 4-1,-6 7 1,-6 2 0,-8 0 0,-5-5 0,-4-9 1,-2-9 0,-2-12-1,-1-7 1,1-14 1,0-9-1,1-8 0,1-5 0,5-3 0,7 2 1,6 3-2,6 4 2,9 7-2,11 10 1,14 9 0,15 10-1,13 14 1,12 6-1,11 7 0,5 4-1,7 6 1,-1-3-1,-2 3-5,-11-12-20,-1-6-14,-4-12 0,-1-12 0,0-13 0</inkml:trace>
  <inkml:trace contextRef="#ctx0" brushRef="#br0" timeOffset="68450">2973 7741 57,'7'-15'40,"-11"0"-2,-8 5 1,-13 4-17,-4 9-18,-5 13-3,-3 17 0,3 11-1,6 10 0,9 7 0,10 1 0,16-5 1,17-3-1,17-13 2,15-16-2,12-14 1,6-13-1,4-14 1,-1-8 0,-5-8-1,-13-8 2,-13-8-2,-18-1 2,-19-3-2,-12 5 2,-19 4-2,-9 8 0,-7 7-1,-2 9-3,7 17-4,2-1-16,22 10-17,9-7 2,40 17-2,13-14 2</inkml:trace>
  <inkml:trace contextRef="#ctx0" brushRef="#br0" timeOffset="78740">2934 11389 90,'-22'26'39,"-2"18"-1,-5 8-9,1 19-25,4 14-3,3 10-3,10 5-1,10-1 1,15-3 1,12-15-1,14-18 1,10-22 1,11-26 2,7-23 0,2-28 0,0-18 1,-8-25 0,-9-11 0,-14-8 1,-15 0-1,-17 8 0,-16 12 0,-22 18-1,-17 19-2,-13 29-4,-18 22-36,-3 17-1,-7 9 0,-6 1-2</inkml:trace>
  <inkml:trace contextRef="#ctx0" brushRef="#br0" timeOffset="80626">5115 11628 58,'17'12'39,"2"16"-1,-6 12-1,5 18-24,-8 9-6,3 16-3,-4 11-2,-2 7-1,-5 2-2,-7-12-16,1 2-22,-7-13 0,-1-21-1,-3-14-1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32:24.877"/>
    </inkml:context>
    <inkml:brush xml:id="br0">
      <inkml:brushProperty name="width" value="0.05292" units="cm"/>
      <inkml:brushProperty name="height" value="0.05292" units="cm"/>
      <inkml:brushProperty name="color" value="#FF0000"/>
    </inkml:brush>
  </inkml:definitions>
  <inkml:trace contextRef="#ctx0" brushRef="#br0">7356 3228,'0'0,"0"0,0 0,0 0,0 0,0 0,0 0,0 0,0 0,0 0,-27 26,1-26,-1 0,1-26,-1 26,-25 0,-1 0,0 0,-27 0,-25 0,-1 0,-27 0,1 26,-27-26,1 0,-1 0,-26-26,-1 26,-25 0,-1 26,27-26,-27 0,1 0,-1 27,27-27,-27 0,27 26,0 1,26-1,0 1,27-1,26 1,0-1,0 27,53 0,-26-27,26 27,0 0,0 27,0-1,27 0,-27 27,27 0,-27 26,26-26,1 53,-27 0,26-1,-26 28,27-1,-1 0,-25 27,25-27,-26 0,27 27,-27-1,26 1,1 0,-1-1,1-25,0 25,26 1,-27-27,1 27,26-53,0-1,-27 1,27 0,0-27,0-26,0 0,0 0,0-1,27-25,-1-1,1 1,-1-1,27-53,-27 27,27 0,27-26,-1-1,0-26,54 27,-54-27,53 0,1 0,25-27,-25 27,52 0,-26 0,26-26,0 26,0 0,0 0,27 0,0 26,-1-26,1 27,0-27,-1 0,28 26,-28 1,1-1,0 0,26 1,-27-1,1-26,26 27,-53-1,27 1,-27-27,0 26,1-26,-54 0,27 0,-27 0,0 0,-52-26,26 26,-1-27,1-26,-53 27,26-27,1 0,-1 0,-26-26,0-1,0-25,0 25,-27-52,27 0,0-1,-26-25,-1-1,1-26,-1-1,0-25,-26 26,27-27,-27 0,-27 1,27 25,-26-25,26 25,-53 1,27 0,-1 0,-26-27,27 27,-27 0,0 0,27-27,-27 27,0 26,0-26,0 26,0 27,0-27,-26 53,52-26,-26 26,0 27,0-1,1 27,-1-26,-27 52,27-25,0 25,-26-26,0 27,-1 26,1-27,-27 27,0 0,-26 0,-27 0,27 27,-53-1,26 1,0-1,0 1,1-27,25 0</inkml:trace>
  <inkml:trace contextRef="#ctx0" brushRef="#br0" timeOffset="956.0547">5451 3757,'0'-26,"0"26,0 26,0-26,0 27,0-1,26 27,-26 26,0 1,0 26,-26 26,26 0,0 27,0 0,-27 26,27 0,-26 0,-1 27,1 26,-1-26,1 26,0-27,-1 28,1-1,-1-27,1 28,-1-1,1 0,-1-27,1 28,-1-28,1-26,0 1,-1-1,1-26,-1-27,27 0,-26 0,-1-26,1 0,-1-26,1-1,26-26,-27 26,27-26,0 0,0 0,0-27,0 1,0-27,0 0,-26-27,26-26</inkml:trace>
  <inkml:trace contextRef="#ctx0" brushRef="#br0" timeOffset="1602.0917">2170 7117,'0'0,"-27"27,1-27,26-27,0 27,0 0,26 27,-26-27,27 0,-1 0,27 0,0 0,27 0,-1 26,53-26,1-26,25 26,28 0,25 0,27-27,0 27,27-26,0 26,26-27,0 27,26 0,-26-26,0 26,27 0,-27 0,0-27,-27 27,1 0,0-26,-27 26,0 0,-26 0,-27-26,26-1,-52 27,0-26,-27 26,-52-27,-1 27,0-26,-79-1,0-26</inkml:trace>
  <inkml:trace contextRef="#ctx0" brushRef="#br0" timeOffset="2482.142">3969 2461,'-26'26,"-1"-26,1 0,-27 27,0-27,26 26,-25 0,-1 27,0-26,0-1,26 27,27-26,0 26,0-27,27 1,26-27,26 26,-26-26,26 0,1 0,26-26,-27 26,0-53,-26 26,0-26,-26 0,-1 0,-52 0,-1 1,-26 25,-26 1,-1-1,1 27,0 27,-1-1,27 27,1-27,52 27,0 0</inkml:trace>
  <inkml:trace contextRef="#ctx0" brushRef="#br0" timeOffset="2833.1621">6694 2408,'0'0,"0"0,0-27,0 27,0 0,0 27,0 26,0-27,0 27,0 0,0 0,0 0,0 0,0 0,-26 0,26-27,0 27,0-53</inkml:trace>
  <inkml:trace contextRef="#ctx0" brushRef="#br0" timeOffset="3713.2124">1482 5133,'0'0,"0"0,-26 0,26 0,-27-27,1 54,-27-27,26 0,-26 26,0 1,1-1,-1 1,0 26,0 0,26 0,1-1,26 1,0 0,26-26,27-1,0 1,27-27,-1-27,0 1,1-1,-1-26,0 0,-26 1,-26-1,-1 0,-26 0,-26 26,-27 1,0-1,-26 27,26 0,-53 27,26-1</inkml:trace>
  <inkml:trace contextRef="#ctx0" brushRef="#br0" timeOffset="4502.2576">847 8308,'26'0,"-26"0,0 0,-26-27,26 27,0 0,0 27,0-1,0-26,-26 53,26-26,-27 26,27 0,0 0,0-1,-26 28,26-27,26-27,-26 27,0-26,0-1,0-26,0 0,0 26,0-26,0 0,0 0,27-26</inkml:trace>
  <inkml:trace contextRef="#ctx0" brushRef="#br0" timeOffset="21006.2015">3837 4789,'0'-53,"26"27,-52-27,26 26,-53 1,26-1,1 27,-53 0,26 27,-27 26,1 0,0 26,26 0,-27 27,27 26,0 1,27-1,26-26,0 26,0-26,53-27,0 27,26-53,-26-26,53-1,0-52,0 26,-1-80,1 27,0-53,0-26,-27 0,1-27,-27 0,-27 1,-26-1,-26 27,-27 26,0 26,-27 27,-25 27,-1 26,26 26,27 27,-26-26,53 52</inkml:trace>
  <inkml:trace contextRef="#ctx0" brushRef="#br0" timeOffset="24449.3985">7065 4736,'0'0,"0"0,0 27,-27-1,27 0,-26 27,26 0,-27 27,27 25,-26-25,26 26,0 0,-27-1,27 1,-26-26,26-1,0-26,-26 0,26-27,0 1,0-1,0-26,0 27,0-27,0 0,0-27,0 1,0-1</inkml:trace>
  <inkml:trace contextRef="#ctx0" brushRef="#br0" timeOffset="25449.4557">3308 7885,'0'0,"0"0,0 0,0 0,0 0,0 0,0 0,0 26,0 27,-27-27,27 54,0-1,0 1,-26 25,26-25,0 26,-27-1,27 1,0-26,-26-27,26 26,0-26,0 0,-27-53,27 26,0-26,0 0,0 0,0 0,-26-26</inkml:trace>
  <inkml:trace contextRef="#ctx0" brushRef="#br0" timeOffset="34451.9706">6324 7858,'0'-26,"0"26,0 0,0 0,0 0,0 0,0 0,-27-27,27 27,0 27,0-1,0 1,0-1,0 27,0 0,-26 26,26-26,0 27,0 25,-26-25,26-1,-27 1,1-1,26 0,-27 1,27-27,0-1,-26 1,26 0,0-26,0-27,0 26,0-26,0-26,26 26</inkml:trace>
  <inkml:trace contextRef="#ctx0" brushRef="#br0" timeOffset="35369.0228">7171 7885,'0'0,"-27"0,1 0,26 26,-27-26,-26 27,27-1,-1-26,-26 26,27 1,-27-1,27 1,-27-1,0 27,26-26,-26 26,27-1,26 1,-27 27,1-27,26 0,0 26,0-26,0 0,26 26,-26-26,27-26,-1 25,1 1,-1 0,27-26,-26-1,26 1,-27-1,27 1,0-1,0 1,26-27,-26 26,0-26,26 0,-26 0,27 0,-1-26,0-1,-26 1,27-1,-27 1,26-27,-26 0,0 0,-27 0,27-26,-53 26,27-27,-27 1,0 0,0-1,0 27,-27-26,1 0,-1-1,1 27,-1 0,1 0,-27 1,27-1,-27 26,0-26,0 27,0 26,26-27,-25 27,-1 0,0 27,0-1,0 1,26-27</inkml:trace>
  <inkml:trace contextRef="#ctx0" brushRef="#br0" timeOffset="76826.3943">2382 11906,'0'-26,"0"-1,-27 27,27-26,0 26,-26 26,26 1,26 26,-52 26,26 0,0 27,0 53,0 0,-27 26,1 27,-1-1,-26 27,27 27,-1 0,-25-1,25 27,1 0,-1 0,1 0,-1 0,1-26,26-27,0 0,0-26,26-53,1-1,26-25,-27-27,27-27,26-26,1 0,-27-53,26 26,27-26,0 0,0 0,-1 0,28 0,-1-26,0 26,1 0,25 26,28-26,-28 27,54-27,0 0,-1 26,27-26,1 0,-1 0,26 0,1 0,26-26,-27 26,1 0,0 0,-1 0,-52 0,26 26,-26-26,-27 27,-26-27,-1 0,1 26,-53-26,0 27,-27-27,1 0,-1-27,-26 27,0-26,-27-27,1 0,-1-27,1 1,25-27,-25-26,-1-27,1 0,-1 1,27-54,-26 0,26-26,-27 27,1-1,25-53,-25 54,-27-28,26 1,1 0,-27 53,0-27,0 1,0 52,0-26,-27 26,1 27,26-1,-27 1,-25 26,25 27,-26 0,0-1,0 27,0 0,-26 27,26-27,0 26,-26-25,-1 25,-25-26,-1 27,26-1,-52 1,0-1,-27 1,27-1,-53 1,-27 26,27-26,-27 26,-26 0,0 0,0 0,-27 26,27 0,-27-26,1 27,-1-1,1 1,25-1,-25 1,52-27,-26 26,26 1,27-1,26-26,1 27,52-27</inkml:trace>
  <inkml:trace contextRef="#ctx0" brushRef="#br0" timeOffset="77468.431">5160 12118,'0'0,"0"26,26 1,-26-1,0 27,27 27,-1-1,1 27,-1 26,0 53,-26 1,27-1,-1 53,-26 0,0 0,0 27,0-1,0-26,0 27,0-27,0 0,0-26,0 0,0-27,0 0,0-26,-26-27,26 0,0-26,0-26,0-28,0 1,0-26,0-27,26-27,-26 1</inkml:trace>
  <inkml:trace contextRef="#ctx0" brushRef="#br0" timeOffset="78157.4704">2514 15161,'0'0,"0"0,-27 0,27 0,0-27,0 27,0 0,0 0,27-26,-1-1,27 27,0 0,27-26,-1 26,27 0,26 0,27 0,0-27,52 27,1-26,52 26,28-27,-1 27,53-26,-27 0,53-1,-26 1,0 26,0-27,0 27,-53-26,0 26,0-27,-52 27,-28 0,-26 0,-26-26,-27-1,-26 1,-53-1,-26-26,-54-26</inkml:trace>
  <inkml:trace contextRef="#ctx0" brushRef="#br0" timeOffset="78714.5021">3943 11218,'-27'0,"-26"53,0 0,0 0,1 26,25 1,1-1,26 1,0-27,53-1,-1-25,28-1,26-26,-1-26,1-27,0 0,0-26,-27-1,-26 1,-26 0,-27-1,-27 27,-26 0,0 53,-26-26,-27 52,27-26,26 53,0-26,53 26,0 0</inkml:trace>
  <inkml:trace contextRef="#ctx0" brushRef="#br0" timeOffset="79258.5334">6694 10901,'0'-27,"0"27,27 0,-27 27,0-1,26 1,-26 52,0-26,0 0,0 26,0 1,-26-27,26 0,-27-27,1 27,-1-53</inkml:trace>
  <inkml:trace contextRef="#ctx0" brushRef="#br0" timeOffset="79796.5641">1376 13150,'-26'0,"-27"-27,0 54,0-27,0 26,0 27,0 0,0 26,27 1,-1-1,54-26,-1 27,27-28,27-25,-1-27,27 0,0-27,-27-25,27-1,-27-27,-26 1,-26 26,-27 0,-27 0,-26 27,-26 26,-1 0,1 79,0-26,-1 53,27 26</inkml:trace>
  <inkml:trace contextRef="#ctx0" brushRef="#br0" timeOffset="80175.5858">1350 16325,'-27'-53,"27"0,-26 0,-1 27,27-27,-26 53,26 26,0 1,0 52,0 0,0 27,26 0,-26 26,27 1,-1-28,-26 1,0-26,0-27</inkml:trace>
  <inkml:trace contextRef="#ctx0" brushRef="#br0" timeOffset="82640.7267">3678 13044,'-26'0,"-54"0,27 26,-26 1,0 26,26 26,-27 27,1 0,26 53,0-27,27 27,26-1,0-25,53-1,-27-26,53-53,1 0,-1-53,27-53,0 0,0-53,-1 0,-25-26,-1 0,-26-27,-26 0,-27 27,-53-1,-27 28,1 25,0 27,-27 27,26 26,1 0,52 0,1 26,79 27,0-53</inkml:trace>
  <inkml:trace contextRef="#ctx0" brushRef="#br0" timeOffset="83076.7518">7144 13282,'-53'27,"-26"-27,-1 26,-25 0,25 27,-26 0,27 27,0 26,-1 26,54 0,26 0,26 1,27-1,27-53,-1 1,80-54,-27-26,53-26,-26-54,26 1,-26-53,-27-1,-26 1,-27-53,-52 53,-54-27,-26 27,-26 26,-80 0,27 79,-53 27,-27 27,1 52</inkml:trace>
  <inkml:trace contextRef="#ctx0" brushRef="#br0" timeOffset="83650.7846">3969 15822,'-53'-53,"-26"0,-1 53,-25-26,-1 26,0 26,-26 27,52 27,-26-1,27 27,0 26,52 0,27 1,27-28,26 1,52-26,1-27,53-53,0 0,26-27,0-52,27-1,-27-25,0-1,-26-27,-80 1,1 0,-54 26,-52 0,-54 53,-25 27,-28-1,-25 54,-1-1,0 27,27 27,26-1,79-26,1 26</inkml:trace>
  <inkml:trace contextRef="#ctx0" brushRef="#br0" timeOffset="84655.8421">7065 15743,'0'0,"0"0,0 0,0 0,0 0,0 0,0 0,0 0,0 0,0 0,0 0,0 0,0 0,0 0,0 0,0 0,0 0,0 0,0 0,0 0,0 0,0 0,0 0,0 0,0 0,0 0,0 26,0 1,0 26,0 26,26 0,-26 27,0 0,27 0,-27 0,0-1,0-25,0-1,0-26,0-26,0-1,0-26,0 0,0 0,0 0,0 0,0 0,0-26</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1:03.57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293 7 87,'-23'-12'41,"2"21"-1,-10 9 0,-4 12-36,-5 14-3,-2 10-2,5 11 0,2 2-1,13 1 1,15-7 0,19-10 1,16-16 0,14-19 1,11-18-1,9-16 1,2-10 1,-3-12-1,-7-10 0,-12-5-1,-13-5 1,-18 1-1,-16 5 1,-17 11-2,-15 12-1,-10 24-3,-16 18-9,5 30-26,-7 25 1,8 27-1,7 17-1</inkml:trace>
  <inkml:trace contextRef="#ctx0" brushRef="#br0" timeOffset="422">224 2026 98,'6'-12'43,"-6"12"0,13 8 0,-3 22-34,-4 15-6,2 16-3,-2 13-1,-1 14 0,2 15-4,-9 1-36,4 0-2,-8-15 1,-1-19-3</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1:12.13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541-1 74,'-22'-3'38,"-8"7"0,-15 6 0,0 10-31,-16 12-5,-7 16-1,2 17-2,0 15 1,9 11-1,13 9 0,16-1 0,19 0 1,21-11 0,20-13 0,20-14 0,13-20 0,14-19 0,8-17 0,5-19 1,2-16 0,-4-15 0,-6-16 0,-13-12 1,-10-8 0,-20-4 0,-14 2 1,-21 4-1,-15 7 0,-15 13-1,-10 15-2,-7 22-4,-8 8-14,10 24-21,12 4 1,19 10-2,23 1 2</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1:12.53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584 100 90,'0'0'41,"-5"27"0,-31 3-1,-13 27-34,-13 9-7,-10 16-3,-2 16-1,0 7-1,17 2 1,14-8 0,29-14 3,24-19 1,26-28 2,22-27 2,15-28 1,12-24 1,-1-25 0,-2-19-1,-17-21-1,-17-10-2,-21-4 0,-24 3 0,-22 14-1,-25 14-2,-20 26-2,-24 19-12,-8 39-24,-15 29 0,-9 33-1,-7 25 1</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1:03.15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27 0 85,'46'49'42,"-20"10"-1,-10 9 2,-16 1-26,-1 3-18,-4 8-5,-11-13-16,-1 2-20,-6-11 2,-3-8-3,-1-13 3</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0:35.74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 0 68,'0'0'38,"0"0"-1,0 0 2,-3 18-24,6 16-8,-5 9-2,5 16-1,-1 12-1,2 10 0,2 7 0,0 0-1,1-8 1,3-1-2,-2-10 1,-1-11-1,-1-13-1,-3-10-2,5-4-15,-9-18-22,1-13-1,-20-45-1,-11-26-2</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0:38.35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25 2 75,'0'0'38,"0"0"-1,0 0 1,-2 16-29,4 3-4,-4 8-2,2 12 1,-3 10-1,2 13 0,-1 8 0,1 7 0,-1 6-1,2-1 0,-1 0-1,1-7 0,1-8 0,-1-9-1,-1-10 0,0-6 0,0-11-1,-1-10-1,0-8-3,2-13-5,0 0-25,-8-24-5,10 2 1,1-15-1</inkml:trace>
  <inkml:trace contextRef="#ctx0" brushRef="#br0" timeOffset="337">529 62 92,'7'-15'37,"-6"2"1,-10-1-9,-2 10-22,-7 4-3,-2 9-1,-5 5-1,-1 12 0,-1 10 0,2 12-2,5 7 1,4 11 0,7 7 0,8 3 0,9 1-1,10-2 1,11-4-1,7-7 2,7-10-1,6-8 0,5-12-1,3-8 2,-1-14-1,1-9 0,-4-14 0,-2-11 0,-6-11 0,-5-14-1,-4-12 1,-9-8 0,-7-8 0,-9-6 0,-8-2 0,-10 3 0,-7 1 0,-11 9 0,-9 12 0,-6 10 0,-7 15-1,-4 9 0,0 14-1,-3 10 0,1 10-1,4 8-2,8 9-8,1 1-28,11-1-2,6-1 1,9-4-1</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30:33.77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81 85,'0'0'40,"0"0"1,41 9 1,19-1-36,17 1-1,21 0-2,18-2 0,5-5-2,0-2-2,-7-6-1,-10-8-4,-9-5-34,-20-4-2,-21-6 1,-15-5-2</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29:55.01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256 530 28,'-2'-15'28,"-3"-1"-4,-4-4-3,2 6-5,-11-6-2,4 8-4,-8-4-1,2 7-3,-6-3-1,5 5-1,0 0 1,5 3-2,3-2 0,13 6 0,-9-11-1,19 4 1,12-4-2,13 1 0,13-6-1,16 0 0,19 1 0,17-5 0,20 5 0,16-3 0,16 0 0,14 2 1,15-1 0,12 3 0,12-5 0,9 5-1,9-2 1,5-1-1,5 4 1,3 0-1,-4 0 0,-6 3 0,-9 2 1,-13 3 0,-19 1-1,-18 4 1,-22 0 0,-20 4 0,-20 3-1,-20 2 1,-17 6-1,-15-2 1,-12 9-1,-10 10 1,-12 8-1,-8 14 1,-9 11-1,-7 19 1,-5 16-1,-4 19 0,-2 17 1,-2 15-2,4 18 2,0 11-2,6 17 1,4 7 1,4 11 0,5 7 0,0 2 0,4 0 2,-1-4-1,2-6 1,-2-10 1,2-12-2,-3-14 1,-2-14-1,-1-16 0,0-15 0,-2-16 0,0-13-1,-2-17-1,0-11 1,-2-15-1,-2-10 1,-3-10-1,-3-8 0,-4-7 0,-4-6 0,-6-3 0,-7-5 0,-5-3 0,-7-1 0,-9-2 0,-6 2 0,-11-3 0,-7 4 0,-11 0 0,-9 2 0,-11 2 0,-11 2 0,-10 4-1,-10 1 1,-8 2 0,-8 0 0,-5 2 0,-3 0 0,-3 1 0,1 0 0,0-2 0,1-3 0,2 1 0,3-4 0,3-1-1,3-4 1,5-4 0,7-4 0,10-3 0,7-3-1,8-4 1,9-3 0,12-3 0,8-2-1,7 0 1,6-3 0,8 2 0,6-2-1,4-2 1,5-2-1,3-2 1,6-2 0,1-6 0,6-3-1,5-6 1,4-4 0,5-6-1,8-5 1,9-4 0,5-3 0,9 0 0,4 0 0,0 1-1,3 2-2,3 11-19,-9 0-18,-7 3 0,-7 6-1,-8 0-1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12.10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119 52 23,'-32'2'32,"5"0"2,4 0-2,3-5-13,20 3-7,-17 7-4,17-7-2,10 13 0,8-8-2,8-5-2,11 3 1,6-7-2,8 0-1,7-5-4,-3-5-24,4-2-7,-2-2-2,-9 0 1</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12.672"/>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13 34,'48'3'29,"2"-4"1,8 3-8,3 1-14,3-5-32,7 6-3,-11-15-2,-1 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0:56.549"/>
    </inkml:context>
    <inkml:brush xml:id="br0">
      <inkml:brushProperty name="width" value="0.05292" units="cm"/>
      <inkml:brushProperty name="height" value="0.05292" units="cm"/>
      <inkml:brushProperty name="color" value="#FF0000"/>
    </inkml:brush>
  </inkml:definitions>
  <inkml:trace contextRef="#ctx0" brushRef="#br0">477 17621,'0'0,"0"-26,0-1,-27-26,27 1,0-1,-26-27,26 1,-27-1,1 1,26 26,-27-26,1 26,26 26,-27 1,27 0,0 26,0 0,27 26,-1 0,27 54,-26-54,26 54,0-27,-1-1,28 1,-27 0,0-26,-27-1,1 1,-1-27,-26 0,0 0,-26-27,-1 27,-26-26,0 26,-26-27,26 27,-26-26,26 26,0 0,0 0,26-27,27 27,27 0,-1-26,27-27,0 27,27-27,-1 0,-26 0,0 0,0 26,0 1,-27 26,-26 0,0 53,0 0,-26 0,-1 0,1 26,-1 0,1-26,-1-26,1 26,-1-27,27-26,0 0,0-26</inkml:trace>
  <inkml:trace contextRef="#ctx0" brushRef="#br0" timeOffset="33493.9158">7171 17224,'0'0,"0"0,0 0,0 0,0 0,0 0,26 0,0 27,27-54,0 27,0 0,0 0,27 0,-1 0,-26 0,26-26,1 26,-28 0,1-27,0 27,-26 0,-1 0,-26 0,0 0,0 0,0 0,-26 0,-1 0,1 0,-1 0,-26 0,1-26,-1 26,-27 0,27 0,0-26,1 26,-1-27,0 27,0 0,26-26,-26 26,27 0,-1 0,1-27,0 27,26 0,0 0,0 0,0 0,0 0,0 0,0 27,0-27,26 0,0 0,27 26,-26-26,26 0,26 0,-26 0,0 27,0-27,26 0,-26 26,0-26,0 0,0 0,-27 0,1 0,-27 0,26 26,-26-26,0 0,-26-26,26 26,-53 0,26 0,-25 0,-1-26,-27 26,1 0,26 0,-26 0,26 0,-27 26,27-26,0 0,27 0,26 0,0 0,0 0,0 0,26 0,27 26,-26-26,26 0,0-26,0 26</inkml:trace>
  <inkml:trace contextRef="#ctx0" brushRef="#br0" timeOffset="45039.5761">7382 15981,'-26'-27,"26"27,0 0,0-26,26-1,-26 1,27 26,-27-26,26-27,1 26,-1 1,1-1,-1 1,-26-27,26 26,1 1,-27 26,0-26,0 26,26 0,-26 0,0 26,0 0,0 27,0-26,0 52,0-26,0 26,0 1,0-1,0 1,0-1,0 0,0-26,0 27,-26-27,26-1,0-25,0-1,0 1,0-27,0 0,0 26,0-26,0 0,26-26,-26 26,-26-27</inkml:trace>
  <inkml:trace contextRef="#ctx0" brushRef="#br0" timeOffset="45254.5884">7223 16616,'-52'26,"52"1,0-27,26 0,27 0,26 0,-26 0,53 0,0 0,-27-27,27 27,-27 0,1 0,-1-26,-26 26</inkml:trace>
  <inkml:trace contextRef="#ctx0" brushRef="#br0" timeOffset="46058.6343">8732 17410,'-27'26,"27"-26,-26 0,-1 0,1 27,26-27,-27 52,27-52,0 53,0-53,27 53,-27-53,79 27,-26-27,0-27,0 27,-27-26,27-1,-53-26,27 27,-27 0,-27-1,1 1,-1-1,1 1,26-1,-27 27,27-26,0 26,0 0,27 0,-1 0,1 0,26 0,-27 26,1 1,-27 26,26-27,1 27,-27-27,26 1,-26-1,26-26,1 0,-1-26,1-1,-1 1,1-27,-27 27,0-54,-27 27,1 0,-1 0,1 1,-1 25,-25-26,52 53,-27-26,27 26,0 0,0 26,27-26,-1 0</inkml:trace>
  <inkml:trace contextRef="#ctx0" brushRef="#br0" timeOffset="46359.6516">9287 17436,'27'-26,"26"-1,-27-26,27 0,0 0,-27-26,1 0,-27-1,0 1,-27 0,1 26,-1 0,-25 0,25 0,1 26,-27 27,53 0,0 0,0-26,0 26,26 0</inkml:trace>
  <inkml:trace contextRef="#ctx0" brushRef="#br0" timeOffset="49693.8424">1852 16378,'0'0,"0"26,27 1,-1-27</inkml:trace>
  <inkml:trace contextRef="#ctx0" brushRef="#br0" timeOffset="53377.053">7620 14499,'-26'-26,"26"26,-27-27,27 27,-26 0,0 0,-1 0,1 0,-1 0,27 0,-26 0,-1 0,1 27,-1-27,1 26,-1 1,1-27,-1 26,1 1,0 25,26-25,-27 26,27 0,0-27,0 54,0-54,27 27,-27 0,26 0,0-27,1 1,-1-1,27 1,-26-1,26-26,-27 0,27 0,0 0,-27 0,1-26,26 26,-27-27,1 1,26-1,-27 1,1-27,-1 26,0 1,1-27,-27 27,26-1,-26-26,27 27,-27-27,0 0,0 26,-27-25,27-1,-26 26,-1 1,-25-1,25 27,-26 0,27 0,-27 27,0-27,26 26</inkml:trace>
  <inkml:trace contextRef="#ctx0" brushRef="#br0" timeOffset="63087.6084">10875 2778,'0'0,"-27"27,1-27,26 0,0 0,0 0,-27 0,27 26,0-26,0 27,0-1,0 0,0 1,0-1,27 1,-1-1,27 1,0-27,26 0,27 0,27 0,-1-27,27 27,26-26,0 26,53-27,-26 1,26 26,0-27,0 27,-26-26,26 26,0 0,-26 0,-1-26,-52 26,26 0,-26 0,-27 0,27 0,-26 0,-28 0,-25 0,26 0,-54-27,-25 1,-1-27,-26 53,0-27,-53 1,27 26,-27 0,27 53,-1 0</inkml:trace>
  <inkml:trace contextRef="#ctx0" brushRef="#br0" timeOffset="65194.7289">17331 2910,'0'-26,"26"0,-26 26,0 0,0 0,0 0,0 26,0 0,0 1,26 26,27-27,0 27,0 0,27-26,52-1,27 0,26 1,0-27,53 0,27 26,26-26,53 0,-27 0,27 0,0 27,0-27,-26 26,-1-26,-26 27,-26-1,-27-26,-53 27,0-54,-26 27,-53-26,-27-1,1 1,-54-1,1 1,-27-1,-27 1,1 0,-1 26,1 0,-1 0,27 26,0 0,0 1</inkml:trace>
  <inkml:trace contextRef="#ctx0" brushRef="#br0" timeOffset="78988.5177">11351 2858,'0'0,"0"0,0 0,0 0,26 26,-26 0,0-26,0 27,0-27,0 26,0 1,27 26,-27-53,0 26,0 27,26-26,-26-1,27 27,-27-53,0 26,0 1,26-1,-26-26,0 27,0-1,0-26,0 0,0 0,0 0,0 0,0 0,0 0,0 0,0 0,0 0</inkml:trace>
  <inkml:trace contextRef="#ctx0" brushRef="#br0" timeOffset="79712.5593">12171 2884,'0'0,"0"0,0-26,0 26,0 26,0 0,-26 1,26-1,26 1,-26 26,0-27,0 27,0-26,0 25,27-25,-27-1,0 1,0-27,0 0</inkml:trace>
  <inkml:trace contextRef="#ctx0" brushRef="#br0" timeOffset="81935.6865">14129 2884,'0'0,"0"0,0 26,0-26,0 0,0 0,0 0,0 0,0 0,0 0,0 27,0-1,0 1,0-1,0 1,0 26,0-27,0 1,27-1,-27 0,0 1,0-1,0-26,26 27,-26-27,0 26,0-26,0 27,0-27,0 0,0 0,0 0,26-27</inkml:trace>
  <inkml:trace contextRef="#ctx0" brushRef="#br0" timeOffset="83283.7634">14843 2831,'0'0,"0"0,0 0,-26 27,26-1,0 0,-26 1,26 26,-27 0,27 0,0-27,0 27,0-27,0 1,0-1,0-26,0 0</inkml:trace>
  <inkml:trace contextRef="#ctx0" brushRef="#br0" timeOffset="84059.808">13362 4339,'0'0,"0"0,0 0,-27 0,27 0,-26 0,26 27,-53-27,0 0,0 26,-26 1,-1 25,27-25,1-1,-28 1,54 26,-1 0,27-27,27 27,26-26,0 25,52-25,1 26,0-27,0 27,-27-26,1 26,-27-27,-1 27,-25-27,-27 27,-53 0,27-26,-54 26,1 0,-1-27,-25 27,25-27,-26 1,27-1,0-26,26-26,-27-1,54 1,-1-27,27 0,0-53</inkml:trace>
  <inkml:trace contextRef="#ctx0" brushRef="#br0" timeOffset="84271.8201">13071 4419,'26'26,"27"-26,0 0,0-26,26 26,1-27,26 1,-1 26,-25-27,-1 1,-26-1,26 1,-26-1,0 1,-26 26,26 0</inkml:trace>
  <inkml:trace contextRef="#ctx0" brushRef="#br0" timeOffset="84560.8366">14156 4366,'0'0,"26"26,-26 1,0-1,0 27,0 0,26 53,-26-27,0 27,27 0,-27 0,26-27,-26 27,0-53,0 26,0-26,0-27,0 27,0-53,0 0</inkml:trace>
  <inkml:trace contextRef="#ctx0" brushRef="#br0" timeOffset="87473.0031">17542 2858,'27'0,"-27"0,0-27,0 27,0 0,0 0,0 0,0 0,0 0,0 0,0 27,26-1,-26 0,27 1,-27 26,26 0,-26-27,27 1,-27-1,0 27,0-27,26 1,-26-1,0 1,0-27,0 26,0 1,26-1,-26 1,0-27,0 26,0 1,0-27,0 0,0 0,0 0,0 0,0-27,27 1,-27-27</inkml:trace>
  <inkml:trace contextRef="#ctx0" brushRef="#br0" timeOffset="88054.0364">20506 2858,'0'0,"0"0,0 0,0 26,0 0,0 1,0-1,0 27,0 0,0 0,0 0,0 0,0 0,0-27,0 1,0 26,0-53,0 26,-27 1,27-27,0 0,0 0,27-27,-27 1,0 26,0-27,0 1</inkml:trace>
  <inkml:trace contextRef="#ctx0" brushRef="#br0" timeOffset="88585.0667">19262 4630,'0'0,"0"0,0 0,0 27,0-27,0 53,-26 0,26 26,0-26,0 26,0 1,0-1,-27 0,27 1,0-27,0 0,0-1,0-25,0-1,0 1,0-27,0 0,0 0,0-27,0 27,0-53</inkml:trace>
  <inkml:trace contextRef="#ctx0" brushRef="#br0" timeOffset="89088.0956">19474 4842,'26'-27,"1"-25,52 25,-26-26,0 27,26-1,1-26,-1 27,0 26,-26 0,0-27,-26 54,-1-27,-52 26,-1 27,-26-26,0 26,-26 0,0-1,26-25,0 26,0 0,53 0,0 0,26-1,27 1,0 0,26 0,1-26,-27-1,0 27,-27-53,1 27,-27-1,-27 0,1-26,-27 0,-27 27,1-27,0 26,-27-26,26 0,28 0,-1-26,26 26,1-27,26 1,26 0</inkml:trace>
  <inkml:trace contextRef="#ctx0" brushRef="#br0" timeOffset="89661.1283">20585 4577,'0'0,"0"0,-27 0,1 27,0-1,-1 1,1 26,-1 0,1 26,-1 0,27 1,-26-1,52 0,-26-26,27 27,-1-27,27-27,26 1,1-1,-1-26,1 26,-1-52,0 26,1-26,-1-1,-26 1,0-27,0 26,-27-26,1 0,-27 0,0 1,-27-1,1 26,-1-26,1 27,-27-1,0 27,0 0,27 0,-27 27,26 26,-26 0,27 0,0-1,26 1,-27 0,27 0,0-26,0 26,0-27,27 1,-27-1,0 0,0-26,0 0</inkml:trace>
  <inkml:trace contextRef="#ctx0" brushRef="#br0" timeOffset="100316.7377">11563 10689,'-27'-26,"27"-1,0 1,0-1,0 27,0 0,-26 0,26 0,0 0,0 0,0 27,0-1,0 27,0 0,0 0,0 0,0 26,0 1,0-1,0-26,0 26,0-26,0-26,0 26,0-27,0 1,0-1,0-26,0 0,26 0,-26-26,0 26</inkml:trace>
  <inkml:trace contextRef="#ctx0" brushRef="#br0" timeOffset="101952.8314">12277 10716,'-26'0,"-1"-27,27 27,0 0,-26 0,26 0,-27 0,27 0,0 0,0 27,27-1,-27 27,0 0,0 26,0-26,0 0,0 27,0-54,0 53,0-52,0-1,0 1,0-1,-27 1,27-1,0-26,0 27,0-27,-26 26,26-26,0 0,0 0,0 0</inkml:trace>
  <inkml:trace contextRef="#ctx0" brushRef="#br0" timeOffset="104053.9516">12912 10610,'0'0,"0"0,0 0,0 0,0 0,0 0,0 26,0 1,0-1,0 1,0-1,-26 53,26-26,0 0,26 53,-26-53,0 0,0 26,26-26,-26 0,0 0,27-26,-27-1,0 0,0-26,0 0,0 0,0 0,0-26,0 0,26-1</inkml:trace>
  <inkml:trace contextRef="#ctx0" brushRef="#br0" timeOffset="109021.2357">13679 10927,'0'0,"-26"-26,-1-1,1 27,-27-26,0 26,0-27,27 27,-27 27,0-27,26 26,27 27,-26 0,26 0,0 27,26-28,1 28,-1-27,27 0,27-27,-27 1,26-27,-26 0,26-27,-26-26,0 27,-26-27,25 0,-52-26,0 26,0 0,-26 0,-27 26,27 1,-27-1,26 1,-26 26,27 0,-1 26,27-26,27 27</inkml:trace>
  <inkml:trace contextRef="#ctx0" brushRef="#br0" timeOffset="109339.2539">14261 10848,'0'0,"0"26,-26 27,-27 0,27 0,-27 27,26-1,1 0,52-26,-26 27,53-54,0-26,26 0,-26-26,27-1,-27-26,0 0,-27 0,0-26,-26 0,-52 26,-1 0,0 26,-27 1,-52 26,0 0,132 0</inkml:trace>
  <inkml:trace contextRef="#ctx0" brushRef="#br0" timeOffset="116010.6355">18971 10980,'0'-26,"0"-1,0 27,-26 0,26 0,0 0,0 0,0 0,0 0,0-26,0 26,0 26,0-26,0 27,0-1,0 1,0-1,0 1,0 26,0-27,0 27,0-27,0 27,0 0,0-26,0 26,0-27,0 27,0-53,0 26,0 1,26-1,-26-26,0 0,0 0,0 0,0 0,0 0,0 0,0 0,0 0,0 0,0 27,0-27,0 0,0 0,0 0,0 0,0 0,0 0,0 0,0-27</inkml:trace>
  <inkml:trace contextRef="#ctx0" brushRef="#br0" timeOffset="117199.7035">21881 9075,'-26'27,"26"-27,0 26,0 1,-27-1,27 27,-26 0,26-27,0 54,0-54,26 27,-26-26,27-1,-1 0,1-26,-1 27,27-54,-53 27,27 0,-1-26,-26 0,0 26,-26-27,-1 27,1-26,-27 26,26 0,1 0,-27 26,27-26,-1 0,27 0,0 0,27 27</inkml:trace>
  <inkml:trace contextRef="#ctx0" brushRef="#br0" timeOffset="117683.7311">22305 9128,'0'0,"-27"0,27 27,-26-1,26 27,0-27,0 27,0-53,26 53,1-26,-1-1,1-26,-1 0,1 0,-1-26,0-1,1 1,-1-1,1 1,-27-1,0 1,0 0,0-1,0 27,-27 0,27 0,-26 27,-1-1,27 0,-26 27,26 0,0 0,-26 0,26 0,0 0,26-27,-26 1,0-1,0 1,0-27</inkml:trace>
  <inkml:trace contextRef="#ctx0" brushRef="#br0" timeOffset="118184.7598">20929 10081,'26'0,"1"-27,-1 27,54 0,-27-26,26 26,0 0,27 0,-26-27,52 27,-26-26,26 26,-26-27,0 27,-1 0,-25 0,-1 0,-26 0,-26 0,-1 0,0 0,1 0,-27 0,26 0,-26 0,0 0,0 0,27 0,-1 0,-26 0,0 0,0 0</inkml:trace>
  <inkml:trace contextRef="#ctx0" brushRef="#br0" timeOffset="119617.8418">21881 10160,'0'26,"0"-26,0 0,0 0,0 0,0 0,0 0,0 0,0 0,27 0,-27 0,26 0,1-26,-1 26,1 0,-1 0,1 0,-1 0,1 0,-1 0,-26 26,26 1,-26-27,-26 26,26 1,-26-27,26 26,-27 1,27-27,-26 26,26-26,0 0,26 27,-26-27,27 26,-1-26,0 27,1-27,-1 26,1 1,-27-1,26-26,-26 26,0 1,0-1,-26-26,-1 0,1 27,-1-1,1-26,-27 0,27 0,-1 0,1 0,-1 0,1 0,-1-26,27 26,-26-27,26 27,0-26,0 26</inkml:trace>
  <inkml:trace contextRef="#ctx0" brushRef="#br0" timeOffset="120555.8954">22305 10213,'0'0,"0"-27,0 27,0 0,-27-26,27 26,0 0,0 0,0 0,0 0,0 0,0 0,27 0,-1 26,1-26,-1 27,1-27,-1 0,27 0,-27 0,27 0,-26 0,-1 0,1 0,-27 0,26 0,-26 0,0-27,0 27,0 0,0 0,0 27,0-27,0 26,0 1,0 26,0-27,0 1,0-1,0 27,-26 0,26-27,0 1,0-1,0 1,0-27,0 26,0-26,0 0,0 0,0 0,0-26,0 26</inkml:trace>
  <inkml:trace contextRef="#ctx0" brushRef="#br0" timeOffset="120758.907">22437 10398,'26'0,"1"0,-1 0,27 27,-26-27,26 0,-27 26,1-26,-1 0,27 0,-53 0</inkml:trace>
  <inkml:trace contextRef="#ctx0" brushRef="#br0" timeOffset="124725.1339">19712 10954,'0'0,"0"-27,0 27,0 0,0 0,0 0,0 0,-27 0,27 27,0-27,0 26,0 1,0-1,0 27,27-26,-27 25,0-25,0 26,0-27,26 1,-26 26,0-27,0 1,0-1,0 0,0-26,0 27,0-27,0 26,0-26,0 0,27 27,-27-27,0 0,0 0,0 0,0 0,0 0,0 0,0 0,0 0,0 0,0 0,0 0,0 0,0 0,0 0,0 0,0 0</inkml:trace>
  <inkml:trace contextRef="#ctx0" brushRef="#br0" timeOffset="125566.182">23522 8149,'0'0,"0"0,0 0,26 0,-26 0,53 0,-26 0,-1 0,27 0,-27 0,27 0,-26 27,-27-27,0 26,26 1,-26-1,0 0,0 1,0-1,27-26,-27 27,0-1,26 1,-26-27,0 26,0 1,-26-27,-1 26,1 1,-1-27,1 26,-27-26,27 0,-1 0,1 0,26 0,0-26,26 26,1-27</inkml:trace>
  <inkml:trace contextRef="#ctx0" brushRef="#br0" timeOffset="126008.2073">23972 8096,'-27'-26,"27"26,0 0,0-27,27 1,-1 26,1-27,-1 1,0 26,1 0,26 0,-27 0,1 0,-27 0,26 0,1 0,-1 0,-26 0,27 0,-27 0,0 26,0 1,0-27,26 26,-26 1,0-27,0 53,-26-27,26 1,0 26,-27-1,1 1,-1 0,27-26,-26 26,-1-27,27 1,-26-1,26-26,0 27,0-27,0 0,0-27,0 1</inkml:trace>
  <inkml:trace contextRef="#ctx0" brushRef="#br0" timeOffset="126162.2161">24025 8334,'0'0,"0"0,26-26,27 26,0 0,-27 0,27 0,0-27,-26 27,-1-26</inkml:trace>
  <inkml:trace contextRef="#ctx0" brushRef="#br0" timeOffset="126799.2524">23654 8864,'0'0,"0"0,27 0,-1 0,27 0,-27-27,1 27,26 0,0 0,-27 0,27 0,-26 27,-1-27,0 26,-26-26,0 26,0 27,-26-53,0 27,-1 26,1-53,-27 53,26-27,-26-26,27 27,-1-1,-26-26,53 27,-26-27,0 0,26 0,0 0,26-27,0 27,1 0,-1 0,1 0,-27 0,26 27,1-27,-1 26,1-26,-1 26,-26 1,0-1,0 1,0-1,-26 1,-1-27,1 26,-27-26,26 0,1 0,-27 0,27 0,-27-26,26-1,1 27</inkml:trace>
  <inkml:trace contextRef="#ctx0" brushRef="#br0" timeOffset="127085.2689">23998 8916,'53'-26,"26"26,-26 0,27 0,-27 0,-27 0,0 26,1 1,-27-1,-27 1,27-1,-52 27,52 0,-53-26,26 26,27-27,-26 0,52 1,1-1,-1-26,1 0,25 0,-25 0</inkml:trace>
  <inkml:trace contextRef="#ctx0" brushRef="#br0" timeOffset="127311.2818">23707 9604,'26'0,"1"0,26 0,0 0,0 0,26-26,0-1,-26 1,0 0,0-1</inkml:trace>
  <inkml:trace contextRef="#ctx0" brushRef="#br0" timeOffset="127798.3097">24263 9710,'-27'-26,"1"52,-1-26,27 0,-26 27,-1-27,27 0,0 0,-26 26,26-26,26 27,-26-27,27 0,-27 26,26-26,1 27,26-1,-27 0,1 1,-27-1,0 1,26-1,-26 1,-26 26,26-27,-27 1,-26-1,27 0,-1 1,-26-1,27-26,-1 0,27 27,0-27,-26-53,26 53,0-53</inkml:trace>
  <inkml:trace contextRef="#ctx0" brushRef="#br0" timeOffset="127964.3192">24077 9816,'27'-26,"26"26,0 0,-27-27,54 27,-54-26,53 26,-26-27,0 1,-26 26,26-27,-27 1,1-1</inkml:trace>
  <inkml:trace contextRef="#ctx0" brushRef="#br0" timeOffset="128906.373">20373 11060,'-26'0,"-1"0,27 26,-26-26,-1 27,1-1,0 27,-1-27,27 1,-26 26,-1 0,1 0,26-1,0-25,0-1,0 1,26-1,1-26,-1 27,1-27,25-27,1 27,0-26,-26-1,26 1,-27-1,27-25,-27 25,27-26,-53 0,0 27,0-1,0-26,-26 27,-1 26,1-26,0 26,26 0,-27 26,27 0,0-26</inkml:trace>
  <inkml:trace contextRef="#ctx0" brushRef="#br0" timeOffset="129370.3996">21141 11271,'-27'-26,"27"26,-26-27,-1 27,-26 0,27 0,-1 27,1-1,-1 1,1-1,0 27,26-26,0 25,0-25,26 26,0-27,1 1,-1-27,27 0,0 0,0-27,0 27,-27-53,27 27,-26-1,-1-25,1 25,-27-26,0 27,-27-27,1 26,-1 1,27-1,-26 27,26 0,0 0,0 0</inkml:trace>
  <inkml:trace contextRef="#ctx0" brushRef="#br0" timeOffset="130184.4459">21670 11139,'0'0,"0"0,0 0,0 0,0 0,0 0,0 0,0 0,0 0,0 0,0 0,0 26,0-26,0 27,-27-1,27 1,0 26,0-27,27 27,-27 0,0 0,0-27,26 27,-26-26,0-1,0 1,27-27,-27 0,0 0,0 0,0 0,0 0,0 0,0 0,0 0,26-27,-26 27</inkml:trace>
  <inkml:trace contextRef="#ctx0" brushRef="#br0" timeOffset="130716.4766">22463 11245,'0'-27,"0"27,-26 0,0 0,-1 0,27 27,-26-1,-1 1,1-1,-1 27,27-26,0 25,-26-25,52 26,-26-27,27 1,26-27,-27 26,27-26,0-26,0-1,0 27,-27-26,27-27,-26 26,-1 1,1 0,-27-27,-27 26,1 1,-1-1,1 1,-27-1,26 27,-26 0,27 0,-1 0,27 0,0 0,0 27,27-27</inkml:trace>
  <inkml:trace contextRef="#ctx0" brushRef="#br0" timeOffset="131043.4953">23231 11192,'0'0,"0"0,26 0,-26 0,0 0,0 0,0 26,0-26,0 27,0-1,0 1,0 26,0 0,0-27,0 0,0 1,0-1,0 1,0-27,0 0,0 26,0-26,0 0,0 0,0 0,0 0</inkml:trace>
  <inkml:trace contextRef="#ctx0" brushRef="#br0" timeOffset="132867.5994">24448 10927,'0'0,"0"0,-27 0,27 0,0-26,-26 26,26 0,-27-27,1 27,0-26,-1 26,-26 0,0 0,0-27,-26 27,0-26,-1 26,1-26,-1 26,-25-27,-1 27,-26 0,26-26,-27 26,1-27,0 27,0-26,-27 26,0-27,27 1,-27 26,0-27,0 1,-26-1,0 1,26 26,-26-26,0-27,0 26,-1 27,1-26,0-1,0 27,0-26,26 26,-26 0,26 0,0 26,0 1,27-1,0 1,0-1,26 27,-27 0,54 0,-27 26,27-26,26 26,0 1,27-1,-27 27,53-27,-27 27,27 0,27 0,-1-27,27 27,0-26,26 25,27 1,0-26,53-1,-27 0,53 1,0-1,1-26,25 0,1 0,0 0,26 0,0-27,0 1,27-1,-27 0,26-26,1 0,26 0,-26-26,-1-27,1 27,-27-54,26 27,-25-26,-28 0,1-27,-27 0,0 0,-52 0,-28 0,-25-26,-27 26,-27 27,-26 0,-26-27,-27 53,0 0,-27 0,1 27,-27-1,27 1,-27 26</inkml:trace>
  <inkml:trace contextRef="#ctx0" brushRef="#br0" timeOffset="133990.6639">13177 9975,'-186'-27,"28"27,-28 0,-25 0,26 27,-27-27,27 26,-27 1,27-1,0 27,-1 0,1 0,26 26,1 1,-1-1,53 0,0 27,0 0,54 26,25 1,1-1,26 0,26 1,27 25,26 1,27-27,26 27,1-27,26 27,52-27,-26 1,54-27,25 26,1-53,-1 1,1-27,52-27,-26-26,0 0,-26-26,26-1,-26-52,-27-1,-27-52,1 0,-53-1,-27-25,-26-28,-53 1,-27 0,-26 0,-26 26,-53-26,-54 26,1-26,-27 53,-26-1,-27 28,27 25,-53 1</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22.87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1037 90 5,'0'0'21,"0"0"1,9 4-4,-9-4 1,0 0-3,0 0-1,0 0-3,10 2-2,-10-2-1,0 0-2,-5-11-1,5 11-2,-8-13 2,2 3-3,-7-2-1,-2 0 0,-8-1 0,-6 2-1,-6 1 0,-5 7-1,-6 3 1,-2 9-1,-2 5 1,2 10-1,4 7 0,7 6 0,8 2 0,10 2 0,13-1 0,10-4-1,12-7 2,12-10-1,11-13 1,9-7 0,5-12-1,4-4 2,-3-9-1,0-3 1,-8 0-1,-6 3 1,-10 5-1,-7 5 1,-10 9-1,-2 12 1,-8 11 0,-1 16-1,-4 10 1,1 13-1,-2 9 0,2 8 0,0 5 0,0-2-1,0-7 0,1-6 1,1-10-1,0-11 0,0-12-1,0-12-2,-1-17-2,4-9-9,8-14-22,-1-15-3,4-8 0,3-8 0</inkml:trace>
  <inkml:trace contextRef="#ctx0" brushRef="#br0" timeOffset="564">1388 210 40,'5'11'34,"-13"19"2,-4 11-1,-2 7-15,4 18-11,-4 3-3,10 6-2,6-5-1,11 0 1,9-17-1,13-6 1,8-18-2,10-14 1,6-17-1,5-13 0,-1-17 0,0-12-1,-6-12 0,-7-11 0,-9-8 0,-16-6 1,-13 0 0,-14 2 0,-14 9-1,-13 10 1,-13 12-1,-10 14 0,-11 14 0,1 13-1,-4 11-1,1 6-1,5 9-4,0-5-9,11 9-26,7-3 1,10 4-1,5-3 0</inkml:trace>
  <inkml:trace contextRef="#ctx0" brushRef="#br0" timeOffset="1112">215 1443 69,'0'0'38,"16"2"-1,-12 18 2,4 14-32,-9 12-2,2 20-1,-3 10 0,1 14-1,-3 9 0,-1 5 0,-1-1-1,2-5 1,-1-6-2,1-10 0,1-13-1,0-14-2,3-14-2,0-21-3,8-10-7,-5-24-16,11-17-9,2-19-2,9-15 2</inkml:trace>
  <inkml:trace contextRef="#ctx0" brushRef="#br0" timeOffset="1351">700 1709 69,'31'-18'37,"-8"19"-1,-13 15-10,-1 23-13,-9 14-7,1 14-2,2 9-1,9 12 0,5 2-1,9 3 1,3-7-1,5-6 0,-2-13 0,-3-8-1,-8-10 0,-10-8 0,-15-16-1,-13-9 0,-11-13 0,-10-8 0,-5-11 1,-2-10-1,4-9 0,4-6 0,12-7 0,13-5 1,13-8-1,18-2 2,17-6-2,11 0 1,8-4 0,6 0 0,-1 1 1,-3 5-1,-8 4 0,-11 5 0,-12 10 0,-11 6 0,-13 11 0,-9 5-1,-8 9-1,-3 2 1,-3 10-3,-2 2-2,6 10-6,-5-3-16,12 8-14,4 2 1,12 3-2,5-3 3</inkml:trace>
  <inkml:trace contextRef="#ctx0" brushRef="#br0" timeOffset="1828">1465 1760 42,'-1'36'35,"-11"8"1,-5 13-1,-7 12-18,-3 7-10,7 13-1,2-1-2,9 3 0,13-12 0,13-8 1,11-17-1,14-13-1,8-19 0,10-19-1,1-20 0,1-17 1,-5-18-1,-6-16 1,-10-16-1,-13-14 1,-15-11 1,-14 2-2,-13 7 0,-13 9 0,-14 18-2,-8 13 0,-9 22-2,0 16-1,2 22-5,-4 4-10,8 18-24,1 9 1,9 10-1,-2 9 0</inkml:trace>
  <inkml:trace contextRef="#ctx0" brushRef="#br0" timeOffset="2355">86 3060 89,'-7'10'41,"7"-10"0,10 13-6,6-11-27,11 3-4,2 0-2,4 5-1,3 6 0,-3 6-1,-3 9 1,-7 8-2,-3 6 1,-3 5 0,-2 5 0,1 4-1,3 1 1,2-2-1,2-3 1,-1-2-1,0-3 2,-3 0-1,-7-5 0,-8 0 1,-12-6-1,-11-3 1,-11-6-1,-8-9 1,-12-9-1,-4-11-1,-6-7 1,0-8-1,4-4-1,4-6-3,13 6-4,1-9-22,19 5-10,13 0 1,15 0 0</inkml:trace>
  <inkml:trace contextRef="#ctx0" brushRef="#br0" timeOffset="2776">886 3087 52,'9'3'38,"-13"15"-1,-13 14 1,-8 20-13,-12 8-22,-1 15-1,-3 13-1,5 7 1,8 0-1,12-3 1,13-8-1,19-11 1,16-16 0,18-17-1,13-18 0,12-15 0,5-13 0,2-15 0,-2-13 0,-9-7 0,-15-6 0,-17-3 0,-17 0 1,-18 8-1,-18 6 1,-16 14-1,-13 11 0,-7 13-1,-2 12 0,0 8-1,7 12-2,2-3-5,17 11-9,5-12-21,17-3-2,10-9-1,12-10 1</inkml:trace>
  <inkml:trace contextRef="#ctx0" brushRef="#br0" timeOffset="3155">1543 3355 83,'0'0'39,"-20"8"-1,1 21-4,-7 10-30,2 10-2,5 12-1,4 6 0,12 4 0,13-2 1,15-8 0,12-6 0,15-17 0,10-11 1,10-16-1,9-14-1,-1-16 1,0-13-1,-5-13 1,-6-14 0,-14-10-1,-13-7 1,-17-9 0,-19 1 0,-13 5 0,-20 12 0,-14 12-1,-12 17 0,-7 16 0,-2 15-1,-1 16-4,1 4-6,10 10-31,10 0-2,12 0 0,10-3-1</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4.01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398 18 49,'28'-12'32,"-8"3"3,-5 8-3,-5 7-22,-10-6-5,-17 24-1,-8-9 1,-6 7-2,-10 2 1,-4 2 0,-6 0 0,0 1-1,0 0-1,4 0 0,6 1 1,8-1-2,9-3 1,11 3 0,14-4 0,13 1 0,11-2 0,13 0-1,7-4 1,7-1 0,0-4-1,0-2 0,-4-4-2,-7-3 0,-5-2-6,-14-12-19,-3-3-13,-6-7 1,-3-10-2,-3-8 2</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4.53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339-7 50,'0'0'36,"9"-4"-1,-9 4 0,0 0-15,0 0-16,-4 11-2,-7 3 1,-8 1 0,-5 7-2,-9 1 2,-3 5-1,-5-2 0,1 1-1,2-2 1,3-2-2,8-3 0,5-3 1,9-7-1,8 3 2,5-13-1,15 19 0,4-10 0,9 1 1,6 1 0,9-2 0,4 2-1,4-3 1,1 1-2,0-1 2,-6-1-1,-3-1-1,-8-2 1,-7 2-1,-6-3 0,-9 1-1,-2 1-1,-11-5-3,0 0-14,0 0-21,1 10 1,-1-10-2,-16-6 2</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6:51.312"/>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121 209 34,'0'0'24,"0"0"-2,-14-11 0,14 11-2,0 0-4,-1 15-3,1-15-5,-5 16-1,-2-4-1,2 4-2,-6 3-2,0 4 0,-2 2-1,-1 3 0,0 0 0,2 0-1,2-4 1,5 0 0,5-4 0,9-5 0,9-2 1,9-6-1,8-2 1,8-2-1,6-2 0,1-2-1,2-2-1,-5-2-2,-2 3-6,-13-9-20,-3 0-8,-8-3-1,-6-4 0</inkml:trace>
  <inkml:trace contextRef="#ctx0" brushRef="#br0" timeOffset="373">469 52 31,'0'0'34,"2"11"1,-3 3 0,4 11-22,-7 2-5,6 13 1,-6 4 0,4 9-3,-2 4-2,2 5 0,-1 3-1,2-1-1,-1-4 1,2-2-2,-1-9 1,1-5-1,0-6-1,0-8 1,0-6-1,-1-7-2,1-2 0,-2-15-1,2 14-4,-2-14-10,0 0-21,-3-13 1,5 2-2,1-3 3</inkml:trace>
  <inkml:trace contextRef="#ctx0" brushRef="#br0" timeOffset="698">770 284 48,'9'-12'35,"-9"12"1,0 0-1,-22 2-26,12 10-2,-4-1-3,5 10-1,3 1 0,8 5-1,8 0 0,9 2 0,6 2 0,7 0-1,4 1 0,0-3 1,-2 0-2,-6 1 1,-9-3 0,-6 3 0,-11-2 0,-10 1-1,-5 0 0,-4-4-1,-4-1-2,-3-12-4,7 1-10,-8-19-12,8-9-8,2-14-1,3-13 2</inkml:trace>
  <inkml:trace contextRef="#ctx0" brushRef="#br0" timeOffset="974">770 277 56,'8'-46'37,"5"11"-1,3 6-9,13 20-11,-4-2-7,6 7-4,-1 0-2,3 0-1,0-3-2,-1-5-2,2 0-8,-9-8-25,8-5-1,-1-5-2,0 1 0</inkml:trace>
  <inkml:trace contextRef="#ctx0" brushRef="#br0" timeOffset="1459">331 1432 44,'0'0'33,"0"0"1,-5 13 1,11 0-26,-7 1-4,5 10 0,-4 6 1,4 10-1,-3 5-1,3 5 0,-3 5-2,2 2 1,-1-2-2,-1 0 0,0-7 1,0-5-1,-1-5 0,1-7-1,-1-4 0,1-8 0,0-4 0,-1-15-1,3 13-2,-3-13-4,3-12-13,-5-3-17,3-11 1,-1-5-2,2-5 1</inkml:trace>
  <inkml:trace contextRef="#ctx0" brushRef="#br0" timeOffset="1818">529 1448 20,'12'0'31,"-12"0"1,0 0 2,3 14-15,-12-6-8,8 8-1,-8-1-5,5 7 0,-1 0 1,4 3-1,2-3-1,8 3 0,0-8-1,6 3 0,3-9 0,3-1-1,1-5-1,1-4-1,1-4-2,-6-8-3,7 2-10,-10-12-21,4-4-2,-3-6 1,0-5-1</inkml:trace>
  <inkml:trace contextRef="#ctx0" brushRef="#br0" timeOffset="2102">820 1274 34,'1'18'33,"-2"-1"1,0 1 0,5 5-19,-8-3-4,6 11-4,-4-1 1,4 10-2,-2 2-1,4 7 0,-1 0-2,3 4 0,-1 0-1,1-3 0,-1-1 0,-1-7-1,1-2 0,-1-6 0,0-4 1,0-4-1,0-7 0,0 1 0,-2-10 0,1-1-1,-3-9 1,0 0-1,4 12 0,-4-12-1,0 0 1,0 0-2,2 13 0,-2-13-3,4 18-9,-4-18-25,0 10 0,0-10 0,3-16 0</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1.11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289 365 32,'13'-59'32,"-7"-2"3,-3 0 0,-1 12-12,-11-4-8,5 18-3,-10 5-3,-1 14 0,-9 9-3,-2 15-1,-6 14-2,-1 14-1,-2 16-1,2 16 0,3 13-1,8 10 0,10 5-1,12-1 1,13-3-1,13-10 0,13-16 1,12-20-1,10-22 1,7-21 0,5-24 0,1-16 1,-3-18 0,-8-11 1,-9-14 0,-12-2 0,-19-1 0,-17 2 1,-22 10-1,-16 6-1,-18 12 1,-12 11-2,-10 14-1,-7 8-2,1 14-7,-7 5-30,9 3-1,3 1 1,10 1-1</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1.63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57 0 93,'14'21'37,"1"16"3,-7 13-3,-1 19-31,-5 14-3,-1 13-1,-4 7 0,-1 0 0,-3-2-1,0-8-1,-1-13 0,0-19-2,3-12-5,-5-22-18,4-8-14,-5-17 0,-3-9-2,-7-13 2</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1.96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1095 26 50,'15'-18'38,"0"10"-1,-5 9 1,-2 20-10,-7 4-17,5 20-3,-5 9-3,1 15-1,-2 7-1,0 7-1,-1-1 0,0-5-2,0-7 0,0-11-2,2-10-2,-3-16-5,6-7-23,-7-15-8,3-11 0,-16-11 0</inkml:trace>
  <inkml:trace contextRef="#ctx0" brushRef="#br0" timeOffset="392">288 351 71,'-37'-2'36,"-5"6"0,-1 3 0,2 10-28,-3 9-5,9 13 0,7 10-1,13 10-1,12 5 1,12 4-2,14 2 1,13-6-1,11-12 0,13-16 1,8-19-1,6-20 0,4-22 1,2-19 0,-6-19 0,-6-10 2,-13-8-1,-14-3 0,-18-2 1,-18 5-1,-21 12 1,-16 11-1,-15 16 0,-11 11-1,-9 15 0,-3 11-2,0 11-3,1-7-8,12 4-28,5-14 1,14-15 0,10-21-2</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3.66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53 17 88,'8'-10'38,"-8"10"1,9-8-10,-9 8-19,-1 11-5,-3 10 0,1 13-2,-2 11 0,1 8-1,0 13-1,-1 6 0,0 2 0,2 2 0,-1-8-1,2-11-1,0-8 0,-2-13-2,5-10-6,-10-24-30,7-19-2,-5-25 0,-1-20 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4.73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70 115 57,'-17'-30'36,"1"4"0,0-3-9,8 15-12,-5-3-3,13 17-4,0 0-1,0 0-1,-3 12-1,9 13-2,0 7-1,1 10 0,0 8 0,1 7-1,-2 2 1,-2 1-2,-1-5 1,-3-7-2,0-6-1,-4-14-5,5-6-24,-1-22-9,-16-13 0,3-23 0</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5.73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61 26 48,'0'0'39,"-10"-15"-2,10 15 1,-6-12-14,6 12-14,-1 10-4,2 6-1,-1 11-2,1 8 0,-1 8-1,1 7 0,-3 7-1,1 3 0,-3-3-1,0-10-3,2-6-5,-9-18-21,7-12-12,-8-22 2,5-19-1</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3:28.908"/>
    </inkml:context>
    <inkml:brush xml:id="br0">
      <inkml:brushProperty name="width" value="0.05292" units="cm"/>
      <inkml:brushProperty name="height" value="0.05292" units="cm"/>
      <inkml:brushProperty name="color" value="#FF0000"/>
    </inkml:brush>
  </inkml:definitions>
  <inkml:trace contextRef="#ctx0" brushRef="#br0">11060 8334,'0'0,"0"0,0 0,-27-26,27 26,0 0,0 0,0 0,0 0,0 0,0 0,0 0,0 0,0 0,0 0,-26 0,26 0,0 26,0-26,-26 27,26-1,0 27,0 0,0 0,0 26,0 1,0-1,0 1,0-28,0 28,26-27,-26 0,0 0,0-27,0 1,0-1,0 0,0-26,0 0,0 0,0 0,0 0,0 0,0 0,0 0,0 0,0 0,0 0,0-26,0 26,0 0,0 0,0 0,0-26,0-1</inkml:trace>
  <inkml:trace contextRef="#ctx0" brushRef="#br0" timeOffset="1856.1062">10055 8334,'0'0,"0"0,0 0,0 0,0 27,0-1,0 1,26-1,-26 27,0 0,26 0,-26 26,0 1,0-1,0 0,0-26,0 27,0-54,0 27,0-26,0 26,-26-27,26-26,0 0,0 0,0 0,0 0,26 0</inkml:trace>
  <inkml:trace contextRef="#ctx0" brushRef="#br0" timeOffset="13698.7836">8070 3598,'0'0,"0"0,0 0,-26 0,26 0,0 0,0 0,26-26,-26 26,0-27,27 27,-1-26,1-27,-1 53,0-53,1 27,-27 26,26-27,-26 1,27 26,-27 0,0 0,0 0,0 0,0 26,0 1,0-27,0 53,0-27,0 27,0-27,0 27,0-26,0-1,0 27,0-26,0-1,0-26,0 0,0 27,0-27,0 0,0 0,0 0,0 0,0 0,0 0</inkml:trace>
  <inkml:trace contextRef="#ctx0" brushRef="#br0" timeOffset="13995.8006">8070 3916,'0'26,"0"-26,0 0,27-26,-1 26,1 0,-1-27,27 27,-27-26,27 26,-26 0,-1-27,1 27,-1 0,-26 0,0 0,0 0,27 27,-27-27,0 0,26 0,-26-27</inkml:trace>
  <inkml:trace contextRef="#ctx0" brushRef="#br0" timeOffset="15243.8718">9208 8308,'0'0,"-27"-27,27 27,0 0,-26 0,-1 0,1 0,26 0,-26 0,-1 27,1-27,26 26,-27 1,1-1,-1 1,1-1,-1 27,27 0,-26 0,26 0,-27 0,27 0,0 0,0 0,0-1,0 1,0 27,27-27,-1-27,1 27,-1 0,1-27,-1 1,1-1,-1 1,1-1,25-26,-25 27,-1-27,1 0,-1-27,27 27,-26-26,-1-1,27-26,-26 27,-1-27,0 0,1-26,-27 26,26 0,-26-26,0-1,0 27,-26 0,26-26,-27 26,-25 0,25 0,1 27,-1-27,1 26,-1 27,1 0,-1-26,27 26,0 0,-26 0,26 0,-27 0,27 0</inkml:trace>
  <inkml:trace contextRef="#ctx0" brushRef="#br0" timeOffset="19302.1041">7171 3651,'0'0,"0"0,0 0,0 0,0 0,0-26,26-1,-26 1,26 26,1-53,-1 27,1-1,-1 1,1-1,-27 1,26 26,-26 0,0-27,0 27,0 27,0-1,-26 27,26-26,0 25,-27-25,27 26,-26 0,26 0,0-27,-27 1,27-27,0 26,0-26,0 26,0-26,0 0,0-26,0 26,-26 0</inkml:trace>
  <inkml:trace contextRef="#ctx0" brushRef="#br0" timeOffset="19500.1154">7118 3889,'0'27,"26"-27,-26 0,27 26,-27-52,52 52,-25-26,-1-26,1 26,-1 0,1 0,-27-27,26 27,1-26,-1-1,1 27</inkml:trace>
  <inkml:trace contextRef="#ctx0" brushRef="#br0" timeOffset="20414.1677">7991 8625,'0'0,"0"0,0-26,0 26,0 0,26-26,-26-1,0 1,27 26,-27-53,26 26,-26 1,0-1,0 1,27-1,-27 27,0 0,0 0,0 0,0 27,0-1,0 27,0 0,0 27,-27-28,27 28,0-1,0 27,0-27,0 1,0-27,-26 0,26 26,0-53,0 27,0-26,0-1,0 1,0-1,0-26,0 0,0 0,0 0,0-26,0 26,0 0</inkml:trace>
  <inkml:trace contextRef="#ctx0" brushRef="#br0" timeOffset="20748.1868">7753 9472,'0'27,"26"-27,1 0,-1 0,27 0,-27-27,54 27,-27-26,0 26,0 0,-1-27,1 27,-26 0,26 0,-27 0,-26 27,27-27,-27 0,0 0,0 0,26 26,-26-26,0 0,-26 0,26 0,0 0,0 0,0 0,0-26</inkml:trace>
  <inkml:trace contextRef="#ctx0" brushRef="#br0" timeOffset="21369.2223">6827 8414,'-27'0,"27"0,27 0,-27-27,26 27,1-26,-1-1,0 1,27-27,-26 27,26-1,-27 1,1-1,-1 27,-26 0,27 0,-27 53,0-26,0 52,0-26,0 53,0 0,0-1,-27-25,27 26,-26-1,26-52,0 27,-27-27,27 0,0-27,0 0,-26-26,26 0,0 27,0-27</inkml:trace>
  <inkml:trace contextRef="#ctx0" brushRef="#br0" timeOffset="21625.2369">6721 9419,'26'0,"1"27,-1-54,27 27,0 0,26-26,-26 26,27-27,-27 27,-1-26,-25 26,26-27,-27 27,1 0,-1 0,-26 0,27 0,-27 0,0 0</inkml:trace>
  <inkml:trace contextRef="#ctx0" brushRef="#br0" timeOffset="22124.2655">5742 8625,'0'-26,"26"26,1-26,-1-1,1 1,-1-27,1 0,25 26,-25-26,26 0,-27 27,27-27,-26 27,-1-1,-26 27,27 0,-27 0,26 0,-26 53,0 0,0 26,0 1,0 26,0-1,0 28,-26-27,26-1,-27 1,27 0,0-27,0-26,-26 0,-1 0,27-26</inkml:trace>
  <inkml:trace contextRef="#ctx0" brushRef="#br0" timeOffset="22330.2773">5768 9525,'0'0,"0"26,27-26,26 27,0-27,26 0,0-27,1 27,-1 0,0-26,1 0,-1 26,1 0,-28-27,-25 1,26-1,0 27</inkml:trace>
  <inkml:trace contextRef="#ctx0" brushRef="#br0" timeOffset="23275.3311">12145 8308,'-80'-27,"1"1,-27 0,0-27,-26 26,0-26,-1 27,-25-27,-28 0,28-26,-54 26,27 0,-27-27,-26 27,-27 1,1-1,-27 0,26 0,-52 26,-1 1,27-1,-53 27,27 0,26 27,-27 26,1-27,26 54,0-1,26 0,0 54,54-27,-27 26,79 27,-26-27,52 0,28 27,25-27,54 27,-1-27,54 27,52-53,1 53,52-54,0 1,53 27,27-54,0 27,26-27,26 0,27-26,0 0,27 0,26 0,26-26,-26-1,53-26,-26 0,25 0,-25-26,26-1,-27-26,1 0,-1-26,-26 0,-27-27,1 0,-27 0,-26-26,-27-1,-27-25,-52-1,-53 27,0-1,-53-25,-53 25,-53-25,-27 52,-25 0,-54 0,-26 27,-1 26,-25 0,-27 0,26 53,-26 0,26 26,0 27,27-26,0 26</inkml:trace>
  <inkml:trace contextRef="#ctx0" brushRef="#br0" timeOffset="28042.604">11827 4763,'0'-27,"0"27,0 0,0-26,0 26,0 0,0 0,0 0,0 0,0 0,27 26,-1-26,27 0,0 0,26 0,-26 0,27 0,-1 0,0-26,-26 26,0 0,-26 0,-1-27,1 27,-27 0,0 0,-27-26,27 26,-26-27,-27 1,26-1,-26 27,27-26,-1-1,-25 27,25-26,1 26,26-27,0 27,26 0,1 0,-1 0,27 0,-27 0,27 0,0 0,0 0,-26 0,-1 27,1-1,-27 1,-27-1,1 1,-1 26,1-27,-27 27,26 0,1-27,-1 1,1-1,26 1,-27-27,27 0,0 26,0-26,0-26,27 26,-27-27,26 1</inkml:trace>
  <inkml:trace contextRef="#ctx0" brushRef="#br0" timeOffset="28632.6377">13097 4366,'0'0,"0"0,0 0,0 0,0 0,0 0,0 0,0 26,0-26,0 27,0-1,-26 0,-1 1,27-1,-26 27,26 0,-27-26,27 26,27-27,-27 27,53-27,-27 1,27-27,-26 26,26-26,-1 0,-25-26,-27 26,26-27,1 1,-1-27,-26 27,0-27</inkml:trace>
  <inkml:trace contextRef="#ctx0" brushRef="#br0" timeOffset="28943.6555">13494 4286,'0'0,"0"27,-26-1,26 1,0 26,0-1,-27-25,27 52,0-26,0 27,0-1,0 0,0 1,0-27,0 26,0 0,0-26,0 0,0-26,0 26,0-27,0-26,0 27,0-27,0 0,0-27,0 1,27-1</inkml:trace>
  <inkml:trace contextRef="#ctx0" brushRef="#br0" timeOffset="29397.6815">13944 4604,'0'-27,"0"1,0 26,-27-27,1 27,0 27,-1-27,1 0,-1 26,27 27,0-26,0-1,27 27,-1 0,27 0,0-27,0 27,0 0,0-26,0-1,-27 27,0-27,-26 1,0 26,-26-27,0 27,-1-26,-26 26,0-27,27 1,-27-1,0 0,27-26,-1 0,1 0,-1 0,27 0,-26 0,26-26,0-27,0 27,0-27</inkml:trace>
  <inkml:trace contextRef="#ctx0" brushRef="#br0" timeOffset="29672.6972">13759 4551,'26'-53,"-26"26,53 1,-26-27,25 27,1-1,27 1,-27-1,0 27,-1-26,1-1,-26 1,-1-1,1 1,-1 26,1-26,-1-1,1 27,-27 0,0 0,26 0,-26 0,0 0,0 0,0 0,-26 27,-1-27</inkml:trace>
  <inkml:trace contextRef="#ctx0" brushRef="#br0" timeOffset="33521.9174">12118 6615,'-26'0,"26"0,0-27,0 1,-27-1,27 27,0-26,0 26,0-27,0 27,0 0,0 0,0 0,0 0,27 0,-1 0,27 0,0 0,0 0,0 0,0 0,0 0,0 0,0 0,-27 27,1-27,-1 0,-26 0,0 0,0 0,-26-27,-1 1,1 26,-1 0,-26-27,27 1,-1 26,-26-27,53 27,0-26,0 26,0 0,0 0,27 0,-1 0,27 0,0 0,-26 26,26-26,-27 0,0 27,1-27,-1 26,-26 1,-26-27,26 26,-27 1,1-1,-27 1,27-1,-1 1,1-27,26 26,-27-26,27 27,0-27,0 0,0 0,27 0,-27 0,26 0</inkml:trace>
  <inkml:trace contextRef="#ctx0" brushRef="#br0" timeOffset="33911.9396">13230 6297,'0'0,"0"0,0 0,-27 0,27 27,0-1,0 27,0 0,0 0,0 0,27 0,-27 26,0-26,0 0,26 0,-26 0,0-27,0 27,0-53,26 0,-26 0,0 0,27-26,-27-27</inkml:trace>
  <inkml:trace contextRef="#ctx0" brushRef="#br0" timeOffset="34217.9572">13600 6271,'0'0,"0"0,0 0,0 0,0 26,-27 1,27-1,0-26,0 53,0-27,27 1,-1-1,1 1,26-1,-27-26,27 27,27-27,-28-27,28 27,-27-26,0-27,0 26,-1 1</inkml:trace>
  <inkml:trace contextRef="#ctx0" brushRef="#br0" timeOffset="34528.975">14208 6006,'0'27,"-26"-1,26 0,0 1,0 26,0 0,0 0,0 26,0-26,0 0,0 26,0-26,0 0,0 0,0 0,26-27,-26 27,0-26,0-1,0 1,0-1,0 1,0-27,0 0,0 0,-26 0,0 0</inkml:trace>
  <inkml:trace contextRef="#ctx0" brushRef="#br0" timeOffset="39588.2642">12568 8758,'-26'-27,"-27"1,26-1,-26 1,53-1,-26 27,-1-26,27 26,0 0,0 0,53 26,0 1,0-27,27 26,25 1,1-27,0 26,53-26,-27 0,0 0,27 27,-27-27,-26 0,-26 0,25 0,-52 26,0-26,0 0,-53 0,27 0,-27-26,0-1,-27 27,27-26,-26-1,-1-26,-26 27,27 0,-27-27,0 26,0-26,27 27,-1 26,1-27,-1 27,27 0,27 0,-1 27,1-1,26 1,0-1,-1 1,1-1,0 1,-26-1,-1 0,1 1,-27 26,-27-27,1 27,-27-26,0 26,0-27,0 27,0-27,27 1,-1-1,1 1,-1-27,27 0,27-27,-1 1,27-1</inkml:trace>
  <inkml:trace contextRef="#ctx0" brushRef="#br0" timeOffset="40186.2985">15293 8334,'0'-26,"0"26,-26 0,-1 0,1 26,-27-26,0 27,-26 26,26-27,26 27,1 0,52 0,1 26,-1-26,54 0,-27 27,26-28,0 1,1-26,-27 26,-1 0,-25-27,-1 1,-52 26,-1-27,-25 0,-1 27,0-53,-27 27,27-1,-26-26,26 0,0 0,27-53,-1 27,27-27</inkml:trace>
  <inkml:trace contextRef="#ctx0" brushRef="#br0" timeOffset="40363.3087">15108 8440,'27'-53,"-1"0,27 0,-27 1,27 52,27-53,-27 26,26 27,-26-26,26-1,-26 27,0-26,0 26,0 0</inkml:trace>
  <inkml:trace contextRef="#ctx0" brushRef="#br0" timeOffset="40820.3348">16299 8255,'53'26,"-27"-26,1-26,-1 26,-52-26,26 26,-27-27,-26 27,-26 0,-1 27,27-27,-26 52,0 1,26-26,0 26,53 0,0-27,53 1,0-27,0 26,26-26,-26 0,0 0,26 0,-52 0,26 27,-27-1,-26 0,27 27,-27 0,0 27,0-27,0 26,26-26,-26 0,26 26,-26-52,27 26,-27-27,26 27,-26-27,0-26,0 0,0 0,27 27,-27-27,0 0,0 0,-27 0,27 0</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6.53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300 157 56,'-32'-38'38,"-1"5"-1,-2 2 2,6 10-23,-7-1-6,6 12-4,2 7-3,4 9 0,1 13-1,8 11-1,6 12 0,6 11-1,8 7 0,9 8 0,8 3-1,7-2 1,10-9 0,4-10 0,7-13 0,2-18 0,2-17 0,2-17 0,-3-17 0,-1-11 1,-8-9-1,-7-6 1,-11-5 0,-8 2 0,-16 3 0,-13 6 1,-13 9-1,-9 7-1,-10 10 0,-5 6 0,-3 10-2,-3 3-2,7 12-7,-5-1-30,9 1 2,3-1-2,6-4 2</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7.962"/>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8 54 42,'20'2'34,"-10"9"1,-5 8-1,-4 13-18,-7 4-10,6 10-3,2 7-2,2 3 0,8-1-2,5-6 1,9-7 1,8-13 0,5-15 0,6-17 1,-1-21 1,6-11 0,-9-17 1,1-2 0,-13-11 1,-9 3 0,-14 0 0,-12 8 0,-19 12-1,-11 12 0,-14 16-2,-9 14-3,-3 15-4,-7 7-24,13 15-12,5 1 1,16-1-2</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7.68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132 22 81,'-18'-7'40,"1"1"-2,4 2 2,-11-1-32,10 8-4,0 9-1,2 11-2,4 10 0,2 13 0,1 9-1,4 8 0,2 8 1,2 6-1,-2-4-1,2-3 0,1-8-2,-3-11-2,7-2-9,-11-18-18,12-13-7,-9-18-1,21-1 2</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8:25.63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420 347 31,'1'-19'25,"3"3"-1,-6-2 1,7 4-4,-11-5-2,8 7-4,-11-5-3,3 6-3,-9-6-3,3 3-2,-7-4-1,1 2-1,-5-2-1,0-2 0,-2 1-1,2 0 1,0 2-1,0 0 0,2 2 0,4 3 0,2 3 0,2 6 0,1 6 0,-1 6-1,1 12 1,-2 6-1,1 14 0,-1 9 1,0 13-1,2 11 1,0 9 0,2 6 0,3 0 0,5 1 0,3-6 1,5-7-2,7-10 1,5-13 0,8-12 0,7-14 0,10-12 0,7-12 1,7-13-1,2-9 2,2-12-2,2-7 2,-3-9-2,-1-9 1,-10-5 0,-10-6-1,-15-3 1,-12-1 0,-13 0 0,-11 2 0,-13 5 0,-11 8 0,-11 10 0,-3 12-1,-2 11 0,1 10-1,4 15-2,2 1-4,12 14-8,1-1-22,19 6 0,7-3-1,15 3 0</inkml:trace>
  <inkml:trace contextRef="#ctx0" brushRef="#br0" timeOffset="688">1068 166 38,'-10'-37'35,"-5"3"0,-3 5 1,-6 0-13,1 11-14,-8 4-2,2 9-3,-5 7-1,2 11-1,-5 10 0,0 13-1,1 8 0,1 13 0,3 9 1,4 10-2,5 4 1,10 1 0,11 0-1,11-7 1,11-5-1,10-7 1,8-12 0,9-10-1,3-13 1,8-8 0,1-14 0,0-8-1,-1-9 1,-5-11-1,-2-7 0,-6-10 1,-4-6-1,-6-13 1,-12-5 0,-11-4 0,-11-6 0,-9-3 0,-13 0 1,-9 6-1,-11 8-1,-7 11 1,-2 14-1,-1 11-1,6 15-1,1 8-2,13 14-3,4 0-8,21 16-23,4 3-1,13 5-1,8 0 2</inkml:trace>
  <inkml:trace contextRef="#ctx0" brushRef="#br0" timeOffset="1279">1676 173 42,'-2'-23'35,"-4"7"1,-7-2-1,-2 9-10,-8-2-19,1 9-1,-9 5-2,-2 7 0,-6 12-1,1 11-1,-2 12 1,0 10-2,3 11 1,3 6-1,6 2 0,8 3 0,8-5 0,9-1 0,8-8 0,12-7 1,9-9-1,7-9 0,7-5 1,5-10-1,7-9 0,2-7 1,3-12 0,-2-9 0,1-7-1,-2-5 1,-3-10-1,-3-4 2,-4-3-1,-5-8 0,-6 0 1,-5-4-1,-7-3 1,-4 0-1,-5-2 1,-8 0-1,-8 2 0,-4 8 1,-8 2-1,-3 10 0,-7 8-1,-6 8 0,-5 14-2,-3 6-1,2 18-8,-4 1-29,8 11 0,-3 2 1,7 5-2</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50.00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249 66 24,'0'0'25,"11"-6"-6,-1 5-1,-10 1-3,12-3-2,-12 3-2,0 0-2,0 0-2,0 0 0,0 0-2,0 0-1,0 0 0,-1 17-1,-7-8 0,-2 5 0,-4 0-1,-3 5-1,-4 1 0,-1 1-1,-1-1 0,0 0 1,1-3-1,2-1 0,5-3 0,1-2 1,5-3-1,9-8 0,-11 8 0,11-8 1,0 0 0,0 0 0,0 0 1,0 0 0,0 0 1,0 0-1,0 0 0,1-13 0,1 4 0,2-2-2,-1-3 1,2-2 0,-1-1 0,1-5-1,0 0 1,1-1 0,0-1 0,-1 3 0,0-3 0,0 6 0,-1 0 1,0 6-1,-2 3 0,-2 9 0,2-10-1,-2 10 1,-6 12-2,-1 3 2,-2 3-1,-1 4-1,-2 3 1,-2 3 0,0-1 0,0 0 0,3-4 0,2-3-1,1-2 1,3-4 0,4-2 0,4-2 1,-3-10-1,21 11 1,-5-10-1,3 4 1,1-5 0,3 2-1,0-1 0,-1-1 0,-4 3 0,-1-1 0,-3 1-1,-1 0 1,-3 0 0,-10-3 0,15 3 0,-15-3 0,12 1 0,-12-1 0,11 0-1,-11 0 0,10-2-1,-10 2-1,13 1-5,-13-1-25,0 0-6,0 0 1,2-9-1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14.54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4919 778 39,'-7'-31'33,"-1"0"1,-3 4-6,-6-6-15,7 11-2,-11 2-4,2 9 0,-8 9-2,2 13-1,-4 11-2,0 14-1,0 12-1,2 9 0,5 10 0,8 7 0,7 0 0,10-4 0,12-4 0,9-10 0,8-12 0,9-9 1,7-18 0,7-12 1,3-16-2,4-11 3,-5-15-1,-3-10 0,-5-9 0,-8-6 0,-13-2-1,-10-1 1,-13 4 0,-13 5-3,-9 8 0,-11 8-2,-3 11-5,-14 6-23,3 11-6,-3 8-1,-2 7-1</inkml:trace>
  <inkml:trace contextRef="#ctx0" brushRef="#br0" timeOffset="518">3919 840 59,'-24'-2'34,"-5"1"0,-5 4-6,-2 12-25,-2 8 0,2 14-1,4 10-1,9 8 0,7 8 0,12 3-1,12-1 1,13-7 0,15-9 2,12-10-1,10-20 0,9-13 0,6-17 0,4-15 0,-6-12 0,-3-11 1,-16-9-1,-10-5 0,-21-4 1,-15 2-1,-21 2 0,-13 11 0,-14 6-1,-10 13-2,-4 11-1,-6 8-5,6 22-16,-3 4-15,4 9 0,2 0 0,4 5 0</inkml:trace>
  <inkml:trace contextRef="#ctx0" brushRef="#br0" timeOffset="931">3073 853 52,'-36'7'35,"-1"11"-2,1 12 2,0 12-29,6 17-1,1 7 0,9 9-2,6 0 0,11 2 0,10-8 0,13-9-1,10-15 0,12-19 1,8-17-1,9-21 0,2-17 0,2-12 0,-6-12 0,-8-9-1,-13-7 0,-14-2 0,-13 4-1,-15 5 1,-13 10-2,-8 8 1,-9 11-1,-5 11-1,2 14-2,-3 7-2,7 12-9,-7 5-21,9 2-1,0 3-2,5-1 3</inkml:trace>
  <inkml:trace contextRef="#ctx0" brushRef="#br0" timeOffset="1330">2519 847 46,'-40'-10'35,"-3"9"1,-6 7-1,1 17-21,-3 1-7,4 16-2,-3 10-1,7 9 0,4 10-1,8 8 0,8 2 0,10 0-1,12-5 0,16-8 0,10-13-1,12-14 0,12-17 0,7-19 0,6-18 0,4-13-1,-2-13 1,-6-10 0,-10-7 0,-13-3 0,-18-5 0,-15 3 0,-17 4 0,-15 8 0,-13 10-1,-8 8-1,-6 10-1,-3 6-2,6 15-4,-6 2-29,10 8-2,-1 1-1,6 1 2</inkml:trace>
  <inkml:trace contextRef="#ctx0" brushRef="#br0" timeOffset="1800">1432 938 69,'-25'-17'28,"5"10"-1,-11-5-1,5 17-5,-12 2-10,8 11-5,-2 9-2,5 12-2,7 7 0,6 10-1,10 1 0,12-1 0,13-6 0,13-8 0,14-13 0,10-18 0,10-15 0,6-17 0,-2-16 0,-3-8 1,-6-13-1,-10-6 0,-17-6 1,-16 3-2,-19 2 2,-17 6-2,-14 12 0,-10 11 0,-11 13 0,-5 11-2,0 14-2,-1 9-1,6 11-4,-1 0-7,16 6-20,-3-2-2,5 1-1,2-2 1</inkml:trace>
  <inkml:trace contextRef="#ctx0" brushRef="#br0" timeOffset="2232">653 836 37,'-41'-22'33,"-2"3"1,-1 0-9,4 15-9,-9 0-4,4 13-4,-5 7 0,3 13-2,-4 8-2,5 15 1,0 7-1,7 12 0,8 4-1,11 9 0,12-2-2,14-4 1,15-8-2,14-13 1,16-15-1,12-22-1,13-21 1,9-21 0,5-18 0,-1-14 0,-4-15 0,-10-7 1,-17-3-1,-17 0 1,-25 3 1,-20 10-1,-22 12 1,-20 15-1,-15 16 1,-9 17-2,-5 13-2,0 11-5,12 16-33,4 4 1,13 1 0,14-2-2</inkml:trace>
  <inkml:trace contextRef="#ctx0" brushRef="#br0" timeOffset="18500">1414 172 21,'-3'-28'33,"-5"0"2,-3 0-4,2 6-11,-8-3-5,9 13-2,-7-5-3,15 17-2,-16-12-3,16 12 0,-10 14-2,8 7-1,1 6 0,1 6-1,1 10-1,1 3 0,-1 10 1,0-2-1,1-2 0,-1-4-2,3 0-5,-8-10-19,8-2-13,-1-3 1,0-7-1</inkml:trace>
  <inkml:trace contextRef="#ctx0" brushRef="#br0" timeOffset="19661">-3 150 49,'8'-10'38,"-8"10"-1,9-15 1,-9 15-23,0 0-6,0 0-2,7 11-2,-4 10-1,-2 6-2,2 6 1,-2 3-1,0 11-1,0 2 1,-1 0-2,1-1-2,-2-6-4,6 7-11,-3-10-22,3 4 0,-1-6-1,2 2 0</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1.14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97 0 48,'0'0'37,"10"16"-2,-9-7 0,-1-9-12,-9 26-20,4 1 0,3 9-1,-4 8 1,3 6 0,-3 4 0,3 2 0,-3-2 1,0 1-2,-1-11 1,-1-7-2,-1-6 1,1-7-3,1-6 0,7-18-4,-11 17-7,0-18-23,11 1-3,-4-21 0,7-2 0</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1.65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265 104 39,'-38'1'33,"-3"9"1,-1 7-1,-1 3-19,7 15-7,3 9-3,12 9-1,9 0 1,15 1-2,13-4 1,15-8-1,14-11 1,10-13-1,8-19 0,8-17 1,1-15-3,-3-8 2,-5-14-1,-10-2 0,-16-4 0,-10 4 0,-19 1 1,-17 9-2,-15 8 2,-9 7-2,-8 10 0,-7 10-3,0 11-5,-9 5-30,5 7 2,2 3-2,0-1 0</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2.08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35 0 63,'-10'6'36,"2"6"-1,3 7 2,-2 6-30,8 15-1,0 6-2,3 14 0,-1-1 0,2 8 0,-3-5-2,2-1 0,-2-6-2,-2-10-1,1-7-4,-7-17-20,4-6-13,2-15 1,-9-11-1,-1-15 1</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2.51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0 61,'0'0'36,"5"12"-1,3-1 1,9 10-26,-5 7-6,4 10 1,-2 5-2,5 7 1,-5 0-1,0 6 0,-2-5-1,-2-3 0,-4-8-1,-1-8-1,2-5-3,-5-9-4,4 3-11,-6-21-19,0 0-1,-12 0-1,-4-10 2</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4:41.036"/>
    </inkml:context>
    <inkml:brush xml:id="br0">
      <inkml:brushProperty name="width" value="0.05292" units="cm"/>
      <inkml:brushProperty name="height" value="0.05292" units="cm"/>
      <inkml:brushProperty name="color" value="#FF0000"/>
    </inkml:brush>
  </inkml:definitions>
  <inkml:trace contextRef="#ctx0" brushRef="#br0">11192 7038,'0'0,"0"0,27 0,-27 0,0 0,0 0,0 0,0 0,0 0,0 0,-27 0,27 0,-26 26,26-26,0 0,0 0,0 0,0 0,0 0,0 0,0 0,0 27,0-27,0 0,0 0,0-27</inkml:trace>
  <inkml:trace contextRef="#ctx0" brushRef="#br0" timeOffset="6128.3506">11113 8281,'0'-52,"-27"52,1 0,-27 0,0 52,27 1,-54 27,27-1,27 1,-1-1,27 0,0 1,27-27,26-27,0 0,0-52,26 0,0-1,1-52,-27 26,-27-53,27 27,-53-27,0 0,-26 27,-1-1,1 1,-27 52,0 1,0-1,-26 27,26 27</inkml:trace>
  <inkml:trace contextRef="#ctx0" brushRef="#br0" timeOffset="6509.3724">10107 8255,'-26'0,"-27"26,0 1,0 26,0 0,27 53,-27-27,26 27,27-27,0 1,27-1,26-26,0-27,26 1,-26-54,0 1,26-1,-26-52,0 26,0-26,-53-1,0 1,0-27,-53 27,0-1,0 27,0 1,-26 25,26 27,0-26,0 52</inkml:trace>
  <inkml:trace contextRef="#ctx0" brushRef="#br0" timeOffset="6899.3947">9234 8255,'-79'0,"26"0,-26 0,26 26,0 1,26 26,-26 0,27 26,26 1,0-1,0 0,26 1,27-27,0-1,27-52,-27 0,26-26,0 0,1-54,-27 1,-27-1,1-25,-27 25,-27-26,-26 1,-26 52,-1-27,1 54,0-27,-1 53,1 26,0 1,-1-1,27 1</inkml:trace>
  <inkml:trace contextRef="#ctx0" brushRef="#br0" timeOffset="7286.4168">8097 8149,'-53'53,"-53"-26,26 25,1 28,0-1,26 27,0 0,53 0,0 0,0-27,53-26,0 0,26-53,0 0,1-27,-1-26,1 0,-27 1,-1-28,-25 1,-27-27,-27 27,-25-27,-1 26,-27 27,1 1,-27-1,0 26,27 27,-1 0,28 27,-1-1,0-26</inkml:trace>
  <inkml:trace contextRef="#ctx0" brushRef="#br0" timeOffset="7722.4417">6694 8440,'-26'0,"26"0,-27 27,27-1,-26 1,26 26,-27 26,27 0,0 1,0-1,0 0,0 1,27-27,-1 0,27-53,0 0,0 0,27-53,-1 0,0 0,-26-27,0 1,-26-27,-1 0,-26 27,0 0,-26-1,-27 27,0 0,0 27,-27 26,28 0,-28 26,27-26</inkml:trace>
  <inkml:trace contextRef="#ctx0" brushRef="#br0" timeOffset="8110.4639">5927 8361,'-79'26,"-27"1,53 26,-26 0,-1 26,1 0,26 1,0 26,26-1,1-25,26 26,26-27,27-26,0 0,27-27,26-26,-27-26,27-27,-27 0,27 0,-27-26,-26-1,-26-26,-27 27,0 0,-53-1,0 1,-27 53,-25-1,25 27,1 27,26-1,0 0</inkml:trace>
  <inkml:trace contextRef="#ctx0" brushRef="#br0" timeOffset="17566.0048">9869 9446,'0'0,"0"0,0 0,0 0,0 0,0 0,0 0,0 0,0 0,0 0,0 0,0 0,0 0,0 0,0 0,0 0,0 26,0 1,0-27,0 26,0 0,0 27,0-26,0 26,0 0,0 0,0 0,0-1,0 1,0-26,0 26,0-27,0 1,0-27,0 26,0-26,0 27,0-27,0 0,0 0,0-27,0 27,-26-26,26-1</inkml:trace>
  <inkml:trace contextRef="#ctx0" brushRef="#br0" timeOffset="18174.0393">8705 9816,'0'-26,"0"-1,0 1,-26-1,26 1,0 26,-27 0,1 0,-1 26,27 27,-26-26,-1 52,27 0,-26-26,52 27,-26-1,27-26,26-27,0 1,0-27,26 0,0-53,-26 26,27-25,-27-28,-1 27,-25-26,-27 0,0-1,-27 1,1 26,-53 0,26 0,-27 27,-25 26,25 0,1 0,-1 26,1-26</inkml:trace>
  <inkml:trace contextRef="#ctx0" brushRef="#br0" timeOffset="18551.0611">7779 9419,'0'0,"-26"53,26-53,0 27,0 25,0 1,-27 0,27 27,0-27,-26 0,26 26,0-26,-27 0,27-27,0 27,0-53,0 27,0-27,0 0,0-27,27 27,-27-53</inkml:trace>
  <inkml:trace contextRef="#ctx0" brushRef="#br0" timeOffset="19107.0929">6774 9737,'0'-27,"0"27,0-26,0 26,-27 0,27 0,-26 26,26 1,-27-1,27 27,0-26,-26 52,26-26,0 0,0 26,0-52,0 25,0-25,0 26,0-53,0 26,0-26,0 0,-27 0</inkml:trace>
  <inkml:trace contextRef="#ctx0" brushRef="#br0" timeOffset="19583.1201">5477 9790,'0'-27,"0"1,0-27,-26 53,-1 0,1 0,-27 0,26 53,-25 0,25 0,1 26,-1 0,27-26,0 27,0-28,27 1,26-26,-1-27,1 0,0-27,27 1,-27-1,0-25,-27-28,0 27,1 0,-27 0,0-26,-27 53,1-27,-27 0,0 26,0 27,0 0,0 0</inkml:trace>
  <inkml:trace contextRef="#ctx0" brushRef="#br0" timeOffset="19920.1392">4472 9525,'-27'26,"1"-26,26 53,0-26,-27 26,27 26,0 1,0-1,0 0,0 1,0-27,0 26,0-53,0 27,0-26,0-27,0 26</inkml:trace>
  <inkml:trace contextRef="#ctx0" brushRef="#br0" timeOffset="20786.1889">8890 10610,'27'0,"-27"0,0 53,0-27,0 1,-27-1,27 53,-26 1,-1-27,27 26,-26 1,0-28,26 1,0 0,-27-26,27 26,0-27,0-26,0-26,-26 26</inkml:trace>
  <inkml:trace contextRef="#ctx0" brushRef="#br0" timeOffset="21341.2207">7832 10848,'-26'0,"-27"0,0 0,0 0,0 53,0-27,0 27,27 0,-1 0,1 0,26 26,0-52,26 26,27-53,-26 0,52 0,-26 0,0-53,26 26,-26-26,0 1,-27-28,1 27,-27 0,0 0,-53 0,26 27,-52 0,26-1,-26 27,26-26</inkml:trace>
  <inkml:trace contextRef="#ctx0" brushRef="#br0" timeOffset="21728.2428">6483 10742,'0'0,"-27"0,27 0,0 0,0 0,0 27,0 25,0-25,0 26,0 0,-26 26,26-52,0 26,0-1,0-25,0-1,26 1,-26-1,0-26,0 0</inkml:trace>
  <inkml:trace contextRef="#ctx0" brushRef="#br0" timeOffset="22189.2692">5398 10769,'0'0,"0"0,0 0,0 26,0 0,0 1,-27-1,27 27,0 0,0 0,0-26,0 26,27-27,-27 0,0-26,0 27,0-27,0 0,0 0,-27 0,27-27</inkml:trace>
  <inkml:trace contextRef="#ctx0" brushRef="#br0" timeOffset="22681.2973">4419 10954,'0'-27,"-53"27,27 0,-1 0,1 0,-27 27,0-1,26 27,-26 27,27-28,26 28,0-1,0 1,26-28,27 1,0-26,0-1,0-52,26 26,1-53,-1 26,1-25,-28-28,1 27,-26-26,-27 26,0 0,-27 0,1 0,-27 0,0 53,-26-26,26 26,-27 0,28 0</inkml:trace>
  <inkml:trace contextRef="#ctx0" brushRef="#br0" timeOffset="23041.3178">3070 10795,'0'-26,"0"26,0 0,0 26,-27 27,54 0,-27 0,0 26,0 1,0-1,0 0,-27 1,27-27,0 26,0-53,0 27,0-26,27-1,-1-26</inkml:trace>
  <inkml:trace contextRef="#ctx0" brushRef="#br0" timeOffset="23579.3487">7673 11827,'-26'0,"26"26,0 1,-27 26,27 0,0 0,-26 26,26 27,0-27,0 27,-27-27,27 1,-26-1,26-26,-26-27,26 1,-27-1,27-26</inkml:trace>
  <inkml:trace contextRef="#ctx0" brushRef="#br0" timeOffset="24301.39">6483 12144,'0'0,"-27"-26,1 26,-1 0,1 0,-27 0,26 26,1 27,0-26,26 52,-27-26,27 0,27 26,-27-26,26 0,0 0,27-26,-26-27,26 0,0-27,0-26,-1 0,-25 0,26 0,-53 1,0-28,-27 27,1 0,-27 0,-26 27,-1-1,1 27,-27-26,27 26</inkml:trace>
  <inkml:trace contextRef="#ctx0" brushRef="#br0" timeOffset="24590.4065">5266 11800,'0'0,"0"27,0-1,0 27,0 0,0 0,0 26,0 1,0-1,0 1,0-27,0 26,0-26,0-27,0 1,0-1</inkml:trace>
  <inkml:trace contextRef="#ctx0" brushRef="#br0" timeOffset="25046.4326">4578 12197,'0'-26,"0"26,0 0,-27 0,27 26,0 1,-26 52,26-52,0 52,0-26,-27 26,27-26,0 0,0 0,0-27,0 1,0-27</inkml:trace>
  <inkml:trace contextRef="#ctx0" brushRef="#br0" timeOffset="25621.4655">3202 12250,'-27'0,"-26"0,27 27,-27-1,27 1,-1 26,27-1,-26 1,52 0,-26 27,53-27,-26-1,25-52,28 27,-27-27,0 0,26-27,-26 1,-27-27,27 0,-53 0,0 0,0 0,-26 1,-27 25,26-26,-25 27,-1-27,-27 53,27-27,0 27,-26 27</inkml:trace>
  <inkml:trace contextRef="#ctx0" brushRef="#br0" timeOffset="25967.4853">2223 11959,'-27'0,"1"27,26-1,-27 1,27 52,0-26,0 26,0 27,0 0,-26-27,26 27,0 0,0-27,-26 1,26-1,-27-52,1 25</inkml:trace>
  <inkml:trace contextRef="#ctx0" brushRef="#br0" timeOffset="26649.5243">477 13600,'-27'0,"27"0,0 26,0-26,0 0,27 0,26 0,-1 27,1-27,53 0,0 0,26 0,27 0,26 0,0 0,80 26,-27-26,80 0,-1-26,107 26,-28 0,28 0,78 0,1-27,0 27,52 0,80-26,-105-1,78 1,1 26,26-27,-53 1,26-27,-52 53,-53-27,-1 1,-52-1,-53 27,-79 0,-54 0,-52 0,-27 0,-53 0,-52 0,-54 27,1-27,-27 0,-27 0</inkml:trace>
  <inkml:trace contextRef="#ctx0" brushRef="#br0" timeOffset="55433.1706">11748 14129,'-27'0,"1"-27,-1 27,1 0,0 0,-27 27,26-1,1 1,-1 26,1 26,-1-26,27 26,0 27,0-27,27 1,-27-1,53 1,0-1,0-26,-1-27,28 1,-1-27,-26 0,27 0,-1-53,0 26,1-52,-27 0,-1-1,-25-26,-1 27,-26-27,0 27,0-27,-53 53,1-26,-1 26,-27 26,1 1,0 26,-1-27,1 27,-1 0,1 27,26-54</inkml:trace>
  <inkml:trace contextRef="#ctx0" brushRef="#br0" timeOffset="55968.2012">10240 14049,'0'0,"0"0,0 0,0 0,26 27,-26-27,0 0,0 53,0-27,0 27,0 0,0 26,0 1,27-27,-27 26,26-26,1 0,-27 0,26 0,0-27,-26-26,27 27,-27-27,0 0,0 0,0-27</inkml:trace>
  <inkml:trace contextRef="#ctx0" brushRef="#br0" timeOffset="56627.2389">9023 14182,'0'0,"0"0,0 0,0-27,0 27,0 0,0 0,0 27,0-1,0 27,0 0,26 0,-26 26,0 1,27-27,-27 26,0 0,26-26,-26 27,26-54,-26 27,0-27,0-26,27 27,-27-27,0 26,0-26,0 0,0-26,0-1</inkml:trace>
  <inkml:trace contextRef="#ctx0" brushRef="#br0" timeOffset="57527.2902">7753 14261,'-27'0,"1"0,26 0,-27 0,27 0,-26 0,-1 0,1 0,26 0,-27 27,-25-1,25 0,1 27,-1 0,1 0,26 0,0 26,-27-26,54 27,-27-1,26-26,1 26,26-26,-27 0,27 0,-27-26,27-1,0-26,0 0,0-26,0 26,0-53,0 0,-27 0,27-26,-53 26,27-27,-27 1,26-1,-52 1,26 26,-27-26,1 26,-1 0,-26 0,0 27,27-1,-27 1,27-1,-27 27,26 0,1 0,-1 0,27 0,-26 0,26-26</inkml:trace>
  <inkml:trace contextRef="#ctx0" brushRef="#br0" timeOffset="58316.3355">6800 7355,'0'0,"0"-26,0 26,0 0,0 0,0 0,0 0,0 0,0 0,0 0,0 0,0 26,0-26,0 27,0-1,27 1,-27-1,0 1,0-1,26 1,-26 26,0-53,0 26,27 0,-27 1,0-27,0 26,0-26,0 0,0 0,26-26,-26-1</inkml:trace>
  <inkml:trace contextRef="#ctx0" brushRef="#br0" timeOffset="59225.3875">6668 14499,'0'0,"0"0,26 27,-26-27,0 0,0 0,0 0,0 0,-26 26,26-26,0 53,0-27,0 27,0-26,0 52,0-52,0 52,26-26,-26 0,0 0,0 0,0-27,27 1,-27 26,0-53,0 26,0-26,0 0,0-26,0-27,0 0</inkml:trace>
  <inkml:trace contextRef="#ctx0" brushRef="#br0" timeOffset="59805.4207">5451 7382,'26'0,"-26"0,0 0,27 26,-27-26,0 27,0-27,0 53,0-27,0 27,0-26,0 25,0 1,26 0,-26-26,0 26,0-27,0 1,0-1,0-26,0 27,27-1,-27 0,0-26</inkml:trace>
  <inkml:trace contextRef="#ctx0" brushRef="#br0" timeOffset="60681.4708">5583 14579,'0'0,"0"0,0 0,0 0,0-27,0 27,0 27,0-1,0 0,0 27,0-26,0 52,0 1,27-27,-27 26,0 0,0 1,0-27,0-27,0 27,0-27,0-26,-27 0,27-26</inkml:trace>
  <inkml:trace contextRef="#ctx0" brushRef="#br0" timeOffset="61172.4989">4340 8229,'26'0,"-26"26,0 0,0 27,0-26,26 26,-26-27,0 27,0 0,0 0,0 0,0 0,0 0,0-27,27 27,-27-26,26-1</inkml:trace>
  <inkml:trace contextRef="#ctx0" brushRef="#br0" timeOffset="62024.5476">4631 14605,'0'0,"0"0,0 26,-27-26,54 27,-27-1,0 27,0 0,0 0,0 27,0-1,0-26,0 26,0 1,0-54,0 27,0-27,0 1,0-27,0 0,0-27,0-52</inkml:trace>
  <inkml:trace contextRef="#ctx0" brushRef="#br0" timeOffset="62539.5771">3122 9895,'0'0,"27"0,-27 27,0-1,0-26,-27 53,27 0,0 0,0 0,0 0,0 26,0-26,0 27,0-27,0-1,0 28</inkml:trace>
  <inkml:trace contextRef="#ctx0" brushRef="#br0" timeOffset="63135.6112">3413 14605,'-26'0,"0"0,-27 0,26 26,-26-26,0 53,0-26,27 52,-27 1,27-1,-1 0,27 1,27-1,-1-26,1 26,25-52,28-1,-1-26,-26 0,26-26,1-1,-27-26,0 27,-27-53,-26 26,0 0,-26-27,-27 28,-27-1,27 0,-26 0,26 26,-26 1,26-1,0-26,27 1</inkml:trace>
  <inkml:trace contextRef="#ctx0" brushRef="#br0" timeOffset="63476.6307">1826 11165,'26'27,"1"-1,-27 1,26 26,-26 0,0 26,0 0,0 1,0-1,-26 1,26-1</inkml:trace>
  <inkml:trace contextRef="#ctx0" brushRef="#br0" timeOffset="64050.6635">715 14764,'0'26,"0"-26,0 27,0 26,26 0,-26-1,27 28,-1-1,-26 1,27 25,-27-25,0-1,0-26,0 0,26 0,-26 0,0-27</inkml:trace>
  <inkml:trace contextRef="#ctx0" brushRef="#br0" timeOffset="64401.6836">1561 14843,'0'27,"0"-1,0 27,-26 0,26 26,0 1,0 25,26-25,1-1,26-26,0 0,26-53,-26 0,26-26,1-27,-1 0,0 0,-26-53,-26 27,-1-27,-52 26,-1-25,-52 25,26 27,-53 0,27 27,0-1,-27 27,53 0,0 27,26-27</inkml:trace>
  <inkml:trace contextRef="#ctx0" brushRef="#br0" timeOffset="65779.7622">2964 13811,'-80'-26,"1"-1,-27 1,0 26,-26-27,0 1,-1 26,-25-26,-1 26,27 0,-54 0,54 26,-27 0,1 1,-1-27,0 53,27-27,0 54,26-27,-27-1,28 28,25-1,1 27,52 0,-26 26,27 0,0 1,-1 26,27-27,0 27,27-1,-27 1,26-27,0 1,27-28,-26 28,-1-27,54-1,-1-52,0 27,54-27,-27-27,52-26,27 27,1-54,25 27,27-26,1-1,-1 1,26-1,1 1,26 26,-26-27,26 27,0-26,0 26,26 0,-26 0,27-27,-1 27,1 0,26 0,-27-26,27 26,0-26,0 26,0-27,0 1,-27 26,27-27,-26 1,-1 26,-26-27,0 27,1 0,-28 0,1 0,-27 27,0-1,-26 1,-27-27,-26 26,-1 1,-25-1,-28 0,1-26,0 0,-27 0,-26-52,27 25,-27-52,26-1,-26-26,26 1,-26-28,27-25,-27-1,-1 0,28 0,-27-26,0 26,0 1,-27 25,1 1,-1 26,0-26,-26 53,-26-1,0 27,-27 0,-27 0,1 27,-27 0,27-1,-54 27,-25 0,25 0,-25 0,-28 0,1 0,0 0,-53 0,53 0,-54 0,1-26,0-1,0 1,-26 26,25-27,-25 1,-1-1,-26 1,0 26,0-27,-26 27,26-26,-27 26,1 0,-1 26,1-26,-1 27,1-27,26 26,-27 1,1-1,52 1,-26-27,26 26,1 1,26-1,-1 1,54-27,0 26,26-26,27 0,0 0,26 26,0-26,27 27</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2.86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252 100 71,'-1'-17'36,"-2"0"-1,-7-8 0,-3 7-32,-7 4 0,-2 6-1,-6 7 1,-3 10-1,-1 11 1,0 16-1,6 9-2,5 18 1,10 7 0,10 6 0,10 1-1,13-8 1,12-10 0,14-16-1,11-19 2,7-21-1,6-22-2,5-13 1,-3-16 0,-6-8 1,-11-11-1,-14 1 1,-17 1 0,-18 2-1,-16 12 0,-15 8 0,-13 14 0,-10 10-3,-5 17-3,-11 0-10,4 15-23,-2 6 2,1 1-2,-2-2 2</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3.31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52-1 53,'-17'-2'36,"4"8"0,2 8 0,5 19-18,0 5-11,12 19-2,-2 13-2,1 14 1,0 8-1,-1 11 1,-4-4-1,0 0-2,-2-8-2,-6-17-14,8-9-22,4-21-1,2-30-2,14-38 1</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3.98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24-5 48,'0'0'34,"14"-7"2,-10 21 0,-5 7-16,7 23-10,-7 13-2,3 19-1,-7 10-2,3 11-2,-6 3 1,2-4-1,-2-6-2,1-15-3,5-12-5,-7-20-29,9-22-2,0-21 1,-5-20-2</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4.39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192 70 31,'4'-15'18,"-4"15"1,4-19 3,-4 19-1,-9-5-2,9 5-3,-25 15-2,7 7-2,-11 1-5,4 12-2,-5 8-1,5 11-1,4 6-1,7 4-1,10 1-1,13-6 1,11-8-1,12-10 1,13-21-1,9-14 1,8-21 0,5-16 1,-1-18 0,-1-9 0,-7-9-1,-9-2 1,-16 1 0,-13 4 0,-19 5 0,-15 13-1,-19 12 0,-10 13-1,-11 14-1,-8 10-3,1 15-15,-2 4-20,0 5 1,3-2-1,8-2 0</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4.941"/>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56 0 75,'1'21'38,"1"10"-2,2 7 2,-7 7-31,6 14-3,-6 6 0,1 4 0,-3-3-1,-2-4-2,0-9-1,-1-9-3,5-8-8,-8-17-26,11-19 0,-11-2-2,6-17 1</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5.31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100 0 50,'-13'-10'36,"13"10"-2,-18 14 2,13 10-19,-7 4-6,6 16-4,-2 9-3,2 12-1,-1 5 0,3 7-1,-3-5-1,3-1-1,1-7-5,-3-16-9,6-4-23,-2-16 1,0-11-2,2-17 1</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5.81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285 128 40,'-3'-21'33,"-4"1"2,-4-2 0,-3 10-15,-11-2-7,4 12-6,-12 6-2,2 14-2,-3 12 0,0 11-1,3 14-2,8 8 1,9 3-1,9 2 1,11 0-1,9-9 0,14-10 0,9-14 1,9-19 0,6-14-1,6-18 1,4-18 0,0-13 0,-1-10 0,-9-9 0,-10-2 0,-12-2 0,-16 2 1,-18 6-1,-15 12 0,-12 13-1,-12 11-2,-8 21-2,-9 0-10,2 19-24,0 7 0,1 6-1,-1 2 2</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6.30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59 68,'19'-29'37,"-5"7"0,-3 13 0,-11 9-26,8 26-4,-10 13-3,1 17 0,-3 13-1,1 11 0,-1 6-2,2-1-2,8 2-15,7-20-23,10-22 1,16-28-2,19-35 1</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6.84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233-6 83,'0'0'39,"-11"-1"-1,3 13 1,-10 8-31,7 18-4,-3 15-2,0 14 0,-2 8-2,1 10 1,1-1-1,1-3-2,3-6-3,-6-19-11,4-12-22,-4-16-1,-2-14 0,-9-15 1</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7.14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63 65 58,'13'-21'38,"-4"0"-2,-4 8 2,-10 2-22,-3 20-9,-7 12-3,1 22 0,-4 9-2,3 17-1,5 8-1,7 1 0,9-2 0,14-11-1,12-15 2,12-20-2,11-24 2,7-22 0,3-19 0,2-15 1,-7-12 0,-9-6-1,-16-2 1,-14 4 0,-20 5-1,-18 9-1,-16 13 0,-14 9-3,-8 18-4,-13 5-22,0 15-11,0 5 2,-2 6-2</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7:54.390"/>
    </inkml:context>
    <inkml:brush xml:id="br0">
      <inkml:brushProperty name="width" value="0.05292" units="cm"/>
      <inkml:brushProperty name="height" value="0.05292" units="cm"/>
      <inkml:brushProperty name="color" value="#FF0000"/>
    </inkml:brush>
  </inkml:definitions>
  <inkml:trace contextRef="#ctx0" brushRef="#br0">9578 6694,'0'0,"0"0,0 0,0 0,-26 0,26 0,-27 0,27 0,0 0,0 0,0 0,0 0,0 0,0 0,0 0,0 0,0 0,-26 0,26 26,0 1,0-1,0 1,0-27,0 53,0-27,0 27,0 0,0-27,0 27,0-53,0 53,0-26,0-1,0-26,0 0,0 0,0 27,0-27,0 0,0 0,0 0,0 0,0 0,0 0,0 0,0 0,0 0,0 0,0 0,0 0,0 0,0 0,0 0,0 0,0 0,0-27,0 27</inkml:trace>
  <inkml:trace contextRef="#ctx0" brushRef="#br0" timeOffset="955.0546">20003 7752,'-27'0,"27"0,0 0,27-26,-1 26,-26 0,27-27,-1 27,27 0,-26 0,-1 0,1 0,-1 27,0-1,-26 1,-26 26,0 0,-1-27,-26 27,0 26,0-26,0 0,27-26,-1 26,27-27,0 0,27 1,-1-27,27 26,-26-52,52 26,-26-27,26-25,-26 25</inkml:trace>
  <inkml:trace contextRef="#ctx0" brushRef="#br0" timeOffset="1254.0717">20558 7567,'0'0,"0"0,0 0,0 27,27-27,-1 0,1 0,-1 26,-26 0,27 1,-1-1,1 27,-27 0,26 0,-26 0,27 26,-27-26,0 0,0 0,0-26,0 26,0-53,-27 26,27-26</inkml:trace>
  <inkml:trace contextRef="#ctx0" brushRef="#br0" timeOffset="1431.0818">20400 7964,'-27'0,"27"0,27 0,-1 0,1 0,-1 0,27 0,0 0,0 0,0 0,0 0,0-26</inkml:trace>
  <inkml:trace contextRef="#ctx0" brushRef="#br0" timeOffset="1846.1055">19421 8705,'0'26,"0"-26,26 0,1 0,26 0,-27 0,53 0,1 0,52 0,-26-26,26 26,27 0,0 0,-27-27,27 27,-27 0,-26 0,-27 0,1 0,-27 0,-27 0,0 0,-26 0,0 0,0 0,0-26,-26 26,26-27</inkml:trace>
  <inkml:trace contextRef="#ctx0" brushRef="#br0" timeOffset="2322.1328">18971 8334,'26'0,"27"0,-26 0,26 27,26-27,-26 0,0 0</inkml:trace>
  <inkml:trace contextRef="#ctx0" brushRef="#br0" timeOffset="3178.1817">19976 9260,'-26'0,"26"0,0 0,0 0,0 27,0-1,0 27,26 0,-26-26,0 26,27-1,-27 1,0 0,26 0,-26 0,0-26,0-27</inkml:trace>
  <inkml:trace contextRef="#ctx0" brushRef="#br0" timeOffset="3444.197">20558 9313,'0'0,"0"0,0 53,27-26,-27 26,0 0,26-1,1 1,-1 0,1-26,-27 26,26 0,-26-53,-26 26,-1 1,1-1,-1-26,-26 26,1-26,-1 0</inkml:trace>
  <inkml:trace contextRef="#ctx0" brushRef="#br0" timeOffset="3658.2092">20558 9287,'53'-27,"27"1,-1 0,1-1,25 27,-52-26,27-1,-27 27,-1 0,1-26,-26 26,26-27,-53 27,26 0,-26 0</inkml:trace>
  <inkml:trace contextRef="#ctx0" brushRef="#br0" timeOffset="6992.3999">10134 6773,'0'0,"0"0,26 27,-26-27,0 26,0 1,0-1,0 1,0 26,0-27,0 27,0-27,0 27,0-26,0-1,0 1,-26-27,26 26,0-26,0 0</inkml:trace>
  <inkml:trace contextRef="#ctx0" brushRef="#br0" timeOffset="7727.4419">20664 10345,'-26'0,"-1"-26,1 26,-1 26,-25 1,-1-1,0 1,26 26,-26-1,27 1,-1-26,27 26,0-27,27-26,26 0,-27 0,27-26,-26 26,-1-27,27 1,-53-1,26 27,-26 0,27 27,-54-1,27 27,0 0,-26-26,26 52,-26-26,26 0,-27 0,54-27,-54 1,27-1,0 1,0-27</inkml:trace>
  <inkml:trace contextRef="#ctx0" brushRef="#br0" timeOffset="7961.4553">19844 11271,'-79'27,"26"26,0-27,53 1,0-27,53 26,26-26,27-26,26 26,1 0,25-27,1 1,0 26,-27-27,0 27,-26 0,-26-26,-1 26,-53 0,1 26,-27-26</inkml:trace>
  <inkml:trace contextRef="#ctx0" brushRef="#br0" timeOffset="8472.4846">20585 11748,'-27'0,"1"26,0 0,-27 1,26 26,-26 26,0 1,27-1,-27 27,27-27,26 1,0-1,0 0,26-52,27-1,0 1,0-27,0 0,26-27,0-26,-26 27,0-27,0-26,-26 26,-1 26,-26-26,-26 27,-1-1,1 54,-27-1,26 1,-26 26,27-27,-27 27,53 0,-26-27,26 1,0-27</inkml:trace>
  <inkml:trace contextRef="#ctx0" brushRef="#br0" timeOffset="10644.6088">10690 6720,'0'0,"0"0,26-26,0 26,1 0,-1 0,1 0,-1-26,1 26,-1 0,1 26,-27-26,0 0,26 26,-52 27,26-26,-27-1,1 27,-27-26,0 26,26-27,-25 0,25 27,1-53,26 27,0-1,0 1,0-1,26-26,1 0,-1 27,0-27,27 0,-26 0,-1 0,1 0,-1 26,1-52,-27 52,0-26,26-26,-26 26,27 0</inkml:trace>
  <inkml:trace contextRef="#ctx0" brushRef="#br0" timeOffset="11099.6348">11457 6853,'0'-27,"-27"27,1 0,-1 0,1 0,0 27,-1-1,1 1,26-1,-27 27,54-27,-27 27,26-26,1-1,25 1,1-1,0-26,0 0,27 0,-1 0,-26 0,0-53,26 27,-52-1,-1-26,-26 1,0-1,-53 26,27-26,-27 27,-27-1,1 1,0-1,26 27,0 0,26 0,1 0,-1 27,27-27</inkml:trace>
  <inkml:trace contextRef="#ctx0" brushRef="#br0" timeOffset="12070.6904">8599 7620,'27'0,"26"26,-27-26,27 27,26-27,1 26,-1-26,27 0,26 0,1 0,-1 0,53 0,-26 0,26 0,0 0,27 0,-27-26,53 26,-26-27,26 1,0 0,0-1,0 1,27-1,-53-26,26 27,-53-54,27 28,-54-1,-25-27,-1-26,-53 27,1 0,-54-27,-26 26,-26 1,-27-27,-27 27,-25-1,-28 28,1-28,-53 27,26 0,-26 0,-27 27,1 0,-1-1,-26 27,0 0,26 0,-53 0,27 27,-26-1,-1 0,-26 1,26 26,-26 26,0-26,27 53,-27 26,53-26,-27 53,53 0,1 26</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7.56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 8 78,'4'-11'38,"-4"11"0,12 4 1,-19 17-32,12 15-2,-3 16-2,3 11-1,-3 9 0,2 5-1,1 2-1,-2-7-1,3-8-4,-3-21-8,8-11-26,-3-21 0,-8-11 0,12-22 0</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8.005"/>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1606 3456 52,'-2'-10'38,"2"10"-2,0 15 1,0 11-13,-3 5-17,4 12-4,-1 7-1,2 10-1,-2 7 0,1 2-1,0-2-1,-2-6-2,4-4-7,-6-15-22,4-9-6,-1-13 0,0-20 0</inkml:trace>
  <inkml:trace contextRef="#ctx0" brushRef="#br0" timeOffset="550">572 3448 62,'0'-21'37,"-10"1"0,-9 3 1,-17 2-24,-1 7-8,-7 5-3,-2 12-2,-2 8 0,2 15 0,6 14-1,8 13 1,11 8-1,12 8 1,11 4-1,13-3 0,12-7-1,15-17 1,11-20 0,9-20 0,6-24 0,2-17 1,-1-17 0,-5-10 0,-11-8 1,-11-1 0,-21 3-1,-13 4 0,-22 8 0,-16 11-2,-12 12 0,-12 8-3,-2 15-7,-10 8-28,5 5 0,0 3 0,3 1 0</inkml:trace>
  <inkml:trace contextRef="#ctx0" brushRef="#br0" timeOffset="7231">1319-4 61,'-9'7'37,"9"-7"-2,-6 23-10,1-9-6,7 14-9,-3 3-3,3 11-3,-2 4-1,2 5-3,1 11-8,-6-3-25,7 5-5,0 3-1,3 3 1</inkml:trace>
  <inkml:trace contextRef="#ctx0" brushRef="#br0" timeOffset="8117">0 1549 60,'3'-37'36,"2"9"2,1 7 0,-8 0-27,2 21-3,5-10-1,1 27-1,-6 8-1,3 15 0,-4 7-3,2 9-1,-1 10-2,2 5-4,4 9-7,-7-6-22,10 4-4,2-1-1,4 4-1</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9.017"/>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1463 631 78,'-18'23'38,"4"11"0,-2 11 0,10 13-31,-5 9-3,4 11-2,-1 4-1,7 0 0,0-3-1,3-6-3,6-2-6,-7-12-22,8-4-7,-1-7 0,2-1-1</inkml:trace>
  <inkml:trace contextRef="#ctx0" brushRef="#br0" timeOffset="1291">458 974 69,'-9'-13'37,"-1"3"0,-1-5-5,11 15-18,-16-9-5,16 9-3,-13 19-2,11 8-1,-2 13-1,5 9 0,1 14-2,0 5 0,0 9-1,3-1 0,-1-5-2,-3-10-2,5-5-10,-10-13-23,-1-18-1,-7-14 0,-2-13 1</inkml:trace>
  <inkml:trace contextRef="#ctx0" brushRef="#br0" timeOffset="1540">0 1435 74,'0'0'39,"17"10"-1,11-11 2,22-1-30,3-5-4,15 4-1,9-7-2,13 2-3,6 5-8,-1 0-31,13 1-1,0-3 1,11-5 0</inkml:trace>
  <inkml:trace contextRef="#ctx0" brushRef="#br0" timeOffset="8127">1181 0 56,'0'0'36,"13"11"0,-4 8-1,-6-4-19,9 13-8,-7 0 0,4 7-3,-4-2-1,0 1-1,-1 3-3,-4-2-4,6 7-7,-9-7-26,9 3 0,-1-4-2,5 3 1</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6:56.09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333 126 57,'9'-40'41,"-6"10"-1,-1 10 1,-13 3-23,11 17-9,-17 4-4,1 17-1,-5 9-2,-5 17-1,-6 11 0,-5 19-1,0 12 0,-2 14 0,4 8 0,4 4-1,9 2 1,6-2-1,11-4 1,10-8-1,8-7 1,10-10 0,10-16 0,10-10 0,5-16 0,9-14 0,4-15 0,5-18 0,3-16 0,1-16 0,0-13-1,-3-12 2,-6-8-2,-10-6 2,-9-5-1,-12 4 1,-14 5-1,-12 9 1,-12 11-1,-12 13 1,-5 15-1,-7 14 0,-4 18 0,1 15 0,1 13 0,4 10 0,6 9-1,7 6 0,6 2 1,6 1-3,10-1-1,1-12-4,14-2-27,-3-16-5,7-11-1,2-15 0</inkml:trace>
  <inkml:trace contextRef="#ctx0" brushRef="#br0" timeOffset="550">1062 353 67,'6'-33'42,"5"5"-1,4-2 0,10 7-24,5-6-12,14 2-2,8 3-1,8 7-2,2 5 1,1 11-1,-5 12-1,-6 11 1,-16 20 0,-14 9 0,-18 13 0,-13 7-1,-8 8 1,-6 5 0,0 1-1,5 0 1,11-7 0,9-2-1,13-7 0,12-5 1,7-7 0,0-9 0,-1-5 0,-5-8 0,-13-5 0,-12-4 0,-17-8 1,-14-1-1,-15-8 0,-9-4 0,-12-3 0,-4-7-1,2-2 0,2-4-2,10 2-3,6-8-5,20 4-26,4-1-3,20-1-1,11-4 2</inkml:trace>
  <inkml:trace contextRef="#ctx0" brushRef="#br0" timeOffset="1003">2213 505 95,'25'-17'42,"-11"9"0,-14 8-8,-11 10-28,-8 12-4,-4 16-1,-3 12-1,-1 15-1,3 11 0,6 9 0,11 6 1,12-3-1,14-6 0,13-8 1,14-14 0,8-16-1,10-18 1,8-15 0,3-22 0,3-17 1,1-18-1,-2-19 0,-2-15 0,-4-15 0,-6-12 1,-10-7 0,-10-3 0,-11 2 1,-16 5 0,-14 9 0,-17 11-1,-16 17 1,-18 14-1,-11 14-1,-16 17 0,-8 13 0,-9 15-1,-1 11-1,-1 12 0,1 5-4,14 14-23,3-1-13,14 1 1,12 0-2,20-4 2</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29.31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147 508 31,'-40'9'30,"5"-3"3,7 1-4,12 0-14,-3-7-5,19 0-1,-9 11-1,16-2 1,7-6-2,17 5-2,8-5 0,11 5 0,8-4 0,16 0-2,6-5-1,10 1-1,12-4 1,5 0-1,8-2 0,8-2-1,12-1 0,6 1 1,11 0 0,7 0-1,6-2 0,8 2 1,9-3-2,9 0 2,9-5-1,3-1 0,9-6 0,3 0 1,5-2-2,5-3 1,2 1 0,3-1 0,6 1 1,4 2-1,4 3 1,7 2-1,8 1 2,3 4-1,5 2 0,2 3 0,1 3 0,2 2 0,2 2 0,1 1-1,-1 0 1,-4 1 0,-2-1 0,-2-1 1,-2-3-1,-3 0 1,-8-2-1,-5-2 0,-8 1 1,-4-1-1,-6 2 0,-7-1-1,-11 4 1,-12 2 0,-15 1 0,-13 2 0,-18 1-1,-17 2 1,-21 0 0,-22 2-1,-20-2-2,-27-11-15,-23 6-24,-32-11 0,-35-5-1,-38-8-1</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0:40:38.783"/>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10899 128 83,'37'6'36,"-5"-1"-1,-8-3-2,-10-5-27,0 1-3,-14 2-1,0 0 0,-25-11 0,-4 6 0,-9-1-1,-8-2 1,-12-2-1,-7 0-1,-7-2 0,-8-1 0,-10-3 0,-7 0 0,-8 3-1,-9 1 1,-10 4 0,-8 3 0,-8 4-1,-4 4 1,-6 7 0,-8 2 0,-2 1 0,-5 3 0,-5-2 0,-3 2 0,-7 0 0,-7 0 0,-7 0 1,-5 2 0,-8 1-1,-5 3 1,-5 0 0,-6 4 0,-4-2-1,-2 0 0,-5-3 1,0-1-1,-4-6 0,-2-1 0,0-5-1,0-5 1,2-2 0,-2-2-1,3 0 1,3 0 0,0-2 0,-1 0-1,0-2 2,5-2 0,-1-2-1,6-2 1,8-4 0,4-1-1,6-1 1,9 1 0,9 1-1,9 4 1,9 4-1,7 6 1,10 4 1,11 8-1,12 7 1,5 7-1,13 7-1,12 5 1,10 5 0,14 3-1,3 9 1,8 1 0,11 4 1,12 5-1,9 5 1,4 7-1,9 9 1,3 9-1,11 6-1,4 9 0,3 14-1,2 7 1,1 12-1,4 4 0,7 8-1,2 0 1,5 0-1,4-5 0,8-9 0,11-10 0,12-12 1,15-14 0,7-17 1,18-14 0,18-16-1,20-11 1,21-18-1,17-11 0,18-12 0,17-11 0,24-11 0,12-5 1,21-3-1,10-4 1,15 0 0,11 2 0,11 2-1,8 4 1,7 3 0,9 5-1,5 3 1,6 6-1,2 5 1,3 1-1,-2 5 1,-1 3 0,-3 4 1,-1 1-1,-6 1 0,-6-2 0,-6-3 1,-8 2-1,-7-6 0,-9-2 1,-14-4-1,-13-1 1,-17-3-1,-18-3 0,-17 1 0,-19-7 0,-23 1 0,-20-4 0,-22-5 1,-21-5-1,-24-7 1,-18-8-1,-22-13 1,-17-12 0,-16-17 0,-14-15 0,-9-14-1,-10-14 1,-9-16 0,-6-11 0,-4-10-1,-2-5 1,-6-5 0,1 2-1,-2 3 1,1 4 0,3 11-1,1 9-2,13 22-24,-3 9-13,5 23-1,3 15 0,-4 20-1</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0.920"/>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9268 300 56,'16'8'36,"-16"-8"-2,0 0-10,0 0-14,0 0-2,-9-3-1,-3 1-3,-1 1 0,-8-4 0,-2 4 0,-11-6-1,-8 2-1,-11-3 0,-13-3-1,-12-3 0,-14-1-1,-14 1 0,-13-4-1,-16 2 0,-12-2 1,-10-3-1,-11 4 1,-16-3-1,-11 2 2,-11-1-1,-8 1-1,-7 2 1,-9-1 0,-8 5 0,-6 0 0,-5 2-1,-5 4 1,-3 3 0,-8 3 1,-3 2-1,-3 5 0,-1 2 1,2 2-1,3 5 0,3 0 0,3 4 0,4-3 0,6 2 0,11 0 0,6 0 0,6 2 0,5-2 1,11 4-2,12-3 2,13 1-1,13-1 1,13 2-1,14-1 0,16-3 0,17-3 1,15-2-1,12-4 1,12 0 0,9-6 1,11-2 0,8-2 0,11-2 0,2-1 0,7 0 1,3 1-1,4-3-1,3 4 0,4 1 1,-1-3-2,4 3 1,1-1-1,9 2 0,-11-2-2,11 2-2,0 0-5,0 0-30,14 5-1,8-12 0,13 1-1</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1.93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9767 518 36,'-18'-13'33,"9"9"0,-8-3-1,-3-3-18,-8 3-9,-13-2-2,-9 0-2,-17-6 1,-11 0-1,-18-4 1,-10-3-1,-15 0 1,-17-2-2,-15-1 1,-16-1-1,-12 3 0,-14 0-1,-9 3 1,-16 0-1,-8 1 0,-14 2 1,-11-1-1,-13 2 1,-10 0-1,-13 1 1,-10 1-1,-7 0 0,-5 1 0,-2 3 1,0 1-1,-1 4 1,2 2-1,-1 2 0,1 3 0,-2 2 1,7 2-1,5-2 0,15 1 0,12-2 0,17 0 1,21-2 1,23-4 1,25 1 0,19-4 1,19 4 1,14-6 1,20 5 1,11-3 0,15 4-1,10-1 1,14 3-1,10-2-1,10 3 0,8-1-1,9 2-1,6-1-1,8 0-1,6 1-5,10-2-8,0 0-26,9-10 1,20 2-1,14-5 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7:32.774"/>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11151 1018 32,'-19'-12'32,"19"12"2,-22-20-3,2 4-18,2 4-5,-10-7-3,-6 2-1,-11-5-1,-8 1 0,-18-3-1,-13 1 1,-18 0-1,-18-3-2,-21-1 0,-17-2 0,-18-3 0,-17 3 0,-14 0-1,-15 0 1,-15 1-1,-10-1 1,-16 3 0,-16 1-2,-20 4 2,-18-2 2,-13 0-2,-13 5 1,-4 1 0,-9 4 0,-3 2 0,0 3 0,0 4 0,4 2-1,-2 3 0,4 0 1,4 2-1,5 1 1,9-3 0,12 1 0,15-2 1,21 0 0,14-3 1,19 2 0,12-4 0,22 3 0,14-1-1,20 0 1,17-2-1,19 2 1,19-2-1,23 0 0,19-2 1,21 3-1,17-3 1,14 1-1,12-1 0,9 4 0,16 3-1,-13-6 0,13 6 0,0 0 0,0 0-1,0 0 0,0 0 0,-1-9 0,1 9 0,0 0-1,0 0 1,0 0-1,0 0 0,0 0 0,0 0-1,1-11 1,-1 11 0,15-11 0,0 2 0,3-5 0,7-3 0,4-3 1,4-3-1,4-4 1,4 1 0,-2-2 0,-1 2 0,-3 5 0,-6 0 0,-4 6 1,-6 3-1,-7 5 0,-12 7 1,0 0-1,0 0 0,-27 12 0,2 1-1,-7 3 2,-6 3-2,-5 3 2,-6 2-1,0 2 0,1 0 0,2 0 0,5 0 0,5-2 0,7 1 0,6-4 0,10-1 1,8-1-1,11-3 1,8-1 0,11-2 0,8 0 0,8-2 0,4 2 0,1-1-1,1 1 1,-3-1-1,-4-1 0,-8 2-1,-7-4 1,-8 1-3,-6-5-2,2 2-10,-13-7-24,1-10 0,-1-8-1,4-10 1</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1:09.315"/>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0 1083 42,'3'14'36,"-3"-14"2,3 13-1,-3-13-16,-3-14-7,1-3-5,6 0-1,-6-9-2,5-4 0,-3-7-3,0-8 1,1-2-2,-1-2 0,0-2-1,0 2 1,0 2-1,1 6 0,-1 5 0,1 9-1,1 9 0,-2 18 0,9-1 0,-1 21 0,6 14-1,2 11 0,6 7 1,3 4-1,6 2 1,6-1 0,1-8-1,4-8 1,0-10 1,0-12-1,2-7 0,-3-10 0,-2-6 1,-6-11-1,-4-9 1,-6-10-1,-7-10 1,-6-9-1,-9-4 1,-4 0-1,-4 4 0,-3 3-2,-2 8 0,-2 8-4,8 16-6,-8 4-29,14 14-1,0 0 2,0 0-3</inkml:trace>
  <inkml:trace contextRef="#ctx0" brushRef="#br0" timeOffset="497">720 661 61,'0'24'37,"-2"5"-1,-2 2 1,6 5-24,-4-2-7,10 2-2,4-6-1,10-3 1,9-8 0,9-5 0,4-13 1,3-8-1,0-10 0,-3-5-1,-6-7-1,-6-5 0,-9-5-2,-9-2 0,-9-2-1,-6 3-1,-2 5-1,-7 0-3,4 12-6,-6 0-13,12 23-16,-11-4 1,11 17 0,0 9 1</inkml:trace>
  <inkml:trace contextRef="#ctx0" brushRef="#br0" timeOffset="804">1177 990 59,'13'-6'42,"-2"-15"-2,3-7 2,-5-17-14,6 2-17,-7-10-5,1 1-2,-2 2-1,1 4-1,-3 8 0,0 9-1,0 13-1,-5 16 0,15 7-1,-8 13 0,2 6 0,1 5 0,4-2 0,4 3 0,3-6 1,2-8-1,3-7 1,4-10 0,2-8 1,1-8-1,-1-8 1,-3-6-1,-4-6 1,-5 1 0,-4 2 1,-5 3-2,-5 7 1,-3 9-1,-3 13 0,3 19 0,-1 12 0,0 8 0,4 8-1,1 3 1,3 3 0,2-1 0,2-8 0,1-4-1,0-9-2,-1-10-3,6-2-25,-5-18-11,1-10 1,-1-13-2</inkml:trace>
  <inkml:trace contextRef="#ctx0" brushRef="#br0" timeOffset="1411">2221 242 76,'5'17'39,"2"6"0,-2 7-2,5 12-28,-7 7-4,4 10-2,-3 3-2,0 4 0,-1 1-1,1-2 1,-1-9-2,1-5-2,3-4-6,-10-13-29,6-11 0,-2-10-2,-1-13 2</inkml:trace>
  <inkml:trace contextRef="#ctx0" brushRef="#br0" timeOffset="1648">1777 249 89,'-28'-13'41,"19"4"2,25 3-1,13 0-32,26-3-5,13-1-2,15-3-1,11 1-1,6-2-1,2 1 0,-7-1-1,-3 3-2,-10 1-1,-6 4-7,-20-2-24,-7 9-7,-14 2 1,-10 9 0</inkml:trace>
  <inkml:trace contextRef="#ctx0" brushRef="#br0" timeOffset="1911">2631 766 71,'-14'30'36,"1"-4"-1,-1-6-6,8 8-22,1-4-3,8 2 0,6-3-1,15-3 0,6-7 1,14-3 0,4-11 0,7-4 0,-2-10-1,-6-5 0,-10-10-1,-14-2 0,-20-3 0,-17 3-1,-21 2 0,-15 4-3,-5 9-2,-7-3-11,9 13-26,5 2 2,21 2-2,16-2 1</inkml:trace>
  <inkml:trace contextRef="#ctx0" brushRef="#br0" timeOffset="2325">3387 229 78,'12'33'40,"-4"8"-1,-1 10 0,-11 5-30,5 14-5,-4 3-3,-2 6 0,-3-2-2,-2-5-1,4-5-5,-5-19-14,4-4-17,2-15-1,1-15 0,4-14 0</inkml:trace>
  <inkml:trace contextRef="#ctx0" brushRef="#br0" timeOffset="2548">3127 325 104,'-4'-39'43,"10"7"-1,19 14-3,8-2-33,16 6-3,5 5-1,3 8-1,0 10-1,-9 7 0,-9 9 0,-15 6 0,-11 5 0,-13 5 0,-8 0 0,-7 3-1,1 1 0,3 0 1,11 0-1,13 0 0,14 2 0,9 0 1,13 0 0,4-2 0,2-1 0,-6-4 0,-7-4 0,-13-4 0,-17-3 0,-13-3-1,-19-5 1,-12-4 0,-12-1-1,-11-6 0,-6-3 0,-4-4-1,4-2-1,3-5-2,13 6-5,2-11-10,19 5-21,11-4 1,13 8-1,22-21 2</inkml:trace>
  <inkml:trace contextRef="#ctx0" brushRef="#br0" timeOffset="2978">3908 884 86,'14'32'40,"-1"7"0,-6-1 1,6 4-34,-10-3-4,0 0-2,-3-3 0,0-4-3,0-3 1,-1-11-2,2-4-3,-1-14-15,-5-14-20,5-9 1,3-9 0,0-11 1</inkml:trace>
  <inkml:trace contextRef="#ctx0" brushRef="#br0" timeOffset="3189">3973 429 86,'-2'-11'39,"2"11"-1,0 0 0,0 0-37,-1 12-8,8 2-9,-7-3-20,9 3-3,-2 4 0,3 3 1</inkml:trace>
  <inkml:trace contextRef="#ctx0" brushRef="#br0" timeOffset="3377">4161 1168 76,'5'11'42,"-5"-11"-3,13-18 3,-3-8-30,-4-12-5,4-9-2,-4-9-2,2 0 1,1 2-3,-3 7 2,0 8-2,-1 14-1,3 16 0,2 17-1,2 18-1,5 7 1,5 9-1,7 2 0,6 3 1,5-4-1,2-9 1,2-9 0,-4-13 1,-2-10 0,-8-12 0,-7-12-1,-10-13 0,-9-11-1,-6-5-1,-8-8-4,2 6-10,-12-6-24,7 1 1,-1 1 0,6 3 2</inkml:trace>
  <inkml:trace contextRef="#ctx0" brushRef="#br0" timeOffset="3758">4983 0 79,'0'0'39,"2"16"-1,-13 5 2,-1 17-32,-12 10-4,-4 16-2,-3 14-1,-1 16 0,0 8 1,8 7 0,8-3 0,10-4 1,9-8-2,12-9 0,7-11 0,5-12 0,3-13-1,0-10-2,-1-6 0,-3-14-3,3 1-17,-7-16-20,0-8 1,-1-9-1,5-5 0</inkml:trace>
  <inkml:trace contextRef="#ctx0" brushRef="#br0" timeOffset="8204">5116 928 18,'-8'11'27,"8"-11"-3,0 0 0,0 0-4,0 0-2,0 0-2,0 0-3,0 0-1,0 0-3,0 0-4,0 0 0,0 0-1,0 0-1,0 0 0,0 0-1,0 0-1,0 0 1,0 0-1,0 0 1,0 0-1,8-12 1,-8 12-1,2-16 0,0 3 1,-2-3-1,0-5 0,0-5 0,1-6 0,2-2 0,-2-4 0,4 0-1,-1-2 1,1 2-1,0 4 1,2 4-1,-2 5 1,-3 5 0,0 2 0,-1 7 0,0 1 0,-1 10 0,-3-11 0,3 11 0,0 0-1,0 0 0,0 0 0,0 0-1,0 0 1,0 0-2,9 14 1,-3-2 1,4 3-1,2 3 0,3 6 1,6 6-1,1 5 1,5 2 1,2 2-1,0 3-1,2-1 1,2 1 1,-2-5-1,-2-2 0,0-6 0,-6-4 1,0-3-1,-3-5 0,-6-5 0,-2-3 0,-3 0 0,-9-9 0,12 8 0,-12-8 0,0 0 0,0 0 1,10 6-1,-10-6 1,0 0-1,0 0 1,0 0 0,0 0-1,-1-12 1,-1-1 0,2-5-1,2-10 1,-1-11-1,1-9 0,2-13 1,2-4-1,1-6 1,1-3 0,1 2 1,-1 4-1,0 7 0,1 8 1,-4 10-1,-1 5 0,-1 10 0,0 7 0,-1 3 0,-2 5-1,1 3 1,-1 10-1,0 0 0,0-10 0,0 10-1,0 0-1,0 0-2,0 0-3,0 0-31,1 10-6,-1-10 1,-8 16-1</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0:49:05.577"/>
    </inkml:context>
    <inkml:brush xml:id="br0">
      <inkml:brushProperty name="width" value="0.05292" units="cm"/>
      <inkml:brushProperty name="height" value="0.05292" units="cm"/>
      <inkml:brushProperty name="color" value="#FF0000"/>
    </inkml:brush>
  </inkml:definitions>
  <inkml:trace contextRef="#ctx0" brushRef="#br0">8599 10054,'-26'0,"26"0,0 0,0 0,-27 0,27 0,0 0,0 0,0 0,0 0,0 0,-26 0,26 27,26-27,-26 26,0 1,0-1,0 0,0 1,27-1,-27 1,0-1,26 1,-26-27,0 0,0 0,0 26,0-26,0 0,0 0,0-26,0 26</inkml:trace>
  <inkml:trace contextRef="#ctx0" brushRef="#br0" timeOffset="777.0445">7700 10134,'0'0,"0"0,0 0,0 0,0 0,0 0,0 0,-27 0,27 26,-26-26,26 26,-27 1,27-27,0 26,-26 1,26-1,26 1,-26-27,27 0,-1 26,27-26,0 0,-26-26,25 26,1 0,0 0,-26-27,-1 27,1-26,-1-1</inkml:trace>
  <inkml:trace contextRef="#ctx0" brushRef="#br0" timeOffset="1133.0646">8044 10001,'0'-26,"0"26,-27 26,27 1,-26-27,26 26,-27 27,27-26,0 25,-26-25,26 26,-27 0,27 0,-26-27,26 27,-27-26,27-1,0 0,27-26,-27 0,0 0,26 0</inkml:trace>
  <inkml:trace contextRef="#ctx0" brushRef="#br0" timeOffset="1836.105">6694 10001,'0'0,"0"27,0-27,0 26,0 27,0-26,0 25,0 1,27 0,-27-26,0 26,0-27,0 27,0-26,0-1,0-26,0 0,26 0,-26 0</inkml:trace>
  <inkml:trace contextRef="#ctx0" brushRef="#br0" timeOffset="2317.1326">7065 9948,'0'0,"-27"53,1-26,26 26,-27 0,1-1,26 1,0 0,0 0,0 0,26-26,-26 26,27-27,-1-26,1 0,-1 0,27 0,-26 0,-27 0,26-26,0-27,1 26,-27 1,0-1,0 1,0-1,-27 1,27-1,-26 1,0 26,-1 26,1-26,-1 27,-26-1,27 1,-1-1,1 27,-1-53,27 27,0-1,-26 1</inkml:trace>
  <inkml:trace contextRef="#ctx0" brushRef="#br0" timeOffset="4240.2426">6086 12330,'0'0,"0"0,-27 0,27 0,0 0,27-27,-27 27,26 0,1 0,-1-26,1 26,-1-27,1 27,25-26,-25 26,-1 0,1 0,-27 26,0 1,0-1,-27-26,1 27,-1-1,1 1,0 25,26-25,-27-27,27 26,27 1,-1-1,0 1,1-1,26 1,-27-1,1-26,-27 27,0-1,0 0,-27-26,1 27,-1-1,-26 1,27-1,-27-26,27 0,-1 0,27 0,-26 0,26 0,0-26</inkml:trace>
  <inkml:trace contextRef="#ctx0" brushRef="#br0" timeOffset="4595.2629">6562 12197,'26'-26,"1"26,-1-27,1 27,-1 0,1 0,-1 0,1 27,-1-1,-26 1,0 26,-26 0,-1 0,1-1,-1 1,-26 0,27 27,-1-54,27 27,-26-27,26 1,26-27,1 26,-1-26,1 0,26 0,0 0,0-26,0 26,-27 0,27 0,-27-27,27 27</inkml:trace>
  <inkml:trace contextRef="#ctx0" brushRef="#br0" timeOffset="5325.3046">6932 13123,'0'-26,"-26"26,0 0,-1 0,1-27,-27 27,26 0,1 0,-1 27,1-27,26 26,0 1,26-1,1 27,26 0,0 26,0-26,-1 0,1 0,-26 0,-1 0,-26-26,0-1,-26 0,-27 1,26-27,-25 0,-1 0,26 0,1-53,-1 27,27-27,0 0,0 26,27-52,-1 52,1-26,-1 1,1-1,-1 53,-26-53,26 53,-26-27,0 27,0 0,27 0,-27 0,0 0</inkml:trace>
  <inkml:trace contextRef="#ctx0" brushRef="#br0" timeOffset="6147.3516">6880 13996,'0'0,"0"0,26-26,0 26,1 0,26-26,-27 26,1 0,-1 26,1-26,-1 26,-26-26,-26 53,-1-26,1-1,-27 27,0 0,0-26,27-1,-27 27,53-27,-27-26,27 27,27-27,-1 0,27-27,0 27,0-26,0 26,0-26,0-1,-27 27,0-26</inkml:trace>
  <inkml:trace contextRef="#ctx0" brushRef="#br0" timeOffset="6495.3715">6112 14896,'0'0,"0"0,27 0,-1 0,1 0,-1-26,27 26,26-27,1 1,-1-1,27 27,-27-26,54-27,-28 53,1-27,0 1,-27-1,1 1,-27 0,0 26,0-27,-27 27,-26-26</inkml:trace>
  <inkml:trace contextRef="#ctx0" brushRef="#br0" timeOffset="7038.4026">6430 15055,'-27'26,"1"1,-1 26,1-27,26 1,0-1,0 27,26-27,1 1,26-27,-27 0,27 0,0-27,0 1,-27-27,27 27,0-27,-26 0,-1 0,1 26,-27-26,0 27,0 0,0 26,-27-27,27 54,-26-1,26 0,0 27,0 27,0-27,0 26,0 0,26-26,-26 27,27-1,-27-26,0-27</inkml:trace>
  <inkml:trace contextRef="#ctx0" brushRef="#br0" timeOffset="7360.421">6959 14949,'53'-53,"0"27,26 26,-26 0,0 0,-27 0,1 0,-1 53,-26-1,0 1,-26 0,-1 0,-26 0,27 0,26 26,-26-52,26 26,26-27,0-26,1 0,26 0,-27 0,27-26,0-1,0 1,0-1</inkml:trace>
  <inkml:trace contextRef="#ctx0" brushRef="#br0" timeOffset="7828.4476">7462 14711,'-80'0,"1"-27,-27 1,0 26,-26 0,26 0,-26 53,26-27,-26 27,-1 27,28-1,25 27,27 0,0-1,0 1,53 27,27-54,-1 27,54-27,-27-26,52 0,1 0,27-27,-28-26,28 0,-1-26,27-1,-53-25,26-1,-26-27,0 1,-1-27,-25 0,-27 0,0-26,-27 26,0 0,-26 1,-26 25,0 1,-1 26,-26 0,0 27,-26-27,52 53,-52-27,26-26</inkml:trace>
  <inkml:trace contextRef="#ctx0" brushRef="#br0" timeOffset="8695.4974">7515 13917,'26'-26,"27"-54,0 27,0-26,26-27,-26 0,26 0,-26 1,0-28,0 1,-26 26,-1-26,27 0,-53 26,26 0,-26 0,0 0,27 53,-54-26,27 26,0 0,-26 27,26-1,-26 1,26 26,0 0,-27-27,27 54,-26-27,-1 0,27 26,0 1,-26-1,-1 1,1-1,-1-26,1 27,26-1,-27-26,27 0,0 0,0-26,0 26,27-27,-1-26,1 27,26-1,-27-26,1 0,-1 1,1 25,-1 1,0-1,1 1,-27 26,26 26,-26 1,0-1,27 1,-1 25,-26 1,27 0,-1 0,1 0,-27-26,26 25,-26-25,27-27,-27 0,0 0,0 0,0 0,0-27</inkml:trace>
  <inkml:trace contextRef="#ctx0" brushRef="#br0" timeOffset="25663.4679">15690 10266,'-53'-27,"-26"27,-27-26,27 26,-27 0,0 0,0 0,0 26,0 1,1-1,25 1,1 26,0-27,-1 27,1 26,52 1,-26-1,0 1,27-1,0 27,26 0,0-1,26 1,0 0,27 0,0-27,0 27,27 0,-1-27,27 1,0-1,-1-26,1 0,0-53,26 26,-26-26,0-26,0-1,26-52,-26 26,-27-26,27-27,-26-26,-1 26,-26-26,0-1,0-25,-27 52,-26-53,0 53,-26 0,-1 0,-26 27,0 0,-26 26,0 0,-27 26,27 1,-1 26,1 26,-1-26</inkml:trace>
  <inkml:trace contextRef="#ctx0" brushRef="#br0" timeOffset="26756.5304">12171 9022,'0'0,"0"27,-26-1,26 27,-27 27,1-1,-1 0,-26 27,27 0,-27 0,27 0,-1-1,-26-25,27-1,-1 1,1-1,26-53,-27 27,27-26,0-1,0 1,-26-27,26 0,0 0,0 0,0 0,0 26,0-26,-27-26,27 26,-26-27,26 1,-26-1,-1 1,1-27,-1 26,1 1,26 0,-27 26,27 0,0 26,0 27,0-27,0 27,27 27,-27-27,26 0,1-1,-1-25,1-1,25-52,1-1,0-25,0-1,-26-53</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0:48.098"/>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841 786 42,'0'0'36,"-4"-13"1,4 13 1,-5-15-21,5 15-6,0 0-3,0 0-3,0 0-1,-2 9-1,1 2-1,0 5 0,0 8 0,0 5-1,1 3 1,2 8-2,0 1 2,2 3-2,-1 0 1,1 0-1,0-3 1,-1-1-1,0-2-1,-2-3 1,0-4-1,0-4 1,0-3-3,-1-5 0,2-2-1,-2-17-3,4 20-4,-4-20-12,0 0-16,0 0 0,-6-11 1,3 2 1</inkml:trace>
  <inkml:trace contextRef="#ctx0" brushRef="#br0" timeOffset="413">522 1146 33,'-8'-10'35,"8"10"2,19-8 0,7 8-21,-4-5-6,13 5-1,0-2-4,8 4-1,0-2 0,3 4 0,-5-2-1,2 2 0,-5-2 0,-3 0-1,-6 1 0,-5-1-1,-5-2 0,-5 0-1,-3-1-1,-11 1-3,11-4-8,-11 4-28,3-20 1,-2 1-1,4-7 0</inkml:trace>
  <inkml:trace contextRef="#ctx0" brushRef="#br0" timeOffset="34532">-2-6 64,'0'0'38,"-14"1"-1,14-1-3,0 0-24,0 0-4,0 0-1,9 13-1,2-2 0,5 6-1,3 7-1,4 11 1,0 9-1,0 10-1,-2 8-1,-5 11 1,-5 9-1,-8 4 0,-6 4 0,-8 1 1,-4-4-1,-1-3 0,-2-7 0,1-9 0,2-10 1,6-9-1,1-10 1,4-8-2,2-8 2,3-8-1,0-5 0,-1-10 0,4 12-1,-4-12-3,0 0-7,0 0-30,7-19 1,-11-3-2,1-10 1</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0:46.619"/>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-1 161 46,'4'-27'39,"1"7"0,-3 2 0,-2 18-17,2-18-12,-2 18-4,0 0-2,2 12-2,0 3-1,0 10 1,0 7-1,2 8 1,-1 8-1,3 6 1,-1 5-1,1-1 1,0-4 0,0-3-1,-2-7 1,0-2-1,-1-9-1,-1-9 1,-1-3-1,-1-5-1,0-5-1,0-11-2,-1 16-3,1-16-8,0 0-20,-2 15-7,4-4 0,0 0 2</inkml:trace>
  <inkml:trace contextRef="#ctx0" brushRef="#br0" timeOffset="442">779 705 57,'6'-40'39,"-9"5"0,-8 9 0,-17 3-26,1 16-5,-14 9-4,-2 16 0,-5 11-2,0 16 0,-2 15 0,4 17-1,5 12 0,9 10 0,14 10-1,12 0 1,16 1-1,14-10 1,16-10 0,16-13 0,12-16 0,12-16 0,6-23 0,5-14 0,3-18 0,0-14 0,-6-19 0,-6-16 0,-11-17 0,-13-16-1,-16-9 1,-16-10 1,-22-3-1,-17 5 2,-18 11-1,-16 14 0,-16 18 0,-14 23 0,-3 18 0,-3 20-1,5 14-1,8 2-1,9 6-2,12-3-3,21 2-2,12-14-8,29-1-27,8-10 0,17-6-1,10-8 2</inkml:trace>
  <inkml:trace contextRef="#ctx0" brushRef="#br0" timeOffset="949">1659 0 69,'12'8'41,"1"11"-2,-8 4 2,2 14-33,-10 7-3,-1 15 0,-5 8-1,2 9 0,-3 1-1,2-2-1,-2-8 0,5-7-1,2-11-1,1-15-3,5-6-6,-9-13-32,6-15-1,0 0 0,-10-25-1</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7T21:11:59.746"/>
    </inkml:context>
    <inkml:brush xml:id="br0">
      <inkml:brushProperty name="width" value="0.05292" units="cm"/>
      <inkml:brushProperty name="height" value="0.05292" units="cm"/>
      <inkml:brushProperty name="color" value="#9DBB61"/>
      <inkml:brushProperty name="fitToCurve" value="1"/>
    </inkml:brush>
  </inkml:definitions>
  <inkml:trace contextRef="#ctx0" brushRef="#br0">58 137 51,'-14'2'36,"14"-2"-1,-13 3-4,4-7-12,9 4-8,-14 2-4,14-2-1,0 0-1,0 0-1,-9 8-1,9-8 1,12 11-1,3-4-1,5-3 0,4 5 0,6-1 0,4 0-1,2-1-1,0 0 0,0 1 0,-5-2 0,-5 2 0,-6 1-1,-7-2 2,-7 3-1,-6-10 0,-10 20 1,-4-7-1,-5 2 1,-5 2-1,-3 0 0,1 4 0,-3 0 0,-1 2 0,5-2 0,2-2 0,3 0 0,4-5 0,5-1 0,1-4 0,10-9 0,-8 10 0,8-10-1,0 0 0,0 0-2,0 0-1,0 0-6,0 0-22,12-5-9,-12 5 1,15-16 0</inkml:trace>
  <inkml:trace contextRef="#ctx0" brushRef="#br0" timeOffset="580">478 10 45,'-10'-4'35,"1"1"2,-1 1-2,10 2-13,-16-1-13,16 1-4,0 0-1,2 9-1,10-4 0,8 2 1,5-1-1,10 4-1,0 1 1,6 0-1,-3 0-1,-1-2 0,-8 0-1,-4 1 1,-9-1-1,-9 0 0,-6 2 1,-7 1-1,-6 3 0,-5 0 0,-3 3 0,-2-1-1,0 2 1,1-2 0,1-1-1,3-3 1,3-3 0,5-1 1,9-9-1,-10 9-1,10-9 0,0 0-2,0 0-3,0 0-9,0 0-24,0 0 0,0 0-1,16-11 2</inkml:trace>
  <inkml:trace contextRef="#ctx0" brushRef="#br0" timeOffset="1064">990 14 51,'10'-5'38,"-10"5"-1,0 0 0,0 0-16,0 0-11,-7 11-4,7-11-1,0 0-2,-14 15 0,9 0 0,-1 4 0,-2 8-1,-1 5 0,2 7-1,-4 4 0,3 4-1,-3 1 1,2 2 0,1-3-1,2-3 1,1-2-1,1-5 2,1-3-1,1-6 0,0-3-1,0-5 1,2-4-1,0-5 1,0-11-1,2 15 0,-2-15 0,0 0-1,0 12 0,0-12-3,3 15-18,-3-15-20,-5 10 1,5-10-1,-10 7 0</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24.62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92 48 20,'2'-13'26,"-2"13"2,8-15-9,-10 4-3,2 11-3,-2-11-2,2 11-2,0 0-1,0 0-2,-10-2-2,10 2-2,-12 14-1,2-2 0,-2 3-2,-1 2 1,-1 3 0,1 0 0,3-2-1,3 0 1,7-1 1,7 0-1,9-3 1,9-1 0,11-3 0,10 0 0,10-2 2,11-1-3,4-1 1,11-2 0,6 0-1,2 4 1,-3-3-1,-3 0 1,-7-2 0,-5 0 1,-14-4 1,-11-3-1,-11-5 1,-9-6 0,-11-4 0,-5-1 1,-5-3-2,-6 1-1,-4 1 0,0 2-3,4 19-14,0 0-20,-10 2 0,12 12-2,6 5 1</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29.93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556 169 2,'0'0'25,"-12"-2"0,12 2-1,-17 11-8,4-4-4,0 9-3,-6-2-1,2 8 0,-6 1-1,7 6-1,-3-1-1,6 6-1,4-3-1,7 3 0,8-4 0,9 0-1,9-6 0,8-2 0,6-8-1,8-5 0,3-5-2,1-12-3,5-3-4,-7-15-6,6-2-9,-5-7-9,-5-6-2,-4-3 2</inkml:trace>
  <inkml:trace contextRef="#ctx0" brushRef="#br0" timeOffset="285">1029-3 36,'-9'-3'29,"-4"3"2,0 9-11,3 13-7,-5 6-3,5 15-3,-3 8 0,3 13-2,-1 8 0,4 6-1,-2 3 0,6 3-1,0-5-1,1-3 0,1-10-1,-1-8-2,4-10-2,-4-15-5,9-4-8,-3-16-18,-4-13 0,16-23 0,-7-10 0</inkml:trace>
  <inkml:trace contextRef="#ctx0" brushRef="#br0" timeOffset="546">1077 124 51,'40'-35'35,"8"7"-1,5 9 0,8 10-23,-7 3-2,4 13-4,-14 9-2,-7 13-2,-18 11 1,-16 13-1,-19 12 0,-19 11-1,-14 4 0,-11 4 0,-6 2 0,0-5 0,7-5 0,9-10-1,18-11 2,20-13-1,22-12 1,20-9 0,18-13 0,10-7 0,8-8-2,4-6-1,3-3-5,-9-9-8,-6 3-20,-10 1 0,-15 4-1,-12 2 1</inkml:trace>
  <inkml:trace contextRef="#ctx0" brushRef="#br0" timeOffset="925">716 1260 65,'-17'14'36,"17"-14"-1,11 9 1,11-14-28,12 2-4,5-1-1,3 5 1,-3 0-2,-5 7 0,-8 5-1,-7 4 0,-5 5-1,-2 4 1,-2 10-1,4 2 0,0 8 0,0 0 0,1 3 0,-2 2 0,-5 1 0,-5-1 1,-10-5-1,-9-2 1,-9-4 0,-6-6-1,-5-6 0,-2-11 0,0-4-1,1-12-2,8-5-2,0-13-4,16-3-9,4-6-18,10-10 1,8-1-1,9-5 1</inkml:trace>
  <inkml:trace contextRef="#ctx0" brushRef="#br0" timeOffset="1297">1327 1274 76,'57'-18'36,"-2"8"-2,-2 8 0,-6 2-30,-1 8 0,-7 6-2,-9 8 0,-12 3-1,-15 12 0,-17 5-1,-11 8 1,-15 5-1,-7 5 0,-7 2-1,-1 1 0,4-2 0,7-6 2,14-8-2,16-5 2,16-11-1,16-9 0,13-7 1,10-10-2,11-5-1,-1-10-4,8 3-13,-4-10-16,-7-3 0,-8 3-1,-10-2 1</inkml:trace>
  <inkml:trace contextRef="#ctx0" brushRef="#br0" timeOffset="1671">465 2272 31,'-47'33'31,"13"-9"2,18-6 1,22-2-13,27-17-9,33 1-1,20-13-1,29 5-1,18-9-1,16 1-3,8-1-2,-1 4-1,-8-1-2,-17 4-1,-17 3-2,-23 0-3,-18 7-5,-30-3-18,-15 3-8,-28 0 0,0 0 0</inkml:trace>
  <inkml:trace contextRef="#ctx0" brushRef="#br0" timeOffset="2015">0 2051 72,'54'1'34,"3"-5"-3,7 2-8,-6-3-45,0-4-10,3 1-3,-10 0 2</inkml:trace>
  <inkml:trace contextRef="#ctx0" brushRef="#br0" timeOffset="2245">580 2772 36,'4'25'29,"-4"3"5,2 5-5,1 15-16,-4 4-1,5 13-1,-4-3-2,5 4-2,1-3-4,1-5-5,6-2-7,0-15-12,3-13-13,11-9-1,4-15 1,6-12 0</inkml:trace>
  <inkml:trace contextRef="#ctx0" brushRef="#br0" timeOffset="2446">1098 3072 63,'-21'46'31,"-1"17"1,-5 11-11,6-6-14,11 2-3,10-13 1,16-5-1,13-20 2,16-12-1,8-22-1,12-13 2,-4-16-1,3-10 0,-10-19-1,-10-9 1,-17-11-2,-14 0 0,-18 3-1,-13 7-2,-15 10-1,-10 11-1,-5 17-2,-7 13-3,9 21-12,0 2-20,8 6 2,7 4 0,15-3 1</inkml:trace>
  <inkml:trace contextRef="#ctx0" brushRef="#br0" timeOffset="2734">1442 2812 71,'28'-34'36,"-11"-7"1,-12-3-1,-20-8-22,-8 2-9,-14-1 0,-10 1-2,-15 4-1,-9 8 0,-10 8 0,-8 15 0,-7 12-2,-4 18 0,-5 18 0,-3 18 0,0 20-2,2 17 1,3 22-1,8 11 2,19 15-2,16 2 1,25 5-1,23-2 1,29-5-1,24-9 1,33-16 0,27-15-1,28-19 1,19-19 0,17-20-1,9-21 2,5-24 0,2-23 0,-6-25 0,-15-20 1,-22-25-1,-20-20 2,-26-19 0,-23-12-1,-27-2 2,-21 3 0,-26 4 0,-19 17-1,-19 17 0,-14 21 0,-10 23 0,-10 21-1,-2 16-2,-2 11-1,6 15-1,1 3-5,21 13-14,3 1-17,13 2 1,13 1 0,14-1 0</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49.4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691 524 75,'-21'-11'39,"3"4"-1,1 1 0,17 6-33,-14-1-2,13 18 0,2 7-2,1 11-1,3 11 1,1 12-1,2 10 1,0 8 0,-1 2 0,-1-4-1,-1 0-2,-3-8-2,1-1-10,-8-16-24,-1-11 0,-5-13-1,2-9 1</inkml:trace>
  <inkml:trace contextRef="#ctx0" brushRef="#br0" timeOffset="281">842 611 80,'41'-29'40,"-2"2"-1,-2 6 0,-7-3-32,6 5-4,-1 7-1,-3 2-2,-3 6 0,-2 8 0,-2 7 0,-3 11-1,-7 11 0,-13 10 0,-12 13-1,-12 6 1,-9 9 0,-8-1 0,-7 0 1,0-7-1,3-8 1,8-7 1,12-11-1,12-6 2,13-10-2,10-7 1,9-7-1,8-8-3,12-1-6,-2-14-23,11-8-5,2-12-1,6-7 0</inkml:trace>
  <inkml:trace contextRef="#ctx0" brushRef="#br0" timeOffset="675">1505 545 38,'-14'9'33,"14"-9"2,0 0 1,27-2-20,11 0-2,2-9-5,9 6-2,-1-5-3,1 6 0,-7 3-2,-12 9-2,-15 5 0,-15 7-1,-12 4 1,-11 9-1,-3 5 1,1 6-1,5 5 0,7 1 0,11-1 0,9 1 1,8-2 0,4-3 1,-2-6-1,-5-3 1,-9-8 0,-13-5 0,-10-7-2,-15-8-3,-3-1-4,-11-11-9,3 2-19,-1-2 0,4 1-1,4 0 1</inkml:trace>
  <inkml:trace contextRef="#ctx0" brushRef="#br0" timeOffset="1070">1077 1452 72,'-17'23'37,"2"5"-1,1 3 0,6 5-30,1 6-5,4 0 0,3-1 0,5-2 0,6-9 1,8-7-1,6-12 0,4-9 0,3-10 0,1-6 0,-1-2-1,-1-3 0,-5 4 0,-6 2-1,-4 10 1,-7 7 0,-6 10 0,-3 7-1,-5 9 1,-3 4 0,-3 5 0,0-2-1,0-1 1,-1-3 0,3-7 0,2-3-1,3-8 0,-1-5-1,5-10-2,0 0-7,0 0-10,8-22-14,0 2-3,2-5 3,6-5 0</inkml:trace>
  <inkml:trace contextRef="#ctx0" brushRef="#br0" timeOffset="1476">1430 1453 54,'0'0'36,"-9"20"-2,5-4 1,2 7-18,1-4-14,4 1-2,3-3 0,6-3 1,4-7-1,8-6 0,3-7 0,4-8-1,1-6 1,2-4 0,-2-4 0,-1-3 0,-5 2 0,-5 0 0,-4 6 1,-5 6-1,-4 7 0,-8 10 1,9 10-1,-10 13 0,-1 10-1,-3 10 1,0 6-1,0 3 0,0 4-1,-2-5-1,2 0-4,-4-11-2,7 1-10,-8-15-13,5-1-6,-4-11 0,9-14 1</inkml:trace>
  <inkml:trace contextRef="#ctx0" brushRef="#br0" timeOffset="2087">1043 1326 39,'0'0'31,"-11"-2"1,11 2-1,-13 9-19,10 8-6,-4 6-2,2 8-2,-2 8 0,1 8 0,1 4 0,1 5 1,2-3-2,3-1 2,2-10-1,4-3 0,2-10 0,6-5 0,1-11 0,7-6 0,3-7 0,3-6 0,0-9 0,2-3 0,-2-8 1,-1-4-1,-7-8-1,-3 2 1,-8-1-1,-4 2 1,-6 3-1,-5 5 0,-5 7 0,-6 10-1,-3 10 0,-6 7 1,-2 9-1,-2 5 0,0 5-1,0 3 1,1 1-1,5-4-1,4 2-2,3-8-2,10 1-3,-4-10-8,13 3-12,-3-5-7,3 2-1,-3-11 2</inkml:trace>
  <inkml:trace contextRef="#ctx0" brushRef="#br0" timeOffset="2651">444 2037 25,'-33'11'31,"0"-1"2,4-1 0,5 1-18,1-7-5,6 5-3,3-6-2,14-2-1,0 0-1,0 0 1,27-6-2,12 3 1,11-3 0,22 0 0,14 1 0,22 0 0,16-1 0,14 3-1,11 0 0,2 2-1,-1 0 0,-5 2-1,-12 0 0,-13 1 0,-19 1 0,-18 0 0,-21 1 0,-13-1 0,-16 0-1,-12-2 0,-8 1-2,-13-2-2,0 0-5,-11-11-15,-1 2-12,-6-1 0,-6-3 1,-8-1 1</inkml:trace>
  <inkml:trace contextRef="#ctx0" brushRef="#br0" timeOffset="3703">0 1809 40,'0'0'30,"16"2"-1,-4-1-9,-2-2-10,7 4-5,-1-2-4,5 2-2,5 0-5,-3 1-20,5-5-3,5 2 0,-3-8 0</inkml:trace>
  <inkml:trace contextRef="#ctx0" brushRef="#br0" timeOffset="4380">1851 2341 30,'0'0'35,"13"10"1,-13-10-1,0 0-14,-10-6-11,-7 3-4,0 3-3,-7 2-1,-4 4-2,-2 6 0,-1 6 1,1 7-2,5 3 1,5 4 0,6 1-1,7-3 1,7-3-1,6-8 2,9-6-2,5-9 2,4-6 0,2-10 0,2-3 1,0-5-1,-1-1 1,-5-1 0,-2 5 0,-7 4-1,0 10 0,-4 9 0,-2 14 1,-3 9-1,-2 11 0,-2 8 0,1 6 0,-2 1 1,0 0-1,-4-4-1,3-10 0,1-4-2,-3-17-4,8-8-30,-4-12-2,-7-28 0,0-14 0</inkml:trace>
  <inkml:trace contextRef="#ctx0" brushRef="#br0" timeOffset="4965">980 577 51,'0'0'34,"0"0"-1,0 0 1,13 26-24,-2 0-5,9 12 0,1 6-4,2 5 0,4 4-2,-3-5-4,4 0-10,-5-10-18,-4-14-1,-1-13 0,-4-16 0</inkml:trace>
  <inkml:trace contextRef="#ctx0" brushRef="#br0" timeOffset="5204">1183 0 72,'2'9'36,"4"21"-3,7 15 0,-1 6-39,7 7-26,2 12-1,0-3-3,6 2 2</inkml:trace>
  <inkml:trace contextRef="#ctx0" brushRef="#br0" timeOffset="5603">1203 2306 73,'-12'-19'38,"-4"6"-1,-2 8 1,-4 6-32,3 11-4,6 14-1,3 9-1,9 16-1,9 8 1,9 6-1,8 6 0,4 0 1,2-1 0,-5-3 0,-6-4 1,-9-10 0,-12-6 0,-11-8 0,-9-7 0,-9-8 0,-6-11-2,0-11-2,-3-17-3,4-9-5,-2-24-4,15-5 0,-1-23 1,16-1 4,2-10 4,11 2 6,11 8 5,6 1 5,19 19 4,0 1 1,21 20 0,3 2-6,5 6-38,8-1-4,-1-2-4,-15-6-2</inkml:trace>
  <inkml:trace contextRef="#ctx0" brushRef="#br0" timeOffset="7018">1444 2244 41,'13'11'36,"-13"-11"1,18 4-1,-18-4-18,12-3-6,-12 3-5,0 0-3,-17 0-1,-5 5-1,-13-2-1,-8 4 0,-8-2-1,-8 1 0,-3 1 0,0 2 0,3-3 0,6 0 0,10-1 0,7 1 0,11-2-1,7 5 1,8 2-1,8 3 1,7 5 0,3 8 0,1 6 0,1 7-1,1 2 1,-2 2 0,1-1 0,-3-3 0,0-4-1,2-4 1,4-9 1,5-6 1,5-8-1,7-5 1,3-6 0,4-2 0,2-4 0,0-1-1,-2-1 0,-4 7-1,-3 5 0,-4 9 0,-2 8 0,-5 10 0,-2 10-1,-3 7 1,-2 6-1,-6 1 2,-4 1-2,-9-2 1,-9-2-1,-8-9 1,-12-8 0,-8-7 0,-10-7 0,-6-8 0,-7-6 1,-1-12-1,1-2 1,6-5 0,7 1 0,10-1 0,9 3-1,11 2 0,13 1 0,11 8-1,16 3 0,9 4 0,10 1 0,6-1-1,12-1 1,7-3 0,5-3 0,4-5 1,2-4 0,-1-7 0,-4-4 0,-2-2 1,-6-3-1,-9-1 1,-8 4-1,-11-1 0,-10 2 1,-11 0-2,-10 3 2,-12 0-1,-10 1 0,-8-1 0,-10-1 0,-6 0 0,-8-3 0,0 0 1,-3 1-1,1-2 1,4-1-1,2 2 1,6 0 0,8 1 0,4 1 0,9 3 0,3-4-1,6-1 1,4-2-1,5 1 1,0-3 0,4-2-1,1-2 0,1-2 1,0 1-1,-3 4 1,0 1-1,-1 2 1,-1 2-1,-1 5 0,2 2 0,-3 6 0,7 9-1,-2-14 1,2 14-1,20-14 1,-2 6 0,8-1 0,7-3 0,10-1 0,4-4 0,8 1 0,0 0 0,-1 2 0,-4 1 0,-5 2 0,-8 2-1,-9 2 0,-8 4-4,-11-7-18,-9 10-17,2-20 1,-7 7-1,-5-4 0</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59.2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612 0 38,'-30'13'36,"3"-1"1,3-5 0,12 2-20,-6-9-7,18 0-3,0 0-2,21 2 0,6-6-2,9 2-1,6 0 0,6 1-1,1 3 0,-2 4-1,-5 6-1,-10 5 1,-13 8 0,-11 6 0,-15 4-1,-7 3 1,-7 1 0,-3 0-1,1-2 1,0-3-1,7-1 0,8-4 0,8-1 1,4-3-2,3 0 2,1 1 0,-6-3 0,-3 0 0,-10-6 0,-5 0 0,-5-3 0,-4-6-2,0 0-2,-5-12-4,12 4-14,1-15-16,8 0 0,6-11 0,9-3 2</inkml:trace>
  <inkml:trace contextRef="#ctx0" brushRef="#br0" timeOffset="412">1020 120 60,'49'-25'39,"2"7"-1,-5 3 0,6 8-27,-11 0-7,-1 9-1,-8 9-2,-9 3-2,-11 9 1,-9 4 0,-9 4 0,-8 4 0,-9 2-1,-5 1 2,-3-2-1,-2 2 0,3-5-1,2-3 1,5-3 0,6-4-1,10-4 1,7-4-1,8-3 2,11-5-3,5-4 2,8-3-2,5-2-3,-1-9-5,8 4-21,-11-4-6,-6 2-1,-14-2 2</inkml:trace>
  <inkml:trace contextRef="#ctx0" brushRef="#br0" timeOffset="791">0 942 63,'21'15'40,"28"-13"-1,28-6 1,24-9-32,27-2-3,19-1-2,12-3-1,8 0-1,-1 2-1,-3 3 0,-13 1-1,-17 7-2,-18 2-4,-12 13-9,-29-2-23,-15 11 1,-23 2-2,-20 4 2</inkml:trace>
  <inkml:trace contextRef="#ctx0" brushRef="#br0" timeOffset="1140">319 1452 44,'15'-16'35,"1"2"0,2-5 0,7 6-26,-4-5-4,4 7-2,0-1-1,0 4 0,-4 3-1,-1 6 0,-3 5 0,-6 8-1,-8 10 0,-8 5 0,-8 8 0,-7 3 1,-6 3-1,-4 3 0,-2-3 0,2-5 0,5-7 0,9-4 1,6-8-1,12-6 2,9-5-2,9-7 1,11-7 0,6-2-1,3-3-2,2-8-3,9 3-11,-6-7-20,2-3-1,-3-3 1,-3-2-1</inkml:trace>
  <inkml:trace contextRef="#ctx0" brushRef="#br0" timeOffset="1554">996 1219 57,'-4'-12'38,"4"12"-1,16-3-2,5 3-25,-4-1-7,3 0-3,4 3 0,0 4-1,-1 8 2,0 4-2,-3 8 2,-4 8-1,-4 4 1,-3 7-1,-5 0-1,-3-1 0,-2 1-4,-8-10-6,6 4-12,-7-13-14,-2-5 0,-2-10 1</inkml:trace>
  <inkml:trace contextRef="#ctx0" brushRef="#br0" timeOffset="1793">992 1521 51,'0'0'36,"-10"-1"0,20 9 0,6-6-27,18 7-4,10-5-4,10-3-3,16-1-28,0-13-5,2-3-3,-4-11 2</inkml:trace>
  <inkml:trace contextRef="#ctx0" brushRef="#br0" timeOffset="3188">445 1863 40,'0'0'37,"14"1"1,-14-1-1,1 12-21,-9-2-8,2 7-3,-1 7-2,0 7 0,0 7-3,0 2 2,3 5-3,2-3 0,5 2-5,-4-6-9,10-7-22,1-9-1,3-12 0,5-7 0</inkml:trace>
  <inkml:trace contextRef="#ctx0" brushRef="#br0" timeOffset="3413">902 1925 42,'11'-2'33,"-11"2"3,0 27-3,-5 2-21,-6 6-10,2 4-1,3 4-2,2 2 2,6-5-2,5-3 2,10-9-1,6-8 1,4-9 0,4-7 0,-3-6 1,-1-4 0,-9-5 0,-8-4 1,-15-1-3,-12 2-1,-7 2-6,-18 3-13,-3 4-16,-5 3-1,-4 8 1</inkml:trace>
  <inkml:trace contextRef="#ctx0" brushRef="#br0" timeOffset="3750">89 2500 41,'0'0'38,"0"0"-1,46 31 3,1-41-31,29-4 0,13-5-2,18-3-1,12 0-3,7 4-4,1-3 2,-3 5-5,-8 2-1,-18 2-8,-8 9-24,-22 1-1,-21 4 0,-17-2 0</inkml:trace>
  <inkml:trace contextRef="#ctx0" brushRef="#br0" timeOffset="4497">477 2589 59,'-23'44'36,"23"-44"-6,0 0 6,0 0-31,0 0-6,0 0-1,17 59 3,-17-59-4,11 47 3,-11-47 1,12 48-7,-12-48-9,0 0-21,19 47-3,-19-47 3</inkml:trace>
  <inkml:trace contextRef="#ctx0" brushRef="#br0" timeOffset="4707">729 2598 45,'0'0'35,"0"0"-1,0 0-1,0 0-17,28 46-13,-28-46-1,-1 57 1,1-57-9,0 65 6,0-65-7,4 54-18,-4-54-15,0 0 3,0 0-3</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5.56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83 63 33,'-13'-19'33,"1"3"3,12 16-11,-19-23-7,19 23-5,-11-5-4,12 15-1,-2 8-4,5 12-1,-1 7-2,1 7 1,0 8-2,1 6 0,-1 0 0,-1-3-2,0-2 0,-3-11-3,4 1-9,-8-14-22,9-9 1,-3-9-1,-2-11 0</inkml:trace>
  <inkml:trace contextRef="#ctx0" brushRef="#br0" timeOffset="278">334 33 29,'0'0'32,"6"-14"1,-6 14-1,0 0-13,-2 15-12,5-1-3,-2 5-2,1 10-1,-1 6 0,1 8 1,-1 8-2,-1 4 0,-1 1 0,-2-2-2,2 1-4,-8-14-7,7-3-19,-2-4-3,0-13 2,2-7 0</inkml:trace>
  <inkml:trace contextRef="#ctx0" brushRef="#br0" timeOffset="593">456 687 58,'-15'10'35,"2"-6"-1,-1-7-2,1 10-26,-5 2-4,3 7-1,3 9-1,5 7 0,7 13-1,2 3 1,2 5 0,1 1-1,0-4 1,1-6 0,-3-8 0,-4-7 1,-4-12 0,5-17 1,-14 3 0,8-14 0,0-11 1,2-4 0,2-8-1,4-4 0,4-3-1,1 4 0,3 1-1,0 3-1,3 10-3,-7 1-7,9 14-25,-15 8 0,12 9-1,-11 6 1</inkml:trace>
  <inkml:trace contextRef="#ctx0" brushRef="#br0" timeOffset="980">0 1481 30,'23'10'35,"16"-8"2,12-6-1,12-11-17,13 3-9,2-6-5,4 0-6,0 1-10,-13 1-23,-5-3-2,-9 2-1,-15 2 2</inkml:trace>
  <inkml:trace contextRef="#ctx0" brushRef="#br0" timeOffset="1382">413 1534 62,'28'2'38,"2"-1"-2,4 0 2,-9 1-31,6 4-5,-3 8-2,-11 6-1,-11 7 0,-11 5 0,-7 4 0,-7 5 0,-2 0 1,0 4 0,5-2 0,11 0-1,11-1 0,13-3 1,9-1 0,5-5-1,1-3 2,-2-7 0,-6-3 0,-6-3 1,-15-8 0,-5-9 0,-21 6 0,0-8-1,-2-2 0,-3-4-3,3-2-3,-3-10-11,13 4-21,5 0-1,10 0-1,5 1 2</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34.0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166 67 23,'0'0'29,"-6"-20"2,4 4-6,2 16-8,-12-20-2,12 20-4,-9-11-3,9 11-2,0 0 0,-12 14-4,6 7 0,5 10-2,1 9 0,1 12 0,4 14 0,1 11 0,2 5 0,0 4-1,2-1 1,-3-1-1,0-3 1,-2-9-1,-4-10 1,-1-11-1,2-8-2,-3-12-1,3-6-3,-4-14-7,2-11-19,0 0-1,4-21 1,-3-4 0</inkml:trace>
  <inkml:trace contextRef="#ctx0" brushRef="#br0" timeOffset="349">145 218 27,'1'-19'29,"4"8"2,-5 11-5,-10-12-14,10 12-4,-17 7-1,5 4-2,-8 2-1,2 3-2,-2 0-1,2 0 0,2-2 0,5-1 1,2-7-1,9-6 1,0 0 1,8-15-1,3-5 0,5-5 2,1-5-2,1-4 0,4 0-1,1 1 0,-5 1 0,-3 8 1,-2 4-2,-3 9 1,0 9 1,2 9-1,-3 11 1,2 6 0,1 4-1,1 3 1,2 2-1,-1-1-1,0-3-5,-5-7-30,0-9-1,-9-13 0,0 0-1</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36.7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22,'0'0'27,"0"0"-1,0 0-5,0 0-4,0 0-3,0 0-3,0 0-3,0 0-2,0 0-2,0 0-1,1 10-2,-1-1 1,0 0-1,-1 5-1,0 2 1,1 1-1,0 1 1,2 0-1,1-3 0,3-3 1,8-5-1,3-3 2,6-9 0,4-3 0,2-5 0,6 1 0,0-4 0,0 3-1,-6-1 0,-3 3 0,-6 5 0,-2 2-1,-6 3 1,-12 1-1,13-1 0,-13 1 1,0 0-2,0 0 0,0 0-2,0 0-9,10 0-21,-10 0-1,11 1 0,-11-1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01T21:01:41.369"/>
    </inkml:context>
    <inkml:brush xml:id="br0">
      <inkml:brushProperty name="width" value="0.05292" units="cm"/>
      <inkml:brushProperty name="height" value="0.05292" units="cm"/>
      <inkml:brushProperty name="color" value="#FF0000"/>
    </inkml:brush>
  </inkml:definitions>
  <inkml:trace contextRef="#ctx0" brushRef="#br0">16378 6059,'0'0,"0"0,0 26,0-26,0 0,0 27,0-27,27 0,-27 0,26 0,0-27,1 27,-1-26,1 0,-1-27,1 53,-1-53,1 26,-27 27,26-26,-26-1,0 27,0 0,0-26,0 26,0 0,0 0,0 0,0 0,0 0,0 0,0 0,0 26,0-26,0 27,0-1,0 27,0-26,0 26,0 26,0-26,-26 26,26 1,0 25,-27-25,1-1,26 1,-27-1,1 0,26 1,-27-27,27-1,-26 1,26 0,0 0,0-53,0 27,-27-1,27-26,0 27,0-27,0 0,0 0,0 0,0 0,0 0,0 0</inkml:trace>
  <inkml:trace contextRef="#ctx0" brushRef="#br0" timeOffset="926.0529">16008 7488,'-27'0,"27"0,0 0,0 0,27 0,-1 0,1 0,25 0,-25-27,52 27,-26-26,53 26,-27 0,1-27,26 27,-53-26,26 26,-26-27,0 27,0 0,-27 0,-26-26,0 26,0 0,0 0,0 0,-26 0,-1 0,1 0,-1 0,1 0,-27 0,0 0,0 26,-26-26,-1 27,1-1,0-26,-27 27,26-1,1-26,0 27,-1-27,27 26,27-26,-1 0,27 0,27-26,26-1,0 1,26 26,27-27,0-26,0 27,26 0,-26-1,0 1,-1 26,-25-27,-27 27,0 0,-27 0,1 0,-27 0,-27 27,1-27,-1 0,1 0,-27 26,0 1,0-27,0 26,0 0,-26-26,-1 27,27-1,1 1,-1-27,0 26,0-26,26 27,27-27,-26 0,26 0,0-27,26 1,1 26,-1-53,1 26</inkml:trace>
  <inkml:trace contextRef="#ctx0" brushRef="#br0" timeOffset="2715.1553">16325 6324,'0'0,"27"-27,-1 1,1-1,-1-26,0 27,1-1,-1-26,1 27,-1 0,1-27,-1 53,-26-27,27 1,-27-1,0 27,0 0,0 0,0 0,0 0,0 0,0 0,0 0,0 27,0-1,0 1,0-1,0 27,0 0,0 0,0 0,-27 0,27 26,0-26,0 26,-26-26,26 27,-27-1,27-26,-26 0,-1 0,27 0,-26 26,26-53,0 27,-27-53,27 27,0-1,0 1,0-27,0 0,0 0,0 0,0 0,0 0,0 0,0 0,0 0,-26 26,26-26,0 0,0 0,0 0,0 0,0 0,0 0,0-26,0 26,26-27,-26-26,0 27,0-27,0 0,27-26,-27 26,0-27,26 28,-26-28,27 27,-27-26,0 26,26 0,-26 0,27 27,-27-27,26 0,-26 26,0 1,27-1,-27 1,0 0,0 26,0 0,0-27,0 27,0 0,0 0,0 0,-27 27,27-1,-26 0,-1-26,1 53,-27-26,26-1,-25 27,25-26,-26-1,27 1,-1-1,1-26,-1 0,27 26,0-26,-26 0,26 0,0 0,0 0,0 0,0 0,26-26,-26 26,27 0,-1-26,1-1,-1 1,1-1,-1 1,1-27,25 26,-25 1,-1-1,1 1,-1 0,1-1,-27 1,26 26,-26 0,0-27,0 27,0 0,0 0,27 27,-54-27,27 26,0 27,0-27,0 27,-26-26,26 52,0-26,-27 0,27 26,0-26,-26 27,26-27,0 26,-27-26,27 0,-26 26,26-52,0 52,0-53,-27 27,27-26,0-1,0 1,0-1,0-26,0 0,0 27,0-27,0 0,0 0,0 0,0 0,0 0,0 0,0 0,0 0,0 0,0 0,0 0,0 0,0 26,0-26,0 0,0 0</inkml:trace>
  <inkml:trace contextRef="#ctx0" brushRef="#br0" timeOffset="5239.2996">20029 15372,'-26'-26,"26"-1,-53 1,0 26,0-27,-26 54,-1-1,1 1,0-1,26 27,0 27,0-27,26-1,27 28,0-1,27-26,-1 0,1 0,-1 0,1 0,-27-27,0 27,-27-26,-26 26,0-1,-26-25,26-1,-26 1,-1-1,27 1,-26-1,26 1,0-27,0 0,27 26,-1-26,1 0,-1 0,27 0,-26 0,26 0,-26-26,26 26,0-27</inkml:trace>
  <inkml:trace contextRef="#ctx0" brushRef="#br0" timeOffset="5660.3237">18706 16140,'27'0,"-27"0,26 0,-26 0,0 0,-26 0,-1 0,27 26,-53-26,27 27,0-1,-27 0,0 1,26-1,-26 1,27-1,-1 1,27-1,0 1,0-1,27-26,26 27,-27-1,27-26,0 26,-26 1,-1-27,27 26,-27-26,-26 0,27 0,-27 0,0 0,0 0,0 0,26 0,-26 0,27 0,-27 0,26-26,1 26</inkml:trace>
  <inkml:trace contextRef="#ctx0" brushRef="#br0" timeOffset="6424.3674">18892 16351,'-27'-26,"27"-1,-26-26,-1 53,1-26,26 26,-27-26,27 26,-26 0,26 26,-27 0,27 1,0-1,-26 27,26 0,-27-26,27 26,0-27,0 0,0 1,0-27,0 0,0 0,27-27,-1 1,-26 0,27-27,-27 0,26 0,-26 26,0 1,0-1,0 27,-26 0,-1 0,1 27,-27-1,27 1,-27 26,0-27,26 1,1-27,-1 26,1-52,26 26,0-27,0 27,26-26,-26-1,0 1,0 26,0 0,0 0,0 26,-26 1,26-1,-27-26,27 27,0-27,0 0,27-27,-1 1,1-1,-27 1,26-1,1 1,-27-1,26 27,-26 0,0 0,-26 0,26 27,0-27,0 26,0 1,0-27,26 0,-26 0,27 0,-1 0,-26 0,0 0,27 26,-27-26,0 27,0-27,0 26,0-26,0 27,0-27,0 0,26 0</inkml:trace>
  <inkml:trace contextRef="#ctx0" brushRef="#br0" timeOffset="9174.5247">15346 14261,'27'0,"-27"0,0 0,0 0,0 0,0 0,0-26,0-1,0 1,0-1,0 27,26-53,-26 27,27-54,-27 28,26-1,0-27,27-26,-26 27,26-53,0 26,-27-26,27-1,0 28,0-54,0 0,0 0,0 27,0-27,-1 0,-25 1,26-1,0 0,0 27,-27-27,27 0,-26 27,-1-27,0 27,1 0,-1 0,-26-1,27 1,-27 0,26 26,-26-26,0 26,0 26,0-26,0 1,0 25,0 1,0 26,0-26,-26 26,26 0,0 0,0 26,0-26,-27 1,27 25,0-26,0 27,0-1,0 1,0-1,0 1,0-1,0 27,0 0,0 0,-26-26,26 52,-27 1,27-1,0 1,-26-1,26 1,-26-1,26 1,-27 26,27-53,0 26,0-26,0 0,0 0,0 0,0-26,0 26,0-53,0 26,27-26,-27 27,0-54,0 54,0-53,-27 52,27 1,0-27,0 53,0-27,0 27,0 0,0 0,0 27,0-1,27 1,-1 26,0 0,1-27,-1 27,1 0,-1-27,1 27,-1-53,-26 27,27-1,-27-26,0 0,26 27,-26-27,0 0,0 0,0 0,0 0,0 0,0 0,0 0,0 0,0 0,0-27,0 27</inkml:trace>
  <inkml:trace contextRef="#ctx0" brushRef="#br0" timeOffset="58727.359">12806 13520,'0'0,"27"0,-27 0,0 0,-27-26,27 26,-26 0,26 0,-27 0,27 0,-26 0,-1 0,-26-27,27 27,-27 0,0-26,0 26,0 0,0 0,27 0,-27 0,27 26,-1-26,1 0,26 27,0-27,0 53,0-27,-27 27,27 0,0 0,0 26,-26 1,26-27,0-1,0 1,0-26,0-27,26 0,1 0,26 0,-27 0,27-27,0 27,0-26,26 26,-26 26,26-26,-26 27,27-1,-27 1,-27 26,1 0,-27 0,0 26,-27 0,-26 1,-26-27,-1 26,1-26,-27 26,27-52,-1 26,1-53,0 0,26 0,0-27,26-26,27 27,-26-27,52-27,1 28</inkml:trace>
  <inkml:trace contextRef="#ctx0" brushRef="#br0" timeOffset="59256.3892">13309 13679,'0'-26,"53"-1,-27-26,27 27,0-27,0 26,0 27,0 0,0 0,0 27,-27 26,1 0,26 26,-53 0,0 27,0 0,-27 0,1 0,-27 0,0-1,-27-25,1-1,-27 0,27-26,26-26,-26-27,26 0,0-27,0-26,26 27,27-53,27 52,-1-26,27 27,27-1,-1 27,0 27,1-1,25 1,-25 26,26 0,-53-1,26-25,-26 26,0-53,0 26</inkml:trace>
  <inkml:trace contextRef="#ctx0" brushRef="#br0" timeOffset="139168.96">11827 13123,'0'0,"-26"-26,-27-1,26 1,-26 0,27-27,-53 0,26-27,0 27,0-26,-26 0,-1-27,-26 0,27 0,-27 0,27-26,-1 0,-25 26,25-26,-26-1,27 1,0 0,-27-1,26 28,1-28,0 27,26 1,-27 25,27 1,0 26,27-26,0 52,-1 1,1-1,26 27,0 0,0 53,26-26,1 26,-1-1,0 1,1 53,-1-53,1 53,-1-27,-26-26,27 0,-27 0,26 0,-26-27,0-26,0 0,-26-52,26 25,0-26,-27-26,1-1,-1-25,1 25,-1-26,1 1,0-1,-1 26,1 27,-1 0,1 27,26 0,0 26,26 0,1 26,-1 27,27-27,0 1,26 26,-26-27,27 1,-54-1,27 1,0-1,-27-26,1 0,-1 0,-26-26</inkml:trace>
  <inkml:trace contextRef="#ctx0" brushRef="#br0" timeOffset="189585.8437">14764 5900,'0'-26,"0"26,0 0,-26-27,26 27,0 0,0 0,-27 0,27 0,0 0,-26 0,-1 0,27 0,-26 0,-1 0,27 27,-26-27,-1 26,1-26,0 0,-27 27,26-1,1-26,-1 27,1-27,-1 26,27 1,-26-1,-1 0,1-26,26 27,-27 26,1-27,0 1,26-1,-27 1,27 26,-26-27,26 0,-27 1,27 26,0-27,-26 1,26-1,0 1,0 26,-27-27,27 1,0-1,0 0,0 1,0-1,0 1,0-27,0 53,0-27,0-26,0 27,0-1,27 1,-27-1,26-26,1 26,-27 1,26-27,1 26,-1-26,27 0,-27 27,1-27,-1 26,1-26,-1 0,27 0,-26 27,-1-27,1 0,-1 0,0 0,1 0,-1 0,1 0,-1 0,1-27,-1 27,-26 0,27-26,-1 26,1-27,25 27,-52-26,27 26,-1-27,1 1,-1 26,1-26,-1-27,1 26,-27 1,26-1,1 1,-27-1,26 1,1-27,-27 53,26-53,-26 27,26-1,-26 1,0-1,0 1,0-1,0-26,-26 27,26-27,-26 27,26-27,-27 26,1-26,26 27,-27-1,1-26,-1 27,1 0,-1-27,1 53,-1-27,1 1,-1-1,1 1,0 26,26-27,-27 27,1-26,-1 26,27 0,0 0,-26 0,26 0</inkml:trace>
  <inkml:trace contextRef="#ctx0" brushRef="#br0" timeOffset="195191.1643">2461 7064,'-26'0,"-1"0,1 0,26-26,0 26,-27 0,27 0,0 0,0 0,0 0,0 0,0 0,0 26,0-26,27 0,-27 27,26-1,-26 1,0-1,0 1,0 26,0-27,0 27,27-27,-27 1,0 26,26-27,0 1,1-1,-1-26,1 0,26 27,0-27,0 0,26 0,0 0,-26 0,27 0,-1 0,0-27,27 27,-26 0,52 0,-26 0,26 0,27-26,-1 26,1 0,0-27,26 27,0 0,1-26,25 26,-26-27,27 27,0-26,-1-1,1 1,0 26,-1-26,1 26,26-27,-26 1,0 26,-1 0,1-27,-27 27,27 0,-27 0,0-26,0 26,1 0,-1 0,0-27,-26 27,26 0,-26 0,0-26,26 26,-27-27,-25 27,26 0,-27-26,0 26,27 0,-27 0,0-27,-26 27,27 0,-1 0,0 0,-26 0,26 0,-26 0,26 0,-52 0,26 0,-1 0,-25 0,-1 0,-26 0,0 0,0 0,-27 0,1 0,-1 0,-26 0,0 0,0 0,0 0,0 0,0 0,0 0,0 0,0 0,0 0,0 0,0 0,0 0,0 0,0 0,0 0,-26-26,26-1,-27 1,27 0,-26-1,-1-26,27 27,-26-27,0 26,26 1,-27-27,27 53,-26-26,26 26,-27 0,27 0,0 0,0 0,0-27,0 27,0 0,0 0,0-26</inkml:trace>
  <inkml:trace contextRef="#ctx0" brushRef="#br0" timeOffset="203582.6442">10478 9895,'26'0,"1"0,-1 0,27 0,0-26,26 26,1 0,-1-26,-26 26,26 26,-26 0,-26 27,-27-26,-27 26,-26 26,-26 0,0 1,-1-1,1 1,0-1,-1 0,27-26,53 0,-26 0,52-26,1-27,26 0,0 0,0 0,26-27,0 1,1-1,-27-26,26 0,0-26</inkml:trace>
  <inkml:trace contextRef="#ctx0" brushRef="#br0" timeOffset="203919.6635">11589 9816,'0'27,"-26"25,-1 1,-26 27,27-1,-1 27,1 0,-1 0,27-1,27-25,-1-1,27-26,27-26,-1-1,27-26,0 0,-27-53,0 27,1-1,-27-26,-53 0,-27 27,1-1,-54 1,1 26,0 0,-1 26,1 1,26-27,0 0,53-27</inkml:trace>
  <inkml:trace contextRef="#ctx0" brushRef="#br0" timeOffset="205168.7349">15161 7779,'-26'0,"-1"0,27 0,-26 26,26 1,0 26,-27-27,27 27,0 26,-26 1,26-1,0 27,0-27,0 27,-27 0,27-27,0 27,-26-26,26-28,-27 28,1-27,-1 26,1-26,-27 0,0-27,0 27,27-26,-54-1,1 1,0-1,-27 1,26-27,-25 26,-1-26,0 0,0 0,-26-26,26 26,-26-27,-27 27,27-26,-27 26,0-27,-26 27,-27 0,27-26,-27 52,1-26,-27 0,26 0,0 27,-26-27,0 26,26-26,-26 0,0 27,26-27,-26 26,0-26,0 0,26 27,-26-27,0 0,0 0,26 0,-26 26,27-26,-28 0,54 26,-53-26,26 0,27 27,-26-1,25-26,-25 27,25-1,1 1,-26-1,25 1,1-1,26 1,-26-27,26 26,1 1,-1-27,27 0,-1 0,28 0,-28-27,54 1,-27-1,27 1,26-27,0 26,0-26,26 0,1 1,0-1,-1 0,27 0,0 0,-26 26,26 1,0 0,0 26,-27 0,27 0,0 0,0 0,0 0</inkml:trace>
  <inkml:trace contextRef="#ctx0" brushRef="#br0" timeOffset="206027.7841">6880 7964,'-27'0,"1"0,26 0,-27-26,27 26,0 0,0 0,-26 0,26 26,0 0,0 27,26 0,-26 0,0 27,0 25,0-25,0 26,0-27,0 0,0 1,-26-27,26 0,-27-27,27 27,0-27,0-26,-26-26,26-1</inkml:trace>
  <inkml:trace contextRef="#ctx0" brushRef="#br0" timeOffset="206401.8053">7065 7990,'79'-26,"-26"0,26 26,-26-27,27 27,-27 0,-27 27,-52 25,-1 1,-26 27,0-1,-26-26,26 53,27-53,-1 26,54 1,25-54,54 27,0 0,26-27,-26 1,0-27,-27 26,-26-26,-53 27,-26-27,-1 26,-52-26,0 0,-1 27,1-27,26 0,-26 26,26 0,0 1,0-1</inkml:trace>
  <inkml:trace contextRef="#ctx0" brushRef="#br0" timeOffset="216867.4041">12806 5450,'0'-52,"0"25,0 1,-26-1,26 27,-27 0,27 0,-26 27,26-1,-27 27,1 26,26 1,-27 26,1-1,0 1,-1 0,27 26,-26-52,-1 26,1-54,26 28,0-54,0 1,0-27,0 0,26-27,1-26,-1 0,1-26,-1-27,0 0,1 1,-1-28,1 27,-1 27,-26 0,0 26,0 0,0 26,0 1,0 26,0 26,-26 27,26 0,0 0,-27 53,27-27,-26 27,26-26,-27-1,27 0,-26-26,26 0,0-26</inkml:trace>
  <inkml:trace contextRef="#ctx0" brushRef="#br0" timeOffset="218093.4742">6430 9075,'0'0,"26"0,1-26,-1-1,27-26,0 0,53-26,26 0,0-27,27 27,0-27,0 0,-1 26,1 1,-27 0,-26 26,-26 26,-27 1,-1-1,-25 27,-1-26,-26 26,0 0,0 0,0-26,0-1,27 1,-27-1</inkml:trace>
  <inkml:trace contextRef="#ctx0" brushRef="#br0" timeOffset="219450.5518">1985 6641,'0'0,"-27"0,27 0,0 0,0 27,0-27,0 26,0-26,0 26,-26 27,26-26,0 26,-27 0,27 0,0-1,0-25,0-1,27 27,-1-26,27-1,0-26,26 0,1 0,26 0,0 0,26-26,0 26,0-27,27 1,0-1,0 27,26-26,-26 26,-1-27,28 1,-1 26,-26-26,26-1,0 27,-26-26,-1 26,1-27,26 27,-26 0,0-26,-27 26,27-27,0 27,-27-26,27 26,-1 0,-25 0,-1-27,27 27,0 0,-27-26,27 26,-27 0,27-27,-1 27,-25 0,-1-26,27 26,-27 0,0 0,27-26,-27 26,1 0,25-27,-25 27,-1 0,0-26,1 26,25 0,-25 0,-28 0,28-27,-27 27,-1 0,1-26,0 26,0 0,-27 0,1 0,-1 0,-26-27,26 27,-26 0,27 0,-54 0,27 0,0 0,-27 0,1-26,-27 26,0-27,0 1,0 26,0-27,0-26,0 27,-27 0,1-1,26 1,-27 26,27-27,0 1,0 26,0 0,0 0,0 0</inkml:trace>
  <inkml:trace contextRef="#ctx0" brushRef="#br0" timeOffset="221251.6548">4922 6562,'0'0,"0"0,0 0,0 0,0 0,0 0,0 0,0 0,0 0,-27 26,27-26,-26 27,26-27,-27 26,1 1,26-1,-27-26,1 26,26 1,-27 26,27-53,0 53,0-27,0-26,-26 27,52-1,-26 1,0-1,0 0,0-26,27 27,-27-1,26-26,1 27,-1-27,1 26,-1-26,1 0,-1 27,1-27,-1 0,27 0,-27 0,1 0,-1-27,27 27,-53-26,53-1,-26 1,-1-1,0 1,1 0,-27-1,26-26,1 27,-27-1,0 1,0-1,0 1,-27 26,1-27,-1 27,1 0,0 27,-1-1,1 1,-1-1,27 1,-26-1,-1 1,27-1,-26 1,26-1,0-26,26 0,-26 0,0 26,0-26,27 0</inkml:trace>
  <inkml:trace contextRef="#ctx0" brushRef="#br0" timeOffset="224770.8559">13997 3387,'0'0,"0"0,0 0,0 0,0 0,-27 0,27 26,0-26,-26 27,26-1,-27 1,1 25,0-25,26 26,-27 0,1 26,-1-26,1 26,-1 1,-26-1,27 1,-1-1,1 0,-27 1,27-1,-1-26,-26 26,27 1,-1-27,1 0,26-1,-27 1,1-26,26 26,0-27,-27 1,27-27,-26 26,26 1,0-27,0 0,0 0,-26 0,26 0,0 0,0-27,0 27,0-26,0 26,-27-27,27 1,0-1,0 1,-26 26,26-27,0 27,0-26,0 26,0 0,-27-27,27 27,0 0,0 0,0 0,0 0,0 0,0 27,0-27,0 26,0 1,-26-1,26 1,-27 26,27-27,-26 27,26-27,-27 1,27-1,-26 1,26-27,0 0,0 0,26 0,1 0,-27-27,53 1,-27-1,27 1,0 26,-27-26,1 26,26-27,-27 27,1-26,-1 26,-26 0,0 0,0 0,0 0,0 0,0 26</inkml:trace>
  <inkml:trace contextRef="#ctx0" brushRef="#br0" timeOffset="231138.2203">10769 5530,'0'0,"-27"-27,1 27,0 0,-27-26,26 52,-26-26,0 0,0 0,27 27,-27-1,27-26,-27 27,26-1,1 1,-1 26,1-1,-1 1,1-26,26 52,0-26,0 0,26 0,1 0,-27 0,53 0,-27 0,1-27,26 1,-1-1,-25-26,26 26,0-26,0 0,0 0,26 0,-26-26,0 26,0 0,-27 0,1-26,26-1,-27 1,0 26,1-53,26 26,-27-26,-26 0,27-26,-27 26,0 0,0-26,0-1,-27 28,1-1,-27-27,0 54,27-27,-27 26,0 1,0 26,0-26,26 26,-25 0,25 0,1 0,26 26,-27-26,27 26,0 1,0-1</inkml:trace>
  <inkml:trace contextRef="#ctx0" brushRef="#br0" timeOffset="232038.2718">4472 7250,'0'0,"0"0,-27-27,54 27,-27-53,26 27,27-27,0 0,0-26,26-1,1 1,-1-1,1 1,-1 26,-26 0,0 0,-27 27,1-1,-1 1,-26 26,0 0,0-27,0 27,-26 0,-1 27,1-27,-1 0</inkml:trace>
  <inkml:trace contextRef="#ctx0" brushRef="#br0" timeOffset="232650.3068">3837 6694,'0'0,"0"0,-27 26,27-26,53-26,-26 26,-1 0,27 0,0-26,-27 26,27 0,-26-27,-1 27,-26 0,0 27,-26-1,-1-26,1 26,-1 27,-25-26,25-1,27 1,0-1,27 1,-1-1,27 1,0-1,0-26,-27 26,27 1,-53-1,27-26,-54 27,1-1,-27 1,0-1,0 1,0-1,0 1,-26-27,52 0,-26 26,27-26,-1 0,27 0,0 0,-26-26,52-1,-26 1</inkml:trace>
  <inkml:trace contextRef="#ctx0" brushRef="#br0" timeOffset="233273.3424">8441 3863,'-27'26,"27"1,-26-1,26 27,0 0,0 0,0 26,0 1,0-27,0 0,0 26,0-53,0 27,0-26,0-27,0 0,0 0,26 0,-26-27</inkml:trace>
  <inkml:trace contextRef="#ctx0" brushRef="#br0" timeOffset="233617.3621">8705 3863,'27'-27,"-27"27,-27 27,27 26,-26-27,-1 54,1-1,26 0,-27 1,27-1,0 1,27-28,-1 1,27-26,0-27,0 0,0 0,-27 0,27-27,-26 1,-1-1,-26-25,0 25,-26 1,-27 26,0 0,0 0,0 26,-26 27,26-27,26 27,1-26,-1-1,27 1,27-1</inkml:trace>
  <inkml:trace contextRef="#ctx0" brushRef="#br0" timeOffset="235941.495">8414 5636,'0'0,"-26"0,26 0,0-27,0 27,0 0,-27-26,27 26,0 0,0 0,0 0,0 0,0 0,0 0,0 0,0 26,0 1,0-1,0 27,0 0,0 0,0 26,0 1,27-27,-27-1,0 1,0 0,0 0,0-26,0-1,0 1,0-27,0 26,0-26,0 0,0 0,0 0,0 0,0 0,0 0,0 0,0 0,0 0,0 0,0-26,26 26,-26-53,0 53</inkml:trace>
  <inkml:trace contextRef="#ctx0" brushRef="#br0" timeOffset="236530.5287">4154 6562,'0'26,"0"-26,-26 27,26-27,-27 26,1 1,-1-1,1 27,0 0,-1 26,27-26,-26 0,-1 26,1-26,26 0,-27-26,27 26,-26-53,26 26,-27 1,27-1,0-26,0 0,0 0,0 0,0 0,0 0,0 0,0 0,0-26,0-1,27 1,-27-27</inkml:trace>
  <inkml:trace contextRef="#ctx0" brushRef="#br0" timeOffset="237097.5612">3122 5768,'0'0,"0"26,0 1,0 26,0 0,0 0,0 0,0 26,0-26,0 0,0 0,0-27,0 1,0-1,0-26,0 0,0 26,0-26,0 0,0 0,0-26,0 26</inkml:trace>
  <inkml:trace contextRef="#ctx0" brushRef="#br0" timeOffset="237818.6024">6324 3731,'26'0,"1"0,26 0,0-27,0 27,-1 0,-25-26,26 26,0 0,-53 26,0 1,0-1,-27-26,1 53,-1-27,1 1,-1 26,27 0,0-27,27 27,-27-26,26-1,1 27,-1-27,-26 1,0-1,0 1,-26-1,-27-26,26 0,-25 0,25 0,-26 0,27-26,-1-27,1 26,26-25,0-1</inkml:trace>
  <inkml:trace contextRef="#ctx0" brushRef="#br0" timeOffset="238064.6165">6694 3625,'80'-27,"-1"1,0 26,1 0,-27 26,26 1,-52-1,-1 1,-26 26,0 0,-26-1,26 1,-53 0,26 0,1-26,-1 26,27-27,27 1,-1-1,1-26,26 0,-1 0,1 0,0 0,0 0</inkml:trace>
  <inkml:trace contextRef="#ctx0" brushRef="#br0" timeOffset="238497.6413">6880 5424,'0'53,"0"0,0 26,0 1,-27 25,27 1,0 0,-26 0,26 0,0-27,0 0,-27-26,27 0,27-26,-27-1,0 1,0-27,0 0,26 0,-26-27</inkml:trace>
  <inkml:trace contextRef="#ctx0" brushRef="#br0" timeOffset="241289.801">20267 4657,'0'0,"0"0,-26 0,26 0,0 0,0-27,0 27,0 0,0 27,0-27,0 53,0-27,0 53,0-26,-26 53,26-26,0 25,0-25,0 26,0-27,0 0,-27-26,27 27,0-27,-26-27,52 0,-26 1,0-27,0 0,0-27</inkml:trace>
  <inkml:trace contextRef="#ctx0" brushRef="#br0" timeOffset="241566.8168">20532 4895,'26'0,"-26"0,0 0,0 0,0 26,0 1,27 26,-27 0,0 26,0 0,0 1,0-1,0 0,0 1,0-27,0 0,-27 0,27-1,0-25,0-1,0-26,27-26,-27 26</inkml:trace>
  <inkml:trace contextRef="#ctx0" brushRef="#br0" timeOffset="241977.8403">21088 5001,'0'0,"0"0,-27 0,1 26,-1 1,1 25,-1 1,27 27,-26-27,26 26,26 0,-26 1,53-54,0 54,0-80,26 26,1 1,-27-27,26-27,1 1,-28-27,1 26,0-52,-26 0,-27-1,0 27,0-26,-27-1,-26 28,0-1,1 26,-1 1,0 26,0 0,26 0,1 26,-1-26,27 27</inkml:trace>
  <inkml:trace contextRef="#ctx0" brushRef="#br0" timeOffset="242325.8602">21961 4842,'26'0,"-26"0,0 0,0 0,0 0,0 26,0 1,0-1,0 1,0 26,-26 26,26-26,0 26,0 1,0-1,0 0,0 1,-27-1,27-52,0 52,0-53,0 1,27-1,-27-26,0 0,26-26,-26-1</inkml:trace>
  <inkml:trace contextRef="#ctx0" brushRef="#br0" timeOffset="242735.8837">22463 5054,'27'0,"-27"-27,0 27,-27 0,27 27,-26-1,-27 0,53 54,-26-27,-1 0,1 26,52-26,-26 26,27-26,-1 0,27-26,26-1,-26-26,0 0,27 0,-27 0,-27-26,27-1,-27-26,-26 0,0-26,-26 26,-1-26,1 26,-27-27,0 27,0 27,0-27,0 27,27 26,26 0,-27 0,27 0,27 0,-1 26</inkml:trace>
  <inkml:trace contextRef="#ctx0" brushRef="#br0" timeOffset="243089.9039">23495 4842,'0'-27,"27"27,-27-26,0 26,0 0,-27 26,27 1,0 26,-26 26,26 1,0-1,0 0,-27 27,27-26,0-1,0-26,0 0,0 0,0 0,0-27,0 0,0-26,0 0,0 0,0 0,0 0,0 0,-26 0</inkml:trace>
  <inkml:trace contextRef="#ctx0" brushRef="#br0" timeOffset="267995.3284">23310 3836,'-53'0,"-26"0,-27 0,27 0,-1 0,1 0,-27 0,0 0,0 0,-26 0,26 0,-52 0,25-26,1 26,-27 0,-26 0,53 0,-54 26,28-26,-1 27,0 26,0-27,27 54,-27-27,27 26,0 0,0 1,-1 26,27-1,1 28,25-27,1 26,-1 0,1 27,26-27,0 0,27 27,26-27,0 1,0-27,53 26,0 0,0-26,26 0,27-27,-27 27,27-27,26 27,1-26,-1-1,0 0,27-26,0 27,-1-27,28-27,-1 1,0-1,27-26,-27 0,27-26,-1-1,1-26,-27 0,27 0,-1 0,-25-26,-1 0,-26-27,-1 26,-25-25,-1-1,-26-27,0 28,-27-54,-26 27,-27-27,1 0,-1 0,-52-26,-1 0,1 0,-27 26,-26-26,26 26,-27 0,1 1,-27 52,0 0,0 26,1 1,-1 53,0-1,0 27,0 0</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37.71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173 47 10,'0'0'28,"0"0"0,0 0 2,0 0-14,0 0-4,0 0-3,-6 20-1,3 2-2,2 10-2,-2 8-1,2 11 1,0 9-1,2 8-1,-1 4 0,2-1 0,0-4-1,2-3 2,-2-4-2,2-8-1,-1-8 1,0-7 0,-1-10 0,0-6-1,-1-4 0,0-6-1,-1-11-1,0 0-5,0 0-8,-7-14-18,2-5 1,2-5-3,-2-6 2</inkml:trace>
  <inkml:trace contextRef="#ctx0" brushRef="#br0" timeOffset="337">193 193 46,'4'-16'32,"-4"16"0,-16-5-1,0 15-20,-11 1-6,1 4-2,-1-1-2,0 0 0,1-1 1,6-4 0,8-10 0,12 1 1,1-24-1,11 2 1,2-8 0,6-1-2,0-4 1,3 2-1,-2 3-1,-1 5 1,-6 7 0,1 9 0,-5 9-1,-1 8 2,0 6-1,1 6 0,0 5 0,2 2 0,1-1-1,2-1 1,-2-3-1,-1-6-3,4 1-9,-5-9-23,-2-5-1,-9-3 0,12-3 1</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39.6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13 31,'0'0'29,"0"0"2,0 0-4,0 0-15,0 0-3,2 9-2,-2-9-1,0 12-2,1-3-1,-2 0-1,2 4 0,-1-1-1,3 0 0,2-1 0,3-2-1,5-3 1,6-3 0,5-5 2,7-2-2,6-4 1,5-1 0,2-2-1,0 1 1,-3 0-1,-4 1 0,-7 2 0,-4 2 0,-9 1 0,-6 2-1,-11 2-1,9-6-4,-9 6-18,0 0-11,13-10 0,-4 1-1,5-3 1</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5:40.2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196 154 57,'0'0'33,"10"7"-1,-11 7-1,-3 5-25,3 10-3,-1 7 0,0 11-1,-1 10 2,2 9-2,-2 3 0,1-1 1,0-1-2,1-3 0,-1-8-1,1-10-1,1-8 0,-2-13-4,4-4-6,-2-21-16,0 0-6,-3-15-2,4-13 2</inkml:trace>
  <inkml:trace contextRef="#ctx0" brushRef="#br0" timeOffset="238">218 251 37,'-6'-40'31,"-3"14"1,-8 6 0,-7 8-17,0 15-6,-5 0-4,3 5-3,-1-3 1,4 3-1,4-3 2,5-5-2,14 0 0,3-22-1,13 0 1,5-3-1,4 0 0,3-5-1,2 3 1,2 7-1,-2 8 1,-2 10 0,-3 14 0,-1 10 0,-4 8 0,2 7 0,-5 1 0,1 2-1,-2-4 1,-2-6-4,3-5-8,1-11-24,-2-13 1,2-9-2,-3-5 1</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58.6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22-7 38,'-14'5'35,"14"-5"0,-6 12 0,0 0-22,14 14-7,-4 6-3,5 14-1,-2 8 1,3 9-1,-2 7 0,1 3 1,-5-6 0,1-2 0,-2-10 0,-2-9 0,-2-13-1,1-4 0,-2-10-2,0-10-3,8 4-15,-6-13-21,8-9 0,7-13 0,15-14-1</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1.81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41,'11'15'33,"-10"-5"2,-1 0-1,-4 6-27,6 12-2,-2 6-1,4 11 0,-2 5 0,5 13 1,-3-2-2,3 3 1,-3-11-1,1-3-1,-4-8 0,0-7-2,-1-8-2,-3-15-6,7 3-21,-4-15-8,0 0-1,0 0 1</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4.8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42 7 36,'-6'-15'34,"6"15"0,-9 13 0,9 12-24,-5 10-5,4 19-1,-4 13-3,4 13 0,-1 8-1,1 10 1,1-7 0,1-5-1,2-11 0,2-14-1,-2-14 2,2-14-2,-1-7 0,1-12-2,-5-14-8,0 0-23,0 0-1,6-19 0,-6-7 1</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8.4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292 11 45,'-10'-3'31,"-4"-1"2,-2-1-14,2 5-12,-6 0-2,1 5-3,-2 2 0,-1 7 0,0 6-1,0 7 0,1 8 0,0 13 0,2 5-1,1 5 0,4 3 1,4 3-1,4 0-1,4-2 0,7-5 1,4-8-1,5-8 1,6-6-1,4-5 1,6-5-1,6-12 1,5-5 1,2-10 0,4-5 0,1-11 0,1-7 2,-3-6 0,-1-4 0,-9-7 1,-4-3 0,-12-9 1,-5-2 0,-15-5-1,-7 2-1,-13-2-1,-4 3 0,-9 4-1,-3 7 0,-4 12-2,-2 6-2,6 16-3,-3-1-13,5 14-17,8 3-2,8 3 0,18-6 1</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8:08.9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15-12 70,'-12'1'38,"12"-1"-2,0 0-2,-7 20-30,8 2-3,2 15-1,-1 12 1,0 10-1,2 10 1,-2 3 0,3 5 0,-2 0 0,0-6-2,1-10 2,0-13-3,0-5-1,-3-13-7,9-1-19,-4-14-10,5-13 1,1-9 0</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41.2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1168 1573 18,'0'0'28,"0"0"3,0 0-6,0 0-14,-53-4-3,53 4-1,0 0-4,-60-27-1,60 27 1,-49-12 1,49 12 1,-56-8-1,56 8 0,-63-2-1,63 2 1,-71 3 1,71-3-4,-77 4-1,77-4 0,-84 10 0,40-5 0,-4 0-1,1 1 1,-2-3 0,2 1 2,-1 1-3,2-2 1,2 0-1,44-3 1,-74 7 0,74-7 1,-50 8-1,50-8 1,0 0 0,0 0-1,-42 13 2,42-13-4,0 0 2,0 0-2,0 0 0,0 0 0,0 0 0,0 0-1,0 0 1,44-25 0,-44 25 1,0 0 0,51-22 1,-51 22 0,47-24 0,-47 24-2,52-25 2,-24 10-1,2-1-1,-1-1 1,-2 2-1,0 2 1,-4 3 0,-4 0 2,-2 6-3,-4-1 2,-13 5 1,9 0-1,-9 0 0,-7 10 0,-3-3 0,-7 2-1,17-9 1,-48 25 0,48-25 3,-71 30-2,29-18 2,-3 2-1,-3-1 1,3-2-1,-2-3 3,6-3-2,41-5-2,-68 6 3,68-6 1,-43 4-2,43-4 0,0 0 0,0 0-1,0 0-2,42 23 3,-42-23-5,73 27 0,-27-9 0,0-1-2,-1 2-1,3 1-35,-48-20-1,67 21 0,-67-21 1</inkml:trace>
  <inkml:trace contextRef="#ctx0" brushRef="#br0" timeOffset="28072">365 0 65,'0'0'38,"-4"16"-1,4 4 2,-2 8-33,3 14-2,-1 12-1,3 13 0,-2 9-1,3 9 1,-1 0-1,3-1 0,-1-7-1,1-5 0,1-9-2,-1-11-6,4-6-33,0-10-1,0-16-1,-10-20 0</inkml:trace>
</inkml:ink>
</file>

<file path=ppt/ink/ink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8T20:37:46.3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400 372 37,'-6'-25'33,"2"3"2,-3-2-1,-6-3-19,8 6-5,-7-2-3,-1 7-3,-5-1-1,3 7-1,-6 3 0,2 4-1,-1 5-1,0 5 1,-1 9-1,1 6 0,2 8 0,0 8 0,1 7-1,4 4 0,-2 4 1,5 2 0,-1 3-1,1-2 1,2 0-1,2 2 1,3-7 0,-2 2 1,3-3-1,2 0 1,2-6-2,4-1 2,0-2-1,2-5 1,2 1-2,4-3 0,2-3 1,3-1-2,4-2 2,2-1-1,7-2 1,2-1-2,1-7 3,-2-1 0,1-1-1,-1-4 1,-1-2 0,-1-2-1,-4-7 1,-1-3 0,0-6 0,0-3 0,0-7 0,0-7 0,3-3-2,0-5 3,-2-5-3,-1-4 3,-2-4-3,-2-4 3,-3-5-3,2 2 3,-6-4-1,-2 1 0,-1 1 0,-1 0 0,-4-2 0,2 2 1,-6 2 0,-2 2-1,-4-3 1,-5-3-1,-4-3 1,-7 1 0,-8 2 0,-9 3-1,-11 5 0,-18 7-1,-23 18-12,-20 3-26,-25 9 0,-19 1-2,-18-8-1,170 20 41</inkml:trace>
  <inkml:trace contextRef="#ctx0" brushRef="#br0" timeOffset="2011">1468 338 17,'-2'-19'19,"-1"0"-1,1-1-3,3 5-2,-2-3 0,5 7-3,-5-5 0,1 16-1,4-15 0,-4 15-1,0 0-1,0 0 0,4-11-2,-4 11 0,0 0 0,-2 19-2,0-5-2,0 8 1,2 6-1,0 8 0,2 12 0,0 5-1,1 6 0,0 6 1,-1 0 0,1 4 0,-3-1 0,-2 1 1,-2-10-1,0-4 1,-1-5-1,1-7 1,0-7-1,1-7 0,0-8 0,3-3 0,0-5 0,1-1 0,-1-12 0,3 15 0,-3-15 0,0 0-1,5 10 1,-5-10-1,0 0 0,0 0 1,0 0-1,5 9-2,-2 0-5,-3-9-35,-3 12 4,3-12-3,-16 8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eaLnBrk="0" hangingPunct="0">
              <a:defRPr sz="13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pitchFamily="-105" charset="0"/>
                <a:ea typeface="ＭＳ Ｐゴシック" pitchFamily="-105" charset="-128"/>
                <a:cs typeface="ＭＳ Ｐゴシック" pitchFamily="-105" charset="-128"/>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eaLnBrk="0" hangingPunct="0">
              <a:defRPr sz="13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Arial" charset="0"/>
                <a:ea typeface="ＭＳ Ｐゴシック" pitchFamily="-106" charset="-128"/>
              </a:defRPr>
            </a:lvl1pPr>
          </a:lstStyle>
          <a:p>
            <a:pPr>
              <a:defRPr/>
            </a:pPr>
            <a:fld id="{4F6524DA-D56B-45A1-94B9-DF80CCBC21B2}" type="slidenum">
              <a:rPr lang="en-US"/>
              <a:pPr>
                <a:defRPr/>
              </a:pPr>
              <a:t>‹#›</a:t>
            </a:fld>
            <a:endParaRPr lang="en-US"/>
          </a:p>
        </p:txBody>
      </p:sp>
    </p:spTree>
    <p:extLst>
      <p:ext uri="{BB962C8B-B14F-4D97-AF65-F5344CB8AC3E}">
        <p14:creationId xmlns:p14="http://schemas.microsoft.com/office/powerpoint/2010/main" val="639604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French_language" TargetMode="External"/><Relationship Id="rId2" Type="http://schemas.openxmlformats.org/officeDocument/2006/relationships/slide" Target="../slides/slide98.xml"/><Relationship Id="rId1" Type="http://schemas.openxmlformats.org/officeDocument/2006/relationships/notesMaster" Target="../notesMasters/notesMaster1.xml"/><Relationship Id="rId5" Type="http://schemas.openxmlformats.org/officeDocument/2006/relationships/hyperlink" Target="http://en.wikipedia.org/wiki/75_(number)" TargetMode="External"/><Relationship Id="rId4" Type="http://schemas.openxmlformats.org/officeDocument/2006/relationships/hyperlink" Target="http://en.wikipedia.org/wiki/80_(number)"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French_languag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en.wikipedia.org/wiki/75_(number)" TargetMode="External"/><Relationship Id="rId4" Type="http://schemas.openxmlformats.org/officeDocument/2006/relationships/hyperlink" Target="http://en.wikipedia.org/wiki/80_(numb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91B18A11-E2F4-4205-8764-212CF0065764}" type="slidenum">
              <a:rPr lang="en-US" sz="1300" smtClean="0">
                <a:latin typeface="Arial" charset="0"/>
              </a:rPr>
              <a:pPr/>
              <a:t>15</a:t>
            </a:fld>
            <a:endParaRPr lang="en-US" sz="1300" smtClean="0">
              <a:latin typeface="Arial"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F44D738-167F-4AFE-BD83-23F282014191}" type="slidenum">
              <a:rPr lang="en-US" sz="1300" smtClean="0">
                <a:latin typeface="Arial" charset="0"/>
              </a:rPr>
              <a:pPr/>
              <a:t>50</a:t>
            </a:fld>
            <a:endParaRPr lang="en-US" sz="1300" smtClean="0">
              <a:latin typeface="Arial"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This algorithm for multiplying two numbers was evidently widely used by peasants in Russia into the 19th century and is evidently still used in some parts of Russia!</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The algorithm goes like this:  Write down the two numbers side-by-side.  In this case, 21 and 6.  Then divide 21 by 2 (rounding down) and multiply 6 by 2.  Repeat this process until the number in the left column becomes 1.  Then, highlight those rows in which the first number is odd.  In those rows, collect all the number in the second column and add them up.  That’s the desired product!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F44D738-167F-4AFE-BD83-23F282014191}" type="slidenum">
              <a:rPr lang="en-US" sz="1300" smtClean="0">
                <a:latin typeface="Arial" charset="0"/>
              </a:rPr>
              <a:pPr/>
              <a:t>51</a:t>
            </a:fld>
            <a:endParaRPr lang="en-US" sz="1300" smtClean="0">
              <a:latin typeface="Arial"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This algorithm for multiplying two numbers was evidently widely used by peasants in Russia into the 19th century and is evidently still used in some parts of Russia!</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The algorithm goes like this:  Write down the two numbers side-by-side.  In this case, 21 and 6.  Then divide 21 by 2 (rounding down) and multiply 6 by 2.  Repeat this process until the number in the left column becomes 1.  Then, highlight those rows in which the first number is odd.  In those rows, collect all the number in the second column and add them up.  That’s the desired product!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F50C3446-8CB5-48C6-A554-E7F818554E8A}" type="slidenum">
              <a:rPr lang="en-US" sz="1300" smtClean="0">
                <a:latin typeface="Arial" charset="0"/>
              </a:rPr>
              <a:pPr/>
              <a:t>52</a:t>
            </a:fld>
            <a:endParaRPr lang="en-US" sz="1300" smtClean="0">
              <a:latin typeface="Arial"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To see why it works, let’s convert the numbers in both columns to binary.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F50C3446-8CB5-48C6-A554-E7F818554E8A}" type="slidenum">
              <a:rPr lang="en-US" sz="1300" smtClean="0">
                <a:latin typeface="Arial" charset="0"/>
              </a:rPr>
              <a:pPr/>
              <a:t>53</a:t>
            </a:fld>
            <a:endParaRPr lang="en-US" sz="1300" smtClean="0">
              <a:latin typeface="Arial"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To see why it works, let’s convert the numbers in both columns to binary.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75686F8-114A-424B-B407-A93DE512325C}" type="slidenum">
              <a:rPr lang="en-US" sz="1300" smtClean="0">
                <a:latin typeface="Arial" charset="0"/>
              </a:rPr>
              <a:pPr/>
              <a:t>54</a:t>
            </a:fld>
            <a:endParaRPr lang="en-US" sz="1300" smtClean="0">
              <a:latin typeface="Arial"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AC2072C7-70F3-4BA5-A4A1-14990A7E45C5}" type="slidenum">
              <a:rPr lang="en-US" sz="1300" smtClean="0">
                <a:solidFill>
                  <a:prstClr val="black"/>
                </a:solidFill>
                <a:latin typeface="Arial" charset="0"/>
              </a:rPr>
              <a:pPr/>
              <a:t>55</a:t>
            </a:fld>
            <a:endParaRPr lang="en-US" sz="1300" smtClean="0">
              <a:solidFill>
                <a:prstClr val="black"/>
              </a:solidFill>
              <a:latin typeface="Arial"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http://www.mortati.com/glusker/fowler/fowlerbio.htm</a:t>
            </a:r>
          </a:p>
          <a:p>
            <a:pPr eaLnBrk="1" hangingPunct="1"/>
            <a:r>
              <a:rPr lang="en-US" smtClean="0">
                <a:latin typeface="Arial" charset="0"/>
                <a:ea typeface="ＭＳ Ｐゴシック" pitchFamily="-106" charset="-128"/>
              </a:rPr>
              <a:t>"In the 1830’s, Fowler was Treasurer of the Poor Law Union. This job required a considerable number of repetitive monetary calculations, made more complex by the pre-decimal British currency."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A4FB12B-AEE8-4253-81C8-1D8EBC64A367}" type="slidenum">
              <a:rPr lang="en-US" sz="1300" smtClean="0">
                <a:solidFill>
                  <a:prstClr val="black"/>
                </a:solidFill>
                <a:latin typeface="Arial" charset="0"/>
              </a:rPr>
              <a:pPr/>
              <a:t>56</a:t>
            </a:fld>
            <a:endParaRPr lang="en-US" sz="1300" smtClean="0">
              <a:solidFill>
                <a:prstClr val="black"/>
              </a:solidFill>
              <a:latin typeface="Arial"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A4FB12B-AEE8-4253-81C8-1D8EBC64A367}" type="slidenum">
              <a:rPr lang="en-US" sz="1300" smtClean="0">
                <a:solidFill>
                  <a:prstClr val="black"/>
                </a:solidFill>
                <a:latin typeface="Arial" charset="0"/>
              </a:rPr>
              <a:pPr/>
              <a:t>57</a:t>
            </a:fld>
            <a:endParaRPr lang="en-US" sz="1300" smtClean="0">
              <a:solidFill>
                <a:prstClr val="black"/>
              </a:solidFill>
              <a:latin typeface="Arial"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75686F8-114A-424B-B407-A93DE512325C}" type="slidenum">
              <a:rPr lang="en-US" sz="1300" smtClean="0">
                <a:solidFill>
                  <a:prstClr val="black"/>
                </a:solidFill>
                <a:latin typeface="Arial" charset="0"/>
              </a:rPr>
              <a:pPr/>
              <a:t>58</a:t>
            </a:fld>
            <a:endParaRPr lang="en-US" sz="1300" smtClean="0">
              <a:solidFill>
                <a:prstClr val="black"/>
              </a:solidFill>
              <a:latin typeface="Arial"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75686F8-114A-424B-B407-A93DE512325C}" type="slidenum">
              <a:rPr lang="en-US" sz="1300" smtClean="0">
                <a:latin typeface="Arial" charset="0"/>
              </a:rPr>
              <a:pPr/>
              <a:t>59</a:t>
            </a:fld>
            <a:endParaRPr lang="en-US" sz="1300" smtClean="0">
              <a:latin typeface="Arial"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E7E5FBBE-CF62-4681-8C95-2C282D93AF5E}" type="slidenum">
              <a:rPr lang="en-US" sz="1300" smtClean="0">
                <a:latin typeface="Arial" charset="0"/>
              </a:rPr>
              <a:pPr/>
              <a:t>16</a:t>
            </a:fld>
            <a:endParaRPr lang="en-US" sz="1300" smtClean="0">
              <a:latin typeface="Arial"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F44D738-167F-4AFE-BD83-23F282014191}" type="slidenum">
              <a:rPr lang="en-US" sz="1300" smtClean="0">
                <a:latin typeface="Arial" charset="0"/>
              </a:rPr>
              <a:pPr/>
              <a:t>60</a:t>
            </a:fld>
            <a:endParaRPr lang="en-US" sz="1300" smtClean="0">
              <a:latin typeface="Arial"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This algorithm for multiplying two numbers was evidently widely used by peasants in Russia into the 19th century and is evidently still used in some parts of Russia!</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The algorithm goes like this:  Write down the two numbers side-by-side.  In this case, 21 and 6.  Then divide 21 by 2 (rounding down) and multiply 6 by 2.  Repeat this process until the number in the left column becomes 1.  Then, highlight those rows in which the first number is odd.  In those rows, collect all the number in the second column and add them up.  That’s the desired product!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91B18A11-E2F4-4205-8764-212CF0065764}" type="slidenum">
              <a:rPr lang="en-US" sz="1300" smtClean="0">
                <a:latin typeface="Arial" charset="0"/>
              </a:rPr>
              <a:pPr/>
              <a:t>66</a:t>
            </a:fld>
            <a:endParaRPr lang="en-US" sz="1300" smtClean="0">
              <a:latin typeface="Arial"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E7E5FBBE-CF62-4681-8C95-2C282D93AF5E}" type="slidenum">
              <a:rPr lang="en-US" sz="1300" smtClean="0">
                <a:latin typeface="Arial" charset="0"/>
              </a:rPr>
              <a:pPr/>
              <a:t>67</a:t>
            </a:fld>
            <a:endParaRPr lang="en-US" sz="1300" smtClean="0">
              <a:latin typeface="Arial"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F44D738-167F-4AFE-BD83-23F282014191}" type="slidenum">
              <a:rPr lang="en-US" sz="1300" smtClean="0">
                <a:latin typeface="Arial" charset="0"/>
              </a:rPr>
              <a:pPr/>
              <a:t>72</a:t>
            </a:fld>
            <a:endParaRPr lang="en-US" sz="1300" smtClean="0">
              <a:latin typeface="Arial"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This algorithm for multiplying two numbers was evidently widely used by peasants in Russia into the 19th century and is evidently still used in some parts of Russia!</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The algorithm goes like this:  Write down the two numbers side-by-side.  In this case, 21 and 6.  Then divide 21 by 2 (rounding down) and multiply 6 by 2.  Repeat this process until the number in the left column becomes 1.  Then, highlight those rows in which the first number is odd.  In those rows, collect all the number in the second column and add them up.  That’s the desired product!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88186A23-0BFE-4CE7-8E93-B14BBCC684A5}" type="slidenum">
              <a:rPr lang="en-US" sz="1300" smtClean="0">
                <a:solidFill>
                  <a:srgbClr val="000000"/>
                </a:solidFill>
                <a:latin typeface="Arial" charset="0"/>
              </a:rPr>
              <a:pPr/>
              <a:t>76</a:t>
            </a:fld>
            <a:endParaRPr lang="en-US" sz="1300" smtClean="0">
              <a:solidFill>
                <a:srgbClr val="000000"/>
              </a:solidFill>
              <a:latin typeface="Arial"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F50C3446-8CB5-48C6-A554-E7F818554E8A}" type="slidenum">
              <a:rPr lang="en-US" sz="1300" smtClean="0">
                <a:latin typeface="Arial" charset="0"/>
              </a:rPr>
              <a:pPr/>
              <a:t>77</a:t>
            </a:fld>
            <a:endParaRPr lang="en-US" sz="1300" smtClean="0">
              <a:latin typeface="Arial"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To see why it works, let’s convert the numbers in both columns to binary.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AC2072C7-70F3-4BA5-A4A1-14990A7E45C5}" type="slidenum">
              <a:rPr lang="en-US" sz="1300" smtClean="0">
                <a:latin typeface="Arial" charset="0"/>
              </a:rPr>
              <a:pPr/>
              <a:t>78</a:t>
            </a:fld>
            <a:endParaRPr lang="en-US" sz="1300" smtClean="0">
              <a:latin typeface="Arial"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http://www.mortati.com/glusker/fowler/fowlerbio.htm</a:t>
            </a:r>
          </a:p>
          <a:p>
            <a:pPr eaLnBrk="1" hangingPunct="1"/>
            <a:r>
              <a:rPr lang="en-US" smtClean="0">
                <a:latin typeface="Arial" charset="0"/>
                <a:ea typeface="ＭＳ Ｐゴシック" pitchFamily="-106" charset="-128"/>
              </a:rPr>
              <a:t>"In the 1830’s, Fowler was Treasurer of the Poor Law Union. This job required a considerable number of repetitive monetary calculations, made more complex by the pre-decimal British currency."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A4FB12B-AEE8-4253-81C8-1D8EBC64A367}" type="slidenum">
              <a:rPr lang="en-US" sz="1300" smtClean="0">
                <a:latin typeface="Arial" charset="0"/>
              </a:rPr>
              <a:pPr/>
              <a:t>79</a:t>
            </a:fld>
            <a:endParaRPr lang="en-US" sz="1300" smtClean="0">
              <a:latin typeface="Arial"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A4FB12B-AEE8-4253-81C8-1D8EBC64A367}" type="slidenum">
              <a:rPr lang="en-US" sz="1300" smtClean="0">
                <a:latin typeface="Arial" charset="0"/>
              </a:rPr>
              <a:pPr/>
              <a:t>80</a:t>
            </a:fld>
            <a:endParaRPr lang="en-US" sz="1300" smtClean="0">
              <a:latin typeface="Arial"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75686F8-114A-424B-B407-A93DE512325C}" type="slidenum">
              <a:rPr lang="en-US" sz="1300" smtClean="0">
                <a:latin typeface="Arial" charset="0"/>
              </a:rPr>
              <a:pPr/>
              <a:t>81</a:t>
            </a:fld>
            <a:endParaRPr lang="en-US" sz="1300" smtClean="0">
              <a:latin typeface="Arial"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AD9FA56-DBFD-4D26-95CC-D3DD1A4A5588}" type="slidenum">
              <a:rPr lang="en-US" sz="1300" smtClean="0">
                <a:latin typeface="Arial" charset="0"/>
              </a:rPr>
              <a:pPr/>
              <a:t>17</a:t>
            </a:fld>
            <a:endParaRPr lang="en-US" sz="1300" smtClean="0">
              <a:latin typeface="Arial"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197449C6-19A4-40A7-8349-ED0AAC488003}" type="slidenum">
              <a:rPr lang="en-US" sz="1300" smtClean="0">
                <a:latin typeface="Arial" charset="0"/>
              </a:rPr>
              <a:pPr/>
              <a:t>89</a:t>
            </a:fld>
            <a:endParaRPr lang="en-US" sz="1300" smtClean="0">
              <a:latin typeface="Arial"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9610C8A0-02A6-424B-8225-24E2B3B65B07}" type="slidenum">
              <a:rPr lang="en-US" sz="1300" smtClean="0">
                <a:latin typeface="Arial" charset="0"/>
              </a:rPr>
              <a:pPr/>
              <a:t>90</a:t>
            </a:fld>
            <a:endParaRPr lang="en-US" sz="1300" smtClean="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588E2CA4-4783-47C1-9470-2963F0B6418A}" type="slidenum">
              <a:rPr lang="en-US" sz="1300" smtClean="0">
                <a:latin typeface="Arial" charset="0"/>
              </a:rPr>
              <a:pPr/>
              <a:t>98</a:t>
            </a:fld>
            <a:endParaRPr lang="en-US" sz="1300" smtClean="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06" charset="-128"/>
              </a:rPr>
              <a:t>Echoes:</a:t>
            </a:r>
          </a:p>
          <a:p>
            <a:pPr eaLnBrk="1" hangingPunct="1"/>
            <a:r>
              <a:rPr lang="en-US" smtClean="0">
                <a:latin typeface="Arial" charset="0"/>
                <a:ea typeface="ＭＳ Ｐゴシック" pitchFamily="-106" charset="-128"/>
              </a:rPr>
              <a:t>dozen, gross -- show donzenal society pages:</a:t>
            </a:r>
          </a:p>
          <a:p>
            <a:pPr eaLnBrk="1" hangingPunct="1"/>
            <a:r>
              <a:rPr lang="en-US" smtClean="0">
                <a:latin typeface="Arial" charset="0"/>
                <a:ea typeface="ＭＳ Ｐゴシック" pitchFamily="-106" charset="-128"/>
              </a:rPr>
              <a:t>http://www.dozenal.org/index.php?u=31</a:t>
            </a:r>
          </a:p>
          <a:p>
            <a:pPr eaLnBrk="1" hangingPunct="1"/>
            <a:r>
              <a:rPr lang="en-US" smtClean="0">
                <a:latin typeface="Arial" charset="0"/>
                <a:ea typeface="ＭＳ Ｐゴシック" pitchFamily="-106" charset="-128"/>
              </a:rPr>
              <a:t>http://www.polar.sunynassau.edu/~dozenal/</a:t>
            </a:r>
          </a:p>
          <a:p>
            <a:pPr eaLnBrk="1" hangingPunct="1"/>
            <a:r>
              <a:rPr lang="en-US" smtClean="0">
                <a:latin typeface="Arial" charset="0"/>
                <a:ea typeface="ＭＳ Ｐゴシック" pitchFamily="-106" charset="-128"/>
              </a:rPr>
              <a:t>British units: 12 inches, 12 ounces (Latin: uncia)</a:t>
            </a:r>
          </a:p>
          <a:p>
            <a:pPr eaLnBrk="1" hangingPunct="1"/>
            <a:r>
              <a:rPr lang="en-US" smtClean="0">
                <a:latin typeface="Arial" charset="0"/>
                <a:ea typeface="ＭＳ Ｐゴシック" pitchFamily="-106" charset="-128"/>
              </a:rPr>
              <a:t>time: 12 hours</a:t>
            </a:r>
          </a:p>
          <a:p>
            <a:pPr eaLnBrk="1" hangingPunct="1"/>
            <a:r>
              <a:rPr lang="en-US" smtClean="0">
                <a:latin typeface="Arial" charset="0"/>
                <a:ea typeface="ＭＳ Ｐゴシック" pitchFamily="-106" charset="-128"/>
              </a:rPr>
              <a:t>60: seconds, minutes, circular arcs -- from a 360 day calendar of the ancient sumerians and babylonians (circle of the sun going around the earth)</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base 20 -- even though there is no evidence in Europe…</a:t>
            </a:r>
          </a:p>
          <a:p>
            <a:pPr eaLnBrk="1" hangingPunct="1"/>
            <a:r>
              <a:rPr lang="en-US" smtClean="0">
                <a:latin typeface="Arial" charset="0"/>
                <a:ea typeface="ＭＳ Ｐゴシック" pitchFamily="-106" charset="-128"/>
              </a:rPr>
              <a:t>fingers + toes</a:t>
            </a:r>
          </a:p>
          <a:p>
            <a:pPr eaLnBrk="1" hangingPunct="1"/>
            <a:r>
              <a:rPr lang="en-US" smtClean="0">
                <a:latin typeface="Arial" charset="0"/>
                <a:ea typeface="ＭＳ Ｐゴシック" pitchFamily="-106" charset="-128"/>
              </a:rPr>
              <a:t>"four score and seven years ago"</a:t>
            </a:r>
          </a:p>
          <a:p>
            <a:pPr eaLnBrk="1" hangingPunct="1"/>
            <a:r>
              <a:rPr lang="en-US" smtClean="0">
                <a:latin typeface="Arial" charset="0"/>
                <a:ea typeface="ＭＳ Ｐゴシック" pitchFamily="-106" charset="-128"/>
              </a:rPr>
              <a:t>languages exhibit it:</a:t>
            </a:r>
          </a:p>
          <a:p>
            <a:pPr eaLnBrk="1" hangingPunct="1"/>
            <a:r>
              <a:rPr lang="en-US" smtClean="0">
                <a:latin typeface="Arial" charset="0"/>
                <a:ea typeface="ＭＳ Ｐゴシック" pitchFamily="-106" charset="-128"/>
              </a:rPr>
              <a:t>French </a:t>
            </a:r>
          </a:p>
          <a:p>
            <a:pPr eaLnBrk="1" hangingPunct="1"/>
            <a:r>
              <a:rPr lang="en-US" smtClean="0">
                <a:latin typeface="Helvetica" pitchFamily="-106" charset="0"/>
                <a:ea typeface="ＭＳ Ｐゴシック" pitchFamily="-106" charset="-128"/>
              </a:rPr>
              <a:t>Twenty (</a:t>
            </a:r>
            <a:r>
              <a:rPr lang="en-US" i="1" smtClean="0">
                <a:latin typeface="Arial" charset="0"/>
                <a:ea typeface="ＭＳ Ｐゴシック" pitchFamily="-106" charset="-128"/>
              </a:rPr>
              <a:t>vingt</a:t>
            </a:r>
            <a:r>
              <a:rPr lang="en-US" smtClean="0">
                <a:latin typeface="Helvetica" pitchFamily="-106" charset="0"/>
                <a:ea typeface="ＭＳ Ｐゴシック" pitchFamily="-106" charset="-128"/>
              </a:rPr>
              <a:t>) is used as a base number in the </a:t>
            </a:r>
            <a:r>
              <a:rPr lang="en-US" smtClean="0">
                <a:solidFill>
                  <a:srgbClr val="0034B9"/>
                </a:solidFill>
                <a:latin typeface="Helvetica" pitchFamily="-106" charset="0"/>
                <a:ea typeface="ＭＳ Ｐゴシック" pitchFamily="-106" charset="-128"/>
                <a:hlinkClick r:id="rId3"/>
              </a:rPr>
              <a:t>French language</a:t>
            </a:r>
            <a:r>
              <a:rPr lang="en-US" smtClean="0">
                <a:latin typeface="Helvetica" pitchFamily="-106" charset="0"/>
                <a:ea typeface="ＭＳ Ｐゴシック" pitchFamily="-106" charset="-128"/>
              </a:rPr>
              <a:t> names of numbers from 60 to 99. So for example, </a:t>
            </a:r>
            <a:r>
              <a:rPr lang="en-US" i="1" smtClean="0">
                <a:latin typeface="Arial" charset="0"/>
                <a:ea typeface="ＭＳ Ｐゴシック" pitchFamily="-106" charset="-128"/>
              </a:rPr>
              <a:t>quatre-vingts</a:t>
            </a:r>
            <a:r>
              <a:rPr lang="en-US" smtClean="0">
                <a:latin typeface="Helvetica" pitchFamily="-106" charset="0"/>
                <a:ea typeface="ＭＳ Ｐゴシック" pitchFamily="-106" charset="-128"/>
              </a:rPr>
              <a:t>, the French word for </a:t>
            </a:r>
            <a:r>
              <a:rPr lang="en-US" smtClean="0">
                <a:solidFill>
                  <a:srgbClr val="0034B9"/>
                </a:solidFill>
                <a:latin typeface="Helvetica" pitchFamily="-106" charset="0"/>
                <a:ea typeface="ＭＳ Ｐゴシック" pitchFamily="-106" charset="-128"/>
                <a:hlinkClick r:id="rId4"/>
              </a:rPr>
              <a:t>80</a:t>
            </a:r>
            <a:r>
              <a:rPr lang="en-US" smtClean="0">
                <a:latin typeface="Helvetica" pitchFamily="-106" charset="0"/>
                <a:ea typeface="ＭＳ Ｐゴシック" pitchFamily="-106" charset="-128"/>
              </a:rPr>
              <a:t> literally means "four twenties", and </a:t>
            </a:r>
            <a:r>
              <a:rPr lang="en-US" i="1" smtClean="0">
                <a:latin typeface="Arial" charset="0"/>
                <a:ea typeface="ＭＳ Ｐゴシック" pitchFamily="-106" charset="-128"/>
              </a:rPr>
              <a:t>soixante quinze</a:t>
            </a:r>
            <a:r>
              <a:rPr lang="en-US" smtClean="0">
                <a:latin typeface="Helvetica" pitchFamily="-106" charset="0"/>
                <a:ea typeface="ＭＳ Ｐゴシック" pitchFamily="-106" charset="-128"/>
              </a:rPr>
              <a:t>, the word for </a:t>
            </a:r>
            <a:r>
              <a:rPr lang="en-US" smtClean="0">
                <a:solidFill>
                  <a:srgbClr val="0034B9"/>
                </a:solidFill>
                <a:latin typeface="Helvetica" pitchFamily="-106" charset="0"/>
                <a:ea typeface="ＭＳ Ｐゴシック" pitchFamily="-106" charset="-128"/>
                <a:hlinkClick r:id="rId5"/>
              </a:rPr>
              <a:t>75</a:t>
            </a:r>
            <a:r>
              <a:rPr lang="en-US" smtClean="0">
                <a:latin typeface="Helvetica" pitchFamily="-106" charset="0"/>
                <a:ea typeface="ＭＳ Ｐゴシック" pitchFamily="-106" charset="-128"/>
              </a:rPr>
              <a:t> is literally "sixty-fifteen.").</a:t>
            </a:r>
            <a:endParaRPr lang="en-US" smtClean="0">
              <a:latin typeface="Arial" charset="0"/>
              <a:ea typeface="ＭＳ Ｐゴシック" pitchFamily="-106"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C653D148-2FBB-4C66-929E-82A6C7B30D65}" type="slidenum">
              <a:rPr lang="en-US" sz="1300" smtClean="0">
                <a:latin typeface="Arial" charset="0"/>
              </a:rPr>
              <a:pPr/>
              <a:t>100</a:t>
            </a:fld>
            <a:endParaRPr lang="en-US" sz="1300" smtClean="0">
              <a:latin typeface="Arial"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7911FB3-0AEF-4F50-B24E-D674DC1CF459}" type="slidenum">
              <a:rPr lang="en-US" sz="1300" smtClean="0">
                <a:latin typeface="Arial" charset="0"/>
              </a:rPr>
              <a:pPr/>
              <a:t>101</a:t>
            </a:fld>
            <a:endParaRPr lang="en-US" sz="1300" smtClean="0">
              <a:latin typeface="Arial"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ea typeface="ＭＳ Ｐゴシック" pitchFamily="-106" charset="-128"/>
              </a:rPr>
              <a:t>Jeopardy music?</a:t>
            </a:r>
          </a:p>
          <a:p>
            <a:r>
              <a:rPr lang="en-US" smtClean="0">
                <a:latin typeface="Arial" charset="0"/>
                <a:ea typeface="ＭＳ Ｐゴシック" pitchFamily="-106" charset="-128"/>
              </a:rPr>
              <a:t>Backwards?</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CFB7779D-35C5-4C9D-95E5-CA269E66B270}" type="slidenum">
              <a:rPr lang="en-US" sz="1300" smtClean="0">
                <a:latin typeface="Arial" charset="0"/>
              </a:rPr>
              <a:pPr/>
              <a:t>102</a:t>
            </a:fld>
            <a:endParaRPr lang="en-US" sz="130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04A1B60D-CD4B-4DCE-895E-F797E689BE3B}" type="slidenum">
              <a:rPr lang="en-US" sz="1300" smtClean="0">
                <a:latin typeface="Arial" charset="0"/>
              </a:rPr>
              <a:pPr/>
              <a:t>106</a:t>
            </a:fld>
            <a:endParaRPr lang="en-US" sz="1300" smtClean="0">
              <a:latin typeface="Arial"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ea typeface="ＭＳ Ｐゴシック" pitchFamily="-106" charset="-128"/>
              </a:rPr>
              <a:t>This algorithm for multiplying two numbers was evidently widely used by peasants in Russia into the 19th century and is evidently still used in some parts of Russia!</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The algorithm goes like this:  Write down the two numbers side-by-side.  In this case, 21 and 6.  Then divide 21 by 2 (rounding down) and multiply 6 by 2.  Repeat this process until the number in the left column becomes 1.  Then, highlight those rows in which the first number is odd.  In those rows, collect all the number in the second column and add them up.  That’s the desired product!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15102D3-9916-4038-B3BD-921219944DF6}" type="slidenum">
              <a:rPr lang="en-US" sz="1300" smtClean="0">
                <a:latin typeface="Arial" charset="0"/>
              </a:rPr>
              <a:pPr/>
              <a:t>107</a:t>
            </a:fld>
            <a:endParaRPr lang="en-US" sz="1300" smtClean="0">
              <a:latin typeface="Arial"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AC1C974-18AF-47E0-A22B-483208EB3C5D}" type="slidenum">
              <a:rPr lang="en-US" sz="1300" smtClean="0">
                <a:latin typeface="Arial" charset="0"/>
              </a:rPr>
              <a:pPr/>
              <a:t>108</a:t>
            </a:fld>
            <a:endParaRPr lang="en-US" sz="1300" smtClean="0">
              <a:latin typeface="Arial"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7AD9FA56-DBFD-4D26-95CC-D3DD1A4A5588}" type="slidenum">
              <a:rPr lang="en-US" sz="1300" smtClean="0">
                <a:latin typeface="Arial" charset="0"/>
              </a:rPr>
              <a:pPr/>
              <a:t>18</a:t>
            </a:fld>
            <a:endParaRPr lang="en-US" sz="1300" smtClean="0">
              <a:latin typeface="Arial"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54F6AB7F-F7D9-4439-B2B5-20AF4394F30B}" type="slidenum">
              <a:rPr lang="en-US" sz="1300" smtClean="0">
                <a:latin typeface="Arial" charset="0"/>
              </a:rPr>
              <a:pPr/>
              <a:t>19</a:t>
            </a:fld>
            <a:endParaRPr lang="en-US" sz="1300" smtClean="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06" charset="-128"/>
              </a:rPr>
              <a:t>Echoes:</a:t>
            </a:r>
          </a:p>
          <a:p>
            <a:pPr eaLnBrk="1" hangingPunct="1"/>
            <a:r>
              <a:rPr lang="en-US" smtClean="0">
                <a:latin typeface="Arial" charset="0"/>
                <a:ea typeface="ＭＳ Ｐゴシック" pitchFamily="-106" charset="-128"/>
              </a:rPr>
              <a:t>dozen, gross -- show donzenal society pages:</a:t>
            </a:r>
          </a:p>
          <a:p>
            <a:pPr eaLnBrk="1" hangingPunct="1"/>
            <a:r>
              <a:rPr lang="en-US" smtClean="0">
                <a:latin typeface="Arial" charset="0"/>
                <a:ea typeface="ＭＳ Ｐゴシック" pitchFamily="-106" charset="-128"/>
              </a:rPr>
              <a:t>http://www.dozenal.org/index.php?u=31</a:t>
            </a:r>
          </a:p>
          <a:p>
            <a:pPr eaLnBrk="1" hangingPunct="1"/>
            <a:r>
              <a:rPr lang="en-US" smtClean="0">
                <a:latin typeface="Arial" charset="0"/>
                <a:ea typeface="ＭＳ Ｐゴシック" pitchFamily="-106" charset="-128"/>
              </a:rPr>
              <a:t>http://www.polar.sunynassau.edu/~dozenal/</a:t>
            </a:r>
          </a:p>
          <a:p>
            <a:pPr eaLnBrk="1" hangingPunct="1"/>
            <a:r>
              <a:rPr lang="en-US" smtClean="0">
                <a:latin typeface="Arial" charset="0"/>
                <a:ea typeface="ＭＳ Ｐゴシック" pitchFamily="-106" charset="-128"/>
              </a:rPr>
              <a:t>British units: 12 inches, 12 ounces (Latin: uncia)</a:t>
            </a:r>
          </a:p>
          <a:p>
            <a:pPr eaLnBrk="1" hangingPunct="1"/>
            <a:r>
              <a:rPr lang="en-US" smtClean="0">
                <a:latin typeface="Arial" charset="0"/>
                <a:ea typeface="ＭＳ Ｐゴシック" pitchFamily="-106" charset="-128"/>
              </a:rPr>
              <a:t>time: 12 hours</a:t>
            </a:r>
          </a:p>
          <a:p>
            <a:pPr eaLnBrk="1" hangingPunct="1"/>
            <a:r>
              <a:rPr lang="en-US" smtClean="0">
                <a:latin typeface="Arial" charset="0"/>
                <a:ea typeface="ＭＳ Ｐゴシック" pitchFamily="-106" charset="-128"/>
              </a:rPr>
              <a:t>60: seconds, minutes, circular arcs -- from a 360 day calendar of the ancient sumerians and babylonians (circle of the sun going around the earth)</a:t>
            </a:r>
          </a:p>
          <a:p>
            <a:pPr eaLnBrk="1" hangingPunct="1"/>
            <a:endParaRPr lang="en-US" smtClean="0">
              <a:latin typeface="Arial" charset="0"/>
              <a:ea typeface="ＭＳ Ｐゴシック" pitchFamily="-106" charset="-128"/>
            </a:endParaRPr>
          </a:p>
          <a:p>
            <a:pPr eaLnBrk="1" hangingPunct="1"/>
            <a:r>
              <a:rPr lang="en-US" smtClean="0">
                <a:latin typeface="Arial" charset="0"/>
                <a:ea typeface="ＭＳ Ｐゴシック" pitchFamily="-106" charset="-128"/>
              </a:rPr>
              <a:t>base 20 -- even though there is no evidence in Europe…</a:t>
            </a:r>
          </a:p>
          <a:p>
            <a:pPr eaLnBrk="1" hangingPunct="1"/>
            <a:r>
              <a:rPr lang="en-US" smtClean="0">
                <a:latin typeface="Arial" charset="0"/>
                <a:ea typeface="ＭＳ Ｐゴシック" pitchFamily="-106" charset="-128"/>
              </a:rPr>
              <a:t>fingers + toes</a:t>
            </a:r>
          </a:p>
          <a:p>
            <a:pPr eaLnBrk="1" hangingPunct="1"/>
            <a:r>
              <a:rPr lang="en-US" smtClean="0">
                <a:latin typeface="Arial" charset="0"/>
                <a:ea typeface="ＭＳ Ｐゴシック" pitchFamily="-106" charset="-128"/>
              </a:rPr>
              <a:t>"four score and seven years ago"</a:t>
            </a:r>
          </a:p>
          <a:p>
            <a:pPr eaLnBrk="1" hangingPunct="1"/>
            <a:r>
              <a:rPr lang="en-US" smtClean="0">
                <a:latin typeface="Arial" charset="0"/>
                <a:ea typeface="ＭＳ Ｐゴシック" pitchFamily="-106" charset="-128"/>
              </a:rPr>
              <a:t>languages exhibit it:</a:t>
            </a:r>
          </a:p>
          <a:p>
            <a:pPr eaLnBrk="1" hangingPunct="1"/>
            <a:r>
              <a:rPr lang="en-US" smtClean="0">
                <a:latin typeface="Arial" charset="0"/>
                <a:ea typeface="ＭＳ Ｐゴシック" pitchFamily="-106" charset="-128"/>
              </a:rPr>
              <a:t>French </a:t>
            </a:r>
          </a:p>
          <a:p>
            <a:pPr eaLnBrk="1" hangingPunct="1"/>
            <a:r>
              <a:rPr lang="en-US" smtClean="0">
                <a:latin typeface="Helvetica" pitchFamily="-106" charset="0"/>
                <a:ea typeface="ＭＳ Ｐゴシック" pitchFamily="-106" charset="-128"/>
              </a:rPr>
              <a:t>Twenty (</a:t>
            </a:r>
            <a:r>
              <a:rPr lang="en-US" i="1" smtClean="0">
                <a:latin typeface="Arial" charset="0"/>
                <a:ea typeface="ＭＳ Ｐゴシック" pitchFamily="-106" charset="-128"/>
              </a:rPr>
              <a:t>vingt</a:t>
            </a:r>
            <a:r>
              <a:rPr lang="en-US" smtClean="0">
                <a:latin typeface="Helvetica" pitchFamily="-106" charset="0"/>
                <a:ea typeface="ＭＳ Ｐゴシック" pitchFamily="-106" charset="-128"/>
              </a:rPr>
              <a:t>) is used as a base number in the </a:t>
            </a:r>
            <a:r>
              <a:rPr lang="en-US" smtClean="0">
                <a:solidFill>
                  <a:srgbClr val="0034B9"/>
                </a:solidFill>
                <a:latin typeface="Helvetica" pitchFamily="-106" charset="0"/>
                <a:ea typeface="ＭＳ Ｐゴシック" pitchFamily="-106" charset="-128"/>
                <a:hlinkClick r:id="rId3"/>
              </a:rPr>
              <a:t>French language</a:t>
            </a:r>
            <a:r>
              <a:rPr lang="en-US" smtClean="0">
                <a:latin typeface="Helvetica" pitchFamily="-106" charset="0"/>
                <a:ea typeface="ＭＳ Ｐゴシック" pitchFamily="-106" charset="-128"/>
              </a:rPr>
              <a:t> names of numbers from 60 to 99. So for example, </a:t>
            </a:r>
            <a:r>
              <a:rPr lang="en-US" i="1" smtClean="0">
                <a:latin typeface="Arial" charset="0"/>
                <a:ea typeface="ＭＳ Ｐゴシック" pitchFamily="-106" charset="-128"/>
              </a:rPr>
              <a:t>quatre-vingts</a:t>
            </a:r>
            <a:r>
              <a:rPr lang="en-US" smtClean="0">
                <a:latin typeface="Helvetica" pitchFamily="-106" charset="0"/>
                <a:ea typeface="ＭＳ Ｐゴシック" pitchFamily="-106" charset="-128"/>
              </a:rPr>
              <a:t>, the French word for </a:t>
            </a:r>
            <a:r>
              <a:rPr lang="en-US" smtClean="0">
                <a:solidFill>
                  <a:srgbClr val="0034B9"/>
                </a:solidFill>
                <a:latin typeface="Helvetica" pitchFamily="-106" charset="0"/>
                <a:ea typeface="ＭＳ Ｐゴシック" pitchFamily="-106" charset="-128"/>
                <a:hlinkClick r:id="rId4"/>
              </a:rPr>
              <a:t>80</a:t>
            </a:r>
            <a:r>
              <a:rPr lang="en-US" smtClean="0">
                <a:latin typeface="Helvetica" pitchFamily="-106" charset="0"/>
                <a:ea typeface="ＭＳ Ｐゴシック" pitchFamily="-106" charset="-128"/>
              </a:rPr>
              <a:t> literally means "four twenties", and </a:t>
            </a:r>
            <a:r>
              <a:rPr lang="en-US" i="1" smtClean="0">
                <a:latin typeface="Arial" charset="0"/>
                <a:ea typeface="ＭＳ Ｐゴシック" pitchFamily="-106" charset="-128"/>
              </a:rPr>
              <a:t>soixante quinze</a:t>
            </a:r>
            <a:r>
              <a:rPr lang="en-US" smtClean="0">
                <a:latin typeface="Helvetica" pitchFamily="-106" charset="0"/>
                <a:ea typeface="ＭＳ Ｐゴシック" pitchFamily="-106" charset="-128"/>
              </a:rPr>
              <a:t>, the word for </a:t>
            </a:r>
            <a:r>
              <a:rPr lang="en-US" smtClean="0">
                <a:solidFill>
                  <a:srgbClr val="0034B9"/>
                </a:solidFill>
                <a:latin typeface="Helvetica" pitchFamily="-106" charset="0"/>
                <a:ea typeface="ＭＳ Ｐゴシック" pitchFamily="-106" charset="-128"/>
                <a:hlinkClick r:id="rId5"/>
              </a:rPr>
              <a:t>75</a:t>
            </a:r>
            <a:r>
              <a:rPr lang="en-US" smtClean="0">
                <a:latin typeface="Helvetica" pitchFamily="-106" charset="0"/>
                <a:ea typeface="ＭＳ Ｐゴシック" pitchFamily="-106" charset="-128"/>
              </a:rPr>
              <a:t> is literally "sixty-fifteen.").</a:t>
            </a:r>
            <a:endParaRPr lang="en-US" smtClean="0">
              <a:latin typeface="Arial"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6101BF40-2D37-4EC1-AB5E-79D83D63B9FE}" type="slidenum">
              <a:rPr lang="en-US" sz="1300" smtClean="0">
                <a:solidFill>
                  <a:prstClr val="black"/>
                </a:solidFill>
                <a:latin typeface="Arial" charset="0"/>
              </a:rPr>
              <a:pPr/>
              <a:t>20</a:t>
            </a:fld>
            <a:endParaRPr lang="en-US" sz="1300" smtClean="0">
              <a:solidFill>
                <a:prstClr val="black"/>
              </a:solidFill>
              <a:latin typeface="Arial"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3F00D7E-B57C-4B4E-A142-362124007CBE}" type="slidenum">
              <a:rPr lang="en-US" sz="1300" smtClean="0">
                <a:solidFill>
                  <a:srgbClr val="000000"/>
                </a:solidFill>
                <a:latin typeface="Arial" pitchFamily="34" charset="0"/>
              </a:rPr>
              <a:pPr/>
              <a:t>21</a:t>
            </a:fld>
            <a:endParaRPr lang="en-US" sz="1300" smtClean="0">
              <a:solidFill>
                <a:srgbClr val="000000"/>
              </a:solidFill>
              <a:latin typeface="Arial" pitchFamily="34" charset="0"/>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E5B3D00-A286-499C-90EC-88793875ECB1}" type="slidenum">
              <a:rPr lang="en-US" sz="1300" smtClean="0">
                <a:solidFill>
                  <a:srgbClr val="000000"/>
                </a:solidFill>
                <a:latin typeface="Arial" pitchFamily="34" charset="0"/>
              </a:rPr>
              <a:pPr/>
              <a:t>22</a:t>
            </a:fld>
            <a:endParaRPr lang="en-US" sz="1300" smtClean="0">
              <a:solidFill>
                <a:srgbClr val="000000"/>
              </a:solidFill>
              <a:latin typeface="Arial" pitchFamily="34" charset="0"/>
            </a:endParaRPr>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9106A6D-CF9B-46AA-BCBE-FB869748C3E9}" type="slidenum">
              <a:rPr lang="en-US" sz="1300" smtClean="0">
                <a:solidFill>
                  <a:srgbClr val="000000"/>
                </a:solidFill>
                <a:latin typeface="Arial" pitchFamily="34" charset="0"/>
              </a:rPr>
              <a:pPr/>
              <a:t>23</a:t>
            </a:fld>
            <a:endParaRPr lang="en-US" sz="1300" smtClean="0">
              <a:solidFill>
                <a:srgbClr val="000000"/>
              </a:solidFill>
              <a:latin typeface="Arial" pitchFamily="34" charset="0"/>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C8D1E-0DF2-4A4C-99DE-591FD4F3E21D}" type="slidenum">
              <a:rPr lang="en-US"/>
              <a:pPr>
                <a:defRPr/>
              </a:pPr>
              <a:t>‹#›</a:t>
            </a:fld>
            <a:endParaRPr lang="en-US"/>
          </a:p>
        </p:txBody>
      </p:sp>
    </p:spTree>
    <p:extLst>
      <p:ext uri="{BB962C8B-B14F-4D97-AF65-F5344CB8AC3E}">
        <p14:creationId xmlns:p14="http://schemas.microsoft.com/office/powerpoint/2010/main" val="34694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CB3A4-E069-4FC0-87A5-FD8175B99371}" type="slidenum">
              <a:rPr lang="en-US"/>
              <a:pPr>
                <a:defRPr/>
              </a:pPr>
              <a:t>‹#›</a:t>
            </a:fld>
            <a:endParaRPr lang="en-US"/>
          </a:p>
        </p:txBody>
      </p:sp>
    </p:spTree>
    <p:extLst>
      <p:ext uri="{BB962C8B-B14F-4D97-AF65-F5344CB8AC3E}">
        <p14:creationId xmlns:p14="http://schemas.microsoft.com/office/powerpoint/2010/main" val="384958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39EA4-1381-4231-B10F-BB7240D2DC47}" type="slidenum">
              <a:rPr lang="en-US"/>
              <a:pPr>
                <a:defRPr/>
              </a:pPr>
              <a:t>‹#›</a:t>
            </a:fld>
            <a:endParaRPr lang="en-US"/>
          </a:p>
        </p:txBody>
      </p:sp>
    </p:spTree>
    <p:extLst>
      <p:ext uri="{BB962C8B-B14F-4D97-AF65-F5344CB8AC3E}">
        <p14:creationId xmlns:p14="http://schemas.microsoft.com/office/powerpoint/2010/main" val="180516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E8AFE58-04A2-4A20-86EB-4B22D04F668E}" type="slidenum">
              <a:rPr lang="en-US"/>
              <a:pPr>
                <a:defRPr/>
              </a:pPr>
              <a:t>‹#›</a:t>
            </a:fld>
            <a:endParaRPr lang="en-US"/>
          </a:p>
        </p:txBody>
      </p:sp>
    </p:spTree>
    <p:extLst>
      <p:ext uri="{BB962C8B-B14F-4D97-AF65-F5344CB8AC3E}">
        <p14:creationId xmlns:p14="http://schemas.microsoft.com/office/powerpoint/2010/main" val="50988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EF1DBB4-DD3E-4B85-8ACE-36D81FC7D4D0}" type="slidenum">
              <a:rPr lang="en-US"/>
              <a:pPr>
                <a:defRPr/>
              </a:pPr>
              <a:t>‹#›</a:t>
            </a:fld>
            <a:endParaRPr lang="en-US"/>
          </a:p>
        </p:txBody>
      </p:sp>
    </p:spTree>
    <p:extLst>
      <p:ext uri="{BB962C8B-B14F-4D97-AF65-F5344CB8AC3E}">
        <p14:creationId xmlns:p14="http://schemas.microsoft.com/office/powerpoint/2010/main" val="105863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3AA283E-62D6-47C2-BFF7-0854DA5C653D}" type="slidenum">
              <a:rPr lang="en-US"/>
              <a:pPr>
                <a:defRPr/>
              </a:pPr>
              <a:t>‹#›</a:t>
            </a:fld>
            <a:endParaRPr lang="en-US"/>
          </a:p>
        </p:txBody>
      </p:sp>
    </p:spTree>
    <p:extLst>
      <p:ext uri="{BB962C8B-B14F-4D97-AF65-F5344CB8AC3E}">
        <p14:creationId xmlns:p14="http://schemas.microsoft.com/office/powerpoint/2010/main" val="115040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FDAE478-A68B-4227-B65A-C03DC04E970B}" type="slidenum">
              <a:rPr lang="en-US"/>
              <a:pPr>
                <a:defRPr/>
              </a:pPr>
              <a:t>‹#›</a:t>
            </a:fld>
            <a:endParaRPr lang="en-US"/>
          </a:p>
        </p:txBody>
      </p:sp>
    </p:spTree>
    <p:extLst>
      <p:ext uri="{BB962C8B-B14F-4D97-AF65-F5344CB8AC3E}">
        <p14:creationId xmlns:p14="http://schemas.microsoft.com/office/powerpoint/2010/main" val="2897475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6D95E385-8208-4D01-A578-10A0AE671816}" type="slidenum">
              <a:rPr lang="en-US"/>
              <a:pPr>
                <a:defRPr/>
              </a:pPr>
              <a:t>‹#›</a:t>
            </a:fld>
            <a:endParaRPr lang="en-US"/>
          </a:p>
        </p:txBody>
      </p:sp>
    </p:spTree>
    <p:extLst>
      <p:ext uri="{BB962C8B-B14F-4D97-AF65-F5344CB8AC3E}">
        <p14:creationId xmlns:p14="http://schemas.microsoft.com/office/powerpoint/2010/main" val="223962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B06C1DA6-F3C2-446B-BA65-1B3F35322F79}" type="slidenum">
              <a:rPr lang="en-US"/>
              <a:pPr>
                <a:defRPr/>
              </a:pPr>
              <a:t>‹#›</a:t>
            </a:fld>
            <a:endParaRPr lang="en-US"/>
          </a:p>
        </p:txBody>
      </p:sp>
    </p:spTree>
    <p:extLst>
      <p:ext uri="{BB962C8B-B14F-4D97-AF65-F5344CB8AC3E}">
        <p14:creationId xmlns:p14="http://schemas.microsoft.com/office/powerpoint/2010/main" val="1174099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9D8E90BD-DC70-4CEB-ADF3-421D33382335}" type="slidenum">
              <a:rPr lang="en-US"/>
              <a:pPr>
                <a:defRPr/>
              </a:pPr>
              <a:t>‹#›</a:t>
            </a:fld>
            <a:endParaRPr lang="en-US"/>
          </a:p>
        </p:txBody>
      </p:sp>
    </p:spTree>
    <p:extLst>
      <p:ext uri="{BB962C8B-B14F-4D97-AF65-F5344CB8AC3E}">
        <p14:creationId xmlns:p14="http://schemas.microsoft.com/office/powerpoint/2010/main" val="353409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7C1E103A-A7A2-490D-B19E-27CD32DF1084}" type="slidenum">
              <a:rPr lang="en-US"/>
              <a:pPr>
                <a:defRPr/>
              </a:pPr>
              <a:t>‹#›</a:t>
            </a:fld>
            <a:endParaRPr lang="en-US"/>
          </a:p>
        </p:txBody>
      </p:sp>
    </p:spTree>
    <p:extLst>
      <p:ext uri="{BB962C8B-B14F-4D97-AF65-F5344CB8AC3E}">
        <p14:creationId xmlns:p14="http://schemas.microsoft.com/office/powerpoint/2010/main" val="368119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FBE38-80DE-4A91-B9E9-B3E806E47BA0}" type="slidenum">
              <a:rPr lang="en-US"/>
              <a:pPr>
                <a:defRPr/>
              </a:pPr>
              <a:t>‹#›</a:t>
            </a:fld>
            <a:endParaRPr lang="en-US"/>
          </a:p>
        </p:txBody>
      </p:sp>
    </p:spTree>
    <p:extLst>
      <p:ext uri="{BB962C8B-B14F-4D97-AF65-F5344CB8AC3E}">
        <p14:creationId xmlns:p14="http://schemas.microsoft.com/office/powerpoint/2010/main" val="3727615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89BAB71C-43A9-4AF0-A8C7-1E1323D6CBDB}" type="slidenum">
              <a:rPr lang="en-US"/>
              <a:pPr>
                <a:defRPr/>
              </a:pPr>
              <a:t>‹#›</a:t>
            </a:fld>
            <a:endParaRPr lang="en-US"/>
          </a:p>
        </p:txBody>
      </p:sp>
    </p:spTree>
    <p:extLst>
      <p:ext uri="{BB962C8B-B14F-4D97-AF65-F5344CB8AC3E}">
        <p14:creationId xmlns:p14="http://schemas.microsoft.com/office/powerpoint/2010/main" val="2810533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04752AC2-7652-43AD-B458-581417439B38}" type="slidenum">
              <a:rPr lang="en-US"/>
              <a:pPr>
                <a:defRPr/>
              </a:pPr>
              <a:t>‹#›</a:t>
            </a:fld>
            <a:endParaRPr lang="en-US"/>
          </a:p>
        </p:txBody>
      </p:sp>
    </p:spTree>
    <p:extLst>
      <p:ext uri="{BB962C8B-B14F-4D97-AF65-F5344CB8AC3E}">
        <p14:creationId xmlns:p14="http://schemas.microsoft.com/office/powerpoint/2010/main" val="1325519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15886A3-C339-41DA-89C3-60FBC50EAC95}" type="slidenum">
              <a:rPr lang="en-US"/>
              <a:pPr>
                <a:defRPr/>
              </a:pPr>
              <a:t>‹#›</a:t>
            </a:fld>
            <a:endParaRPr lang="en-US"/>
          </a:p>
        </p:txBody>
      </p:sp>
    </p:spTree>
    <p:extLst>
      <p:ext uri="{BB962C8B-B14F-4D97-AF65-F5344CB8AC3E}">
        <p14:creationId xmlns:p14="http://schemas.microsoft.com/office/powerpoint/2010/main" val="361170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0F40D7-5853-4ADD-A6E2-4FCA8C5F3FBB}" type="slidenum">
              <a:rPr lang="en-US"/>
              <a:pPr>
                <a:defRPr/>
              </a:pPr>
              <a:t>‹#›</a:t>
            </a:fld>
            <a:endParaRPr lang="en-US"/>
          </a:p>
        </p:txBody>
      </p:sp>
    </p:spTree>
    <p:extLst>
      <p:ext uri="{BB962C8B-B14F-4D97-AF65-F5344CB8AC3E}">
        <p14:creationId xmlns:p14="http://schemas.microsoft.com/office/powerpoint/2010/main" val="28325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ED0864-8A66-4FE1-963E-77CB38A2FFD3}" type="slidenum">
              <a:rPr lang="en-US"/>
              <a:pPr>
                <a:defRPr/>
              </a:pPr>
              <a:t>‹#›</a:t>
            </a:fld>
            <a:endParaRPr lang="en-US"/>
          </a:p>
        </p:txBody>
      </p:sp>
    </p:spTree>
    <p:extLst>
      <p:ext uri="{BB962C8B-B14F-4D97-AF65-F5344CB8AC3E}">
        <p14:creationId xmlns:p14="http://schemas.microsoft.com/office/powerpoint/2010/main" val="80081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5426C2-093D-437C-8786-352CA7DD5A2B}" type="slidenum">
              <a:rPr lang="en-US"/>
              <a:pPr>
                <a:defRPr/>
              </a:pPr>
              <a:t>‹#›</a:t>
            </a:fld>
            <a:endParaRPr lang="en-US"/>
          </a:p>
        </p:txBody>
      </p:sp>
    </p:spTree>
    <p:extLst>
      <p:ext uri="{BB962C8B-B14F-4D97-AF65-F5344CB8AC3E}">
        <p14:creationId xmlns:p14="http://schemas.microsoft.com/office/powerpoint/2010/main" val="402213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4A8D44-6A40-4215-8FDF-20F09201A915}" type="slidenum">
              <a:rPr lang="en-US"/>
              <a:pPr>
                <a:defRPr/>
              </a:pPr>
              <a:t>‹#›</a:t>
            </a:fld>
            <a:endParaRPr lang="en-US"/>
          </a:p>
        </p:txBody>
      </p:sp>
    </p:spTree>
    <p:extLst>
      <p:ext uri="{BB962C8B-B14F-4D97-AF65-F5344CB8AC3E}">
        <p14:creationId xmlns:p14="http://schemas.microsoft.com/office/powerpoint/2010/main" val="134528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B56237-CE2C-4EFF-88E6-67A812BFDC05}" type="slidenum">
              <a:rPr lang="en-US"/>
              <a:pPr>
                <a:defRPr/>
              </a:pPr>
              <a:t>‹#›</a:t>
            </a:fld>
            <a:endParaRPr lang="en-US"/>
          </a:p>
        </p:txBody>
      </p:sp>
    </p:spTree>
    <p:extLst>
      <p:ext uri="{BB962C8B-B14F-4D97-AF65-F5344CB8AC3E}">
        <p14:creationId xmlns:p14="http://schemas.microsoft.com/office/powerpoint/2010/main" val="4032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893716-D664-4809-9615-183F25C94977}" type="slidenum">
              <a:rPr lang="en-US"/>
              <a:pPr>
                <a:defRPr/>
              </a:pPr>
              <a:t>‹#›</a:t>
            </a:fld>
            <a:endParaRPr lang="en-US"/>
          </a:p>
        </p:txBody>
      </p:sp>
    </p:spTree>
    <p:extLst>
      <p:ext uri="{BB962C8B-B14F-4D97-AF65-F5344CB8AC3E}">
        <p14:creationId xmlns:p14="http://schemas.microsoft.com/office/powerpoint/2010/main" val="234915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BF7F6D-3A5D-406F-B7BB-7631F965B3FC}" type="slidenum">
              <a:rPr lang="en-US"/>
              <a:pPr>
                <a:defRPr/>
              </a:pPr>
              <a:t>‹#›</a:t>
            </a:fld>
            <a:endParaRPr lang="en-US"/>
          </a:p>
        </p:txBody>
      </p:sp>
    </p:spTree>
    <p:extLst>
      <p:ext uri="{BB962C8B-B14F-4D97-AF65-F5344CB8AC3E}">
        <p14:creationId xmlns:p14="http://schemas.microsoft.com/office/powerpoint/2010/main" val="270238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6" charset="-128"/>
              </a:defRPr>
            </a:lvl1pPr>
          </a:lstStyle>
          <a:p>
            <a:pPr>
              <a:defRPr/>
            </a:pPr>
            <a:fld id="{817E5B42-A3AB-4D2B-8F05-C3A4EEA45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ＭＳ Ｐゴシック" pitchFamily="-106"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ea typeface="ＭＳ Ｐゴシック" pitchFamily="-106"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ＭＳ Ｐゴシック" pitchFamily="1" charset="-128"/>
              </a:defRPr>
            </a:lvl1pPr>
          </a:lstStyle>
          <a:p>
            <a:pPr>
              <a:defRPr/>
            </a:pPr>
            <a:fld id="{ADC3C542-0CB8-41E5-A939-588BFBB442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tags" Target="../tags/tag179.xml"/><Relationship Id="rId18" Type="http://schemas.openxmlformats.org/officeDocument/2006/relationships/tags" Target="../tags/tag184.xml"/><Relationship Id="rId26" Type="http://schemas.openxmlformats.org/officeDocument/2006/relationships/tags" Target="../tags/tag192.xml"/><Relationship Id="rId39" Type="http://schemas.openxmlformats.org/officeDocument/2006/relationships/tags" Target="../tags/tag205.xml"/><Relationship Id="rId21" Type="http://schemas.openxmlformats.org/officeDocument/2006/relationships/tags" Target="../tags/tag187.xml"/><Relationship Id="rId34" Type="http://schemas.openxmlformats.org/officeDocument/2006/relationships/tags" Target="../tags/tag200.xml"/><Relationship Id="rId42" Type="http://schemas.openxmlformats.org/officeDocument/2006/relationships/tags" Target="../tags/tag208.xml"/><Relationship Id="rId47" Type="http://schemas.openxmlformats.org/officeDocument/2006/relationships/tags" Target="../tags/tag213.xml"/><Relationship Id="rId50" Type="http://schemas.openxmlformats.org/officeDocument/2006/relationships/tags" Target="../tags/tag216.xml"/><Relationship Id="rId55" Type="http://schemas.openxmlformats.org/officeDocument/2006/relationships/tags" Target="../tags/tag221.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33" Type="http://schemas.openxmlformats.org/officeDocument/2006/relationships/tags" Target="../tags/tag199.xml"/><Relationship Id="rId38" Type="http://schemas.openxmlformats.org/officeDocument/2006/relationships/tags" Target="../tags/tag204.xml"/><Relationship Id="rId46" Type="http://schemas.openxmlformats.org/officeDocument/2006/relationships/tags" Target="../tags/tag212.xml"/><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tags" Target="../tags/tag186.xml"/><Relationship Id="rId29" Type="http://schemas.openxmlformats.org/officeDocument/2006/relationships/tags" Target="../tags/tag195.xml"/><Relationship Id="rId41" Type="http://schemas.openxmlformats.org/officeDocument/2006/relationships/tags" Target="../tags/tag207.xml"/><Relationship Id="rId54" Type="http://schemas.openxmlformats.org/officeDocument/2006/relationships/tags" Target="../tags/tag220.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24" Type="http://schemas.openxmlformats.org/officeDocument/2006/relationships/tags" Target="../tags/tag190.xml"/><Relationship Id="rId32" Type="http://schemas.openxmlformats.org/officeDocument/2006/relationships/tags" Target="../tags/tag198.xml"/><Relationship Id="rId37" Type="http://schemas.openxmlformats.org/officeDocument/2006/relationships/tags" Target="../tags/tag203.xml"/><Relationship Id="rId40" Type="http://schemas.openxmlformats.org/officeDocument/2006/relationships/tags" Target="../tags/tag206.xml"/><Relationship Id="rId45" Type="http://schemas.openxmlformats.org/officeDocument/2006/relationships/tags" Target="../tags/tag211.xml"/><Relationship Id="rId53" Type="http://schemas.openxmlformats.org/officeDocument/2006/relationships/tags" Target="../tags/tag219.xml"/><Relationship Id="rId5" Type="http://schemas.openxmlformats.org/officeDocument/2006/relationships/tags" Target="../tags/tag171.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36" Type="http://schemas.openxmlformats.org/officeDocument/2006/relationships/tags" Target="../tags/tag202.xml"/><Relationship Id="rId49" Type="http://schemas.openxmlformats.org/officeDocument/2006/relationships/tags" Target="../tags/tag215.xml"/><Relationship Id="rId57" Type="http://schemas.openxmlformats.org/officeDocument/2006/relationships/slideLayout" Target="../slideLayouts/slideLayout7.xml"/><Relationship Id="rId10" Type="http://schemas.openxmlformats.org/officeDocument/2006/relationships/tags" Target="../tags/tag176.xml"/><Relationship Id="rId19" Type="http://schemas.openxmlformats.org/officeDocument/2006/relationships/tags" Target="../tags/tag185.xml"/><Relationship Id="rId31" Type="http://schemas.openxmlformats.org/officeDocument/2006/relationships/tags" Target="../tags/tag197.xml"/><Relationship Id="rId44" Type="http://schemas.openxmlformats.org/officeDocument/2006/relationships/tags" Target="../tags/tag210.xml"/><Relationship Id="rId52" Type="http://schemas.openxmlformats.org/officeDocument/2006/relationships/tags" Target="../tags/tag218.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tags" Target="../tags/tag196.xml"/><Relationship Id="rId35" Type="http://schemas.openxmlformats.org/officeDocument/2006/relationships/tags" Target="../tags/tag201.xml"/><Relationship Id="rId43" Type="http://schemas.openxmlformats.org/officeDocument/2006/relationships/tags" Target="../tags/tag209.xml"/><Relationship Id="rId48" Type="http://schemas.openxmlformats.org/officeDocument/2006/relationships/tags" Target="../tags/tag214.xml"/><Relationship Id="rId56" Type="http://schemas.openxmlformats.org/officeDocument/2006/relationships/tags" Target="../tags/tag222.xml"/><Relationship Id="rId8" Type="http://schemas.openxmlformats.org/officeDocument/2006/relationships/tags" Target="../tags/tag174.xml"/><Relationship Id="rId51" Type="http://schemas.openxmlformats.org/officeDocument/2006/relationships/tags" Target="../tags/tag217.xml"/><Relationship Id="rId3" Type="http://schemas.openxmlformats.org/officeDocument/2006/relationships/tags" Target="../tags/tag169.xml"/></Relationships>
</file>

<file path=ppt/slides/_rels/slide100.xml.rels><?xml version="1.0" encoding="UTF-8" standalone="yes"?>
<Relationships xmlns="http://schemas.openxmlformats.org/package/2006/relationships"><Relationship Id="rId8" Type="http://schemas.openxmlformats.org/officeDocument/2006/relationships/tags" Target="../tags/tag1592.xml"/><Relationship Id="rId13" Type="http://schemas.openxmlformats.org/officeDocument/2006/relationships/tags" Target="../tags/tag1597.xml"/><Relationship Id="rId18" Type="http://schemas.openxmlformats.org/officeDocument/2006/relationships/tags" Target="../tags/tag1602.xml"/><Relationship Id="rId26" Type="http://schemas.openxmlformats.org/officeDocument/2006/relationships/customXml" Target="../ink/ink152.xml"/><Relationship Id="rId3" Type="http://schemas.openxmlformats.org/officeDocument/2006/relationships/tags" Target="../tags/tag1587.xml"/><Relationship Id="rId21" Type="http://schemas.openxmlformats.org/officeDocument/2006/relationships/tags" Target="../tags/tag1605.xml"/><Relationship Id="rId7" Type="http://schemas.openxmlformats.org/officeDocument/2006/relationships/tags" Target="../tags/tag1591.xml"/><Relationship Id="rId12" Type="http://schemas.openxmlformats.org/officeDocument/2006/relationships/tags" Target="../tags/tag1596.xml"/><Relationship Id="rId17" Type="http://schemas.openxmlformats.org/officeDocument/2006/relationships/tags" Target="../tags/tag1601.xml"/><Relationship Id="rId25" Type="http://schemas.openxmlformats.org/officeDocument/2006/relationships/image" Target="../media/image191.emf"/><Relationship Id="rId2" Type="http://schemas.openxmlformats.org/officeDocument/2006/relationships/tags" Target="../tags/tag1586.xml"/><Relationship Id="rId16" Type="http://schemas.openxmlformats.org/officeDocument/2006/relationships/tags" Target="../tags/tag1600.xml"/><Relationship Id="rId20" Type="http://schemas.openxmlformats.org/officeDocument/2006/relationships/tags" Target="../tags/tag1604.xml"/><Relationship Id="rId29" Type="http://schemas.openxmlformats.org/officeDocument/2006/relationships/image" Target="../media/image193.emf"/><Relationship Id="rId1" Type="http://schemas.openxmlformats.org/officeDocument/2006/relationships/tags" Target="../tags/tag1585.xml"/><Relationship Id="rId6" Type="http://schemas.openxmlformats.org/officeDocument/2006/relationships/tags" Target="../tags/tag1590.xml"/><Relationship Id="rId11" Type="http://schemas.openxmlformats.org/officeDocument/2006/relationships/tags" Target="../tags/tag1595.xml"/><Relationship Id="rId24" Type="http://schemas.openxmlformats.org/officeDocument/2006/relationships/customXml" Target="../ink/ink151.xml"/><Relationship Id="rId5" Type="http://schemas.openxmlformats.org/officeDocument/2006/relationships/tags" Target="../tags/tag1589.xml"/><Relationship Id="rId15" Type="http://schemas.openxmlformats.org/officeDocument/2006/relationships/tags" Target="../tags/tag1599.xml"/><Relationship Id="rId23" Type="http://schemas.openxmlformats.org/officeDocument/2006/relationships/notesSlide" Target="../notesSlides/notesSlide33.xml"/><Relationship Id="rId28" Type="http://schemas.openxmlformats.org/officeDocument/2006/relationships/customXml" Target="../ink/ink153.xml"/><Relationship Id="rId10" Type="http://schemas.openxmlformats.org/officeDocument/2006/relationships/tags" Target="../tags/tag1594.xml"/><Relationship Id="rId19" Type="http://schemas.openxmlformats.org/officeDocument/2006/relationships/tags" Target="../tags/tag1603.xml"/><Relationship Id="rId31" Type="http://schemas.openxmlformats.org/officeDocument/2006/relationships/image" Target="../media/image194.emf"/><Relationship Id="rId4" Type="http://schemas.openxmlformats.org/officeDocument/2006/relationships/tags" Target="../tags/tag1588.xml"/><Relationship Id="rId9" Type="http://schemas.openxmlformats.org/officeDocument/2006/relationships/tags" Target="../tags/tag1593.xml"/><Relationship Id="rId14" Type="http://schemas.openxmlformats.org/officeDocument/2006/relationships/tags" Target="../tags/tag1598.xml"/><Relationship Id="rId22" Type="http://schemas.openxmlformats.org/officeDocument/2006/relationships/slideLayout" Target="../slideLayouts/slideLayout7.xml"/><Relationship Id="rId27" Type="http://schemas.openxmlformats.org/officeDocument/2006/relationships/image" Target="../media/image192.emf"/><Relationship Id="rId30" Type="http://schemas.openxmlformats.org/officeDocument/2006/relationships/customXml" Target="../ink/ink154.xml"/></Relationships>
</file>

<file path=ppt/slides/_rels/slide101.xml.rels><?xml version="1.0" encoding="UTF-8" standalone="yes"?>
<Relationships xmlns="http://schemas.openxmlformats.org/package/2006/relationships"><Relationship Id="rId8" Type="http://schemas.openxmlformats.org/officeDocument/2006/relationships/tags" Target="../tags/tag1613.xml"/><Relationship Id="rId13" Type="http://schemas.openxmlformats.org/officeDocument/2006/relationships/tags" Target="../tags/tag1618.xml"/><Relationship Id="rId18" Type="http://schemas.openxmlformats.org/officeDocument/2006/relationships/tags" Target="../tags/tag1623.xml"/><Relationship Id="rId26" Type="http://schemas.openxmlformats.org/officeDocument/2006/relationships/tags" Target="../tags/tag1631.xml"/><Relationship Id="rId3" Type="http://schemas.openxmlformats.org/officeDocument/2006/relationships/tags" Target="../tags/tag1608.xml"/><Relationship Id="rId21" Type="http://schemas.openxmlformats.org/officeDocument/2006/relationships/tags" Target="../tags/tag1626.xml"/><Relationship Id="rId34" Type="http://schemas.openxmlformats.org/officeDocument/2006/relationships/customXml" Target="../ink/ink156.xml"/><Relationship Id="rId7" Type="http://schemas.openxmlformats.org/officeDocument/2006/relationships/tags" Target="../tags/tag1612.xml"/><Relationship Id="rId12" Type="http://schemas.openxmlformats.org/officeDocument/2006/relationships/tags" Target="../tags/tag1617.xml"/><Relationship Id="rId17" Type="http://schemas.openxmlformats.org/officeDocument/2006/relationships/tags" Target="../tags/tag1622.xml"/><Relationship Id="rId25" Type="http://schemas.openxmlformats.org/officeDocument/2006/relationships/tags" Target="../tags/tag1630.xml"/><Relationship Id="rId33" Type="http://schemas.openxmlformats.org/officeDocument/2006/relationships/image" Target="../media/image195.emf"/><Relationship Id="rId2" Type="http://schemas.openxmlformats.org/officeDocument/2006/relationships/tags" Target="../tags/tag1607.xml"/><Relationship Id="rId16" Type="http://schemas.openxmlformats.org/officeDocument/2006/relationships/tags" Target="../tags/tag1621.xml"/><Relationship Id="rId20" Type="http://schemas.openxmlformats.org/officeDocument/2006/relationships/tags" Target="../tags/tag1625.xml"/><Relationship Id="rId29" Type="http://schemas.openxmlformats.org/officeDocument/2006/relationships/tags" Target="../tags/tag1634.xml"/><Relationship Id="rId1" Type="http://schemas.openxmlformats.org/officeDocument/2006/relationships/tags" Target="../tags/tag1606.xml"/><Relationship Id="rId6" Type="http://schemas.openxmlformats.org/officeDocument/2006/relationships/tags" Target="../tags/tag1611.xml"/><Relationship Id="rId11" Type="http://schemas.openxmlformats.org/officeDocument/2006/relationships/tags" Target="../tags/tag1616.xml"/><Relationship Id="rId24" Type="http://schemas.openxmlformats.org/officeDocument/2006/relationships/tags" Target="../tags/tag1629.xml"/><Relationship Id="rId32" Type="http://schemas.openxmlformats.org/officeDocument/2006/relationships/customXml" Target="../ink/ink155.xml"/><Relationship Id="rId5" Type="http://schemas.openxmlformats.org/officeDocument/2006/relationships/tags" Target="../tags/tag1610.xml"/><Relationship Id="rId15" Type="http://schemas.openxmlformats.org/officeDocument/2006/relationships/tags" Target="../tags/tag1620.xml"/><Relationship Id="rId23" Type="http://schemas.openxmlformats.org/officeDocument/2006/relationships/tags" Target="../tags/tag1628.xml"/><Relationship Id="rId28" Type="http://schemas.openxmlformats.org/officeDocument/2006/relationships/tags" Target="../tags/tag1633.xml"/><Relationship Id="rId10" Type="http://schemas.openxmlformats.org/officeDocument/2006/relationships/tags" Target="../tags/tag1615.xml"/><Relationship Id="rId19" Type="http://schemas.openxmlformats.org/officeDocument/2006/relationships/tags" Target="../tags/tag1624.xml"/><Relationship Id="rId31" Type="http://schemas.openxmlformats.org/officeDocument/2006/relationships/notesSlide" Target="../notesSlides/notesSlide34.xml"/><Relationship Id="rId4" Type="http://schemas.openxmlformats.org/officeDocument/2006/relationships/tags" Target="../tags/tag1609.xml"/><Relationship Id="rId9" Type="http://schemas.openxmlformats.org/officeDocument/2006/relationships/tags" Target="../tags/tag1614.xml"/><Relationship Id="rId14" Type="http://schemas.openxmlformats.org/officeDocument/2006/relationships/tags" Target="../tags/tag1619.xml"/><Relationship Id="rId22" Type="http://schemas.openxmlformats.org/officeDocument/2006/relationships/tags" Target="../tags/tag1627.xml"/><Relationship Id="rId27" Type="http://schemas.openxmlformats.org/officeDocument/2006/relationships/tags" Target="../tags/tag1632.xml"/><Relationship Id="rId30" Type="http://schemas.openxmlformats.org/officeDocument/2006/relationships/slideLayout" Target="../slideLayouts/slideLayout7.xml"/><Relationship Id="rId35" Type="http://schemas.openxmlformats.org/officeDocument/2006/relationships/image" Target="../media/image196.emf"/></Relationships>
</file>

<file path=ppt/slides/_rels/slide102.xml.rels><?xml version="1.0" encoding="UTF-8" standalone="yes"?>
<Relationships xmlns="http://schemas.openxmlformats.org/package/2006/relationships"><Relationship Id="rId8" Type="http://schemas.openxmlformats.org/officeDocument/2006/relationships/customXml" Target="../ink/ink159.xml"/><Relationship Id="rId13" Type="http://schemas.openxmlformats.org/officeDocument/2006/relationships/image" Target="../media/image202.emf"/><Relationship Id="rId18" Type="http://schemas.openxmlformats.org/officeDocument/2006/relationships/customXml" Target="../ink/ink164.xml"/><Relationship Id="rId3" Type="http://schemas.openxmlformats.org/officeDocument/2006/relationships/image" Target="../media/image66.jpeg"/><Relationship Id="rId21" Type="http://schemas.openxmlformats.org/officeDocument/2006/relationships/image" Target="../media/image206.emf"/><Relationship Id="rId7" Type="http://schemas.openxmlformats.org/officeDocument/2006/relationships/image" Target="../media/image199.emf"/><Relationship Id="rId12" Type="http://schemas.openxmlformats.org/officeDocument/2006/relationships/customXml" Target="../ink/ink161.xml"/><Relationship Id="rId17" Type="http://schemas.openxmlformats.org/officeDocument/2006/relationships/image" Target="../media/image204.emf"/><Relationship Id="rId2" Type="http://schemas.openxmlformats.org/officeDocument/2006/relationships/notesSlide" Target="../notesSlides/notesSlide35.xml"/><Relationship Id="rId16" Type="http://schemas.openxmlformats.org/officeDocument/2006/relationships/customXml" Target="../ink/ink163.xml"/><Relationship Id="rId20" Type="http://schemas.openxmlformats.org/officeDocument/2006/relationships/customXml" Target="../ink/ink165.xml"/><Relationship Id="rId1" Type="http://schemas.openxmlformats.org/officeDocument/2006/relationships/slideLayout" Target="../slideLayouts/slideLayout7.xml"/><Relationship Id="rId6" Type="http://schemas.openxmlformats.org/officeDocument/2006/relationships/customXml" Target="../ink/ink158.xml"/><Relationship Id="rId11" Type="http://schemas.openxmlformats.org/officeDocument/2006/relationships/image" Target="../media/image201.emf"/><Relationship Id="rId5" Type="http://schemas.openxmlformats.org/officeDocument/2006/relationships/image" Target="../media/image198.emf"/><Relationship Id="rId15" Type="http://schemas.openxmlformats.org/officeDocument/2006/relationships/image" Target="../media/image203.emf"/><Relationship Id="rId10" Type="http://schemas.openxmlformats.org/officeDocument/2006/relationships/customXml" Target="../ink/ink160.xml"/><Relationship Id="rId19" Type="http://schemas.openxmlformats.org/officeDocument/2006/relationships/image" Target="../media/image205.emf"/><Relationship Id="rId4" Type="http://schemas.openxmlformats.org/officeDocument/2006/relationships/customXml" Target="../ink/ink157.xml"/><Relationship Id="rId9" Type="http://schemas.openxmlformats.org/officeDocument/2006/relationships/image" Target="../media/image200.emf"/><Relationship Id="rId14" Type="http://schemas.openxmlformats.org/officeDocument/2006/relationships/customXml" Target="../ink/ink162.xml"/></Relationships>
</file>

<file path=ppt/slides/_rels/slide103.xml.rels><?xml version="1.0" encoding="UTF-8" standalone="yes"?>
<Relationships xmlns="http://schemas.openxmlformats.org/package/2006/relationships"><Relationship Id="rId8" Type="http://schemas.openxmlformats.org/officeDocument/2006/relationships/tags" Target="../tags/tag1642.xml"/><Relationship Id="rId13" Type="http://schemas.openxmlformats.org/officeDocument/2006/relationships/tags" Target="../tags/tag1647.xml"/><Relationship Id="rId18" Type="http://schemas.openxmlformats.org/officeDocument/2006/relationships/tags" Target="../tags/tag1652.xml"/><Relationship Id="rId26" Type="http://schemas.openxmlformats.org/officeDocument/2006/relationships/image" Target="../media/image209.emf"/><Relationship Id="rId3" Type="http://schemas.openxmlformats.org/officeDocument/2006/relationships/tags" Target="../tags/tag1637.xml"/><Relationship Id="rId21" Type="http://schemas.openxmlformats.org/officeDocument/2006/relationships/slideLayout" Target="../slideLayouts/slideLayout7.xml"/><Relationship Id="rId7" Type="http://schemas.openxmlformats.org/officeDocument/2006/relationships/tags" Target="../tags/tag1641.xml"/><Relationship Id="rId12" Type="http://schemas.openxmlformats.org/officeDocument/2006/relationships/tags" Target="../tags/tag1646.xml"/><Relationship Id="rId17" Type="http://schemas.openxmlformats.org/officeDocument/2006/relationships/tags" Target="../tags/tag1651.xml"/><Relationship Id="rId25" Type="http://schemas.openxmlformats.org/officeDocument/2006/relationships/customXml" Target="../ink/ink167.xml"/><Relationship Id="rId2" Type="http://schemas.openxmlformats.org/officeDocument/2006/relationships/tags" Target="../tags/tag1636.xml"/><Relationship Id="rId16" Type="http://schemas.openxmlformats.org/officeDocument/2006/relationships/tags" Target="../tags/tag1650.xml"/><Relationship Id="rId20" Type="http://schemas.openxmlformats.org/officeDocument/2006/relationships/tags" Target="../tags/tag1654.xml"/><Relationship Id="rId1" Type="http://schemas.openxmlformats.org/officeDocument/2006/relationships/tags" Target="../tags/tag1635.xml"/><Relationship Id="rId6" Type="http://schemas.openxmlformats.org/officeDocument/2006/relationships/tags" Target="../tags/tag1640.xml"/><Relationship Id="rId11" Type="http://schemas.openxmlformats.org/officeDocument/2006/relationships/tags" Target="../tags/tag1645.xml"/><Relationship Id="rId24" Type="http://schemas.openxmlformats.org/officeDocument/2006/relationships/image" Target="../media/image208.emf"/><Relationship Id="rId5" Type="http://schemas.openxmlformats.org/officeDocument/2006/relationships/tags" Target="../tags/tag1639.xml"/><Relationship Id="rId15" Type="http://schemas.openxmlformats.org/officeDocument/2006/relationships/tags" Target="../tags/tag1649.xml"/><Relationship Id="rId23" Type="http://schemas.openxmlformats.org/officeDocument/2006/relationships/customXml" Target="../ink/ink166.xml"/><Relationship Id="rId10" Type="http://schemas.openxmlformats.org/officeDocument/2006/relationships/tags" Target="../tags/tag1644.xml"/><Relationship Id="rId19" Type="http://schemas.openxmlformats.org/officeDocument/2006/relationships/tags" Target="../tags/tag1653.xml"/><Relationship Id="rId4" Type="http://schemas.openxmlformats.org/officeDocument/2006/relationships/tags" Target="../tags/tag1638.xml"/><Relationship Id="rId9" Type="http://schemas.openxmlformats.org/officeDocument/2006/relationships/tags" Target="../tags/tag1643.xml"/><Relationship Id="rId14" Type="http://schemas.openxmlformats.org/officeDocument/2006/relationships/tags" Target="../tags/tag1648.xml"/><Relationship Id="rId22" Type="http://schemas.openxmlformats.org/officeDocument/2006/relationships/image" Target="../media/image67.png"/></Relationships>
</file>

<file path=ppt/slides/_rels/slide104.xml.rels><?xml version="1.0" encoding="UTF-8" standalone="yes"?>
<Relationships xmlns="http://schemas.openxmlformats.org/package/2006/relationships"><Relationship Id="rId8" Type="http://schemas.openxmlformats.org/officeDocument/2006/relationships/tags" Target="../tags/tag1662.xml"/><Relationship Id="rId13" Type="http://schemas.openxmlformats.org/officeDocument/2006/relationships/tags" Target="../tags/tag1667.xml"/><Relationship Id="rId18" Type="http://schemas.openxmlformats.org/officeDocument/2006/relationships/tags" Target="../tags/tag1672.xml"/><Relationship Id="rId26" Type="http://schemas.openxmlformats.org/officeDocument/2006/relationships/customXml" Target="../ink/ink170.xml"/><Relationship Id="rId3" Type="http://schemas.openxmlformats.org/officeDocument/2006/relationships/tags" Target="../tags/tag1657.xml"/><Relationship Id="rId21" Type="http://schemas.openxmlformats.org/officeDocument/2006/relationships/image" Target="../media/image68.png"/><Relationship Id="rId34" Type="http://schemas.openxmlformats.org/officeDocument/2006/relationships/customXml" Target="../ink/ink174.xml"/><Relationship Id="rId7" Type="http://schemas.openxmlformats.org/officeDocument/2006/relationships/tags" Target="../tags/tag1661.xml"/><Relationship Id="rId12" Type="http://schemas.openxmlformats.org/officeDocument/2006/relationships/tags" Target="../tags/tag1666.xml"/><Relationship Id="rId17" Type="http://schemas.openxmlformats.org/officeDocument/2006/relationships/tags" Target="../tags/tag1671.xml"/><Relationship Id="rId25" Type="http://schemas.openxmlformats.org/officeDocument/2006/relationships/image" Target="../media/image211.emf"/><Relationship Id="rId33" Type="http://schemas.openxmlformats.org/officeDocument/2006/relationships/image" Target="../media/image215.emf"/><Relationship Id="rId2" Type="http://schemas.openxmlformats.org/officeDocument/2006/relationships/tags" Target="../tags/tag1656.xml"/><Relationship Id="rId16" Type="http://schemas.openxmlformats.org/officeDocument/2006/relationships/tags" Target="../tags/tag1670.xml"/><Relationship Id="rId20" Type="http://schemas.openxmlformats.org/officeDocument/2006/relationships/slideLayout" Target="../slideLayouts/slideLayout7.xml"/><Relationship Id="rId29" Type="http://schemas.openxmlformats.org/officeDocument/2006/relationships/image" Target="../media/image213.emf"/><Relationship Id="rId1" Type="http://schemas.openxmlformats.org/officeDocument/2006/relationships/tags" Target="../tags/tag1655.xml"/><Relationship Id="rId6" Type="http://schemas.openxmlformats.org/officeDocument/2006/relationships/tags" Target="../tags/tag1660.xml"/><Relationship Id="rId11" Type="http://schemas.openxmlformats.org/officeDocument/2006/relationships/tags" Target="../tags/tag1665.xml"/><Relationship Id="rId24" Type="http://schemas.openxmlformats.org/officeDocument/2006/relationships/customXml" Target="../ink/ink169.xml"/><Relationship Id="rId32" Type="http://schemas.openxmlformats.org/officeDocument/2006/relationships/customXml" Target="../ink/ink173.xml"/><Relationship Id="rId37" Type="http://schemas.openxmlformats.org/officeDocument/2006/relationships/image" Target="../media/image217.emf"/><Relationship Id="rId5" Type="http://schemas.openxmlformats.org/officeDocument/2006/relationships/tags" Target="../tags/tag1659.xml"/><Relationship Id="rId15" Type="http://schemas.openxmlformats.org/officeDocument/2006/relationships/tags" Target="../tags/tag1669.xml"/><Relationship Id="rId23" Type="http://schemas.openxmlformats.org/officeDocument/2006/relationships/image" Target="../media/image210.emf"/><Relationship Id="rId28" Type="http://schemas.openxmlformats.org/officeDocument/2006/relationships/customXml" Target="../ink/ink171.xml"/><Relationship Id="rId36" Type="http://schemas.openxmlformats.org/officeDocument/2006/relationships/customXml" Target="../ink/ink175.xml"/><Relationship Id="rId10" Type="http://schemas.openxmlformats.org/officeDocument/2006/relationships/tags" Target="../tags/tag1664.xml"/><Relationship Id="rId19" Type="http://schemas.openxmlformats.org/officeDocument/2006/relationships/tags" Target="../tags/tag1673.xml"/><Relationship Id="rId31" Type="http://schemas.openxmlformats.org/officeDocument/2006/relationships/image" Target="../media/image214.emf"/><Relationship Id="rId4" Type="http://schemas.openxmlformats.org/officeDocument/2006/relationships/tags" Target="../tags/tag1658.xml"/><Relationship Id="rId9" Type="http://schemas.openxmlformats.org/officeDocument/2006/relationships/tags" Target="../tags/tag1663.xml"/><Relationship Id="rId14" Type="http://schemas.openxmlformats.org/officeDocument/2006/relationships/tags" Target="../tags/tag1668.xml"/><Relationship Id="rId22" Type="http://schemas.openxmlformats.org/officeDocument/2006/relationships/customXml" Target="../ink/ink168.xml"/><Relationship Id="rId27" Type="http://schemas.openxmlformats.org/officeDocument/2006/relationships/image" Target="../media/image212.emf"/><Relationship Id="rId30" Type="http://schemas.openxmlformats.org/officeDocument/2006/relationships/customXml" Target="../ink/ink172.xml"/><Relationship Id="rId35" Type="http://schemas.openxmlformats.org/officeDocument/2006/relationships/image" Target="../media/image216.emf"/></Relationships>
</file>

<file path=ppt/slides/_rels/slide105.xml.rels><?xml version="1.0" encoding="UTF-8" standalone="yes"?>
<Relationships xmlns="http://schemas.openxmlformats.org/package/2006/relationships"><Relationship Id="rId8" Type="http://schemas.openxmlformats.org/officeDocument/2006/relationships/tags" Target="../tags/tag1681.xml"/><Relationship Id="rId13" Type="http://schemas.openxmlformats.org/officeDocument/2006/relationships/tags" Target="../tags/tag1686.xml"/><Relationship Id="rId18" Type="http://schemas.openxmlformats.org/officeDocument/2006/relationships/tags" Target="../tags/tag1691.xml"/><Relationship Id="rId26" Type="http://schemas.openxmlformats.org/officeDocument/2006/relationships/customXml" Target="../ink/ink177.xml"/><Relationship Id="rId39" Type="http://schemas.openxmlformats.org/officeDocument/2006/relationships/image" Target="../media/image225.emf"/><Relationship Id="rId3" Type="http://schemas.openxmlformats.org/officeDocument/2006/relationships/tags" Target="../tags/tag1676.xml"/><Relationship Id="rId21" Type="http://schemas.openxmlformats.org/officeDocument/2006/relationships/tags" Target="../tags/tag1694.xml"/><Relationship Id="rId34" Type="http://schemas.openxmlformats.org/officeDocument/2006/relationships/customXml" Target="../ink/ink181.xml"/><Relationship Id="rId7" Type="http://schemas.openxmlformats.org/officeDocument/2006/relationships/tags" Target="../tags/tag1680.xml"/><Relationship Id="rId12" Type="http://schemas.openxmlformats.org/officeDocument/2006/relationships/tags" Target="../tags/tag1685.xml"/><Relationship Id="rId17" Type="http://schemas.openxmlformats.org/officeDocument/2006/relationships/tags" Target="../tags/tag1690.xml"/><Relationship Id="rId25" Type="http://schemas.openxmlformats.org/officeDocument/2006/relationships/image" Target="../media/image218.emf"/><Relationship Id="rId33" Type="http://schemas.openxmlformats.org/officeDocument/2006/relationships/image" Target="../media/image222.emf"/><Relationship Id="rId38" Type="http://schemas.openxmlformats.org/officeDocument/2006/relationships/customXml" Target="../ink/ink183.xml"/><Relationship Id="rId2" Type="http://schemas.openxmlformats.org/officeDocument/2006/relationships/tags" Target="../tags/tag1675.xml"/><Relationship Id="rId16" Type="http://schemas.openxmlformats.org/officeDocument/2006/relationships/tags" Target="../tags/tag1689.xml"/><Relationship Id="rId20" Type="http://schemas.openxmlformats.org/officeDocument/2006/relationships/tags" Target="../tags/tag1693.xml"/><Relationship Id="rId29" Type="http://schemas.openxmlformats.org/officeDocument/2006/relationships/image" Target="../media/image220.emf"/><Relationship Id="rId41" Type="http://schemas.openxmlformats.org/officeDocument/2006/relationships/image" Target="../media/image226.emf"/><Relationship Id="rId1" Type="http://schemas.openxmlformats.org/officeDocument/2006/relationships/tags" Target="../tags/tag1674.xml"/><Relationship Id="rId6" Type="http://schemas.openxmlformats.org/officeDocument/2006/relationships/tags" Target="../tags/tag1679.xml"/><Relationship Id="rId11" Type="http://schemas.openxmlformats.org/officeDocument/2006/relationships/tags" Target="../tags/tag1684.xml"/><Relationship Id="rId24" Type="http://schemas.openxmlformats.org/officeDocument/2006/relationships/customXml" Target="../ink/ink176.xml"/><Relationship Id="rId32" Type="http://schemas.openxmlformats.org/officeDocument/2006/relationships/customXml" Target="../ink/ink180.xml"/><Relationship Id="rId37" Type="http://schemas.openxmlformats.org/officeDocument/2006/relationships/image" Target="../media/image224.emf"/><Relationship Id="rId40" Type="http://schemas.openxmlformats.org/officeDocument/2006/relationships/customXml" Target="../ink/ink184.xml"/><Relationship Id="rId5" Type="http://schemas.openxmlformats.org/officeDocument/2006/relationships/tags" Target="../tags/tag1678.xml"/><Relationship Id="rId15" Type="http://schemas.openxmlformats.org/officeDocument/2006/relationships/tags" Target="../tags/tag1688.xml"/><Relationship Id="rId23" Type="http://schemas.openxmlformats.org/officeDocument/2006/relationships/slideLayout" Target="../slideLayouts/slideLayout7.xml"/><Relationship Id="rId28" Type="http://schemas.openxmlformats.org/officeDocument/2006/relationships/customXml" Target="../ink/ink178.xml"/><Relationship Id="rId36" Type="http://schemas.openxmlformats.org/officeDocument/2006/relationships/customXml" Target="../ink/ink182.xml"/><Relationship Id="rId10" Type="http://schemas.openxmlformats.org/officeDocument/2006/relationships/tags" Target="../tags/tag1683.xml"/><Relationship Id="rId19" Type="http://schemas.openxmlformats.org/officeDocument/2006/relationships/tags" Target="../tags/tag1692.xml"/><Relationship Id="rId31" Type="http://schemas.openxmlformats.org/officeDocument/2006/relationships/image" Target="../media/image221.emf"/><Relationship Id="rId4" Type="http://schemas.openxmlformats.org/officeDocument/2006/relationships/tags" Target="../tags/tag1677.xml"/><Relationship Id="rId9" Type="http://schemas.openxmlformats.org/officeDocument/2006/relationships/tags" Target="../tags/tag1682.xml"/><Relationship Id="rId14" Type="http://schemas.openxmlformats.org/officeDocument/2006/relationships/tags" Target="../tags/tag1687.xml"/><Relationship Id="rId22" Type="http://schemas.openxmlformats.org/officeDocument/2006/relationships/tags" Target="../tags/tag1695.xml"/><Relationship Id="rId27" Type="http://schemas.openxmlformats.org/officeDocument/2006/relationships/image" Target="../media/image219.emf"/><Relationship Id="rId30" Type="http://schemas.openxmlformats.org/officeDocument/2006/relationships/customXml" Target="../ink/ink179.xml"/><Relationship Id="rId35" Type="http://schemas.openxmlformats.org/officeDocument/2006/relationships/image" Target="../media/image223.emf"/></Relationships>
</file>

<file path=ppt/slides/_rels/slide106.xml.rels><?xml version="1.0" encoding="UTF-8" standalone="yes"?>
<Relationships xmlns="http://schemas.openxmlformats.org/package/2006/relationships"><Relationship Id="rId8" Type="http://schemas.openxmlformats.org/officeDocument/2006/relationships/tags" Target="../tags/tag1703.xml"/><Relationship Id="rId13" Type="http://schemas.openxmlformats.org/officeDocument/2006/relationships/tags" Target="../tags/tag1708.xml"/><Relationship Id="rId18" Type="http://schemas.openxmlformats.org/officeDocument/2006/relationships/tags" Target="../tags/tag1713.xml"/><Relationship Id="rId26" Type="http://schemas.openxmlformats.org/officeDocument/2006/relationships/notesSlide" Target="../notesSlides/notesSlide36.xml"/><Relationship Id="rId39" Type="http://schemas.openxmlformats.org/officeDocument/2006/relationships/image" Target="../media/image232.emf"/><Relationship Id="rId3" Type="http://schemas.openxmlformats.org/officeDocument/2006/relationships/tags" Target="../tags/tag1698.xml"/><Relationship Id="rId21" Type="http://schemas.openxmlformats.org/officeDocument/2006/relationships/tags" Target="../tags/tag1716.xml"/><Relationship Id="rId34" Type="http://schemas.openxmlformats.org/officeDocument/2006/relationships/customXml" Target="../ink/ink188.xml"/><Relationship Id="rId7" Type="http://schemas.openxmlformats.org/officeDocument/2006/relationships/tags" Target="../tags/tag1702.xml"/><Relationship Id="rId12" Type="http://schemas.openxmlformats.org/officeDocument/2006/relationships/tags" Target="../tags/tag1707.xml"/><Relationship Id="rId17" Type="http://schemas.openxmlformats.org/officeDocument/2006/relationships/tags" Target="../tags/tag1712.xml"/><Relationship Id="rId25" Type="http://schemas.openxmlformats.org/officeDocument/2006/relationships/slideLayout" Target="../slideLayouts/slideLayout6.xml"/><Relationship Id="rId33" Type="http://schemas.openxmlformats.org/officeDocument/2006/relationships/image" Target="../media/image229.emf"/><Relationship Id="rId38" Type="http://schemas.openxmlformats.org/officeDocument/2006/relationships/customXml" Target="../ink/ink190.xml"/><Relationship Id="rId2" Type="http://schemas.openxmlformats.org/officeDocument/2006/relationships/tags" Target="../tags/tag1697.xml"/><Relationship Id="rId16" Type="http://schemas.openxmlformats.org/officeDocument/2006/relationships/tags" Target="../tags/tag1711.xml"/><Relationship Id="rId20" Type="http://schemas.openxmlformats.org/officeDocument/2006/relationships/tags" Target="../tags/tag1715.xml"/><Relationship Id="rId29" Type="http://schemas.openxmlformats.org/officeDocument/2006/relationships/image" Target="../media/image227.emf"/><Relationship Id="rId41" Type="http://schemas.openxmlformats.org/officeDocument/2006/relationships/image" Target="../media/image233.emf"/><Relationship Id="rId1" Type="http://schemas.openxmlformats.org/officeDocument/2006/relationships/tags" Target="../tags/tag1696.xml"/><Relationship Id="rId6" Type="http://schemas.openxmlformats.org/officeDocument/2006/relationships/tags" Target="../tags/tag1701.xml"/><Relationship Id="rId11" Type="http://schemas.openxmlformats.org/officeDocument/2006/relationships/tags" Target="../tags/tag1706.xml"/><Relationship Id="rId24" Type="http://schemas.openxmlformats.org/officeDocument/2006/relationships/tags" Target="../tags/tag1719.xml"/><Relationship Id="rId32" Type="http://schemas.openxmlformats.org/officeDocument/2006/relationships/customXml" Target="../ink/ink187.xml"/><Relationship Id="rId37" Type="http://schemas.openxmlformats.org/officeDocument/2006/relationships/image" Target="../media/image231.emf"/><Relationship Id="rId40" Type="http://schemas.openxmlformats.org/officeDocument/2006/relationships/customXml" Target="../ink/ink191.xml"/><Relationship Id="rId5" Type="http://schemas.openxmlformats.org/officeDocument/2006/relationships/tags" Target="../tags/tag1700.xml"/><Relationship Id="rId15" Type="http://schemas.openxmlformats.org/officeDocument/2006/relationships/tags" Target="../tags/tag1710.xml"/><Relationship Id="rId23" Type="http://schemas.openxmlformats.org/officeDocument/2006/relationships/tags" Target="../tags/tag1718.xml"/><Relationship Id="rId28" Type="http://schemas.openxmlformats.org/officeDocument/2006/relationships/customXml" Target="../ink/ink185.xml"/><Relationship Id="rId36" Type="http://schemas.openxmlformats.org/officeDocument/2006/relationships/customXml" Target="../ink/ink189.xml"/><Relationship Id="rId10" Type="http://schemas.openxmlformats.org/officeDocument/2006/relationships/tags" Target="../tags/tag1705.xml"/><Relationship Id="rId19" Type="http://schemas.openxmlformats.org/officeDocument/2006/relationships/tags" Target="../tags/tag1714.xml"/><Relationship Id="rId31" Type="http://schemas.openxmlformats.org/officeDocument/2006/relationships/image" Target="../media/image228.emf"/><Relationship Id="rId4" Type="http://schemas.openxmlformats.org/officeDocument/2006/relationships/tags" Target="../tags/tag1699.xml"/><Relationship Id="rId9" Type="http://schemas.openxmlformats.org/officeDocument/2006/relationships/tags" Target="../tags/tag1704.xml"/><Relationship Id="rId14" Type="http://schemas.openxmlformats.org/officeDocument/2006/relationships/tags" Target="../tags/tag1709.xml"/><Relationship Id="rId22" Type="http://schemas.openxmlformats.org/officeDocument/2006/relationships/tags" Target="../tags/tag1717.xml"/><Relationship Id="rId27" Type="http://schemas.openxmlformats.org/officeDocument/2006/relationships/image" Target="../media/image42.png"/><Relationship Id="rId30" Type="http://schemas.openxmlformats.org/officeDocument/2006/relationships/customXml" Target="../ink/ink186.xml"/><Relationship Id="rId35" Type="http://schemas.openxmlformats.org/officeDocument/2006/relationships/image" Target="../media/image230.emf"/></Relationships>
</file>

<file path=ppt/slides/_rels/slide107.xml.rels><?xml version="1.0" encoding="UTF-8" standalone="yes"?>
<Relationships xmlns="http://schemas.openxmlformats.org/package/2006/relationships"><Relationship Id="rId8" Type="http://schemas.openxmlformats.org/officeDocument/2006/relationships/tags" Target="../tags/tag1727.xml"/><Relationship Id="rId13" Type="http://schemas.openxmlformats.org/officeDocument/2006/relationships/tags" Target="../tags/tag1732.xml"/><Relationship Id="rId18" Type="http://schemas.openxmlformats.org/officeDocument/2006/relationships/tags" Target="../tags/tag1737.xml"/><Relationship Id="rId26" Type="http://schemas.openxmlformats.org/officeDocument/2006/relationships/customXml" Target="../ink/ink192.xml"/><Relationship Id="rId39" Type="http://schemas.openxmlformats.org/officeDocument/2006/relationships/image" Target="../media/image240.emf"/><Relationship Id="rId3" Type="http://schemas.openxmlformats.org/officeDocument/2006/relationships/tags" Target="../tags/tag1722.xml"/><Relationship Id="rId21" Type="http://schemas.openxmlformats.org/officeDocument/2006/relationships/tags" Target="../tags/tag1740.xml"/><Relationship Id="rId34" Type="http://schemas.openxmlformats.org/officeDocument/2006/relationships/customXml" Target="../ink/ink196.xml"/><Relationship Id="rId42" Type="http://schemas.openxmlformats.org/officeDocument/2006/relationships/customXml" Target="../ink/ink200.xml"/><Relationship Id="rId7" Type="http://schemas.openxmlformats.org/officeDocument/2006/relationships/tags" Target="../tags/tag1726.xml"/><Relationship Id="rId12" Type="http://schemas.openxmlformats.org/officeDocument/2006/relationships/tags" Target="../tags/tag1731.xml"/><Relationship Id="rId17" Type="http://schemas.openxmlformats.org/officeDocument/2006/relationships/tags" Target="../tags/tag1736.xml"/><Relationship Id="rId25" Type="http://schemas.openxmlformats.org/officeDocument/2006/relationships/notesSlide" Target="../notesSlides/notesSlide37.xml"/><Relationship Id="rId33" Type="http://schemas.openxmlformats.org/officeDocument/2006/relationships/image" Target="../media/image237.emf"/><Relationship Id="rId38" Type="http://schemas.openxmlformats.org/officeDocument/2006/relationships/customXml" Target="../ink/ink198.xml"/><Relationship Id="rId2" Type="http://schemas.openxmlformats.org/officeDocument/2006/relationships/tags" Target="../tags/tag1721.xml"/><Relationship Id="rId16" Type="http://schemas.openxmlformats.org/officeDocument/2006/relationships/tags" Target="../tags/tag1735.xml"/><Relationship Id="rId20" Type="http://schemas.openxmlformats.org/officeDocument/2006/relationships/tags" Target="../tags/tag1739.xml"/><Relationship Id="rId29" Type="http://schemas.openxmlformats.org/officeDocument/2006/relationships/image" Target="../media/image235.emf"/><Relationship Id="rId41" Type="http://schemas.openxmlformats.org/officeDocument/2006/relationships/image" Target="../media/image241.emf"/><Relationship Id="rId1" Type="http://schemas.openxmlformats.org/officeDocument/2006/relationships/tags" Target="../tags/tag1720.xml"/><Relationship Id="rId6" Type="http://schemas.openxmlformats.org/officeDocument/2006/relationships/tags" Target="../tags/tag1725.xml"/><Relationship Id="rId11" Type="http://schemas.openxmlformats.org/officeDocument/2006/relationships/tags" Target="../tags/tag1730.xml"/><Relationship Id="rId24" Type="http://schemas.openxmlformats.org/officeDocument/2006/relationships/slideLayout" Target="../slideLayouts/slideLayout6.xml"/><Relationship Id="rId32" Type="http://schemas.openxmlformats.org/officeDocument/2006/relationships/customXml" Target="../ink/ink195.xml"/><Relationship Id="rId37" Type="http://schemas.openxmlformats.org/officeDocument/2006/relationships/image" Target="../media/image239.emf"/><Relationship Id="rId40" Type="http://schemas.openxmlformats.org/officeDocument/2006/relationships/customXml" Target="../ink/ink199.xml"/><Relationship Id="rId5" Type="http://schemas.openxmlformats.org/officeDocument/2006/relationships/tags" Target="../tags/tag1724.xml"/><Relationship Id="rId15" Type="http://schemas.openxmlformats.org/officeDocument/2006/relationships/tags" Target="../tags/tag1734.xml"/><Relationship Id="rId23" Type="http://schemas.openxmlformats.org/officeDocument/2006/relationships/tags" Target="../tags/tag1742.xml"/><Relationship Id="rId28" Type="http://schemas.openxmlformats.org/officeDocument/2006/relationships/customXml" Target="../ink/ink193.xml"/><Relationship Id="rId36" Type="http://schemas.openxmlformats.org/officeDocument/2006/relationships/customXml" Target="../ink/ink197.xml"/><Relationship Id="rId10" Type="http://schemas.openxmlformats.org/officeDocument/2006/relationships/tags" Target="../tags/tag1729.xml"/><Relationship Id="rId19" Type="http://schemas.openxmlformats.org/officeDocument/2006/relationships/tags" Target="../tags/tag1738.xml"/><Relationship Id="rId31" Type="http://schemas.openxmlformats.org/officeDocument/2006/relationships/image" Target="../media/image236.emf"/><Relationship Id="rId4" Type="http://schemas.openxmlformats.org/officeDocument/2006/relationships/tags" Target="../tags/tag1723.xml"/><Relationship Id="rId9" Type="http://schemas.openxmlformats.org/officeDocument/2006/relationships/tags" Target="../tags/tag1728.xml"/><Relationship Id="rId14" Type="http://schemas.openxmlformats.org/officeDocument/2006/relationships/tags" Target="../tags/tag1733.xml"/><Relationship Id="rId22" Type="http://schemas.openxmlformats.org/officeDocument/2006/relationships/tags" Target="../tags/tag1741.xml"/><Relationship Id="rId27" Type="http://schemas.openxmlformats.org/officeDocument/2006/relationships/image" Target="../media/image234.emf"/><Relationship Id="rId30" Type="http://schemas.openxmlformats.org/officeDocument/2006/relationships/customXml" Target="../ink/ink194.xml"/><Relationship Id="rId35" Type="http://schemas.openxmlformats.org/officeDocument/2006/relationships/image" Target="../media/image238.emf"/><Relationship Id="rId43" Type="http://schemas.openxmlformats.org/officeDocument/2006/relationships/image" Target="../media/image242.emf"/></Relationships>
</file>

<file path=ppt/slides/_rels/slide108.xml.rels><?xml version="1.0" encoding="UTF-8" standalone="yes"?>
<Relationships xmlns="http://schemas.openxmlformats.org/package/2006/relationships"><Relationship Id="rId13" Type="http://schemas.openxmlformats.org/officeDocument/2006/relationships/tags" Target="../tags/tag1755.xml"/><Relationship Id="rId18" Type="http://schemas.openxmlformats.org/officeDocument/2006/relationships/tags" Target="../tags/tag1760.xml"/><Relationship Id="rId26" Type="http://schemas.openxmlformats.org/officeDocument/2006/relationships/tags" Target="../tags/tag1768.xml"/><Relationship Id="rId39" Type="http://schemas.openxmlformats.org/officeDocument/2006/relationships/tags" Target="../tags/tag1781.xml"/><Relationship Id="rId21" Type="http://schemas.openxmlformats.org/officeDocument/2006/relationships/tags" Target="../tags/tag1763.xml"/><Relationship Id="rId34" Type="http://schemas.openxmlformats.org/officeDocument/2006/relationships/tags" Target="../tags/tag1776.xml"/><Relationship Id="rId42" Type="http://schemas.openxmlformats.org/officeDocument/2006/relationships/tags" Target="../tags/tag1784.xml"/><Relationship Id="rId47" Type="http://schemas.openxmlformats.org/officeDocument/2006/relationships/tags" Target="../tags/tag1789.xml"/><Relationship Id="rId50" Type="http://schemas.openxmlformats.org/officeDocument/2006/relationships/slideLayout" Target="../slideLayouts/slideLayout7.xml"/><Relationship Id="rId55" Type="http://schemas.openxmlformats.org/officeDocument/2006/relationships/image" Target="../media/image244.emf"/><Relationship Id="rId7" Type="http://schemas.openxmlformats.org/officeDocument/2006/relationships/tags" Target="../tags/tag1749.xml"/><Relationship Id="rId12" Type="http://schemas.openxmlformats.org/officeDocument/2006/relationships/tags" Target="../tags/tag1754.xml"/><Relationship Id="rId17" Type="http://schemas.openxmlformats.org/officeDocument/2006/relationships/tags" Target="../tags/tag1759.xml"/><Relationship Id="rId25" Type="http://schemas.openxmlformats.org/officeDocument/2006/relationships/tags" Target="../tags/tag1767.xml"/><Relationship Id="rId33" Type="http://schemas.openxmlformats.org/officeDocument/2006/relationships/tags" Target="../tags/tag1775.xml"/><Relationship Id="rId38" Type="http://schemas.openxmlformats.org/officeDocument/2006/relationships/tags" Target="../tags/tag1780.xml"/><Relationship Id="rId46" Type="http://schemas.openxmlformats.org/officeDocument/2006/relationships/tags" Target="../tags/tag1788.xml"/><Relationship Id="rId2" Type="http://schemas.openxmlformats.org/officeDocument/2006/relationships/tags" Target="../tags/tag1744.xml"/><Relationship Id="rId16" Type="http://schemas.openxmlformats.org/officeDocument/2006/relationships/tags" Target="../tags/tag1758.xml"/><Relationship Id="rId20" Type="http://schemas.openxmlformats.org/officeDocument/2006/relationships/tags" Target="../tags/tag1762.xml"/><Relationship Id="rId29" Type="http://schemas.openxmlformats.org/officeDocument/2006/relationships/tags" Target="../tags/tag1771.xml"/><Relationship Id="rId41" Type="http://schemas.openxmlformats.org/officeDocument/2006/relationships/tags" Target="../tags/tag1783.xml"/><Relationship Id="rId54" Type="http://schemas.openxmlformats.org/officeDocument/2006/relationships/customXml" Target="../ink/ink202.xml"/><Relationship Id="rId1" Type="http://schemas.openxmlformats.org/officeDocument/2006/relationships/tags" Target="../tags/tag1743.xml"/><Relationship Id="rId6" Type="http://schemas.openxmlformats.org/officeDocument/2006/relationships/tags" Target="../tags/tag1748.xml"/><Relationship Id="rId11" Type="http://schemas.openxmlformats.org/officeDocument/2006/relationships/tags" Target="../tags/tag1753.xml"/><Relationship Id="rId24" Type="http://schemas.openxmlformats.org/officeDocument/2006/relationships/tags" Target="../tags/tag1766.xml"/><Relationship Id="rId32" Type="http://schemas.openxmlformats.org/officeDocument/2006/relationships/tags" Target="../tags/tag1774.xml"/><Relationship Id="rId37" Type="http://schemas.openxmlformats.org/officeDocument/2006/relationships/tags" Target="../tags/tag1779.xml"/><Relationship Id="rId40" Type="http://schemas.openxmlformats.org/officeDocument/2006/relationships/tags" Target="../tags/tag1782.xml"/><Relationship Id="rId45" Type="http://schemas.openxmlformats.org/officeDocument/2006/relationships/tags" Target="../tags/tag1787.xml"/><Relationship Id="rId53" Type="http://schemas.openxmlformats.org/officeDocument/2006/relationships/image" Target="../media/image243.emf"/><Relationship Id="rId5" Type="http://schemas.openxmlformats.org/officeDocument/2006/relationships/tags" Target="../tags/tag1747.xml"/><Relationship Id="rId15" Type="http://schemas.openxmlformats.org/officeDocument/2006/relationships/tags" Target="../tags/tag1757.xml"/><Relationship Id="rId23" Type="http://schemas.openxmlformats.org/officeDocument/2006/relationships/tags" Target="../tags/tag1765.xml"/><Relationship Id="rId28" Type="http://schemas.openxmlformats.org/officeDocument/2006/relationships/tags" Target="../tags/tag1770.xml"/><Relationship Id="rId36" Type="http://schemas.openxmlformats.org/officeDocument/2006/relationships/tags" Target="../tags/tag1778.xml"/><Relationship Id="rId49" Type="http://schemas.openxmlformats.org/officeDocument/2006/relationships/tags" Target="../tags/tag1791.xml"/><Relationship Id="rId10" Type="http://schemas.openxmlformats.org/officeDocument/2006/relationships/tags" Target="../tags/tag1752.xml"/><Relationship Id="rId19" Type="http://schemas.openxmlformats.org/officeDocument/2006/relationships/tags" Target="../tags/tag1761.xml"/><Relationship Id="rId31" Type="http://schemas.openxmlformats.org/officeDocument/2006/relationships/tags" Target="../tags/tag1773.xml"/><Relationship Id="rId44" Type="http://schemas.openxmlformats.org/officeDocument/2006/relationships/tags" Target="../tags/tag1786.xml"/><Relationship Id="rId52" Type="http://schemas.openxmlformats.org/officeDocument/2006/relationships/customXml" Target="../ink/ink201.xml"/><Relationship Id="rId4" Type="http://schemas.openxmlformats.org/officeDocument/2006/relationships/tags" Target="../tags/tag1746.xml"/><Relationship Id="rId9" Type="http://schemas.openxmlformats.org/officeDocument/2006/relationships/tags" Target="../tags/tag1751.xml"/><Relationship Id="rId14" Type="http://schemas.openxmlformats.org/officeDocument/2006/relationships/tags" Target="../tags/tag1756.xml"/><Relationship Id="rId22" Type="http://schemas.openxmlformats.org/officeDocument/2006/relationships/tags" Target="../tags/tag1764.xml"/><Relationship Id="rId27" Type="http://schemas.openxmlformats.org/officeDocument/2006/relationships/tags" Target="../tags/tag1769.xml"/><Relationship Id="rId30" Type="http://schemas.openxmlformats.org/officeDocument/2006/relationships/tags" Target="../tags/tag1772.xml"/><Relationship Id="rId35" Type="http://schemas.openxmlformats.org/officeDocument/2006/relationships/tags" Target="../tags/tag1777.xml"/><Relationship Id="rId43" Type="http://schemas.openxmlformats.org/officeDocument/2006/relationships/tags" Target="../tags/tag1785.xml"/><Relationship Id="rId48" Type="http://schemas.openxmlformats.org/officeDocument/2006/relationships/tags" Target="../tags/tag1790.xml"/><Relationship Id="rId8" Type="http://schemas.openxmlformats.org/officeDocument/2006/relationships/tags" Target="../tags/tag1750.xml"/><Relationship Id="rId51" Type="http://schemas.openxmlformats.org/officeDocument/2006/relationships/notesSlide" Target="../notesSlides/notesSlide38.xml"/><Relationship Id="rId3" Type="http://schemas.openxmlformats.org/officeDocument/2006/relationships/tags" Target="../tags/tag1745.xml"/></Relationships>
</file>

<file path=ppt/slides/_rels/slide11.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tags" Target="../tags/tag240.xml"/><Relationship Id="rId26" Type="http://schemas.openxmlformats.org/officeDocument/2006/relationships/tags" Target="../tags/tag248.xml"/><Relationship Id="rId3" Type="http://schemas.openxmlformats.org/officeDocument/2006/relationships/tags" Target="../tags/tag225.xml"/><Relationship Id="rId21" Type="http://schemas.openxmlformats.org/officeDocument/2006/relationships/tags" Target="../tags/tag243.xml"/><Relationship Id="rId34" Type="http://schemas.openxmlformats.org/officeDocument/2006/relationships/tags" Target="../tags/tag256.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tags" Target="../tags/tag239.xml"/><Relationship Id="rId25" Type="http://schemas.openxmlformats.org/officeDocument/2006/relationships/tags" Target="../tags/tag247.xml"/><Relationship Id="rId33" Type="http://schemas.openxmlformats.org/officeDocument/2006/relationships/tags" Target="../tags/tag255.xml"/><Relationship Id="rId2" Type="http://schemas.openxmlformats.org/officeDocument/2006/relationships/tags" Target="../tags/tag224.xml"/><Relationship Id="rId16" Type="http://schemas.openxmlformats.org/officeDocument/2006/relationships/tags" Target="../tags/tag238.xml"/><Relationship Id="rId20" Type="http://schemas.openxmlformats.org/officeDocument/2006/relationships/tags" Target="../tags/tag242.xml"/><Relationship Id="rId29" Type="http://schemas.openxmlformats.org/officeDocument/2006/relationships/tags" Target="../tags/tag251.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24" Type="http://schemas.openxmlformats.org/officeDocument/2006/relationships/tags" Target="../tags/tag246.xml"/><Relationship Id="rId32" Type="http://schemas.openxmlformats.org/officeDocument/2006/relationships/tags" Target="../tags/tag254.xml"/><Relationship Id="rId37" Type="http://schemas.openxmlformats.org/officeDocument/2006/relationships/slideLayout" Target="../slideLayouts/slideLayout7.xml"/><Relationship Id="rId5" Type="http://schemas.openxmlformats.org/officeDocument/2006/relationships/tags" Target="../tags/tag227.xml"/><Relationship Id="rId15" Type="http://schemas.openxmlformats.org/officeDocument/2006/relationships/tags" Target="../tags/tag237.xml"/><Relationship Id="rId23" Type="http://schemas.openxmlformats.org/officeDocument/2006/relationships/tags" Target="../tags/tag245.xml"/><Relationship Id="rId28" Type="http://schemas.openxmlformats.org/officeDocument/2006/relationships/tags" Target="../tags/tag250.xml"/><Relationship Id="rId36" Type="http://schemas.openxmlformats.org/officeDocument/2006/relationships/tags" Target="../tags/tag258.xml"/><Relationship Id="rId10" Type="http://schemas.openxmlformats.org/officeDocument/2006/relationships/tags" Target="../tags/tag232.xml"/><Relationship Id="rId19" Type="http://schemas.openxmlformats.org/officeDocument/2006/relationships/tags" Target="../tags/tag241.xml"/><Relationship Id="rId31" Type="http://schemas.openxmlformats.org/officeDocument/2006/relationships/tags" Target="../tags/tag253.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 Id="rId22" Type="http://schemas.openxmlformats.org/officeDocument/2006/relationships/tags" Target="../tags/tag244.xml"/><Relationship Id="rId27" Type="http://schemas.openxmlformats.org/officeDocument/2006/relationships/tags" Target="../tags/tag249.xml"/><Relationship Id="rId30" Type="http://schemas.openxmlformats.org/officeDocument/2006/relationships/tags" Target="../tags/tag252.xml"/><Relationship Id="rId35" Type="http://schemas.openxmlformats.org/officeDocument/2006/relationships/tags" Target="../tags/tag257.xml"/></Relationships>
</file>

<file path=ppt/slides/_rels/slide12.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tags" Target="../tags/tag271.xml"/><Relationship Id="rId18" Type="http://schemas.openxmlformats.org/officeDocument/2006/relationships/tags" Target="../tags/tag276.xml"/><Relationship Id="rId3" Type="http://schemas.openxmlformats.org/officeDocument/2006/relationships/tags" Target="../tags/tag261.xml"/><Relationship Id="rId7" Type="http://schemas.openxmlformats.org/officeDocument/2006/relationships/tags" Target="../tags/tag265.xml"/><Relationship Id="rId12" Type="http://schemas.openxmlformats.org/officeDocument/2006/relationships/tags" Target="../tags/tag270.xml"/><Relationship Id="rId17" Type="http://schemas.openxmlformats.org/officeDocument/2006/relationships/tags" Target="../tags/tag275.xml"/><Relationship Id="rId2" Type="http://schemas.openxmlformats.org/officeDocument/2006/relationships/tags" Target="../tags/tag260.xml"/><Relationship Id="rId16" Type="http://schemas.openxmlformats.org/officeDocument/2006/relationships/tags" Target="../tags/tag274.xml"/><Relationship Id="rId20" Type="http://schemas.openxmlformats.org/officeDocument/2006/relationships/slideLayout" Target="../slideLayouts/slideLayout7.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tags" Target="../tags/tag269.xml"/><Relationship Id="rId5" Type="http://schemas.openxmlformats.org/officeDocument/2006/relationships/tags" Target="../tags/tag263.xml"/><Relationship Id="rId15" Type="http://schemas.openxmlformats.org/officeDocument/2006/relationships/tags" Target="../tags/tag273.xml"/><Relationship Id="rId10" Type="http://schemas.openxmlformats.org/officeDocument/2006/relationships/tags" Target="../tags/tag268.xml"/><Relationship Id="rId19" Type="http://schemas.openxmlformats.org/officeDocument/2006/relationships/tags" Target="../tags/tag277.xml"/><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tags" Target="../tags/tag272.xml"/></Relationships>
</file>

<file path=ppt/slides/_rels/slide13.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tags" Target="../tags/tag290.xml"/><Relationship Id="rId18" Type="http://schemas.openxmlformats.org/officeDocument/2006/relationships/tags" Target="../tags/tag295.xml"/><Relationship Id="rId3" Type="http://schemas.openxmlformats.org/officeDocument/2006/relationships/tags" Target="../tags/tag280.xml"/><Relationship Id="rId21" Type="http://schemas.openxmlformats.org/officeDocument/2006/relationships/tags" Target="../tags/tag298.xml"/><Relationship Id="rId7" Type="http://schemas.openxmlformats.org/officeDocument/2006/relationships/tags" Target="../tags/tag284.xml"/><Relationship Id="rId12" Type="http://schemas.openxmlformats.org/officeDocument/2006/relationships/tags" Target="../tags/tag289.xml"/><Relationship Id="rId17" Type="http://schemas.openxmlformats.org/officeDocument/2006/relationships/tags" Target="../tags/tag294.xml"/><Relationship Id="rId2" Type="http://schemas.openxmlformats.org/officeDocument/2006/relationships/tags" Target="../tags/tag279.xml"/><Relationship Id="rId16" Type="http://schemas.openxmlformats.org/officeDocument/2006/relationships/tags" Target="../tags/tag293.xml"/><Relationship Id="rId20" Type="http://schemas.openxmlformats.org/officeDocument/2006/relationships/tags" Target="../tags/tag297.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tags" Target="../tags/tag288.xml"/><Relationship Id="rId5" Type="http://schemas.openxmlformats.org/officeDocument/2006/relationships/tags" Target="../tags/tag282.xml"/><Relationship Id="rId15" Type="http://schemas.openxmlformats.org/officeDocument/2006/relationships/tags" Target="../tags/tag292.xml"/><Relationship Id="rId23" Type="http://schemas.openxmlformats.org/officeDocument/2006/relationships/slideLayout" Target="../slideLayouts/slideLayout7.xml"/><Relationship Id="rId10" Type="http://schemas.openxmlformats.org/officeDocument/2006/relationships/tags" Target="../tags/tag287.xml"/><Relationship Id="rId19" Type="http://schemas.openxmlformats.org/officeDocument/2006/relationships/tags" Target="../tags/tag296.xml"/><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tags" Target="../tags/tag291.xml"/><Relationship Id="rId22" Type="http://schemas.openxmlformats.org/officeDocument/2006/relationships/tags" Target="../tags/tag299.xml"/></Relationships>
</file>

<file path=ppt/slides/_rels/slide14.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tags" Target="../tags/tag317.xml"/><Relationship Id="rId26" Type="http://schemas.openxmlformats.org/officeDocument/2006/relationships/tags" Target="../tags/tag325.xml"/><Relationship Id="rId39" Type="http://schemas.openxmlformats.org/officeDocument/2006/relationships/slideLayout" Target="../slideLayouts/slideLayout7.xml"/><Relationship Id="rId3" Type="http://schemas.openxmlformats.org/officeDocument/2006/relationships/tags" Target="../tags/tag302.xml"/><Relationship Id="rId21" Type="http://schemas.openxmlformats.org/officeDocument/2006/relationships/tags" Target="../tags/tag320.xml"/><Relationship Id="rId34" Type="http://schemas.openxmlformats.org/officeDocument/2006/relationships/tags" Target="../tags/tag333.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5" Type="http://schemas.openxmlformats.org/officeDocument/2006/relationships/tags" Target="../tags/tag324.xml"/><Relationship Id="rId33" Type="http://schemas.openxmlformats.org/officeDocument/2006/relationships/tags" Target="../tags/tag332.xml"/><Relationship Id="rId38" Type="http://schemas.openxmlformats.org/officeDocument/2006/relationships/tags" Target="../tags/tag337.xml"/><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tags" Target="../tags/tag319.xml"/><Relationship Id="rId29" Type="http://schemas.openxmlformats.org/officeDocument/2006/relationships/tags" Target="../tags/tag328.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24" Type="http://schemas.openxmlformats.org/officeDocument/2006/relationships/tags" Target="../tags/tag323.xml"/><Relationship Id="rId32" Type="http://schemas.openxmlformats.org/officeDocument/2006/relationships/tags" Target="../tags/tag331.xml"/><Relationship Id="rId37" Type="http://schemas.openxmlformats.org/officeDocument/2006/relationships/tags" Target="../tags/tag336.xml"/><Relationship Id="rId5" Type="http://schemas.openxmlformats.org/officeDocument/2006/relationships/tags" Target="../tags/tag304.xml"/><Relationship Id="rId15" Type="http://schemas.openxmlformats.org/officeDocument/2006/relationships/tags" Target="../tags/tag314.xml"/><Relationship Id="rId23" Type="http://schemas.openxmlformats.org/officeDocument/2006/relationships/tags" Target="../tags/tag322.xml"/><Relationship Id="rId28" Type="http://schemas.openxmlformats.org/officeDocument/2006/relationships/tags" Target="../tags/tag327.xml"/><Relationship Id="rId36" Type="http://schemas.openxmlformats.org/officeDocument/2006/relationships/tags" Target="../tags/tag335.xml"/><Relationship Id="rId10" Type="http://schemas.openxmlformats.org/officeDocument/2006/relationships/tags" Target="../tags/tag309.xml"/><Relationship Id="rId19" Type="http://schemas.openxmlformats.org/officeDocument/2006/relationships/tags" Target="../tags/tag318.xml"/><Relationship Id="rId31" Type="http://schemas.openxmlformats.org/officeDocument/2006/relationships/tags" Target="../tags/tag330.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tags" Target="../tags/tag321.xml"/><Relationship Id="rId27" Type="http://schemas.openxmlformats.org/officeDocument/2006/relationships/tags" Target="../tags/tag326.xml"/><Relationship Id="rId30" Type="http://schemas.openxmlformats.org/officeDocument/2006/relationships/tags" Target="../tags/tag329.xml"/><Relationship Id="rId35" Type="http://schemas.openxmlformats.org/officeDocument/2006/relationships/tags" Target="../tags/tag334.xml"/></Relationships>
</file>

<file path=ppt/slides/_rels/slide15.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tags" Target="../tags/tag350.xml"/><Relationship Id="rId18" Type="http://schemas.openxmlformats.org/officeDocument/2006/relationships/tags" Target="../tags/tag355.xml"/><Relationship Id="rId26" Type="http://schemas.openxmlformats.org/officeDocument/2006/relationships/tags" Target="../tags/tag363.xml"/><Relationship Id="rId3" Type="http://schemas.openxmlformats.org/officeDocument/2006/relationships/tags" Target="../tags/tag340.xml"/><Relationship Id="rId21" Type="http://schemas.openxmlformats.org/officeDocument/2006/relationships/tags" Target="../tags/tag358.xml"/><Relationship Id="rId34" Type="http://schemas.openxmlformats.org/officeDocument/2006/relationships/tags" Target="../tags/tag371.xml"/><Relationship Id="rId7" Type="http://schemas.openxmlformats.org/officeDocument/2006/relationships/tags" Target="../tags/tag344.xml"/><Relationship Id="rId12" Type="http://schemas.openxmlformats.org/officeDocument/2006/relationships/tags" Target="../tags/tag349.xml"/><Relationship Id="rId17" Type="http://schemas.openxmlformats.org/officeDocument/2006/relationships/tags" Target="../tags/tag354.xml"/><Relationship Id="rId25" Type="http://schemas.openxmlformats.org/officeDocument/2006/relationships/tags" Target="../tags/tag362.xml"/><Relationship Id="rId33" Type="http://schemas.openxmlformats.org/officeDocument/2006/relationships/tags" Target="../tags/tag370.xml"/><Relationship Id="rId2" Type="http://schemas.openxmlformats.org/officeDocument/2006/relationships/tags" Target="../tags/tag339.xml"/><Relationship Id="rId16" Type="http://schemas.openxmlformats.org/officeDocument/2006/relationships/tags" Target="../tags/tag353.xml"/><Relationship Id="rId20" Type="http://schemas.openxmlformats.org/officeDocument/2006/relationships/tags" Target="../tags/tag357.xml"/><Relationship Id="rId29" Type="http://schemas.openxmlformats.org/officeDocument/2006/relationships/tags" Target="../tags/tag366.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tags" Target="../tags/tag348.xml"/><Relationship Id="rId24" Type="http://schemas.openxmlformats.org/officeDocument/2006/relationships/tags" Target="../tags/tag361.xml"/><Relationship Id="rId32" Type="http://schemas.openxmlformats.org/officeDocument/2006/relationships/tags" Target="../tags/tag369.xml"/><Relationship Id="rId37" Type="http://schemas.openxmlformats.org/officeDocument/2006/relationships/notesSlide" Target="../notesSlides/notesSlide1.xml"/><Relationship Id="rId5" Type="http://schemas.openxmlformats.org/officeDocument/2006/relationships/tags" Target="../tags/tag342.xml"/><Relationship Id="rId15" Type="http://schemas.openxmlformats.org/officeDocument/2006/relationships/tags" Target="../tags/tag352.xml"/><Relationship Id="rId23" Type="http://schemas.openxmlformats.org/officeDocument/2006/relationships/tags" Target="../tags/tag360.xml"/><Relationship Id="rId28" Type="http://schemas.openxmlformats.org/officeDocument/2006/relationships/tags" Target="../tags/tag365.xml"/><Relationship Id="rId36" Type="http://schemas.openxmlformats.org/officeDocument/2006/relationships/slideLayout" Target="../slideLayouts/slideLayout7.xml"/><Relationship Id="rId10" Type="http://schemas.openxmlformats.org/officeDocument/2006/relationships/tags" Target="../tags/tag347.xml"/><Relationship Id="rId19" Type="http://schemas.openxmlformats.org/officeDocument/2006/relationships/tags" Target="../tags/tag356.xml"/><Relationship Id="rId31" Type="http://schemas.openxmlformats.org/officeDocument/2006/relationships/tags" Target="../tags/tag368.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tags" Target="../tags/tag351.xml"/><Relationship Id="rId22" Type="http://schemas.openxmlformats.org/officeDocument/2006/relationships/tags" Target="../tags/tag359.xml"/><Relationship Id="rId27" Type="http://schemas.openxmlformats.org/officeDocument/2006/relationships/tags" Target="../tags/tag364.xml"/><Relationship Id="rId30" Type="http://schemas.openxmlformats.org/officeDocument/2006/relationships/tags" Target="../tags/tag367.xml"/><Relationship Id="rId35" Type="http://schemas.openxmlformats.org/officeDocument/2006/relationships/tags" Target="../tags/tag372.xml"/></Relationships>
</file>

<file path=ppt/slides/_rels/slide16.xml.rels><?xml version="1.0" encoding="UTF-8" standalone="yes"?>
<Relationships xmlns="http://schemas.openxmlformats.org/package/2006/relationships"><Relationship Id="rId8" Type="http://schemas.openxmlformats.org/officeDocument/2006/relationships/tags" Target="../tags/tag380.xml"/><Relationship Id="rId13" Type="http://schemas.openxmlformats.org/officeDocument/2006/relationships/tags" Target="../tags/tag385.xml"/><Relationship Id="rId18" Type="http://schemas.openxmlformats.org/officeDocument/2006/relationships/tags" Target="../tags/tag390.xml"/><Relationship Id="rId26" Type="http://schemas.openxmlformats.org/officeDocument/2006/relationships/tags" Target="../tags/tag398.xml"/><Relationship Id="rId39" Type="http://schemas.openxmlformats.org/officeDocument/2006/relationships/tags" Target="../tags/tag411.xml"/><Relationship Id="rId3" Type="http://schemas.openxmlformats.org/officeDocument/2006/relationships/tags" Target="../tags/tag375.xml"/><Relationship Id="rId21" Type="http://schemas.openxmlformats.org/officeDocument/2006/relationships/tags" Target="../tags/tag393.xml"/><Relationship Id="rId34" Type="http://schemas.openxmlformats.org/officeDocument/2006/relationships/tags" Target="../tags/tag406.xml"/><Relationship Id="rId42" Type="http://schemas.openxmlformats.org/officeDocument/2006/relationships/tags" Target="../tags/tag414.xml"/><Relationship Id="rId7" Type="http://schemas.openxmlformats.org/officeDocument/2006/relationships/tags" Target="../tags/tag379.xml"/><Relationship Id="rId12" Type="http://schemas.openxmlformats.org/officeDocument/2006/relationships/tags" Target="../tags/tag384.xml"/><Relationship Id="rId17" Type="http://schemas.openxmlformats.org/officeDocument/2006/relationships/tags" Target="../tags/tag389.xml"/><Relationship Id="rId25" Type="http://schemas.openxmlformats.org/officeDocument/2006/relationships/tags" Target="../tags/tag397.xml"/><Relationship Id="rId33" Type="http://schemas.openxmlformats.org/officeDocument/2006/relationships/tags" Target="../tags/tag405.xml"/><Relationship Id="rId38" Type="http://schemas.openxmlformats.org/officeDocument/2006/relationships/tags" Target="../tags/tag410.xml"/><Relationship Id="rId2" Type="http://schemas.openxmlformats.org/officeDocument/2006/relationships/tags" Target="../tags/tag374.xml"/><Relationship Id="rId16" Type="http://schemas.openxmlformats.org/officeDocument/2006/relationships/tags" Target="../tags/tag388.xml"/><Relationship Id="rId20" Type="http://schemas.openxmlformats.org/officeDocument/2006/relationships/tags" Target="../tags/tag392.xml"/><Relationship Id="rId29" Type="http://schemas.openxmlformats.org/officeDocument/2006/relationships/tags" Target="../tags/tag401.xml"/><Relationship Id="rId41" Type="http://schemas.openxmlformats.org/officeDocument/2006/relationships/tags" Target="../tags/tag413.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tags" Target="../tags/tag383.xml"/><Relationship Id="rId24" Type="http://schemas.openxmlformats.org/officeDocument/2006/relationships/tags" Target="../tags/tag396.xml"/><Relationship Id="rId32" Type="http://schemas.openxmlformats.org/officeDocument/2006/relationships/tags" Target="../tags/tag404.xml"/><Relationship Id="rId37" Type="http://schemas.openxmlformats.org/officeDocument/2006/relationships/tags" Target="../tags/tag409.xml"/><Relationship Id="rId40" Type="http://schemas.openxmlformats.org/officeDocument/2006/relationships/tags" Target="../tags/tag412.xml"/><Relationship Id="rId5" Type="http://schemas.openxmlformats.org/officeDocument/2006/relationships/tags" Target="../tags/tag377.xml"/><Relationship Id="rId15" Type="http://schemas.openxmlformats.org/officeDocument/2006/relationships/tags" Target="../tags/tag387.xml"/><Relationship Id="rId23" Type="http://schemas.openxmlformats.org/officeDocument/2006/relationships/tags" Target="../tags/tag395.xml"/><Relationship Id="rId28" Type="http://schemas.openxmlformats.org/officeDocument/2006/relationships/tags" Target="../tags/tag400.xml"/><Relationship Id="rId36" Type="http://schemas.openxmlformats.org/officeDocument/2006/relationships/tags" Target="../tags/tag408.xml"/><Relationship Id="rId10" Type="http://schemas.openxmlformats.org/officeDocument/2006/relationships/tags" Target="../tags/tag382.xml"/><Relationship Id="rId19" Type="http://schemas.openxmlformats.org/officeDocument/2006/relationships/tags" Target="../tags/tag391.xml"/><Relationship Id="rId31" Type="http://schemas.openxmlformats.org/officeDocument/2006/relationships/tags" Target="../tags/tag403.xml"/><Relationship Id="rId44" Type="http://schemas.openxmlformats.org/officeDocument/2006/relationships/notesSlide" Target="../notesSlides/notesSlide2.xml"/><Relationship Id="rId4" Type="http://schemas.openxmlformats.org/officeDocument/2006/relationships/tags" Target="../tags/tag376.xml"/><Relationship Id="rId9" Type="http://schemas.openxmlformats.org/officeDocument/2006/relationships/tags" Target="../tags/tag381.xml"/><Relationship Id="rId14" Type="http://schemas.openxmlformats.org/officeDocument/2006/relationships/tags" Target="../tags/tag386.xml"/><Relationship Id="rId22" Type="http://schemas.openxmlformats.org/officeDocument/2006/relationships/tags" Target="../tags/tag394.xml"/><Relationship Id="rId27" Type="http://schemas.openxmlformats.org/officeDocument/2006/relationships/tags" Target="../tags/tag399.xml"/><Relationship Id="rId30" Type="http://schemas.openxmlformats.org/officeDocument/2006/relationships/tags" Target="../tags/tag402.xml"/><Relationship Id="rId35" Type="http://schemas.openxmlformats.org/officeDocument/2006/relationships/tags" Target="../tags/tag407.xml"/><Relationship Id="rId43"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3" Type="http://schemas.openxmlformats.org/officeDocument/2006/relationships/tags" Target="../tags/tag427.xml"/><Relationship Id="rId18" Type="http://schemas.openxmlformats.org/officeDocument/2006/relationships/tags" Target="../tags/tag432.xml"/><Relationship Id="rId26" Type="http://schemas.openxmlformats.org/officeDocument/2006/relationships/tags" Target="../tags/tag440.xml"/><Relationship Id="rId39" Type="http://schemas.openxmlformats.org/officeDocument/2006/relationships/tags" Target="../tags/tag453.xml"/><Relationship Id="rId21" Type="http://schemas.openxmlformats.org/officeDocument/2006/relationships/tags" Target="../tags/tag435.xml"/><Relationship Id="rId34" Type="http://schemas.openxmlformats.org/officeDocument/2006/relationships/tags" Target="../tags/tag448.xml"/><Relationship Id="rId42" Type="http://schemas.openxmlformats.org/officeDocument/2006/relationships/tags" Target="../tags/tag456.xml"/><Relationship Id="rId47" Type="http://schemas.openxmlformats.org/officeDocument/2006/relationships/tags" Target="../tags/tag461.xml"/><Relationship Id="rId50" Type="http://schemas.openxmlformats.org/officeDocument/2006/relationships/tags" Target="../tags/tag464.xml"/><Relationship Id="rId55" Type="http://schemas.openxmlformats.org/officeDocument/2006/relationships/tags" Target="../tags/tag469.xml"/><Relationship Id="rId63" Type="http://schemas.openxmlformats.org/officeDocument/2006/relationships/tags" Target="../tags/tag477.xml"/><Relationship Id="rId68" Type="http://schemas.openxmlformats.org/officeDocument/2006/relationships/tags" Target="../tags/tag482.xml"/><Relationship Id="rId76" Type="http://schemas.openxmlformats.org/officeDocument/2006/relationships/tags" Target="../tags/tag490.xml"/><Relationship Id="rId84" Type="http://schemas.openxmlformats.org/officeDocument/2006/relationships/tags" Target="../tags/tag498.xml"/><Relationship Id="rId89" Type="http://schemas.openxmlformats.org/officeDocument/2006/relationships/tags" Target="../tags/tag503.xml"/><Relationship Id="rId7" Type="http://schemas.openxmlformats.org/officeDocument/2006/relationships/tags" Target="../tags/tag421.xml"/><Relationship Id="rId71" Type="http://schemas.openxmlformats.org/officeDocument/2006/relationships/tags" Target="../tags/tag485.xml"/><Relationship Id="rId92" Type="http://schemas.openxmlformats.org/officeDocument/2006/relationships/notesSlide" Target="../notesSlides/notesSlide3.xml"/><Relationship Id="rId2" Type="http://schemas.openxmlformats.org/officeDocument/2006/relationships/tags" Target="../tags/tag416.xml"/><Relationship Id="rId16" Type="http://schemas.openxmlformats.org/officeDocument/2006/relationships/tags" Target="../tags/tag430.xml"/><Relationship Id="rId29" Type="http://schemas.openxmlformats.org/officeDocument/2006/relationships/tags" Target="../tags/tag443.xml"/><Relationship Id="rId11" Type="http://schemas.openxmlformats.org/officeDocument/2006/relationships/tags" Target="../tags/tag425.xml"/><Relationship Id="rId24" Type="http://schemas.openxmlformats.org/officeDocument/2006/relationships/tags" Target="../tags/tag438.xml"/><Relationship Id="rId32" Type="http://schemas.openxmlformats.org/officeDocument/2006/relationships/tags" Target="../tags/tag446.xml"/><Relationship Id="rId37" Type="http://schemas.openxmlformats.org/officeDocument/2006/relationships/tags" Target="../tags/tag451.xml"/><Relationship Id="rId40" Type="http://schemas.openxmlformats.org/officeDocument/2006/relationships/tags" Target="../tags/tag454.xml"/><Relationship Id="rId45" Type="http://schemas.openxmlformats.org/officeDocument/2006/relationships/tags" Target="../tags/tag459.xml"/><Relationship Id="rId53" Type="http://schemas.openxmlformats.org/officeDocument/2006/relationships/tags" Target="../tags/tag467.xml"/><Relationship Id="rId58" Type="http://schemas.openxmlformats.org/officeDocument/2006/relationships/tags" Target="../tags/tag472.xml"/><Relationship Id="rId66" Type="http://schemas.openxmlformats.org/officeDocument/2006/relationships/tags" Target="../tags/tag480.xml"/><Relationship Id="rId74" Type="http://schemas.openxmlformats.org/officeDocument/2006/relationships/tags" Target="../tags/tag488.xml"/><Relationship Id="rId79" Type="http://schemas.openxmlformats.org/officeDocument/2006/relationships/tags" Target="../tags/tag493.xml"/><Relationship Id="rId87" Type="http://schemas.openxmlformats.org/officeDocument/2006/relationships/tags" Target="../tags/tag501.xml"/><Relationship Id="rId5" Type="http://schemas.openxmlformats.org/officeDocument/2006/relationships/tags" Target="../tags/tag419.xml"/><Relationship Id="rId61" Type="http://schemas.openxmlformats.org/officeDocument/2006/relationships/tags" Target="../tags/tag475.xml"/><Relationship Id="rId82" Type="http://schemas.openxmlformats.org/officeDocument/2006/relationships/tags" Target="../tags/tag496.xml"/><Relationship Id="rId90" Type="http://schemas.openxmlformats.org/officeDocument/2006/relationships/tags" Target="../tags/tag504.xml"/><Relationship Id="rId19" Type="http://schemas.openxmlformats.org/officeDocument/2006/relationships/tags" Target="../tags/tag433.xml"/><Relationship Id="rId14" Type="http://schemas.openxmlformats.org/officeDocument/2006/relationships/tags" Target="../tags/tag428.xml"/><Relationship Id="rId22" Type="http://schemas.openxmlformats.org/officeDocument/2006/relationships/tags" Target="../tags/tag436.xml"/><Relationship Id="rId27" Type="http://schemas.openxmlformats.org/officeDocument/2006/relationships/tags" Target="../tags/tag441.xml"/><Relationship Id="rId30" Type="http://schemas.openxmlformats.org/officeDocument/2006/relationships/tags" Target="../tags/tag444.xml"/><Relationship Id="rId35" Type="http://schemas.openxmlformats.org/officeDocument/2006/relationships/tags" Target="../tags/tag449.xml"/><Relationship Id="rId43" Type="http://schemas.openxmlformats.org/officeDocument/2006/relationships/tags" Target="../tags/tag457.xml"/><Relationship Id="rId48" Type="http://schemas.openxmlformats.org/officeDocument/2006/relationships/tags" Target="../tags/tag462.xml"/><Relationship Id="rId56" Type="http://schemas.openxmlformats.org/officeDocument/2006/relationships/tags" Target="../tags/tag470.xml"/><Relationship Id="rId64" Type="http://schemas.openxmlformats.org/officeDocument/2006/relationships/tags" Target="../tags/tag478.xml"/><Relationship Id="rId69" Type="http://schemas.openxmlformats.org/officeDocument/2006/relationships/tags" Target="../tags/tag483.xml"/><Relationship Id="rId77" Type="http://schemas.openxmlformats.org/officeDocument/2006/relationships/tags" Target="../tags/tag491.xml"/><Relationship Id="rId8" Type="http://schemas.openxmlformats.org/officeDocument/2006/relationships/tags" Target="../tags/tag422.xml"/><Relationship Id="rId51" Type="http://schemas.openxmlformats.org/officeDocument/2006/relationships/tags" Target="../tags/tag465.xml"/><Relationship Id="rId72" Type="http://schemas.openxmlformats.org/officeDocument/2006/relationships/tags" Target="../tags/tag486.xml"/><Relationship Id="rId80" Type="http://schemas.openxmlformats.org/officeDocument/2006/relationships/tags" Target="../tags/tag494.xml"/><Relationship Id="rId85" Type="http://schemas.openxmlformats.org/officeDocument/2006/relationships/tags" Target="../tags/tag499.xml"/><Relationship Id="rId3" Type="http://schemas.openxmlformats.org/officeDocument/2006/relationships/tags" Target="../tags/tag417.xml"/><Relationship Id="rId12" Type="http://schemas.openxmlformats.org/officeDocument/2006/relationships/tags" Target="../tags/tag426.xml"/><Relationship Id="rId17" Type="http://schemas.openxmlformats.org/officeDocument/2006/relationships/tags" Target="../tags/tag431.xml"/><Relationship Id="rId25" Type="http://schemas.openxmlformats.org/officeDocument/2006/relationships/tags" Target="../tags/tag439.xml"/><Relationship Id="rId33" Type="http://schemas.openxmlformats.org/officeDocument/2006/relationships/tags" Target="../tags/tag447.xml"/><Relationship Id="rId38" Type="http://schemas.openxmlformats.org/officeDocument/2006/relationships/tags" Target="../tags/tag452.xml"/><Relationship Id="rId46" Type="http://schemas.openxmlformats.org/officeDocument/2006/relationships/tags" Target="../tags/tag460.xml"/><Relationship Id="rId59" Type="http://schemas.openxmlformats.org/officeDocument/2006/relationships/tags" Target="../tags/tag473.xml"/><Relationship Id="rId67" Type="http://schemas.openxmlformats.org/officeDocument/2006/relationships/tags" Target="../tags/tag481.xml"/><Relationship Id="rId20" Type="http://schemas.openxmlformats.org/officeDocument/2006/relationships/tags" Target="../tags/tag434.xml"/><Relationship Id="rId41" Type="http://schemas.openxmlformats.org/officeDocument/2006/relationships/tags" Target="../tags/tag455.xml"/><Relationship Id="rId54" Type="http://schemas.openxmlformats.org/officeDocument/2006/relationships/tags" Target="../tags/tag468.xml"/><Relationship Id="rId62" Type="http://schemas.openxmlformats.org/officeDocument/2006/relationships/tags" Target="../tags/tag476.xml"/><Relationship Id="rId70" Type="http://schemas.openxmlformats.org/officeDocument/2006/relationships/tags" Target="../tags/tag484.xml"/><Relationship Id="rId75" Type="http://schemas.openxmlformats.org/officeDocument/2006/relationships/tags" Target="../tags/tag489.xml"/><Relationship Id="rId83" Type="http://schemas.openxmlformats.org/officeDocument/2006/relationships/tags" Target="../tags/tag497.xml"/><Relationship Id="rId88" Type="http://schemas.openxmlformats.org/officeDocument/2006/relationships/tags" Target="../tags/tag502.xml"/><Relationship Id="rId91" Type="http://schemas.openxmlformats.org/officeDocument/2006/relationships/slideLayout" Target="../slideLayouts/slideLayout7.xml"/><Relationship Id="rId1" Type="http://schemas.openxmlformats.org/officeDocument/2006/relationships/tags" Target="../tags/tag415.xml"/><Relationship Id="rId6" Type="http://schemas.openxmlformats.org/officeDocument/2006/relationships/tags" Target="../tags/tag420.xml"/><Relationship Id="rId15" Type="http://schemas.openxmlformats.org/officeDocument/2006/relationships/tags" Target="../tags/tag429.xml"/><Relationship Id="rId23" Type="http://schemas.openxmlformats.org/officeDocument/2006/relationships/tags" Target="../tags/tag437.xml"/><Relationship Id="rId28" Type="http://schemas.openxmlformats.org/officeDocument/2006/relationships/tags" Target="../tags/tag442.xml"/><Relationship Id="rId36" Type="http://schemas.openxmlformats.org/officeDocument/2006/relationships/tags" Target="../tags/tag450.xml"/><Relationship Id="rId49" Type="http://schemas.openxmlformats.org/officeDocument/2006/relationships/tags" Target="../tags/tag463.xml"/><Relationship Id="rId57" Type="http://schemas.openxmlformats.org/officeDocument/2006/relationships/tags" Target="../tags/tag471.xml"/><Relationship Id="rId10" Type="http://schemas.openxmlformats.org/officeDocument/2006/relationships/tags" Target="../tags/tag424.xml"/><Relationship Id="rId31" Type="http://schemas.openxmlformats.org/officeDocument/2006/relationships/tags" Target="../tags/tag445.xml"/><Relationship Id="rId44" Type="http://schemas.openxmlformats.org/officeDocument/2006/relationships/tags" Target="../tags/tag458.xml"/><Relationship Id="rId52" Type="http://schemas.openxmlformats.org/officeDocument/2006/relationships/tags" Target="../tags/tag466.xml"/><Relationship Id="rId60" Type="http://schemas.openxmlformats.org/officeDocument/2006/relationships/tags" Target="../tags/tag474.xml"/><Relationship Id="rId65" Type="http://schemas.openxmlformats.org/officeDocument/2006/relationships/tags" Target="../tags/tag479.xml"/><Relationship Id="rId73" Type="http://schemas.openxmlformats.org/officeDocument/2006/relationships/tags" Target="../tags/tag487.xml"/><Relationship Id="rId78" Type="http://schemas.openxmlformats.org/officeDocument/2006/relationships/tags" Target="../tags/tag492.xml"/><Relationship Id="rId81" Type="http://schemas.openxmlformats.org/officeDocument/2006/relationships/tags" Target="../tags/tag495.xml"/><Relationship Id="rId86" Type="http://schemas.openxmlformats.org/officeDocument/2006/relationships/tags" Target="../tags/tag500.xml"/><Relationship Id="rId4" Type="http://schemas.openxmlformats.org/officeDocument/2006/relationships/tags" Target="../tags/tag418.xml"/><Relationship Id="rId9" Type="http://schemas.openxmlformats.org/officeDocument/2006/relationships/tags" Target="../tags/tag423.xml"/></Relationships>
</file>

<file path=ppt/slides/_rels/slide18.xml.rels><?xml version="1.0" encoding="UTF-8" standalone="yes"?>
<Relationships xmlns="http://schemas.openxmlformats.org/package/2006/relationships"><Relationship Id="rId13" Type="http://schemas.openxmlformats.org/officeDocument/2006/relationships/tags" Target="../tags/tag517.xml"/><Relationship Id="rId18" Type="http://schemas.openxmlformats.org/officeDocument/2006/relationships/tags" Target="../tags/tag522.xml"/><Relationship Id="rId26" Type="http://schemas.openxmlformats.org/officeDocument/2006/relationships/tags" Target="../tags/tag530.xml"/><Relationship Id="rId39" Type="http://schemas.openxmlformats.org/officeDocument/2006/relationships/tags" Target="../tags/tag543.xml"/><Relationship Id="rId21" Type="http://schemas.openxmlformats.org/officeDocument/2006/relationships/tags" Target="../tags/tag525.xml"/><Relationship Id="rId34" Type="http://schemas.openxmlformats.org/officeDocument/2006/relationships/tags" Target="../tags/tag538.xml"/><Relationship Id="rId42" Type="http://schemas.openxmlformats.org/officeDocument/2006/relationships/tags" Target="../tags/tag546.xml"/><Relationship Id="rId47" Type="http://schemas.openxmlformats.org/officeDocument/2006/relationships/tags" Target="../tags/tag551.xml"/><Relationship Id="rId50" Type="http://schemas.openxmlformats.org/officeDocument/2006/relationships/tags" Target="../tags/tag554.xml"/><Relationship Id="rId55" Type="http://schemas.openxmlformats.org/officeDocument/2006/relationships/tags" Target="../tags/tag559.xml"/><Relationship Id="rId63" Type="http://schemas.openxmlformats.org/officeDocument/2006/relationships/tags" Target="../tags/tag567.xml"/><Relationship Id="rId68" Type="http://schemas.openxmlformats.org/officeDocument/2006/relationships/tags" Target="../tags/tag572.xml"/><Relationship Id="rId76" Type="http://schemas.openxmlformats.org/officeDocument/2006/relationships/tags" Target="../tags/tag580.xml"/><Relationship Id="rId84" Type="http://schemas.openxmlformats.org/officeDocument/2006/relationships/tags" Target="../tags/tag588.xml"/><Relationship Id="rId89" Type="http://schemas.openxmlformats.org/officeDocument/2006/relationships/tags" Target="../tags/tag593.xml"/><Relationship Id="rId7" Type="http://schemas.openxmlformats.org/officeDocument/2006/relationships/tags" Target="../tags/tag511.xml"/><Relationship Id="rId71" Type="http://schemas.openxmlformats.org/officeDocument/2006/relationships/tags" Target="../tags/tag575.xml"/><Relationship Id="rId92" Type="http://schemas.openxmlformats.org/officeDocument/2006/relationships/notesSlide" Target="../notesSlides/notesSlide4.xml"/><Relationship Id="rId2" Type="http://schemas.openxmlformats.org/officeDocument/2006/relationships/tags" Target="../tags/tag506.xml"/><Relationship Id="rId16" Type="http://schemas.openxmlformats.org/officeDocument/2006/relationships/tags" Target="../tags/tag520.xml"/><Relationship Id="rId29" Type="http://schemas.openxmlformats.org/officeDocument/2006/relationships/tags" Target="../tags/tag533.xml"/><Relationship Id="rId11" Type="http://schemas.openxmlformats.org/officeDocument/2006/relationships/tags" Target="../tags/tag515.xml"/><Relationship Id="rId24" Type="http://schemas.openxmlformats.org/officeDocument/2006/relationships/tags" Target="../tags/tag528.xml"/><Relationship Id="rId32" Type="http://schemas.openxmlformats.org/officeDocument/2006/relationships/tags" Target="../tags/tag536.xml"/><Relationship Id="rId37" Type="http://schemas.openxmlformats.org/officeDocument/2006/relationships/tags" Target="../tags/tag541.xml"/><Relationship Id="rId40" Type="http://schemas.openxmlformats.org/officeDocument/2006/relationships/tags" Target="../tags/tag544.xml"/><Relationship Id="rId45" Type="http://schemas.openxmlformats.org/officeDocument/2006/relationships/tags" Target="../tags/tag549.xml"/><Relationship Id="rId53" Type="http://schemas.openxmlformats.org/officeDocument/2006/relationships/tags" Target="../tags/tag557.xml"/><Relationship Id="rId58" Type="http://schemas.openxmlformats.org/officeDocument/2006/relationships/tags" Target="../tags/tag562.xml"/><Relationship Id="rId66" Type="http://schemas.openxmlformats.org/officeDocument/2006/relationships/tags" Target="../tags/tag570.xml"/><Relationship Id="rId74" Type="http://schemas.openxmlformats.org/officeDocument/2006/relationships/tags" Target="../tags/tag578.xml"/><Relationship Id="rId79" Type="http://schemas.openxmlformats.org/officeDocument/2006/relationships/tags" Target="../tags/tag583.xml"/><Relationship Id="rId87" Type="http://schemas.openxmlformats.org/officeDocument/2006/relationships/tags" Target="../tags/tag591.xml"/><Relationship Id="rId5" Type="http://schemas.openxmlformats.org/officeDocument/2006/relationships/tags" Target="../tags/tag509.xml"/><Relationship Id="rId61" Type="http://schemas.openxmlformats.org/officeDocument/2006/relationships/tags" Target="../tags/tag565.xml"/><Relationship Id="rId82" Type="http://schemas.openxmlformats.org/officeDocument/2006/relationships/tags" Target="../tags/tag586.xml"/><Relationship Id="rId90" Type="http://schemas.openxmlformats.org/officeDocument/2006/relationships/tags" Target="../tags/tag594.xml"/><Relationship Id="rId19" Type="http://schemas.openxmlformats.org/officeDocument/2006/relationships/tags" Target="../tags/tag523.xml"/><Relationship Id="rId14" Type="http://schemas.openxmlformats.org/officeDocument/2006/relationships/tags" Target="../tags/tag518.xml"/><Relationship Id="rId22" Type="http://schemas.openxmlformats.org/officeDocument/2006/relationships/tags" Target="../tags/tag526.xml"/><Relationship Id="rId27" Type="http://schemas.openxmlformats.org/officeDocument/2006/relationships/tags" Target="../tags/tag531.xml"/><Relationship Id="rId30" Type="http://schemas.openxmlformats.org/officeDocument/2006/relationships/tags" Target="../tags/tag534.xml"/><Relationship Id="rId35" Type="http://schemas.openxmlformats.org/officeDocument/2006/relationships/tags" Target="../tags/tag539.xml"/><Relationship Id="rId43" Type="http://schemas.openxmlformats.org/officeDocument/2006/relationships/tags" Target="../tags/tag547.xml"/><Relationship Id="rId48" Type="http://schemas.openxmlformats.org/officeDocument/2006/relationships/tags" Target="../tags/tag552.xml"/><Relationship Id="rId56" Type="http://schemas.openxmlformats.org/officeDocument/2006/relationships/tags" Target="../tags/tag560.xml"/><Relationship Id="rId64" Type="http://schemas.openxmlformats.org/officeDocument/2006/relationships/tags" Target="../tags/tag568.xml"/><Relationship Id="rId69" Type="http://schemas.openxmlformats.org/officeDocument/2006/relationships/tags" Target="../tags/tag573.xml"/><Relationship Id="rId77" Type="http://schemas.openxmlformats.org/officeDocument/2006/relationships/tags" Target="../tags/tag581.xml"/><Relationship Id="rId8" Type="http://schemas.openxmlformats.org/officeDocument/2006/relationships/tags" Target="../tags/tag512.xml"/><Relationship Id="rId51" Type="http://schemas.openxmlformats.org/officeDocument/2006/relationships/tags" Target="../tags/tag555.xml"/><Relationship Id="rId72" Type="http://schemas.openxmlformats.org/officeDocument/2006/relationships/tags" Target="../tags/tag576.xml"/><Relationship Id="rId80" Type="http://schemas.openxmlformats.org/officeDocument/2006/relationships/tags" Target="../tags/tag584.xml"/><Relationship Id="rId85" Type="http://schemas.openxmlformats.org/officeDocument/2006/relationships/tags" Target="../tags/tag589.xml"/><Relationship Id="rId93" Type="http://schemas.openxmlformats.org/officeDocument/2006/relationships/image" Target="../media/image7.jpeg"/><Relationship Id="rId3" Type="http://schemas.openxmlformats.org/officeDocument/2006/relationships/tags" Target="../tags/tag507.xml"/><Relationship Id="rId12" Type="http://schemas.openxmlformats.org/officeDocument/2006/relationships/tags" Target="../tags/tag516.xml"/><Relationship Id="rId17" Type="http://schemas.openxmlformats.org/officeDocument/2006/relationships/tags" Target="../tags/tag521.xml"/><Relationship Id="rId25" Type="http://schemas.openxmlformats.org/officeDocument/2006/relationships/tags" Target="../tags/tag529.xml"/><Relationship Id="rId33" Type="http://schemas.openxmlformats.org/officeDocument/2006/relationships/tags" Target="../tags/tag537.xml"/><Relationship Id="rId38" Type="http://schemas.openxmlformats.org/officeDocument/2006/relationships/tags" Target="../tags/tag542.xml"/><Relationship Id="rId46" Type="http://schemas.openxmlformats.org/officeDocument/2006/relationships/tags" Target="../tags/tag550.xml"/><Relationship Id="rId59" Type="http://schemas.openxmlformats.org/officeDocument/2006/relationships/tags" Target="../tags/tag563.xml"/><Relationship Id="rId67" Type="http://schemas.openxmlformats.org/officeDocument/2006/relationships/tags" Target="../tags/tag571.xml"/><Relationship Id="rId20" Type="http://schemas.openxmlformats.org/officeDocument/2006/relationships/tags" Target="../tags/tag524.xml"/><Relationship Id="rId41" Type="http://schemas.openxmlformats.org/officeDocument/2006/relationships/tags" Target="../tags/tag545.xml"/><Relationship Id="rId54" Type="http://schemas.openxmlformats.org/officeDocument/2006/relationships/tags" Target="../tags/tag558.xml"/><Relationship Id="rId62" Type="http://schemas.openxmlformats.org/officeDocument/2006/relationships/tags" Target="../tags/tag566.xml"/><Relationship Id="rId70" Type="http://schemas.openxmlformats.org/officeDocument/2006/relationships/tags" Target="../tags/tag574.xml"/><Relationship Id="rId75" Type="http://schemas.openxmlformats.org/officeDocument/2006/relationships/tags" Target="../tags/tag579.xml"/><Relationship Id="rId83" Type="http://schemas.openxmlformats.org/officeDocument/2006/relationships/tags" Target="../tags/tag587.xml"/><Relationship Id="rId88" Type="http://schemas.openxmlformats.org/officeDocument/2006/relationships/tags" Target="../tags/tag592.xml"/><Relationship Id="rId91" Type="http://schemas.openxmlformats.org/officeDocument/2006/relationships/slideLayout" Target="../slideLayouts/slideLayout7.xml"/><Relationship Id="rId1" Type="http://schemas.openxmlformats.org/officeDocument/2006/relationships/tags" Target="../tags/tag505.xml"/><Relationship Id="rId6" Type="http://schemas.openxmlformats.org/officeDocument/2006/relationships/tags" Target="../tags/tag510.xml"/><Relationship Id="rId15" Type="http://schemas.openxmlformats.org/officeDocument/2006/relationships/tags" Target="../tags/tag519.xml"/><Relationship Id="rId23" Type="http://schemas.openxmlformats.org/officeDocument/2006/relationships/tags" Target="../tags/tag527.xml"/><Relationship Id="rId28" Type="http://schemas.openxmlformats.org/officeDocument/2006/relationships/tags" Target="../tags/tag532.xml"/><Relationship Id="rId36" Type="http://schemas.openxmlformats.org/officeDocument/2006/relationships/tags" Target="../tags/tag540.xml"/><Relationship Id="rId49" Type="http://schemas.openxmlformats.org/officeDocument/2006/relationships/tags" Target="../tags/tag553.xml"/><Relationship Id="rId57" Type="http://schemas.openxmlformats.org/officeDocument/2006/relationships/tags" Target="../tags/tag561.xml"/><Relationship Id="rId10" Type="http://schemas.openxmlformats.org/officeDocument/2006/relationships/tags" Target="../tags/tag514.xml"/><Relationship Id="rId31" Type="http://schemas.openxmlformats.org/officeDocument/2006/relationships/tags" Target="../tags/tag535.xml"/><Relationship Id="rId44" Type="http://schemas.openxmlformats.org/officeDocument/2006/relationships/tags" Target="../tags/tag548.xml"/><Relationship Id="rId52" Type="http://schemas.openxmlformats.org/officeDocument/2006/relationships/tags" Target="../tags/tag556.xml"/><Relationship Id="rId60" Type="http://schemas.openxmlformats.org/officeDocument/2006/relationships/tags" Target="../tags/tag564.xml"/><Relationship Id="rId65" Type="http://schemas.openxmlformats.org/officeDocument/2006/relationships/tags" Target="../tags/tag569.xml"/><Relationship Id="rId73" Type="http://schemas.openxmlformats.org/officeDocument/2006/relationships/tags" Target="../tags/tag577.xml"/><Relationship Id="rId78" Type="http://schemas.openxmlformats.org/officeDocument/2006/relationships/tags" Target="../tags/tag582.xml"/><Relationship Id="rId81" Type="http://schemas.openxmlformats.org/officeDocument/2006/relationships/tags" Target="../tags/tag585.xml"/><Relationship Id="rId86" Type="http://schemas.openxmlformats.org/officeDocument/2006/relationships/tags" Target="../tags/tag590.xml"/><Relationship Id="rId4" Type="http://schemas.openxmlformats.org/officeDocument/2006/relationships/tags" Target="../tags/tag508.xml"/><Relationship Id="rId9" Type="http://schemas.openxmlformats.org/officeDocument/2006/relationships/tags" Target="../tags/tag513.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1.png"/><Relationship Id="rId3" Type="http://schemas.openxmlformats.org/officeDocument/2006/relationships/tags" Target="../tags/tag597.xml"/><Relationship Id="rId7" Type="http://schemas.openxmlformats.org/officeDocument/2006/relationships/slideLayout" Target="../slideLayouts/slideLayout7.xml"/><Relationship Id="rId12" Type="http://schemas.openxmlformats.org/officeDocument/2006/relationships/image" Target="../media/image10.png"/><Relationship Id="rId2" Type="http://schemas.openxmlformats.org/officeDocument/2006/relationships/tags" Target="../tags/tag596.xml"/><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image" Target="../media/image9.png"/><Relationship Id="rId5" Type="http://schemas.openxmlformats.org/officeDocument/2006/relationships/tags" Target="../tags/tag599.xml"/><Relationship Id="rId10" Type="http://schemas.openxmlformats.org/officeDocument/2006/relationships/image" Target="../media/image8.jpeg"/><Relationship Id="rId4" Type="http://schemas.openxmlformats.org/officeDocument/2006/relationships/tags" Target="../tags/tag598.xml"/><Relationship Id="rId9" Type="http://schemas.openxmlformats.org/officeDocument/2006/relationships/hyperlink" Target="http://www.dozenal.org/images/dozenal_logo.jpg"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slideLayout" Target="../slideLayouts/slideLayout18.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tags" Target="../tags/tag4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0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0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tags" Target="../tags/tag610.xml"/><Relationship Id="rId13" Type="http://schemas.openxmlformats.org/officeDocument/2006/relationships/tags" Target="../tags/tag615.xml"/><Relationship Id="rId18" Type="http://schemas.openxmlformats.org/officeDocument/2006/relationships/tags" Target="../tags/tag620.xml"/><Relationship Id="rId3" Type="http://schemas.openxmlformats.org/officeDocument/2006/relationships/tags" Target="../tags/tag605.xml"/><Relationship Id="rId21" Type="http://schemas.openxmlformats.org/officeDocument/2006/relationships/slideLayout" Target="../slideLayouts/slideLayout7.xml"/><Relationship Id="rId7" Type="http://schemas.openxmlformats.org/officeDocument/2006/relationships/tags" Target="../tags/tag609.xml"/><Relationship Id="rId12" Type="http://schemas.openxmlformats.org/officeDocument/2006/relationships/tags" Target="../tags/tag614.xml"/><Relationship Id="rId17" Type="http://schemas.openxmlformats.org/officeDocument/2006/relationships/tags" Target="../tags/tag619.xml"/><Relationship Id="rId2" Type="http://schemas.openxmlformats.org/officeDocument/2006/relationships/tags" Target="../tags/tag604.xml"/><Relationship Id="rId16" Type="http://schemas.openxmlformats.org/officeDocument/2006/relationships/tags" Target="../tags/tag618.xml"/><Relationship Id="rId20" Type="http://schemas.openxmlformats.org/officeDocument/2006/relationships/tags" Target="../tags/tag622.xml"/><Relationship Id="rId1" Type="http://schemas.openxmlformats.org/officeDocument/2006/relationships/tags" Target="../tags/tag603.xml"/><Relationship Id="rId6" Type="http://schemas.openxmlformats.org/officeDocument/2006/relationships/tags" Target="../tags/tag608.xml"/><Relationship Id="rId11" Type="http://schemas.openxmlformats.org/officeDocument/2006/relationships/tags" Target="../tags/tag613.xml"/><Relationship Id="rId24" Type="http://schemas.openxmlformats.org/officeDocument/2006/relationships/image" Target="../media/image16.png"/><Relationship Id="rId5" Type="http://schemas.openxmlformats.org/officeDocument/2006/relationships/tags" Target="../tags/tag607.xml"/><Relationship Id="rId15" Type="http://schemas.openxmlformats.org/officeDocument/2006/relationships/tags" Target="../tags/tag617.xml"/><Relationship Id="rId23" Type="http://schemas.openxmlformats.org/officeDocument/2006/relationships/image" Target="../media/image15.png"/><Relationship Id="rId10" Type="http://schemas.openxmlformats.org/officeDocument/2006/relationships/tags" Target="../tags/tag612.xml"/><Relationship Id="rId19" Type="http://schemas.openxmlformats.org/officeDocument/2006/relationships/tags" Target="../tags/tag621.xml"/><Relationship Id="rId4" Type="http://schemas.openxmlformats.org/officeDocument/2006/relationships/tags" Target="../tags/tag606.xml"/><Relationship Id="rId9" Type="http://schemas.openxmlformats.org/officeDocument/2006/relationships/tags" Target="../tags/tag611.xml"/><Relationship Id="rId14" Type="http://schemas.openxmlformats.org/officeDocument/2006/relationships/tags" Target="../tags/tag616.xml"/><Relationship Id="rId2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2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3" Type="http://schemas.openxmlformats.org/officeDocument/2006/relationships/tags" Target="../tags/tag45.xml"/><Relationship Id="rId21" Type="http://schemas.openxmlformats.org/officeDocument/2006/relationships/tags" Target="../tags/tag63.xml"/><Relationship Id="rId34" Type="http://schemas.openxmlformats.org/officeDocument/2006/relationships/tags" Target="../tags/tag76.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slideLayout" Target="../slideLayouts/slideLayout18.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62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625.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626.xml"/><Relationship Id="rId5" Type="http://schemas.openxmlformats.org/officeDocument/2006/relationships/image" Target="../media/image36.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7.xml"/></Relationships>
</file>

<file path=ppt/slides/_rels/slide37.xml.rels><?xml version="1.0" encoding="UTF-8" standalone="yes"?>
<Relationships xmlns="http://schemas.openxmlformats.org/package/2006/relationships"><Relationship Id="rId8" Type="http://schemas.openxmlformats.org/officeDocument/2006/relationships/tags" Target="../tags/tag635.xml"/><Relationship Id="rId13" Type="http://schemas.openxmlformats.org/officeDocument/2006/relationships/tags" Target="../tags/tag640.xml"/><Relationship Id="rId18" Type="http://schemas.openxmlformats.org/officeDocument/2006/relationships/tags" Target="../tags/tag645.xml"/><Relationship Id="rId26" Type="http://schemas.openxmlformats.org/officeDocument/2006/relationships/tags" Target="../tags/tag653.xml"/><Relationship Id="rId3" Type="http://schemas.openxmlformats.org/officeDocument/2006/relationships/tags" Target="../tags/tag630.xml"/><Relationship Id="rId21" Type="http://schemas.openxmlformats.org/officeDocument/2006/relationships/tags" Target="../tags/tag648.xml"/><Relationship Id="rId7" Type="http://schemas.openxmlformats.org/officeDocument/2006/relationships/tags" Target="../tags/tag634.xml"/><Relationship Id="rId12" Type="http://schemas.openxmlformats.org/officeDocument/2006/relationships/tags" Target="../tags/tag639.xml"/><Relationship Id="rId17" Type="http://schemas.openxmlformats.org/officeDocument/2006/relationships/tags" Target="../tags/tag644.xml"/><Relationship Id="rId25" Type="http://schemas.openxmlformats.org/officeDocument/2006/relationships/tags" Target="../tags/tag652.xml"/><Relationship Id="rId2" Type="http://schemas.openxmlformats.org/officeDocument/2006/relationships/tags" Target="../tags/tag629.xml"/><Relationship Id="rId16" Type="http://schemas.openxmlformats.org/officeDocument/2006/relationships/tags" Target="../tags/tag643.xml"/><Relationship Id="rId20" Type="http://schemas.openxmlformats.org/officeDocument/2006/relationships/tags" Target="../tags/tag647.xml"/><Relationship Id="rId29" Type="http://schemas.openxmlformats.org/officeDocument/2006/relationships/tags" Target="../tags/tag656.xml"/><Relationship Id="rId1" Type="http://schemas.openxmlformats.org/officeDocument/2006/relationships/tags" Target="../tags/tag628.xml"/><Relationship Id="rId6" Type="http://schemas.openxmlformats.org/officeDocument/2006/relationships/tags" Target="../tags/tag633.xml"/><Relationship Id="rId11" Type="http://schemas.openxmlformats.org/officeDocument/2006/relationships/tags" Target="../tags/tag638.xml"/><Relationship Id="rId24" Type="http://schemas.openxmlformats.org/officeDocument/2006/relationships/tags" Target="../tags/tag651.xml"/><Relationship Id="rId5" Type="http://schemas.openxmlformats.org/officeDocument/2006/relationships/tags" Target="../tags/tag632.xml"/><Relationship Id="rId15" Type="http://schemas.openxmlformats.org/officeDocument/2006/relationships/tags" Target="../tags/tag642.xml"/><Relationship Id="rId23" Type="http://schemas.openxmlformats.org/officeDocument/2006/relationships/tags" Target="../tags/tag650.xml"/><Relationship Id="rId28" Type="http://schemas.openxmlformats.org/officeDocument/2006/relationships/tags" Target="../tags/tag655.xml"/><Relationship Id="rId10" Type="http://schemas.openxmlformats.org/officeDocument/2006/relationships/tags" Target="../tags/tag637.xml"/><Relationship Id="rId19" Type="http://schemas.openxmlformats.org/officeDocument/2006/relationships/tags" Target="../tags/tag646.xml"/><Relationship Id="rId4" Type="http://schemas.openxmlformats.org/officeDocument/2006/relationships/tags" Target="../tags/tag631.xml"/><Relationship Id="rId9" Type="http://schemas.openxmlformats.org/officeDocument/2006/relationships/tags" Target="../tags/tag636.xml"/><Relationship Id="rId14" Type="http://schemas.openxmlformats.org/officeDocument/2006/relationships/tags" Target="../tags/tag641.xml"/><Relationship Id="rId22" Type="http://schemas.openxmlformats.org/officeDocument/2006/relationships/tags" Target="../tags/tag649.xml"/><Relationship Id="rId27" Type="http://schemas.openxmlformats.org/officeDocument/2006/relationships/tags" Target="../tags/tag654.xml"/><Relationship Id="rId30"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tags" Target="../tags/tag664.xml"/><Relationship Id="rId13" Type="http://schemas.openxmlformats.org/officeDocument/2006/relationships/tags" Target="../tags/tag669.xml"/><Relationship Id="rId18" Type="http://schemas.openxmlformats.org/officeDocument/2006/relationships/tags" Target="../tags/tag674.xml"/><Relationship Id="rId3" Type="http://schemas.openxmlformats.org/officeDocument/2006/relationships/tags" Target="../tags/tag659.xml"/><Relationship Id="rId7" Type="http://schemas.openxmlformats.org/officeDocument/2006/relationships/tags" Target="../tags/tag663.xml"/><Relationship Id="rId12" Type="http://schemas.openxmlformats.org/officeDocument/2006/relationships/tags" Target="../tags/tag668.xml"/><Relationship Id="rId17" Type="http://schemas.openxmlformats.org/officeDocument/2006/relationships/tags" Target="../tags/tag673.xml"/><Relationship Id="rId2" Type="http://schemas.openxmlformats.org/officeDocument/2006/relationships/tags" Target="../tags/tag658.xml"/><Relationship Id="rId16" Type="http://schemas.openxmlformats.org/officeDocument/2006/relationships/tags" Target="../tags/tag672.xml"/><Relationship Id="rId20" Type="http://schemas.openxmlformats.org/officeDocument/2006/relationships/slideLayout" Target="../slideLayouts/slideLayout7.xml"/><Relationship Id="rId1" Type="http://schemas.openxmlformats.org/officeDocument/2006/relationships/tags" Target="../tags/tag657.xml"/><Relationship Id="rId6" Type="http://schemas.openxmlformats.org/officeDocument/2006/relationships/tags" Target="../tags/tag662.xml"/><Relationship Id="rId11" Type="http://schemas.openxmlformats.org/officeDocument/2006/relationships/tags" Target="../tags/tag667.xml"/><Relationship Id="rId5" Type="http://schemas.openxmlformats.org/officeDocument/2006/relationships/tags" Target="../tags/tag661.xml"/><Relationship Id="rId15" Type="http://schemas.openxmlformats.org/officeDocument/2006/relationships/tags" Target="../tags/tag671.xml"/><Relationship Id="rId10" Type="http://schemas.openxmlformats.org/officeDocument/2006/relationships/tags" Target="../tags/tag666.xml"/><Relationship Id="rId19" Type="http://schemas.openxmlformats.org/officeDocument/2006/relationships/tags" Target="../tags/tag675.xml"/><Relationship Id="rId4" Type="http://schemas.openxmlformats.org/officeDocument/2006/relationships/tags" Target="../tags/tag660.xml"/><Relationship Id="rId9" Type="http://schemas.openxmlformats.org/officeDocument/2006/relationships/tags" Target="../tags/tag665.xml"/><Relationship Id="rId14" Type="http://schemas.openxmlformats.org/officeDocument/2006/relationships/tags" Target="../tags/tag670.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676.xml"/></Relationships>
</file>

<file path=ppt/slides/_rels/slide4.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3" Type="http://schemas.openxmlformats.org/officeDocument/2006/relationships/tags" Target="../tags/tag84.xml"/><Relationship Id="rId21" Type="http://schemas.openxmlformats.org/officeDocument/2006/relationships/tags" Target="../tags/tag102.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image" Target="../media/image4.png"/><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slideLayout" Target="../slideLayouts/slideLayout7.xml"/><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7.xml"/></Relationships>
</file>

<file path=ppt/slides/_rels/slide41.xml.rels><?xml version="1.0" encoding="UTF-8" standalone="yes"?>
<Relationships xmlns="http://schemas.openxmlformats.org/package/2006/relationships"><Relationship Id="rId8" Type="http://schemas.openxmlformats.org/officeDocument/2006/relationships/tags" Target="../tags/tag685.xml"/><Relationship Id="rId13" Type="http://schemas.openxmlformats.org/officeDocument/2006/relationships/tags" Target="../tags/tag690.xml"/><Relationship Id="rId18" Type="http://schemas.openxmlformats.org/officeDocument/2006/relationships/tags" Target="../tags/tag695.xml"/><Relationship Id="rId26" Type="http://schemas.openxmlformats.org/officeDocument/2006/relationships/tags" Target="../tags/tag703.xml"/><Relationship Id="rId3" Type="http://schemas.openxmlformats.org/officeDocument/2006/relationships/tags" Target="../tags/tag680.xml"/><Relationship Id="rId21" Type="http://schemas.openxmlformats.org/officeDocument/2006/relationships/tags" Target="../tags/tag698.xml"/><Relationship Id="rId7" Type="http://schemas.openxmlformats.org/officeDocument/2006/relationships/tags" Target="../tags/tag684.xml"/><Relationship Id="rId12" Type="http://schemas.openxmlformats.org/officeDocument/2006/relationships/tags" Target="../tags/tag689.xml"/><Relationship Id="rId17" Type="http://schemas.openxmlformats.org/officeDocument/2006/relationships/tags" Target="../tags/tag694.xml"/><Relationship Id="rId25" Type="http://schemas.openxmlformats.org/officeDocument/2006/relationships/tags" Target="../tags/tag702.xml"/><Relationship Id="rId2" Type="http://schemas.openxmlformats.org/officeDocument/2006/relationships/tags" Target="../tags/tag679.xml"/><Relationship Id="rId16" Type="http://schemas.openxmlformats.org/officeDocument/2006/relationships/tags" Target="../tags/tag693.xml"/><Relationship Id="rId20" Type="http://schemas.openxmlformats.org/officeDocument/2006/relationships/tags" Target="../tags/tag697.xml"/><Relationship Id="rId29" Type="http://schemas.openxmlformats.org/officeDocument/2006/relationships/tags" Target="../tags/tag706.xml"/><Relationship Id="rId1" Type="http://schemas.openxmlformats.org/officeDocument/2006/relationships/tags" Target="../tags/tag678.xml"/><Relationship Id="rId6" Type="http://schemas.openxmlformats.org/officeDocument/2006/relationships/tags" Target="../tags/tag683.xml"/><Relationship Id="rId11" Type="http://schemas.openxmlformats.org/officeDocument/2006/relationships/tags" Target="../tags/tag688.xml"/><Relationship Id="rId24" Type="http://schemas.openxmlformats.org/officeDocument/2006/relationships/tags" Target="../tags/tag701.xml"/><Relationship Id="rId32" Type="http://schemas.openxmlformats.org/officeDocument/2006/relationships/slideLayout" Target="../slideLayouts/slideLayout7.xml"/><Relationship Id="rId5" Type="http://schemas.openxmlformats.org/officeDocument/2006/relationships/tags" Target="../tags/tag682.xml"/><Relationship Id="rId15" Type="http://schemas.openxmlformats.org/officeDocument/2006/relationships/tags" Target="../tags/tag692.xml"/><Relationship Id="rId23" Type="http://schemas.openxmlformats.org/officeDocument/2006/relationships/tags" Target="../tags/tag700.xml"/><Relationship Id="rId28" Type="http://schemas.openxmlformats.org/officeDocument/2006/relationships/tags" Target="../tags/tag705.xml"/><Relationship Id="rId10" Type="http://schemas.openxmlformats.org/officeDocument/2006/relationships/tags" Target="../tags/tag687.xml"/><Relationship Id="rId19" Type="http://schemas.openxmlformats.org/officeDocument/2006/relationships/tags" Target="../tags/tag696.xml"/><Relationship Id="rId31" Type="http://schemas.openxmlformats.org/officeDocument/2006/relationships/tags" Target="../tags/tag708.xml"/><Relationship Id="rId4" Type="http://schemas.openxmlformats.org/officeDocument/2006/relationships/tags" Target="../tags/tag681.xml"/><Relationship Id="rId9" Type="http://schemas.openxmlformats.org/officeDocument/2006/relationships/tags" Target="../tags/tag686.xml"/><Relationship Id="rId14" Type="http://schemas.openxmlformats.org/officeDocument/2006/relationships/tags" Target="../tags/tag691.xml"/><Relationship Id="rId22" Type="http://schemas.openxmlformats.org/officeDocument/2006/relationships/tags" Target="../tags/tag699.xml"/><Relationship Id="rId27" Type="http://schemas.openxmlformats.org/officeDocument/2006/relationships/tags" Target="../tags/tag704.xml"/><Relationship Id="rId30" Type="http://schemas.openxmlformats.org/officeDocument/2006/relationships/tags" Target="../tags/tag707.xml"/></Relationships>
</file>

<file path=ppt/slides/_rels/slide42.xml.rels><?xml version="1.0" encoding="UTF-8" standalone="yes"?>
<Relationships xmlns="http://schemas.openxmlformats.org/package/2006/relationships"><Relationship Id="rId8" Type="http://schemas.openxmlformats.org/officeDocument/2006/relationships/tags" Target="../tags/tag716.xml"/><Relationship Id="rId13" Type="http://schemas.openxmlformats.org/officeDocument/2006/relationships/tags" Target="../tags/tag721.xml"/><Relationship Id="rId18" Type="http://schemas.openxmlformats.org/officeDocument/2006/relationships/tags" Target="../tags/tag726.xml"/><Relationship Id="rId26" Type="http://schemas.openxmlformats.org/officeDocument/2006/relationships/tags" Target="../tags/tag734.xml"/><Relationship Id="rId39" Type="http://schemas.openxmlformats.org/officeDocument/2006/relationships/tags" Target="../tags/tag747.xml"/><Relationship Id="rId3" Type="http://schemas.openxmlformats.org/officeDocument/2006/relationships/tags" Target="../tags/tag711.xml"/><Relationship Id="rId21" Type="http://schemas.openxmlformats.org/officeDocument/2006/relationships/tags" Target="../tags/tag729.xml"/><Relationship Id="rId34" Type="http://schemas.openxmlformats.org/officeDocument/2006/relationships/tags" Target="../tags/tag742.xml"/><Relationship Id="rId7" Type="http://schemas.openxmlformats.org/officeDocument/2006/relationships/tags" Target="../tags/tag715.xml"/><Relationship Id="rId12" Type="http://schemas.openxmlformats.org/officeDocument/2006/relationships/tags" Target="../tags/tag720.xml"/><Relationship Id="rId17" Type="http://schemas.openxmlformats.org/officeDocument/2006/relationships/tags" Target="../tags/tag725.xml"/><Relationship Id="rId25" Type="http://schemas.openxmlformats.org/officeDocument/2006/relationships/tags" Target="../tags/tag733.xml"/><Relationship Id="rId33" Type="http://schemas.openxmlformats.org/officeDocument/2006/relationships/tags" Target="../tags/tag741.xml"/><Relationship Id="rId38" Type="http://schemas.openxmlformats.org/officeDocument/2006/relationships/tags" Target="../tags/tag746.xml"/><Relationship Id="rId2" Type="http://schemas.openxmlformats.org/officeDocument/2006/relationships/tags" Target="../tags/tag710.xml"/><Relationship Id="rId16" Type="http://schemas.openxmlformats.org/officeDocument/2006/relationships/tags" Target="../tags/tag724.xml"/><Relationship Id="rId20" Type="http://schemas.openxmlformats.org/officeDocument/2006/relationships/tags" Target="../tags/tag728.xml"/><Relationship Id="rId29" Type="http://schemas.openxmlformats.org/officeDocument/2006/relationships/tags" Target="../tags/tag737.xml"/><Relationship Id="rId1" Type="http://schemas.openxmlformats.org/officeDocument/2006/relationships/tags" Target="../tags/tag709.xml"/><Relationship Id="rId6" Type="http://schemas.openxmlformats.org/officeDocument/2006/relationships/tags" Target="../tags/tag714.xml"/><Relationship Id="rId11" Type="http://schemas.openxmlformats.org/officeDocument/2006/relationships/tags" Target="../tags/tag719.xml"/><Relationship Id="rId24" Type="http://schemas.openxmlformats.org/officeDocument/2006/relationships/tags" Target="../tags/tag732.xml"/><Relationship Id="rId32" Type="http://schemas.openxmlformats.org/officeDocument/2006/relationships/tags" Target="../tags/tag740.xml"/><Relationship Id="rId37" Type="http://schemas.openxmlformats.org/officeDocument/2006/relationships/tags" Target="../tags/tag745.xml"/><Relationship Id="rId40" Type="http://schemas.openxmlformats.org/officeDocument/2006/relationships/slideLayout" Target="../slideLayouts/slideLayout7.xml"/><Relationship Id="rId5" Type="http://schemas.openxmlformats.org/officeDocument/2006/relationships/tags" Target="../tags/tag713.xml"/><Relationship Id="rId15" Type="http://schemas.openxmlformats.org/officeDocument/2006/relationships/tags" Target="../tags/tag723.xml"/><Relationship Id="rId23" Type="http://schemas.openxmlformats.org/officeDocument/2006/relationships/tags" Target="../tags/tag731.xml"/><Relationship Id="rId28" Type="http://schemas.openxmlformats.org/officeDocument/2006/relationships/tags" Target="../tags/tag736.xml"/><Relationship Id="rId36" Type="http://schemas.openxmlformats.org/officeDocument/2006/relationships/tags" Target="../tags/tag744.xml"/><Relationship Id="rId10" Type="http://schemas.openxmlformats.org/officeDocument/2006/relationships/tags" Target="../tags/tag718.xml"/><Relationship Id="rId19" Type="http://schemas.openxmlformats.org/officeDocument/2006/relationships/tags" Target="../tags/tag727.xml"/><Relationship Id="rId31" Type="http://schemas.openxmlformats.org/officeDocument/2006/relationships/tags" Target="../tags/tag739.xml"/><Relationship Id="rId4" Type="http://schemas.openxmlformats.org/officeDocument/2006/relationships/tags" Target="../tags/tag712.xml"/><Relationship Id="rId9" Type="http://schemas.openxmlformats.org/officeDocument/2006/relationships/tags" Target="../tags/tag717.xml"/><Relationship Id="rId14" Type="http://schemas.openxmlformats.org/officeDocument/2006/relationships/tags" Target="../tags/tag722.xml"/><Relationship Id="rId22" Type="http://schemas.openxmlformats.org/officeDocument/2006/relationships/tags" Target="../tags/tag730.xml"/><Relationship Id="rId27" Type="http://schemas.openxmlformats.org/officeDocument/2006/relationships/tags" Target="../tags/tag735.xml"/><Relationship Id="rId30" Type="http://schemas.openxmlformats.org/officeDocument/2006/relationships/tags" Target="../tags/tag738.xml"/><Relationship Id="rId35" Type="http://schemas.openxmlformats.org/officeDocument/2006/relationships/tags" Target="../tags/tag743.xml"/></Relationships>
</file>

<file path=ppt/slides/_rels/slide43.xml.rels><?xml version="1.0" encoding="UTF-8" standalone="yes"?>
<Relationships xmlns="http://schemas.openxmlformats.org/package/2006/relationships"><Relationship Id="rId8" Type="http://schemas.openxmlformats.org/officeDocument/2006/relationships/tags" Target="../tags/tag755.xml"/><Relationship Id="rId13" Type="http://schemas.openxmlformats.org/officeDocument/2006/relationships/tags" Target="../tags/tag760.xml"/><Relationship Id="rId18" Type="http://schemas.openxmlformats.org/officeDocument/2006/relationships/tags" Target="../tags/tag765.xml"/><Relationship Id="rId3" Type="http://schemas.openxmlformats.org/officeDocument/2006/relationships/tags" Target="../tags/tag750.xml"/><Relationship Id="rId7" Type="http://schemas.openxmlformats.org/officeDocument/2006/relationships/tags" Target="../tags/tag754.xml"/><Relationship Id="rId12" Type="http://schemas.openxmlformats.org/officeDocument/2006/relationships/tags" Target="../tags/tag759.xml"/><Relationship Id="rId17" Type="http://schemas.openxmlformats.org/officeDocument/2006/relationships/tags" Target="../tags/tag764.xml"/><Relationship Id="rId2" Type="http://schemas.openxmlformats.org/officeDocument/2006/relationships/tags" Target="../tags/tag749.xml"/><Relationship Id="rId16" Type="http://schemas.openxmlformats.org/officeDocument/2006/relationships/tags" Target="../tags/tag763.xml"/><Relationship Id="rId20" Type="http://schemas.openxmlformats.org/officeDocument/2006/relationships/slideLayout" Target="../slideLayouts/slideLayout7.xml"/><Relationship Id="rId1" Type="http://schemas.openxmlformats.org/officeDocument/2006/relationships/tags" Target="../tags/tag748.xml"/><Relationship Id="rId6" Type="http://schemas.openxmlformats.org/officeDocument/2006/relationships/tags" Target="../tags/tag753.xml"/><Relationship Id="rId11" Type="http://schemas.openxmlformats.org/officeDocument/2006/relationships/tags" Target="../tags/tag758.xml"/><Relationship Id="rId5" Type="http://schemas.openxmlformats.org/officeDocument/2006/relationships/tags" Target="../tags/tag752.xml"/><Relationship Id="rId15" Type="http://schemas.openxmlformats.org/officeDocument/2006/relationships/tags" Target="../tags/tag762.xml"/><Relationship Id="rId10" Type="http://schemas.openxmlformats.org/officeDocument/2006/relationships/tags" Target="../tags/tag757.xml"/><Relationship Id="rId19" Type="http://schemas.openxmlformats.org/officeDocument/2006/relationships/tags" Target="../tags/tag766.xml"/><Relationship Id="rId4" Type="http://schemas.openxmlformats.org/officeDocument/2006/relationships/tags" Target="../tags/tag751.xml"/><Relationship Id="rId9" Type="http://schemas.openxmlformats.org/officeDocument/2006/relationships/tags" Target="../tags/tag756.xml"/><Relationship Id="rId14" Type="http://schemas.openxmlformats.org/officeDocument/2006/relationships/tags" Target="../tags/tag761.xml"/></Relationships>
</file>

<file path=ppt/slides/_rels/slide44.xml.rels><?xml version="1.0" encoding="UTF-8" standalone="yes"?>
<Relationships xmlns="http://schemas.openxmlformats.org/package/2006/relationships"><Relationship Id="rId8" Type="http://schemas.openxmlformats.org/officeDocument/2006/relationships/tags" Target="../tags/tag774.xml"/><Relationship Id="rId13" Type="http://schemas.openxmlformats.org/officeDocument/2006/relationships/tags" Target="../tags/tag779.xml"/><Relationship Id="rId18" Type="http://schemas.openxmlformats.org/officeDocument/2006/relationships/tags" Target="../tags/tag784.xml"/><Relationship Id="rId3" Type="http://schemas.openxmlformats.org/officeDocument/2006/relationships/tags" Target="../tags/tag769.xml"/><Relationship Id="rId21" Type="http://schemas.openxmlformats.org/officeDocument/2006/relationships/tags" Target="../tags/tag787.xml"/><Relationship Id="rId7" Type="http://schemas.openxmlformats.org/officeDocument/2006/relationships/tags" Target="../tags/tag773.xml"/><Relationship Id="rId12" Type="http://schemas.openxmlformats.org/officeDocument/2006/relationships/tags" Target="../tags/tag778.xml"/><Relationship Id="rId17" Type="http://schemas.openxmlformats.org/officeDocument/2006/relationships/tags" Target="../tags/tag783.xml"/><Relationship Id="rId2" Type="http://schemas.openxmlformats.org/officeDocument/2006/relationships/tags" Target="../tags/tag768.xml"/><Relationship Id="rId16" Type="http://schemas.openxmlformats.org/officeDocument/2006/relationships/tags" Target="../tags/tag782.xml"/><Relationship Id="rId20" Type="http://schemas.openxmlformats.org/officeDocument/2006/relationships/tags" Target="../tags/tag786.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tags" Target="../tags/tag777.xml"/><Relationship Id="rId24" Type="http://schemas.openxmlformats.org/officeDocument/2006/relationships/slideLayout" Target="../slideLayouts/slideLayout7.xml"/><Relationship Id="rId5" Type="http://schemas.openxmlformats.org/officeDocument/2006/relationships/tags" Target="../tags/tag771.xml"/><Relationship Id="rId15" Type="http://schemas.openxmlformats.org/officeDocument/2006/relationships/tags" Target="../tags/tag781.xml"/><Relationship Id="rId23" Type="http://schemas.openxmlformats.org/officeDocument/2006/relationships/tags" Target="../tags/tag789.xml"/><Relationship Id="rId10" Type="http://schemas.openxmlformats.org/officeDocument/2006/relationships/tags" Target="../tags/tag776.xml"/><Relationship Id="rId19" Type="http://schemas.openxmlformats.org/officeDocument/2006/relationships/tags" Target="../tags/tag785.xml"/><Relationship Id="rId4" Type="http://schemas.openxmlformats.org/officeDocument/2006/relationships/tags" Target="../tags/tag770.xml"/><Relationship Id="rId9" Type="http://schemas.openxmlformats.org/officeDocument/2006/relationships/tags" Target="../tags/tag775.xml"/><Relationship Id="rId14" Type="http://schemas.openxmlformats.org/officeDocument/2006/relationships/tags" Target="../tags/tag780.xml"/><Relationship Id="rId22" Type="http://schemas.openxmlformats.org/officeDocument/2006/relationships/tags" Target="../tags/tag788.xml"/></Relationships>
</file>

<file path=ppt/slides/_rels/slide45.xml.rels><?xml version="1.0" encoding="UTF-8" standalone="yes"?>
<Relationships xmlns="http://schemas.openxmlformats.org/package/2006/relationships"><Relationship Id="rId8" Type="http://schemas.openxmlformats.org/officeDocument/2006/relationships/tags" Target="../tags/tag797.xml"/><Relationship Id="rId13" Type="http://schemas.openxmlformats.org/officeDocument/2006/relationships/tags" Target="../tags/tag802.xml"/><Relationship Id="rId3" Type="http://schemas.openxmlformats.org/officeDocument/2006/relationships/tags" Target="../tags/tag792.xml"/><Relationship Id="rId7" Type="http://schemas.openxmlformats.org/officeDocument/2006/relationships/tags" Target="../tags/tag796.xml"/><Relationship Id="rId12" Type="http://schemas.openxmlformats.org/officeDocument/2006/relationships/tags" Target="../tags/tag801.xml"/><Relationship Id="rId2" Type="http://schemas.openxmlformats.org/officeDocument/2006/relationships/tags" Target="../tags/tag791.xml"/><Relationship Id="rId1" Type="http://schemas.openxmlformats.org/officeDocument/2006/relationships/tags" Target="../tags/tag790.xml"/><Relationship Id="rId6" Type="http://schemas.openxmlformats.org/officeDocument/2006/relationships/tags" Target="../tags/tag795.xml"/><Relationship Id="rId11" Type="http://schemas.openxmlformats.org/officeDocument/2006/relationships/tags" Target="../tags/tag800.xml"/><Relationship Id="rId5" Type="http://schemas.openxmlformats.org/officeDocument/2006/relationships/tags" Target="../tags/tag794.xml"/><Relationship Id="rId15" Type="http://schemas.openxmlformats.org/officeDocument/2006/relationships/slideLayout" Target="../slideLayouts/slideLayout7.xml"/><Relationship Id="rId10" Type="http://schemas.openxmlformats.org/officeDocument/2006/relationships/tags" Target="../tags/tag799.xml"/><Relationship Id="rId4" Type="http://schemas.openxmlformats.org/officeDocument/2006/relationships/tags" Target="../tags/tag793.xml"/><Relationship Id="rId9" Type="http://schemas.openxmlformats.org/officeDocument/2006/relationships/tags" Target="../tags/tag798.xml"/><Relationship Id="rId14" Type="http://schemas.openxmlformats.org/officeDocument/2006/relationships/tags" Target="../tags/tag803.xml"/></Relationships>
</file>

<file path=ppt/slides/_rels/slide46.xml.rels><?xml version="1.0" encoding="UTF-8" standalone="yes"?>
<Relationships xmlns="http://schemas.openxmlformats.org/package/2006/relationships"><Relationship Id="rId8" Type="http://schemas.openxmlformats.org/officeDocument/2006/relationships/tags" Target="../tags/tag811.xml"/><Relationship Id="rId13" Type="http://schemas.openxmlformats.org/officeDocument/2006/relationships/tags" Target="../tags/tag816.xml"/><Relationship Id="rId3" Type="http://schemas.openxmlformats.org/officeDocument/2006/relationships/tags" Target="../tags/tag806.xml"/><Relationship Id="rId7" Type="http://schemas.openxmlformats.org/officeDocument/2006/relationships/tags" Target="../tags/tag810.xml"/><Relationship Id="rId12" Type="http://schemas.openxmlformats.org/officeDocument/2006/relationships/tags" Target="../tags/tag815.xml"/><Relationship Id="rId2" Type="http://schemas.openxmlformats.org/officeDocument/2006/relationships/tags" Target="../tags/tag805.xml"/><Relationship Id="rId1" Type="http://schemas.openxmlformats.org/officeDocument/2006/relationships/tags" Target="../tags/tag804.xml"/><Relationship Id="rId6" Type="http://schemas.openxmlformats.org/officeDocument/2006/relationships/tags" Target="../tags/tag809.xml"/><Relationship Id="rId11" Type="http://schemas.openxmlformats.org/officeDocument/2006/relationships/tags" Target="../tags/tag814.xml"/><Relationship Id="rId5" Type="http://schemas.openxmlformats.org/officeDocument/2006/relationships/tags" Target="../tags/tag808.xml"/><Relationship Id="rId15" Type="http://schemas.openxmlformats.org/officeDocument/2006/relationships/slideLayout" Target="../slideLayouts/slideLayout7.xml"/><Relationship Id="rId10" Type="http://schemas.openxmlformats.org/officeDocument/2006/relationships/tags" Target="../tags/tag813.xml"/><Relationship Id="rId4" Type="http://schemas.openxmlformats.org/officeDocument/2006/relationships/tags" Target="../tags/tag807.xml"/><Relationship Id="rId9" Type="http://schemas.openxmlformats.org/officeDocument/2006/relationships/tags" Target="../tags/tag812.xml"/><Relationship Id="rId14" Type="http://schemas.openxmlformats.org/officeDocument/2006/relationships/tags" Target="../tags/tag817.xml"/></Relationships>
</file>

<file path=ppt/slides/_rels/slide47.xml.rels><?xml version="1.0" encoding="UTF-8" standalone="yes"?>
<Relationships xmlns="http://schemas.openxmlformats.org/package/2006/relationships"><Relationship Id="rId8" Type="http://schemas.openxmlformats.org/officeDocument/2006/relationships/tags" Target="../tags/tag825.xml"/><Relationship Id="rId13" Type="http://schemas.openxmlformats.org/officeDocument/2006/relationships/tags" Target="../tags/tag830.xml"/><Relationship Id="rId3" Type="http://schemas.openxmlformats.org/officeDocument/2006/relationships/tags" Target="../tags/tag820.xml"/><Relationship Id="rId7" Type="http://schemas.openxmlformats.org/officeDocument/2006/relationships/tags" Target="../tags/tag824.xml"/><Relationship Id="rId12" Type="http://schemas.openxmlformats.org/officeDocument/2006/relationships/tags" Target="../tags/tag829.xml"/><Relationship Id="rId2" Type="http://schemas.openxmlformats.org/officeDocument/2006/relationships/tags" Target="../tags/tag819.xml"/><Relationship Id="rId1" Type="http://schemas.openxmlformats.org/officeDocument/2006/relationships/tags" Target="../tags/tag818.xml"/><Relationship Id="rId6" Type="http://schemas.openxmlformats.org/officeDocument/2006/relationships/tags" Target="../tags/tag823.xml"/><Relationship Id="rId11" Type="http://schemas.openxmlformats.org/officeDocument/2006/relationships/tags" Target="../tags/tag828.xml"/><Relationship Id="rId5" Type="http://schemas.openxmlformats.org/officeDocument/2006/relationships/tags" Target="../tags/tag822.xml"/><Relationship Id="rId15" Type="http://schemas.openxmlformats.org/officeDocument/2006/relationships/slideLayout" Target="../slideLayouts/slideLayout7.xml"/><Relationship Id="rId10" Type="http://schemas.openxmlformats.org/officeDocument/2006/relationships/tags" Target="../tags/tag827.xml"/><Relationship Id="rId4" Type="http://schemas.openxmlformats.org/officeDocument/2006/relationships/tags" Target="../tags/tag821.xml"/><Relationship Id="rId9" Type="http://schemas.openxmlformats.org/officeDocument/2006/relationships/tags" Target="../tags/tag826.xml"/><Relationship Id="rId14" Type="http://schemas.openxmlformats.org/officeDocument/2006/relationships/tags" Target="../tags/tag831.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832.xml"/><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835.xml"/><Relationship Id="rId7" Type="http://schemas.openxmlformats.org/officeDocument/2006/relationships/image" Target="../media/image40.png"/><Relationship Id="rId2" Type="http://schemas.openxmlformats.org/officeDocument/2006/relationships/tags" Target="../tags/tag834.xml"/><Relationship Id="rId1" Type="http://schemas.openxmlformats.org/officeDocument/2006/relationships/tags" Target="../tags/tag833.xml"/><Relationship Id="rId6" Type="http://schemas.openxmlformats.org/officeDocument/2006/relationships/slideLayout" Target="../slideLayouts/slideLayout7.xml"/><Relationship Id="rId5" Type="http://schemas.openxmlformats.org/officeDocument/2006/relationships/tags" Target="../tags/tag837.xml"/><Relationship Id="rId4" Type="http://schemas.openxmlformats.org/officeDocument/2006/relationships/tags" Target="../tags/tag83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tags" Target="../tags/tag10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38.xml"/></Relationships>
</file>

<file path=ppt/slides/_rels/slide51.xml.rels><?xml version="1.0" encoding="UTF-8" standalone="yes"?>
<Relationships xmlns="http://schemas.openxmlformats.org/package/2006/relationships"><Relationship Id="rId8" Type="http://schemas.openxmlformats.org/officeDocument/2006/relationships/tags" Target="../tags/tag846.xml"/><Relationship Id="rId13" Type="http://schemas.openxmlformats.org/officeDocument/2006/relationships/tags" Target="../tags/tag851.xml"/><Relationship Id="rId18" Type="http://schemas.openxmlformats.org/officeDocument/2006/relationships/tags" Target="../tags/tag856.xml"/><Relationship Id="rId3" Type="http://schemas.openxmlformats.org/officeDocument/2006/relationships/tags" Target="../tags/tag841.xml"/><Relationship Id="rId21" Type="http://schemas.openxmlformats.org/officeDocument/2006/relationships/tags" Target="../tags/tag859.xml"/><Relationship Id="rId7" Type="http://schemas.openxmlformats.org/officeDocument/2006/relationships/tags" Target="../tags/tag845.xml"/><Relationship Id="rId12" Type="http://schemas.openxmlformats.org/officeDocument/2006/relationships/tags" Target="../tags/tag850.xml"/><Relationship Id="rId17" Type="http://schemas.openxmlformats.org/officeDocument/2006/relationships/tags" Target="../tags/tag855.xml"/><Relationship Id="rId25" Type="http://schemas.openxmlformats.org/officeDocument/2006/relationships/image" Target="../media/image42.png"/><Relationship Id="rId2" Type="http://schemas.openxmlformats.org/officeDocument/2006/relationships/tags" Target="../tags/tag840.xml"/><Relationship Id="rId16" Type="http://schemas.openxmlformats.org/officeDocument/2006/relationships/tags" Target="../tags/tag854.xml"/><Relationship Id="rId20" Type="http://schemas.openxmlformats.org/officeDocument/2006/relationships/tags" Target="../tags/tag858.xml"/><Relationship Id="rId1" Type="http://schemas.openxmlformats.org/officeDocument/2006/relationships/tags" Target="../tags/tag839.xml"/><Relationship Id="rId6" Type="http://schemas.openxmlformats.org/officeDocument/2006/relationships/tags" Target="../tags/tag844.xml"/><Relationship Id="rId11" Type="http://schemas.openxmlformats.org/officeDocument/2006/relationships/tags" Target="../tags/tag849.xml"/><Relationship Id="rId24" Type="http://schemas.openxmlformats.org/officeDocument/2006/relationships/notesSlide" Target="../notesSlides/notesSlide11.xml"/><Relationship Id="rId5" Type="http://schemas.openxmlformats.org/officeDocument/2006/relationships/tags" Target="../tags/tag843.xml"/><Relationship Id="rId15" Type="http://schemas.openxmlformats.org/officeDocument/2006/relationships/tags" Target="../tags/tag853.xml"/><Relationship Id="rId23" Type="http://schemas.openxmlformats.org/officeDocument/2006/relationships/slideLayout" Target="../slideLayouts/slideLayout6.xml"/><Relationship Id="rId10" Type="http://schemas.openxmlformats.org/officeDocument/2006/relationships/tags" Target="../tags/tag848.xml"/><Relationship Id="rId19" Type="http://schemas.openxmlformats.org/officeDocument/2006/relationships/tags" Target="../tags/tag857.xml"/><Relationship Id="rId4" Type="http://schemas.openxmlformats.org/officeDocument/2006/relationships/tags" Target="../tags/tag842.xml"/><Relationship Id="rId9" Type="http://schemas.openxmlformats.org/officeDocument/2006/relationships/tags" Target="../tags/tag847.xml"/><Relationship Id="rId14" Type="http://schemas.openxmlformats.org/officeDocument/2006/relationships/tags" Target="../tags/tag852.xml"/><Relationship Id="rId22" Type="http://schemas.openxmlformats.org/officeDocument/2006/relationships/tags" Target="../tags/tag860.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863.xml"/><Relationship Id="rId7" Type="http://schemas.openxmlformats.org/officeDocument/2006/relationships/tags" Target="../tags/tag867.xml"/><Relationship Id="rId2" Type="http://schemas.openxmlformats.org/officeDocument/2006/relationships/tags" Target="../tags/tag862.xml"/><Relationship Id="rId1" Type="http://schemas.openxmlformats.org/officeDocument/2006/relationships/tags" Target="../tags/tag861.xml"/><Relationship Id="rId6" Type="http://schemas.openxmlformats.org/officeDocument/2006/relationships/tags" Target="../tags/tag866.xml"/><Relationship Id="rId5" Type="http://schemas.openxmlformats.org/officeDocument/2006/relationships/tags" Target="../tags/tag865.xml"/><Relationship Id="rId4" Type="http://schemas.openxmlformats.org/officeDocument/2006/relationships/tags" Target="../tags/tag864.xml"/><Relationship Id="rId9" Type="http://schemas.openxmlformats.org/officeDocument/2006/relationships/notesSlide" Target="../notesSlides/notesSlide12.xm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870.xml"/><Relationship Id="rId7" Type="http://schemas.openxmlformats.org/officeDocument/2006/relationships/tags" Target="../tags/tag874.xml"/><Relationship Id="rId2" Type="http://schemas.openxmlformats.org/officeDocument/2006/relationships/tags" Target="../tags/tag869.xml"/><Relationship Id="rId1" Type="http://schemas.openxmlformats.org/officeDocument/2006/relationships/tags" Target="../tags/tag868.xml"/><Relationship Id="rId6" Type="http://schemas.openxmlformats.org/officeDocument/2006/relationships/tags" Target="../tags/tag873.xml"/><Relationship Id="rId5" Type="http://schemas.openxmlformats.org/officeDocument/2006/relationships/tags" Target="../tags/tag872.xml"/><Relationship Id="rId4" Type="http://schemas.openxmlformats.org/officeDocument/2006/relationships/tags" Target="../tags/tag871.xml"/><Relationship Id="rId9"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6.xml"/><Relationship Id="rId1" Type="http://schemas.openxmlformats.org/officeDocument/2006/relationships/tags" Target="../tags/tag875.xml"/><Relationship Id="rId5" Type="http://schemas.openxmlformats.org/officeDocument/2006/relationships/image" Target="../media/image43.jpg"/><Relationship Id="rId4" Type="http://schemas.openxmlformats.org/officeDocument/2006/relationships/notesSlide" Target="../notesSlides/notesSlide14.xml"/></Relationships>
</file>

<file path=ppt/slides/_rels/slide55.xml.rels><?xml version="1.0" encoding="UTF-8" standalone="yes"?>
<Relationships xmlns="http://schemas.openxmlformats.org/package/2006/relationships"><Relationship Id="rId8" Type="http://schemas.openxmlformats.org/officeDocument/2006/relationships/tags" Target="../tags/tag884.xml"/><Relationship Id="rId13" Type="http://schemas.openxmlformats.org/officeDocument/2006/relationships/tags" Target="../tags/tag889.xml"/><Relationship Id="rId18" Type="http://schemas.openxmlformats.org/officeDocument/2006/relationships/tags" Target="../tags/tag894.xml"/><Relationship Id="rId26" Type="http://schemas.openxmlformats.org/officeDocument/2006/relationships/slideLayout" Target="../slideLayouts/slideLayout7.xml"/><Relationship Id="rId3" Type="http://schemas.openxmlformats.org/officeDocument/2006/relationships/tags" Target="../tags/tag879.xml"/><Relationship Id="rId21" Type="http://schemas.openxmlformats.org/officeDocument/2006/relationships/tags" Target="../tags/tag897.xml"/><Relationship Id="rId7" Type="http://schemas.openxmlformats.org/officeDocument/2006/relationships/tags" Target="../tags/tag883.xml"/><Relationship Id="rId12" Type="http://schemas.openxmlformats.org/officeDocument/2006/relationships/tags" Target="../tags/tag888.xml"/><Relationship Id="rId17" Type="http://schemas.openxmlformats.org/officeDocument/2006/relationships/tags" Target="../tags/tag893.xml"/><Relationship Id="rId25" Type="http://schemas.openxmlformats.org/officeDocument/2006/relationships/tags" Target="../tags/tag901.xml"/><Relationship Id="rId2" Type="http://schemas.openxmlformats.org/officeDocument/2006/relationships/tags" Target="../tags/tag878.xml"/><Relationship Id="rId16" Type="http://schemas.openxmlformats.org/officeDocument/2006/relationships/tags" Target="../tags/tag892.xml"/><Relationship Id="rId20" Type="http://schemas.openxmlformats.org/officeDocument/2006/relationships/tags" Target="../tags/tag896.xml"/><Relationship Id="rId29" Type="http://schemas.openxmlformats.org/officeDocument/2006/relationships/image" Target="../media/image45.png"/><Relationship Id="rId1" Type="http://schemas.openxmlformats.org/officeDocument/2006/relationships/tags" Target="../tags/tag877.xml"/><Relationship Id="rId6" Type="http://schemas.openxmlformats.org/officeDocument/2006/relationships/tags" Target="../tags/tag882.xml"/><Relationship Id="rId11" Type="http://schemas.openxmlformats.org/officeDocument/2006/relationships/tags" Target="../tags/tag887.xml"/><Relationship Id="rId24" Type="http://schemas.openxmlformats.org/officeDocument/2006/relationships/tags" Target="../tags/tag900.xml"/><Relationship Id="rId5" Type="http://schemas.openxmlformats.org/officeDocument/2006/relationships/tags" Target="../tags/tag881.xml"/><Relationship Id="rId15" Type="http://schemas.openxmlformats.org/officeDocument/2006/relationships/tags" Target="../tags/tag891.xml"/><Relationship Id="rId23" Type="http://schemas.openxmlformats.org/officeDocument/2006/relationships/tags" Target="../tags/tag899.xml"/><Relationship Id="rId28" Type="http://schemas.openxmlformats.org/officeDocument/2006/relationships/image" Target="../media/image44.png"/><Relationship Id="rId10" Type="http://schemas.openxmlformats.org/officeDocument/2006/relationships/tags" Target="../tags/tag886.xml"/><Relationship Id="rId19" Type="http://schemas.openxmlformats.org/officeDocument/2006/relationships/tags" Target="../tags/tag895.xml"/><Relationship Id="rId31" Type="http://schemas.openxmlformats.org/officeDocument/2006/relationships/image" Target="../media/image47.png"/><Relationship Id="rId4" Type="http://schemas.openxmlformats.org/officeDocument/2006/relationships/tags" Target="../tags/tag880.xml"/><Relationship Id="rId9" Type="http://schemas.openxmlformats.org/officeDocument/2006/relationships/tags" Target="../tags/tag885.xml"/><Relationship Id="rId14" Type="http://schemas.openxmlformats.org/officeDocument/2006/relationships/tags" Target="../tags/tag890.xml"/><Relationship Id="rId22" Type="http://schemas.openxmlformats.org/officeDocument/2006/relationships/tags" Target="../tags/tag898.xml"/><Relationship Id="rId27" Type="http://schemas.openxmlformats.org/officeDocument/2006/relationships/notesSlide" Target="../notesSlides/notesSlide15.xml"/><Relationship Id="rId30"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tags" Target="../tags/tag904.xml"/><Relationship Id="rId7" Type="http://schemas.openxmlformats.org/officeDocument/2006/relationships/image" Target="../media/image48.png"/><Relationship Id="rId2" Type="http://schemas.openxmlformats.org/officeDocument/2006/relationships/tags" Target="../tags/tag903.xml"/><Relationship Id="rId1" Type="http://schemas.openxmlformats.org/officeDocument/2006/relationships/tags" Target="../tags/tag902.xml"/><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905.xml"/></Relationships>
</file>

<file path=ppt/slides/_rels/slide5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908.xml"/><Relationship Id="rId7" Type="http://schemas.openxmlformats.org/officeDocument/2006/relationships/slideLayout" Target="../slideLayouts/slideLayout7.xml"/><Relationship Id="rId2" Type="http://schemas.openxmlformats.org/officeDocument/2006/relationships/tags" Target="../tags/tag907.xml"/><Relationship Id="rId1" Type="http://schemas.openxmlformats.org/officeDocument/2006/relationships/tags" Target="../tags/tag906.xml"/><Relationship Id="rId6" Type="http://schemas.openxmlformats.org/officeDocument/2006/relationships/tags" Target="../tags/tag911.xml"/><Relationship Id="rId5" Type="http://schemas.openxmlformats.org/officeDocument/2006/relationships/tags" Target="../tags/tag910.xml"/><Relationship Id="rId10" Type="http://schemas.openxmlformats.org/officeDocument/2006/relationships/image" Target="../media/image48.png"/><Relationship Id="rId4" Type="http://schemas.openxmlformats.org/officeDocument/2006/relationships/tags" Target="../tags/tag909.xml"/><Relationship Id="rId9"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9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slideLayout" Target="../slideLayouts/slideLayout7.xml"/><Relationship Id="rId2" Type="http://schemas.openxmlformats.org/officeDocument/2006/relationships/tags" Target="../tags/tag107.xml"/><Relationship Id="rId16" Type="http://schemas.openxmlformats.org/officeDocument/2006/relationships/tags" Target="../tags/tag121.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tags" Target="../tags/tag120.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s>
</file>

<file path=ppt/slides/_rels/slide60.xml.rels><?xml version="1.0" encoding="UTF-8" standalone="yes"?>
<Relationships xmlns="http://schemas.openxmlformats.org/package/2006/relationships"><Relationship Id="rId8" Type="http://schemas.openxmlformats.org/officeDocument/2006/relationships/tags" Target="../tags/tag920.xml"/><Relationship Id="rId13" Type="http://schemas.openxmlformats.org/officeDocument/2006/relationships/tags" Target="../tags/tag925.xml"/><Relationship Id="rId18" Type="http://schemas.openxmlformats.org/officeDocument/2006/relationships/tags" Target="../tags/tag930.xml"/><Relationship Id="rId26" Type="http://schemas.openxmlformats.org/officeDocument/2006/relationships/image" Target="../media/image42.png"/><Relationship Id="rId3" Type="http://schemas.openxmlformats.org/officeDocument/2006/relationships/tags" Target="../tags/tag915.xml"/><Relationship Id="rId21" Type="http://schemas.openxmlformats.org/officeDocument/2006/relationships/tags" Target="../tags/tag933.xml"/><Relationship Id="rId7" Type="http://schemas.openxmlformats.org/officeDocument/2006/relationships/tags" Target="../tags/tag919.xml"/><Relationship Id="rId12" Type="http://schemas.openxmlformats.org/officeDocument/2006/relationships/tags" Target="../tags/tag924.xml"/><Relationship Id="rId17" Type="http://schemas.openxmlformats.org/officeDocument/2006/relationships/tags" Target="../tags/tag929.xml"/><Relationship Id="rId25" Type="http://schemas.openxmlformats.org/officeDocument/2006/relationships/notesSlide" Target="../notesSlides/notesSlide20.xml"/><Relationship Id="rId2" Type="http://schemas.openxmlformats.org/officeDocument/2006/relationships/tags" Target="../tags/tag914.xml"/><Relationship Id="rId16" Type="http://schemas.openxmlformats.org/officeDocument/2006/relationships/tags" Target="../tags/tag928.xml"/><Relationship Id="rId20" Type="http://schemas.openxmlformats.org/officeDocument/2006/relationships/tags" Target="../tags/tag932.xml"/><Relationship Id="rId1" Type="http://schemas.openxmlformats.org/officeDocument/2006/relationships/tags" Target="../tags/tag913.xml"/><Relationship Id="rId6" Type="http://schemas.openxmlformats.org/officeDocument/2006/relationships/tags" Target="../tags/tag918.xml"/><Relationship Id="rId11" Type="http://schemas.openxmlformats.org/officeDocument/2006/relationships/tags" Target="../tags/tag923.xml"/><Relationship Id="rId24" Type="http://schemas.openxmlformats.org/officeDocument/2006/relationships/slideLayout" Target="../slideLayouts/slideLayout6.xml"/><Relationship Id="rId5" Type="http://schemas.openxmlformats.org/officeDocument/2006/relationships/tags" Target="../tags/tag917.xml"/><Relationship Id="rId15" Type="http://schemas.openxmlformats.org/officeDocument/2006/relationships/tags" Target="../tags/tag927.xml"/><Relationship Id="rId23" Type="http://schemas.openxmlformats.org/officeDocument/2006/relationships/tags" Target="../tags/tag935.xml"/><Relationship Id="rId28" Type="http://schemas.openxmlformats.org/officeDocument/2006/relationships/image" Target="../media/image33.emf"/><Relationship Id="rId10" Type="http://schemas.openxmlformats.org/officeDocument/2006/relationships/tags" Target="../tags/tag922.xml"/><Relationship Id="rId19" Type="http://schemas.openxmlformats.org/officeDocument/2006/relationships/tags" Target="../tags/tag931.xml"/><Relationship Id="rId4" Type="http://schemas.openxmlformats.org/officeDocument/2006/relationships/tags" Target="../tags/tag916.xml"/><Relationship Id="rId9" Type="http://schemas.openxmlformats.org/officeDocument/2006/relationships/tags" Target="../tags/tag921.xml"/><Relationship Id="rId14" Type="http://schemas.openxmlformats.org/officeDocument/2006/relationships/tags" Target="../tags/tag926.xml"/><Relationship Id="rId22" Type="http://schemas.openxmlformats.org/officeDocument/2006/relationships/tags" Target="../tags/tag934.xml"/><Relationship Id="rId27" Type="http://schemas.openxmlformats.org/officeDocument/2006/relationships/customXml" Target="../ink/ink1.xml"/></Relationships>
</file>

<file path=ppt/slides/_rels/slide61.xml.rels><?xml version="1.0" encoding="UTF-8" standalone="yes"?>
<Relationships xmlns="http://schemas.openxmlformats.org/package/2006/relationships"><Relationship Id="rId8" Type="http://schemas.openxmlformats.org/officeDocument/2006/relationships/tags" Target="../tags/tag943.xml"/><Relationship Id="rId13" Type="http://schemas.openxmlformats.org/officeDocument/2006/relationships/tags" Target="../tags/tag948.xml"/><Relationship Id="rId18" Type="http://schemas.openxmlformats.org/officeDocument/2006/relationships/tags" Target="../tags/tag953.xml"/><Relationship Id="rId26" Type="http://schemas.openxmlformats.org/officeDocument/2006/relationships/tags" Target="../tags/tag961.xml"/><Relationship Id="rId3" Type="http://schemas.openxmlformats.org/officeDocument/2006/relationships/tags" Target="../tags/tag938.xml"/><Relationship Id="rId21" Type="http://schemas.openxmlformats.org/officeDocument/2006/relationships/tags" Target="../tags/tag956.xml"/><Relationship Id="rId34" Type="http://schemas.openxmlformats.org/officeDocument/2006/relationships/tags" Target="../tags/tag969.xml"/><Relationship Id="rId7" Type="http://schemas.openxmlformats.org/officeDocument/2006/relationships/tags" Target="../tags/tag942.xml"/><Relationship Id="rId12" Type="http://schemas.openxmlformats.org/officeDocument/2006/relationships/tags" Target="../tags/tag947.xml"/><Relationship Id="rId17" Type="http://schemas.openxmlformats.org/officeDocument/2006/relationships/tags" Target="../tags/tag952.xml"/><Relationship Id="rId25" Type="http://schemas.openxmlformats.org/officeDocument/2006/relationships/tags" Target="../tags/tag960.xml"/><Relationship Id="rId33" Type="http://schemas.openxmlformats.org/officeDocument/2006/relationships/tags" Target="../tags/tag968.xml"/><Relationship Id="rId2" Type="http://schemas.openxmlformats.org/officeDocument/2006/relationships/tags" Target="../tags/tag937.xml"/><Relationship Id="rId16" Type="http://schemas.openxmlformats.org/officeDocument/2006/relationships/tags" Target="../tags/tag951.xml"/><Relationship Id="rId20" Type="http://schemas.openxmlformats.org/officeDocument/2006/relationships/tags" Target="../tags/tag955.xml"/><Relationship Id="rId29" Type="http://schemas.openxmlformats.org/officeDocument/2006/relationships/tags" Target="../tags/tag964.xml"/><Relationship Id="rId1" Type="http://schemas.openxmlformats.org/officeDocument/2006/relationships/tags" Target="../tags/tag936.xml"/><Relationship Id="rId6" Type="http://schemas.openxmlformats.org/officeDocument/2006/relationships/tags" Target="../tags/tag941.xml"/><Relationship Id="rId11" Type="http://schemas.openxmlformats.org/officeDocument/2006/relationships/tags" Target="../tags/tag946.xml"/><Relationship Id="rId24" Type="http://schemas.openxmlformats.org/officeDocument/2006/relationships/tags" Target="../tags/tag959.xml"/><Relationship Id="rId32" Type="http://schemas.openxmlformats.org/officeDocument/2006/relationships/tags" Target="../tags/tag967.xml"/><Relationship Id="rId37" Type="http://schemas.openxmlformats.org/officeDocument/2006/relationships/image" Target="../media/image9.emf"/><Relationship Id="rId5" Type="http://schemas.openxmlformats.org/officeDocument/2006/relationships/tags" Target="../tags/tag940.xml"/><Relationship Id="rId15" Type="http://schemas.openxmlformats.org/officeDocument/2006/relationships/tags" Target="../tags/tag950.xml"/><Relationship Id="rId23" Type="http://schemas.openxmlformats.org/officeDocument/2006/relationships/tags" Target="../tags/tag958.xml"/><Relationship Id="rId28" Type="http://schemas.openxmlformats.org/officeDocument/2006/relationships/tags" Target="../tags/tag963.xml"/><Relationship Id="rId36" Type="http://schemas.openxmlformats.org/officeDocument/2006/relationships/customXml" Target="../ink/ink2.xml"/><Relationship Id="rId10" Type="http://schemas.openxmlformats.org/officeDocument/2006/relationships/tags" Target="../tags/tag945.xml"/><Relationship Id="rId19" Type="http://schemas.openxmlformats.org/officeDocument/2006/relationships/tags" Target="../tags/tag954.xml"/><Relationship Id="rId31" Type="http://schemas.openxmlformats.org/officeDocument/2006/relationships/tags" Target="../tags/tag966.xml"/><Relationship Id="rId4" Type="http://schemas.openxmlformats.org/officeDocument/2006/relationships/tags" Target="../tags/tag939.xml"/><Relationship Id="rId9" Type="http://schemas.openxmlformats.org/officeDocument/2006/relationships/tags" Target="../tags/tag944.xml"/><Relationship Id="rId14" Type="http://schemas.openxmlformats.org/officeDocument/2006/relationships/tags" Target="../tags/tag949.xml"/><Relationship Id="rId22" Type="http://schemas.openxmlformats.org/officeDocument/2006/relationships/tags" Target="../tags/tag957.xml"/><Relationship Id="rId27" Type="http://schemas.openxmlformats.org/officeDocument/2006/relationships/tags" Target="../tags/tag962.xml"/><Relationship Id="rId30" Type="http://schemas.openxmlformats.org/officeDocument/2006/relationships/tags" Target="../tags/tag965.xml"/><Relationship Id="rId35"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tags" Target="../tags/tag972.xml"/><Relationship Id="rId7" Type="http://schemas.openxmlformats.org/officeDocument/2006/relationships/image" Target="../media/image5.png"/><Relationship Id="rId2" Type="http://schemas.openxmlformats.org/officeDocument/2006/relationships/tags" Target="../tags/tag971.xml"/><Relationship Id="rId1" Type="http://schemas.openxmlformats.org/officeDocument/2006/relationships/tags" Target="../tags/tag970.xml"/><Relationship Id="rId6" Type="http://schemas.openxmlformats.org/officeDocument/2006/relationships/slideLayout" Target="../slideLayouts/slideLayout7.xml"/><Relationship Id="rId11" Type="http://schemas.openxmlformats.org/officeDocument/2006/relationships/image" Target="../media/image6.png"/><Relationship Id="rId5" Type="http://schemas.openxmlformats.org/officeDocument/2006/relationships/tags" Target="../tags/tag974.xml"/><Relationship Id="rId10" Type="http://schemas.openxmlformats.org/officeDocument/2006/relationships/image" Target="../media/image13.emf"/><Relationship Id="rId4" Type="http://schemas.openxmlformats.org/officeDocument/2006/relationships/tags" Target="../tags/tag973.xml"/></Relationships>
</file>

<file path=ppt/slides/_rels/slide63.xml.rels><?xml version="1.0" encoding="UTF-8" standalone="yes"?>
<Relationships xmlns="http://schemas.openxmlformats.org/package/2006/relationships"><Relationship Id="rId8" Type="http://schemas.openxmlformats.org/officeDocument/2006/relationships/tags" Target="../tags/tag982.xml"/><Relationship Id="rId13" Type="http://schemas.openxmlformats.org/officeDocument/2006/relationships/tags" Target="../tags/tag987.xml"/><Relationship Id="rId18" Type="http://schemas.openxmlformats.org/officeDocument/2006/relationships/tags" Target="../tags/tag992.xml"/><Relationship Id="rId26" Type="http://schemas.openxmlformats.org/officeDocument/2006/relationships/tags" Target="../tags/tag1000.xml"/><Relationship Id="rId39" Type="http://schemas.openxmlformats.org/officeDocument/2006/relationships/image" Target="../media/image15.emf"/><Relationship Id="rId3" Type="http://schemas.openxmlformats.org/officeDocument/2006/relationships/tags" Target="../tags/tag977.xml"/><Relationship Id="rId21" Type="http://schemas.openxmlformats.org/officeDocument/2006/relationships/tags" Target="../tags/tag995.xml"/><Relationship Id="rId34" Type="http://schemas.openxmlformats.org/officeDocument/2006/relationships/tags" Target="../tags/tag1008.xml"/><Relationship Id="rId7" Type="http://schemas.openxmlformats.org/officeDocument/2006/relationships/tags" Target="../tags/tag981.xml"/><Relationship Id="rId12" Type="http://schemas.openxmlformats.org/officeDocument/2006/relationships/tags" Target="../tags/tag986.xml"/><Relationship Id="rId17" Type="http://schemas.openxmlformats.org/officeDocument/2006/relationships/tags" Target="../tags/tag991.xml"/><Relationship Id="rId25" Type="http://schemas.openxmlformats.org/officeDocument/2006/relationships/tags" Target="../tags/tag999.xml"/><Relationship Id="rId33" Type="http://schemas.openxmlformats.org/officeDocument/2006/relationships/tags" Target="../tags/tag1007.xml"/><Relationship Id="rId38" Type="http://schemas.openxmlformats.org/officeDocument/2006/relationships/customXml" Target="../ink/ink4.xml"/><Relationship Id="rId2" Type="http://schemas.openxmlformats.org/officeDocument/2006/relationships/tags" Target="../tags/tag976.xml"/><Relationship Id="rId16" Type="http://schemas.openxmlformats.org/officeDocument/2006/relationships/tags" Target="../tags/tag990.xml"/><Relationship Id="rId20" Type="http://schemas.openxmlformats.org/officeDocument/2006/relationships/tags" Target="../tags/tag994.xml"/><Relationship Id="rId29" Type="http://schemas.openxmlformats.org/officeDocument/2006/relationships/tags" Target="../tags/tag1003.xml"/><Relationship Id="rId1" Type="http://schemas.openxmlformats.org/officeDocument/2006/relationships/tags" Target="../tags/tag975.xml"/><Relationship Id="rId6" Type="http://schemas.openxmlformats.org/officeDocument/2006/relationships/tags" Target="../tags/tag980.xml"/><Relationship Id="rId11" Type="http://schemas.openxmlformats.org/officeDocument/2006/relationships/tags" Target="../tags/tag985.xml"/><Relationship Id="rId24" Type="http://schemas.openxmlformats.org/officeDocument/2006/relationships/tags" Target="../tags/tag998.xml"/><Relationship Id="rId32" Type="http://schemas.openxmlformats.org/officeDocument/2006/relationships/tags" Target="../tags/tag1006.xml"/><Relationship Id="rId37" Type="http://schemas.openxmlformats.org/officeDocument/2006/relationships/slideLayout" Target="../slideLayouts/slideLayout7.xml"/><Relationship Id="rId5" Type="http://schemas.openxmlformats.org/officeDocument/2006/relationships/tags" Target="../tags/tag979.xml"/><Relationship Id="rId15" Type="http://schemas.openxmlformats.org/officeDocument/2006/relationships/tags" Target="../tags/tag989.xml"/><Relationship Id="rId23" Type="http://schemas.openxmlformats.org/officeDocument/2006/relationships/tags" Target="../tags/tag997.xml"/><Relationship Id="rId28" Type="http://schemas.openxmlformats.org/officeDocument/2006/relationships/tags" Target="../tags/tag1002.xml"/><Relationship Id="rId36" Type="http://schemas.openxmlformats.org/officeDocument/2006/relationships/tags" Target="../tags/tag1010.xml"/><Relationship Id="rId10" Type="http://schemas.openxmlformats.org/officeDocument/2006/relationships/tags" Target="../tags/tag984.xml"/><Relationship Id="rId19" Type="http://schemas.openxmlformats.org/officeDocument/2006/relationships/tags" Target="../tags/tag993.xml"/><Relationship Id="rId31" Type="http://schemas.openxmlformats.org/officeDocument/2006/relationships/tags" Target="../tags/tag1005.xml"/><Relationship Id="rId4" Type="http://schemas.openxmlformats.org/officeDocument/2006/relationships/tags" Target="../tags/tag978.xml"/><Relationship Id="rId9" Type="http://schemas.openxmlformats.org/officeDocument/2006/relationships/tags" Target="../tags/tag983.xml"/><Relationship Id="rId14" Type="http://schemas.openxmlformats.org/officeDocument/2006/relationships/tags" Target="../tags/tag988.xml"/><Relationship Id="rId22" Type="http://schemas.openxmlformats.org/officeDocument/2006/relationships/tags" Target="../tags/tag996.xml"/><Relationship Id="rId27" Type="http://schemas.openxmlformats.org/officeDocument/2006/relationships/tags" Target="../tags/tag1001.xml"/><Relationship Id="rId30" Type="http://schemas.openxmlformats.org/officeDocument/2006/relationships/tags" Target="../tags/tag1004.xml"/><Relationship Id="rId35" Type="http://schemas.openxmlformats.org/officeDocument/2006/relationships/tags" Target="../tags/tag1009.xml"/></Relationships>
</file>

<file path=ppt/slides/_rels/slide64.xml.rels><?xml version="1.0" encoding="UTF-8" standalone="yes"?>
<Relationships xmlns="http://schemas.openxmlformats.org/package/2006/relationships"><Relationship Id="rId8" Type="http://schemas.openxmlformats.org/officeDocument/2006/relationships/tags" Target="../tags/tag1018.xml"/><Relationship Id="rId13" Type="http://schemas.openxmlformats.org/officeDocument/2006/relationships/tags" Target="../tags/tag1023.xml"/><Relationship Id="rId3" Type="http://schemas.openxmlformats.org/officeDocument/2006/relationships/tags" Target="../tags/tag1013.xml"/><Relationship Id="rId7" Type="http://schemas.openxmlformats.org/officeDocument/2006/relationships/tags" Target="../tags/tag1017.xml"/><Relationship Id="rId12" Type="http://schemas.openxmlformats.org/officeDocument/2006/relationships/tags" Target="../tags/tag1022.xml"/><Relationship Id="rId2" Type="http://schemas.openxmlformats.org/officeDocument/2006/relationships/tags" Target="../tags/tag1012.xml"/><Relationship Id="rId16" Type="http://schemas.openxmlformats.org/officeDocument/2006/relationships/image" Target="../media/image16.emf"/><Relationship Id="rId1" Type="http://schemas.openxmlformats.org/officeDocument/2006/relationships/tags" Target="../tags/tag1011.xml"/><Relationship Id="rId6" Type="http://schemas.openxmlformats.org/officeDocument/2006/relationships/tags" Target="../tags/tag1016.xml"/><Relationship Id="rId11" Type="http://schemas.openxmlformats.org/officeDocument/2006/relationships/tags" Target="../tags/tag1021.xml"/><Relationship Id="rId5" Type="http://schemas.openxmlformats.org/officeDocument/2006/relationships/tags" Target="../tags/tag1015.xml"/><Relationship Id="rId15" Type="http://schemas.openxmlformats.org/officeDocument/2006/relationships/customXml" Target="../ink/ink5.xml"/><Relationship Id="rId10" Type="http://schemas.openxmlformats.org/officeDocument/2006/relationships/tags" Target="../tags/tag1020.xml"/><Relationship Id="rId4" Type="http://schemas.openxmlformats.org/officeDocument/2006/relationships/tags" Target="../tags/tag1014.xml"/><Relationship Id="rId9" Type="http://schemas.openxmlformats.org/officeDocument/2006/relationships/tags" Target="../tags/tag1019.xml"/><Relationship Id="rId14"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tags" Target="../tags/tag1031.xml"/><Relationship Id="rId13" Type="http://schemas.openxmlformats.org/officeDocument/2006/relationships/tags" Target="../tags/tag1036.xml"/><Relationship Id="rId18" Type="http://schemas.openxmlformats.org/officeDocument/2006/relationships/image" Target="../media/image17.emf"/><Relationship Id="rId3" Type="http://schemas.openxmlformats.org/officeDocument/2006/relationships/tags" Target="../tags/tag1026.xml"/><Relationship Id="rId7" Type="http://schemas.openxmlformats.org/officeDocument/2006/relationships/tags" Target="../tags/tag1030.xml"/><Relationship Id="rId12" Type="http://schemas.openxmlformats.org/officeDocument/2006/relationships/tags" Target="../tags/tag1035.xml"/><Relationship Id="rId17" Type="http://schemas.openxmlformats.org/officeDocument/2006/relationships/customXml" Target="../ink/ink6.xml"/><Relationship Id="rId2" Type="http://schemas.openxmlformats.org/officeDocument/2006/relationships/tags" Target="../tags/tag1025.xml"/><Relationship Id="rId16" Type="http://schemas.openxmlformats.org/officeDocument/2006/relationships/slideLayout" Target="../slideLayouts/slideLayout7.xml"/><Relationship Id="rId1" Type="http://schemas.openxmlformats.org/officeDocument/2006/relationships/tags" Target="../tags/tag1024.xml"/><Relationship Id="rId6" Type="http://schemas.openxmlformats.org/officeDocument/2006/relationships/tags" Target="../tags/tag1029.xml"/><Relationship Id="rId11" Type="http://schemas.openxmlformats.org/officeDocument/2006/relationships/tags" Target="../tags/tag1034.xml"/><Relationship Id="rId5" Type="http://schemas.openxmlformats.org/officeDocument/2006/relationships/tags" Target="../tags/tag1028.xml"/><Relationship Id="rId15" Type="http://schemas.openxmlformats.org/officeDocument/2006/relationships/tags" Target="../tags/tag1038.xml"/><Relationship Id="rId10" Type="http://schemas.openxmlformats.org/officeDocument/2006/relationships/tags" Target="../tags/tag1033.xml"/><Relationship Id="rId4" Type="http://schemas.openxmlformats.org/officeDocument/2006/relationships/tags" Target="../tags/tag1027.xml"/><Relationship Id="rId9" Type="http://schemas.openxmlformats.org/officeDocument/2006/relationships/tags" Target="../tags/tag1032.xml"/><Relationship Id="rId14" Type="http://schemas.openxmlformats.org/officeDocument/2006/relationships/tags" Target="../tags/tag1037.xml"/></Relationships>
</file>

<file path=ppt/slides/_rels/slide66.xml.rels><?xml version="1.0" encoding="UTF-8" standalone="yes"?>
<Relationships xmlns="http://schemas.openxmlformats.org/package/2006/relationships"><Relationship Id="rId8" Type="http://schemas.openxmlformats.org/officeDocument/2006/relationships/tags" Target="../tags/tag1046.xml"/><Relationship Id="rId13" Type="http://schemas.openxmlformats.org/officeDocument/2006/relationships/tags" Target="../tags/tag1051.xml"/><Relationship Id="rId18" Type="http://schemas.openxmlformats.org/officeDocument/2006/relationships/tags" Target="../tags/tag1056.xml"/><Relationship Id="rId26" Type="http://schemas.openxmlformats.org/officeDocument/2006/relationships/tags" Target="../tags/tag1064.xml"/><Relationship Id="rId39" Type="http://schemas.openxmlformats.org/officeDocument/2006/relationships/image" Target="../media/image18.emf"/><Relationship Id="rId3" Type="http://schemas.openxmlformats.org/officeDocument/2006/relationships/tags" Target="../tags/tag1041.xml"/><Relationship Id="rId21" Type="http://schemas.openxmlformats.org/officeDocument/2006/relationships/tags" Target="../tags/tag1059.xml"/><Relationship Id="rId34" Type="http://schemas.openxmlformats.org/officeDocument/2006/relationships/tags" Target="../tags/tag1072.xml"/><Relationship Id="rId7" Type="http://schemas.openxmlformats.org/officeDocument/2006/relationships/tags" Target="../tags/tag1045.xml"/><Relationship Id="rId12" Type="http://schemas.openxmlformats.org/officeDocument/2006/relationships/tags" Target="../tags/tag1050.xml"/><Relationship Id="rId17" Type="http://schemas.openxmlformats.org/officeDocument/2006/relationships/tags" Target="../tags/tag1055.xml"/><Relationship Id="rId25" Type="http://schemas.openxmlformats.org/officeDocument/2006/relationships/tags" Target="../tags/tag1063.xml"/><Relationship Id="rId33" Type="http://schemas.openxmlformats.org/officeDocument/2006/relationships/tags" Target="../tags/tag1071.xml"/><Relationship Id="rId38" Type="http://schemas.openxmlformats.org/officeDocument/2006/relationships/customXml" Target="../ink/ink7.xml"/><Relationship Id="rId2" Type="http://schemas.openxmlformats.org/officeDocument/2006/relationships/tags" Target="../tags/tag1040.xml"/><Relationship Id="rId16" Type="http://schemas.openxmlformats.org/officeDocument/2006/relationships/tags" Target="../tags/tag1054.xml"/><Relationship Id="rId20" Type="http://schemas.openxmlformats.org/officeDocument/2006/relationships/tags" Target="../tags/tag1058.xml"/><Relationship Id="rId29" Type="http://schemas.openxmlformats.org/officeDocument/2006/relationships/tags" Target="../tags/tag1067.xml"/><Relationship Id="rId1" Type="http://schemas.openxmlformats.org/officeDocument/2006/relationships/tags" Target="../tags/tag1039.xml"/><Relationship Id="rId6" Type="http://schemas.openxmlformats.org/officeDocument/2006/relationships/tags" Target="../tags/tag1044.xml"/><Relationship Id="rId11" Type="http://schemas.openxmlformats.org/officeDocument/2006/relationships/tags" Target="../tags/tag1049.xml"/><Relationship Id="rId24" Type="http://schemas.openxmlformats.org/officeDocument/2006/relationships/tags" Target="../tags/tag1062.xml"/><Relationship Id="rId32" Type="http://schemas.openxmlformats.org/officeDocument/2006/relationships/tags" Target="../tags/tag1070.xml"/><Relationship Id="rId37" Type="http://schemas.openxmlformats.org/officeDocument/2006/relationships/notesSlide" Target="../notesSlides/notesSlide21.xml"/><Relationship Id="rId5" Type="http://schemas.openxmlformats.org/officeDocument/2006/relationships/tags" Target="../tags/tag1043.xml"/><Relationship Id="rId15" Type="http://schemas.openxmlformats.org/officeDocument/2006/relationships/tags" Target="../tags/tag1053.xml"/><Relationship Id="rId23" Type="http://schemas.openxmlformats.org/officeDocument/2006/relationships/tags" Target="../tags/tag1061.xml"/><Relationship Id="rId28" Type="http://schemas.openxmlformats.org/officeDocument/2006/relationships/tags" Target="../tags/tag1066.xml"/><Relationship Id="rId36" Type="http://schemas.openxmlformats.org/officeDocument/2006/relationships/slideLayout" Target="../slideLayouts/slideLayout7.xml"/><Relationship Id="rId10" Type="http://schemas.openxmlformats.org/officeDocument/2006/relationships/tags" Target="../tags/tag1048.xml"/><Relationship Id="rId19" Type="http://schemas.openxmlformats.org/officeDocument/2006/relationships/tags" Target="../tags/tag1057.xml"/><Relationship Id="rId31" Type="http://schemas.openxmlformats.org/officeDocument/2006/relationships/tags" Target="../tags/tag1069.xml"/><Relationship Id="rId4" Type="http://schemas.openxmlformats.org/officeDocument/2006/relationships/tags" Target="../tags/tag1042.xml"/><Relationship Id="rId9" Type="http://schemas.openxmlformats.org/officeDocument/2006/relationships/tags" Target="../tags/tag1047.xml"/><Relationship Id="rId14" Type="http://schemas.openxmlformats.org/officeDocument/2006/relationships/tags" Target="../tags/tag1052.xml"/><Relationship Id="rId22" Type="http://schemas.openxmlformats.org/officeDocument/2006/relationships/tags" Target="../tags/tag1060.xml"/><Relationship Id="rId27" Type="http://schemas.openxmlformats.org/officeDocument/2006/relationships/tags" Target="../tags/tag1065.xml"/><Relationship Id="rId30" Type="http://schemas.openxmlformats.org/officeDocument/2006/relationships/tags" Target="../tags/tag1068.xml"/><Relationship Id="rId35" Type="http://schemas.openxmlformats.org/officeDocument/2006/relationships/tags" Target="../tags/tag1073.xml"/></Relationships>
</file>

<file path=ppt/slides/_rels/slide67.xml.rels><?xml version="1.0" encoding="UTF-8" standalone="yes"?>
<Relationships xmlns="http://schemas.openxmlformats.org/package/2006/relationships"><Relationship Id="rId8" Type="http://schemas.openxmlformats.org/officeDocument/2006/relationships/tags" Target="../tags/tag1081.xml"/><Relationship Id="rId13" Type="http://schemas.openxmlformats.org/officeDocument/2006/relationships/tags" Target="../tags/tag1086.xml"/><Relationship Id="rId18" Type="http://schemas.openxmlformats.org/officeDocument/2006/relationships/tags" Target="../tags/tag1091.xml"/><Relationship Id="rId26" Type="http://schemas.openxmlformats.org/officeDocument/2006/relationships/tags" Target="../tags/tag1099.xml"/><Relationship Id="rId39" Type="http://schemas.openxmlformats.org/officeDocument/2006/relationships/notesSlide" Target="../notesSlides/notesSlide22.xml"/><Relationship Id="rId3" Type="http://schemas.openxmlformats.org/officeDocument/2006/relationships/tags" Target="../tags/tag1076.xml"/><Relationship Id="rId21" Type="http://schemas.openxmlformats.org/officeDocument/2006/relationships/tags" Target="../tags/tag1094.xml"/><Relationship Id="rId34" Type="http://schemas.openxmlformats.org/officeDocument/2006/relationships/tags" Target="../tags/tag1107.xml"/><Relationship Id="rId7" Type="http://schemas.openxmlformats.org/officeDocument/2006/relationships/tags" Target="../tags/tag1080.xml"/><Relationship Id="rId12" Type="http://schemas.openxmlformats.org/officeDocument/2006/relationships/tags" Target="../tags/tag1085.xml"/><Relationship Id="rId17" Type="http://schemas.openxmlformats.org/officeDocument/2006/relationships/tags" Target="../tags/tag1090.xml"/><Relationship Id="rId25" Type="http://schemas.openxmlformats.org/officeDocument/2006/relationships/tags" Target="../tags/tag1098.xml"/><Relationship Id="rId33" Type="http://schemas.openxmlformats.org/officeDocument/2006/relationships/tags" Target="../tags/tag1106.xml"/><Relationship Id="rId38" Type="http://schemas.openxmlformats.org/officeDocument/2006/relationships/slideLayout" Target="../slideLayouts/slideLayout7.xml"/><Relationship Id="rId2" Type="http://schemas.openxmlformats.org/officeDocument/2006/relationships/tags" Target="../tags/tag1075.xml"/><Relationship Id="rId16" Type="http://schemas.openxmlformats.org/officeDocument/2006/relationships/tags" Target="../tags/tag1089.xml"/><Relationship Id="rId20" Type="http://schemas.openxmlformats.org/officeDocument/2006/relationships/tags" Target="../tags/tag1093.xml"/><Relationship Id="rId29" Type="http://schemas.openxmlformats.org/officeDocument/2006/relationships/tags" Target="../tags/tag1102.xml"/><Relationship Id="rId41" Type="http://schemas.openxmlformats.org/officeDocument/2006/relationships/image" Target="../media/image19.emf"/><Relationship Id="rId1" Type="http://schemas.openxmlformats.org/officeDocument/2006/relationships/tags" Target="../tags/tag1074.xml"/><Relationship Id="rId6" Type="http://schemas.openxmlformats.org/officeDocument/2006/relationships/tags" Target="../tags/tag1079.xml"/><Relationship Id="rId11" Type="http://schemas.openxmlformats.org/officeDocument/2006/relationships/tags" Target="../tags/tag1084.xml"/><Relationship Id="rId24" Type="http://schemas.openxmlformats.org/officeDocument/2006/relationships/tags" Target="../tags/tag1097.xml"/><Relationship Id="rId32" Type="http://schemas.openxmlformats.org/officeDocument/2006/relationships/tags" Target="../tags/tag1105.xml"/><Relationship Id="rId37" Type="http://schemas.openxmlformats.org/officeDocument/2006/relationships/tags" Target="../tags/tag1110.xml"/><Relationship Id="rId40" Type="http://schemas.openxmlformats.org/officeDocument/2006/relationships/customXml" Target="../ink/ink8.xml"/><Relationship Id="rId5" Type="http://schemas.openxmlformats.org/officeDocument/2006/relationships/tags" Target="../tags/tag1078.xml"/><Relationship Id="rId15" Type="http://schemas.openxmlformats.org/officeDocument/2006/relationships/tags" Target="../tags/tag1088.xml"/><Relationship Id="rId23" Type="http://schemas.openxmlformats.org/officeDocument/2006/relationships/tags" Target="../tags/tag1096.xml"/><Relationship Id="rId28" Type="http://schemas.openxmlformats.org/officeDocument/2006/relationships/tags" Target="../tags/tag1101.xml"/><Relationship Id="rId36" Type="http://schemas.openxmlformats.org/officeDocument/2006/relationships/tags" Target="../tags/tag1109.xml"/><Relationship Id="rId10" Type="http://schemas.openxmlformats.org/officeDocument/2006/relationships/tags" Target="../tags/tag1083.xml"/><Relationship Id="rId19" Type="http://schemas.openxmlformats.org/officeDocument/2006/relationships/tags" Target="../tags/tag1092.xml"/><Relationship Id="rId31" Type="http://schemas.openxmlformats.org/officeDocument/2006/relationships/tags" Target="../tags/tag1104.xml"/><Relationship Id="rId4" Type="http://schemas.openxmlformats.org/officeDocument/2006/relationships/tags" Target="../tags/tag1077.xml"/><Relationship Id="rId9" Type="http://schemas.openxmlformats.org/officeDocument/2006/relationships/tags" Target="../tags/tag1082.xml"/><Relationship Id="rId14" Type="http://schemas.openxmlformats.org/officeDocument/2006/relationships/tags" Target="../tags/tag1087.xml"/><Relationship Id="rId22" Type="http://schemas.openxmlformats.org/officeDocument/2006/relationships/tags" Target="../tags/tag1095.xml"/><Relationship Id="rId27" Type="http://schemas.openxmlformats.org/officeDocument/2006/relationships/tags" Target="../tags/tag1100.xml"/><Relationship Id="rId30" Type="http://schemas.openxmlformats.org/officeDocument/2006/relationships/tags" Target="../tags/tag1103.xml"/><Relationship Id="rId35" Type="http://schemas.openxmlformats.org/officeDocument/2006/relationships/tags" Target="../tags/tag1108.xml"/></Relationships>
</file>

<file path=ppt/slides/_rels/slide6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slideLayout" Target="../slideLayouts/slideLayout7.xml"/><Relationship Id="rId1" Type="http://schemas.openxmlformats.org/officeDocument/2006/relationships/tags" Target="../tags/tag1111.xml"/><Relationship Id="rId4" Type="http://schemas.openxmlformats.org/officeDocument/2006/relationships/image" Target="../media/image49.emf"/></Relationships>
</file>

<file path=ppt/slides/_rels/slide69.xml.rels><?xml version="1.0" encoding="UTF-8" standalone="yes"?>
<Relationships xmlns="http://schemas.openxmlformats.org/package/2006/relationships"><Relationship Id="rId8" Type="http://schemas.openxmlformats.org/officeDocument/2006/relationships/tags" Target="../tags/tag1119.xml"/><Relationship Id="rId13" Type="http://schemas.openxmlformats.org/officeDocument/2006/relationships/tags" Target="../tags/tag1124.xml"/><Relationship Id="rId18" Type="http://schemas.openxmlformats.org/officeDocument/2006/relationships/tags" Target="../tags/tag1129.xml"/><Relationship Id="rId3" Type="http://schemas.openxmlformats.org/officeDocument/2006/relationships/tags" Target="../tags/tag1114.xml"/><Relationship Id="rId21" Type="http://schemas.openxmlformats.org/officeDocument/2006/relationships/slideLayout" Target="../slideLayouts/slideLayout7.xml"/><Relationship Id="rId7" Type="http://schemas.openxmlformats.org/officeDocument/2006/relationships/tags" Target="../tags/tag1118.xml"/><Relationship Id="rId12" Type="http://schemas.openxmlformats.org/officeDocument/2006/relationships/tags" Target="../tags/tag1123.xml"/><Relationship Id="rId17" Type="http://schemas.openxmlformats.org/officeDocument/2006/relationships/tags" Target="../tags/tag1128.xml"/><Relationship Id="rId2" Type="http://schemas.openxmlformats.org/officeDocument/2006/relationships/tags" Target="../tags/tag1113.xml"/><Relationship Id="rId16" Type="http://schemas.openxmlformats.org/officeDocument/2006/relationships/tags" Target="../tags/tag1127.xml"/><Relationship Id="rId20" Type="http://schemas.openxmlformats.org/officeDocument/2006/relationships/tags" Target="../tags/tag1131.xml"/><Relationship Id="rId1" Type="http://schemas.openxmlformats.org/officeDocument/2006/relationships/tags" Target="../tags/tag1112.xml"/><Relationship Id="rId6" Type="http://schemas.openxmlformats.org/officeDocument/2006/relationships/tags" Target="../tags/tag1117.xml"/><Relationship Id="rId11" Type="http://schemas.openxmlformats.org/officeDocument/2006/relationships/tags" Target="../tags/tag1122.xml"/><Relationship Id="rId5" Type="http://schemas.openxmlformats.org/officeDocument/2006/relationships/tags" Target="../tags/tag1116.xml"/><Relationship Id="rId15" Type="http://schemas.openxmlformats.org/officeDocument/2006/relationships/tags" Target="../tags/tag1126.xml"/><Relationship Id="rId23" Type="http://schemas.openxmlformats.org/officeDocument/2006/relationships/image" Target="../media/image50.emf"/><Relationship Id="rId10" Type="http://schemas.openxmlformats.org/officeDocument/2006/relationships/tags" Target="../tags/tag1121.xml"/><Relationship Id="rId19" Type="http://schemas.openxmlformats.org/officeDocument/2006/relationships/tags" Target="../tags/tag1130.xml"/><Relationship Id="rId4" Type="http://schemas.openxmlformats.org/officeDocument/2006/relationships/tags" Target="../tags/tag1115.xml"/><Relationship Id="rId9" Type="http://schemas.openxmlformats.org/officeDocument/2006/relationships/tags" Target="../tags/tag1120.xml"/><Relationship Id="rId14" Type="http://schemas.openxmlformats.org/officeDocument/2006/relationships/tags" Target="../tags/tag1125.xml"/><Relationship Id="rId22" Type="http://schemas.openxmlformats.org/officeDocument/2006/relationships/customXml" Target="../ink/ink10.xml"/></Relationships>
</file>

<file path=ppt/slides/_rels/slide7.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tags" Target="../tags/tag147.xml"/><Relationship Id="rId3" Type="http://schemas.openxmlformats.org/officeDocument/2006/relationships/tags" Target="../tags/tag124.xml"/><Relationship Id="rId21" Type="http://schemas.openxmlformats.org/officeDocument/2006/relationships/tags" Target="../tags/tag142.xml"/><Relationship Id="rId34" Type="http://schemas.openxmlformats.org/officeDocument/2006/relationships/tags" Target="../tags/tag155.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tags" Target="../tags/tag146.xml"/><Relationship Id="rId33" Type="http://schemas.openxmlformats.org/officeDocument/2006/relationships/tags" Target="../tags/tag154.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29" Type="http://schemas.openxmlformats.org/officeDocument/2006/relationships/tags" Target="../tags/tag150.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tags" Target="../tags/tag145.xml"/><Relationship Id="rId32" Type="http://schemas.openxmlformats.org/officeDocument/2006/relationships/tags" Target="../tags/tag153.xml"/><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tags" Target="../tags/tag144.xml"/><Relationship Id="rId28" Type="http://schemas.openxmlformats.org/officeDocument/2006/relationships/tags" Target="../tags/tag149.xml"/><Relationship Id="rId10" Type="http://schemas.openxmlformats.org/officeDocument/2006/relationships/tags" Target="../tags/tag131.xml"/><Relationship Id="rId19" Type="http://schemas.openxmlformats.org/officeDocument/2006/relationships/tags" Target="../tags/tag140.xml"/><Relationship Id="rId31" Type="http://schemas.openxmlformats.org/officeDocument/2006/relationships/tags" Target="../tags/tag152.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tags" Target="../tags/tag143.xml"/><Relationship Id="rId27" Type="http://schemas.openxmlformats.org/officeDocument/2006/relationships/tags" Target="../tags/tag148.xml"/><Relationship Id="rId30" Type="http://schemas.openxmlformats.org/officeDocument/2006/relationships/tags" Target="../tags/tag151.xml"/><Relationship Id="rId35"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tags" Target="../tags/tag1139.xml"/><Relationship Id="rId13" Type="http://schemas.openxmlformats.org/officeDocument/2006/relationships/tags" Target="../tags/tag1144.xml"/><Relationship Id="rId3" Type="http://schemas.openxmlformats.org/officeDocument/2006/relationships/tags" Target="../tags/tag1134.xml"/><Relationship Id="rId7" Type="http://schemas.openxmlformats.org/officeDocument/2006/relationships/tags" Target="../tags/tag1138.xml"/><Relationship Id="rId12" Type="http://schemas.openxmlformats.org/officeDocument/2006/relationships/tags" Target="../tags/tag1143.xml"/><Relationship Id="rId17" Type="http://schemas.openxmlformats.org/officeDocument/2006/relationships/image" Target="../media/image54.emf"/><Relationship Id="rId2" Type="http://schemas.openxmlformats.org/officeDocument/2006/relationships/tags" Target="../tags/tag1133.xml"/><Relationship Id="rId16" Type="http://schemas.openxmlformats.org/officeDocument/2006/relationships/customXml" Target="../ink/ink11.xml"/><Relationship Id="rId1" Type="http://schemas.openxmlformats.org/officeDocument/2006/relationships/tags" Target="../tags/tag1132.xml"/><Relationship Id="rId6" Type="http://schemas.openxmlformats.org/officeDocument/2006/relationships/tags" Target="../tags/tag1137.xml"/><Relationship Id="rId11" Type="http://schemas.openxmlformats.org/officeDocument/2006/relationships/tags" Target="../tags/tag1142.xml"/><Relationship Id="rId5" Type="http://schemas.openxmlformats.org/officeDocument/2006/relationships/tags" Target="../tags/tag1136.xml"/><Relationship Id="rId15" Type="http://schemas.openxmlformats.org/officeDocument/2006/relationships/slideLayout" Target="../slideLayouts/slideLayout7.xml"/><Relationship Id="rId10" Type="http://schemas.openxmlformats.org/officeDocument/2006/relationships/tags" Target="../tags/tag1141.xml"/><Relationship Id="rId4" Type="http://schemas.openxmlformats.org/officeDocument/2006/relationships/tags" Target="../tags/tag1135.xml"/><Relationship Id="rId9" Type="http://schemas.openxmlformats.org/officeDocument/2006/relationships/tags" Target="../tags/tag1140.xml"/><Relationship Id="rId14" Type="http://schemas.openxmlformats.org/officeDocument/2006/relationships/tags" Target="../tags/tag1145.xml"/></Relationships>
</file>

<file path=ppt/slides/_rels/slide71.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tags" Target="../tags/tag1148.xml"/><Relationship Id="rId7" Type="http://schemas.openxmlformats.org/officeDocument/2006/relationships/image" Target="../media/image50.png"/><Relationship Id="rId2" Type="http://schemas.openxmlformats.org/officeDocument/2006/relationships/tags" Target="../tags/tag1147.xml"/><Relationship Id="rId1" Type="http://schemas.openxmlformats.org/officeDocument/2006/relationships/tags" Target="../tags/tag1146.xml"/><Relationship Id="rId6" Type="http://schemas.openxmlformats.org/officeDocument/2006/relationships/slideLayout" Target="../slideLayouts/slideLayout7.xml"/><Relationship Id="rId5" Type="http://schemas.openxmlformats.org/officeDocument/2006/relationships/tags" Target="../tags/tag1150.xml"/><Relationship Id="rId4" Type="http://schemas.openxmlformats.org/officeDocument/2006/relationships/tags" Target="../tags/tag1149.xml"/><Relationship Id="rId9" Type="http://schemas.openxmlformats.org/officeDocument/2006/relationships/image" Target="../media/image58.emf"/></Relationships>
</file>

<file path=ppt/slides/_rels/slide72.xml.rels><?xml version="1.0" encoding="UTF-8" standalone="yes"?>
<Relationships xmlns="http://schemas.openxmlformats.org/package/2006/relationships"><Relationship Id="rId8" Type="http://schemas.openxmlformats.org/officeDocument/2006/relationships/tags" Target="../tags/tag1158.xml"/><Relationship Id="rId13" Type="http://schemas.openxmlformats.org/officeDocument/2006/relationships/tags" Target="../tags/tag1163.xml"/><Relationship Id="rId18" Type="http://schemas.openxmlformats.org/officeDocument/2006/relationships/tags" Target="../tags/tag1168.xml"/><Relationship Id="rId26" Type="http://schemas.openxmlformats.org/officeDocument/2006/relationships/image" Target="../media/image42.png"/><Relationship Id="rId3" Type="http://schemas.openxmlformats.org/officeDocument/2006/relationships/tags" Target="../tags/tag1153.xml"/><Relationship Id="rId21" Type="http://schemas.openxmlformats.org/officeDocument/2006/relationships/tags" Target="../tags/tag1171.xml"/><Relationship Id="rId7" Type="http://schemas.openxmlformats.org/officeDocument/2006/relationships/tags" Target="../tags/tag1157.xml"/><Relationship Id="rId12" Type="http://schemas.openxmlformats.org/officeDocument/2006/relationships/tags" Target="../tags/tag1162.xml"/><Relationship Id="rId17" Type="http://schemas.openxmlformats.org/officeDocument/2006/relationships/tags" Target="../tags/tag1167.xml"/><Relationship Id="rId25" Type="http://schemas.openxmlformats.org/officeDocument/2006/relationships/notesSlide" Target="../notesSlides/notesSlide23.xml"/><Relationship Id="rId2" Type="http://schemas.openxmlformats.org/officeDocument/2006/relationships/tags" Target="../tags/tag1152.xml"/><Relationship Id="rId16" Type="http://schemas.openxmlformats.org/officeDocument/2006/relationships/tags" Target="../tags/tag1166.xml"/><Relationship Id="rId20" Type="http://schemas.openxmlformats.org/officeDocument/2006/relationships/tags" Target="../tags/tag1170.xml"/><Relationship Id="rId1" Type="http://schemas.openxmlformats.org/officeDocument/2006/relationships/tags" Target="../tags/tag1151.xml"/><Relationship Id="rId6" Type="http://schemas.openxmlformats.org/officeDocument/2006/relationships/tags" Target="../tags/tag1156.xml"/><Relationship Id="rId11" Type="http://schemas.openxmlformats.org/officeDocument/2006/relationships/tags" Target="../tags/tag1161.xml"/><Relationship Id="rId24" Type="http://schemas.openxmlformats.org/officeDocument/2006/relationships/slideLayout" Target="../slideLayouts/slideLayout6.xml"/><Relationship Id="rId5" Type="http://schemas.openxmlformats.org/officeDocument/2006/relationships/tags" Target="../tags/tag1155.xml"/><Relationship Id="rId15" Type="http://schemas.openxmlformats.org/officeDocument/2006/relationships/tags" Target="../tags/tag1165.xml"/><Relationship Id="rId23" Type="http://schemas.openxmlformats.org/officeDocument/2006/relationships/tags" Target="../tags/tag1173.xml"/><Relationship Id="rId28" Type="http://schemas.openxmlformats.org/officeDocument/2006/relationships/image" Target="../media/image60.emf"/><Relationship Id="rId10" Type="http://schemas.openxmlformats.org/officeDocument/2006/relationships/tags" Target="../tags/tag1160.xml"/><Relationship Id="rId19" Type="http://schemas.openxmlformats.org/officeDocument/2006/relationships/tags" Target="../tags/tag1169.xml"/><Relationship Id="rId4" Type="http://schemas.openxmlformats.org/officeDocument/2006/relationships/tags" Target="../tags/tag1154.xml"/><Relationship Id="rId9" Type="http://schemas.openxmlformats.org/officeDocument/2006/relationships/tags" Target="../tags/tag1159.xml"/><Relationship Id="rId14" Type="http://schemas.openxmlformats.org/officeDocument/2006/relationships/tags" Target="../tags/tag1164.xml"/><Relationship Id="rId22" Type="http://schemas.openxmlformats.org/officeDocument/2006/relationships/tags" Target="../tags/tag1172.xml"/><Relationship Id="rId27" Type="http://schemas.openxmlformats.org/officeDocument/2006/relationships/customXml" Target="../ink/ink13.xml"/></Relationships>
</file>

<file path=ppt/slides/_rels/slide73.xml.rels><?xml version="1.0" encoding="UTF-8" standalone="yes"?>
<Relationships xmlns="http://schemas.openxmlformats.org/package/2006/relationships"><Relationship Id="rId8" Type="http://schemas.openxmlformats.org/officeDocument/2006/relationships/tags" Target="../tags/tag1181.xml"/><Relationship Id="rId13" Type="http://schemas.openxmlformats.org/officeDocument/2006/relationships/image" Target="../media/image5.png"/><Relationship Id="rId3" Type="http://schemas.openxmlformats.org/officeDocument/2006/relationships/tags" Target="../tags/tag1176.xml"/><Relationship Id="rId7" Type="http://schemas.openxmlformats.org/officeDocument/2006/relationships/tags" Target="../tags/tag1180.xml"/><Relationship Id="rId12" Type="http://schemas.openxmlformats.org/officeDocument/2006/relationships/slideLayout" Target="../slideLayouts/slideLayout7.xml"/><Relationship Id="rId2" Type="http://schemas.openxmlformats.org/officeDocument/2006/relationships/tags" Target="../tags/tag1175.xml"/><Relationship Id="rId16" Type="http://schemas.openxmlformats.org/officeDocument/2006/relationships/image" Target="../media/image810.emf"/><Relationship Id="rId1" Type="http://schemas.openxmlformats.org/officeDocument/2006/relationships/tags" Target="../tags/tag1174.xml"/><Relationship Id="rId6" Type="http://schemas.openxmlformats.org/officeDocument/2006/relationships/tags" Target="../tags/tag1179.xml"/><Relationship Id="rId11" Type="http://schemas.openxmlformats.org/officeDocument/2006/relationships/tags" Target="../tags/tag1184.xml"/><Relationship Id="rId5" Type="http://schemas.openxmlformats.org/officeDocument/2006/relationships/tags" Target="../tags/tag1178.xml"/><Relationship Id="rId15" Type="http://schemas.openxmlformats.org/officeDocument/2006/relationships/customXml" Target="../ink/ink14.xml"/><Relationship Id="rId10" Type="http://schemas.openxmlformats.org/officeDocument/2006/relationships/tags" Target="../tags/tag1183.xml"/><Relationship Id="rId4" Type="http://schemas.openxmlformats.org/officeDocument/2006/relationships/tags" Target="../tags/tag1177.xml"/><Relationship Id="rId9" Type="http://schemas.openxmlformats.org/officeDocument/2006/relationships/tags" Target="../tags/tag1182.xml"/><Relationship Id="rId14" Type="http://schemas.openxmlformats.org/officeDocument/2006/relationships/image" Target="../media/image51.jpeg"/></Relationships>
</file>

<file path=ppt/slides/_rels/slide74.xml.rels><?xml version="1.0" encoding="UTF-8" standalone="yes"?>
<Relationships xmlns="http://schemas.openxmlformats.org/package/2006/relationships"><Relationship Id="rId8" Type="http://schemas.openxmlformats.org/officeDocument/2006/relationships/tags" Target="../tags/tag1192.xml"/><Relationship Id="rId13" Type="http://schemas.openxmlformats.org/officeDocument/2006/relationships/tags" Target="../tags/tag1197.xml"/><Relationship Id="rId18" Type="http://schemas.openxmlformats.org/officeDocument/2006/relationships/image" Target="../media/image52.png"/><Relationship Id="rId3" Type="http://schemas.openxmlformats.org/officeDocument/2006/relationships/tags" Target="../tags/tag1187.xml"/><Relationship Id="rId7" Type="http://schemas.openxmlformats.org/officeDocument/2006/relationships/tags" Target="../tags/tag1191.xml"/><Relationship Id="rId12" Type="http://schemas.openxmlformats.org/officeDocument/2006/relationships/tags" Target="../tags/tag1196.xml"/><Relationship Id="rId17" Type="http://schemas.openxmlformats.org/officeDocument/2006/relationships/slideLayout" Target="../slideLayouts/slideLayout7.xml"/><Relationship Id="rId2" Type="http://schemas.openxmlformats.org/officeDocument/2006/relationships/tags" Target="../tags/tag1186.xml"/><Relationship Id="rId16" Type="http://schemas.openxmlformats.org/officeDocument/2006/relationships/tags" Target="../tags/tag1200.xml"/><Relationship Id="rId20" Type="http://schemas.openxmlformats.org/officeDocument/2006/relationships/image" Target="../media/image23.emf"/><Relationship Id="rId1" Type="http://schemas.openxmlformats.org/officeDocument/2006/relationships/tags" Target="../tags/tag1185.xml"/><Relationship Id="rId6" Type="http://schemas.openxmlformats.org/officeDocument/2006/relationships/tags" Target="../tags/tag1190.xml"/><Relationship Id="rId11" Type="http://schemas.openxmlformats.org/officeDocument/2006/relationships/tags" Target="../tags/tag1195.xml"/><Relationship Id="rId5" Type="http://schemas.openxmlformats.org/officeDocument/2006/relationships/tags" Target="../tags/tag1189.xml"/><Relationship Id="rId15" Type="http://schemas.openxmlformats.org/officeDocument/2006/relationships/tags" Target="../tags/tag1199.xml"/><Relationship Id="rId10" Type="http://schemas.openxmlformats.org/officeDocument/2006/relationships/tags" Target="../tags/tag1194.xml"/><Relationship Id="rId19" Type="http://schemas.openxmlformats.org/officeDocument/2006/relationships/customXml" Target="../ink/ink15.xml"/><Relationship Id="rId4" Type="http://schemas.openxmlformats.org/officeDocument/2006/relationships/tags" Target="../tags/tag1188.xml"/><Relationship Id="rId9" Type="http://schemas.openxmlformats.org/officeDocument/2006/relationships/tags" Target="../tags/tag1193.xml"/><Relationship Id="rId14" Type="http://schemas.openxmlformats.org/officeDocument/2006/relationships/tags" Target="../tags/tag1198.xml"/></Relationships>
</file>

<file path=ppt/slides/_rels/slide75.xml.rels><?xml version="1.0" encoding="UTF-8" standalone="yes"?>
<Relationships xmlns="http://schemas.openxmlformats.org/package/2006/relationships"><Relationship Id="rId8" Type="http://schemas.openxmlformats.org/officeDocument/2006/relationships/tags" Target="../tags/tag1208.xml"/><Relationship Id="rId13" Type="http://schemas.openxmlformats.org/officeDocument/2006/relationships/tags" Target="../tags/tag1213.xml"/><Relationship Id="rId18" Type="http://schemas.openxmlformats.org/officeDocument/2006/relationships/image" Target="../media/image52.png"/><Relationship Id="rId3" Type="http://schemas.openxmlformats.org/officeDocument/2006/relationships/tags" Target="../tags/tag1203.xml"/><Relationship Id="rId7" Type="http://schemas.openxmlformats.org/officeDocument/2006/relationships/tags" Target="../tags/tag1207.xml"/><Relationship Id="rId12" Type="http://schemas.openxmlformats.org/officeDocument/2006/relationships/tags" Target="../tags/tag1212.xml"/><Relationship Id="rId17" Type="http://schemas.openxmlformats.org/officeDocument/2006/relationships/slideLayout" Target="../slideLayouts/slideLayout7.xml"/><Relationship Id="rId2" Type="http://schemas.openxmlformats.org/officeDocument/2006/relationships/tags" Target="../tags/tag1202.xml"/><Relationship Id="rId16" Type="http://schemas.openxmlformats.org/officeDocument/2006/relationships/tags" Target="../tags/tag1216.xml"/><Relationship Id="rId20" Type="http://schemas.openxmlformats.org/officeDocument/2006/relationships/image" Target="../media/image245.emf"/><Relationship Id="rId1" Type="http://schemas.openxmlformats.org/officeDocument/2006/relationships/tags" Target="../tags/tag1201.xml"/><Relationship Id="rId6" Type="http://schemas.openxmlformats.org/officeDocument/2006/relationships/tags" Target="../tags/tag1206.xml"/><Relationship Id="rId11" Type="http://schemas.openxmlformats.org/officeDocument/2006/relationships/tags" Target="../tags/tag1211.xml"/><Relationship Id="rId5" Type="http://schemas.openxmlformats.org/officeDocument/2006/relationships/tags" Target="../tags/tag1205.xml"/><Relationship Id="rId15" Type="http://schemas.openxmlformats.org/officeDocument/2006/relationships/tags" Target="../tags/tag1215.xml"/><Relationship Id="rId10" Type="http://schemas.openxmlformats.org/officeDocument/2006/relationships/tags" Target="../tags/tag1210.xml"/><Relationship Id="rId19" Type="http://schemas.openxmlformats.org/officeDocument/2006/relationships/customXml" Target="../ink/ink16.xml"/><Relationship Id="rId4" Type="http://schemas.openxmlformats.org/officeDocument/2006/relationships/tags" Target="../tags/tag1204.xml"/><Relationship Id="rId9" Type="http://schemas.openxmlformats.org/officeDocument/2006/relationships/tags" Target="../tags/tag1209.xml"/><Relationship Id="rId14" Type="http://schemas.openxmlformats.org/officeDocument/2006/relationships/tags" Target="../tags/tag121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217.xml"/><Relationship Id="rId5" Type="http://schemas.openxmlformats.org/officeDocument/2006/relationships/image" Target="../media/image30.emf"/><Relationship Id="rId4" Type="http://schemas.openxmlformats.org/officeDocument/2006/relationships/customXml" Target="../ink/ink17.xml"/></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220.xml"/><Relationship Id="rId7" Type="http://schemas.openxmlformats.org/officeDocument/2006/relationships/tags" Target="../tags/tag1224.xml"/><Relationship Id="rId2" Type="http://schemas.openxmlformats.org/officeDocument/2006/relationships/tags" Target="../tags/tag1219.xml"/><Relationship Id="rId1" Type="http://schemas.openxmlformats.org/officeDocument/2006/relationships/tags" Target="../tags/tag1218.xml"/><Relationship Id="rId6" Type="http://schemas.openxmlformats.org/officeDocument/2006/relationships/tags" Target="../tags/tag1223.xml"/><Relationship Id="rId11" Type="http://schemas.openxmlformats.org/officeDocument/2006/relationships/image" Target="../media/image34.emf"/><Relationship Id="rId5" Type="http://schemas.openxmlformats.org/officeDocument/2006/relationships/tags" Target="../tags/tag1222.xml"/><Relationship Id="rId10" Type="http://schemas.openxmlformats.org/officeDocument/2006/relationships/customXml" Target="../ink/ink18.xml"/><Relationship Id="rId4" Type="http://schemas.openxmlformats.org/officeDocument/2006/relationships/tags" Target="../tags/tag1221.xml"/><Relationship Id="rId9" Type="http://schemas.openxmlformats.org/officeDocument/2006/relationships/notesSlide" Target="../notesSlides/notesSlide25.xml"/></Relationships>
</file>

<file path=ppt/slides/_rels/slide78.xml.rels><?xml version="1.0" encoding="UTF-8" standalone="yes"?>
<Relationships xmlns="http://schemas.openxmlformats.org/package/2006/relationships"><Relationship Id="rId8" Type="http://schemas.openxmlformats.org/officeDocument/2006/relationships/tags" Target="../tags/tag1232.xml"/><Relationship Id="rId13" Type="http://schemas.openxmlformats.org/officeDocument/2006/relationships/tags" Target="../tags/tag1237.xml"/><Relationship Id="rId18" Type="http://schemas.openxmlformats.org/officeDocument/2006/relationships/tags" Target="../tags/tag1242.xml"/><Relationship Id="rId26" Type="http://schemas.openxmlformats.org/officeDocument/2006/relationships/slideLayout" Target="../slideLayouts/slideLayout7.xml"/><Relationship Id="rId3" Type="http://schemas.openxmlformats.org/officeDocument/2006/relationships/tags" Target="../tags/tag1227.xml"/><Relationship Id="rId21" Type="http://schemas.openxmlformats.org/officeDocument/2006/relationships/tags" Target="../tags/tag1245.xml"/><Relationship Id="rId7" Type="http://schemas.openxmlformats.org/officeDocument/2006/relationships/tags" Target="../tags/tag1231.xml"/><Relationship Id="rId12" Type="http://schemas.openxmlformats.org/officeDocument/2006/relationships/tags" Target="../tags/tag1236.xml"/><Relationship Id="rId17" Type="http://schemas.openxmlformats.org/officeDocument/2006/relationships/tags" Target="../tags/tag1241.xml"/><Relationship Id="rId25" Type="http://schemas.openxmlformats.org/officeDocument/2006/relationships/tags" Target="../tags/tag1249.xml"/><Relationship Id="rId2" Type="http://schemas.openxmlformats.org/officeDocument/2006/relationships/tags" Target="../tags/tag1226.xml"/><Relationship Id="rId16" Type="http://schemas.openxmlformats.org/officeDocument/2006/relationships/tags" Target="../tags/tag1240.xml"/><Relationship Id="rId20" Type="http://schemas.openxmlformats.org/officeDocument/2006/relationships/tags" Target="../tags/tag1244.xml"/><Relationship Id="rId29" Type="http://schemas.openxmlformats.org/officeDocument/2006/relationships/image" Target="../media/image45.png"/><Relationship Id="rId1" Type="http://schemas.openxmlformats.org/officeDocument/2006/relationships/tags" Target="../tags/tag1225.xml"/><Relationship Id="rId6" Type="http://schemas.openxmlformats.org/officeDocument/2006/relationships/tags" Target="../tags/tag1230.xml"/><Relationship Id="rId11" Type="http://schemas.openxmlformats.org/officeDocument/2006/relationships/tags" Target="../tags/tag1235.xml"/><Relationship Id="rId24" Type="http://schemas.openxmlformats.org/officeDocument/2006/relationships/tags" Target="../tags/tag1248.xml"/><Relationship Id="rId5" Type="http://schemas.openxmlformats.org/officeDocument/2006/relationships/tags" Target="../tags/tag1229.xml"/><Relationship Id="rId15" Type="http://schemas.openxmlformats.org/officeDocument/2006/relationships/tags" Target="../tags/tag1239.xml"/><Relationship Id="rId23" Type="http://schemas.openxmlformats.org/officeDocument/2006/relationships/tags" Target="../tags/tag1247.xml"/><Relationship Id="rId28" Type="http://schemas.openxmlformats.org/officeDocument/2006/relationships/image" Target="../media/image44.png"/><Relationship Id="rId10" Type="http://schemas.openxmlformats.org/officeDocument/2006/relationships/tags" Target="../tags/tag1234.xml"/><Relationship Id="rId19" Type="http://schemas.openxmlformats.org/officeDocument/2006/relationships/tags" Target="../tags/tag1243.xml"/><Relationship Id="rId31" Type="http://schemas.openxmlformats.org/officeDocument/2006/relationships/image" Target="../media/image47.png"/><Relationship Id="rId4" Type="http://schemas.openxmlformats.org/officeDocument/2006/relationships/tags" Target="../tags/tag1228.xml"/><Relationship Id="rId9" Type="http://schemas.openxmlformats.org/officeDocument/2006/relationships/tags" Target="../tags/tag1233.xml"/><Relationship Id="rId14" Type="http://schemas.openxmlformats.org/officeDocument/2006/relationships/tags" Target="../tags/tag1238.xml"/><Relationship Id="rId22" Type="http://schemas.openxmlformats.org/officeDocument/2006/relationships/tags" Target="../tags/tag1246.xml"/><Relationship Id="rId27" Type="http://schemas.openxmlformats.org/officeDocument/2006/relationships/notesSlide" Target="../notesSlides/notesSlide26.xml"/><Relationship Id="rId30" Type="http://schemas.openxmlformats.org/officeDocument/2006/relationships/image" Target="../media/image46.png"/></Relationships>
</file>

<file path=ppt/slides/_rels/slide79.xml.rels><?xml version="1.0" encoding="UTF-8" standalone="yes"?>
<Relationships xmlns="http://schemas.openxmlformats.org/package/2006/relationships"><Relationship Id="rId3" Type="http://schemas.openxmlformats.org/officeDocument/2006/relationships/tags" Target="../tags/tag1252.xml"/><Relationship Id="rId7" Type="http://schemas.openxmlformats.org/officeDocument/2006/relationships/image" Target="../media/image48.png"/><Relationship Id="rId2" Type="http://schemas.openxmlformats.org/officeDocument/2006/relationships/tags" Target="../tags/tag1251.xml"/><Relationship Id="rId1" Type="http://schemas.openxmlformats.org/officeDocument/2006/relationships/tags" Target="../tags/tag1250.xml"/><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tags" Target="../tags/tag1253.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8.xml"/><Relationship Id="rId7" Type="http://schemas.openxmlformats.org/officeDocument/2006/relationships/slideLayout" Target="../slideLayouts/slideLayout7.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6.png"/></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256.xml"/><Relationship Id="rId7" Type="http://schemas.openxmlformats.org/officeDocument/2006/relationships/slideLayout" Target="../slideLayouts/slideLayout7.xml"/><Relationship Id="rId2" Type="http://schemas.openxmlformats.org/officeDocument/2006/relationships/tags" Target="../tags/tag1255.xml"/><Relationship Id="rId1" Type="http://schemas.openxmlformats.org/officeDocument/2006/relationships/tags" Target="../tags/tag1254.xml"/><Relationship Id="rId6" Type="http://schemas.openxmlformats.org/officeDocument/2006/relationships/tags" Target="../tags/tag1259.xml"/><Relationship Id="rId5" Type="http://schemas.openxmlformats.org/officeDocument/2006/relationships/tags" Target="../tags/tag1258.xml"/><Relationship Id="rId10" Type="http://schemas.openxmlformats.org/officeDocument/2006/relationships/image" Target="../media/image48.png"/><Relationship Id="rId4" Type="http://schemas.openxmlformats.org/officeDocument/2006/relationships/tags" Target="../tags/tag1257.xml"/><Relationship Id="rId9"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260.xml"/></Relationships>
</file>

<file path=ppt/slides/_rels/slide82.xml.rels><?xml version="1.0" encoding="UTF-8" standalone="yes"?>
<Relationships xmlns="http://schemas.openxmlformats.org/package/2006/relationships"><Relationship Id="rId8" Type="http://schemas.openxmlformats.org/officeDocument/2006/relationships/tags" Target="../tags/tag1268.xml"/><Relationship Id="rId13" Type="http://schemas.openxmlformats.org/officeDocument/2006/relationships/tags" Target="../tags/tag1273.xml"/><Relationship Id="rId18" Type="http://schemas.openxmlformats.org/officeDocument/2006/relationships/tags" Target="../tags/tag1278.xml"/><Relationship Id="rId26" Type="http://schemas.openxmlformats.org/officeDocument/2006/relationships/tags" Target="../tags/tag1286.xml"/><Relationship Id="rId3" Type="http://schemas.openxmlformats.org/officeDocument/2006/relationships/tags" Target="../tags/tag1263.xml"/><Relationship Id="rId21" Type="http://schemas.openxmlformats.org/officeDocument/2006/relationships/tags" Target="../tags/tag1281.xml"/><Relationship Id="rId34" Type="http://schemas.openxmlformats.org/officeDocument/2006/relationships/tags" Target="../tags/tag1294.xml"/><Relationship Id="rId7" Type="http://schemas.openxmlformats.org/officeDocument/2006/relationships/tags" Target="../tags/tag1267.xml"/><Relationship Id="rId12" Type="http://schemas.openxmlformats.org/officeDocument/2006/relationships/tags" Target="../tags/tag1272.xml"/><Relationship Id="rId17" Type="http://schemas.openxmlformats.org/officeDocument/2006/relationships/tags" Target="../tags/tag1277.xml"/><Relationship Id="rId25" Type="http://schemas.openxmlformats.org/officeDocument/2006/relationships/tags" Target="../tags/tag1285.xml"/><Relationship Id="rId33" Type="http://schemas.openxmlformats.org/officeDocument/2006/relationships/tags" Target="../tags/tag1293.xml"/><Relationship Id="rId38" Type="http://schemas.openxmlformats.org/officeDocument/2006/relationships/slideLayout" Target="../slideLayouts/slideLayout7.xml"/><Relationship Id="rId2" Type="http://schemas.openxmlformats.org/officeDocument/2006/relationships/tags" Target="../tags/tag1262.xml"/><Relationship Id="rId16" Type="http://schemas.openxmlformats.org/officeDocument/2006/relationships/tags" Target="../tags/tag1276.xml"/><Relationship Id="rId20" Type="http://schemas.openxmlformats.org/officeDocument/2006/relationships/tags" Target="../tags/tag1280.xml"/><Relationship Id="rId29" Type="http://schemas.openxmlformats.org/officeDocument/2006/relationships/tags" Target="../tags/tag1289.xml"/><Relationship Id="rId1" Type="http://schemas.openxmlformats.org/officeDocument/2006/relationships/tags" Target="../tags/tag1261.xml"/><Relationship Id="rId6" Type="http://schemas.openxmlformats.org/officeDocument/2006/relationships/tags" Target="../tags/tag1266.xml"/><Relationship Id="rId11" Type="http://schemas.openxmlformats.org/officeDocument/2006/relationships/tags" Target="../tags/tag1271.xml"/><Relationship Id="rId24" Type="http://schemas.openxmlformats.org/officeDocument/2006/relationships/tags" Target="../tags/tag1284.xml"/><Relationship Id="rId32" Type="http://schemas.openxmlformats.org/officeDocument/2006/relationships/tags" Target="../tags/tag1292.xml"/><Relationship Id="rId37" Type="http://schemas.openxmlformats.org/officeDocument/2006/relationships/tags" Target="../tags/tag1297.xml"/><Relationship Id="rId5" Type="http://schemas.openxmlformats.org/officeDocument/2006/relationships/tags" Target="../tags/tag1265.xml"/><Relationship Id="rId15" Type="http://schemas.openxmlformats.org/officeDocument/2006/relationships/tags" Target="../tags/tag1275.xml"/><Relationship Id="rId23" Type="http://schemas.openxmlformats.org/officeDocument/2006/relationships/tags" Target="../tags/tag1283.xml"/><Relationship Id="rId28" Type="http://schemas.openxmlformats.org/officeDocument/2006/relationships/tags" Target="../tags/tag1288.xml"/><Relationship Id="rId36" Type="http://schemas.openxmlformats.org/officeDocument/2006/relationships/tags" Target="../tags/tag1296.xml"/><Relationship Id="rId10" Type="http://schemas.openxmlformats.org/officeDocument/2006/relationships/tags" Target="../tags/tag1270.xml"/><Relationship Id="rId19" Type="http://schemas.openxmlformats.org/officeDocument/2006/relationships/tags" Target="../tags/tag1279.xml"/><Relationship Id="rId31" Type="http://schemas.openxmlformats.org/officeDocument/2006/relationships/tags" Target="../tags/tag1291.xml"/><Relationship Id="rId4" Type="http://schemas.openxmlformats.org/officeDocument/2006/relationships/tags" Target="../tags/tag1264.xml"/><Relationship Id="rId9" Type="http://schemas.openxmlformats.org/officeDocument/2006/relationships/tags" Target="../tags/tag1269.xml"/><Relationship Id="rId14" Type="http://schemas.openxmlformats.org/officeDocument/2006/relationships/tags" Target="../tags/tag1274.xml"/><Relationship Id="rId22" Type="http://schemas.openxmlformats.org/officeDocument/2006/relationships/tags" Target="../tags/tag1282.xml"/><Relationship Id="rId27" Type="http://schemas.openxmlformats.org/officeDocument/2006/relationships/tags" Target="../tags/tag1287.xml"/><Relationship Id="rId30" Type="http://schemas.openxmlformats.org/officeDocument/2006/relationships/tags" Target="../tags/tag1290.xml"/><Relationship Id="rId35" Type="http://schemas.openxmlformats.org/officeDocument/2006/relationships/tags" Target="../tags/tag1295.xml"/></Relationships>
</file>

<file path=ppt/slides/_rels/slide83.xml.rels><?xml version="1.0" encoding="UTF-8" standalone="yes"?>
<Relationships xmlns="http://schemas.openxmlformats.org/package/2006/relationships"><Relationship Id="rId3" Type="http://schemas.openxmlformats.org/officeDocument/2006/relationships/tags" Target="../tags/tag1300.xml"/><Relationship Id="rId2" Type="http://schemas.openxmlformats.org/officeDocument/2006/relationships/tags" Target="../tags/tag1299.xml"/><Relationship Id="rId1" Type="http://schemas.openxmlformats.org/officeDocument/2006/relationships/tags" Target="../tags/tag1298.xml"/><Relationship Id="rId6" Type="http://schemas.openxmlformats.org/officeDocument/2006/relationships/image" Target="../media/image53.png"/><Relationship Id="rId5" Type="http://schemas.openxmlformats.org/officeDocument/2006/relationships/slideLayout" Target="../slideLayouts/slideLayout7.xml"/><Relationship Id="rId4" Type="http://schemas.openxmlformats.org/officeDocument/2006/relationships/tags" Target="../tags/tag1301.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1302.xml"/><Relationship Id="rId4" Type="http://schemas.openxmlformats.org/officeDocument/2006/relationships/image" Target="../media/image55.png"/></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1303.xml"/><Relationship Id="rId4" Type="http://schemas.openxmlformats.org/officeDocument/2006/relationships/image" Target="../media/image57.png"/></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1304.xml"/><Relationship Id="rId4" Type="http://schemas.openxmlformats.org/officeDocument/2006/relationships/image" Target="../media/image59.png"/></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tags" Target="../tags/tag1305.xml"/><Relationship Id="rId4" Type="http://schemas.openxmlformats.org/officeDocument/2006/relationships/image" Target="../media/image61.png"/></Relationships>
</file>

<file path=ppt/slides/_rels/slide88.xml.rels><?xml version="1.0" encoding="UTF-8" standalone="yes"?>
<Relationships xmlns="http://schemas.openxmlformats.org/package/2006/relationships"><Relationship Id="rId18" Type="http://schemas.openxmlformats.org/officeDocument/2006/relationships/image" Target="../media/image3.emf"/><Relationship Id="rId3" Type="http://schemas.openxmlformats.org/officeDocument/2006/relationships/customXml" Target="../ink/ink19.xml"/><Relationship Id="rId2" Type="http://schemas.openxmlformats.org/officeDocument/2006/relationships/slideLayout" Target="../slideLayouts/slideLayout7.xml"/><Relationship Id="rId20" Type="http://schemas.openxmlformats.org/officeDocument/2006/relationships/image" Target="../media/image63.jpeg"/><Relationship Id="rId1" Type="http://schemas.openxmlformats.org/officeDocument/2006/relationships/tags" Target="../tags/tag1306.xml"/><Relationship Id="rId19" Type="http://schemas.openxmlformats.org/officeDocument/2006/relationships/image" Target="../media/image62.jpeg"/></Relationships>
</file>

<file path=ppt/slides/_rels/slide89.xml.rels><?xml version="1.0" encoding="UTF-8" standalone="yes"?>
<Relationships xmlns="http://schemas.openxmlformats.org/package/2006/relationships"><Relationship Id="rId8" Type="http://schemas.openxmlformats.org/officeDocument/2006/relationships/tags" Target="../tags/tag1314.xml"/><Relationship Id="rId13" Type="http://schemas.openxmlformats.org/officeDocument/2006/relationships/tags" Target="../tags/tag1319.xml"/><Relationship Id="rId18" Type="http://schemas.openxmlformats.org/officeDocument/2006/relationships/tags" Target="../tags/tag1324.xml"/><Relationship Id="rId26" Type="http://schemas.openxmlformats.org/officeDocument/2006/relationships/tags" Target="../tags/tag1332.xml"/><Relationship Id="rId39" Type="http://schemas.openxmlformats.org/officeDocument/2006/relationships/tags" Target="../tags/tag1345.xml"/><Relationship Id="rId3" Type="http://schemas.openxmlformats.org/officeDocument/2006/relationships/tags" Target="../tags/tag1309.xml"/><Relationship Id="rId21" Type="http://schemas.openxmlformats.org/officeDocument/2006/relationships/tags" Target="../tags/tag1327.xml"/><Relationship Id="rId34" Type="http://schemas.openxmlformats.org/officeDocument/2006/relationships/tags" Target="../tags/tag1340.xml"/><Relationship Id="rId42" Type="http://schemas.openxmlformats.org/officeDocument/2006/relationships/tags" Target="../tags/tag1348.xml"/><Relationship Id="rId47" Type="http://schemas.openxmlformats.org/officeDocument/2006/relationships/slideLayout" Target="../slideLayouts/slideLayout7.xml"/><Relationship Id="rId7" Type="http://schemas.openxmlformats.org/officeDocument/2006/relationships/tags" Target="../tags/tag1313.xml"/><Relationship Id="rId12" Type="http://schemas.openxmlformats.org/officeDocument/2006/relationships/tags" Target="../tags/tag1318.xml"/><Relationship Id="rId17" Type="http://schemas.openxmlformats.org/officeDocument/2006/relationships/tags" Target="../tags/tag1323.xml"/><Relationship Id="rId25" Type="http://schemas.openxmlformats.org/officeDocument/2006/relationships/tags" Target="../tags/tag1331.xml"/><Relationship Id="rId33" Type="http://schemas.openxmlformats.org/officeDocument/2006/relationships/tags" Target="../tags/tag1339.xml"/><Relationship Id="rId38" Type="http://schemas.openxmlformats.org/officeDocument/2006/relationships/tags" Target="../tags/tag1344.xml"/><Relationship Id="rId46" Type="http://schemas.openxmlformats.org/officeDocument/2006/relationships/tags" Target="../tags/tag1352.xml"/><Relationship Id="rId2" Type="http://schemas.openxmlformats.org/officeDocument/2006/relationships/tags" Target="../tags/tag1308.xml"/><Relationship Id="rId16" Type="http://schemas.openxmlformats.org/officeDocument/2006/relationships/tags" Target="../tags/tag1322.xml"/><Relationship Id="rId20" Type="http://schemas.openxmlformats.org/officeDocument/2006/relationships/tags" Target="../tags/tag1326.xml"/><Relationship Id="rId29" Type="http://schemas.openxmlformats.org/officeDocument/2006/relationships/tags" Target="../tags/tag1335.xml"/><Relationship Id="rId41" Type="http://schemas.openxmlformats.org/officeDocument/2006/relationships/tags" Target="../tags/tag1347.xml"/><Relationship Id="rId1" Type="http://schemas.openxmlformats.org/officeDocument/2006/relationships/tags" Target="../tags/tag1307.xml"/><Relationship Id="rId6" Type="http://schemas.openxmlformats.org/officeDocument/2006/relationships/tags" Target="../tags/tag1312.xml"/><Relationship Id="rId11" Type="http://schemas.openxmlformats.org/officeDocument/2006/relationships/tags" Target="../tags/tag1317.xml"/><Relationship Id="rId24" Type="http://schemas.openxmlformats.org/officeDocument/2006/relationships/tags" Target="../tags/tag1330.xml"/><Relationship Id="rId32" Type="http://schemas.openxmlformats.org/officeDocument/2006/relationships/tags" Target="../tags/tag1338.xml"/><Relationship Id="rId37" Type="http://schemas.openxmlformats.org/officeDocument/2006/relationships/tags" Target="../tags/tag1343.xml"/><Relationship Id="rId40" Type="http://schemas.openxmlformats.org/officeDocument/2006/relationships/tags" Target="../tags/tag1346.xml"/><Relationship Id="rId45" Type="http://schemas.openxmlformats.org/officeDocument/2006/relationships/tags" Target="../tags/tag1351.xml"/><Relationship Id="rId5" Type="http://schemas.openxmlformats.org/officeDocument/2006/relationships/tags" Target="../tags/tag1311.xml"/><Relationship Id="rId15" Type="http://schemas.openxmlformats.org/officeDocument/2006/relationships/tags" Target="../tags/tag1321.xml"/><Relationship Id="rId23" Type="http://schemas.openxmlformats.org/officeDocument/2006/relationships/tags" Target="../tags/tag1329.xml"/><Relationship Id="rId28" Type="http://schemas.openxmlformats.org/officeDocument/2006/relationships/tags" Target="../tags/tag1334.xml"/><Relationship Id="rId36" Type="http://schemas.openxmlformats.org/officeDocument/2006/relationships/tags" Target="../tags/tag1342.xml"/><Relationship Id="rId10" Type="http://schemas.openxmlformats.org/officeDocument/2006/relationships/tags" Target="../tags/tag1316.xml"/><Relationship Id="rId19" Type="http://schemas.openxmlformats.org/officeDocument/2006/relationships/tags" Target="../tags/tag1325.xml"/><Relationship Id="rId31" Type="http://schemas.openxmlformats.org/officeDocument/2006/relationships/tags" Target="../tags/tag1337.xml"/><Relationship Id="rId44" Type="http://schemas.openxmlformats.org/officeDocument/2006/relationships/tags" Target="../tags/tag1350.xml"/><Relationship Id="rId4" Type="http://schemas.openxmlformats.org/officeDocument/2006/relationships/tags" Target="../tags/tag1310.xml"/><Relationship Id="rId9" Type="http://schemas.openxmlformats.org/officeDocument/2006/relationships/tags" Target="../tags/tag1315.xml"/><Relationship Id="rId14" Type="http://schemas.openxmlformats.org/officeDocument/2006/relationships/tags" Target="../tags/tag1320.xml"/><Relationship Id="rId22" Type="http://schemas.openxmlformats.org/officeDocument/2006/relationships/tags" Target="../tags/tag1328.xml"/><Relationship Id="rId27" Type="http://schemas.openxmlformats.org/officeDocument/2006/relationships/tags" Target="../tags/tag1333.xml"/><Relationship Id="rId30" Type="http://schemas.openxmlformats.org/officeDocument/2006/relationships/tags" Target="../tags/tag1336.xml"/><Relationship Id="rId35" Type="http://schemas.openxmlformats.org/officeDocument/2006/relationships/tags" Target="../tags/tag1341.xml"/><Relationship Id="rId43" Type="http://schemas.openxmlformats.org/officeDocument/2006/relationships/tags" Target="../tags/tag1349.xml"/><Relationship Id="rId48" Type="http://schemas.openxmlformats.org/officeDocument/2006/relationships/notesSlide" Target="../notesSlides/notesSlide30.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4.xml"/><Relationship Id="rId7" Type="http://schemas.openxmlformats.org/officeDocument/2006/relationships/image" Target="../media/image5.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7.xml"/><Relationship Id="rId5" Type="http://schemas.openxmlformats.org/officeDocument/2006/relationships/tags" Target="../tags/tag166.xml"/><Relationship Id="rId4" Type="http://schemas.openxmlformats.org/officeDocument/2006/relationships/tags" Target="../tags/tag165.xml"/></Relationships>
</file>

<file path=ppt/slides/_rels/slide90.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1355.xml"/><Relationship Id="rId7" Type="http://schemas.openxmlformats.org/officeDocument/2006/relationships/slideLayout" Target="../slideLayouts/slideLayout7.xml"/><Relationship Id="rId2" Type="http://schemas.openxmlformats.org/officeDocument/2006/relationships/tags" Target="../tags/tag1354.xml"/><Relationship Id="rId1" Type="http://schemas.openxmlformats.org/officeDocument/2006/relationships/tags" Target="../tags/tag1353.xml"/><Relationship Id="rId6" Type="http://schemas.openxmlformats.org/officeDocument/2006/relationships/tags" Target="../tags/tag1358.xml"/><Relationship Id="rId5" Type="http://schemas.openxmlformats.org/officeDocument/2006/relationships/tags" Target="../tags/tag1357.xml"/><Relationship Id="rId10" Type="http://schemas.openxmlformats.org/officeDocument/2006/relationships/image" Target="../media/image65.png"/><Relationship Id="rId4" Type="http://schemas.openxmlformats.org/officeDocument/2006/relationships/tags" Target="../tags/tag1356.xml"/><Relationship Id="rId9" Type="http://schemas.openxmlformats.org/officeDocument/2006/relationships/image" Target="../media/image64.png"/></Relationships>
</file>

<file path=ppt/slides/_rels/slide91.xml.rels><?xml version="1.0" encoding="UTF-8" standalone="yes"?>
<Relationships xmlns="http://schemas.openxmlformats.org/package/2006/relationships"><Relationship Id="rId13" Type="http://schemas.openxmlformats.org/officeDocument/2006/relationships/tags" Target="../tags/tag1371.xml"/><Relationship Id="rId18" Type="http://schemas.openxmlformats.org/officeDocument/2006/relationships/tags" Target="../tags/tag1376.xml"/><Relationship Id="rId26" Type="http://schemas.openxmlformats.org/officeDocument/2006/relationships/tags" Target="../tags/tag1384.xml"/><Relationship Id="rId39" Type="http://schemas.openxmlformats.org/officeDocument/2006/relationships/tags" Target="../tags/tag1397.xml"/><Relationship Id="rId21" Type="http://schemas.openxmlformats.org/officeDocument/2006/relationships/tags" Target="../tags/tag1379.xml"/><Relationship Id="rId34" Type="http://schemas.openxmlformats.org/officeDocument/2006/relationships/tags" Target="../tags/tag1392.xml"/><Relationship Id="rId42" Type="http://schemas.openxmlformats.org/officeDocument/2006/relationships/customXml" Target="../ink/ink20.xml"/><Relationship Id="rId47" Type="http://schemas.openxmlformats.org/officeDocument/2006/relationships/image" Target="../media/image63.emf"/><Relationship Id="rId50" Type="http://schemas.openxmlformats.org/officeDocument/2006/relationships/customXml" Target="../ink/ink24.xml"/><Relationship Id="rId55" Type="http://schemas.openxmlformats.org/officeDocument/2006/relationships/image" Target="../media/image67.emf"/><Relationship Id="rId7" Type="http://schemas.openxmlformats.org/officeDocument/2006/relationships/tags" Target="../tags/tag1365.xml"/><Relationship Id="rId12" Type="http://schemas.openxmlformats.org/officeDocument/2006/relationships/tags" Target="../tags/tag1370.xml"/><Relationship Id="rId17" Type="http://schemas.openxmlformats.org/officeDocument/2006/relationships/tags" Target="../tags/tag1375.xml"/><Relationship Id="rId25" Type="http://schemas.openxmlformats.org/officeDocument/2006/relationships/tags" Target="../tags/tag1383.xml"/><Relationship Id="rId33" Type="http://schemas.openxmlformats.org/officeDocument/2006/relationships/tags" Target="../tags/tag1391.xml"/><Relationship Id="rId38" Type="http://schemas.openxmlformats.org/officeDocument/2006/relationships/tags" Target="../tags/tag1396.xml"/><Relationship Id="rId46" Type="http://schemas.openxmlformats.org/officeDocument/2006/relationships/customXml" Target="../ink/ink22.xml"/><Relationship Id="rId59" Type="http://schemas.openxmlformats.org/officeDocument/2006/relationships/image" Target="../media/image69.emf"/><Relationship Id="rId2" Type="http://schemas.openxmlformats.org/officeDocument/2006/relationships/tags" Target="../tags/tag1360.xml"/><Relationship Id="rId16" Type="http://schemas.openxmlformats.org/officeDocument/2006/relationships/tags" Target="../tags/tag1374.xml"/><Relationship Id="rId20" Type="http://schemas.openxmlformats.org/officeDocument/2006/relationships/tags" Target="../tags/tag1378.xml"/><Relationship Id="rId29" Type="http://schemas.openxmlformats.org/officeDocument/2006/relationships/tags" Target="../tags/tag1387.xml"/><Relationship Id="rId41" Type="http://schemas.openxmlformats.org/officeDocument/2006/relationships/slideLayout" Target="../slideLayouts/slideLayout7.xml"/><Relationship Id="rId54" Type="http://schemas.openxmlformats.org/officeDocument/2006/relationships/customXml" Target="../ink/ink26.xml"/><Relationship Id="rId1" Type="http://schemas.openxmlformats.org/officeDocument/2006/relationships/tags" Target="../tags/tag1359.xml"/><Relationship Id="rId6" Type="http://schemas.openxmlformats.org/officeDocument/2006/relationships/tags" Target="../tags/tag1364.xml"/><Relationship Id="rId11" Type="http://schemas.openxmlformats.org/officeDocument/2006/relationships/tags" Target="../tags/tag1369.xml"/><Relationship Id="rId24" Type="http://schemas.openxmlformats.org/officeDocument/2006/relationships/tags" Target="../tags/tag1382.xml"/><Relationship Id="rId32" Type="http://schemas.openxmlformats.org/officeDocument/2006/relationships/tags" Target="../tags/tag1390.xml"/><Relationship Id="rId37" Type="http://schemas.openxmlformats.org/officeDocument/2006/relationships/tags" Target="../tags/tag1395.xml"/><Relationship Id="rId40" Type="http://schemas.openxmlformats.org/officeDocument/2006/relationships/tags" Target="../tags/tag1398.xml"/><Relationship Id="rId45" Type="http://schemas.openxmlformats.org/officeDocument/2006/relationships/image" Target="../media/image62.emf"/><Relationship Id="rId53" Type="http://schemas.openxmlformats.org/officeDocument/2006/relationships/image" Target="../media/image66.emf"/><Relationship Id="rId58" Type="http://schemas.openxmlformats.org/officeDocument/2006/relationships/customXml" Target="../ink/ink28.xml"/><Relationship Id="rId5" Type="http://schemas.openxmlformats.org/officeDocument/2006/relationships/tags" Target="../tags/tag1363.xml"/><Relationship Id="rId15" Type="http://schemas.openxmlformats.org/officeDocument/2006/relationships/tags" Target="../tags/tag1373.xml"/><Relationship Id="rId23" Type="http://schemas.openxmlformats.org/officeDocument/2006/relationships/tags" Target="../tags/tag1381.xml"/><Relationship Id="rId28" Type="http://schemas.openxmlformats.org/officeDocument/2006/relationships/tags" Target="../tags/tag1386.xml"/><Relationship Id="rId36" Type="http://schemas.openxmlformats.org/officeDocument/2006/relationships/tags" Target="../tags/tag1394.xml"/><Relationship Id="rId49" Type="http://schemas.openxmlformats.org/officeDocument/2006/relationships/image" Target="../media/image64.emf"/><Relationship Id="rId57" Type="http://schemas.openxmlformats.org/officeDocument/2006/relationships/image" Target="../media/image68.emf"/><Relationship Id="rId10" Type="http://schemas.openxmlformats.org/officeDocument/2006/relationships/tags" Target="../tags/tag1368.xml"/><Relationship Id="rId19" Type="http://schemas.openxmlformats.org/officeDocument/2006/relationships/tags" Target="../tags/tag1377.xml"/><Relationship Id="rId31" Type="http://schemas.openxmlformats.org/officeDocument/2006/relationships/tags" Target="../tags/tag1389.xml"/><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tags" Target="../tags/tag1362.xml"/><Relationship Id="rId9" Type="http://schemas.openxmlformats.org/officeDocument/2006/relationships/tags" Target="../tags/tag1367.xml"/><Relationship Id="rId14" Type="http://schemas.openxmlformats.org/officeDocument/2006/relationships/tags" Target="../tags/tag1372.xml"/><Relationship Id="rId22" Type="http://schemas.openxmlformats.org/officeDocument/2006/relationships/tags" Target="../tags/tag1380.xml"/><Relationship Id="rId27" Type="http://schemas.openxmlformats.org/officeDocument/2006/relationships/tags" Target="../tags/tag1385.xml"/><Relationship Id="rId30" Type="http://schemas.openxmlformats.org/officeDocument/2006/relationships/tags" Target="../tags/tag1388.xml"/><Relationship Id="rId35" Type="http://schemas.openxmlformats.org/officeDocument/2006/relationships/tags" Target="../tags/tag1393.xml"/><Relationship Id="rId43" Type="http://schemas.openxmlformats.org/officeDocument/2006/relationships/image" Target="../media/image61.emf"/><Relationship Id="rId48" Type="http://schemas.openxmlformats.org/officeDocument/2006/relationships/customXml" Target="../ink/ink23.xml"/><Relationship Id="rId56" Type="http://schemas.openxmlformats.org/officeDocument/2006/relationships/customXml" Target="../ink/ink27.xml"/><Relationship Id="rId8" Type="http://schemas.openxmlformats.org/officeDocument/2006/relationships/tags" Target="../tags/tag1366.xml"/><Relationship Id="rId51" Type="http://schemas.openxmlformats.org/officeDocument/2006/relationships/image" Target="../media/image65.emf"/><Relationship Id="rId3" Type="http://schemas.openxmlformats.org/officeDocument/2006/relationships/tags" Target="../tags/tag1361.xml"/></Relationships>
</file>

<file path=ppt/slides/_rels/slide92.xml.rels><?xml version="1.0" encoding="UTF-8" standalone="yes"?>
<Relationships xmlns="http://schemas.openxmlformats.org/package/2006/relationships"><Relationship Id="rId8" Type="http://schemas.openxmlformats.org/officeDocument/2006/relationships/tags" Target="../tags/tag1406.xml"/><Relationship Id="rId13" Type="http://schemas.openxmlformats.org/officeDocument/2006/relationships/image" Target="../media/image5.png"/><Relationship Id="rId18" Type="http://schemas.openxmlformats.org/officeDocument/2006/relationships/image" Target="../media/image71.emf"/><Relationship Id="rId26" Type="http://schemas.openxmlformats.org/officeDocument/2006/relationships/image" Target="../media/image75.emf"/><Relationship Id="rId3" Type="http://schemas.openxmlformats.org/officeDocument/2006/relationships/tags" Target="../tags/tag1401.xml"/><Relationship Id="rId21" Type="http://schemas.openxmlformats.org/officeDocument/2006/relationships/customXml" Target="../ink/ink32.xml"/><Relationship Id="rId7" Type="http://schemas.openxmlformats.org/officeDocument/2006/relationships/tags" Target="../tags/tag1405.xml"/><Relationship Id="rId12" Type="http://schemas.openxmlformats.org/officeDocument/2006/relationships/slideLayout" Target="../slideLayouts/slideLayout7.xml"/><Relationship Id="rId17" Type="http://schemas.openxmlformats.org/officeDocument/2006/relationships/customXml" Target="../ink/ink30.xml"/><Relationship Id="rId25" Type="http://schemas.openxmlformats.org/officeDocument/2006/relationships/customXml" Target="../ink/ink34.xml"/><Relationship Id="rId2" Type="http://schemas.openxmlformats.org/officeDocument/2006/relationships/tags" Target="../tags/tag1400.xml"/><Relationship Id="rId16" Type="http://schemas.openxmlformats.org/officeDocument/2006/relationships/image" Target="../media/image70.emf"/><Relationship Id="rId20" Type="http://schemas.openxmlformats.org/officeDocument/2006/relationships/image" Target="../media/image72.emf"/><Relationship Id="rId29" Type="http://schemas.openxmlformats.org/officeDocument/2006/relationships/customXml" Target="../ink/ink36.xml"/><Relationship Id="rId1" Type="http://schemas.openxmlformats.org/officeDocument/2006/relationships/tags" Target="../tags/tag1399.xml"/><Relationship Id="rId6" Type="http://schemas.openxmlformats.org/officeDocument/2006/relationships/tags" Target="../tags/tag1404.xml"/><Relationship Id="rId11" Type="http://schemas.openxmlformats.org/officeDocument/2006/relationships/tags" Target="../tags/tag1409.xml"/><Relationship Id="rId24" Type="http://schemas.openxmlformats.org/officeDocument/2006/relationships/image" Target="../media/image74.emf"/><Relationship Id="rId32" Type="http://schemas.openxmlformats.org/officeDocument/2006/relationships/image" Target="../media/image78.emf"/><Relationship Id="rId5" Type="http://schemas.openxmlformats.org/officeDocument/2006/relationships/tags" Target="../tags/tag1403.xml"/><Relationship Id="rId15" Type="http://schemas.openxmlformats.org/officeDocument/2006/relationships/customXml" Target="../ink/ink29.xml"/><Relationship Id="rId23" Type="http://schemas.openxmlformats.org/officeDocument/2006/relationships/customXml" Target="../ink/ink33.xml"/><Relationship Id="rId28" Type="http://schemas.openxmlformats.org/officeDocument/2006/relationships/image" Target="../media/image76.emf"/><Relationship Id="rId10" Type="http://schemas.openxmlformats.org/officeDocument/2006/relationships/tags" Target="../tags/tag1408.xml"/><Relationship Id="rId19" Type="http://schemas.openxmlformats.org/officeDocument/2006/relationships/customXml" Target="../ink/ink31.xml"/><Relationship Id="rId31" Type="http://schemas.openxmlformats.org/officeDocument/2006/relationships/customXml" Target="../ink/ink37.xml"/><Relationship Id="rId4" Type="http://schemas.openxmlformats.org/officeDocument/2006/relationships/tags" Target="../tags/tag1402.xml"/><Relationship Id="rId9" Type="http://schemas.openxmlformats.org/officeDocument/2006/relationships/tags" Target="../tags/tag1407.xml"/><Relationship Id="rId14" Type="http://schemas.openxmlformats.org/officeDocument/2006/relationships/image" Target="../media/image51.jpeg"/><Relationship Id="rId22" Type="http://schemas.openxmlformats.org/officeDocument/2006/relationships/image" Target="../media/image73.emf"/><Relationship Id="rId27" Type="http://schemas.openxmlformats.org/officeDocument/2006/relationships/customXml" Target="../ink/ink35.xml"/><Relationship Id="rId30" Type="http://schemas.openxmlformats.org/officeDocument/2006/relationships/image" Target="../media/image77.emf"/></Relationships>
</file>

<file path=ppt/slides/_rels/slide93.xml.rels><?xml version="1.0" encoding="UTF-8" standalone="yes"?>
<Relationships xmlns="http://schemas.openxmlformats.org/package/2006/relationships"><Relationship Id="rId26" Type="http://schemas.openxmlformats.org/officeDocument/2006/relationships/customXml" Target="../ink/ink42.xml"/><Relationship Id="rId21" Type="http://schemas.openxmlformats.org/officeDocument/2006/relationships/image" Target="../media/image80.emf"/><Relationship Id="rId34" Type="http://schemas.openxmlformats.org/officeDocument/2006/relationships/customXml" Target="../ink/ink46.xml"/><Relationship Id="rId42" Type="http://schemas.openxmlformats.org/officeDocument/2006/relationships/customXml" Target="../ink/ink50.xml"/><Relationship Id="rId47" Type="http://schemas.openxmlformats.org/officeDocument/2006/relationships/image" Target="../media/image93.emf"/><Relationship Id="rId50" Type="http://schemas.openxmlformats.org/officeDocument/2006/relationships/customXml" Target="../ink/ink54.xml"/><Relationship Id="rId55" Type="http://schemas.openxmlformats.org/officeDocument/2006/relationships/image" Target="../media/image97.emf"/><Relationship Id="rId63" Type="http://schemas.openxmlformats.org/officeDocument/2006/relationships/image" Target="../media/image101.emf"/><Relationship Id="rId68" Type="http://schemas.openxmlformats.org/officeDocument/2006/relationships/customXml" Target="../ink/ink63.xml"/><Relationship Id="rId76" Type="http://schemas.openxmlformats.org/officeDocument/2006/relationships/customXml" Target="../ink/ink67.xml"/><Relationship Id="rId84" Type="http://schemas.openxmlformats.org/officeDocument/2006/relationships/customXml" Target="../ink/ink71.xml"/><Relationship Id="rId89" Type="http://schemas.openxmlformats.org/officeDocument/2006/relationships/image" Target="../media/image114.emf"/><Relationship Id="rId97" Type="http://schemas.openxmlformats.org/officeDocument/2006/relationships/image" Target="../media/image118.emf"/><Relationship Id="rId7" Type="http://schemas.openxmlformats.org/officeDocument/2006/relationships/tags" Target="../tags/tag1416.xml"/><Relationship Id="rId71" Type="http://schemas.openxmlformats.org/officeDocument/2006/relationships/image" Target="../media/image105.emf"/><Relationship Id="rId92" Type="http://schemas.openxmlformats.org/officeDocument/2006/relationships/customXml" Target="../ink/ink75.xml"/><Relationship Id="rId2" Type="http://schemas.openxmlformats.org/officeDocument/2006/relationships/tags" Target="../tags/tag1411.xml"/><Relationship Id="rId16" Type="http://schemas.openxmlformats.org/officeDocument/2006/relationships/tags" Target="../tags/tag1425.xml"/><Relationship Id="rId29" Type="http://schemas.openxmlformats.org/officeDocument/2006/relationships/image" Target="../media/image84.emf"/><Relationship Id="rId11" Type="http://schemas.openxmlformats.org/officeDocument/2006/relationships/tags" Target="../tags/tag1420.xml"/><Relationship Id="rId24" Type="http://schemas.openxmlformats.org/officeDocument/2006/relationships/customXml" Target="../ink/ink41.xml"/><Relationship Id="rId32" Type="http://schemas.openxmlformats.org/officeDocument/2006/relationships/customXml" Target="../ink/ink45.xml"/><Relationship Id="rId37" Type="http://schemas.openxmlformats.org/officeDocument/2006/relationships/image" Target="../media/image88.emf"/><Relationship Id="rId40" Type="http://schemas.openxmlformats.org/officeDocument/2006/relationships/customXml" Target="../ink/ink49.xml"/><Relationship Id="rId45" Type="http://schemas.openxmlformats.org/officeDocument/2006/relationships/image" Target="../media/image92.emf"/><Relationship Id="rId53" Type="http://schemas.openxmlformats.org/officeDocument/2006/relationships/image" Target="../media/image96.emf"/><Relationship Id="rId58" Type="http://schemas.openxmlformats.org/officeDocument/2006/relationships/customXml" Target="../ink/ink58.xml"/><Relationship Id="rId66" Type="http://schemas.openxmlformats.org/officeDocument/2006/relationships/customXml" Target="../ink/ink62.xml"/><Relationship Id="rId74" Type="http://schemas.openxmlformats.org/officeDocument/2006/relationships/customXml" Target="../ink/ink66.xml"/><Relationship Id="rId79" Type="http://schemas.openxmlformats.org/officeDocument/2006/relationships/image" Target="../media/image109.emf"/><Relationship Id="rId87" Type="http://schemas.openxmlformats.org/officeDocument/2006/relationships/image" Target="../media/image113.emf"/><Relationship Id="rId5" Type="http://schemas.openxmlformats.org/officeDocument/2006/relationships/tags" Target="../tags/tag1414.xml"/><Relationship Id="rId61" Type="http://schemas.openxmlformats.org/officeDocument/2006/relationships/image" Target="../media/image100.emf"/><Relationship Id="rId82" Type="http://schemas.openxmlformats.org/officeDocument/2006/relationships/customXml" Target="../ink/ink70.xml"/><Relationship Id="rId90" Type="http://schemas.openxmlformats.org/officeDocument/2006/relationships/customXml" Target="../ink/ink74.xml"/><Relationship Id="rId95" Type="http://schemas.openxmlformats.org/officeDocument/2006/relationships/image" Target="../media/image117.emf"/><Relationship Id="rId19" Type="http://schemas.openxmlformats.org/officeDocument/2006/relationships/image" Target="../media/image79.emf"/><Relationship Id="rId14" Type="http://schemas.openxmlformats.org/officeDocument/2006/relationships/tags" Target="../tags/tag1423.xml"/><Relationship Id="rId22" Type="http://schemas.openxmlformats.org/officeDocument/2006/relationships/customXml" Target="../ink/ink40.xml"/><Relationship Id="rId27" Type="http://schemas.openxmlformats.org/officeDocument/2006/relationships/image" Target="../media/image83.emf"/><Relationship Id="rId30" Type="http://schemas.openxmlformats.org/officeDocument/2006/relationships/customXml" Target="../ink/ink44.xml"/><Relationship Id="rId35" Type="http://schemas.openxmlformats.org/officeDocument/2006/relationships/image" Target="../media/image87.emf"/><Relationship Id="rId43" Type="http://schemas.openxmlformats.org/officeDocument/2006/relationships/image" Target="../media/image91.emf"/><Relationship Id="rId48" Type="http://schemas.openxmlformats.org/officeDocument/2006/relationships/customXml" Target="../ink/ink53.xml"/><Relationship Id="rId56" Type="http://schemas.openxmlformats.org/officeDocument/2006/relationships/customXml" Target="../ink/ink57.xml"/><Relationship Id="rId64" Type="http://schemas.openxmlformats.org/officeDocument/2006/relationships/customXml" Target="../ink/ink61.xml"/><Relationship Id="rId69" Type="http://schemas.openxmlformats.org/officeDocument/2006/relationships/image" Target="../media/image104.emf"/><Relationship Id="rId77" Type="http://schemas.openxmlformats.org/officeDocument/2006/relationships/image" Target="../media/image108.emf"/><Relationship Id="rId8" Type="http://schemas.openxmlformats.org/officeDocument/2006/relationships/tags" Target="../tags/tag1417.xml"/><Relationship Id="rId51" Type="http://schemas.openxmlformats.org/officeDocument/2006/relationships/image" Target="../media/image95.emf"/><Relationship Id="rId72" Type="http://schemas.openxmlformats.org/officeDocument/2006/relationships/customXml" Target="../ink/ink65.xml"/><Relationship Id="rId80" Type="http://schemas.openxmlformats.org/officeDocument/2006/relationships/customXml" Target="../ink/ink69.xml"/><Relationship Id="rId85" Type="http://schemas.openxmlformats.org/officeDocument/2006/relationships/image" Target="../media/image112.emf"/><Relationship Id="rId93" Type="http://schemas.openxmlformats.org/officeDocument/2006/relationships/image" Target="../media/image116.emf"/><Relationship Id="rId98" Type="http://schemas.openxmlformats.org/officeDocument/2006/relationships/customXml" Target="../ink/ink78.xml"/><Relationship Id="rId3" Type="http://schemas.openxmlformats.org/officeDocument/2006/relationships/tags" Target="../tags/tag1412.xml"/><Relationship Id="rId12" Type="http://schemas.openxmlformats.org/officeDocument/2006/relationships/tags" Target="../tags/tag1421.xml"/><Relationship Id="rId17" Type="http://schemas.openxmlformats.org/officeDocument/2006/relationships/slideLayout" Target="../slideLayouts/slideLayout7.xml"/><Relationship Id="rId25" Type="http://schemas.openxmlformats.org/officeDocument/2006/relationships/image" Target="../media/image82.emf"/><Relationship Id="rId33" Type="http://schemas.openxmlformats.org/officeDocument/2006/relationships/image" Target="../media/image86.emf"/><Relationship Id="rId38" Type="http://schemas.openxmlformats.org/officeDocument/2006/relationships/customXml" Target="../ink/ink48.xml"/><Relationship Id="rId46" Type="http://schemas.openxmlformats.org/officeDocument/2006/relationships/customXml" Target="../ink/ink52.xml"/><Relationship Id="rId59" Type="http://schemas.openxmlformats.org/officeDocument/2006/relationships/image" Target="../media/image99.emf"/><Relationship Id="rId67" Type="http://schemas.openxmlformats.org/officeDocument/2006/relationships/image" Target="../media/image103.emf"/><Relationship Id="rId20" Type="http://schemas.openxmlformats.org/officeDocument/2006/relationships/customXml" Target="../ink/ink39.xml"/><Relationship Id="rId41" Type="http://schemas.openxmlformats.org/officeDocument/2006/relationships/image" Target="../media/image90.emf"/><Relationship Id="rId54" Type="http://schemas.openxmlformats.org/officeDocument/2006/relationships/customXml" Target="../ink/ink56.xml"/><Relationship Id="rId62" Type="http://schemas.openxmlformats.org/officeDocument/2006/relationships/customXml" Target="../ink/ink60.xml"/><Relationship Id="rId70" Type="http://schemas.openxmlformats.org/officeDocument/2006/relationships/customXml" Target="../ink/ink64.xml"/><Relationship Id="rId75" Type="http://schemas.openxmlformats.org/officeDocument/2006/relationships/image" Target="../media/image107.emf"/><Relationship Id="rId83" Type="http://schemas.openxmlformats.org/officeDocument/2006/relationships/image" Target="../media/image111.emf"/><Relationship Id="rId88" Type="http://schemas.openxmlformats.org/officeDocument/2006/relationships/customXml" Target="../ink/ink73.xml"/><Relationship Id="rId91" Type="http://schemas.openxmlformats.org/officeDocument/2006/relationships/image" Target="../media/image115.emf"/><Relationship Id="rId96" Type="http://schemas.openxmlformats.org/officeDocument/2006/relationships/customXml" Target="../ink/ink77.xml"/><Relationship Id="rId1" Type="http://schemas.openxmlformats.org/officeDocument/2006/relationships/tags" Target="../tags/tag1410.xml"/><Relationship Id="rId6" Type="http://schemas.openxmlformats.org/officeDocument/2006/relationships/tags" Target="../tags/tag1415.xml"/><Relationship Id="rId15" Type="http://schemas.openxmlformats.org/officeDocument/2006/relationships/tags" Target="../tags/tag1424.xml"/><Relationship Id="rId23" Type="http://schemas.openxmlformats.org/officeDocument/2006/relationships/image" Target="../media/image81.emf"/><Relationship Id="rId28" Type="http://schemas.openxmlformats.org/officeDocument/2006/relationships/customXml" Target="../ink/ink43.xml"/><Relationship Id="rId36" Type="http://schemas.openxmlformats.org/officeDocument/2006/relationships/customXml" Target="../ink/ink47.xml"/><Relationship Id="rId49" Type="http://schemas.openxmlformats.org/officeDocument/2006/relationships/image" Target="../media/image94.emf"/><Relationship Id="rId57" Type="http://schemas.openxmlformats.org/officeDocument/2006/relationships/image" Target="../media/image98.emf"/><Relationship Id="rId10" Type="http://schemas.openxmlformats.org/officeDocument/2006/relationships/tags" Target="../tags/tag1419.xml"/><Relationship Id="rId31" Type="http://schemas.openxmlformats.org/officeDocument/2006/relationships/image" Target="../media/image85.emf"/><Relationship Id="rId44" Type="http://schemas.openxmlformats.org/officeDocument/2006/relationships/customXml" Target="../ink/ink51.xml"/><Relationship Id="rId52" Type="http://schemas.openxmlformats.org/officeDocument/2006/relationships/customXml" Target="../ink/ink55.xml"/><Relationship Id="rId60" Type="http://schemas.openxmlformats.org/officeDocument/2006/relationships/customXml" Target="../ink/ink59.xml"/><Relationship Id="rId65" Type="http://schemas.openxmlformats.org/officeDocument/2006/relationships/image" Target="../media/image102.emf"/><Relationship Id="rId73" Type="http://schemas.openxmlformats.org/officeDocument/2006/relationships/image" Target="../media/image106.emf"/><Relationship Id="rId78" Type="http://schemas.openxmlformats.org/officeDocument/2006/relationships/customXml" Target="../ink/ink68.xml"/><Relationship Id="rId81" Type="http://schemas.openxmlformats.org/officeDocument/2006/relationships/image" Target="../media/image110.emf"/><Relationship Id="rId86" Type="http://schemas.openxmlformats.org/officeDocument/2006/relationships/customXml" Target="../ink/ink72.xml"/><Relationship Id="rId94" Type="http://schemas.openxmlformats.org/officeDocument/2006/relationships/customXml" Target="../ink/ink76.xml"/><Relationship Id="rId99" Type="http://schemas.openxmlformats.org/officeDocument/2006/relationships/image" Target="../media/image119.emf"/><Relationship Id="rId4" Type="http://schemas.openxmlformats.org/officeDocument/2006/relationships/tags" Target="../tags/tag1413.xml"/><Relationship Id="rId9" Type="http://schemas.openxmlformats.org/officeDocument/2006/relationships/tags" Target="../tags/tag1418.xml"/><Relationship Id="rId13" Type="http://schemas.openxmlformats.org/officeDocument/2006/relationships/tags" Target="../tags/tag1422.xml"/><Relationship Id="rId18" Type="http://schemas.openxmlformats.org/officeDocument/2006/relationships/customXml" Target="../ink/ink38.xml"/><Relationship Id="rId39" Type="http://schemas.openxmlformats.org/officeDocument/2006/relationships/image" Target="../media/image89.emf"/></Relationships>
</file>

<file path=ppt/slides/_rels/slide94.xml.rels><?xml version="1.0" encoding="UTF-8" standalone="yes"?>
<Relationships xmlns="http://schemas.openxmlformats.org/package/2006/relationships"><Relationship Id="rId8" Type="http://schemas.openxmlformats.org/officeDocument/2006/relationships/tags" Target="../tags/tag1433.xml"/><Relationship Id="rId13" Type="http://schemas.openxmlformats.org/officeDocument/2006/relationships/tags" Target="../tags/tag1438.xml"/><Relationship Id="rId18" Type="http://schemas.openxmlformats.org/officeDocument/2006/relationships/tags" Target="../tags/tag1443.xml"/><Relationship Id="rId26" Type="http://schemas.openxmlformats.org/officeDocument/2006/relationships/image" Target="../media/image122.emf"/><Relationship Id="rId3" Type="http://schemas.openxmlformats.org/officeDocument/2006/relationships/tags" Target="../tags/tag1428.xml"/><Relationship Id="rId21" Type="http://schemas.openxmlformats.org/officeDocument/2006/relationships/customXml" Target="../ink/ink79.xml"/><Relationship Id="rId7" Type="http://schemas.openxmlformats.org/officeDocument/2006/relationships/tags" Target="../tags/tag1432.xml"/><Relationship Id="rId12" Type="http://schemas.openxmlformats.org/officeDocument/2006/relationships/tags" Target="../tags/tag1437.xml"/><Relationship Id="rId17" Type="http://schemas.openxmlformats.org/officeDocument/2006/relationships/tags" Target="../tags/tag1442.xml"/><Relationship Id="rId25" Type="http://schemas.openxmlformats.org/officeDocument/2006/relationships/customXml" Target="../ink/ink81.xml"/><Relationship Id="rId2" Type="http://schemas.openxmlformats.org/officeDocument/2006/relationships/tags" Target="../tags/tag1427.xml"/><Relationship Id="rId16" Type="http://schemas.openxmlformats.org/officeDocument/2006/relationships/tags" Target="../tags/tag1441.xml"/><Relationship Id="rId20" Type="http://schemas.openxmlformats.org/officeDocument/2006/relationships/slideLayout" Target="../slideLayouts/slideLayout7.xml"/><Relationship Id="rId1" Type="http://schemas.openxmlformats.org/officeDocument/2006/relationships/tags" Target="../tags/tag1426.xml"/><Relationship Id="rId6" Type="http://schemas.openxmlformats.org/officeDocument/2006/relationships/tags" Target="../tags/tag1431.xml"/><Relationship Id="rId11" Type="http://schemas.openxmlformats.org/officeDocument/2006/relationships/tags" Target="../tags/tag1436.xml"/><Relationship Id="rId24" Type="http://schemas.openxmlformats.org/officeDocument/2006/relationships/image" Target="../media/image121.emf"/><Relationship Id="rId5" Type="http://schemas.openxmlformats.org/officeDocument/2006/relationships/tags" Target="../tags/tag1430.xml"/><Relationship Id="rId15" Type="http://schemas.openxmlformats.org/officeDocument/2006/relationships/tags" Target="../tags/tag1440.xml"/><Relationship Id="rId23" Type="http://schemas.openxmlformats.org/officeDocument/2006/relationships/customXml" Target="../ink/ink80.xml"/><Relationship Id="rId28" Type="http://schemas.openxmlformats.org/officeDocument/2006/relationships/image" Target="../media/image123.emf"/><Relationship Id="rId10" Type="http://schemas.openxmlformats.org/officeDocument/2006/relationships/tags" Target="../tags/tag1435.xml"/><Relationship Id="rId19" Type="http://schemas.openxmlformats.org/officeDocument/2006/relationships/tags" Target="../tags/tag1444.xml"/><Relationship Id="rId4" Type="http://schemas.openxmlformats.org/officeDocument/2006/relationships/tags" Target="../tags/tag1429.xml"/><Relationship Id="rId9" Type="http://schemas.openxmlformats.org/officeDocument/2006/relationships/tags" Target="../tags/tag1434.xml"/><Relationship Id="rId14" Type="http://schemas.openxmlformats.org/officeDocument/2006/relationships/tags" Target="../tags/tag1439.xml"/><Relationship Id="rId22" Type="http://schemas.openxmlformats.org/officeDocument/2006/relationships/image" Target="../media/image120.emf"/><Relationship Id="rId27" Type="http://schemas.openxmlformats.org/officeDocument/2006/relationships/customXml" Target="../ink/ink82.xml"/></Relationships>
</file>

<file path=ppt/slides/_rels/slide95.xml.rels><?xml version="1.0" encoding="UTF-8" standalone="yes"?>
<Relationships xmlns="http://schemas.openxmlformats.org/package/2006/relationships"><Relationship Id="rId13" Type="http://schemas.openxmlformats.org/officeDocument/2006/relationships/tags" Target="../tags/tag1457.xml"/><Relationship Id="rId18" Type="http://schemas.openxmlformats.org/officeDocument/2006/relationships/tags" Target="../tags/tag1462.xml"/><Relationship Id="rId26" Type="http://schemas.openxmlformats.org/officeDocument/2006/relationships/tags" Target="../tags/tag1470.xml"/><Relationship Id="rId39" Type="http://schemas.openxmlformats.org/officeDocument/2006/relationships/tags" Target="../tags/tag1483.xml"/><Relationship Id="rId21" Type="http://schemas.openxmlformats.org/officeDocument/2006/relationships/tags" Target="../tags/tag1465.xml"/><Relationship Id="rId34" Type="http://schemas.openxmlformats.org/officeDocument/2006/relationships/tags" Target="../tags/tag1478.xml"/><Relationship Id="rId42" Type="http://schemas.openxmlformats.org/officeDocument/2006/relationships/customXml" Target="../ink/ink83.xml"/><Relationship Id="rId47" Type="http://schemas.openxmlformats.org/officeDocument/2006/relationships/image" Target="../media/image126.emf"/><Relationship Id="rId50" Type="http://schemas.openxmlformats.org/officeDocument/2006/relationships/customXml" Target="../ink/ink87.xml"/><Relationship Id="rId55" Type="http://schemas.openxmlformats.org/officeDocument/2006/relationships/image" Target="../media/image130.emf"/><Relationship Id="rId63" Type="http://schemas.openxmlformats.org/officeDocument/2006/relationships/image" Target="../media/image134.emf"/><Relationship Id="rId68" Type="http://schemas.openxmlformats.org/officeDocument/2006/relationships/customXml" Target="../ink/ink96.xml"/><Relationship Id="rId7" Type="http://schemas.openxmlformats.org/officeDocument/2006/relationships/tags" Target="../tags/tag1451.xml"/><Relationship Id="rId71" Type="http://schemas.openxmlformats.org/officeDocument/2006/relationships/image" Target="../media/image138.emf"/><Relationship Id="rId2" Type="http://schemas.openxmlformats.org/officeDocument/2006/relationships/tags" Target="../tags/tag1446.xml"/><Relationship Id="rId16" Type="http://schemas.openxmlformats.org/officeDocument/2006/relationships/tags" Target="../tags/tag1460.xml"/><Relationship Id="rId29" Type="http://schemas.openxmlformats.org/officeDocument/2006/relationships/tags" Target="../tags/tag1473.xml"/><Relationship Id="rId11" Type="http://schemas.openxmlformats.org/officeDocument/2006/relationships/tags" Target="../tags/tag1455.xml"/><Relationship Id="rId24" Type="http://schemas.openxmlformats.org/officeDocument/2006/relationships/tags" Target="../tags/tag1468.xml"/><Relationship Id="rId32" Type="http://schemas.openxmlformats.org/officeDocument/2006/relationships/tags" Target="../tags/tag1476.xml"/><Relationship Id="rId37" Type="http://schemas.openxmlformats.org/officeDocument/2006/relationships/tags" Target="../tags/tag1481.xml"/><Relationship Id="rId40" Type="http://schemas.openxmlformats.org/officeDocument/2006/relationships/tags" Target="../tags/tag1484.xml"/><Relationship Id="rId45" Type="http://schemas.openxmlformats.org/officeDocument/2006/relationships/image" Target="../media/image125.emf"/><Relationship Id="rId53" Type="http://schemas.openxmlformats.org/officeDocument/2006/relationships/image" Target="../media/image129.emf"/><Relationship Id="rId58" Type="http://schemas.openxmlformats.org/officeDocument/2006/relationships/customXml" Target="../ink/ink91.xml"/><Relationship Id="rId66" Type="http://schemas.openxmlformats.org/officeDocument/2006/relationships/customXml" Target="../ink/ink95.xml"/><Relationship Id="rId74" Type="http://schemas.openxmlformats.org/officeDocument/2006/relationships/customXml" Target="../ink/ink99.xml"/><Relationship Id="rId5" Type="http://schemas.openxmlformats.org/officeDocument/2006/relationships/tags" Target="../tags/tag1449.xml"/><Relationship Id="rId15" Type="http://schemas.openxmlformats.org/officeDocument/2006/relationships/tags" Target="../tags/tag1459.xml"/><Relationship Id="rId23" Type="http://schemas.openxmlformats.org/officeDocument/2006/relationships/tags" Target="../tags/tag1467.xml"/><Relationship Id="rId28" Type="http://schemas.openxmlformats.org/officeDocument/2006/relationships/tags" Target="../tags/tag1472.xml"/><Relationship Id="rId36" Type="http://schemas.openxmlformats.org/officeDocument/2006/relationships/tags" Target="../tags/tag1480.xml"/><Relationship Id="rId49" Type="http://schemas.openxmlformats.org/officeDocument/2006/relationships/image" Target="../media/image127.emf"/><Relationship Id="rId57" Type="http://schemas.openxmlformats.org/officeDocument/2006/relationships/image" Target="../media/image131.emf"/><Relationship Id="rId61" Type="http://schemas.openxmlformats.org/officeDocument/2006/relationships/image" Target="../media/image133.emf"/><Relationship Id="rId10" Type="http://schemas.openxmlformats.org/officeDocument/2006/relationships/tags" Target="../tags/tag1454.xml"/><Relationship Id="rId19" Type="http://schemas.openxmlformats.org/officeDocument/2006/relationships/tags" Target="../tags/tag1463.xml"/><Relationship Id="rId31" Type="http://schemas.openxmlformats.org/officeDocument/2006/relationships/tags" Target="../tags/tag1475.xml"/><Relationship Id="rId44" Type="http://schemas.openxmlformats.org/officeDocument/2006/relationships/customXml" Target="../ink/ink84.xml"/><Relationship Id="rId52" Type="http://schemas.openxmlformats.org/officeDocument/2006/relationships/customXml" Target="../ink/ink88.xml"/><Relationship Id="rId60" Type="http://schemas.openxmlformats.org/officeDocument/2006/relationships/customXml" Target="../ink/ink92.xml"/><Relationship Id="rId65" Type="http://schemas.openxmlformats.org/officeDocument/2006/relationships/image" Target="../media/image135.emf"/><Relationship Id="rId73" Type="http://schemas.openxmlformats.org/officeDocument/2006/relationships/image" Target="../media/image139.emf"/><Relationship Id="rId4" Type="http://schemas.openxmlformats.org/officeDocument/2006/relationships/tags" Target="../tags/tag1448.xml"/><Relationship Id="rId9" Type="http://schemas.openxmlformats.org/officeDocument/2006/relationships/tags" Target="../tags/tag1453.xml"/><Relationship Id="rId14" Type="http://schemas.openxmlformats.org/officeDocument/2006/relationships/tags" Target="../tags/tag1458.xml"/><Relationship Id="rId22" Type="http://schemas.openxmlformats.org/officeDocument/2006/relationships/tags" Target="../tags/tag1466.xml"/><Relationship Id="rId27" Type="http://schemas.openxmlformats.org/officeDocument/2006/relationships/tags" Target="../tags/tag1471.xml"/><Relationship Id="rId30" Type="http://schemas.openxmlformats.org/officeDocument/2006/relationships/tags" Target="../tags/tag1474.xml"/><Relationship Id="rId35" Type="http://schemas.openxmlformats.org/officeDocument/2006/relationships/tags" Target="../tags/tag1479.xml"/><Relationship Id="rId43" Type="http://schemas.openxmlformats.org/officeDocument/2006/relationships/image" Target="../media/image124.emf"/><Relationship Id="rId48" Type="http://schemas.openxmlformats.org/officeDocument/2006/relationships/customXml" Target="../ink/ink86.xml"/><Relationship Id="rId56" Type="http://schemas.openxmlformats.org/officeDocument/2006/relationships/customXml" Target="../ink/ink90.xml"/><Relationship Id="rId64" Type="http://schemas.openxmlformats.org/officeDocument/2006/relationships/customXml" Target="../ink/ink94.xml"/><Relationship Id="rId69" Type="http://schemas.openxmlformats.org/officeDocument/2006/relationships/image" Target="../media/image137.emf"/><Relationship Id="rId8" Type="http://schemas.openxmlformats.org/officeDocument/2006/relationships/tags" Target="../tags/tag1452.xml"/><Relationship Id="rId51" Type="http://schemas.openxmlformats.org/officeDocument/2006/relationships/image" Target="../media/image128.emf"/><Relationship Id="rId72" Type="http://schemas.openxmlformats.org/officeDocument/2006/relationships/customXml" Target="../ink/ink98.xml"/><Relationship Id="rId3" Type="http://schemas.openxmlformats.org/officeDocument/2006/relationships/tags" Target="../tags/tag1447.xml"/><Relationship Id="rId12" Type="http://schemas.openxmlformats.org/officeDocument/2006/relationships/tags" Target="../tags/tag1456.xml"/><Relationship Id="rId17" Type="http://schemas.openxmlformats.org/officeDocument/2006/relationships/tags" Target="../tags/tag1461.xml"/><Relationship Id="rId25" Type="http://schemas.openxmlformats.org/officeDocument/2006/relationships/tags" Target="../tags/tag1469.xml"/><Relationship Id="rId33" Type="http://schemas.openxmlformats.org/officeDocument/2006/relationships/tags" Target="../tags/tag1477.xml"/><Relationship Id="rId38" Type="http://schemas.openxmlformats.org/officeDocument/2006/relationships/tags" Target="../tags/tag1482.xml"/><Relationship Id="rId46" Type="http://schemas.openxmlformats.org/officeDocument/2006/relationships/customXml" Target="../ink/ink85.xml"/><Relationship Id="rId59" Type="http://schemas.openxmlformats.org/officeDocument/2006/relationships/image" Target="../media/image132.emf"/><Relationship Id="rId67" Type="http://schemas.openxmlformats.org/officeDocument/2006/relationships/image" Target="../media/image136.emf"/><Relationship Id="rId20" Type="http://schemas.openxmlformats.org/officeDocument/2006/relationships/tags" Target="../tags/tag1464.xml"/><Relationship Id="rId41" Type="http://schemas.openxmlformats.org/officeDocument/2006/relationships/slideLayout" Target="../slideLayouts/slideLayout7.xml"/><Relationship Id="rId54" Type="http://schemas.openxmlformats.org/officeDocument/2006/relationships/customXml" Target="../ink/ink89.xml"/><Relationship Id="rId62" Type="http://schemas.openxmlformats.org/officeDocument/2006/relationships/customXml" Target="../ink/ink93.xml"/><Relationship Id="rId70" Type="http://schemas.openxmlformats.org/officeDocument/2006/relationships/customXml" Target="../ink/ink97.xml"/><Relationship Id="rId75" Type="http://schemas.openxmlformats.org/officeDocument/2006/relationships/image" Target="../media/image140.emf"/><Relationship Id="rId1" Type="http://schemas.openxmlformats.org/officeDocument/2006/relationships/tags" Target="../tags/tag1445.xml"/><Relationship Id="rId6" Type="http://schemas.openxmlformats.org/officeDocument/2006/relationships/tags" Target="../tags/tag1450.xml"/></Relationships>
</file>

<file path=ppt/slides/_rels/slide96.xml.rels><?xml version="1.0" encoding="UTF-8" standalone="yes"?>
<Relationships xmlns="http://schemas.openxmlformats.org/package/2006/relationships"><Relationship Id="rId8" Type="http://schemas.openxmlformats.org/officeDocument/2006/relationships/tags" Target="../tags/tag1492.xml"/><Relationship Id="rId13" Type="http://schemas.openxmlformats.org/officeDocument/2006/relationships/image" Target="../media/image5.png"/><Relationship Id="rId18" Type="http://schemas.openxmlformats.org/officeDocument/2006/relationships/image" Target="../media/image142.emf"/><Relationship Id="rId26" Type="http://schemas.openxmlformats.org/officeDocument/2006/relationships/image" Target="../media/image146.emf"/><Relationship Id="rId3" Type="http://schemas.openxmlformats.org/officeDocument/2006/relationships/tags" Target="../tags/tag1487.xml"/><Relationship Id="rId21" Type="http://schemas.openxmlformats.org/officeDocument/2006/relationships/customXml" Target="../ink/ink103.xml"/><Relationship Id="rId7" Type="http://schemas.openxmlformats.org/officeDocument/2006/relationships/tags" Target="../tags/tag1491.xml"/><Relationship Id="rId12" Type="http://schemas.openxmlformats.org/officeDocument/2006/relationships/slideLayout" Target="../slideLayouts/slideLayout7.xml"/><Relationship Id="rId17" Type="http://schemas.openxmlformats.org/officeDocument/2006/relationships/customXml" Target="../ink/ink101.xml"/><Relationship Id="rId25" Type="http://schemas.openxmlformats.org/officeDocument/2006/relationships/customXml" Target="../ink/ink105.xml"/><Relationship Id="rId2" Type="http://schemas.openxmlformats.org/officeDocument/2006/relationships/tags" Target="../tags/tag1486.xml"/><Relationship Id="rId16" Type="http://schemas.openxmlformats.org/officeDocument/2006/relationships/image" Target="../media/image141.emf"/><Relationship Id="rId20" Type="http://schemas.openxmlformats.org/officeDocument/2006/relationships/image" Target="../media/image143.emf"/><Relationship Id="rId29" Type="http://schemas.openxmlformats.org/officeDocument/2006/relationships/customXml" Target="../ink/ink107.xml"/><Relationship Id="rId1" Type="http://schemas.openxmlformats.org/officeDocument/2006/relationships/tags" Target="../tags/tag1485.xml"/><Relationship Id="rId6" Type="http://schemas.openxmlformats.org/officeDocument/2006/relationships/tags" Target="../tags/tag1490.xml"/><Relationship Id="rId11" Type="http://schemas.openxmlformats.org/officeDocument/2006/relationships/tags" Target="../tags/tag1495.xml"/><Relationship Id="rId24" Type="http://schemas.openxmlformats.org/officeDocument/2006/relationships/image" Target="../media/image145.emf"/><Relationship Id="rId32" Type="http://schemas.openxmlformats.org/officeDocument/2006/relationships/image" Target="../media/image149.emf"/><Relationship Id="rId5" Type="http://schemas.openxmlformats.org/officeDocument/2006/relationships/tags" Target="../tags/tag1489.xml"/><Relationship Id="rId15" Type="http://schemas.openxmlformats.org/officeDocument/2006/relationships/customXml" Target="../ink/ink100.xml"/><Relationship Id="rId23" Type="http://schemas.openxmlformats.org/officeDocument/2006/relationships/customXml" Target="../ink/ink104.xml"/><Relationship Id="rId28" Type="http://schemas.openxmlformats.org/officeDocument/2006/relationships/image" Target="../media/image147.emf"/><Relationship Id="rId10" Type="http://schemas.openxmlformats.org/officeDocument/2006/relationships/tags" Target="../tags/tag1494.xml"/><Relationship Id="rId19" Type="http://schemas.openxmlformats.org/officeDocument/2006/relationships/customXml" Target="../ink/ink102.xml"/><Relationship Id="rId31" Type="http://schemas.openxmlformats.org/officeDocument/2006/relationships/customXml" Target="../ink/ink108.xml"/><Relationship Id="rId4" Type="http://schemas.openxmlformats.org/officeDocument/2006/relationships/tags" Target="../tags/tag1488.xml"/><Relationship Id="rId9" Type="http://schemas.openxmlformats.org/officeDocument/2006/relationships/tags" Target="../tags/tag1493.xml"/><Relationship Id="rId14" Type="http://schemas.openxmlformats.org/officeDocument/2006/relationships/image" Target="../media/image51.jpeg"/><Relationship Id="rId22" Type="http://schemas.openxmlformats.org/officeDocument/2006/relationships/image" Target="../media/image144.emf"/><Relationship Id="rId27" Type="http://schemas.openxmlformats.org/officeDocument/2006/relationships/customXml" Target="../ink/ink106.xml"/><Relationship Id="rId30" Type="http://schemas.openxmlformats.org/officeDocument/2006/relationships/image" Target="../media/image148.emf"/></Relationships>
</file>

<file path=ppt/slides/_rels/slide97.xml.rels><?xml version="1.0" encoding="UTF-8" standalone="yes"?>
<Relationships xmlns="http://schemas.openxmlformats.org/package/2006/relationships"><Relationship Id="rId26" Type="http://schemas.openxmlformats.org/officeDocument/2006/relationships/tags" Target="../tags/tag1521.xml"/><Relationship Id="rId117" Type="http://schemas.openxmlformats.org/officeDocument/2006/relationships/customXml" Target="../ink/ink142.xml"/><Relationship Id="rId21" Type="http://schemas.openxmlformats.org/officeDocument/2006/relationships/tags" Target="../tags/tag1516.xml"/><Relationship Id="rId42" Type="http://schemas.openxmlformats.org/officeDocument/2006/relationships/tags" Target="../tags/tag1537.xml"/><Relationship Id="rId47" Type="http://schemas.openxmlformats.org/officeDocument/2006/relationships/tags" Target="../tags/tag1542.xml"/><Relationship Id="rId63" Type="http://schemas.openxmlformats.org/officeDocument/2006/relationships/customXml" Target="../ink/ink115.xml"/><Relationship Id="rId68" Type="http://schemas.openxmlformats.org/officeDocument/2006/relationships/image" Target="../media/image158.emf"/><Relationship Id="rId84" Type="http://schemas.openxmlformats.org/officeDocument/2006/relationships/image" Target="../media/image166.emf"/><Relationship Id="rId89" Type="http://schemas.openxmlformats.org/officeDocument/2006/relationships/customXml" Target="../ink/ink128.xml"/><Relationship Id="rId112" Type="http://schemas.openxmlformats.org/officeDocument/2006/relationships/image" Target="../media/image180.emf"/><Relationship Id="rId16" Type="http://schemas.openxmlformats.org/officeDocument/2006/relationships/tags" Target="../tags/tag1511.xml"/><Relationship Id="rId107" Type="http://schemas.openxmlformats.org/officeDocument/2006/relationships/customXml" Target="../ink/ink137.xml"/><Relationship Id="rId11" Type="http://schemas.openxmlformats.org/officeDocument/2006/relationships/tags" Target="../tags/tag1506.xml"/><Relationship Id="rId32" Type="http://schemas.openxmlformats.org/officeDocument/2006/relationships/tags" Target="../tags/tag1527.xml"/><Relationship Id="rId37" Type="http://schemas.openxmlformats.org/officeDocument/2006/relationships/tags" Target="../tags/tag1532.xml"/><Relationship Id="rId53" Type="http://schemas.openxmlformats.org/officeDocument/2006/relationships/customXml" Target="../ink/ink110.xml"/><Relationship Id="rId58" Type="http://schemas.openxmlformats.org/officeDocument/2006/relationships/image" Target="../media/image153.emf"/><Relationship Id="rId74" Type="http://schemas.openxmlformats.org/officeDocument/2006/relationships/image" Target="../media/image161.emf"/><Relationship Id="rId79" Type="http://schemas.openxmlformats.org/officeDocument/2006/relationships/customXml" Target="../ink/ink123.xml"/><Relationship Id="rId102" Type="http://schemas.openxmlformats.org/officeDocument/2006/relationships/image" Target="../media/image175.emf"/><Relationship Id="rId5" Type="http://schemas.openxmlformats.org/officeDocument/2006/relationships/tags" Target="../tags/tag1500.xml"/><Relationship Id="rId61" Type="http://schemas.openxmlformats.org/officeDocument/2006/relationships/customXml" Target="../ink/ink114.xml"/><Relationship Id="rId82" Type="http://schemas.openxmlformats.org/officeDocument/2006/relationships/image" Target="../media/image165.emf"/><Relationship Id="rId90" Type="http://schemas.openxmlformats.org/officeDocument/2006/relationships/image" Target="../media/image169.emf"/><Relationship Id="rId95" Type="http://schemas.openxmlformats.org/officeDocument/2006/relationships/customXml" Target="../ink/ink131.xml"/><Relationship Id="rId19" Type="http://schemas.openxmlformats.org/officeDocument/2006/relationships/tags" Target="../tags/tag1514.xml"/><Relationship Id="rId14" Type="http://schemas.openxmlformats.org/officeDocument/2006/relationships/tags" Target="../tags/tag1509.xml"/><Relationship Id="rId22" Type="http://schemas.openxmlformats.org/officeDocument/2006/relationships/tags" Target="../tags/tag1517.xml"/><Relationship Id="rId27" Type="http://schemas.openxmlformats.org/officeDocument/2006/relationships/tags" Target="../tags/tag1522.xml"/><Relationship Id="rId30" Type="http://schemas.openxmlformats.org/officeDocument/2006/relationships/tags" Target="../tags/tag1525.xml"/><Relationship Id="rId35" Type="http://schemas.openxmlformats.org/officeDocument/2006/relationships/tags" Target="../tags/tag1530.xml"/><Relationship Id="rId43" Type="http://schemas.openxmlformats.org/officeDocument/2006/relationships/tags" Target="../tags/tag1538.xml"/><Relationship Id="rId48" Type="http://schemas.openxmlformats.org/officeDocument/2006/relationships/tags" Target="../tags/tag1543.xml"/><Relationship Id="rId56" Type="http://schemas.openxmlformats.org/officeDocument/2006/relationships/image" Target="../media/image152.emf"/><Relationship Id="rId64" Type="http://schemas.openxmlformats.org/officeDocument/2006/relationships/image" Target="../media/image156.emf"/><Relationship Id="rId69" Type="http://schemas.openxmlformats.org/officeDocument/2006/relationships/customXml" Target="../ink/ink118.xml"/><Relationship Id="rId77" Type="http://schemas.openxmlformats.org/officeDocument/2006/relationships/customXml" Target="../ink/ink122.xml"/><Relationship Id="rId100" Type="http://schemas.openxmlformats.org/officeDocument/2006/relationships/image" Target="../media/image174.emf"/><Relationship Id="rId105" Type="http://schemas.openxmlformats.org/officeDocument/2006/relationships/customXml" Target="../ink/ink136.xml"/><Relationship Id="rId113" Type="http://schemas.openxmlformats.org/officeDocument/2006/relationships/customXml" Target="../ink/ink140.xml"/><Relationship Id="rId118" Type="http://schemas.openxmlformats.org/officeDocument/2006/relationships/image" Target="../media/image183.emf"/><Relationship Id="rId8" Type="http://schemas.openxmlformats.org/officeDocument/2006/relationships/tags" Target="../tags/tag1503.xml"/><Relationship Id="rId51" Type="http://schemas.openxmlformats.org/officeDocument/2006/relationships/customXml" Target="../ink/ink109.xml"/><Relationship Id="rId72" Type="http://schemas.openxmlformats.org/officeDocument/2006/relationships/image" Target="../media/image160.emf"/><Relationship Id="rId80" Type="http://schemas.openxmlformats.org/officeDocument/2006/relationships/image" Target="../media/image164.emf"/><Relationship Id="rId85" Type="http://schemas.openxmlformats.org/officeDocument/2006/relationships/customXml" Target="../ink/ink126.xml"/><Relationship Id="rId93" Type="http://schemas.openxmlformats.org/officeDocument/2006/relationships/customXml" Target="../ink/ink130.xml"/><Relationship Id="rId98" Type="http://schemas.openxmlformats.org/officeDocument/2006/relationships/image" Target="../media/image173.emf"/><Relationship Id="rId121" Type="http://schemas.openxmlformats.org/officeDocument/2006/relationships/customXml" Target="../ink/ink144.xml"/><Relationship Id="rId3" Type="http://schemas.openxmlformats.org/officeDocument/2006/relationships/tags" Target="../tags/tag1498.xml"/><Relationship Id="rId12" Type="http://schemas.openxmlformats.org/officeDocument/2006/relationships/tags" Target="../tags/tag1507.xml"/><Relationship Id="rId17" Type="http://schemas.openxmlformats.org/officeDocument/2006/relationships/tags" Target="../tags/tag1512.xml"/><Relationship Id="rId25" Type="http://schemas.openxmlformats.org/officeDocument/2006/relationships/tags" Target="../tags/tag1520.xml"/><Relationship Id="rId33" Type="http://schemas.openxmlformats.org/officeDocument/2006/relationships/tags" Target="../tags/tag1528.xml"/><Relationship Id="rId38" Type="http://schemas.openxmlformats.org/officeDocument/2006/relationships/tags" Target="../tags/tag1533.xml"/><Relationship Id="rId46" Type="http://schemas.openxmlformats.org/officeDocument/2006/relationships/tags" Target="../tags/tag1541.xml"/><Relationship Id="rId59" Type="http://schemas.openxmlformats.org/officeDocument/2006/relationships/customXml" Target="../ink/ink113.xml"/><Relationship Id="rId67" Type="http://schemas.openxmlformats.org/officeDocument/2006/relationships/customXml" Target="../ink/ink117.xml"/><Relationship Id="rId103" Type="http://schemas.openxmlformats.org/officeDocument/2006/relationships/customXml" Target="../ink/ink135.xml"/><Relationship Id="rId108" Type="http://schemas.openxmlformats.org/officeDocument/2006/relationships/image" Target="../media/image178.emf"/><Relationship Id="rId116" Type="http://schemas.openxmlformats.org/officeDocument/2006/relationships/image" Target="../media/image182.emf"/><Relationship Id="rId20" Type="http://schemas.openxmlformats.org/officeDocument/2006/relationships/tags" Target="../tags/tag1515.xml"/><Relationship Id="rId41" Type="http://schemas.openxmlformats.org/officeDocument/2006/relationships/tags" Target="../tags/tag1536.xml"/><Relationship Id="rId54" Type="http://schemas.openxmlformats.org/officeDocument/2006/relationships/image" Target="../media/image151.emf"/><Relationship Id="rId62" Type="http://schemas.openxmlformats.org/officeDocument/2006/relationships/image" Target="../media/image155.emf"/><Relationship Id="rId70" Type="http://schemas.openxmlformats.org/officeDocument/2006/relationships/image" Target="../media/image159.emf"/><Relationship Id="rId75" Type="http://schemas.openxmlformats.org/officeDocument/2006/relationships/customXml" Target="../ink/ink121.xml"/><Relationship Id="rId83" Type="http://schemas.openxmlformats.org/officeDocument/2006/relationships/customXml" Target="../ink/ink125.xml"/><Relationship Id="rId88" Type="http://schemas.openxmlformats.org/officeDocument/2006/relationships/image" Target="../media/image168.emf"/><Relationship Id="rId91" Type="http://schemas.openxmlformats.org/officeDocument/2006/relationships/customXml" Target="../ink/ink129.xml"/><Relationship Id="rId96" Type="http://schemas.openxmlformats.org/officeDocument/2006/relationships/image" Target="../media/image172.emf"/><Relationship Id="rId111" Type="http://schemas.openxmlformats.org/officeDocument/2006/relationships/customXml" Target="../ink/ink139.xml"/><Relationship Id="rId1" Type="http://schemas.openxmlformats.org/officeDocument/2006/relationships/tags" Target="../tags/tag1496.xml"/><Relationship Id="rId6" Type="http://schemas.openxmlformats.org/officeDocument/2006/relationships/tags" Target="../tags/tag1501.xml"/><Relationship Id="rId15" Type="http://schemas.openxmlformats.org/officeDocument/2006/relationships/tags" Target="../tags/tag1510.xml"/><Relationship Id="rId23" Type="http://schemas.openxmlformats.org/officeDocument/2006/relationships/tags" Target="../tags/tag1518.xml"/><Relationship Id="rId28" Type="http://schemas.openxmlformats.org/officeDocument/2006/relationships/tags" Target="../tags/tag1523.xml"/><Relationship Id="rId36" Type="http://schemas.openxmlformats.org/officeDocument/2006/relationships/tags" Target="../tags/tag1531.xml"/><Relationship Id="rId49" Type="http://schemas.openxmlformats.org/officeDocument/2006/relationships/tags" Target="../tags/tag1544.xml"/><Relationship Id="rId57" Type="http://schemas.openxmlformats.org/officeDocument/2006/relationships/customXml" Target="../ink/ink112.xml"/><Relationship Id="rId106" Type="http://schemas.openxmlformats.org/officeDocument/2006/relationships/image" Target="../media/image177.emf"/><Relationship Id="rId114" Type="http://schemas.openxmlformats.org/officeDocument/2006/relationships/image" Target="../media/image181.emf"/><Relationship Id="rId119" Type="http://schemas.openxmlformats.org/officeDocument/2006/relationships/customXml" Target="../ink/ink143.xml"/><Relationship Id="rId10" Type="http://schemas.openxmlformats.org/officeDocument/2006/relationships/tags" Target="../tags/tag1505.xml"/><Relationship Id="rId31" Type="http://schemas.openxmlformats.org/officeDocument/2006/relationships/tags" Target="../tags/tag1526.xml"/><Relationship Id="rId44" Type="http://schemas.openxmlformats.org/officeDocument/2006/relationships/tags" Target="../tags/tag1539.xml"/><Relationship Id="rId52" Type="http://schemas.openxmlformats.org/officeDocument/2006/relationships/image" Target="../media/image150.emf"/><Relationship Id="rId60" Type="http://schemas.openxmlformats.org/officeDocument/2006/relationships/image" Target="../media/image154.emf"/><Relationship Id="rId65" Type="http://schemas.openxmlformats.org/officeDocument/2006/relationships/customXml" Target="../ink/ink116.xml"/><Relationship Id="rId73" Type="http://schemas.openxmlformats.org/officeDocument/2006/relationships/customXml" Target="../ink/ink120.xml"/><Relationship Id="rId78" Type="http://schemas.openxmlformats.org/officeDocument/2006/relationships/image" Target="../media/image163.emf"/><Relationship Id="rId81" Type="http://schemas.openxmlformats.org/officeDocument/2006/relationships/customXml" Target="../ink/ink124.xml"/><Relationship Id="rId86" Type="http://schemas.openxmlformats.org/officeDocument/2006/relationships/image" Target="../media/image167.emf"/><Relationship Id="rId94" Type="http://schemas.openxmlformats.org/officeDocument/2006/relationships/image" Target="../media/image171.emf"/><Relationship Id="rId99" Type="http://schemas.openxmlformats.org/officeDocument/2006/relationships/customXml" Target="../ink/ink133.xml"/><Relationship Id="rId101" Type="http://schemas.openxmlformats.org/officeDocument/2006/relationships/customXml" Target="../ink/ink134.xml"/><Relationship Id="rId122" Type="http://schemas.openxmlformats.org/officeDocument/2006/relationships/image" Target="../media/image185.emf"/><Relationship Id="rId4" Type="http://schemas.openxmlformats.org/officeDocument/2006/relationships/tags" Target="../tags/tag1499.xml"/><Relationship Id="rId9" Type="http://schemas.openxmlformats.org/officeDocument/2006/relationships/tags" Target="../tags/tag1504.xml"/><Relationship Id="rId13" Type="http://schemas.openxmlformats.org/officeDocument/2006/relationships/tags" Target="../tags/tag1508.xml"/><Relationship Id="rId18" Type="http://schemas.openxmlformats.org/officeDocument/2006/relationships/tags" Target="../tags/tag1513.xml"/><Relationship Id="rId39" Type="http://schemas.openxmlformats.org/officeDocument/2006/relationships/tags" Target="../tags/tag1534.xml"/><Relationship Id="rId109" Type="http://schemas.openxmlformats.org/officeDocument/2006/relationships/customXml" Target="../ink/ink138.xml"/><Relationship Id="rId34" Type="http://schemas.openxmlformats.org/officeDocument/2006/relationships/tags" Target="../tags/tag1529.xml"/><Relationship Id="rId50" Type="http://schemas.openxmlformats.org/officeDocument/2006/relationships/slideLayout" Target="../slideLayouts/slideLayout7.xml"/><Relationship Id="rId55" Type="http://schemas.openxmlformats.org/officeDocument/2006/relationships/customXml" Target="../ink/ink111.xml"/><Relationship Id="rId76" Type="http://schemas.openxmlformats.org/officeDocument/2006/relationships/image" Target="../media/image162.emf"/><Relationship Id="rId97" Type="http://schemas.openxmlformats.org/officeDocument/2006/relationships/customXml" Target="../ink/ink132.xml"/><Relationship Id="rId104" Type="http://schemas.openxmlformats.org/officeDocument/2006/relationships/image" Target="../media/image176.emf"/><Relationship Id="rId120" Type="http://schemas.openxmlformats.org/officeDocument/2006/relationships/image" Target="../media/image184.emf"/><Relationship Id="rId7" Type="http://schemas.openxmlformats.org/officeDocument/2006/relationships/tags" Target="../tags/tag1502.xml"/><Relationship Id="rId71" Type="http://schemas.openxmlformats.org/officeDocument/2006/relationships/customXml" Target="../ink/ink119.xml"/><Relationship Id="rId92" Type="http://schemas.openxmlformats.org/officeDocument/2006/relationships/image" Target="../media/image170.emf"/><Relationship Id="rId2" Type="http://schemas.openxmlformats.org/officeDocument/2006/relationships/tags" Target="../tags/tag1497.xml"/><Relationship Id="rId29" Type="http://schemas.openxmlformats.org/officeDocument/2006/relationships/tags" Target="../tags/tag1524.xml"/><Relationship Id="rId24" Type="http://schemas.openxmlformats.org/officeDocument/2006/relationships/tags" Target="../tags/tag1519.xml"/><Relationship Id="rId40" Type="http://schemas.openxmlformats.org/officeDocument/2006/relationships/tags" Target="../tags/tag1535.xml"/><Relationship Id="rId45" Type="http://schemas.openxmlformats.org/officeDocument/2006/relationships/tags" Target="../tags/tag1540.xml"/><Relationship Id="rId66" Type="http://schemas.openxmlformats.org/officeDocument/2006/relationships/image" Target="../media/image157.emf"/><Relationship Id="rId87" Type="http://schemas.openxmlformats.org/officeDocument/2006/relationships/customXml" Target="../ink/ink127.xml"/><Relationship Id="rId110" Type="http://schemas.openxmlformats.org/officeDocument/2006/relationships/image" Target="../media/image179.emf"/><Relationship Id="rId115" Type="http://schemas.openxmlformats.org/officeDocument/2006/relationships/customXml" Target="../ink/ink141.xml"/></Relationships>
</file>

<file path=ppt/slides/_rels/slide98.xml.rels><?xml version="1.0" encoding="UTF-8" standalone="yes"?>
<Relationships xmlns="http://schemas.openxmlformats.org/package/2006/relationships"><Relationship Id="rId8" Type="http://schemas.openxmlformats.org/officeDocument/2006/relationships/tags" Target="../tags/tag1552.xml"/><Relationship Id="rId13" Type="http://schemas.openxmlformats.org/officeDocument/2006/relationships/tags" Target="../tags/tag1557.xml"/><Relationship Id="rId18" Type="http://schemas.openxmlformats.org/officeDocument/2006/relationships/tags" Target="../tags/tag1562.xml"/><Relationship Id="rId26" Type="http://schemas.openxmlformats.org/officeDocument/2006/relationships/image" Target="../media/image9.png"/><Relationship Id="rId3" Type="http://schemas.openxmlformats.org/officeDocument/2006/relationships/tags" Target="../tags/tag1547.xml"/><Relationship Id="rId21" Type="http://schemas.openxmlformats.org/officeDocument/2006/relationships/tags" Target="../tags/tag1565.xml"/><Relationship Id="rId34" Type="http://schemas.openxmlformats.org/officeDocument/2006/relationships/customXml" Target="../ink/ink148.xml"/><Relationship Id="rId7" Type="http://schemas.openxmlformats.org/officeDocument/2006/relationships/tags" Target="../tags/tag1551.xml"/><Relationship Id="rId12" Type="http://schemas.openxmlformats.org/officeDocument/2006/relationships/tags" Target="../tags/tag1556.xml"/><Relationship Id="rId17" Type="http://schemas.openxmlformats.org/officeDocument/2006/relationships/tags" Target="../tags/tag1561.xml"/><Relationship Id="rId25" Type="http://schemas.openxmlformats.org/officeDocument/2006/relationships/image" Target="../media/image8.jpeg"/><Relationship Id="rId33" Type="http://schemas.openxmlformats.org/officeDocument/2006/relationships/image" Target="../media/image188.emf"/><Relationship Id="rId2" Type="http://schemas.openxmlformats.org/officeDocument/2006/relationships/tags" Target="../tags/tag1546.xml"/><Relationship Id="rId16" Type="http://schemas.openxmlformats.org/officeDocument/2006/relationships/tags" Target="../tags/tag1560.xml"/><Relationship Id="rId20" Type="http://schemas.openxmlformats.org/officeDocument/2006/relationships/tags" Target="../tags/tag1564.xml"/><Relationship Id="rId29" Type="http://schemas.openxmlformats.org/officeDocument/2006/relationships/image" Target="../media/image186.emf"/><Relationship Id="rId1" Type="http://schemas.openxmlformats.org/officeDocument/2006/relationships/tags" Target="../tags/tag1545.xml"/><Relationship Id="rId6" Type="http://schemas.openxmlformats.org/officeDocument/2006/relationships/tags" Target="../tags/tag1550.xml"/><Relationship Id="rId11" Type="http://schemas.openxmlformats.org/officeDocument/2006/relationships/tags" Target="../tags/tag1555.xml"/><Relationship Id="rId24" Type="http://schemas.openxmlformats.org/officeDocument/2006/relationships/hyperlink" Target="http://www.dozenal.org/images/dozenal_logo.jpg" TargetMode="External"/><Relationship Id="rId32" Type="http://schemas.openxmlformats.org/officeDocument/2006/relationships/customXml" Target="../ink/ink147.xml"/><Relationship Id="rId37" Type="http://schemas.openxmlformats.org/officeDocument/2006/relationships/image" Target="../media/image190.emf"/><Relationship Id="rId5" Type="http://schemas.openxmlformats.org/officeDocument/2006/relationships/tags" Target="../tags/tag1549.xml"/><Relationship Id="rId15" Type="http://schemas.openxmlformats.org/officeDocument/2006/relationships/tags" Target="../tags/tag1559.xml"/><Relationship Id="rId23" Type="http://schemas.openxmlformats.org/officeDocument/2006/relationships/notesSlide" Target="../notesSlides/notesSlide32.xml"/><Relationship Id="rId28" Type="http://schemas.openxmlformats.org/officeDocument/2006/relationships/customXml" Target="../ink/ink145.xml"/><Relationship Id="rId36" Type="http://schemas.openxmlformats.org/officeDocument/2006/relationships/customXml" Target="../ink/ink149.xml"/><Relationship Id="rId10" Type="http://schemas.openxmlformats.org/officeDocument/2006/relationships/tags" Target="../tags/tag1554.xml"/><Relationship Id="rId19" Type="http://schemas.openxmlformats.org/officeDocument/2006/relationships/tags" Target="../tags/tag1563.xml"/><Relationship Id="rId31" Type="http://schemas.openxmlformats.org/officeDocument/2006/relationships/image" Target="../media/image187.emf"/><Relationship Id="rId4" Type="http://schemas.openxmlformats.org/officeDocument/2006/relationships/tags" Target="../tags/tag1548.xml"/><Relationship Id="rId9" Type="http://schemas.openxmlformats.org/officeDocument/2006/relationships/tags" Target="../tags/tag1553.xml"/><Relationship Id="rId14" Type="http://schemas.openxmlformats.org/officeDocument/2006/relationships/tags" Target="../tags/tag1558.xml"/><Relationship Id="rId22" Type="http://schemas.openxmlformats.org/officeDocument/2006/relationships/slideLayout" Target="../slideLayouts/slideLayout7.xml"/><Relationship Id="rId27" Type="http://schemas.openxmlformats.org/officeDocument/2006/relationships/image" Target="../media/image10.png"/><Relationship Id="rId30" Type="http://schemas.openxmlformats.org/officeDocument/2006/relationships/customXml" Target="../ink/ink146.xml"/><Relationship Id="rId35" Type="http://schemas.openxmlformats.org/officeDocument/2006/relationships/image" Target="../media/image189.emf"/></Relationships>
</file>

<file path=ppt/slides/_rels/slide99.xml.rels><?xml version="1.0" encoding="UTF-8" standalone="yes"?>
<Relationships xmlns="http://schemas.openxmlformats.org/package/2006/relationships"><Relationship Id="rId8" Type="http://schemas.openxmlformats.org/officeDocument/2006/relationships/tags" Target="../tags/tag1573.xml"/><Relationship Id="rId13" Type="http://schemas.openxmlformats.org/officeDocument/2006/relationships/tags" Target="../tags/tag1578.xml"/><Relationship Id="rId18" Type="http://schemas.openxmlformats.org/officeDocument/2006/relationships/tags" Target="../tags/tag1583.xml"/><Relationship Id="rId3" Type="http://schemas.openxmlformats.org/officeDocument/2006/relationships/tags" Target="../tags/tag1568.xml"/><Relationship Id="rId21" Type="http://schemas.openxmlformats.org/officeDocument/2006/relationships/customXml" Target="../ink/ink150.xml"/><Relationship Id="rId7" Type="http://schemas.openxmlformats.org/officeDocument/2006/relationships/tags" Target="../tags/tag1572.xml"/><Relationship Id="rId12" Type="http://schemas.openxmlformats.org/officeDocument/2006/relationships/tags" Target="../tags/tag1577.xml"/><Relationship Id="rId17" Type="http://schemas.openxmlformats.org/officeDocument/2006/relationships/tags" Target="../tags/tag1582.xml"/><Relationship Id="rId2" Type="http://schemas.openxmlformats.org/officeDocument/2006/relationships/tags" Target="../tags/tag1567.xml"/><Relationship Id="rId16" Type="http://schemas.openxmlformats.org/officeDocument/2006/relationships/tags" Target="../tags/tag1581.xml"/><Relationship Id="rId20" Type="http://schemas.openxmlformats.org/officeDocument/2006/relationships/slideLayout" Target="../slideLayouts/slideLayout7.xml"/><Relationship Id="rId1" Type="http://schemas.openxmlformats.org/officeDocument/2006/relationships/tags" Target="../tags/tag1566.xml"/><Relationship Id="rId6" Type="http://schemas.openxmlformats.org/officeDocument/2006/relationships/tags" Target="../tags/tag1571.xml"/><Relationship Id="rId11" Type="http://schemas.openxmlformats.org/officeDocument/2006/relationships/tags" Target="../tags/tag1576.xml"/><Relationship Id="rId5" Type="http://schemas.openxmlformats.org/officeDocument/2006/relationships/tags" Target="../tags/tag1570.xml"/><Relationship Id="rId15" Type="http://schemas.openxmlformats.org/officeDocument/2006/relationships/tags" Target="../tags/tag1580.xml"/><Relationship Id="rId10" Type="http://schemas.openxmlformats.org/officeDocument/2006/relationships/tags" Target="../tags/tag1575.xml"/><Relationship Id="rId19" Type="http://schemas.openxmlformats.org/officeDocument/2006/relationships/tags" Target="../tags/tag1584.xml"/><Relationship Id="rId4" Type="http://schemas.openxmlformats.org/officeDocument/2006/relationships/tags" Target="../tags/tag1569.xml"/><Relationship Id="rId9" Type="http://schemas.openxmlformats.org/officeDocument/2006/relationships/tags" Target="../tags/tag1574.xml"/><Relationship Id="rId14" Type="http://schemas.openxmlformats.org/officeDocument/2006/relationships/tags" Target="../tags/tag1579.xml"/><Relationship Id="rId22"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475111" y="169333"/>
            <a:ext cx="3383844" cy="2111022"/>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6626" name="Text Box 3"/>
          <p:cNvSpPr txBox="1">
            <a:spLocks noChangeArrowheads="1"/>
          </p:cNvSpPr>
          <p:nvPr>
            <p:custDataLst>
              <p:tags r:id="rId1"/>
            </p:custDataLst>
          </p:nvPr>
        </p:nvSpPr>
        <p:spPr bwMode="auto">
          <a:xfrm>
            <a:off x="1173163" y="4572000"/>
            <a:ext cx="6904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067B0E"/>
                </a:solidFill>
                <a:latin typeface="Cambria" pitchFamily="18" charset="0"/>
              </a:rPr>
              <a:t>Looking Back – Looking Forward</a:t>
            </a:r>
          </a:p>
        </p:txBody>
      </p:sp>
      <p:sp>
        <p:nvSpPr>
          <p:cNvPr id="26628" name="Text Box 46"/>
          <p:cNvSpPr txBox="1">
            <a:spLocks noChangeArrowheads="1"/>
          </p:cNvSpPr>
          <p:nvPr>
            <p:custDataLst>
              <p:tags r:id="rId2"/>
            </p:custDataLst>
          </p:nvPr>
        </p:nvSpPr>
        <p:spPr bwMode="auto">
          <a:xfrm>
            <a:off x="830263" y="176212"/>
            <a:ext cx="39703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a:latin typeface="Cambria" pitchFamily="18" charset="0"/>
              </a:rPr>
              <a:t>CS 101 Today</a:t>
            </a:r>
          </a:p>
        </p:txBody>
      </p:sp>
      <p:sp>
        <p:nvSpPr>
          <p:cNvPr id="26629" name="Rectangle 53"/>
          <p:cNvSpPr>
            <a:spLocks noChangeArrowheads="1"/>
          </p:cNvSpPr>
          <p:nvPr>
            <p:custDataLst>
              <p:tags r:id="rId3"/>
            </p:custDataLst>
          </p:nvPr>
        </p:nvSpPr>
        <p:spPr bwMode="auto">
          <a:xfrm>
            <a:off x="660400" y="5181600"/>
            <a:ext cx="3581400" cy="144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a:p>
        </p:txBody>
      </p:sp>
      <p:sp>
        <p:nvSpPr>
          <p:cNvPr id="26630" name="Rectangle 54"/>
          <p:cNvSpPr>
            <a:spLocks noChangeArrowheads="1"/>
          </p:cNvSpPr>
          <p:nvPr>
            <p:custDataLst>
              <p:tags r:id="rId4"/>
            </p:custDataLst>
          </p:nvPr>
        </p:nvSpPr>
        <p:spPr bwMode="auto">
          <a:xfrm>
            <a:off x="4902200" y="5181600"/>
            <a:ext cx="3581400" cy="144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a:p>
        </p:txBody>
      </p:sp>
      <p:sp>
        <p:nvSpPr>
          <p:cNvPr id="26631" name="Text Box 72"/>
          <p:cNvSpPr txBox="1">
            <a:spLocks noChangeArrowheads="1"/>
          </p:cNvSpPr>
          <p:nvPr>
            <p:custDataLst>
              <p:tags r:id="rId5"/>
            </p:custDataLst>
          </p:nvPr>
        </p:nvSpPr>
        <p:spPr bwMode="auto">
          <a:xfrm>
            <a:off x="1066800" y="5257800"/>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latin typeface="Cambria" pitchFamily="18" charset="0"/>
              </a:rPr>
              <a:t>Programming as composition</a:t>
            </a:r>
          </a:p>
        </p:txBody>
      </p:sp>
      <p:sp>
        <p:nvSpPr>
          <p:cNvPr id="26632" name="Text Box 73"/>
          <p:cNvSpPr txBox="1">
            <a:spLocks noChangeArrowheads="1"/>
          </p:cNvSpPr>
          <p:nvPr>
            <p:custDataLst>
              <p:tags r:id="rId6"/>
            </p:custDataLst>
          </p:nvPr>
        </p:nvSpPr>
        <p:spPr bwMode="auto">
          <a:xfrm>
            <a:off x="9144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800000"/>
                </a:solidFill>
              </a:rPr>
              <a:t>"clay" = functions</a:t>
            </a:r>
          </a:p>
        </p:txBody>
      </p:sp>
      <p:sp>
        <p:nvSpPr>
          <p:cNvPr id="26633" name="Text Box 74"/>
          <p:cNvSpPr txBox="1">
            <a:spLocks noChangeArrowheads="1"/>
          </p:cNvSpPr>
          <p:nvPr>
            <p:custDataLst>
              <p:tags r:id="rId7"/>
            </p:custDataLst>
          </p:nvPr>
        </p:nvSpPr>
        <p:spPr bwMode="auto">
          <a:xfrm>
            <a:off x="5257800" y="5257800"/>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latin typeface="Cambria" pitchFamily="18" charset="0"/>
              </a:rPr>
              <a:t>Representation and Organization</a:t>
            </a:r>
          </a:p>
        </p:txBody>
      </p:sp>
      <p:sp>
        <p:nvSpPr>
          <p:cNvPr id="26634" name="Text Box 75"/>
          <p:cNvSpPr txBox="1">
            <a:spLocks noChangeArrowheads="1"/>
          </p:cNvSpPr>
          <p:nvPr>
            <p:custDataLst>
              <p:tags r:id="rId8"/>
            </p:custDataLst>
          </p:nvPr>
        </p:nvSpPr>
        <p:spPr bwMode="auto">
          <a:xfrm>
            <a:off x="51054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800000"/>
                </a:solidFill>
              </a:rPr>
              <a:t>"clay" = data, bits (!)</a:t>
            </a:r>
          </a:p>
        </p:txBody>
      </p:sp>
      <p:sp>
        <p:nvSpPr>
          <p:cNvPr id="26635" name="Line 76"/>
          <p:cNvSpPr>
            <a:spLocks noChangeShapeType="1"/>
          </p:cNvSpPr>
          <p:nvPr>
            <p:custDataLst>
              <p:tags r:id="rId9"/>
            </p:custDataLst>
          </p:nvPr>
        </p:nvSpPr>
        <p:spPr bwMode="auto">
          <a:xfrm flipH="1">
            <a:off x="685800" y="4800600"/>
            <a:ext cx="1065213" cy="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6636" name="Line 77"/>
          <p:cNvSpPr>
            <a:spLocks noChangeShapeType="1"/>
          </p:cNvSpPr>
          <p:nvPr>
            <p:custDataLst>
              <p:tags r:id="rId10"/>
            </p:custDataLst>
          </p:nvPr>
        </p:nvSpPr>
        <p:spPr bwMode="auto">
          <a:xfrm>
            <a:off x="7426325" y="4800600"/>
            <a:ext cx="977900" cy="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6637" name="Text Box 78"/>
          <p:cNvSpPr txBox="1">
            <a:spLocks noChangeArrowheads="1"/>
          </p:cNvSpPr>
          <p:nvPr/>
        </p:nvSpPr>
        <p:spPr bwMode="auto">
          <a:xfrm>
            <a:off x="6019800" y="226306"/>
            <a:ext cx="238442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err="1" smtClean="0">
                <a:latin typeface="Cambria" pitchFamily="18" charset="0"/>
              </a:rPr>
              <a:t>Jotto</a:t>
            </a:r>
            <a:r>
              <a:rPr lang="en-US" dirty="0" smtClean="0">
                <a:latin typeface="Cambria" pitchFamily="18" charset="0"/>
              </a:rPr>
              <a:t> Corner</a:t>
            </a:r>
            <a:endParaRPr lang="en-US" dirty="0">
              <a:latin typeface="Cambria" pitchFamily="18" charset="0"/>
            </a:endParaRPr>
          </a:p>
        </p:txBody>
      </p:sp>
      <p:sp>
        <p:nvSpPr>
          <p:cNvPr id="26638" name="TextBox 39"/>
          <p:cNvSpPr txBox="1">
            <a:spLocks noChangeArrowheads="1"/>
          </p:cNvSpPr>
          <p:nvPr/>
        </p:nvSpPr>
        <p:spPr bwMode="auto">
          <a:xfrm>
            <a:off x="5879736" y="762000"/>
            <a:ext cx="10958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1800" dirty="0">
                <a:latin typeface="Calibri" pitchFamily="-106" charset="0"/>
              </a:rPr>
              <a:t>am guess</a:t>
            </a:r>
          </a:p>
          <a:p>
            <a:pPr algn="ctr"/>
            <a:r>
              <a:rPr lang="en-US" dirty="0" smtClean="0">
                <a:solidFill>
                  <a:srgbClr val="1C10EF"/>
                </a:solidFill>
                <a:latin typeface="Calibri" pitchFamily="-106" charset="0"/>
              </a:rPr>
              <a:t>alien</a:t>
            </a:r>
            <a:r>
              <a:rPr lang="en-US" dirty="0" smtClean="0">
                <a:solidFill>
                  <a:srgbClr val="1C10EF"/>
                </a:solidFill>
                <a:latin typeface="Calibri" pitchFamily="-106" charset="0"/>
              </a:rPr>
              <a:t>: </a:t>
            </a:r>
            <a:r>
              <a:rPr lang="en-US" dirty="0" smtClean="0">
                <a:solidFill>
                  <a:srgbClr val="1C10EF"/>
                </a:solidFill>
                <a:latin typeface="Calibri" pitchFamily="-106" charset="0"/>
              </a:rPr>
              <a:t>2</a:t>
            </a:r>
          </a:p>
          <a:p>
            <a:pPr algn="ctr"/>
            <a:r>
              <a:rPr lang="en-US" dirty="0">
                <a:solidFill>
                  <a:srgbClr val="1C10EF"/>
                </a:solidFill>
                <a:latin typeface="Calibri" pitchFamily="-106" charset="0"/>
              </a:rPr>
              <a:t>  </a:t>
            </a:r>
            <a:endParaRPr lang="en-US" dirty="0">
              <a:solidFill>
                <a:srgbClr val="1C10EF"/>
              </a:solidFill>
              <a:latin typeface="Calibri" pitchFamily="-106" charset="0"/>
            </a:endParaRPr>
          </a:p>
        </p:txBody>
      </p:sp>
      <p:sp>
        <p:nvSpPr>
          <p:cNvPr id="26639" name="TextBox 40"/>
          <p:cNvSpPr txBox="1">
            <a:spLocks noChangeArrowheads="1"/>
          </p:cNvSpPr>
          <p:nvPr/>
        </p:nvSpPr>
        <p:spPr bwMode="auto">
          <a:xfrm>
            <a:off x="7311732" y="762000"/>
            <a:ext cx="114646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1800" dirty="0">
                <a:latin typeface="Calibri" pitchFamily="-106" charset="0"/>
              </a:rPr>
              <a:t>my guess</a:t>
            </a:r>
          </a:p>
          <a:p>
            <a:pPr algn="ctr"/>
            <a:r>
              <a:rPr lang="en-US" dirty="0" smtClean="0">
                <a:solidFill>
                  <a:srgbClr val="1C10EF"/>
                </a:solidFill>
                <a:latin typeface="Calibri" pitchFamily="-106" charset="0"/>
              </a:rPr>
              <a:t>diner: </a:t>
            </a:r>
            <a:r>
              <a:rPr lang="en-US" dirty="0">
                <a:solidFill>
                  <a:srgbClr val="1C10EF"/>
                </a:solidFill>
                <a:latin typeface="Calibri" pitchFamily="-106" charset="0"/>
              </a:rPr>
              <a:t>0</a:t>
            </a:r>
            <a:endParaRPr lang="en-US" dirty="0" smtClean="0">
              <a:solidFill>
                <a:srgbClr val="1C10EF"/>
              </a:solidFill>
              <a:latin typeface="Calibri" pitchFamily="-106" charset="0"/>
            </a:endParaRPr>
          </a:p>
          <a:p>
            <a:pPr algn="ctr"/>
            <a:r>
              <a:rPr lang="en-US" dirty="0">
                <a:solidFill>
                  <a:srgbClr val="1C10EF"/>
                </a:solidFill>
                <a:latin typeface="Calibri" pitchFamily="-106" charset="0"/>
              </a:rPr>
              <a:t> </a:t>
            </a:r>
            <a:endParaRPr lang="en-US" dirty="0">
              <a:solidFill>
                <a:srgbClr val="1C10EF"/>
              </a:solidFill>
              <a:latin typeface="Calibri" pitchFamily="-106" charset="0"/>
            </a:endParaRPr>
          </a:p>
        </p:txBody>
      </p:sp>
      <p:pic>
        <p:nvPicPr>
          <p:cNvPr id="26645" name="Picture 42" descr="1_to_10.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11475" y="1123245"/>
            <a:ext cx="2101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51" descr="http://www.thinkgeek.com/images/products/frontsquare/binary-people.jpg"/>
          <p:cNvPicPr>
            <a:picLocks noChangeAspect="1" noChangeArrowheads="1"/>
          </p:cNvPicPr>
          <p:nvPr/>
        </p:nvPicPr>
        <p:blipFill>
          <a:blip r:embed="rId13">
            <a:extLst>
              <a:ext uri="{28A0092B-C50C-407E-A947-70E740481C1C}">
                <a14:useLocalDpi xmlns:a14="http://schemas.microsoft.com/office/drawing/2010/main" val="0"/>
              </a:ext>
            </a:extLst>
          </a:blip>
          <a:srcRect l="10626" r="12573"/>
          <a:stretch>
            <a:fillRect/>
          </a:stretch>
        </p:blipFill>
        <p:spPr bwMode="auto">
          <a:xfrm>
            <a:off x="565150" y="1981200"/>
            <a:ext cx="1873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7" name="Rectangle 24"/>
          <p:cNvSpPr>
            <a:spLocks noChangeArrowheads="1"/>
          </p:cNvSpPr>
          <p:nvPr/>
        </p:nvSpPr>
        <p:spPr bwMode="auto">
          <a:xfrm>
            <a:off x="304800" y="1097844"/>
            <a:ext cx="2333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dirty="0">
                <a:solidFill>
                  <a:srgbClr val="C00000"/>
                </a:solidFill>
                <a:latin typeface="Calibri" pitchFamily="-106" charset="0"/>
              </a:rPr>
              <a:t>The Top-10 list of binary jokes...</a:t>
            </a:r>
          </a:p>
        </p:txBody>
      </p:sp>
      <p:sp>
        <p:nvSpPr>
          <p:cNvPr id="26650" name="Rectangle 34"/>
          <p:cNvSpPr>
            <a:spLocks noChangeArrowheads="1"/>
          </p:cNvSpPr>
          <p:nvPr/>
        </p:nvSpPr>
        <p:spPr bwMode="auto">
          <a:xfrm>
            <a:off x="8321089" y="375738"/>
            <a:ext cx="647934" cy="230832"/>
          </a:xfrm>
          <a:prstGeom prst="rect">
            <a:avLst/>
          </a:prstGeom>
          <a:solidFill>
            <a:schemeClr val="bg1"/>
          </a:solidFill>
          <a:ln>
            <a:noFill/>
          </a:ln>
          <a:extLst/>
        </p:spPr>
        <p:txBody>
          <a:bodyPr wrap="none">
            <a:spAutoFit/>
          </a:bodyPr>
          <a:lstStyle/>
          <a:p>
            <a:r>
              <a:rPr lang="en-US" sz="900" dirty="0" smtClean="0">
                <a:latin typeface="Calibri" pitchFamily="-106" charset="0"/>
              </a:rPr>
              <a:t>Camille C.</a:t>
            </a:r>
            <a:endParaRPr lang="en-US" sz="900" dirty="0"/>
          </a:p>
        </p:txBody>
      </p:sp>
      <p:sp>
        <p:nvSpPr>
          <p:cNvPr id="24" name="Rounded Rectangle 23"/>
          <p:cNvSpPr/>
          <p:nvPr/>
        </p:nvSpPr>
        <p:spPr bwMode="auto">
          <a:xfrm>
            <a:off x="5441243" y="2514600"/>
            <a:ext cx="3472279" cy="1851378"/>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95245" y="2723445"/>
            <a:ext cx="3005667" cy="1276315"/>
          </a:xfrm>
          <a:prstGeom prst="rect">
            <a:avLst/>
          </a:prstGeom>
        </p:spPr>
      </p:pic>
      <p:sp>
        <p:nvSpPr>
          <p:cNvPr id="5" name="Rectangle 4"/>
          <p:cNvSpPr/>
          <p:nvPr/>
        </p:nvSpPr>
        <p:spPr>
          <a:xfrm>
            <a:off x="5467465" y="4023646"/>
            <a:ext cx="3440365" cy="261610"/>
          </a:xfrm>
          <a:prstGeom prst="rect">
            <a:avLst/>
          </a:prstGeom>
        </p:spPr>
        <p:txBody>
          <a:bodyPr wrap="none">
            <a:spAutoFit/>
          </a:bodyPr>
          <a:lstStyle/>
          <a:p>
            <a:pPr algn="ctr"/>
            <a:r>
              <a:rPr lang="en-US" sz="1100" b="1" dirty="0" smtClean="0">
                <a:latin typeface="Calibri" pitchFamily="-106" charset="0"/>
              </a:rPr>
              <a:t># of words yielding each score (out of 6000 5-let. words)</a:t>
            </a:r>
            <a:endParaRPr lang="en-US" sz="1100" b="1" dirty="0"/>
          </a:p>
        </p:txBody>
      </p:sp>
      <p:sp>
        <p:nvSpPr>
          <p:cNvPr id="27" name="Rectangle 34"/>
          <p:cNvSpPr>
            <a:spLocks noChangeArrowheads="1"/>
          </p:cNvSpPr>
          <p:nvPr/>
        </p:nvSpPr>
        <p:spPr bwMode="auto">
          <a:xfrm>
            <a:off x="5887540" y="1905000"/>
            <a:ext cx="10823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dirty="0" smtClean="0">
                <a:latin typeface="Calibri" pitchFamily="-106" charset="0"/>
              </a:rPr>
              <a:t>2284 words left</a:t>
            </a:r>
            <a:endParaRPr lang="en-US" sz="1100" dirty="0"/>
          </a:p>
        </p:txBody>
      </p:sp>
      <p:sp>
        <p:nvSpPr>
          <p:cNvPr id="28" name="Rectangle 34"/>
          <p:cNvSpPr>
            <a:spLocks noChangeArrowheads="1"/>
          </p:cNvSpPr>
          <p:nvPr/>
        </p:nvSpPr>
        <p:spPr bwMode="auto">
          <a:xfrm>
            <a:off x="7331079" y="1905000"/>
            <a:ext cx="10823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dirty="0" smtClean="0">
                <a:latin typeface="Calibri" pitchFamily="-106" charset="0"/>
              </a:rPr>
              <a:t>1128</a:t>
            </a:r>
            <a:r>
              <a:rPr lang="en-US" sz="1100" dirty="0" smtClean="0">
                <a:latin typeface="Calibri" pitchFamily="-106" charset="0"/>
              </a:rPr>
              <a:t> words left</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62995" y="5531379"/>
            <a:ext cx="3329694" cy="76323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35842" name="Text Box 5"/>
          <p:cNvSpPr txBox="1">
            <a:spLocks noChangeArrowheads="1"/>
          </p:cNvSpPr>
          <p:nvPr>
            <p:custDataLst>
              <p:tags r:id="rId1"/>
            </p:custDataLst>
          </p:nvPr>
        </p:nvSpPr>
        <p:spPr bwMode="auto">
          <a:xfrm>
            <a:off x="147286" y="129822"/>
            <a:ext cx="1828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smtClean="0">
                <a:latin typeface="Cambria" pitchFamily="18" charset="0"/>
              </a:rPr>
              <a:t>Try it!</a:t>
            </a:r>
            <a:endParaRPr lang="en-US" sz="4200" dirty="0">
              <a:latin typeface="Cambria" pitchFamily="18" charset="0"/>
            </a:endParaRPr>
          </a:p>
        </p:txBody>
      </p:sp>
      <p:sp>
        <p:nvSpPr>
          <p:cNvPr id="35843" name="Text Box 6"/>
          <p:cNvSpPr txBox="1">
            <a:spLocks noChangeArrowheads="1"/>
          </p:cNvSpPr>
          <p:nvPr>
            <p:custDataLst>
              <p:tags r:id="rId2"/>
            </p:custDataLst>
          </p:nvPr>
        </p:nvSpPr>
        <p:spPr bwMode="auto">
          <a:xfrm>
            <a:off x="6299377" y="108101"/>
            <a:ext cx="22152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100" dirty="0" smtClean="0">
                <a:solidFill>
                  <a:srgbClr val="067B0E"/>
                </a:solidFill>
                <a:latin typeface="Cambria" pitchFamily="18" charset="0"/>
              </a:rPr>
              <a:t>In binary, I'm an 11-eyed alien!</a:t>
            </a:r>
            <a:endParaRPr lang="en-US" sz="1100" dirty="0">
              <a:solidFill>
                <a:srgbClr val="067B0E"/>
              </a:solidFill>
              <a:latin typeface="Cambria" pitchFamily="18" charset="0"/>
            </a:endParaRPr>
          </a:p>
        </p:txBody>
      </p:sp>
      <p:grpSp>
        <p:nvGrpSpPr>
          <p:cNvPr id="35844" name="Group 35"/>
          <p:cNvGrpSpPr>
            <a:grpSpLocks/>
          </p:cNvGrpSpPr>
          <p:nvPr>
            <p:custDataLst>
              <p:tags r:id="rId3"/>
            </p:custDataLst>
          </p:nvPr>
        </p:nvGrpSpPr>
        <p:grpSpPr bwMode="auto">
          <a:xfrm>
            <a:off x="8420894" y="187105"/>
            <a:ext cx="531812" cy="600075"/>
            <a:chOff x="2928" y="1051"/>
            <a:chExt cx="840" cy="957"/>
          </a:xfrm>
        </p:grpSpPr>
        <p:sp>
          <p:nvSpPr>
            <p:cNvPr id="35880" name="Freeform 36"/>
            <p:cNvSpPr>
              <a:spLocks/>
            </p:cNvSpPr>
            <p:nvPr>
              <p:custDataLst>
                <p:tags r:id="rId44"/>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881" name="Oval 37"/>
            <p:cNvSpPr>
              <a:spLocks noChangeArrowheads="1"/>
            </p:cNvSpPr>
            <p:nvPr>
              <p:custDataLst>
                <p:tags r:id="rId45"/>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35882" name="Oval 38"/>
            <p:cNvSpPr>
              <a:spLocks noChangeArrowheads="1"/>
            </p:cNvSpPr>
            <p:nvPr>
              <p:custDataLst>
                <p:tags r:id="rId46"/>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3" name="Oval 39"/>
            <p:cNvSpPr>
              <a:spLocks noChangeArrowheads="1"/>
            </p:cNvSpPr>
            <p:nvPr>
              <p:custDataLst>
                <p:tags r:id="rId47"/>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4" name="Oval 40"/>
            <p:cNvSpPr>
              <a:spLocks noChangeArrowheads="1"/>
            </p:cNvSpPr>
            <p:nvPr>
              <p:custDataLst>
                <p:tags r:id="rId48"/>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5" name="Oval 41"/>
            <p:cNvSpPr>
              <a:spLocks noChangeArrowheads="1"/>
            </p:cNvSpPr>
            <p:nvPr>
              <p:custDataLst>
                <p:tags r:id="rId49"/>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6" name="Oval 42"/>
            <p:cNvSpPr>
              <a:spLocks noChangeArrowheads="1"/>
            </p:cNvSpPr>
            <p:nvPr>
              <p:custDataLst>
                <p:tags r:id="rId50"/>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7" name="Oval 43"/>
            <p:cNvSpPr>
              <a:spLocks noChangeArrowheads="1"/>
            </p:cNvSpPr>
            <p:nvPr>
              <p:custDataLst>
                <p:tags r:id="rId51"/>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5888" name="AutoShape 44"/>
            <p:cNvSpPr>
              <a:spLocks noChangeArrowheads="1"/>
            </p:cNvSpPr>
            <p:nvPr>
              <p:custDataLst>
                <p:tags r:id="rId52"/>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35889" name="Freeform 45"/>
            <p:cNvSpPr>
              <a:spLocks/>
            </p:cNvSpPr>
            <p:nvPr>
              <p:custDataLst>
                <p:tags r:id="rId53"/>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890" name="Freeform 46"/>
            <p:cNvSpPr>
              <a:spLocks/>
            </p:cNvSpPr>
            <p:nvPr>
              <p:custDataLst>
                <p:tags r:id="rId54"/>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891" name="Freeform 47"/>
            <p:cNvSpPr>
              <a:spLocks/>
            </p:cNvSpPr>
            <p:nvPr>
              <p:custDataLst>
                <p:tags r:id="rId55"/>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5892" name="Freeform 48"/>
            <p:cNvSpPr>
              <a:spLocks/>
            </p:cNvSpPr>
            <p:nvPr>
              <p:custDataLst>
                <p:tags r:id="rId56"/>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5845" name="Text Box 50"/>
          <p:cNvSpPr txBox="1">
            <a:spLocks noChangeArrowheads="1"/>
          </p:cNvSpPr>
          <p:nvPr>
            <p:custDataLst>
              <p:tags r:id="rId4"/>
            </p:custDataLst>
          </p:nvPr>
        </p:nvSpPr>
        <p:spPr bwMode="auto">
          <a:xfrm>
            <a:off x="533400" y="2362200"/>
            <a:ext cx="2675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600" dirty="0">
                <a:solidFill>
                  <a:srgbClr val="1E16E4"/>
                </a:solidFill>
                <a:latin typeface="Cambria" pitchFamily="18" charset="0"/>
              </a:rPr>
              <a:t>Convert these two decimal numbers </a:t>
            </a:r>
            <a:r>
              <a:rPr lang="en-US" sz="1600" b="1" i="1" dirty="0">
                <a:solidFill>
                  <a:srgbClr val="1E16E4"/>
                </a:solidFill>
                <a:latin typeface="Cambria" pitchFamily="18" charset="0"/>
              </a:rPr>
              <a:t>to binary</a:t>
            </a:r>
            <a:r>
              <a:rPr lang="en-US" sz="1600" dirty="0">
                <a:solidFill>
                  <a:srgbClr val="1E16E4"/>
                </a:solidFill>
                <a:latin typeface="Cambria" pitchFamily="18" charset="0"/>
              </a:rPr>
              <a:t>:</a:t>
            </a:r>
          </a:p>
        </p:txBody>
      </p:sp>
      <p:sp>
        <p:nvSpPr>
          <p:cNvPr id="35846" name="Text Box 51"/>
          <p:cNvSpPr txBox="1">
            <a:spLocks noChangeArrowheads="1"/>
          </p:cNvSpPr>
          <p:nvPr>
            <p:custDataLst>
              <p:tags r:id="rId5"/>
            </p:custDataLst>
          </p:nvPr>
        </p:nvSpPr>
        <p:spPr bwMode="auto">
          <a:xfrm>
            <a:off x="304800" y="3333750"/>
            <a:ext cx="320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b="1" i="1" dirty="0">
                <a:solidFill>
                  <a:srgbClr val="1E16E4"/>
                </a:solidFill>
                <a:latin typeface="Cambria" pitchFamily="18" charset="0"/>
              </a:rPr>
              <a:t>Add</a:t>
            </a:r>
            <a:r>
              <a:rPr lang="en-US" sz="1600" dirty="0">
                <a:solidFill>
                  <a:srgbClr val="1E16E4"/>
                </a:solidFill>
                <a:latin typeface="Cambria" pitchFamily="18" charset="0"/>
              </a:rPr>
              <a:t> these two binary numbers:</a:t>
            </a:r>
          </a:p>
        </p:txBody>
      </p:sp>
      <p:sp>
        <p:nvSpPr>
          <p:cNvPr id="35847" name="Text Box 56"/>
          <p:cNvSpPr txBox="1">
            <a:spLocks noChangeArrowheads="1"/>
          </p:cNvSpPr>
          <p:nvPr>
            <p:custDataLst>
              <p:tags r:id="rId6"/>
            </p:custDataLst>
          </p:nvPr>
        </p:nvSpPr>
        <p:spPr bwMode="auto">
          <a:xfrm>
            <a:off x="386821" y="5594526"/>
            <a:ext cx="55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chemeClr val="bg1">
                    <a:lumMod val="50000"/>
                  </a:schemeClr>
                </a:solidFill>
                <a:latin typeface="Courier New" pitchFamily="-106" charset="0"/>
              </a:rPr>
              <a:t>529</a:t>
            </a:r>
          </a:p>
        </p:txBody>
      </p:sp>
      <p:sp>
        <p:nvSpPr>
          <p:cNvPr id="35848" name="Text Box 57"/>
          <p:cNvSpPr txBox="1">
            <a:spLocks noChangeArrowheads="1"/>
          </p:cNvSpPr>
          <p:nvPr>
            <p:custDataLst>
              <p:tags r:id="rId7"/>
            </p:custDataLst>
          </p:nvPr>
        </p:nvSpPr>
        <p:spPr bwMode="auto">
          <a:xfrm>
            <a:off x="363008" y="5762801"/>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chemeClr val="bg1">
                    <a:lumMod val="50000"/>
                  </a:schemeClr>
                </a:solidFill>
                <a:latin typeface="Courier New" pitchFamily="-106" charset="0"/>
              </a:rPr>
              <a:t>742</a:t>
            </a:r>
          </a:p>
        </p:txBody>
      </p:sp>
      <p:sp>
        <p:nvSpPr>
          <p:cNvPr id="35849" name="Line 58"/>
          <p:cNvSpPr>
            <a:spLocks noChangeShapeType="1"/>
          </p:cNvSpPr>
          <p:nvPr>
            <p:custDataLst>
              <p:tags r:id="rId8"/>
            </p:custDataLst>
          </p:nvPr>
        </p:nvSpPr>
        <p:spPr bwMode="auto">
          <a:xfrm>
            <a:off x="374121" y="6031618"/>
            <a:ext cx="512762"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txBody>
          <a:bodyPr>
            <a:spAutoFit/>
          </a:bodyPr>
          <a:lstStyle/>
          <a:p>
            <a:endParaRPr lang="en-US">
              <a:solidFill>
                <a:schemeClr val="bg1">
                  <a:lumMod val="50000"/>
                </a:schemeClr>
              </a:solidFill>
            </a:endParaRPr>
          </a:p>
        </p:txBody>
      </p:sp>
      <p:sp>
        <p:nvSpPr>
          <p:cNvPr id="35850" name="Text Box 59"/>
          <p:cNvSpPr txBox="1">
            <a:spLocks noChangeArrowheads="1"/>
          </p:cNvSpPr>
          <p:nvPr>
            <p:custDataLst>
              <p:tags r:id="rId9"/>
            </p:custDataLst>
          </p:nvPr>
        </p:nvSpPr>
        <p:spPr bwMode="auto">
          <a:xfrm>
            <a:off x="299508" y="5989814"/>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dirty="0">
                <a:solidFill>
                  <a:schemeClr val="bg1">
                    <a:lumMod val="50000"/>
                  </a:schemeClr>
                </a:solidFill>
                <a:latin typeface="Courier New" pitchFamily="-106" charset="0"/>
              </a:rPr>
              <a:t>1271</a:t>
            </a:r>
          </a:p>
        </p:txBody>
      </p:sp>
      <p:sp>
        <p:nvSpPr>
          <p:cNvPr id="35851" name="Rectangle 62"/>
          <p:cNvSpPr>
            <a:spLocks noChangeArrowheads="1"/>
          </p:cNvSpPr>
          <p:nvPr>
            <p:custDataLst>
              <p:tags r:id="rId10"/>
            </p:custDataLst>
          </p:nvPr>
        </p:nvSpPr>
        <p:spPr bwMode="auto">
          <a:xfrm>
            <a:off x="566208" y="5497689"/>
            <a:ext cx="252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900" b="1">
                <a:solidFill>
                  <a:schemeClr val="bg1">
                    <a:lumMod val="50000"/>
                  </a:schemeClr>
                </a:solidFill>
                <a:latin typeface="Courier New" pitchFamily="-106" charset="0"/>
              </a:rPr>
              <a:t>1</a:t>
            </a:r>
            <a:endParaRPr lang="en-US" sz="1400" b="1">
              <a:solidFill>
                <a:schemeClr val="bg1">
                  <a:lumMod val="50000"/>
                </a:schemeClr>
              </a:solidFill>
              <a:latin typeface="Courier New" pitchFamily="-106" charset="0"/>
            </a:endParaRPr>
          </a:p>
        </p:txBody>
      </p:sp>
      <p:sp>
        <p:nvSpPr>
          <p:cNvPr id="35852" name="Text Box 63"/>
          <p:cNvSpPr txBox="1">
            <a:spLocks noChangeArrowheads="1"/>
          </p:cNvSpPr>
          <p:nvPr>
            <p:custDataLst>
              <p:tags r:id="rId11"/>
            </p:custDataLst>
          </p:nvPr>
        </p:nvSpPr>
        <p:spPr bwMode="auto">
          <a:xfrm>
            <a:off x="964629" y="5596248"/>
            <a:ext cx="1924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i="1" dirty="0">
                <a:solidFill>
                  <a:srgbClr val="1C10EF"/>
                </a:solidFill>
                <a:latin typeface="Cambria" pitchFamily="18" charset="0"/>
              </a:rPr>
              <a:t>Hint:  </a:t>
            </a:r>
            <a:r>
              <a:rPr lang="en-US" sz="1200" b="1" i="1" dirty="0" smtClean="0">
                <a:solidFill>
                  <a:srgbClr val="1C10EF"/>
                </a:solidFill>
                <a:latin typeface="Cambria" pitchFamily="18" charset="0"/>
              </a:rPr>
              <a:t> </a:t>
            </a:r>
            <a:r>
              <a:rPr lang="en-US" sz="1200" dirty="0" smtClean="0">
                <a:latin typeface="Cambria" pitchFamily="18" charset="0"/>
              </a:rPr>
              <a:t>Remember these algorithms?  They're the same in binary!</a:t>
            </a:r>
            <a:endParaRPr lang="en-US" sz="1200" dirty="0">
              <a:latin typeface="Cambria" pitchFamily="18" charset="0"/>
            </a:endParaRPr>
          </a:p>
        </p:txBody>
      </p:sp>
      <p:sp>
        <p:nvSpPr>
          <p:cNvPr id="35853" name="Rectangle 65"/>
          <p:cNvSpPr>
            <a:spLocks noChangeArrowheads="1"/>
          </p:cNvSpPr>
          <p:nvPr>
            <p:custDataLst>
              <p:tags r:id="rId12"/>
            </p:custDataLst>
          </p:nvPr>
        </p:nvSpPr>
        <p:spPr bwMode="auto">
          <a:xfrm>
            <a:off x="270933" y="5762801"/>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400" b="1">
                <a:solidFill>
                  <a:schemeClr val="bg1">
                    <a:lumMod val="50000"/>
                  </a:schemeClr>
                </a:solidFill>
                <a:latin typeface="Courier New" pitchFamily="-106" charset="0"/>
              </a:rPr>
              <a:t>+</a:t>
            </a:r>
          </a:p>
        </p:txBody>
      </p:sp>
      <p:sp>
        <p:nvSpPr>
          <p:cNvPr id="35854" name="Text Box 83"/>
          <p:cNvSpPr txBox="1">
            <a:spLocks noChangeArrowheads="1"/>
          </p:cNvSpPr>
          <p:nvPr>
            <p:custDataLst>
              <p:tags r:id="rId13"/>
            </p:custDataLst>
          </p:nvPr>
        </p:nvSpPr>
        <p:spPr bwMode="auto">
          <a:xfrm>
            <a:off x="663901" y="1146175"/>
            <a:ext cx="25447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600" dirty="0">
                <a:solidFill>
                  <a:srgbClr val="1E16E4"/>
                </a:solidFill>
                <a:latin typeface="Cambria" pitchFamily="18" charset="0"/>
              </a:rPr>
              <a:t>Convert these two binary numbers </a:t>
            </a:r>
            <a:r>
              <a:rPr lang="en-US" sz="1600" b="1" i="1" dirty="0">
                <a:solidFill>
                  <a:srgbClr val="1E16E4"/>
                </a:solidFill>
                <a:latin typeface="Cambria" pitchFamily="18" charset="0"/>
              </a:rPr>
              <a:t>to decimal</a:t>
            </a:r>
            <a:r>
              <a:rPr lang="en-US" sz="1600" dirty="0">
                <a:solidFill>
                  <a:srgbClr val="1E16E4"/>
                </a:solidFill>
                <a:latin typeface="Cambria" pitchFamily="18" charset="0"/>
              </a:rPr>
              <a:t>:</a:t>
            </a:r>
          </a:p>
        </p:txBody>
      </p:sp>
      <p:sp>
        <p:nvSpPr>
          <p:cNvPr id="35856" name="Line 85"/>
          <p:cNvSpPr>
            <a:spLocks noChangeShapeType="1"/>
          </p:cNvSpPr>
          <p:nvPr>
            <p:custDataLst>
              <p:tags r:id="rId14"/>
            </p:custDataLst>
          </p:nvPr>
        </p:nvSpPr>
        <p:spPr bwMode="auto">
          <a:xfrm>
            <a:off x="533400" y="1981200"/>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57" name="Text Box 86"/>
          <p:cNvSpPr txBox="1">
            <a:spLocks noChangeArrowheads="1"/>
          </p:cNvSpPr>
          <p:nvPr>
            <p:custDataLst>
              <p:tags r:id="rId15"/>
            </p:custDataLst>
          </p:nvPr>
        </p:nvSpPr>
        <p:spPr bwMode="auto">
          <a:xfrm>
            <a:off x="2971800" y="8001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110011</a:t>
            </a:r>
          </a:p>
        </p:txBody>
      </p:sp>
      <p:sp>
        <p:nvSpPr>
          <p:cNvPr id="35858" name="Text Box 87"/>
          <p:cNvSpPr txBox="1">
            <a:spLocks noChangeArrowheads="1"/>
          </p:cNvSpPr>
          <p:nvPr>
            <p:custDataLst>
              <p:tags r:id="rId16"/>
            </p:custDataLst>
          </p:nvPr>
        </p:nvSpPr>
        <p:spPr bwMode="auto">
          <a:xfrm>
            <a:off x="5715000" y="8001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10001000</a:t>
            </a:r>
          </a:p>
        </p:txBody>
      </p:sp>
      <p:sp>
        <p:nvSpPr>
          <p:cNvPr id="35859" name="Rectangle 88"/>
          <p:cNvSpPr>
            <a:spLocks noChangeArrowheads="1"/>
          </p:cNvSpPr>
          <p:nvPr>
            <p:custDataLst>
              <p:tags r:id="rId17"/>
            </p:custDataLst>
          </p:nvPr>
        </p:nvSpPr>
        <p:spPr bwMode="auto">
          <a:xfrm>
            <a:off x="4984750" y="685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5860" name="Rectangle 89"/>
          <p:cNvSpPr>
            <a:spLocks noChangeArrowheads="1"/>
          </p:cNvSpPr>
          <p:nvPr>
            <p:custDataLst>
              <p:tags r:id="rId18"/>
            </p:custDataLst>
          </p:nvPr>
        </p:nvSpPr>
        <p:spPr bwMode="auto">
          <a:xfrm>
            <a:off x="4743450" y="685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5861" name="Rectangle 90"/>
          <p:cNvSpPr>
            <a:spLocks noChangeArrowheads="1"/>
          </p:cNvSpPr>
          <p:nvPr>
            <p:custDataLst>
              <p:tags r:id="rId19"/>
            </p:custDataLst>
          </p:nvPr>
        </p:nvSpPr>
        <p:spPr bwMode="auto">
          <a:xfrm>
            <a:off x="3962400" y="685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5862" name="Rectangle 91"/>
          <p:cNvSpPr>
            <a:spLocks noChangeArrowheads="1"/>
          </p:cNvSpPr>
          <p:nvPr>
            <p:custDataLst>
              <p:tags r:id="rId20"/>
            </p:custDataLst>
          </p:nvPr>
        </p:nvSpPr>
        <p:spPr bwMode="auto">
          <a:xfrm>
            <a:off x="3695700" y="685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5863" name="Rectangle 92"/>
          <p:cNvSpPr>
            <a:spLocks noChangeArrowheads="1"/>
          </p:cNvSpPr>
          <p:nvPr>
            <p:custDataLst>
              <p:tags r:id="rId21"/>
            </p:custDataLst>
          </p:nvPr>
        </p:nvSpPr>
        <p:spPr bwMode="auto">
          <a:xfrm>
            <a:off x="4483100" y="685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5864" name="Rectangle 93"/>
          <p:cNvSpPr>
            <a:spLocks noChangeArrowheads="1"/>
          </p:cNvSpPr>
          <p:nvPr>
            <p:custDataLst>
              <p:tags r:id="rId22"/>
            </p:custDataLst>
          </p:nvPr>
        </p:nvSpPr>
        <p:spPr bwMode="auto">
          <a:xfrm>
            <a:off x="4241800" y="685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5865" name="Text Box 94"/>
          <p:cNvSpPr txBox="1">
            <a:spLocks noChangeArrowheads="1"/>
          </p:cNvSpPr>
          <p:nvPr>
            <p:custDataLst>
              <p:tags r:id="rId23"/>
            </p:custDataLst>
          </p:nvPr>
        </p:nvSpPr>
        <p:spPr bwMode="auto">
          <a:xfrm>
            <a:off x="7010400" y="19812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a:t>
            </a:r>
          </a:p>
        </p:txBody>
      </p:sp>
      <p:sp>
        <p:nvSpPr>
          <p:cNvPr id="35866" name="Text Box 95"/>
          <p:cNvSpPr txBox="1">
            <a:spLocks noChangeArrowheads="1"/>
          </p:cNvSpPr>
          <p:nvPr>
            <p:custDataLst>
              <p:tags r:id="rId24"/>
            </p:custDataLst>
          </p:nvPr>
        </p:nvSpPr>
        <p:spPr bwMode="auto">
          <a:xfrm>
            <a:off x="4267200" y="19812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28</a:t>
            </a:r>
          </a:p>
        </p:txBody>
      </p:sp>
      <p:sp>
        <p:nvSpPr>
          <p:cNvPr id="35867" name="Text Box 96"/>
          <p:cNvSpPr txBox="1">
            <a:spLocks noChangeArrowheads="1"/>
          </p:cNvSpPr>
          <p:nvPr>
            <p:custDataLst>
              <p:tags r:id="rId25"/>
            </p:custDataLst>
          </p:nvPr>
        </p:nvSpPr>
        <p:spPr bwMode="auto">
          <a:xfrm>
            <a:off x="884238" y="371475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35868" name="Text Box 97"/>
          <p:cNvSpPr txBox="1">
            <a:spLocks noChangeArrowheads="1"/>
          </p:cNvSpPr>
          <p:nvPr>
            <p:custDataLst>
              <p:tags r:id="rId26"/>
            </p:custDataLst>
          </p:nvPr>
        </p:nvSpPr>
        <p:spPr bwMode="auto">
          <a:xfrm>
            <a:off x="1341438" y="408781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35869" name="Rectangle 98"/>
          <p:cNvSpPr>
            <a:spLocks noChangeArrowheads="1"/>
          </p:cNvSpPr>
          <p:nvPr>
            <p:custDataLst>
              <p:tags r:id="rId27"/>
            </p:custDataLst>
          </p:nvPr>
        </p:nvSpPr>
        <p:spPr bwMode="auto">
          <a:xfrm>
            <a:off x="731838" y="417195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dirty="0">
                <a:latin typeface="Courier New" pitchFamily="-106" charset="0"/>
              </a:rPr>
              <a:t>+</a:t>
            </a:r>
          </a:p>
        </p:txBody>
      </p:sp>
      <p:sp>
        <p:nvSpPr>
          <p:cNvPr id="35870" name="Line 99"/>
          <p:cNvSpPr>
            <a:spLocks noChangeShapeType="1"/>
          </p:cNvSpPr>
          <p:nvPr>
            <p:custDataLst>
              <p:tags r:id="rId28"/>
            </p:custDataLst>
          </p:nvPr>
        </p:nvSpPr>
        <p:spPr bwMode="auto">
          <a:xfrm flipV="1">
            <a:off x="652463" y="4606925"/>
            <a:ext cx="2163762"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5873" name="Rectangle 102"/>
          <p:cNvSpPr>
            <a:spLocks noChangeArrowheads="1"/>
          </p:cNvSpPr>
          <p:nvPr/>
        </p:nvSpPr>
        <p:spPr bwMode="auto">
          <a:xfrm>
            <a:off x="3657600" y="3181350"/>
            <a:ext cx="1371600" cy="835025"/>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r>
              <a:rPr lang="en-US" sz="1600" b="1" dirty="0">
                <a:solidFill>
                  <a:srgbClr val="FF0000"/>
                </a:solidFill>
                <a:latin typeface="Cambria" pitchFamily="18" charset="0"/>
              </a:rPr>
              <a:t>WITHOUT</a:t>
            </a:r>
            <a:r>
              <a:rPr lang="en-US" sz="1600" dirty="0">
                <a:solidFill>
                  <a:srgbClr val="FF0000"/>
                </a:solidFill>
                <a:latin typeface="Cambria" pitchFamily="18" charset="0"/>
              </a:rPr>
              <a:t> converting to decimal !</a:t>
            </a:r>
          </a:p>
        </p:txBody>
      </p:sp>
      <p:sp>
        <p:nvSpPr>
          <p:cNvPr id="35874" name="Text Box 103"/>
          <p:cNvSpPr txBox="1">
            <a:spLocks noChangeArrowheads="1"/>
          </p:cNvSpPr>
          <p:nvPr>
            <p:custDataLst>
              <p:tags r:id="rId29"/>
            </p:custDataLst>
          </p:nvPr>
        </p:nvSpPr>
        <p:spPr bwMode="auto">
          <a:xfrm>
            <a:off x="5476875" y="3333750"/>
            <a:ext cx="320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b="1" i="1" dirty="0">
                <a:solidFill>
                  <a:srgbClr val="1E16E4"/>
                </a:solidFill>
                <a:latin typeface="Cambria" pitchFamily="18" charset="0"/>
              </a:rPr>
              <a:t>Multiply</a:t>
            </a:r>
            <a:r>
              <a:rPr lang="en-US" sz="1600" dirty="0">
                <a:solidFill>
                  <a:srgbClr val="1E16E4"/>
                </a:solidFill>
                <a:latin typeface="Cambria" pitchFamily="18" charset="0"/>
              </a:rPr>
              <a:t> these binary numbers:</a:t>
            </a:r>
          </a:p>
        </p:txBody>
      </p:sp>
      <p:sp>
        <p:nvSpPr>
          <p:cNvPr id="35875" name="Text Box 104"/>
          <p:cNvSpPr txBox="1">
            <a:spLocks noChangeArrowheads="1"/>
          </p:cNvSpPr>
          <p:nvPr>
            <p:custDataLst>
              <p:tags r:id="rId30"/>
            </p:custDataLst>
          </p:nvPr>
        </p:nvSpPr>
        <p:spPr bwMode="auto">
          <a:xfrm>
            <a:off x="6191250" y="371475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35876" name="Text Box 105"/>
          <p:cNvSpPr txBox="1">
            <a:spLocks noChangeArrowheads="1"/>
          </p:cNvSpPr>
          <p:nvPr>
            <p:custDataLst>
              <p:tags r:id="rId31"/>
            </p:custDataLst>
          </p:nvPr>
        </p:nvSpPr>
        <p:spPr bwMode="auto">
          <a:xfrm>
            <a:off x="6648450" y="408781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35877" name="Rectangle 106"/>
          <p:cNvSpPr>
            <a:spLocks noChangeArrowheads="1"/>
          </p:cNvSpPr>
          <p:nvPr>
            <p:custDataLst>
              <p:tags r:id="rId32"/>
            </p:custDataLst>
          </p:nvPr>
        </p:nvSpPr>
        <p:spPr bwMode="auto">
          <a:xfrm>
            <a:off x="6040438" y="417195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35878" name="Line 107"/>
          <p:cNvSpPr>
            <a:spLocks noChangeShapeType="1"/>
          </p:cNvSpPr>
          <p:nvPr>
            <p:custDataLst>
              <p:tags r:id="rId33"/>
            </p:custDataLst>
          </p:nvPr>
        </p:nvSpPr>
        <p:spPr bwMode="auto">
          <a:xfrm flipV="1">
            <a:off x="5959475" y="4606925"/>
            <a:ext cx="2163763"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4" name="Text Box 56"/>
          <p:cNvSpPr txBox="1">
            <a:spLocks noChangeArrowheads="1"/>
          </p:cNvSpPr>
          <p:nvPr>
            <p:custDataLst>
              <p:tags r:id="rId34"/>
            </p:custDataLst>
          </p:nvPr>
        </p:nvSpPr>
        <p:spPr bwMode="auto">
          <a:xfrm>
            <a:off x="2978398" y="5596113"/>
            <a:ext cx="55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chemeClr val="bg1">
                    <a:lumMod val="50000"/>
                  </a:schemeClr>
                </a:solidFill>
                <a:latin typeface="Courier New" pitchFamily="-106" charset="0"/>
              </a:rPr>
              <a:t>529</a:t>
            </a:r>
          </a:p>
        </p:txBody>
      </p:sp>
      <p:sp>
        <p:nvSpPr>
          <p:cNvPr id="55" name="Text Box 57"/>
          <p:cNvSpPr txBox="1">
            <a:spLocks noChangeArrowheads="1"/>
          </p:cNvSpPr>
          <p:nvPr>
            <p:custDataLst>
              <p:tags r:id="rId35"/>
            </p:custDataLst>
          </p:nvPr>
        </p:nvSpPr>
        <p:spPr bwMode="auto">
          <a:xfrm>
            <a:off x="2954585" y="5764388"/>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dirty="0" smtClean="0">
                <a:solidFill>
                  <a:schemeClr val="bg1">
                    <a:lumMod val="50000"/>
                  </a:schemeClr>
                </a:solidFill>
                <a:latin typeface="Courier New" pitchFamily="-106" charset="0"/>
              </a:rPr>
              <a:t>2</a:t>
            </a:r>
            <a:endParaRPr lang="en-US" sz="1400" b="1" dirty="0">
              <a:solidFill>
                <a:schemeClr val="bg1">
                  <a:lumMod val="50000"/>
                </a:schemeClr>
              </a:solidFill>
              <a:latin typeface="Courier New" pitchFamily="-106" charset="0"/>
            </a:endParaRPr>
          </a:p>
        </p:txBody>
      </p:sp>
      <p:sp>
        <p:nvSpPr>
          <p:cNvPr id="56" name="Line 58"/>
          <p:cNvSpPr>
            <a:spLocks noChangeShapeType="1"/>
          </p:cNvSpPr>
          <p:nvPr>
            <p:custDataLst>
              <p:tags r:id="rId36"/>
            </p:custDataLst>
          </p:nvPr>
        </p:nvSpPr>
        <p:spPr bwMode="auto">
          <a:xfrm>
            <a:off x="2965698" y="6033205"/>
            <a:ext cx="512762"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txBody>
          <a:bodyPr>
            <a:spAutoFit/>
          </a:bodyPr>
          <a:lstStyle/>
          <a:p>
            <a:endParaRPr lang="en-US">
              <a:solidFill>
                <a:schemeClr val="bg1">
                  <a:lumMod val="50000"/>
                </a:schemeClr>
              </a:solidFill>
            </a:endParaRPr>
          </a:p>
        </p:txBody>
      </p:sp>
      <p:sp>
        <p:nvSpPr>
          <p:cNvPr id="57" name="Text Box 59"/>
          <p:cNvSpPr txBox="1">
            <a:spLocks noChangeArrowheads="1"/>
          </p:cNvSpPr>
          <p:nvPr>
            <p:custDataLst>
              <p:tags r:id="rId37"/>
            </p:custDataLst>
          </p:nvPr>
        </p:nvSpPr>
        <p:spPr bwMode="auto">
          <a:xfrm>
            <a:off x="2891085" y="5991401"/>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dirty="0" smtClean="0">
                <a:solidFill>
                  <a:schemeClr val="bg1">
                    <a:lumMod val="50000"/>
                  </a:schemeClr>
                </a:solidFill>
                <a:latin typeface="Courier New" pitchFamily="-106" charset="0"/>
              </a:rPr>
              <a:t>1058</a:t>
            </a:r>
            <a:endParaRPr lang="en-US" sz="1400" b="1" dirty="0">
              <a:solidFill>
                <a:schemeClr val="bg1">
                  <a:lumMod val="50000"/>
                </a:schemeClr>
              </a:solidFill>
              <a:latin typeface="Courier New" pitchFamily="-106" charset="0"/>
            </a:endParaRPr>
          </a:p>
        </p:txBody>
      </p:sp>
      <p:sp>
        <p:nvSpPr>
          <p:cNvPr id="58" name="Rectangle 62"/>
          <p:cNvSpPr>
            <a:spLocks noChangeArrowheads="1"/>
          </p:cNvSpPr>
          <p:nvPr>
            <p:custDataLst>
              <p:tags r:id="rId38"/>
            </p:custDataLst>
          </p:nvPr>
        </p:nvSpPr>
        <p:spPr bwMode="auto">
          <a:xfrm>
            <a:off x="3157785" y="5499276"/>
            <a:ext cx="252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900" b="1">
                <a:solidFill>
                  <a:schemeClr val="bg1">
                    <a:lumMod val="50000"/>
                  </a:schemeClr>
                </a:solidFill>
                <a:latin typeface="Courier New" pitchFamily="-106" charset="0"/>
              </a:rPr>
              <a:t>1</a:t>
            </a:r>
            <a:endParaRPr lang="en-US" sz="1400" b="1">
              <a:solidFill>
                <a:schemeClr val="bg1">
                  <a:lumMod val="50000"/>
                </a:schemeClr>
              </a:solidFill>
              <a:latin typeface="Courier New" pitchFamily="-106" charset="0"/>
            </a:endParaRPr>
          </a:p>
        </p:txBody>
      </p:sp>
      <p:sp>
        <p:nvSpPr>
          <p:cNvPr id="59" name="Rectangle 65"/>
          <p:cNvSpPr>
            <a:spLocks noChangeArrowheads="1"/>
          </p:cNvSpPr>
          <p:nvPr>
            <p:custDataLst>
              <p:tags r:id="rId39"/>
            </p:custDataLst>
          </p:nvPr>
        </p:nvSpPr>
        <p:spPr bwMode="auto">
          <a:xfrm>
            <a:off x="2861733" y="5764388"/>
            <a:ext cx="2920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400" b="1" dirty="0">
                <a:solidFill>
                  <a:schemeClr val="bg1">
                    <a:lumMod val="50000"/>
                  </a:schemeClr>
                </a:solidFill>
                <a:latin typeface="Courier New" pitchFamily="-106" charset="0"/>
              </a:rPr>
              <a:t>*</a:t>
            </a:r>
          </a:p>
        </p:txBody>
      </p:sp>
      <p:sp>
        <p:nvSpPr>
          <p:cNvPr id="35855" name="Line 84"/>
          <p:cNvSpPr>
            <a:spLocks noChangeShapeType="1"/>
          </p:cNvSpPr>
          <p:nvPr>
            <p:custDataLst>
              <p:tags r:id="rId40"/>
            </p:custDataLst>
          </p:nvPr>
        </p:nvSpPr>
        <p:spPr bwMode="auto">
          <a:xfrm>
            <a:off x="533400" y="3181350"/>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0" name="Text Box 103"/>
          <p:cNvSpPr txBox="1">
            <a:spLocks noChangeArrowheads="1"/>
          </p:cNvSpPr>
          <p:nvPr>
            <p:custDataLst>
              <p:tags r:id="rId41"/>
            </p:custDataLst>
          </p:nvPr>
        </p:nvSpPr>
        <p:spPr bwMode="auto">
          <a:xfrm>
            <a:off x="116416" y="6399648"/>
            <a:ext cx="3614561" cy="400110"/>
          </a:xfrm>
          <a:prstGeom prst="rect">
            <a:avLst/>
          </a:prstGeom>
          <a:solidFill>
            <a:srgbClr val="FEDDDA"/>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00" b="1" dirty="0" smtClean="0">
                <a:solidFill>
                  <a:srgbClr val="FF0000"/>
                </a:solidFill>
                <a:latin typeface="Cambria" pitchFamily="18" charset="0"/>
              </a:rPr>
              <a:t>Extra! </a:t>
            </a:r>
            <a:r>
              <a:rPr lang="en-US" sz="1000" dirty="0" smtClean="0">
                <a:latin typeface="Cambria" pitchFamily="18" charset="0"/>
              </a:rPr>
              <a:t>Can you figure out the last binary digit (bit) of  </a:t>
            </a:r>
            <a:r>
              <a:rPr lang="en-US" sz="1000" dirty="0" smtClean="0">
                <a:latin typeface="Cambria" pitchFamily="18" charset="0"/>
              </a:rPr>
              <a:t>53 </a:t>
            </a:r>
            <a:r>
              <a:rPr lang="en-US" sz="1000" b="1" i="1" dirty="0" smtClean="0">
                <a:latin typeface="Cambria" pitchFamily="18" charset="0"/>
              </a:rPr>
              <a:t>without determining any other bits</a:t>
            </a:r>
            <a:r>
              <a:rPr lang="en-US" sz="1000" b="1" dirty="0" smtClean="0">
                <a:latin typeface="Cambria" pitchFamily="18" charset="0"/>
              </a:rPr>
              <a:t>?  </a:t>
            </a:r>
            <a:r>
              <a:rPr lang="en-US" sz="1000" dirty="0" smtClean="0">
                <a:latin typeface="Cambria" pitchFamily="18" charset="0"/>
              </a:rPr>
              <a:t>The last two? </a:t>
            </a:r>
            <a:r>
              <a:rPr lang="en-US" sz="1000" dirty="0">
                <a:latin typeface="Cambria" pitchFamily="18" charset="0"/>
              </a:rPr>
              <a:t> </a:t>
            </a:r>
            <a:r>
              <a:rPr lang="en-US" sz="1000" dirty="0" smtClean="0">
                <a:latin typeface="Cambria" pitchFamily="18" charset="0"/>
              </a:rPr>
              <a:t>three?</a:t>
            </a:r>
            <a:endParaRPr lang="en-US" sz="1000" dirty="0">
              <a:latin typeface="Cambria" pitchFamily="18" charset="0"/>
            </a:endParaRPr>
          </a:p>
        </p:txBody>
      </p:sp>
      <p:sp>
        <p:nvSpPr>
          <p:cNvPr id="4" name="Rounded Rectangle 3"/>
          <p:cNvSpPr/>
          <p:nvPr/>
        </p:nvSpPr>
        <p:spPr bwMode="auto">
          <a:xfrm>
            <a:off x="6223794" y="4675585"/>
            <a:ext cx="1899444" cy="266700"/>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2" name="Rounded Rectangle 61"/>
          <p:cNvSpPr/>
          <p:nvPr/>
        </p:nvSpPr>
        <p:spPr bwMode="auto">
          <a:xfrm>
            <a:off x="5959475" y="5003007"/>
            <a:ext cx="2163762" cy="2667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3" name="Rounded Rectangle 62"/>
          <p:cNvSpPr/>
          <p:nvPr/>
        </p:nvSpPr>
        <p:spPr bwMode="auto">
          <a:xfrm>
            <a:off x="5724526" y="5330429"/>
            <a:ext cx="2408238" cy="266700"/>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4" name="Rounded Rectangle 63"/>
          <p:cNvSpPr/>
          <p:nvPr/>
        </p:nvSpPr>
        <p:spPr bwMode="auto">
          <a:xfrm>
            <a:off x="5486400" y="5657850"/>
            <a:ext cx="2646363" cy="2667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5" name="Line 107"/>
          <p:cNvSpPr>
            <a:spLocks noChangeShapeType="1"/>
          </p:cNvSpPr>
          <p:nvPr>
            <p:custDataLst>
              <p:tags r:id="rId42"/>
            </p:custDataLst>
          </p:nvPr>
        </p:nvSpPr>
        <p:spPr bwMode="auto">
          <a:xfrm flipV="1">
            <a:off x="5083881" y="5982359"/>
            <a:ext cx="3089275"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66" name="Rectangle 98"/>
          <p:cNvSpPr>
            <a:spLocks noChangeArrowheads="1"/>
          </p:cNvSpPr>
          <p:nvPr>
            <p:custDataLst>
              <p:tags r:id="rId43"/>
            </p:custDataLst>
          </p:nvPr>
        </p:nvSpPr>
        <p:spPr bwMode="auto">
          <a:xfrm>
            <a:off x="5029200" y="55626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dirty="0">
                <a:solidFill>
                  <a:schemeClr val="bg1">
                    <a:lumMod val="65000"/>
                  </a:schemeClr>
                </a:solidFill>
                <a:latin typeface="Courier New" pitchFamily="-106" charset="0"/>
              </a:rPr>
              <a:t>+</a:t>
            </a:r>
          </a:p>
        </p:txBody>
      </p:sp>
      <p:sp>
        <p:nvSpPr>
          <p:cNvPr id="5" name="Right Arrow 4"/>
          <p:cNvSpPr/>
          <p:nvPr/>
        </p:nvSpPr>
        <p:spPr bwMode="auto">
          <a:xfrm rot="10800000">
            <a:off x="3863975" y="6458016"/>
            <a:ext cx="283281" cy="283374"/>
          </a:xfrm>
          <a:prstGeom prst="rightArrow">
            <a:avLst/>
          </a:prstGeom>
          <a:solidFill>
            <a:srgbClr val="FFCC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6"/>
          <p:cNvSpPr txBox="1">
            <a:spLocks noChangeArrowheads="1"/>
          </p:cNvSpPr>
          <p:nvPr>
            <p:custDataLst>
              <p:tags r:id="rId1"/>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81923" name="Text Box 7"/>
          <p:cNvSpPr txBox="1">
            <a:spLocks noChangeArrowheads="1"/>
          </p:cNvSpPr>
          <p:nvPr>
            <p:custDataLst>
              <p:tags r:id="rId2"/>
            </p:custDataLst>
          </p:nvPr>
        </p:nvSpPr>
        <p:spPr bwMode="auto">
          <a:xfrm>
            <a:off x="666750" y="4972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81924" name="Rectangle 8"/>
          <p:cNvSpPr>
            <a:spLocks noChangeArrowheads="1"/>
          </p:cNvSpPr>
          <p:nvPr>
            <p:custDataLst>
              <p:tags r:id="rId3"/>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81925" name="Rectangle 9"/>
          <p:cNvSpPr>
            <a:spLocks noChangeArrowheads="1"/>
          </p:cNvSpPr>
          <p:nvPr>
            <p:custDataLst>
              <p:tags r:id="rId4"/>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81926" name="Rectangle 10"/>
          <p:cNvSpPr>
            <a:spLocks noChangeArrowheads="1"/>
          </p:cNvSpPr>
          <p:nvPr>
            <p:custDataLst>
              <p:tags r:id="rId5"/>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81927" name="Rectangle 11"/>
          <p:cNvSpPr>
            <a:spLocks noChangeArrowheads="1"/>
          </p:cNvSpPr>
          <p:nvPr>
            <p:custDataLst>
              <p:tags r:id="rId6"/>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81928" name="Rectangle 12"/>
          <p:cNvSpPr>
            <a:spLocks noChangeArrowheads="1"/>
          </p:cNvSpPr>
          <p:nvPr>
            <p:custDataLst>
              <p:tags r:id="rId7"/>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81929" name="Rectangle 13"/>
          <p:cNvSpPr>
            <a:spLocks noChangeArrowheads="1"/>
          </p:cNvSpPr>
          <p:nvPr>
            <p:custDataLst>
              <p:tags r:id="rId8"/>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81930" name="Rectangle 14"/>
          <p:cNvSpPr>
            <a:spLocks noChangeArrowheads="1"/>
          </p:cNvSpPr>
          <p:nvPr>
            <p:custDataLst>
              <p:tags r:id="rId9"/>
            </p:custDataLst>
          </p:nvPr>
        </p:nvSpPr>
        <p:spPr bwMode="auto">
          <a:xfrm>
            <a:off x="25209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81931" name="Rectangle 15"/>
          <p:cNvSpPr>
            <a:spLocks noChangeArrowheads="1"/>
          </p:cNvSpPr>
          <p:nvPr>
            <p:custDataLst>
              <p:tags r:id="rId10"/>
            </p:custDataLst>
          </p:nvPr>
        </p:nvSpPr>
        <p:spPr bwMode="auto">
          <a:xfrm>
            <a:off x="2224088" y="1571625"/>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128</a:t>
            </a:r>
          </a:p>
        </p:txBody>
      </p:sp>
      <p:sp>
        <p:nvSpPr>
          <p:cNvPr id="81932" name="Text Box 16"/>
          <p:cNvSpPr txBox="1">
            <a:spLocks noChangeArrowheads="1"/>
          </p:cNvSpPr>
          <p:nvPr>
            <p:custDataLst>
              <p:tags r:id="rId11"/>
            </p:custDataLst>
          </p:nvPr>
        </p:nvSpPr>
        <p:spPr bwMode="auto">
          <a:xfrm>
            <a:off x="3328988" y="49260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81933" name="Text Box 17"/>
          <p:cNvSpPr txBox="1">
            <a:spLocks noChangeArrowheads="1"/>
          </p:cNvSpPr>
          <p:nvPr>
            <p:custDataLst>
              <p:tags r:id="rId12"/>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101010</a:t>
            </a:r>
          </a:p>
        </p:txBody>
      </p:sp>
      <p:sp>
        <p:nvSpPr>
          <p:cNvPr id="81934" name="Text Box 18"/>
          <p:cNvSpPr txBox="1">
            <a:spLocks noChangeArrowheads="1"/>
          </p:cNvSpPr>
          <p:nvPr>
            <p:custDataLst>
              <p:tags r:id="rId13"/>
            </p:custDataLst>
          </p:nvPr>
        </p:nvSpPr>
        <p:spPr bwMode="auto">
          <a:xfrm>
            <a:off x="4500563" y="174466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a:t>
            </a:r>
          </a:p>
        </p:txBody>
      </p:sp>
      <p:sp>
        <p:nvSpPr>
          <p:cNvPr id="81935" name="Line 19"/>
          <p:cNvSpPr>
            <a:spLocks noChangeShapeType="1"/>
          </p:cNvSpPr>
          <p:nvPr>
            <p:custDataLst>
              <p:tags r:id="rId14"/>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36" name="Text Box 20"/>
          <p:cNvSpPr txBox="1">
            <a:spLocks noChangeArrowheads="1"/>
          </p:cNvSpPr>
          <p:nvPr>
            <p:custDataLst>
              <p:tags r:id="rId15"/>
            </p:custDataLst>
          </p:nvPr>
        </p:nvSpPr>
        <p:spPr bwMode="auto">
          <a:xfrm>
            <a:off x="4500563" y="5029200"/>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0, 1, 2, 3, 4, 5, 6, 7, 8, 9</a:t>
            </a:r>
          </a:p>
        </p:txBody>
      </p:sp>
      <p:grpSp>
        <p:nvGrpSpPr>
          <p:cNvPr id="81937" name="Group 2"/>
          <p:cNvGrpSpPr>
            <a:grpSpLocks/>
          </p:cNvGrpSpPr>
          <p:nvPr>
            <p:custDataLst>
              <p:tags r:id="rId16"/>
            </p:custDataLst>
          </p:nvPr>
        </p:nvGrpSpPr>
        <p:grpSpPr bwMode="auto">
          <a:xfrm>
            <a:off x="423863" y="1066800"/>
            <a:ext cx="8166100" cy="180975"/>
            <a:chOff x="295" y="1311"/>
            <a:chExt cx="5177" cy="114"/>
          </a:xfrm>
        </p:grpSpPr>
        <p:sp>
          <p:nvSpPr>
            <p:cNvPr id="81946" name="Rectangle 3"/>
            <p:cNvSpPr>
              <a:spLocks noChangeArrowheads="1"/>
            </p:cNvSpPr>
            <p:nvPr>
              <p:custDataLst>
                <p:tags r:id="rId2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1947" name="Rectangle 4"/>
            <p:cNvSpPr>
              <a:spLocks noChangeArrowheads="1"/>
            </p:cNvSpPr>
            <p:nvPr>
              <p:custDataLst>
                <p:tags r:id="rId2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1938" name="Text Box 5"/>
          <p:cNvSpPr txBox="1">
            <a:spLocks noChangeArrowheads="1"/>
          </p:cNvSpPr>
          <p:nvPr>
            <p:custDataLst>
              <p:tags r:id="rId17"/>
            </p:custDataLst>
          </p:nvPr>
        </p:nvSpPr>
        <p:spPr bwMode="auto">
          <a:xfrm>
            <a:off x="5402263" y="136525"/>
            <a:ext cx="35893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a:latin typeface="Times New Roman" pitchFamily="-106" charset="0"/>
              </a:rPr>
              <a:t>Beyond </a:t>
            </a:r>
            <a:r>
              <a:rPr lang="en-US" sz="4000">
                <a:latin typeface="Times New Roman" pitchFamily="-106" charset="0"/>
              </a:rPr>
              <a:t>Binary</a:t>
            </a:r>
          </a:p>
        </p:txBody>
      </p:sp>
      <p:sp>
        <p:nvSpPr>
          <p:cNvPr id="25" name="Text Box 6"/>
          <p:cNvSpPr txBox="1">
            <a:spLocks noChangeArrowheads="1"/>
          </p:cNvSpPr>
          <p:nvPr>
            <p:custDataLst>
              <p:tags r:id="rId18"/>
            </p:custDataLst>
          </p:nvPr>
        </p:nvSpPr>
        <p:spPr bwMode="auto">
          <a:xfrm>
            <a:off x="685800" y="381000"/>
            <a:ext cx="3048000" cy="457200"/>
          </a:xfrm>
          <a:prstGeom prst="rect">
            <a:avLst/>
          </a:prstGeom>
          <a:noFill/>
          <a:ln w="19050">
            <a:noFill/>
            <a:miter lim="800000"/>
            <a:headEnd/>
            <a:tailEnd/>
          </a:ln>
        </p:spPr>
        <p:txBody>
          <a:bodyPr>
            <a:spAutoFit/>
          </a:bodyPr>
          <a:lstStyle/>
          <a:p>
            <a:pPr eaLnBrk="0" hangingPunct="0">
              <a:spcBef>
                <a:spcPct val="50000"/>
              </a:spcBef>
              <a:defRPr/>
            </a:pPr>
            <a:r>
              <a:rPr lang="en-US" b="1">
                <a:solidFill>
                  <a:schemeClr val="bg1">
                    <a:lumMod val="50000"/>
                  </a:schemeClr>
                </a:solidFill>
                <a:latin typeface="Courier New" pitchFamily="-106" charset="0"/>
              </a:rPr>
              <a:t>base 1</a:t>
            </a:r>
          </a:p>
        </p:txBody>
      </p:sp>
      <p:sp>
        <p:nvSpPr>
          <p:cNvPr id="81940" name="Rectangle 25"/>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a:solidFill>
                  <a:srgbClr val="7F7F7F"/>
                </a:solidFill>
                <a:latin typeface="Courier New" pitchFamily="-106" charset="0"/>
              </a:rPr>
              <a:t>111111111111111111111111111111111111111111</a:t>
            </a:r>
            <a:endParaRPr lang="en-US" sz="800">
              <a:solidFill>
                <a:srgbClr val="7F7F7F"/>
              </a:solidFill>
            </a:endParaRPr>
          </a:p>
          <a:p>
            <a:endParaRPr lang="en-US" sz="800">
              <a:solidFill>
                <a:srgbClr val="7F7F7F"/>
              </a:solidFill>
            </a:endParaRPr>
          </a:p>
        </p:txBody>
      </p:sp>
      <p:sp>
        <p:nvSpPr>
          <p:cNvPr id="27" name="Text Box 18"/>
          <p:cNvSpPr txBox="1">
            <a:spLocks noChangeArrowheads="1"/>
          </p:cNvSpPr>
          <p:nvPr>
            <p:custDataLst>
              <p:tags r:id="rId19"/>
            </p:custDataLst>
          </p:nvPr>
        </p:nvSpPr>
        <p:spPr bwMode="auto">
          <a:xfrm>
            <a:off x="4505325" y="506413"/>
            <a:ext cx="1447800" cy="274637"/>
          </a:xfrm>
          <a:prstGeom prst="rect">
            <a:avLst/>
          </a:prstGeom>
          <a:noFill/>
          <a:ln w="19050">
            <a:noFill/>
            <a:miter lim="800000"/>
            <a:headEnd/>
            <a:tailEnd/>
          </a:ln>
        </p:spPr>
        <p:txBody>
          <a:bodyPr>
            <a:spAutoFit/>
          </a:bodyPr>
          <a:lstStyle/>
          <a:p>
            <a:pPr eaLnBrk="0" hangingPunct="0">
              <a:spcBef>
                <a:spcPct val="50000"/>
              </a:spcBef>
              <a:defRPr/>
            </a:pPr>
            <a:r>
              <a:rPr lang="en-US" sz="1200">
                <a:solidFill>
                  <a:schemeClr val="bg1">
                    <a:lumMod val="50000"/>
                  </a:schemeClr>
                </a:solidFill>
                <a:latin typeface="Comic Sans MS" pitchFamily="-106" charset="0"/>
              </a:rPr>
              <a:t>digits: 1</a:t>
            </a:r>
          </a:p>
        </p:txBody>
      </p:sp>
      <mc:AlternateContent xmlns:mc="http://schemas.openxmlformats.org/markup-compatibility/2006" xmlns:p14="http://schemas.microsoft.com/office/powerpoint/2010/main">
        <mc:Choice Requires="p14">
          <p:contentPart p14:bwMode="auto" r:id="rId24">
            <p14:nvContentPartPr>
              <p14:cNvPr id="28674" name="Ink 24"/>
              <p14:cNvContentPartPr>
                <a14:cpLocks xmlns:a14="http://schemas.microsoft.com/office/drawing/2010/main" noRot="1" noChangeAspect="1" noEditPoints="1" noChangeArrowheads="1" noChangeShapeType="1"/>
              </p14:cNvContentPartPr>
              <p14:nvPr/>
            </p14:nvContentPartPr>
            <p14:xfrm>
              <a:off x="3057525" y="655638"/>
              <a:ext cx="406400" cy="282575"/>
            </p14:xfrm>
          </p:contentPart>
        </mc:Choice>
        <mc:Fallback xmlns="">
          <p:pic>
            <p:nvPicPr>
              <p:cNvPr id="28674" name="Ink 24"/>
              <p:cNvPicPr>
                <a:picLocks noRot="1" noChangeAspect="1" noEditPoints="1" noChangeArrowheads="1" noChangeShapeType="1"/>
              </p:cNvPicPr>
              <p:nvPr/>
            </p:nvPicPr>
            <p:blipFill>
              <a:blip r:embed="rId25"/>
              <a:stretch>
                <a:fillRect/>
              </a:stretch>
            </p:blipFill>
            <p:spPr>
              <a:xfrm>
                <a:off x="3044926" y="650238"/>
                <a:ext cx="422958" cy="29697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675" name="Ink 25"/>
              <p14:cNvContentPartPr>
                <a14:cpLocks xmlns:a14="http://schemas.microsoft.com/office/drawing/2010/main" noRot="1" noChangeAspect="1" noEditPoints="1" noChangeArrowheads="1" noChangeShapeType="1"/>
              </p14:cNvContentPartPr>
              <p14:nvPr/>
            </p14:nvContentPartPr>
            <p14:xfrm>
              <a:off x="3200400" y="2181225"/>
              <a:ext cx="881063" cy="442913"/>
            </p14:xfrm>
          </p:contentPart>
        </mc:Choice>
        <mc:Fallback xmlns="">
          <p:pic>
            <p:nvPicPr>
              <p:cNvPr id="28675" name="Ink 25"/>
              <p:cNvPicPr>
                <a:picLocks noRot="1" noChangeAspect="1" noEditPoints="1" noChangeArrowheads="1" noChangeShapeType="1"/>
              </p:cNvPicPr>
              <p:nvPr/>
            </p:nvPicPr>
            <p:blipFill>
              <a:blip r:embed="rId27"/>
              <a:stretch>
                <a:fillRect/>
              </a:stretch>
            </p:blipFill>
            <p:spPr>
              <a:xfrm>
                <a:off x="3196799" y="2178704"/>
                <a:ext cx="890064" cy="45767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676" name="Ink 26"/>
              <p14:cNvContentPartPr>
                <a14:cpLocks xmlns:a14="http://schemas.microsoft.com/office/drawing/2010/main" noRot="1" noChangeAspect="1" noEditPoints="1" noChangeArrowheads="1" noChangeShapeType="1"/>
              </p14:cNvContentPartPr>
              <p14:nvPr/>
            </p14:nvContentPartPr>
            <p14:xfrm>
              <a:off x="3721100" y="2327275"/>
              <a:ext cx="4763" cy="4763"/>
            </p14:xfrm>
          </p:contentPart>
        </mc:Choice>
        <mc:Fallback xmlns="">
          <p:pic>
            <p:nvPicPr>
              <p:cNvPr id="28676" name="Ink 26"/>
              <p:cNvPicPr>
                <a:picLocks noRot="1" noChangeAspect="1" noEditPoints="1" noChangeArrowheads="1" noChangeShapeType="1"/>
              </p:cNvPicPr>
              <p:nvPr/>
            </p:nvPicPr>
            <p:blipFill>
              <a:blip r:embed="rId29"/>
              <a:stretch>
                <a:fillRect/>
              </a:stretch>
            </p:blipFill>
            <p:spPr>
              <a:xfrm>
                <a:off x="3717436" y="2323611"/>
                <a:ext cx="12091" cy="1209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677" name="Ink 27"/>
              <p14:cNvContentPartPr>
                <a14:cpLocks xmlns:a14="http://schemas.microsoft.com/office/drawing/2010/main" noRot="1" noChangeAspect="1" noEditPoints="1" noChangeArrowheads="1" noChangeShapeType="1"/>
              </p14:cNvContentPartPr>
              <p14:nvPr/>
            </p14:nvContentPartPr>
            <p14:xfrm>
              <a:off x="3854450" y="5368925"/>
              <a:ext cx="736600" cy="501650"/>
            </p14:xfrm>
          </p:contentPart>
        </mc:Choice>
        <mc:Fallback xmlns="">
          <p:pic>
            <p:nvPicPr>
              <p:cNvPr id="28677" name="Ink 27"/>
              <p:cNvPicPr>
                <a:picLocks noRot="1" noChangeAspect="1" noEditPoints="1" noChangeArrowheads="1" noChangeShapeType="1"/>
              </p:cNvPicPr>
              <p:nvPr/>
            </p:nvPicPr>
            <p:blipFill>
              <a:blip r:embed="rId31"/>
              <a:stretch>
                <a:fillRect/>
              </a:stretch>
            </p:blipFill>
            <p:spPr>
              <a:xfrm>
                <a:off x="3842209" y="5358121"/>
                <a:ext cx="761801" cy="523978"/>
              </a:xfrm>
              <a:prstGeom prst="rect">
                <a:avLst/>
              </a:prstGeom>
            </p:spPr>
          </p:pic>
        </mc:Fallback>
      </mc:AlternateContent>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6"/>
          <p:cNvSpPr txBox="1">
            <a:spLocks noChangeArrowheads="1"/>
          </p:cNvSpPr>
          <p:nvPr>
            <p:custDataLst>
              <p:tags r:id="rId1"/>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82947" name="Text Box 7"/>
          <p:cNvSpPr txBox="1">
            <a:spLocks noChangeArrowheads="1"/>
          </p:cNvSpPr>
          <p:nvPr>
            <p:custDataLst>
              <p:tags r:id="rId2"/>
            </p:custDataLst>
          </p:nvPr>
        </p:nvSpPr>
        <p:spPr bwMode="auto">
          <a:xfrm>
            <a:off x="666750" y="4972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82948" name="Rectangle 8"/>
          <p:cNvSpPr>
            <a:spLocks noChangeArrowheads="1"/>
          </p:cNvSpPr>
          <p:nvPr>
            <p:custDataLst>
              <p:tags r:id="rId3"/>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82949" name="Rectangle 9"/>
          <p:cNvSpPr>
            <a:spLocks noChangeArrowheads="1"/>
          </p:cNvSpPr>
          <p:nvPr>
            <p:custDataLst>
              <p:tags r:id="rId4"/>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82950" name="Rectangle 10"/>
          <p:cNvSpPr>
            <a:spLocks noChangeArrowheads="1"/>
          </p:cNvSpPr>
          <p:nvPr>
            <p:custDataLst>
              <p:tags r:id="rId5"/>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82951" name="Rectangle 11"/>
          <p:cNvSpPr>
            <a:spLocks noChangeArrowheads="1"/>
          </p:cNvSpPr>
          <p:nvPr>
            <p:custDataLst>
              <p:tags r:id="rId6"/>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82952" name="Rectangle 12"/>
          <p:cNvSpPr>
            <a:spLocks noChangeArrowheads="1"/>
          </p:cNvSpPr>
          <p:nvPr>
            <p:custDataLst>
              <p:tags r:id="rId7"/>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82953" name="Rectangle 13"/>
          <p:cNvSpPr>
            <a:spLocks noChangeArrowheads="1"/>
          </p:cNvSpPr>
          <p:nvPr>
            <p:custDataLst>
              <p:tags r:id="rId8"/>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82954" name="Rectangle 14"/>
          <p:cNvSpPr>
            <a:spLocks noChangeArrowheads="1"/>
          </p:cNvSpPr>
          <p:nvPr>
            <p:custDataLst>
              <p:tags r:id="rId9"/>
            </p:custDataLst>
          </p:nvPr>
        </p:nvSpPr>
        <p:spPr bwMode="auto">
          <a:xfrm>
            <a:off x="25209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82955" name="Rectangle 15"/>
          <p:cNvSpPr>
            <a:spLocks noChangeArrowheads="1"/>
          </p:cNvSpPr>
          <p:nvPr>
            <p:custDataLst>
              <p:tags r:id="rId10"/>
            </p:custDataLst>
          </p:nvPr>
        </p:nvSpPr>
        <p:spPr bwMode="auto">
          <a:xfrm>
            <a:off x="2224088" y="1571625"/>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128</a:t>
            </a:r>
          </a:p>
        </p:txBody>
      </p:sp>
      <p:sp>
        <p:nvSpPr>
          <p:cNvPr id="82956" name="Text Box 16"/>
          <p:cNvSpPr txBox="1">
            <a:spLocks noChangeArrowheads="1"/>
          </p:cNvSpPr>
          <p:nvPr>
            <p:custDataLst>
              <p:tags r:id="rId11"/>
            </p:custDataLst>
          </p:nvPr>
        </p:nvSpPr>
        <p:spPr bwMode="auto">
          <a:xfrm>
            <a:off x="3328988" y="49260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82957" name="Text Box 17"/>
          <p:cNvSpPr txBox="1">
            <a:spLocks noChangeArrowheads="1"/>
          </p:cNvSpPr>
          <p:nvPr>
            <p:custDataLst>
              <p:tags r:id="rId12"/>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101010</a:t>
            </a:r>
          </a:p>
        </p:txBody>
      </p:sp>
      <p:sp>
        <p:nvSpPr>
          <p:cNvPr id="82958" name="Text Box 18"/>
          <p:cNvSpPr txBox="1">
            <a:spLocks noChangeArrowheads="1"/>
          </p:cNvSpPr>
          <p:nvPr>
            <p:custDataLst>
              <p:tags r:id="rId13"/>
            </p:custDataLst>
          </p:nvPr>
        </p:nvSpPr>
        <p:spPr bwMode="auto">
          <a:xfrm>
            <a:off x="4500563" y="174466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a:t>
            </a:r>
          </a:p>
        </p:txBody>
      </p:sp>
      <p:sp>
        <p:nvSpPr>
          <p:cNvPr id="82959" name="Line 19"/>
          <p:cNvSpPr>
            <a:spLocks noChangeShapeType="1"/>
          </p:cNvSpPr>
          <p:nvPr>
            <p:custDataLst>
              <p:tags r:id="rId14"/>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960" name="Text Box 20"/>
          <p:cNvSpPr txBox="1">
            <a:spLocks noChangeArrowheads="1"/>
          </p:cNvSpPr>
          <p:nvPr>
            <p:custDataLst>
              <p:tags r:id="rId15"/>
            </p:custDataLst>
          </p:nvPr>
        </p:nvSpPr>
        <p:spPr bwMode="auto">
          <a:xfrm>
            <a:off x="4500563" y="5029200"/>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0, 1, 2, 3, 4, 5, 6, 7, 8, 9</a:t>
            </a:r>
          </a:p>
        </p:txBody>
      </p:sp>
      <p:sp>
        <p:nvSpPr>
          <p:cNvPr id="82961" name="Text Box 21"/>
          <p:cNvSpPr txBox="1">
            <a:spLocks noChangeArrowheads="1"/>
          </p:cNvSpPr>
          <p:nvPr>
            <p:custDataLst>
              <p:tags r:id="rId16"/>
            </p:custDataLst>
          </p:nvPr>
        </p:nvSpPr>
        <p:spPr bwMode="auto">
          <a:xfrm>
            <a:off x="693738" y="2214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82962" name="Rectangle 22"/>
          <p:cNvSpPr>
            <a:spLocks noChangeArrowheads="1"/>
          </p:cNvSpPr>
          <p:nvPr>
            <p:custDataLst>
              <p:tags r:id="rId17"/>
            </p:custDataLst>
          </p:nvPr>
        </p:nvSpPr>
        <p:spPr bwMode="auto">
          <a:xfrm>
            <a:off x="40433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82963" name="Rectangle 23"/>
          <p:cNvSpPr>
            <a:spLocks noChangeArrowheads="1"/>
          </p:cNvSpPr>
          <p:nvPr>
            <p:custDataLst>
              <p:tags r:id="rId18"/>
            </p:custDataLst>
          </p:nvPr>
        </p:nvSpPr>
        <p:spPr bwMode="auto">
          <a:xfrm>
            <a:off x="38020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82964" name="Rectangle 24"/>
          <p:cNvSpPr>
            <a:spLocks noChangeArrowheads="1"/>
          </p:cNvSpPr>
          <p:nvPr>
            <p:custDataLst>
              <p:tags r:id="rId19"/>
            </p:custDataLst>
          </p:nvPr>
        </p:nvSpPr>
        <p:spPr bwMode="auto">
          <a:xfrm>
            <a:off x="30210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81</a:t>
            </a:r>
          </a:p>
        </p:txBody>
      </p:sp>
      <p:sp>
        <p:nvSpPr>
          <p:cNvPr id="82965" name="Rectangle 25"/>
          <p:cNvSpPr>
            <a:spLocks noChangeArrowheads="1"/>
          </p:cNvSpPr>
          <p:nvPr>
            <p:custDataLst>
              <p:tags r:id="rId20"/>
            </p:custDataLst>
          </p:nvPr>
        </p:nvSpPr>
        <p:spPr bwMode="auto">
          <a:xfrm>
            <a:off x="354171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82966" name="Rectangle 26"/>
          <p:cNvSpPr>
            <a:spLocks noChangeArrowheads="1"/>
          </p:cNvSpPr>
          <p:nvPr>
            <p:custDataLst>
              <p:tags r:id="rId21"/>
            </p:custDataLst>
          </p:nvPr>
        </p:nvSpPr>
        <p:spPr bwMode="auto">
          <a:xfrm>
            <a:off x="32623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27</a:t>
            </a:r>
          </a:p>
        </p:txBody>
      </p:sp>
      <p:sp>
        <p:nvSpPr>
          <p:cNvPr id="82967" name="Text Box 28"/>
          <p:cNvSpPr txBox="1">
            <a:spLocks noChangeArrowheads="1"/>
          </p:cNvSpPr>
          <p:nvPr>
            <p:custDataLst>
              <p:tags r:id="rId22"/>
            </p:custDataLst>
          </p:nvPr>
        </p:nvSpPr>
        <p:spPr bwMode="auto">
          <a:xfrm>
            <a:off x="4500563" y="231775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a:latin typeface="Comic Sans MS" pitchFamily="-106" charset="0"/>
              </a:rPr>
              <a:t>digits:</a:t>
            </a:r>
            <a:r>
              <a:rPr lang="en-US" sz="1200">
                <a:solidFill>
                  <a:srgbClr val="1E16E4"/>
                </a:solidFill>
                <a:latin typeface="Comic Sans MS" pitchFamily="-106" charset="0"/>
              </a:rPr>
              <a:t> 0, 1, 2</a:t>
            </a:r>
          </a:p>
        </p:txBody>
      </p:sp>
      <p:sp>
        <p:nvSpPr>
          <p:cNvPr id="82968" name="Line 29"/>
          <p:cNvSpPr>
            <a:spLocks noChangeShapeType="1"/>
          </p:cNvSpPr>
          <p:nvPr>
            <p:custDataLst>
              <p:tags r:id="rId23"/>
            </p:custDataLst>
          </p:nvPr>
        </p:nvSpPr>
        <p:spPr bwMode="auto">
          <a:xfrm>
            <a:off x="2065338" y="2444750"/>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82969" name="Group 2"/>
          <p:cNvGrpSpPr>
            <a:grpSpLocks/>
          </p:cNvGrpSpPr>
          <p:nvPr>
            <p:custDataLst>
              <p:tags r:id="rId24"/>
            </p:custDataLst>
          </p:nvPr>
        </p:nvGrpSpPr>
        <p:grpSpPr bwMode="auto">
          <a:xfrm>
            <a:off x="423863" y="1066800"/>
            <a:ext cx="8166100" cy="180975"/>
            <a:chOff x="295" y="1311"/>
            <a:chExt cx="5177" cy="114"/>
          </a:xfrm>
        </p:grpSpPr>
        <p:sp>
          <p:nvSpPr>
            <p:cNvPr id="82976" name="Rectangle 3"/>
            <p:cNvSpPr>
              <a:spLocks noChangeArrowheads="1"/>
            </p:cNvSpPr>
            <p:nvPr>
              <p:custDataLst>
                <p:tags r:id="rId2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2977" name="Rectangle 4"/>
            <p:cNvSpPr>
              <a:spLocks noChangeArrowheads="1"/>
            </p:cNvSpPr>
            <p:nvPr>
              <p:custDataLst>
                <p:tags r:id="rId2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2970" name="Text Box 5"/>
          <p:cNvSpPr txBox="1">
            <a:spLocks noChangeArrowheads="1"/>
          </p:cNvSpPr>
          <p:nvPr>
            <p:custDataLst>
              <p:tags r:id="rId25"/>
            </p:custDataLst>
          </p:nvPr>
        </p:nvSpPr>
        <p:spPr bwMode="auto">
          <a:xfrm>
            <a:off x="5402263" y="136525"/>
            <a:ext cx="35893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a:latin typeface="Times New Roman" pitchFamily="-106" charset="0"/>
              </a:rPr>
              <a:t>Beyond </a:t>
            </a:r>
            <a:r>
              <a:rPr lang="en-US" sz="4000">
                <a:latin typeface="Times New Roman" pitchFamily="-106" charset="0"/>
              </a:rPr>
              <a:t>Binary</a:t>
            </a:r>
          </a:p>
        </p:txBody>
      </p:sp>
      <p:sp>
        <p:nvSpPr>
          <p:cNvPr id="40" name="Text Box 6"/>
          <p:cNvSpPr txBox="1">
            <a:spLocks noChangeArrowheads="1"/>
          </p:cNvSpPr>
          <p:nvPr>
            <p:custDataLst>
              <p:tags r:id="rId26"/>
            </p:custDataLst>
          </p:nvPr>
        </p:nvSpPr>
        <p:spPr bwMode="auto">
          <a:xfrm>
            <a:off x="685800" y="381000"/>
            <a:ext cx="3048000" cy="457200"/>
          </a:xfrm>
          <a:prstGeom prst="rect">
            <a:avLst/>
          </a:prstGeom>
          <a:noFill/>
          <a:ln w="19050">
            <a:noFill/>
            <a:miter lim="800000"/>
            <a:headEnd/>
            <a:tailEnd/>
          </a:ln>
        </p:spPr>
        <p:txBody>
          <a:bodyPr>
            <a:spAutoFit/>
          </a:bodyPr>
          <a:lstStyle/>
          <a:p>
            <a:pPr eaLnBrk="0" hangingPunct="0">
              <a:spcBef>
                <a:spcPct val="50000"/>
              </a:spcBef>
              <a:defRPr/>
            </a:pPr>
            <a:r>
              <a:rPr lang="en-US" b="1">
                <a:solidFill>
                  <a:schemeClr val="bg1">
                    <a:lumMod val="50000"/>
                  </a:schemeClr>
                </a:solidFill>
                <a:latin typeface="Courier New" pitchFamily="-106" charset="0"/>
              </a:rPr>
              <a:t>base 1</a:t>
            </a:r>
          </a:p>
        </p:txBody>
      </p:sp>
      <p:sp>
        <p:nvSpPr>
          <p:cNvPr id="82972" name="Rectangle 40"/>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a:solidFill>
                  <a:srgbClr val="7F7F7F"/>
                </a:solidFill>
                <a:latin typeface="Courier New" pitchFamily="-106" charset="0"/>
              </a:rPr>
              <a:t>111111111111111111111111111111111111111111</a:t>
            </a:r>
            <a:endParaRPr lang="en-US" sz="800">
              <a:solidFill>
                <a:srgbClr val="7F7F7F"/>
              </a:solidFill>
            </a:endParaRPr>
          </a:p>
          <a:p>
            <a:endParaRPr lang="en-US" sz="800">
              <a:solidFill>
                <a:srgbClr val="7F7F7F"/>
              </a:solidFill>
            </a:endParaRPr>
          </a:p>
        </p:txBody>
      </p:sp>
      <p:sp>
        <p:nvSpPr>
          <p:cNvPr id="42" name="Text Box 18"/>
          <p:cNvSpPr txBox="1">
            <a:spLocks noChangeArrowheads="1"/>
          </p:cNvSpPr>
          <p:nvPr>
            <p:custDataLst>
              <p:tags r:id="rId27"/>
            </p:custDataLst>
          </p:nvPr>
        </p:nvSpPr>
        <p:spPr bwMode="auto">
          <a:xfrm>
            <a:off x="4505325" y="506413"/>
            <a:ext cx="1447800" cy="274637"/>
          </a:xfrm>
          <a:prstGeom prst="rect">
            <a:avLst/>
          </a:prstGeom>
          <a:noFill/>
          <a:ln w="19050">
            <a:noFill/>
            <a:miter lim="800000"/>
            <a:headEnd/>
            <a:tailEnd/>
          </a:ln>
        </p:spPr>
        <p:txBody>
          <a:bodyPr>
            <a:spAutoFit/>
          </a:bodyPr>
          <a:lstStyle/>
          <a:p>
            <a:pPr eaLnBrk="0" hangingPunct="0">
              <a:spcBef>
                <a:spcPct val="50000"/>
              </a:spcBef>
              <a:defRPr/>
            </a:pPr>
            <a:r>
              <a:rPr lang="en-US" sz="1200">
                <a:solidFill>
                  <a:schemeClr val="bg1">
                    <a:lumMod val="50000"/>
                  </a:schemeClr>
                </a:solidFill>
                <a:latin typeface="Comic Sans MS" pitchFamily="-106" charset="0"/>
              </a:rPr>
              <a:t>digits: 1</a:t>
            </a:r>
          </a:p>
        </p:txBody>
      </p:sp>
      <mc:AlternateContent xmlns:mc="http://schemas.openxmlformats.org/markup-compatibility/2006" xmlns:p14="http://schemas.microsoft.com/office/powerpoint/2010/main">
        <mc:Choice Requires="p14">
          <p:contentPart p14:bwMode="auto" r:id="rId32">
            <p14:nvContentPartPr>
              <p14:cNvPr id="29698" name="Ink 32"/>
              <p14:cNvContentPartPr>
                <a14:cpLocks xmlns:a14="http://schemas.microsoft.com/office/drawing/2010/main" noRot="1" noChangeAspect="1" noEditPoints="1" noChangeArrowheads="1" noChangeShapeType="1"/>
              </p14:cNvContentPartPr>
              <p14:nvPr/>
            </p14:nvContentPartPr>
            <p14:xfrm>
              <a:off x="7089775" y="1757363"/>
              <a:ext cx="1027113" cy="2800350"/>
            </p14:xfrm>
          </p:contentPart>
        </mc:Choice>
        <mc:Fallback xmlns="">
          <p:pic>
            <p:nvPicPr>
              <p:cNvPr id="29698" name="Ink 32"/>
              <p:cNvPicPr>
                <a:picLocks noRot="1" noChangeAspect="1" noEditPoints="1" noChangeArrowheads="1" noChangeShapeType="1"/>
              </p:cNvPicPr>
              <p:nvPr/>
            </p:nvPicPr>
            <p:blipFill>
              <a:blip r:embed="rId33"/>
              <a:stretch>
                <a:fillRect/>
              </a:stretch>
            </p:blipFill>
            <p:spPr>
              <a:xfrm>
                <a:off x="7079338" y="1744043"/>
                <a:ext cx="1049066" cy="281798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699" name="Ink 33"/>
              <p14:cNvContentPartPr>
                <a14:cpLocks xmlns:a14="http://schemas.microsoft.com/office/drawing/2010/main" noRot="1" noChangeAspect="1" noEditPoints="1" noChangeArrowheads="1" noChangeShapeType="1"/>
              </p14:cNvContentPartPr>
              <p14:nvPr/>
            </p14:nvContentPartPr>
            <p14:xfrm>
              <a:off x="3238500" y="2320925"/>
              <a:ext cx="1106488" cy="379413"/>
            </p14:xfrm>
          </p:contentPart>
        </mc:Choice>
        <mc:Fallback xmlns="">
          <p:pic>
            <p:nvPicPr>
              <p:cNvPr id="29699" name="Ink 33"/>
              <p:cNvPicPr>
                <a:picLocks noRot="1" noChangeAspect="1" noEditPoints="1" noChangeArrowheads="1" noChangeShapeType="1"/>
              </p:cNvPicPr>
              <p:nvPr/>
            </p:nvPicPr>
            <p:blipFill>
              <a:blip r:embed="rId35"/>
              <a:stretch>
                <a:fillRect/>
              </a:stretch>
            </p:blipFill>
            <p:spPr>
              <a:xfrm>
                <a:off x="3226978" y="2307246"/>
                <a:ext cx="1131693" cy="405331"/>
              </a:xfrm>
              <a:prstGeom prst="rect">
                <a:avLst/>
              </a:prstGeom>
            </p:spPr>
          </p:pic>
        </mc:Fallback>
      </mc:AlternateContent>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7"/>
          <p:cNvSpPr txBox="1">
            <a:spLocks noChangeArrowheads="1"/>
          </p:cNvSpPr>
          <p:nvPr/>
        </p:nvSpPr>
        <p:spPr bwMode="auto">
          <a:xfrm>
            <a:off x="858838" y="260350"/>
            <a:ext cx="44529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4200">
                <a:solidFill>
                  <a:srgbClr val="1C10EF"/>
                </a:solidFill>
                <a:latin typeface="Calibri" pitchFamily="-106" charset="0"/>
              </a:rPr>
              <a:t>What </a:t>
            </a:r>
            <a:r>
              <a:rPr lang="en-US" sz="4200" b="1" i="1">
                <a:solidFill>
                  <a:srgbClr val="1C10EF"/>
                </a:solidFill>
                <a:latin typeface="Calibri" pitchFamily="-106" charset="0"/>
              </a:rPr>
              <a:t>isn't </a:t>
            </a:r>
            <a:r>
              <a:rPr lang="en-US" sz="4200">
                <a:solidFill>
                  <a:srgbClr val="1C10EF"/>
                </a:solidFill>
                <a:latin typeface="Calibri" pitchFamily="-106" charset="0"/>
              </a:rPr>
              <a:t>42?</a:t>
            </a:r>
          </a:p>
        </p:txBody>
      </p:sp>
      <p:sp>
        <p:nvSpPr>
          <p:cNvPr id="83971" name="Rectangle 18"/>
          <p:cNvSpPr>
            <a:spLocks noChangeArrowheads="1"/>
          </p:cNvSpPr>
          <p:nvPr/>
        </p:nvSpPr>
        <p:spPr bwMode="auto">
          <a:xfrm>
            <a:off x="708025" y="1319213"/>
            <a:ext cx="1157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(A)</a:t>
            </a:r>
            <a:endParaRPr lang="en-US" sz="6400">
              <a:solidFill>
                <a:srgbClr val="067B0E"/>
              </a:solidFill>
            </a:endParaRPr>
          </a:p>
        </p:txBody>
      </p:sp>
      <p:sp>
        <p:nvSpPr>
          <p:cNvPr id="83972" name="Rectangle 19"/>
          <p:cNvSpPr>
            <a:spLocks noChangeArrowheads="1"/>
          </p:cNvSpPr>
          <p:nvPr/>
        </p:nvSpPr>
        <p:spPr bwMode="auto">
          <a:xfrm>
            <a:off x="763588" y="2895600"/>
            <a:ext cx="11287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(B)</a:t>
            </a:r>
            <a:endParaRPr lang="en-US" sz="6400">
              <a:solidFill>
                <a:srgbClr val="067B0E"/>
              </a:solidFill>
            </a:endParaRPr>
          </a:p>
        </p:txBody>
      </p:sp>
      <p:sp>
        <p:nvSpPr>
          <p:cNvPr id="83973" name="Rectangle 20"/>
          <p:cNvSpPr>
            <a:spLocks noChangeArrowheads="1"/>
          </p:cNvSpPr>
          <p:nvPr/>
        </p:nvSpPr>
        <p:spPr bwMode="auto">
          <a:xfrm>
            <a:off x="776288" y="4498975"/>
            <a:ext cx="11191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(C)</a:t>
            </a:r>
            <a:endParaRPr lang="en-US" sz="6400">
              <a:solidFill>
                <a:srgbClr val="067B0E"/>
              </a:solidFill>
            </a:endParaRPr>
          </a:p>
        </p:txBody>
      </p:sp>
      <p:sp>
        <p:nvSpPr>
          <p:cNvPr id="83974" name="TextBox 21"/>
          <p:cNvSpPr txBox="1">
            <a:spLocks noChangeArrowheads="1"/>
          </p:cNvSpPr>
          <p:nvPr/>
        </p:nvSpPr>
        <p:spPr bwMode="auto">
          <a:xfrm>
            <a:off x="377825" y="61595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800"/>
              <a:t>Only one of these is </a:t>
            </a:r>
            <a:r>
              <a:rPr lang="en-US" sz="1800" b="1" i="1"/>
              <a:t>not </a:t>
            </a:r>
            <a:r>
              <a:rPr lang="en-US" sz="1800"/>
              <a:t>42, regardless of the </a:t>
            </a:r>
            <a:r>
              <a:rPr lang="en-US" sz="1800" i="1"/>
              <a:t>base </a:t>
            </a:r>
            <a:r>
              <a:rPr lang="en-US" sz="1800"/>
              <a:t>of the numbering system... Which? </a:t>
            </a:r>
          </a:p>
        </p:txBody>
      </p:sp>
      <p:pic>
        <p:nvPicPr>
          <p:cNvPr id="83975" name="Picture 22" descr="20091003.clicker.495x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
            <a:ext cx="2765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TextBox 23"/>
          <p:cNvSpPr txBox="1">
            <a:spLocks noChangeArrowheads="1"/>
          </p:cNvSpPr>
          <p:nvPr/>
        </p:nvSpPr>
        <p:spPr bwMode="auto">
          <a:xfrm>
            <a:off x="6235700" y="1446213"/>
            <a:ext cx="236220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500"/>
              <a:t>Wake Forest U.</a:t>
            </a:r>
          </a:p>
        </p:txBody>
      </p:sp>
      <p:sp>
        <p:nvSpPr>
          <p:cNvPr id="83977" name="Rectangle 24"/>
          <p:cNvSpPr>
            <a:spLocks noChangeArrowheads="1"/>
          </p:cNvSpPr>
          <p:nvPr/>
        </p:nvSpPr>
        <p:spPr bwMode="auto">
          <a:xfrm>
            <a:off x="4724400" y="2590800"/>
            <a:ext cx="11874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(D)</a:t>
            </a:r>
            <a:endParaRPr lang="en-US" sz="6400">
              <a:solidFill>
                <a:srgbClr val="067B0E"/>
              </a:solidFill>
            </a:endParaRPr>
          </a:p>
        </p:txBody>
      </p:sp>
      <p:sp>
        <p:nvSpPr>
          <p:cNvPr id="83978" name="Rectangle 25"/>
          <p:cNvSpPr>
            <a:spLocks noChangeArrowheads="1"/>
          </p:cNvSpPr>
          <p:nvPr/>
        </p:nvSpPr>
        <p:spPr bwMode="auto">
          <a:xfrm>
            <a:off x="4776788" y="4186238"/>
            <a:ext cx="1082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400">
                <a:solidFill>
                  <a:srgbClr val="067B0E"/>
                </a:solidFill>
                <a:latin typeface="Calibri" pitchFamily="-106" charset="0"/>
              </a:rPr>
              <a:t>(E)</a:t>
            </a:r>
            <a:endParaRPr lang="en-US" sz="6400">
              <a:solidFill>
                <a:srgbClr val="067B0E"/>
              </a:solidFill>
            </a:endParaRPr>
          </a:p>
        </p:txBody>
      </p:sp>
      <p:sp>
        <p:nvSpPr>
          <p:cNvPr id="83979" name="Rectangle 26"/>
          <p:cNvSpPr>
            <a:spLocks noChangeArrowheads="1"/>
          </p:cNvSpPr>
          <p:nvPr/>
        </p:nvSpPr>
        <p:spPr bwMode="auto">
          <a:xfrm>
            <a:off x="2078038" y="1411288"/>
            <a:ext cx="11985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222</a:t>
            </a:r>
            <a:endParaRPr lang="en-US" sz="5200"/>
          </a:p>
        </p:txBody>
      </p:sp>
      <p:sp>
        <p:nvSpPr>
          <p:cNvPr id="83980" name="Rectangle 28"/>
          <p:cNvSpPr>
            <a:spLocks noChangeArrowheads="1"/>
          </p:cNvSpPr>
          <p:nvPr/>
        </p:nvSpPr>
        <p:spPr bwMode="auto">
          <a:xfrm>
            <a:off x="2246313" y="2987675"/>
            <a:ext cx="8604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60</a:t>
            </a:r>
            <a:endParaRPr lang="en-US" sz="5200"/>
          </a:p>
        </p:txBody>
      </p:sp>
      <p:sp>
        <p:nvSpPr>
          <p:cNvPr id="83981" name="Rectangle 29"/>
          <p:cNvSpPr>
            <a:spLocks noChangeArrowheads="1"/>
          </p:cNvSpPr>
          <p:nvPr/>
        </p:nvSpPr>
        <p:spPr bwMode="auto">
          <a:xfrm>
            <a:off x="2246313" y="4591050"/>
            <a:ext cx="8604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54</a:t>
            </a:r>
            <a:endParaRPr lang="en-US" sz="5200"/>
          </a:p>
        </p:txBody>
      </p:sp>
      <p:sp>
        <p:nvSpPr>
          <p:cNvPr id="83982" name="Rectangle 30"/>
          <p:cNvSpPr>
            <a:spLocks noChangeArrowheads="1"/>
          </p:cNvSpPr>
          <p:nvPr/>
        </p:nvSpPr>
        <p:spPr bwMode="auto">
          <a:xfrm>
            <a:off x="6108700" y="2735263"/>
            <a:ext cx="8604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46</a:t>
            </a:r>
            <a:endParaRPr lang="en-US" sz="5200"/>
          </a:p>
        </p:txBody>
      </p:sp>
      <p:sp>
        <p:nvSpPr>
          <p:cNvPr id="83983" name="Rectangle 31"/>
          <p:cNvSpPr>
            <a:spLocks noChangeArrowheads="1"/>
          </p:cNvSpPr>
          <p:nvPr/>
        </p:nvSpPr>
        <p:spPr bwMode="auto">
          <a:xfrm>
            <a:off x="6108700" y="4330700"/>
            <a:ext cx="8604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5200">
                <a:latin typeface="Calibri" pitchFamily="-106" charset="0"/>
              </a:rPr>
              <a:t>39</a:t>
            </a:r>
            <a:endParaRPr lang="en-US" sz="5200"/>
          </a:p>
        </p:txBody>
      </p:sp>
      <mc:AlternateContent xmlns:mc="http://schemas.openxmlformats.org/markup-compatibility/2006" xmlns:p14="http://schemas.microsoft.com/office/powerpoint/2010/main">
        <mc:Choice Requires="p14">
          <p:contentPart p14:bwMode="auto" r:id="rId4">
            <p14:nvContentPartPr>
              <p14:cNvPr id="30722" name="Ink 16"/>
              <p14:cNvContentPartPr>
                <a14:cpLocks xmlns:a14="http://schemas.microsoft.com/office/drawing/2010/main" noRot="1" noChangeAspect="1" noEditPoints="1" noChangeArrowheads="1" noChangeShapeType="1"/>
              </p14:cNvContentPartPr>
              <p14:nvPr/>
            </p14:nvContentPartPr>
            <p14:xfrm>
              <a:off x="6972300" y="4905375"/>
              <a:ext cx="88900" cy="184150"/>
            </p14:xfrm>
          </p:contentPart>
        </mc:Choice>
        <mc:Fallback xmlns="">
          <p:pic>
            <p:nvPicPr>
              <p:cNvPr id="30722" name="Ink 16"/>
              <p:cNvPicPr>
                <a:picLocks noRot="1" noChangeAspect="1" noEditPoints="1" noChangeArrowheads="1" noChangeShapeType="1"/>
              </p:cNvPicPr>
              <p:nvPr/>
            </p:nvPicPr>
            <p:blipFill>
              <a:blip r:embed="rId5"/>
              <a:stretch>
                <a:fillRect/>
              </a:stretch>
            </p:blipFill>
            <p:spPr>
              <a:xfrm>
                <a:off x="6960013" y="4901419"/>
                <a:ext cx="112751" cy="20033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723" name="Ink 17"/>
              <p14:cNvContentPartPr>
                <a14:cpLocks xmlns:a14="http://schemas.microsoft.com/office/drawing/2010/main" noRot="1" noChangeAspect="1" noEditPoints="1" noChangeArrowheads="1" noChangeShapeType="1"/>
              </p14:cNvContentPartPr>
              <p14:nvPr/>
            </p14:nvContentPartPr>
            <p14:xfrm>
              <a:off x="6907213" y="3335338"/>
              <a:ext cx="120650" cy="207962"/>
            </p14:xfrm>
          </p:contentPart>
        </mc:Choice>
        <mc:Fallback xmlns="">
          <p:pic>
            <p:nvPicPr>
              <p:cNvPr id="30723" name="Ink 17"/>
              <p:cNvPicPr>
                <a:picLocks noRot="1" noChangeAspect="1" noEditPoints="1" noChangeArrowheads="1" noChangeShapeType="1"/>
              </p:cNvPicPr>
              <p:nvPr/>
            </p:nvPicPr>
            <p:blipFill>
              <a:blip r:embed="rId7"/>
              <a:stretch>
                <a:fillRect/>
              </a:stretch>
            </p:blipFill>
            <p:spPr>
              <a:xfrm>
                <a:off x="6894286" y="3322026"/>
                <a:ext cx="147222" cy="23530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724" name="Ink 18"/>
              <p14:cNvContentPartPr>
                <a14:cpLocks xmlns:a14="http://schemas.microsoft.com/office/drawing/2010/main" noRot="1" noChangeAspect="1" noEditPoints="1" noChangeArrowheads="1" noChangeShapeType="1"/>
              </p14:cNvContentPartPr>
              <p14:nvPr/>
            </p14:nvContentPartPr>
            <p14:xfrm>
              <a:off x="2205038" y="4767263"/>
              <a:ext cx="936625" cy="1366837"/>
            </p14:xfrm>
          </p:contentPart>
        </mc:Choice>
        <mc:Fallback xmlns="">
          <p:pic>
            <p:nvPicPr>
              <p:cNvPr id="30724" name="Ink 18"/>
              <p:cNvPicPr>
                <a:picLocks noRot="1" noChangeAspect="1" noEditPoints="1" noChangeArrowheads="1" noChangeShapeType="1"/>
              </p:cNvPicPr>
              <p:nvPr/>
            </p:nvPicPr>
            <p:blipFill>
              <a:blip r:embed="rId9"/>
              <a:stretch>
                <a:fillRect/>
              </a:stretch>
            </p:blipFill>
            <p:spPr>
              <a:xfrm>
                <a:off x="2193519" y="4755744"/>
                <a:ext cx="960383" cy="138915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725" name="Ink 19"/>
              <p14:cNvContentPartPr>
                <a14:cpLocks xmlns:a14="http://schemas.microsoft.com/office/drawing/2010/main" noRot="1" noChangeAspect="1" noEditPoints="1" noChangeArrowheads="1" noChangeShapeType="1"/>
              </p14:cNvContentPartPr>
              <p14:nvPr/>
            </p14:nvContentPartPr>
            <p14:xfrm>
              <a:off x="3052763" y="3509963"/>
              <a:ext cx="242887" cy="263525"/>
            </p14:xfrm>
          </p:contentPart>
        </mc:Choice>
        <mc:Fallback xmlns="">
          <p:pic>
            <p:nvPicPr>
              <p:cNvPr id="30725" name="Ink 19"/>
              <p:cNvPicPr>
                <a:picLocks noRot="1" noChangeAspect="1" noEditPoints="1" noChangeArrowheads="1" noChangeShapeType="1"/>
              </p:cNvPicPr>
              <p:nvPr/>
            </p:nvPicPr>
            <p:blipFill>
              <a:blip r:embed="rId11"/>
              <a:stretch>
                <a:fillRect/>
              </a:stretch>
            </p:blipFill>
            <p:spPr>
              <a:xfrm>
                <a:off x="3039089" y="3496283"/>
                <a:ext cx="271314" cy="29088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726" name="Ink 20"/>
              <p14:cNvContentPartPr>
                <a14:cpLocks xmlns:a14="http://schemas.microsoft.com/office/drawing/2010/main" noRot="1" noChangeAspect="1" noEditPoints="1" noChangeArrowheads="1" noChangeShapeType="1"/>
              </p14:cNvContentPartPr>
              <p14:nvPr/>
            </p14:nvContentPartPr>
            <p14:xfrm>
              <a:off x="3948113" y="1054100"/>
              <a:ext cx="1166812" cy="2157413"/>
            </p14:xfrm>
          </p:contentPart>
        </mc:Choice>
        <mc:Fallback xmlns="">
          <p:pic>
            <p:nvPicPr>
              <p:cNvPr id="30726" name="Ink 20"/>
              <p:cNvPicPr>
                <a:picLocks noRot="1" noChangeAspect="1" noEditPoints="1" noChangeArrowheads="1" noChangeShapeType="1"/>
              </p:cNvPicPr>
              <p:nvPr/>
            </p:nvPicPr>
            <p:blipFill>
              <a:blip r:embed="rId13"/>
              <a:stretch>
                <a:fillRect/>
              </a:stretch>
            </p:blipFill>
            <p:spPr>
              <a:xfrm>
                <a:off x="3935512" y="1041860"/>
                <a:ext cx="1193093" cy="218369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727" name="Ink 21"/>
              <p14:cNvContentPartPr>
                <a14:cpLocks xmlns:a14="http://schemas.microsoft.com/office/drawing/2010/main" noRot="1" noChangeAspect="1" noEditPoints="1" noChangeArrowheads="1" noChangeShapeType="1"/>
              </p14:cNvContentPartPr>
              <p14:nvPr/>
            </p14:nvContentPartPr>
            <p14:xfrm>
              <a:off x="2149475" y="1951038"/>
              <a:ext cx="1306513" cy="361950"/>
            </p14:xfrm>
          </p:contentPart>
        </mc:Choice>
        <mc:Fallback xmlns="">
          <p:pic>
            <p:nvPicPr>
              <p:cNvPr id="30727" name="Ink 21"/>
              <p:cNvPicPr>
                <a:picLocks noRot="1" noChangeAspect="1" noEditPoints="1" noChangeArrowheads="1" noChangeShapeType="1"/>
              </p:cNvPicPr>
              <p:nvPr/>
            </p:nvPicPr>
            <p:blipFill>
              <a:blip r:embed="rId15"/>
              <a:stretch>
                <a:fillRect/>
              </a:stretch>
            </p:blipFill>
            <p:spPr>
              <a:xfrm>
                <a:off x="2140474" y="1943835"/>
                <a:ext cx="1323794" cy="37455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728" name="Ink 22"/>
              <p14:cNvContentPartPr>
                <a14:cpLocks xmlns:a14="http://schemas.microsoft.com/office/drawing/2010/main" noRot="1" noChangeAspect="1" noEditPoints="1" noChangeArrowheads="1" noChangeShapeType="1"/>
              </p14:cNvContentPartPr>
              <p14:nvPr/>
            </p14:nvContentPartPr>
            <p14:xfrm>
              <a:off x="3033713" y="1295400"/>
              <a:ext cx="169862" cy="231775"/>
            </p14:xfrm>
          </p:contentPart>
        </mc:Choice>
        <mc:Fallback xmlns="">
          <p:pic>
            <p:nvPicPr>
              <p:cNvPr id="30728" name="Ink 22"/>
              <p:cNvPicPr>
                <a:picLocks noRot="1" noChangeAspect="1" noEditPoints="1" noChangeArrowheads="1" noChangeShapeType="1"/>
              </p:cNvPicPr>
              <p:nvPr/>
            </p:nvPicPr>
            <p:blipFill>
              <a:blip r:embed="rId17"/>
              <a:stretch>
                <a:fillRect/>
              </a:stretch>
            </p:blipFill>
            <p:spPr>
              <a:xfrm>
                <a:off x="3023277" y="1284243"/>
                <a:ext cx="191455" cy="25408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729" name="Ink 23"/>
              <p14:cNvContentPartPr>
                <a14:cpLocks xmlns:a14="http://schemas.microsoft.com/office/drawing/2010/main" noRot="1" noChangeAspect="1" noEditPoints="1" noChangeArrowheads="1" noChangeShapeType="1"/>
              </p14:cNvContentPartPr>
              <p14:nvPr/>
            </p14:nvContentPartPr>
            <p14:xfrm>
              <a:off x="2716213" y="1212850"/>
              <a:ext cx="158750" cy="293688"/>
            </p14:xfrm>
          </p:contentPart>
        </mc:Choice>
        <mc:Fallback xmlns="">
          <p:pic>
            <p:nvPicPr>
              <p:cNvPr id="30729" name="Ink 23"/>
              <p:cNvPicPr>
                <a:picLocks noRot="1" noChangeAspect="1" noEditPoints="1" noChangeArrowheads="1" noChangeShapeType="1"/>
              </p:cNvPicPr>
              <p:nvPr/>
            </p:nvPicPr>
            <p:blipFill>
              <a:blip r:embed="rId19"/>
              <a:stretch>
                <a:fillRect/>
              </a:stretch>
            </p:blipFill>
            <p:spPr>
              <a:xfrm>
                <a:off x="2706134" y="1203852"/>
                <a:ext cx="177829" cy="31384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730" name="Ink 24"/>
              <p14:cNvContentPartPr>
                <a14:cpLocks xmlns:a14="http://schemas.microsoft.com/office/drawing/2010/main" noRot="1" noChangeAspect="1" noEditPoints="1" noChangeArrowheads="1" noChangeShapeType="1"/>
              </p14:cNvContentPartPr>
              <p14:nvPr/>
            </p14:nvContentPartPr>
            <p14:xfrm>
              <a:off x="2430463" y="1150938"/>
              <a:ext cx="149225" cy="331787"/>
            </p14:xfrm>
          </p:contentPart>
        </mc:Choice>
        <mc:Fallback xmlns="">
          <p:pic>
            <p:nvPicPr>
              <p:cNvPr id="30730" name="Ink 24"/>
              <p:cNvPicPr>
                <a:picLocks noRot="1" noChangeAspect="1" noEditPoints="1" noChangeArrowheads="1" noChangeShapeType="1"/>
              </p:cNvPicPr>
              <p:nvPr/>
            </p:nvPicPr>
            <p:blipFill>
              <a:blip r:embed="rId21"/>
              <a:stretch>
                <a:fillRect/>
              </a:stretch>
            </p:blipFill>
            <p:spPr>
              <a:xfrm>
                <a:off x="2420035" y="1143741"/>
                <a:ext cx="165766" cy="350140"/>
              </a:xfrm>
              <a:prstGeom prst="rect">
                <a:avLst/>
              </a:prstGeom>
            </p:spPr>
          </p:pic>
        </mc:Fallback>
      </mc:AlternateContent>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custDataLst>
              <p:tags r:id="rId1"/>
            </p:custDataLst>
          </p:nvPr>
        </p:nvSpPr>
        <p:spPr bwMode="auto">
          <a:xfrm>
            <a:off x="3541713" y="1844675"/>
            <a:ext cx="44307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80000"/>
              </a:lnSpc>
              <a:spcBef>
                <a:spcPct val="50000"/>
              </a:spcBef>
            </a:pPr>
            <a:r>
              <a:rPr lang="en-US" sz="1800" b="1">
                <a:solidFill>
                  <a:srgbClr val="ED9318"/>
                </a:solidFill>
                <a:latin typeface="Courier New" pitchFamily="-106" charset="0"/>
              </a:rPr>
              <a:t>def</a:t>
            </a:r>
            <a:r>
              <a:rPr lang="en-US" sz="1800" b="1">
                <a:latin typeface="Courier New" pitchFamily="-106" charset="0"/>
              </a:rPr>
              <a:t> rightshift( s ):</a:t>
            </a:r>
          </a:p>
          <a:p>
            <a:pPr>
              <a:lnSpc>
                <a:spcPct val="80000"/>
              </a:lnSpc>
              <a:spcBef>
                <a:spcPct val="50000"/>
              </a:spcBef>
            </a:pPr>
            <a:r>
              <a:rPr lang="en-US" sz="1800" b="1">
                <a:latin typeface="Courier New" pitchFamily="-106" charset="0"/>
              </a:rPr>
              <a:t>    </a:t>
            </a:r>
            <a:r>
              <a:rPr lang="en-US" sz="1800" b="1">
                <a:solidFill>
                  <a:srgbClr val="067B0E"/>
                </a:solidFill>
                <a:latin typeface="Courier New" pitchFamily="-106" charset="0"/>
              </a:rPr>
              <a:t>""" right-shift by 1 """</a:t>
            </a:r>
            <a:endParaRPr lang="en-US" sz="1800" b="1">
              <a:solidFill>
                <a:srgbClr val="B410CE"/>
              </a:solidFill>
              <a:latin typeface="Courier New" pitchFamily="-106" charset="0"/>
            </a:endParaRPr>
          </a:p>
          <a:p>
            <a:pPr>
              <a:lnSpc>
                <a:spcPct val="80000"/>
              </a:lnSpc>
              <a:spcBef>
                <a:spcPct val="50000"/>
              </a:spcBef>
            </a:pPr>
            <a:r>
              <a:rPr lang="en-US" sz="1800" b="1">
                <a:latin typeface="Courier New" pitchFamily="-106" charset="0"/>
              </a:rPr>
              <a:t>    </a:t>
            </a:r>
            <a:r>
              <a:rPr lang="en-US" sz="1800" b="1">
                <a:solidFill>
                  <a:srgbClr val="ED9318"/>
                </a:solidFill>
                <a:latin typeface="Courier New" pitchFamily="-106" charset="0"/>
              </a:rPr>
              <a:t>return</a:t>
            </a:r>
            <a:endParaRPr lang="en-US" sz="1800" b="1">
              <a:solidFill>
                <a:srgbClr val="067B0E"/>
              </a:solidFill>
              <a:latin typeface="Courier New" pitchFamily="-106" charset="0"/>
            </a:endParaRPr>
          </a:p>
        </p:txBody>
      </p:sp>
      <p:sp>
        <p:nvSpPr>
          <p:cNvPr id="84995" name="Text Box 3"/>
          <p:cNvSpPr txBox="1">
            <a:spLocks noChangeArrowheads="1"/>
          </p:cNvSpPr>
          <p:nvPr>
            <p:custDataLst>
              <p:tags r:id="rId2"/>
            </p:custDataLst>
          </p:nvPr>
        </p:nvSpPr>
        <p:spPr bwMode="auto">
          <a:xfrm>
            <a:off x="609600" y="3505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a:t>
            </a:r>
            <a:r>
              <a:rPr lang="en-US" sz="1800" b="1" i="1">
                <a:solidFill>
                  <a:srgbClr val="1E16E4"/>
                </a:solidFill>
              </a:rPr>
              <a:t>right-shifting </a:t>
            </a:r>
            <a:r>
              <a:rPr lang="en-US" sz="1800">
                <a:solidFill>
                  <a:srgbClr val="1E16E4"/>
                </a:solidFill>
              </a:rPr>
              <a:t>do to the </a:t>
            </a:r>
            <a:r>
              <a:rPr lang="en-US" sz="1800" u="sng">
                <a:solidFill>
                  <a:srgbClr val="1E16E4"/>
                </a:solidFill>
              </a:rPr>
              <a:t>value</a:t>
            </a:r>
            <a:r>
              <a:rPr lang="en-US" sz="1800">
                <a:solidFill>
                  <a:srgbClr val="1E16E4"/>
                </a:solidFill>
              </a:rPr>
              <a:t> of a decimal number?</a:t>
            </a:r>
          </a:p>
        </p:txBody>
      </p:sp>
      <p:sp>
        <p:nvSpPr>
          <p:cNvPr id="84996" name="Text Box 4"/>
          <p:cNvSpPr txBox="1">
            <a:spLocks noChangeArrowheads="1"/>
          </p:cNvSpPr>
          <p:nvPr>
            <p:custDataLst>
              <p:tags r:id="rId3"/>
            </p:custDataLst>
          </p:nvPr>
        </p:nvSpPr>
        <p:spPr bwMode="auto">
          <a:xfrm>
            <a:off x="1143000" y="1752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420</a:t>
            </a:r>
          </a:p>
        </p:txBody>
      </p:sp>
      <p:sp>
        <p:nvSpPr>
          <p:cNvPr id="84997" name="Rectangle 5"/>
          <p:cNvSpPr>
            <a:spLocks noChangeArrowheads="1"/>
          </p:cNvSpPr>
          <p:nvPr>
            <p:custDataLst>
              <p:tags r:id="rId4"/>
            </p:custDataLst>
          </p:nvPr>
        </p:nvSpPr>
        <p:spPr bwMode="auto">
          <a:xfrm>
            <a:off x="1600200" y="16002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84998" name="Rectangle 6"/>
          <p:cNvSpPr>
            <a:spLocks noChangeArrowheads="1"/>
          </p:cNvSpPr>
          <p:nvPr>
            <p:custDataLst>
              <p:tags r:id="rId5"/>
            </p:custDataLst>
          </p:nvPr>
        </p:nvSpPr>
        <p:spPr bwMode="auto">
          <a:xfrm>
            <a:off x="1295400" y="16002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84999" name="Rectangle 7"/>
          <p:cNvSpPr>
            <a:spLocks noChangeArrowheads="1"/>
          </p:cNvSpPr>
          <p:nvPr>
            <p:custDataLst>
              <p:tags r:id="rId6"/>
            </p:custDataLst>
          </p:nvPr>
        </p:nvSpPr>
        <p:spPr bwMode="auto">
          <a:xfrm>
            <a:off x="1905000" y="16002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85000" name="Text Box 8"/>
          <p:cNvSpPr txBox="1">
            <a:spLocks noChangeArrowheads="1"/>
          </p:cNvSpPr>
          <p:nvPr>
            <p:custDataLst>
              <p:tags r:id="rId7"/>
            </p:custDataLst>
          </p:nvPr>
        </p:nvSpPr>
        <p:spPr bwMode="auto">
          <a:xfrm>
            <a:off x="1143000" y="2392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grpSp>
        <p:nvGrpSpPr>
          <p:cNvPr id="85001" name="Group 9"/>
          <p:cNvGrpSpPr>
            <a:grpSpLocks/>
          </p:cNvGrpSpPr>
          <p:nvPr>
            <p:custDataLst>
              <p:tags r:id="rId8"/>
            </p:custDataLst>
          </p:nvPr>
        </p:nvGrpSpPr>
        <p:grpSpPr bwMode="auto">
          <a:xfrm>
            <a:off x="609600" y="1189038"/>
            <a:ext cx="6350000" cy="182562"/>
            <a:chOff x="295" y="1311"/>
            <a:chExt cx="5177" cy="114"/>
          </a:xfrm>
        </p:grpSpPr>
        <p:sp>
          <p:nvSpPr>
            <p:cNvPr id="85014" name="Rectangle 10"/>
            <p:cNvSpPr>
              <a:spLocks noChangeArrowheads="1"/>
            </p:cNvSpPr>
            <p:nvPr>
              <p:custDataLst>
                <p:tags r:id="rId1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5015" name="Rectangle 11"/>
            <p:cNvSpPr>
              <a:spLocks noChangeArrowheads="1"/>
            </p:cNvSpPr>
            <p:nvPr>
              <p:custDataLst>
                <p:tags r:id="rId2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pic>
        <p:nvPicPr>
          <p:cNvPr id="85002" name="Picture 12" descr="shifter"/>
          <p:cNvPicPr>
            <a:picLocks noChangeAspect="1" noChangeArrowheads="1"/>
          </p:cNvPicPr>
          <p:nvPr>
            <p:custDataLst>
              <p:tags r:id="rId9"/>
            </p:custDataLst>
          </p:nvPr>
        </p:nvPicPr>
        <p:blipFill>
          <a:blip r:embed="rId22">
            <a:extLst>
              <a:ext uri="{28A0092B-C50C-407E-A947-70E740481C1C}">
                <a14:useLocalDpi xmlns:a14="http://schemas.microsoft.com/office/drawing/2010/main" val="0"/>
              </a:ext>
            </a:extLst>
          </a:blip>
          <a:srcRect/>
          <a:stretch>
            <a:fillRect/>
          </a:stretch>
        </p:blipFill>
        <p:spPr bwMode="auto">
          <a:xfrm>
            <a:off x="7467600" y="381000"/>
            <a:ext cx="13716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3" name="Text Box 13"/>
          <p:cNvSpPr txBox="1">
            <a:spLocks noChangeArrowheads="1"/>
          </p:cNvSpPr>
          <p:nvPr>
            <p:custDataLst>
              <p:tags r:id="rId10"/>
            </p:custDataLst>
          </p:nvPr>
        </p:nvSpPr>
        <p:spPr bwMode="auto">
          <a:xfrm>
            <a:off x="1135063" y="304800"/>
            <a:ext cx="54181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The power of shifting…</a:t>
            </a:r>
          </a:p>
        </p:txBody>
      </p:sp>
      <p:sp>
        <p:nvSpPr>
          <p:cNvPr id="85004" name="Text Box 14"/>
          <p:cNvSpPr txBox="1">
            <a:spLocks noChangeArrowheads="1"/>
          </p:cNvSpPr>
          <p:nvPr>
            <p:custDataLst>
              <p:tags r:id="rId11"/>
            </p:custDataLst>
          </p:nvPr>
        </p:nvSpPr>
        <p:spPr bwMode="auto">
          <a:xfrm>
            <a:off x="609600" y="5881688"/>
            <a:ext cx="617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it do to the value of a </a:t>
            </a:r>
            <a:r>
              <a:rPr lang="en-US" sz="1800" b="1" i="1">
                <a:solidFill>
                  <a:srgbClr val="1E16E4"/>
                </a:solidFill>
              </a:rPr>
              <a:t>binary </a:t>
            </a:r>
            <a:r>
              <a:rPr lang="en-US" sz="1800">
                <a:solidFill>
                  <a:srgbClr val="1E16E4"/>
                </a:solidFill>
              </a:rPr>
              <a:t>number?</a:t>
            </a:r>
          </a:p>
        </p:txBody>
      </p:sp>
      <p:sp>
        <p:nvSpPr>
          <p:cNvPr id="85005" name="Text Box 15"/>
          <p:cNvSpPr txBox="1">
            <a:spLocks noChangeArrowheads="1"/>
          </p:cNvSpPr>
          <p:nvPr>
            <p:custDataLst>
              <p:tags r:id="rId12"/>
            </p:custDataLst>
          </p:nvPr>
        </p:nvSpPr>
        <p:spPr bwMode="auto">
          <a:xfrm>
            <a:off x="1181100" y="4343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a:t>
            </a:r>
          </a:p>
        </p:txBody>
      </p:sp>
      <p:sp>
        <p:nvSpPr>
          <p:cNvPr id="85006" name="Rectangle 16"/>
          <p:cNvSpPr>
            <a:spLocks noChangeArrowheads="1"/>
          </p:cNvSpPr>
          <p:nvPr>
            <p:custDataLst>
              <p:tags r:id="rId13"/>
            </p:custDataLst>
          </p:nvPr>
        </p:nvSpPr>
        <p:spPr bwMode="auto">
          <a:xfrm>
            <a:off x="16383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85007" name="Rectangle 17"/>
          <p:cNvSpPr>
            <a:spLocks noChangeArrowheads="1"/>
          </p:cNvSpPr>
          <p:nvPr>
            <p:custDataLst>
              <p:tags r:id="rId14"/>
            </p:custDataLst>
          </p:nvPr>
        </p:nvSpPr>
        <p:spPr bwMode="auto">
          <a:xfrm>
            <a:off x="13716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85008" name="Rectangle 18"/>
          <p:cNvSpPr>
            <a:spLocks noChangeArrowheads="1"/>
          </p:cNvSpPr>
          <p:nvPr>
            <p:custDataLst>
              <p:tags r:id="rId15"/>
            </p:custDataLst>
          </p:nvPr>
        </p:nvSpPr>
        <p:spPr bwMode="auto">
          <a:xfrm>
            <a:off x="19050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85009" name="Text Box 19"/>
          <p:cNvSpPr txBox="1">
            <a:spLocks noChangeArrowheads="1"/>
          </p:cNvSpPr>
          <p:nvPr>
            <p:custDataLst>
              <p:tags r:id="rId16"/>
            </p:custDataLst>
          </p:nvPr>
        </p:nvSpPr>
        <p:spPr bwMode="auto">
          <a:xfrm>
            <a:off x="1181100" y="49831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a:t>
            </a:r>
          </a:p>
        </p:txBody>
      </p:sp>
      <p:sp>
        <p:nvSpPr>
          <p:cNvPr id="85010" name="Line 20"/>
          <p:cNvSpPr>
            <a:spLocks noChangeShapeType="1"/>
          </p:cNvSpPr>
          <p:nvPr>
            <p:custDataLst>
              <p:tags r:id="rId17"/>
            </p:custDataLst>
          </p:nvPr>
        </p:nvSpPr>
        <p:spPr bwMode="auto">
          <a:xfrm>
            <a:off x="1536700" y="2235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1" name="Line 21"/>
          <p:cNvSpPr>
            <a:spLocks noChangeShapeType="1"/>
          </p:cNvSpPr>
          <p:nvPr>
            <p:custDataLst>
              <p:tags r:id="rId18"/>
            </p:custDataLst>
          </p:nvPr>
        </p:nvSpPr>
        <p:spPr bwMode="auto">
          <a:xfrm>
            <a:off x="1587500" y="48387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23">
            <p14:nvContentPartPr>
              <p14:cNvPr id="31746" name="Ink 22"/>
              <p14:cNvContentPartPr>
                <a14:cpLocks xmlns:a14="http://schemas.microsoft.com/office/drawing/2010/main" noRot="1" noChangeAspect="1" noEditPoints="1" noChangeArrowheads="1" noChangeShapeType="1"/>
              </p14:cNvContentPartPr>
              <p14:nvPr/>
            </p14:nvContentPartPr>
            <p14:xfrm>
              <a:off x="5715000" y="1428750"/>
              <a:ext cx="1084263" cy="269875"/>
            </p14:xfrm>
          </p:contentPart>
        </mc:Choice>
        <mc:Fallback xmlns="">
          <p:pic>
            <p:nvPicPr>
              <p:cNvPr id="31746" name="Ink 22"/>
              <p:cNvPicPr>
                <a:picLocks noRot="1" noChangeAspect="1" noEditPoints="1" noChangeArrowheads="1" noChangeShapeType="1"/>
              </p:cNvPicPr>
              <p:nvPr/>
            </p:nvPicPr>
            <p:blipFill>
              <a:blip r:embed="rId24"/>
              <a:stretch>
                <a:fillRect/>
              </a:stretch>
            </p:blipFill>
            <p:spPr>
              <a:xfrm>
                <a:off x="5701681" y="1417235"/>
                <a:ext cx="1110182" cy="29434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747" name="Ink 23"/>
              <p14:cNvContentPartPr>
                <a14:cpLocks xmlns:a14="http://schemas.microsoft.com/office/drawing/2010/main" noRot="1" noChangeAspect="1" noEditPoints="1" noChangeArrowheads="1" noChangeShapeType="1"/>
              </p14:cNvContentPartPr>
              <p14:nvPr/>
            </p14:nvContentPartPr>
            <p14:xfrm>
              <a:off x="5448300" y="2476500"/>
              <a:ext cx="1827213" cy="588963"/>
            </p14:xfrm>
          </p:contentPart>
        </mc:Choice>
        <mc:Fallback xmlns="">
          <p:pic>
            <p:nvPicPr>
              <p:cNvPr id="31747" name="Ink 23"/>
              <p:cNvPicPr>
                <a:picLocks noRot="1" noChangeAspect="1" noEditPoints="1" noChangeArrowheads="1" noChangeShapeType="1"/>
              </p:cNvPicPr>
              <p:nvPr/>
            </p:nvPicPr>
            <p:blipFill>
              <a:blip r:embed="rId26"/>
              <a:stretch>
                <a:fillRect/>
              </a:stretch>
            </p:blipFill>
            <p:spPr>
              <a:xfrm>
                <a:off x="5434621" y="2462109"/>
                <a:ext cx="1855651" cy="618465"/>
              </a:xfrm>
              <a:prstGeom prst="rect">
                <a:avLst/>
              </a:prstGeom>
            </p:spPr>
          </p:pic>
        </mc:Fallback>
      </mc:AlternateContent>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7"/>
          <p:cNvSpPr txBox="1">
            <a:spLocks noChangeArrowheads="1"/>
          </p:cNvSpPr>
          <p:nvPr>
            <p:custDataLst>
              <p:tags r:id="rId1"/>
            </p:custDataLst>
          </p:nvPr>
        </p:nvSpPr>
        <p:spPr bwMode="auto">
          <a:xfrm>
            <a:off x="339725" y="3481388"/>
            <a:ext cx="5611813"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110000"/>
              </a:lnSpc>
              <a:spcBef>
                <a:spcPct val="50000"/>
              </a:spcBef>
            </a:pPr>
            <a:r>
              <a:rPr lang="en-US" sz="1800">
                <a:latin typeface="Calibri" pitchFamily="-106" charset="0"/>
              </a:rPr>
              <a:t>In many processors </a:t>
            </a:r>
            <a:r>
              <a:rPr lang="en-US" sz="1800">
                <a:solidFill>
                  <a:srgbClr val="1C10EF"/>
                </a:solidFill>
                <a:latin typeface="Calibri" pitchFamily="-106" charset="0"/>
              </a:rPr>
              <a:t>shifting</a:t>
            </a:r>
            <a:r>
              <a:rPr lang="en-US" sz="1800">
                <a:latin typeface="Calibri" pitchFamily="-106" charset="0"/>
              </a:rPr>
              <a:t>, </a:t>
            </a:r>
            <a:r>
              <a:rPr lang="en-US" sz="1800">
                <a:solidFill>
                  <a:srgbClr val="1C10EF"/>
                </a:solidFill>
                <a:latin typeface="Calibri" pitchFamily="-106" charset="0"/>
              </a:rPr>
              <a:t>adding</a:t>
            </a:r>
            <a:r>
              <a:rPr lang="en-US" sz="1800">
                <a:latin typeface="Calibri" pitchFamily="-106" charset="0"/>
              </a:rPr>
              <a:t>, and </a:t>
            </a:r>
            <a:r>
              <a:rPr lang="en-US" sz="1800">
                <a:solidFill>
                  <a:srgbClr val="1C10EF"/>
                </a:solidFill>
                <a:latin typeface="Calibri" pitchFamily="-106" charset="0"/>
              </a:rPr>
              <a:t>subtracting</a:t>
            </a:r>
            <a:r>
              <a:rPr lang="en-US" sz="1800">
                <a:latin typeface="Calibri" pitchFamily="-106" charset="0"/>
              </a:rPr>
              <a:t> are faster than </a:t>
            </a:r>
            <a:r>
              <a:rPr lang="en-US" sz="1800">
                <a:solidFill>
                  <a:srgbClr val="EB102C"/>
                </a:solidFill>
                <a:latin typeface="Calibri" pitchFamily="-106" charset="0"/>
              </a:rPr>
              <a:t>multiplying</a:t>
            </a:r>
            <a:r>
              <a:rPr lang="en-US" sz="1800">
                <a:latin typeface="Calibri" pitchFamily="-106" charset="0"/>
              </a:rPr>
              <a:t> and </a:t>
            </a:r>
            <a:r>
              <a:rPr lang="en-US" sz="1800">
                <a:solidFill>
                  <a:srgbClr val="EB102C"/>
                </a:solidFill>
                <a:latin typeface="Calibri" pitchFamily="-106" charset="0"/>
              </a:rPr>
              <a:t>dividing</a:t>
            </a:r>
            <a:r>
              <a:rPr lang="en-US" sz="1800">
                <a:latin typeface="Calibri" pitchFamily="-106" charset="0"/>
              </a:rPr>
              <a:t>. </a:t>
            </a:r>
          </a:p>
          <a:p>
            <a:pPr>
              <a:lnSpc>
                <a:spcPct val="110000"/>
              </a:lnSpc>
              <a:spcBef>
                <a:spcPct val="50000"/>
              </a:spcBef>
            </a:pPr>
            <a:r>
              <a:rPr lang="en-US" sz="1800">
                <a:latin typeface="Calibri" pitchFamily="-106" charset="0"/>
              </a:rPr>
              <a:t>What is a "fast" way to multiply  </a:t>
            </a:r>
            <a:r>
              <a:rPr lang="en-US" sz="1800" b="1">
                <a:latin typeface="Courier New" pitchFamily="-106" charset="0"/>
              </a:rPr>
              <a:t>N*7</a:t>
            </a:r>
            <a:r>
              <a:rPr lang="en-US" sz="1800">
                <a:latin typeface="Times New Roman" pitchFamily="-106" charset="0"/>
              </a:rPr>
              <a:t>  </a:t>
            </a:r>
            <a:r>
              <a:rPr lang="en-US" sz="1800">
                <a:latin typeface="Calibri" pitchFamily="-106" charset="0"/>
              </a:rPr>
              <a:t>or</a:t>
            </a:r>
            <a:r>
              <a:rPr lang="en-US" sz="1800">
                <a:latin typeface="Times New Roman" pitchFamily="-106" charset="0"/>
              </a:rPr>
              <a:t>  </a:t>
            </a:r>
            <a:r>
              <a:rPr lang="en-US" sz="1800" b="1">
                <a:latin typeface="Courier New" pitchFamily="-106" charset="0"/>
              </a:rPr>
              <a:t>N*17</a:t>
            </a:r>
            <a:r>
              <a:rPr lang="en-US" sz="1800">
                <a:latin typeface="Times New Roman" pitchFamily="-106" charset="0"/>
              </a:rPr>
              <a:t>  </a:t>
            </a:r>
            <a:r>
              <a:rPr lang="en-US" sz="1800">
                <a:latin typeface="Calibri" pitchFamily="-106" charset="0"/>
              </a:rPr>
              <a:t>?</a:t>
            </a:r>
          </a:p>
        </p:txBody>
      </p:sp>
      <p:sp>
        <p:nvSpPr>
          <p:cNvPr id="86019" name="Text Box 26"/>
          <p:cNvSpPr txBox="1">
            <a:spLocks noChangeArrowheads="1"/>
          </p:cNvSpPr>
          <p:nvPr>
            <p:custDataLst>
              <p:tags r:id="rId2"/>
            </p:custDataLst>
          </p:nvPr>
        </p:nvSpPr>
        <p:spPr bwMode="auto">
          <a:xfrm>
            <a:off x="233363" y="228600"/>
            <a:ext cx="327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600">
                <a:solidFill>
                  <a:srgbClr val="1E16E4"/>
                </a:solidFill>
                <a:latin typeface="Comic Sans MS" pitchFamily="-106" charset="0"/>
              </a:rPr>
              <a:t>Speed…</a:t>
            </a:r>
          </a:p>
        </p:txBody>
      </p:sp>
      <p:sp>
        <p:nvSpPr>
          <p:cNvPr id="86020" name="Rectangle 27"/>
          <p:cNvSpPr>
            <a:spLocks noChangeArrowheads="1"/>
          </p:cNvSpPr>
          <p:nvPr>
            <p:custDataLst>
              <p:tags r:id="rId3"/>
            </p:custDataLst>
          </p:nvPr>
        </p:nvSpPr>
        <p:spPr bwMode="auto">
          <a:xfrm>
            <a:off x="1060450" y="1676400"/>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b="1">
                <a:latin typeface="Courier New" pitchFamily="-106" charset="0"/>
              </a:rPr>
              <a:t>5 &lt;&lt; 4</a:t>
            </a:r>
          </a:p>
        </p:txBody>
      </p:sp>
      <p:sp>
        <p:nvSpPr>
          <p:cNvPr id="86021" name="Rectangle 28"/>
          <p:cNvSpPr>
            <a:spLocks noChangeArrowheads="1"/>
          </p:cNvSpPr>
          <p:nvPr>
            <p:custDataLst>
              <p:tags r:id="rId4"/>
            </p:custDataLst>
          </p:nvPr>
        </p:nvSpPr>
        <p:spPr bwMode="auto">
          <a:xfrm>
            <a:off x="3878263" y="1630363"/>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b="1">
                <a:latin typeface="Courier New" pitchFamily="-106" charset="0"/>
              </a:rPr>
              <a:t>100 &gt;&gt; 3</a:t>
            </a:r>
          </a:p>
        </p:txBody>
      </p:sp>
      <p:sp>
        <p:nvSpPr>
          <p:cNvPr id="86022" name="Text Box 40"/>
          <p:cNvSpPr txBox="1">
            <a:spLocks noChangeArrowheads="1"/>
          </p:cNvSpPr>
          <p:nvPr>
            <p:custDataLst>
              <p:tags r:id="rId5"/>
            </p:custDataLst>
          </p:nvPr>
        </p:nvSpPr>
        <p:spPr bwMode="auto">
          <a:xfrm>
            <a:off x="401638" y="1131888"/>
            <a:ext cx="632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latin typeface="Calibri" pitchFamily="-106" charset="0"/>
              </a:rPr>
              <a:t>What would be a fast way to determine these values… ?</a:t>
            </a:r>
          </a:p>
        </p:txBody>
      </p:sp>
      <p:grpSp>
        <p:nvGrpSpPr>
          <p:cNvPr id="86023" name="Group 41"/>
          <p:cNvGrpSpPr>
            <a:grpSpLocks/>
          </p:cNvGrpSpPr>
          <p:nvPr>
            <p:custDataLst>
              <p:tags r:id="rId6"/>
            </p:custDataLst>
          </p:nvPr>
        </p:nvGrpSpPr>
        <p:grpSpPr bwMode="auto">
          <a:xfrm>
            <a:off x="7608888" y="1462088"/>
            <a:ext cx="457200" cy="533400"/>
            <a:chOff x="2928" y="1051"/>
            <a:chExt cx="840" cy="957"/>
          </a:xfrm>
        </p:grpSpPr>
        <p:sp>
          <p:nvSpPr>
            <p:cNvPr id="86038" name="Freeform 42"/>
            <p:cNvSpPr>
              <a:spLocks/>
            </p:cNvSpPr>
            <p:nvPr>
              <p:custDataLst>
                <p:tags r:id="rId7"/>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6039" name="Oval 43"/>
            <p:cNvSpPr>
              <a:spLocks noChangeArrowheads="1"/>
            </p:cNvSpPr>
            <p:nvPr>
              <p:custDataLst>
                <p:tags r:id="rId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86040" name="Oval 44"/>
            <p:cNvSpPr>
              <a:spLocks noChangeArrowheads="1"/>
            </p:cNvSpPr>
            <p:nvPr>
              <p:custDataLst>
                <p:tags r:id="rId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1" name="Oval 45"/>
            <p:cNvSpPr>
              <a:spLocks noChangeArrowheads="1"/>
            </p:cNvSpPr>
            <p:nvPr>
              <p:custDataLst>
                <p:tags r:id="rId1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2" name="Oval 46"/>
            <p:cNvSpPr>
              <a:spLocks noChangeArrowheads="1"/>
            </p:cNvSpPr>
            <p:nvPr>
              <p:custDataLst>
                <p:tags r:id="rId1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3" name="Oval 47"/>
            <p:cNvSpPr>
              <a:spLocks noChangeArrowheads="1"/>
            </p:cNvSpPr>
            <p:nvPr>
              <p:custDataLst>
                <p:tags r:id="rId1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4" name="Oval 48"/>
            <p:cNvSpPr>
              <a:spLocks noChangeArrowheads="1"/>
            </p:cNvSpPr>
            <p:nvPr>
              <p:custDataLst>
                <p:tags r:id="rId1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5" name="Oval 49"/>
            <p:cNvSpPr>
              <a:spLocks noChangeArrowheads="1"/>
            </p:cNvSpPr>
            <p:nvPr>
              <p:custDataLst>
                <p:tags r:id="rId1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6046" name="AutoShape 50"/>
            <p:cNvSpPr>
              <a:spLocks noChangeArrowheads="1"/>
            </p:cNvSpPr>
            <p:nvPr>
              <p:custDataLst>
                <p:tags r:id="rId1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86047" name="Freeform 51"/>
            <p:cNvSpPr>
              <a:spLocks/>
            </p:cNvSpPr>
            <p:nvPr>
              <p:custDataLst>
                <p:tags r:id="rId1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6048" name="Freeform 52"/>
            <p:cNvSpPr>
              <a:spLocks/>
            </p:cNvSpPr>
            <p:nvPr>
              <p:custDataLst>
                <p:tags r:id="rId1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6049" name="Freeform 53"/>
            <p:cNvSpPr>
              <a:spLocks/>
            </p:cNvSpPr>
            <p:nvPr>
              <p:custDataLst>
                <p:tags r:id="rId1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6050" name="Freeform 54"/>
            <p:cNvSpPr>
              <a:spLocks/>
            </p:cNvSpPr>
            <p:nvPr>
              <p:custDataLst>
                <p:tags r:id="rId1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6024" name="Text Box 55"/>
          <p:cNvSpPr txBox="1">
            <a:spLocks noChangeArrowheads="1"/>
          </p:cNvSpPr>
          <p:nvPr/>
        </p:nvSpPr>
        <p:spPr bwMode="auto">
          <a:xfrm>
            <a:off x="6521450" y="1157288"/>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00">
                <a:solidFill>
                  <a:srgbClr val="067B0E"/>
                </a:solidFill>
                <a:latin typeface="Calibri" pitchFamily="-106" charset="0"/>
              </a:rPr>
              <a:t>other than typing them into Python ?!?</a:t>
            </a:r>
          </a:p>
        </p:txBody>
      </p:sp>
      <p:sp>
        <p:nvSpPr>
          <p:cNvPr id="86025" name="Rectangle 57"/>
          <p:cNvSpPr>
            <a:spLocks noChangeArrowheads="1"/>
          </p:cNvSpPr>
          <p:nvPr/>
        </p:nvSpPr>
        <p:spPr bwMode="auto">
          <a:xfrm>
            <a:off x="3562350" y="5943600"/>
            <a:ext cx="5495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lang="en-US" sz="1500">
                <a:latin typeface="Calibri" pitchFamily="-106" charset="0"/>
              </a:rPr>
              <a:t>On an Intel Pentium, an integer multiply takes 10 clock ticks (cycles).</a:t>
            </a:r>
          </a:p>
        </p:txBody>
      </p:sp>
      <p:sp>
        <p:nvSpPr>
          <p:cNvPr id="86026" name="Rectangle 58"/>
          <p:cNvSpPr>
            <a:spLocks noChangeArrowheads="1"/>
          </p:cNvSpPr>
          <p:nvPr/>
        </p:nvSpPr>
        <p:spPr bwMode="auto">
          <a:xfrm>
            <a:off x="4406900" y="6246813"/>
            <a:ext cx="4660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lang="en-US" sz="1500">
                <a:latin typeface="Calibri" pitchFamily="-106" charset="0"/>
              </a:rPr>
              <a:t>The same chip can do 2 additions in one clock tick (cycle).</a:t>
            </a:r>
          </a:p>
        </p:txBody>
      </p:sp>
      <p:sp>
        <p:nvSpPr>
          <p:cNvPr id="86027" name="Rectangle 59"/>
          <p:cNvSpPr>
            <a:spLocks noChangeArrowheads="1"/>
          </p:cNvSpPr>
          <p:nvPr/>
        </p:nvSpPr>
        <p:spPr bwMode="auto">
          <a:xfrm>
            <a:off x="5856288" y="6562725"/>
            <a:ext cx="31702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900">
                <a:latin typeface="Arial" charset="0"/>
              </a:rPr>
              <a:t>http://www.xmission.com/pub/lists/fractint/archive/v01.n028</a:t>
            </a:r>
          </a:p>
        </p:txBody>
      </p:sp>
      <p:pic>
        <p:nvPicPr>
          <p:cNvPr id="86028" name="Picture 61" descr="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76925" y="3949700"/>
            <a:ext cx="2957513" cy="395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6029" name="Straight Connector 26"/>
          <p:cNvCxnSpPr>
            <a:cxnSpLocks noChangeShapeType="1"/>
          </p:cNvCxnSpPr>
          <p:nvPr/>
        </p:nvCxnSpPr>
        <p:spPr bwMode="auto">
          <a:xfrm>
            <a:off x="228600" y="3370263"/>
            <a:ext cx="86106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2">
            <p14:nvContentPartPr>
              <p14:cNvPr id="32770" name="Ink 27"/>
              <p14:cNvContentPartPr>
                <a14:cpLocks xmlns:a14="http://schemas.microsoft.com/office/drawing/2010/main" noRot="1" noChangeAspect="1" noEditPoints="1" noChangeArrowheads="1" noChangeShapeType="1"/>
              </p14:cNvContentPartPr>
              <p14:nvPr/>
            </p14:nvContentPartPr>
            <p14:xfrm>
              <a:off x="717550" y="2079625"/>
              <a:ext cx="1457325" cy="541338"/>
            </p14:xfrm>
          </p:contentPart>
        </mc:Choice>
        <mc:Fallback xmlns="">
          <p:pic>
            <p:nvPicPr>
              <p:cNvPr id="32770" name="Ink 27"/>
              <p:cNvPicPr>
                <a:picLocks noRot="1" noChangeAspect="1" noEditPoints="1" noChangeArrowheads="1" noChangeShapeType="1"/>
              </p:cNvPicPr>
              <p:nvPr/>
            </p:nvPicPr>
            <p:blipFill>
              <a:blip r:embed="rId23"/>
              <a:stretch>
                <a:fillRect/>
              </a:stretch>
            </p:blipFill>
            <p:spPr>
              <a:xfrm>
                <a:off x="708190" y="2071706"/>
                <a:ext cx="1481446" cy="5596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771" name="Ink 28"/>
              <p14:cNvContentPartPr>
                <a14:cpLocks xmlns:a14="http://schemas.microsoft.com/office/drawing/2010/main" noRot="1" noChangeAspect="1" noEditPoints="1" noChangeArrowheads="1" noChangeShapeType="1"/>
              </p14:cNvContentPartPr>
              <p14:nvPr/>
            </p14:nvContentPartPr>
            <p14:xfrm>
              <a:off x="1682750" y="2449513"/>
              <a:ext cx="901700" cy="887412"/>
            </p14:xfrm>
          </p:contentPart>
        </mc:Choice>
        <mc:Fallback xmlns="">
          <p:pic>
            <p:nvPicPr>
              <p:cNvPr id="32771" name="Ink 28"/>
              <p:cNvPicPr>
                <a:picLocks noRot="1" noChangeAspect="1" noEditPoints="1" noChangeArrowheads="1" noChangeShapeType="1"/>
              </p:cNvPicPr>
              <p:nvPr/>
            </p:nvPicPr>
            <p:blipFill>
              <a:blip r:embed="rId25"/>
              <a:stretch>
                <a:fillRect/>
              </a:stretch>
            </p:blipFill>
            <p:spPr>
              <a:xfrm>
                <a:off x="1668712" y="2436193"/>
                <a:ext cx="930137" cy="91477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772" name="Ink 29"/>
              <p14:cNvContentPartPr>
                <a14:cpLocks xmlns:a14="http://schemas.microsoft.com/office/drawing/2010/main" noRot="1" noChangeAspect="1" noEditPoints="1" noChangeArrowheads="1" noChangeShapeType="1"/>
              </p14:cNvContentPartPr>
              <p14:nvPr/>
            </p14:nvContentPartPr>
            <p14:xfrm>
              <a:off x="4100513" y="2044700"/>
              <a:ext cx="1577975" cy="765175"/>
            </p14:xfrm>
          </p:contentPart>
        </mc:Choice>
        <mc:Fallback xmlns="">
          <p:pic>
            <p:nvPicPr>
              <p:cNvPr id="32772" name="Ink 29"/>
              <p:cNvPicPr>
                <a:picLocks noRot="1" noChangeAspect="1" noEditPoints="1" noChangeArrowheads="1" noChangeShapeType="1"/>
              </p:cNvPicPr>
              <p:nvPr/>
            </p:nvPicPr>
            <p:blipFill>
              <a:blip r:embed="rId27"/>
              <a:stretch>
                <a:fillRect/>
              </a:stretch>
            </p:blipFill>
            <p:spPr>
              <a:xfrm>
                <a:off x="4090792" y="2038939"/>
                <a:ext cx="1598496" cy="7849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773" name="Ink 30"/>
              <p14:cNvContentPartPr>
                <a14:cpLocks xmlns:a14="http://schemas.microsoft.com/office/drawing/2010/main" noRot="1" noChangeAspect="1" noEditPoints="1" noChangeArrowheads="1" noChangeShapeType="1"/>
              </p14:cNvContentPartPr>
              <p14:nvPr/>
            </p14:nvContentPartPr>
            <p14:xfrm>
              <a:off x="963613" y="4751388"/>
              <a:ext cx="1216025" cy="503237"/>
            </p14:xfrm>
          </p:contentPart>
        </mc:Choice>
        <mc:Fallback xmlns="">
          <p:pic>
            <p:nvPicPr>
              <p:cNvPr id="32773" name="Ink 30"/>
              <p:cNvPicPr>
                <a:picLocks noRot="1" noChangeAspect="1" noEditPoints="1" noChangeArrowheads="1" noChangeShapeType="1"/>
              </p:cNvPicPr>
              <p:nvPr/>
            </p:nvPicPr>
            <p:blipFill>
              <a:blip r:embed="rId29"/>
              <a:stretch>
                <a:fillRect/>
              </a:stretch>
            </p:blipFill>
            <p:spPr>
              <a:xfrm>
                <a:off x="950654" y="4736629"/>
                <a:ext cx="1234384" cy="53095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774" name="Ink 31"/>
              <p14:cNvContentPartPr>
                <a14:cpLocks xmlns:a14="http://schemas.microsoft.com/office/drawing/2010/main" noRot="1" noChangeAspect="1" noEditPoints="1" noChangeArrowheads="1" noChangeShapeType="1"/>
              </p14:cNvContentPartPr>
              <p14:nvPr/>
            </p14:nvContentPartPr>
            <p14:xfrm>
              <a:off x="2476500" y="4900613"/>
              <a:ext cx="711200" cy="168275"/>
            </p14:xfrm>
          </p:contentPart>
        </mc:Choice>
        <mc:Fallback xmlns="">
          <p:pic>
            <p:nvPicPr>
              <p:cNvPr id="32774" name="Ink 31"/>
              <p:cNvPicPr>
                <a:picLocks noRot="1" noChangeAspect="1" noEditPoints="1" noChangeArrowheads="1" noChangeShapeType="1"/>
              </p:cNvPicPr>
              <p:nvPr/>
            </p:nvPicPr>
            <p:blipFill>
              <a:blip r:embed="rId31"/>
              <a:stretch>
                <a:fillRect/>
              </a:stretch>
            </p:blipFill>
            <p:spPr>
              <a:xfrm>
                <a:off x="2470381" y="4893046"/>
                <a:ext cx="724877" cy="18701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775" name="Ink 32"/>
              <p14:cNvContentPartPr>
                <a14:cpLocks xmlns:a14="http://schemas.microsoft.com/office/drawing/2010/main" noRot="1" noChangeAspect="1" noEditPoints="1" noChangeArrowheads="1" noChangeShapeType="1"/>
              </p14:cNvContentPartPr>
              <p14:nvPr/>
            </p14:nvContentPartPr>
            <p14:xfrm>
              <a:off x="4033838" y="4703763"/>
              <a:ext cx="1311275" cy="525462"/>
            </p14:xfrm>
          </p:contentPart>
        </mc:Choice>
        <mc:Fallback xmlns="">
          <p:pic>
            <p:nvPicPr>
              <p:cNvPr id="32775" name="Ink 32"/>
              <p:cNvPicPr>
                <a:picLocks noRot="1" noChangeAspect="1" noEditPoints="1" noChangeArrowheads="1" noChangeShapeType="1"/>
              </p:cNvPicPr>
              <p:nvPr/>
            </p:nvPicPr>
            <p:blipFill>
              <a:blip r:embed="rId33"/>
              <a:stretch>
                <a:fillRect/>
              </a:stretch>
            </p:blipFill>
            <p:spPr>
              <a:xfrm>
                <a:off x="4021237" y="4689007"/>
                <a:ext cx="1338638" cy="5524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776" name="Ink 33"/>
              <p14:cNvContentPartPr>
                <a14:cpLocks xmlns:a14="http://schemas.microsoft.com/office/drawing/2010/main" noRot="1" noChangeAspect="1" noEditPoints="1" noChangeArrowheads="1" noChangeShapeType="1"/>
              </p14:cNvContentPartPr>
              <p14:nvPr/>
            </p14:nvContentPartPr>
            <p14:xfrm>
              <a:off x="5699125" y="4921250"/>
              <a:ext cx="431800" cy="34925"/>
            </p14:xfrm>
          </p:contentPart>
        </mc:Choice>
        <mc:Fallback xmlns="">
          <p:pic>
            <p:nvPicPr>
              <p:cNvPr id="32776" name="Ink 33"/>
              <p:cNvPicPr>
                <a:picLocks noRot="1" noChangeAspect="1" noEditPoints="1" noChangeArrowheads="1" noChangeShapeType="1"/>
              </p:cNvPicPr>
              <p:nvPr/>
            </p:nvPicPr>
            <p:blipFill>
              <a:blip r:embed="rId35"/>
              <a:stretch>
                <a:fillRect/>
              </a:stretch>
            </p:blipFill>
            <p:spPr>
              <a:xfrm>
                <a:off x="5689762" y="4916209"/>
                <a:ext cx="446205" cy="5544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777" name="Ink 34"/>
              <p14:cNvContentPartPr>
                <a14:cpLocks xmlns:a14="http://schemas.microsoft.com/office/drawing/2010/main" noRot="1" noChangeAspect="1" noEditPoints="1" noChangeArrowheads="1" noChangeShapeType="1"/>
              </p14:cNvContentPartPr>
              <p14:nvPr/>
            </p14:nvContentPartPr>
            <p14:xfrm>
              <a:off x="6478588" y="4598988"/>
              <a:ext cx="439737" cy="506412"/>
            </p14:xfrm>
          </p:contentPart>
        </mc:Choice>
        <mc:Fallback xmlns="">
          <p:pic>
            <p:nvPicPr>
              <p:cNvPr id="32777" name="Ink 34"/>
              <p:cNvPicPr>
                <a:picLocks noRot="1" noChangeAspect="1" noEditPoints="1" noChangeArrowheads="1" noChangeShapeType="1"/>
              </p:cNvPicPr>
              <p:nvPr/>
            </p:nvPicPr>
            <p:blipFill>
              <a:blip r:embed="rId37"/>
              <a:stretch>
                <a:fillRect/>
              </a:stretch>
            </p:blipFill>
            <p:spPr>
              <a:xfrm>
                <a:off x="6474626" y="4590710"/>
                <a:ext cx="458825" cy="526928"/>
              </a:xfrm>
              <a:prstGeom prst="rect">
                <a:avLst/>
              </a:prstGeom>
            </p:spPr>
          </p:pic>
        </mc:Fallback>
      </mc:AlternateContent>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custDataLst>
              <p:tags r:id="rId1"/>
            </p:custDataLst>
          </p:nvPr>
        </p:nvGrpSpPr>
        <p:grpSpPr bwMode="auto">
          <a:xfrm>
            <a:off x="2419350" y="469900"/>
            <a:ext cx="5986463" cy="179388"/>
            <a:chOff x="295" y="1311"/>
            <a:chExt cx="5177" cy="114"/>
          </a:xfrm>
        </p:grpSpPr>
        <p:sp>
          <p:nvSpPr>
            <p:cNvPr id="87085" name="Rectangle 3"/>
            <p:cNvSpPr>
              <a:spLocks noChangeArrowheads="1"/>
            </p:cNvSpPr>
            <p:nvPr>
              <p:custDataLst>
                <p:tags r:id="rId21"/>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7086" name="Rectangle 4"/>
            <p:cNvSpPr>
              <a:spLocks noChangeArrowheads="1"/>
            </p:cNvSpPr>
            <p:nvPr>
              <p:custDataLst>
                <p:tags r:id="rId22"/>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7043" name="Text Box 5"/>
          <p:cNvSpPr txBox="1">
            <a:spLocks noChangeArrowheads="1"/>
          </p:cNvSpPr>
          <p:nvPr>
            <p:custDataLst>
              <p:tags r:id="rId2"/>
            </p:custDataLst>
          </p:nvPr>
        </p:nvSpPr>
        <p:spPr bwMode="auto">
          <a:xfrm>
            <a:off x="290513" y="179388"/>
            <a:ext cx="1531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b="1">
                <a:latin typeface="Times New Roman" pitchFamily="-106" charset="0"/>
              </a:rPr>
              <a:t>Lab 4</a:t>
            </a:r>
            <a:endParaRPr lang="en-US" sz="4000">
              <a:latin typeface="Times New Roman" pitchFamily="-106" charset="0"/>
            </a:endParaRPr>
          </a:p>
        </p:txBody>
      </p:sp>
      <p:sp>
        <p:nvSpPr>
          <p:cNvPr id="87044" name="Text Box 6"/>
          <p:cNvSpPr txBox="1">
            <a:spLocks noChangeArrowheads="1"/>
          </p:cNvSpPr>
          <p:nvPr>
            <p:custDataLst>
              <p:tags r:id="rId3"/>
            </p:custDataLst>
          </p:nvPr>
        </p:nvSpPr>
        <p:spPr bwMode="auto">
          <a:xfrm>
            <a:off x="11779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2</a:t>
            </a:r>
          </a:p>
        </p:txBody>
      </p:sp>
      <p:sp>
        <p:nvSpPr>
          <p:cNvPr id="87045" name="Text Box 7"/>
          <p:cNvSpPr txBox="1">
            <a:spLocks noChangeArrowheads="1"/>
          </p:cNvSpPr>
          <p:nvPr>
            <p:custDataLst>
              <p:tags r:id="rId4"/>
            </p:custDataLst>
          </p:nvPr>
        </p:nvSpPr>
        <p:spPr bwMode="auto">
          <a:xfrm>
            <a:off x="47593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10</a:t>
            </a:r>
          </a:p>
        </p:txBody>
      </p:sp>
      <p:sp>
        <p:nvSpPr>
          <p:cNvPr id="87046" name="Text Box 8"/>
          <p:cNvSpPr txBox="1">
            <a:spLocks noChangeArrowheads="1"/>
          </p:cNvSpPr>
          <p:nvPr>
            <p:custDataLst>
              <p:tags r:id="rId5"/>
            </p:custDataLst>
          </p:nvPr>
        </p:nvSpPr>
        <p:spPr bwMode="auto">
          <a:xfrm>
            <a:off x="1482725" y="1528763"/>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solidFill>
                  <a:srgbClr val="067B0E"/>
                </a:solidFill>
                <a:latin typeface="Courier New" pitchFamily="-106" charset="0"/>
              </a:rPr>
              <a:t>10001000</a:t>
            </a:r>
          </a:p>
        </p:txBody>
      </p:sp>
      <p:sp>
        <p:nvSpPr>
          <p:cNvPr id="87047" name="Rectangle 9"/>
          <p:cNvSpPr>
            <a:spLocks noChangeArrowheads="1"/>
          </p:cNvSpPr>
          <p:nvPr>
            <p:custDataLst>
              <p:tags r:id="rId6"/>
            </p:custDataLst>
          </p:nvPr>
        </p:nvSpPr>
        <p:spPr bwMode="auto">
          <a:xfrm>
            <a:off x="35210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87048" name="Rectangle 10"/>
          <p:cNvSpPr>
            <a:spLocks noChangeArrowheads="1"/>
          </p:cNvSpPr>
          <p:nvPr>
            <p:custDataLst>
              <p:tags r:id="rId7"/>
            </p:custDataLst>
          </p:nvPr>
        </p:nvSpPr>
        <p:spPr bwMode="auto">
          <a:xfrm>
            <a:off x="32797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87049" name="Rectangle 11"/>
          <p:cNvSpPr>
            <a:spLocks noChangeArrowheads="1"/>
          </p:cNvSpPr>
          <p:nvPr>
            <p:custDataLst>
              <p:tags r:id="rId8"/>
            </p:custDataLst>
          </p:nvPr>
        </p:nvSpPr>
        <p:spPr bwMode="auto">
          <a:xfrm>
            <a:off x="24987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87050" name="Rectangle 12"/>
          <p:cNvSpPr>
            <a:spLocks noChangeArrowheads="1"/>
          </p:cNvSpPr>
          <p:nvPr>
            <p:custDataLst>
              <p:tags r:id="rId9"/>
            </p:custDataLst>
          </p:nvPr>
        </p:nvSpPr>
        <p:spPr bwMode="auto">
          <a:xfrm>
            <a:off x="22320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87051" name="Rectangle 13"/>
          <p:cNvSpPr>
            <a:spLocks noChangeArrowheads="1"/>
          </p:cNvSpPr>
          <p:nvPr>
            <p:custDataLst>
              <p:tags r:id="rId10"/>
            </p:custDataLst>
          </p:nvPr>
        </p:nvSpPr>
        <p:spPr bwMode="auto">
          <a:xfrm>
            <a:off x="3019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87052" name="Rectangle 14"/>
          <p:cNvSpPr>
            <a:spLocks noChangeArrowheads="1"/>
          </p:cNvSpPr>
          <p:nvPr>
            <p:custDataLst>
              <p:tags r:id="rId11"/>
            </p:custDataLst>
          </p:nvPr>
        </p:nvSpPr>
        <p:spPr bwMode="auto">
          <a:xfrm>
            <a:off x="27781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87053" name="Rectangle 15"/>
          <p:cNvSpPr>
            <a:spLocks noChangeArrowheads="1"/>
          </p:cNvSpPr>
          <p:nvPr>
            <p:custDataLst>
              <p:tags r:id="rId12"/>
            </p:custDataLst>
          </p:nvPr>
        </p:nvSpPr>
        <p:spPr bwMode="auto">
          <a:xfrm>
            <a:off x="20034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87054" name="Rectangle 16"/>
          <p:cNvSpPr>
            <a:spLocks noChangeArrowheads="1"/>
          </p:cNvSpPr>
          <p:nvPr>
            <p:custDataLst>
              <p:tags r:id="rId13"/>
            </p:custDataLst>
          </p:nvPr>
        </p:nvSpPr>
        <p:spPr bwMode="auto">
          <a:xfrm>
            <a:off x="16986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87055" name="Text Box 17"/>
          <p:cNvSpPr txBox="1">
            <a:spLocks noChangeArrowheads="1"/>
          </p:cNvSpPr>
          <p:nvPr>
            <p:custDataLst>
              <p:tags r:id="rId14"/>
            </p:custDataLst>
          </p:nvPr>
        </p:nvSpPr>
        <p:spPr bwMode="auto">
          <a:xfrm>
            <a:off x="5597525" y="15287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136</a:t>
            </a:r>
          </a:p>
        </p:txBody>
      </p:sp>
      <p:sp>
        <p:nvSpPr>
          <p:cNvPr id="87056" name="Rectangle 18"/>
          <p:cNvSpPr>
            <a:spLocks noChangeArrowheads="1"/>
          </p:cNvSpPr>
          <p:nvPr>
            <p:custDataLst>
              <p:tags r:id="rId15"/>
            </p:custDataLst>
          </p:nvPr>
        </p:nvSpPr>
        <p:spPr bwMode="auto">
          <a:xfrm>
            <a:off x="60166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87057" name="Rectangle 19"/>
          <p:cNvSpPr>
            <a:spLocks noChangeArrowheads="1"/>
          </p:cNvSpPr>
          <p:nvPr>
            <p:custDataLst>
              <p:tags r:id="rId16"/>
            </p:custDataLst>
          </p:nvPr>
        </p:nvSpPr>
        <p:spPr bwMode="auto">
          <a:xfrm>
            <a:off x="57118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87058" name="Rectangle 20"/>
          <p:cNvSpPr>
            <a:spLocks noChangeArrowheads="1"/>
          </p:cNvSpPr>
          <p:nvPr>
            <p:custDataLst>
              <p:tags r:id="rId17"/>
            </p:custDataLst>
          </p:nvPr>
        </p:nvSpPr>
        <p:spPr bwMode="auto">
          <a:xfrm>
            <a:off x="6321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87059" name="Text Box 21"/>
          <p:cNvSpPr txBox="1">
            <a:spLocks noChangeArrowheads="1"/>
          </p:cNvSpPr>
          <p:nvPr>
            <p:custDataLst>
              <p:tags r:id="rId18"/>
            </p:custDataLst>
          </p:nvPr>
        </p:nvSpPr>
        <p:spPr bwMode="auto">
          <a:xfrm>
            <a:off x="4225925" y="15541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87060" name="Text Box 40"/>
          <p:cNvSpPr txBox="1">
            <a:spLocks noChangeArrowheads="1"/>
          </p:cNvSpPr>
          <p:nvPr>
            <p:custDataLst>
              <p:tags r:id="rId19"/>
            </p:custDataLst>
          </p:nvPr>
        </p:nvSpPr>
        <p:spPr bwMode="auto">
          <a:xfrm>
            <a:off x="95250" y="1527175"/>
            <a:ext cx="152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500">
                <a:solidFill>
                  <a:srgbClr val="1E16E4"/>
                </a:solidFill>
                <a:latin typeface="Calibri" pitchFamily="-106" charset="0"/>
              </a:rPr>
              <a:t>RIGHT-to-LEFT conversion !</a:t>
            </a:r>
          </a:p>
        </p:txBody>
      </p:sp>
      <p:sp>
        <p:nvSpPr>
          <p:cNvPr id="87061" name="TextBox 52"/>
          <p:cNvSpPr txBox="1">
            <a:spLocks noChangeArrowheads="1"/>
          </p:cNvSpPr>
          <p:nvPr/>
        </p:nvSpPr>
        <p:spPr bwMode="auto">
          <a:xfrm>
            <a:off x="1471613" y="2516188"/>
            <a:ext cx="73675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eaLnBrk="1" hangingPunct="1"/>
            <a:r>
              <a:rPr lang="en-US" b="1">
                <a:solidFill>
                  <a:srgbClr val="FF6600"/>
                </a:solidFill>
                <a:latin typeface="Courier New" pitchFamily="-106" charset="0"/>
                <a:cs typeface="Courier New" pitchFamily="-106" charset="0"/>
              </a:rPr>
              <a:t>def </a:t>
            </a:r>
            <a:r>
              <a:rPr lang="en-US" b="1">
                <a:latin typeface="Courier New" pitchFamily="-106" charset="0"/>
                <a:cs typeface="Courier New" pitchFamily="-106" charset="0"/>
              </a:rPr>
              <a:t>numToBinary( N ):</a:t>
            </a:r>
          </a:p>
          <a:p>
            <a:pPr eaLnBrk="1" hangingPunct="1"/>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if </a:t>
            </a:r>
            <a:r>
              <a:rPr lang="en-US" b="1">
                <a:latin typeface="Courier New" pitchFamily="-106" charset="0"/>
                <a:cs typeface="Courier New" pitchFamily="-106" charset="0"/>
              </a:rPr>
              <a:t>N == 0: </a:t>
            </a:r>
          </a:p>
          <a:p>
            <a:pPr eaLnBrk="1" hangingPunct="1"/>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 </a:t>
            </a:r>
            <a:r>
              <a:rPr lang="en-US" b="1">
                <a:solidFill>
                  <a:srgbClr val="008000"/>
                </a:solidFill>
                <a:latin typeface="Courier New" pitchFamily="-106" charset="0"/>
                <a:cs typeface="Courier New" pitchFamily="-106" charset="0"/>
              </a:rPr>
              <a:t>''</a:t>
            </a:r>
          </a:p>
          <a:p>
            <a:pPr eaLnBrk="1" hangingPunct="1"/>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elif</a:t>
            </a:r>
            <a:r>
              <a:rPr lang="en-US" b="1">
                <a:latin typeface="Courier New" pitchFamily="-106" charset="0"/>
                <a:cs typeface="Courier New" pitchFamily="-106" charset="0"/>
              </a:rPr>
              <a:t> N%2==0:</a:t>
            </a:r>
          </a:p>
          <a:p>
            <a:pPr eaLnBrk="1" hangingPunct="1"/>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a:t>
            </a:r>
            <a:endParaRPr lang="en-US" b="1">
              <a:latin typeface="Courier New" pitchFamily="-106" charset="0"/>
              <a:cs typeface="Courier New" pitchFamily="-106" charset="0"/>
            </a:endParaRPr>
          </a:p>
        </p:txBody>
      </p:sp>
      <p:sp>
        <p:nvSpPr>
          <p:cNvPr id="87062" name="Line 49"/>
          <p:cNvSpPr>
            <a:spLocks noChangeShapeType="1"/>
          </p:cNvSpPr>
          <p:nvPr>
            <p:custDataLst>
              <p:tags r:id="rId20"/>
            </p:custDataLst>
          </p:nvPr>
        </p:nvSpPr>
        <p:spPr bwMode="auto">
          <a:xfrm flipH="1">
            <a:off x="3698875" y="1176338"/>
            <a:ext cx="1514475" cy="1587"/>
          </a:xfrm>
          <a:prstGeom prst="line">
            <a:avLst/>
          </a:prstGeom>
          <a:noFill/>
          <a:ln w="19050">
            <a:solidFill>
              <a:srgbClr val="1E16E4"/>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87063" name="Rectangle 55"/>
          <p:cNvSpPr>
            <a:spLocks noChangeArrowheads="1"/>
          </p:cNvSpPr>
          <p:nvPr/>
        </p:nvSpPr>
        <p:spPr bwMode="auto">
          <a:xfrm>
            <a:off x="454025" y="4648200"/>
            <a:ext cx="822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(A)</a:t>
            </a:r>
            <a:endParaRPr lang="en-US" sz="4200">
              <a:solidFill>
                <a:srgbClr val="067B0E"/>
              </a:solidFill>
            </a:endParaRPr>
          </a:p>
        </p:txBody>
      </p:sp>
      <p:sp>
        <p:nvSpPr>
          <p:cNvPr id="87064" name="Rectangle 56"/>
          <p:cNvSpPr>
            <a:spLocks noChangeArrowheads="1"/>
          </p:cNvSpPr>
          <p:nvPr/>
        </p:nvSpPr>
        <p:spPr bwMode="auto">
          <a:xfrm>
            <a:off x="2266950" y="4648200"/>
            <a:ext cx="8048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(B)</a:t>
            </a:r>
            <a:endParaRPr lang="en-US" sz="4200">
              <a:solidFill>
                <a:srgbClr val="067B0E"/>
              </a:solidFill>
            </a:endParaRPr>
          </a:p>
        </p:txBody>
      </p:sp>
      <p:sp>
        <p:nvSpPr>
          <p:cNvPr id="87065" name="Rectangle 57"/>
          <p:cNvSpPr>
            <a:spLocks noChangeArrowheads="1"/>
          </p:cNvSpPr>
          <p:nvPr/>
        </p:nvSpPr>
        <p:spPr bwMode="auto">
          <a:xfrm>
            <a:off x="4062413" y="4648200"/>
            <a:ext cx="7985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(C)</a:t>
            </a:r>
            <a:endParaRPr lang="en-US" sz="4200">
              <a:solidFill>
                <a:srgbClr val="067B0E"/>
              </a:solidFill>
            </a:endParaRPr>
          </a:p>
        </p:txBody>
      </p:sp>
      <p:sp>
        <p:nvSpPr>
          <p:cNvPr id="87066" name="TextBox 58"/>
          <p:cNvSpPr txBox="1">
            <a:spLocks noChangeArrowheads="1"/>
          </p:cNvSpPr>
          <p:nvPr/>
        </p:nvSpPr>
        <p:spPr bwMode="auto">
          <a:xfrm>
            <a:off x="395288" y="6396038"/>
            <a:ext cx="830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800"/>
              <a:t>Which other operators will you need in this recursive case of </a:t>
            </a:r>
            <a:r>
              <a:rPr lang="en-US" sz="1800" b="1">
                <a:latin typeface="Courier New" pitchFamily="-106" charset="0"/>
                <a:cs typeface="Courier New" pitchFamily="-106" charset="0"/>
              </a:rPr>
              <a:t>numToBinary</a:t>
            </a:r>
            <a:r>
              <a:rPr lang="en-US" sz="1800"/>
              <a:t>?</a:t>
            </a:r>
          </a:p>
        </p:txBody>
      </p:sp>
      <p:sp>
        <p:nvSpPr>
          <p:cNvPr id="87067" name="Rectangle 59"/>
          <p:cNvSpPr>
            <a:spLocks noChangeArrowheads="1"/>
          </p:cNvSpPr>
          <p:nvPr/>
        </p:nvSpPr>
        <p:spPr bwMode="auto">
          <a:xfrm>
            <a:off x="5851525" y="4648200"/>
            <a:ext cx="8413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(D)</a:t>
            </a:r>
            <a:endParaRPr lang="en-US" sz="4200">
              <a:solidFill>
                <a:srgbClr val="067B0E"/>
              </a:solidFill>
            </a:endParaRPr>
          </a:p>
        </p:txBody>
      </p:sp>
      <p:sp>
        <p:nvSpPr>
          <p:cNvPr id="87068" name="Rectangle 60"/>
          <p:cNvSpPr>
            <a:spLocks noChangeArrowheads="1"/>
          </p:cNvSpPr>
          <p:nvPr/>
        </p:nvSpPr>
        <p:spPr bwMode="auto">
          <a:xfrm>
            <a:off x="7683500" y="4648200"/>
            <a:ext cx="774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67B0E"/>
                </a:solidFill>
                <a:latin typeface="Calibri" pitchFamily="-106" charset="0"/>
              </a:rPr>
              <a:t>(E)</a:t>
            </a:r>
            <a:endParaRPr lang="en-US" sz="4200">
              <a:solidFill>
                <a:srgbClr val="067B0E"/>
              </a:solidFill>
            </a:endParaRPr>
          </a:p>
        </p:txBody>
      </p:sp>
      <p:sp>
        <p:nvSpPr>
          <p:cNvPr id="87069" name="Rectangle 61"/>
          <p:cNvSpPr>
            <a:spLocks noChangeArrowheads="1"/>
          </p:cNvSpPr>
          <p:nvPr/>
        </p:nvSpPr>
        <p:spPr bwMode="auto">
          <a:xfrm>
            <a:off x="596900" y="5441950"/>
            <a:ext cx="5699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sp>
        <p:nvSpPr>
          <p:cNvPr id="87070" name="Rectangle 62"/>
          <p:cNvSpPr>
            <a:spLocks noChangeArrowheads="1"/>
          </p:cNvSpPr>
          <p:nvPr/>
        </p:nvSpPr>
        <p:spPr bwMode="auto">
          <a:xfrm>
            <a:off x="4029075" y="5441950"/>
            <a:ext cx="91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sp>
        <p:nvSpPr>
          <p:cNvPr id="87071" name="Rectangle 63"/>
          <p:cNvSpPr>
            <a:spLocks noChangeArrowheads="1"/>
          </p:cNvSpPr>
          <p:nvPr/>
        </p:nvSpPr>
        <p:spPr bwMode="auto">
          <a:xfrm>
            <a:off x="2465388" y="5441950"/>
            <a:ext cx="3921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sp>
        <p:nvSpPr>
          <p:cNvPr id="87072" name="Rectangle 64"/>
          <p:cNvSpPr>
            <a:spLocks noChangeArrowheads="1"/>
          </p:cNvSpPr>
          <p:nvPr/>
        </p:nvSpPr>
        <p:spPr bwMode="auto">
          <a:xfrm>
            <a:off x="5791200" y="5441950"/>
            <a:ext cx="9731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sp>
        <p:nvSpPr>
          <p:cNvPr id="87073" name="Rectangle 65"/>
          <p:cNvSpPr>
            <a:spLocks noChangeArrowheads="1"/>
          </p:cNvSpPr>
          <p:nvPr/>
        </p:nvSpPr>
        <p:spPr bwMode="auto">
          <a:xfrm>
            <a:off x="7689850" y="5441950"/>
            <a:ext cx="7953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latin typeface="Calibri" pitchFamily="-106" charset="0"/>
              </a:rPr>
              <a:t>+,/</a:t>
            </a:r>
            <a:endParaRPr lang="en-US" sz="4200"/>
          </a:p>
        </p:txBody>
      </p:sp>
      <p:cxnSp>
        <p:nvCxnSpPr>
          <p:cNvPr id="87074" name="Straight Connector 67"/>
          <p:cNvCxnSpPr>
            <a:cxnSpLocks noChangeShapeType="1"/>
          </p:cNvCxnSpPr>
          <p:nvPr/>
        </p:nvCxnSpPr>
        <p:spPr bwMode="auto">
          <a:xfrm>
            <a:off x="3657600" y="4419600"/>
            <a:ext cx="44196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7075" name="Freeform 68"/>
          <p:cNvSpPr>
            <a:spLocks noChangeArrowheads="1"/>
          </p:cNvSpPr>
          <p:nvPr/>
        </p:nvSpPr>
        <p:spPr bwMode="auto">
          <a:xfrm>
            <a:off x="4757738" y="2155825"/>
            <a:ext cx="1336675" cy="420688"/>
          </a:xfrm>
          <a:custGeom>
            <a:avLst/>
            <a:gdLst>
              <a:gd name="T0" fmla="*/ 1324141 w 1337589"/>
              <a:gd name="T1" fmla="*/ 0 h 421457"/>
              <a:gd name="T2" fmla="*/ 1297492 w 1337589"/>
              <a:gd name="T3" fmla="*/ 87824 h 421457"/>
              <a:gd name="T4" fmla="*/ 1270842 w 1337589"/>
              <a:gd name="T5" fmla="*/ 149302 h 421457"/>
              <a:gd name="T6" fmla="*/ 1235311 w 1337589"/>
              <a:gd name="T7" fmla="*/ 201995 h 421457"/>
              <a:gd name="T8" fmla="*/ 1217545 w 1337589"/>
              <a:gd name="T9" fmla="*/ 237125 h 421457"/>
              <a:gd name="T10" fmla="*/ 1182014 w 1337589"/>
              <a:gd name="T11" fmla="*/ 245907 h 421457"/>
              <a:gd name="T12" fmla="*/ 1155364 w 1337589"/>
              <a:gd name="T13" fmla="*/ 272255 h 421457"/>
              <a:gd name="T14" fmla="*/ 1128717 w 1337589"/>
              <a:gd name="T15" fmla="*/ 281037 h 421457"/>
              <a:gd name="T16" fmla="*/ 1084303 w 1337589"/>
              <a:gd name="T17" fmla="*/ 316168 h 421457"/>
              <a:gd name="T18" fmla="*/ 924407 w 1337589"/>
              <a:gd name="T19" fmla="*/ 298599 h 421457"/>
              <a:gd name="T20" fmla="*/ 897758 w 1337589"/>
              <a:gd name="T21" fmla="*/ 281037 h 421457"/>
              <a:gd name="T22" fmla="*/ 862227 w 1337589"/>
              <a:gd name="T23" fmla="*/ 228342 h 421457"/>
              <a:gd name="T24" fmla="*/ 844461 w 1337589"/>
              <a:gd name="T25" fmla="*/ 201995 h 421457"/>
              <a:gd name="T26" fmla="*/ 808929 w 1337589"/>
              <a:gd name="T27" fmla="*/ 193213 h 421457"/>
              <a:gd name="T28" fmla="*/ 782280 w 1337589"/>
              <a:gd name="T29" fmla="*/ 166865 h 421457"/>
              <a:gd name="T30" fmla="*/ 755631 w 1337589"/>
              <a:gd name="T31" fmla="*/ 158083 h 421457"/>
              <a:gd name="T32" fmla="*/ 728983 w 1337589"/>
              <a:gd name="T33" fmla="*/ 140518 h 421457"/>
              <a:gd name="T34" fmla="*/ 693452 w 1337589"/>
              <a:gd name="T35" fmla="*/ 122954 h 421457"/>
              <a:gd name="T36" fmla="*/ 675684 w 1337589"/>
              <a:gd name="T37" fmla="*/ 105389 h 421457"/>
              <a:gd name="T38" fmla="*/ 631270 w 1337589"/>
              <a:gd name="T39" fmla="*/ 96605 h 421457"/>
              <a:gd name="T40" fmla="*/ 604621 w 1337589"/>
              <a:gd name="T41" fmla="*/ 87824 h 421457"/>
              <a:gd name="T42" fmla="*/ 586856 w 1337589"/>
              <a:gd name="T43" fmla="*/ 70259 h 421457"/>
              <a:gd name="T44" fmla="*/ 533557 w 1337589"/>
              <a:gd name="T45" fmla="*/ 52695 h 421457"/>
              <a:gd name="T46" fmla="*/ 506908 w 1337589"/>
              <a:gd name="T47" fmla="*/ 43912 h 421457"/>
              <a:gd name="T48" fmla="*/ 480260 w 1337589"/>
              <a:gd name="T49" fmla="*/ 35130 h 421457"/>
              <a:gd name="T50" fmla="*/ 355898 w 1337589"/>
              <a:gd name="T51" fmla="*/ 8784 h 421457"/>
              <a:gd name="T52" fmla="*/ 293718 w 1337589"/>
              <a:gd name="T53" fmla="*/ 0 h 421457"/>
              <a:gd name="T54" fmla="*/ 169357 w 1337589"/>
              <a:gd name="T55" fmla="*/ 8784 h 421457"/>
              <a:gd name="T56" fmla="*/ 151590 w 1337589"/>
              <a:gd name="T57" fmla="*/ 26347 h 421457"/>
              <a:gd name="T58" fmla="*/ 116058 w 1337589"/>
              <a:gd name="T59" fmla="*/ 35130 h 421457"/>
              <a:gd name="T60" fmla="*/ 98294 w 1337589"/>
              <a:gd name="T61" fmla="*/ 61477 h 421457"/>
              <a:gd name="T62" fmla="*/ 80529 w 1337589"/>
              <a:gd name="T63" fmla="*/ 96605 h 421457"/>
              <a:gd name="T64" fmla="*/ 53878 w 1337589"/>
              <a:gd name="T65" fmla="*/ 114171 h 421457"/>
              <a:gd name="T66" fmla="*/ 36110 w 1337589"/>
              <a:gd name="T67" fmla="*/ 131736 h 421457"/>
              <a:gd name="T68" fmla="*/ 9465 w 1337589"/>
              <a:gd name="T69" fmla="*/ 324948 h 421457"/>
              <a:gd name="T70" fmla="*/ 585 w 1337589"/>
              <a:gd name="T71" fmla="*/ 377643 h 421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7589"/>
              <a:gd name="T109" fmla="*/ 0 h 421457"/>
              <a:gd name="T110" fmla="*/ 1337589 w 1337589"/>
              <a:gd name="T111" fmla="*/ 421457 h 421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7589" h="421457">
                <a:moveTo>
                  <a:pt x="1333223" y="0"/>
                </a:moveTo>
                <a:cubicBezTo>
                  <a:pt x="1315015" y="109253"/>
                  <a:pt x="1337589" y="6247"/>
                  <a:pt x="1306391" y="89443"/>
                </a:cubicBezTo>
                <a:cubicBezTo>
                  <a:pt x="1281639" y="155449"/>
                  <a:pt x="1315809" y="97677"/>
                  <a:pt x="1279559" y="152052"/>
                </a:cubicBezTo>
                <a:cubicBezTo>
                  <a:pt x="1260376" y="209610"/>
                  <a:pt x="1285655" y="147097"/>
                  <a:pt x="1243784" y="205718"/>
                </a:cubicBezTo>
                <a:cubicBezTo>
                  <a:pt x="1236034" y="216568"/>
                  <a:pt x="1236139" y="232959"/>
                  <a:pt x="1225896" y="241495"/>
                </a:cubicBezTo>
                <a:cubicBezTo>
                  <a:pt x="1216453" y="249364"/>
                  <a:pt x="1202046" y="247458"/>
                  <a:pt x="1190121" y="250439"/>
                </a:cubicBezTo>
                <a:cubicBezTo>
                  <a:pt x="1181177" y="259383"/>
                  <a:pt x="1173813" y="270255"/>
                  <a:pt x="1163289" y="277272"/>
                </a:cubicBezTo>
                <a:cubicBezTo>
                  <a:pt x="1155445" y="282502"/>
                  <a:pt x="1144889" y="282000"/>
                  <a:pt x="1136457" y="286216"/>
                </a:cubicBezTo>
                <a:cubicBezTo>
                  <a:pt x="1113892" y="297499"/>
                  <a:pt x="1108375" y="305355"/>
                  <a:pt x="1091738" y="321993"/>
                </a:cubicBezTo>
                <a:cubicBezTo>
                  <a:pt x="1038075" y="316030"/>
                  <a:pt x="983788" y="314207"/>
                  <a:pt x="930748" y="304104"/>
                </a:cubicBezTo>
                <a:cubicBezTo>
                  <a:pt x="920189" y="302093"/>
                  <a:pt x="912310" y="292931"/>
                  <a:pt x="903916" y="286216"/>
                </a:cubicBezTo>
                <a:cubicBezTo>
                  <a:pt x="878749" y="266081"/>
                  <a:pt x="886405" y="264512"/>
                  <a:pt x="868141" y="232550"/>
                </a:cubicBezTo>
                <a:cubicBezTo>
                  <a:pt x="862808" y="223217"/>
                  <a:pt x="859197" y="211681"/>
                  <a:pt x="850253" y="205718"/>
                </a:cubicBezTo>
                <a:cubicBezTo>
                  <a:pt x="840025" y="198899"/>
                  <a:pt x="826403" y="199755"/>
                  <a:pt x="814478" y="196773"/>
                </a:cubicBezTo>
                <a:cubicBezTo>
                  <a:pt x="805534" y="187829"/>
                  <a:pt x="798170" y="176957"/>
                  <a:pt x="787646" y="169941"/>
                </a:cubicBezTo>
                <a:cubicBezTo>
                  <a:pt x="779802" y="164711"/>
                  <a:pt x="769246" y="165213"/>
                  <a:pt x="760814" y="160997"/>
                </a:cubicBezTo>
                <a:cubicBezTo>
                  <a:pt x="751200" y="156190"/>
                  <a:pt x="743316" y="148441"/>
                  <a:pt x="733983" y="143108"/>
                </a:cubicBezTo>
                <a:cubicBezTo>
                  <a:pt x="722407" y="136493"/>
                  <a:pt x="710132" y="131183"/>
                  <a:pt x="698207" y="125220"/>
                </a:cubicBezTo>
                <a:cubicBezTo>
                  <a:pt x="692244" y="119257"/>
                  <a:pt x="688070" y="110653"/>
                  <a:pt x="680319" y="107331"/>
                </a:cubicBezTo>
                <a:cubicBezTo>
                  <a:pt x="666347" y="101343"/>
                  <a:pt x="650348" y="102074"/>
                  <a:pt x="635600" y="98387"/>
                </a:cubicBezTo>
                <a:cubicBezTo>
                  <a:pt x="626454" y="96100"/>
                  <a:pt x="617712" y="92424"/>
                  <a:pt x="608768" y="89443"/>
                </a:cubicBezTo>
                <a:cubicBezTo>
                  <a:pt x="602806" y="83480"/>
                  <a:pt x="598423" y="75325"/>
                  <a:pt x="590881" y="71554"/>
                </a:cubicBezTo>
                <a:cubicBezTo>
                  <a:pt x="574016" y="63121"/>
                  <a:pt x="555105" y="59629"/>
                  <a:pt x="537217" y="53666"/>
                </a:cubicBezTo>
                <a:lnTo>
                  <a:pt x="510386" y="44721"/>
                </a:lnTo>
                <a:cubicBezTo>
                  <a:pt x="501442" y="41739"/>
                  <a:pt x="492700" y="38064"/>
                  <a:pt x="483554" y="35777"/>
                </a:cubicBezTo>
                <a:cubicBezTo>
                  <a:pt x="440171" y="24931"/>
                  <a:pt x="405695" y="15709"/>
                  <a:pt x="358340" y="8944"/>
                </a:cubicBezTo>
                <a:lnTo>
                  <a:pt x="295733" y="0"/>
                </a:lnTo>
                <a:cubicBezTo>
                  <a:pt x="253995" y="2981"/>
                  <a:pt x="211646" y="1232"/>
                  <a:pt x="170518" y="8944"/>
                </a:cubicBezTo>
                <a:cubicBezTo>
                  <a:pt x="162230" y="10498"/>
                  <a:pt x="160172" y="23062"/>
                  <a:pt x="152630" y="26833"/>
                </a:cubicBezTo>
                <a:cubicBezTo>
                  <a:pt x="141636" y="32330"/>
                  <a:pt x="128780" y="32796"/>
                  <a:pt x="116855" y="35777"/>
                </a:cubicBezTo>
                <a:cubicBezTo>
                  <a:pt x="110892" y="44721"/>
                  <a:pt x="104300" y="53277"/>
                  <a:pt x="98967" y="62610"/>
                </a:cubicBezTo>
                <a:cubicBezTo>
                  <a:pt x="92352" y="74187"/>
                  <a:pt x="89615" y="88144"/>
                  <a:pt x="81079" y="98387"/>
                </a:cubicBezTo>
                <a:cubicBezTo>
                  <a:pt x="74198" y="106645"/>
                  <a:pt x="62641" y="109560"/>
                  <a:pt x="54248" y="116275"/>
                </a:cubicBezTo>
                <a:cubicBezTo>
                  <a:pt x="47663" y="121543"/>
                  <a:pt x="42323" y="128201"/>
                  <a:pt x="36360" y="134164"/>
                </a:cubicBezTo>
                <a:cubicBezTo>
                  <a:pt x="3183" y="266876"/>
                  <a:pt x="28973" y="146198"/>
                  <a:pt x="9528" y="330937"/>
                </a:cubicBezTo>
                <a:cubicBezTo>
                  <a:pt x="0" y="421457"/>
                  <a:pt x="585" y="352047"/>
                  <a:pt x="585" y="384603"/>
                </a:cubicBezTo>
              </a:path>
            </a:pathLst>
          </a:custGeom>
          <a:noFill/>
          <a:ln w="1905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mc:AlternateContent xmlns:mc="http://schemas.openxmlformats.org/markup-compatibility/2006" xmlns:p14="http://schemas.microsoft.com/office/powerpoint/2010/main">
        <mc:Choice Requires="p14">
          <p:contentPart p14:bwMode="auto" r:id="rId24">
            <p14:nvContentPartPr>
              <p14:cNvPr id="33794" name="Ink 38"/>
              <p14:cNvContentPartPr>
                <a14:cpLocks xmlns:a14="http://schemas.microsoft.com/office/drawing/2010/main" noRot="1" noChangeAspect="1" noEditPoints="1" noChangeArrowheads="1" noChangeShapeType="1"/>
              </p14:cNvContentPartPr>
              <p14:nvPr/>
            </p14:nvContentPartPr>
            <p14:xfrm>
              <a:off x="7419975" y="2295525"/>
              <a:ext cx="993775" cy="684213"/>
            </p14:xfrm>
          </p:contentPart>
        </mc:Choice>
        <mc:Fallback xmlns="">
          <p:pic>
            <p:nvPicPr>
              <p:cNvPr id="33794" name="Ink 38"/>
              <p:cNvPicPr>
                <a:picLocks noRot="1" noChangeAspect="1" noEditPoints="1" noChangeArrowheads="1" noChangeShapeType="1"/>
              </p:cNvPicPr>
              <p:nvPr/>
            </p:nvPicPr>
            <p:blipFill>
              <a:blip r:embed="rId25"/>
              <a:stretch>
                <a:fillRect/>
              </a:stretch>
            </p:blipFill>
            <p:spPr>
              <a:xfrm>
                <a:off x="7407373" y="2285087"/>
                <a:ext cx="1018979" cy="70005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795" name="Ink 39"/>
              <p14:cNvContentPartPr>
                <a14:cpLocks xmlns:a14="http://schemas.microsoft.com/office/drawing/2010/main" noRot="1" noChangeAspect="1" noEditPoints="1" noChangeArrowheads="1" noChangeShapeType="1"/>
              </p14:cNvContentPartPr>
              <p14:nvPr/>
            </p14:nvContentPartPr>
            <p14:xfrm>
              <a:off x="5775325" y="3273425"/>
              <a:ext cx="636588" cy="373063"/>
            </p14:xfrm>
          </p:contentPart>
        </mc:Choice>
        <mc:Fallback xmlns="">
          <p:pic>
            <p:nvPicPr>
              <p:cNvPr id="33795" name="Ink 39"/>
              <p:cNvPicPr>
                <a:picLocks noRot="1" noChangeAspect="1" noEditPoints="1" noChangeArrowheads="1" noChangeShapeType="1"/>
              </p:cNvPicPr>
              <p:nvPr/>
            </p:nvPicPr>
            <p:blipFill>
              <a:blip r:embed="rId27"/>
              <a:stretch>
                <a:fillRect/>
              </a:stretch>
            </p:blipFill>
            <p:spPr>
              <a:xfrm>
                <a:off x="5762723" y="3258661"/>
                <a:ext cx="663593" cy="40043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796" name="Ink 40"/>
              <p14:cNvContentPartPr>
                <a14:cpLocks xmlns:a14="http://schemas.microsoft.com/office/drawing/2010/main" noRot="1" noChangeAspect="1" noEditPoints="1" noChangeArrowheads="1" noChangeShapeType="1"/>
              </p14:cNvContentPartPr>
              <p14:nvPr/>
            </p14:nvContentPartPr>
            <p14:xfrm>
              <a:off x="6554788" y="3271838"/>
              <a:ext cx="23812" cy="400050"/>
            </p14:xfrm>
          </p:contentPart>
        </mc:Choice>
        <mc:Fallback xmlns="">
          <p:pic>
            <p:nvPicPr>
              <p:cNvPr id="33796" name="Ink 40"/>
              <p:cNvPicPr>
                <a:picLocks noRot="1" noChangeAspect="1" noEditPoints="1" noChangeArrowheads="1" noChangeShapeType="1"/>
              </p:cNvPicPr>
              <p:nvPr/>
            </p:nvPicPr>
            <p:blipFill>
              <a:blip r:embed="rId29"/>
              <a:stretch>
                <a:fillRect/>
              </a:stretch>
            </p:blipFill>
            <p:spPr>
              <a:xfrm>
                <a:off x="6539996" y="3260675"/>
                <a:ext cx="50871" cy="42489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797" name="Ink 41"/>
              <p14:cNvContentPartPr>
                <a14:cpLocks xmlns:a14="http://schemas.microsoft.com/office/drawing/2010/main" noRot="1" noChangeAspect="1" noEditPoints="1" noChangeArrowheads="1" noChangeShapeType="1"/>
              </p14:cNvContentPartPr>
              <p14:nvPr/>
            </p14:nvContentPartPr>
            <p14:xfrm>
              <a:off x="7613650" y="2941638"/>
              <a:ext cx="157163" cy="654050"/>
            </p14:xfrm>
          </p:contentPart>
        </mc:Choice>
        <mc:Fallback xmlns="">
          <p:pic>
            <p:nvPicPr>
              <p:cNvPr id="33797" name="Ink 41"/>
              <p:cNvPicPr>
                <a:picLocks noRot="1" noChangeAspect="1" noEditPoints="1" noChangeArrowheads="1" noChangeShapeType="1"/>
              </p:cNvPicPr>
              <p:nvPr/>
            </p:nvPicPr>
            <p:blipFill>
              <a:blip r:embed="rId31"/>
              <a:stretch>
                <a:fillRect/>
              </a:stretch>
            </p:blipFill>
            <p:spPr>
              <a:xfrm>
                <a:off x="7607162" y="2930119"/>
                <a:ext cx="168698" cy="67852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798" name="Ink 42"/>
              <p14:cNvContentPartPr>
                <a14:cpLocks xmlns:a14="http://schemas.microsoft.com/office/drawing/2010/main" noRot="1" noChangeAspect="1" noEditPoints="1" noChangeArrowheads="1" noChangeShapeType="1"/>
              </p14:cNvContentPartPr>
              <p14:nvPr/>
            </p14:nvContentPartPr>
            <p14:xfrm>
              <a:off x="5451475" y="4090988"/>
              <a:ext cx="4763" cy="7937"/>
            </p14:xfrm>
          </p:contentPart>
        </mc:Choice>
        <mc:Fallback xmlns="">
          <p:pic>
            <p:nvPicPr>
              <p:cNvPr id="33798" name="Ink 42"/>
              <p:cNvPicPr>
                <a:picLocks noRot="1" noChangeAspect="1" noEditPoints="1" noChangeArrowheads="1" noChangeShapeType="1"/>
              </p:cNvPicPr>
              <p:nvPr/>
            </p:nvPicPr>
            <p:blipFill>
              <a:blip r:embed="rId33"/>
              <a:stretch>
                <a:fillRect/>
              </a:stretch>
            </p:blipFill>
            <p:spPr>
              <a:xfrm>
                <a:off x="5447811" y="4088102"/>
                <a:ext cx="11358" cy="1443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799" name="Ink 43"/>
              <p14:cNvContentPartPr>
                <a14:cpLocks xmlns:a14="http://schemas.microsoft.com/office/drawing/2010/main" noRot="1" noChangeAspect="1" noEditPoints="1" noChangeArrowheads="1" noChangeShapeType="1"/>
              </p14:cNvContentPartPr>
              <p14:nvPr/>
            </p14:nvContentPartPr>
            <p14:xfrm>
              <a:off x="4603750" y="3886200"/>
              <a:ext cx="2074863" cy="449263"/>
            </p14:xfrm>
          </p:contentPart>
        </mc:Choice>
        <mc:Fallback xmlns="">
          <p:pic>
            <p:nvPicPr>
              <p:cNvPr id="33799" name="Ink 43"/>
              <p:cNvPicPr>
                <a:picLocks noRot="1" noChangeAspect="1" noEditPoints="1" noChangeArrowheads="1" noChangeShapeType="1"/>
              </p:cNvPicPr>
              <p:nvPr/>
            </p:nvPicPr>
            <p:blipFill>
              <a:blip r:embed="rId35"/>
              <a:stretch>
                <a:fillRect/>
              </a:stretch>
            </p:blipFill>
            <p:spPr>
              <a:xfrm>
                <a:off x="4591151" y="3872161"/>
                <a:ext cx="2092501" cy="47590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800" name="Ink 44"/>
              <p14:cNvContentPartPr>
                <a14:cpLocks xmlns:a14="http://schemas.microsoft.com/office/drawing/2010/main" noRot="1" noChangeAspect="1" noEditPoints="1" noChangeArrowheads="1" noChangeShapeType="1"/>
              </p14:cNvContentPartPr>
              <p14:nvPr/>
            </p14:nvContentPartPr>
            <p14:xfrm>
              <a:off x="6845300" y="3903663"/>
              <a:ext cx="111125" cy="363537"/>
            </p14:xfrm>
          </p:contentPart>
        </mc:Choice>
        <mc:Fallback xmlns="">
          <p:pic>
            <p:nvPicPr>
              <p:cNvPr id="33800" name="Ink 44"/>
              <p:cNvPicPr>
                <a:picLocks noRot="1" noChangeAspect="1" noEditPoints="1" noChangeArrowheads="1" noChangeShapeType="1"/>
              </p:cNvPicPr>
              <p:nvPr/>
            </p:nvPicPr>
            <p:blipFill>
              <a:blip r:embed="rId37"/>
              <a:stretch>
                <a:fillRect/>
              </a:stretch>
            </p:blipFill>
            <p:spPr>
              <a:xfrm>
                <a:off x="6833432" y="3891425"/>
                <a:ext cx="137018" cy="39017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801" name="Ink 45"/>
              <p14:cNvContentPartPr>
                <a14:cpLocks xmlns:a14="http://schemas.microsoft.com/office/drawing/2010/main" noRot="1" noChangeAspect="1" noEditPoints="1" noChangeArrowheads="1" noChangeShapeType="1"/>
              </p14:cNvContentPartPr>
              <p14:nvPr/>
            </p14:nvContentPartPr>
            <p14:xfrm>
              <a:off x="7215188" y="3695700"/>
              <a:ext cx="885825" cy="703263"/>
            </p14:xfrm>
          </p:contentPart>
        </mc:Choice>
        <mc:Fallback xmlns="">
          <p:pic>
            <p:nvPicPr>
              <p:cNvPr id="33801" name="Ink 45"/>
              <p:cNvPicPr>
                <a:picLocks noRot="1" noChangeAspect="1" noEditPoints="1" noChangeArrowheads="1" noChangeShapeType="1"/>
              </p:cNvPicPr>
              <p:nvPr/>
            </p:nvPicPr>
            <p:blipFill>
              <a:blip r:embed="rId39"/>
              <a:stretch>
                <a:fillRect/>
              </a:stretch>
            </p:blipFill>
            <p:spPr>
              <a:xfrm>
                <a:off x="7204750" y="3689222"/>
                <a:ext cx="907782" cy="7137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802" name="Ink 46"/>
              <p14:cNvContentPartPr>
                <a14:cpLocks xmlns:a14="http://schemas.microsoft.com/office/drawing/2010/main" noRot="1" noChangeAspect="1" noEditPoints="1" noChangeArrowheads="1" noChangeShapeType="1"/>
              </p14:cNvContentPartPr>
              <p14:nvPr/>
            </p14:nvContentPartPr>
            <p14:xfrm>
              <a:off x="5429250" y="4657725"/>
              <a:ext cx="3382963" cy="1865313"/>
            </p14:xfrm>
          </p:contentPart>
        </mc:Choice>
        <mc:Fallback xmlns="">
          <p:pic>
            <p:nvPicPr>
              <p:cNvPr id="33802" name="Ink 46"/>
              <p:cNvPicPr>
                <a:picLocks noRot="1" noChangeAspect="1" noEditPoints="1" noChangeArrowheads="1" noChangeShapeType="1"/>
              </p:cNvPicPr>
              <p:nvPr/>
            </p:nvPicPr>
            <p:blipFill>
              <a:blip r:embed="rId41"/>
              <a:stretch>
                <a:fillRect/>
              </a:stretch>
            </p:blipFill>
            <p:spPr>
              <a:xfrm>
                <a:off x="5418090" y="4646564"/>
                <a:ext cx="3407083" cy="1886555"/>
              </a:xfrm>
              <a:prstGeom prst="rect">
                <a:avLst/>
              </a:prstGeom>
            </p:spPr>
          </p:pic>
        </mc:Fallback>
      </mc:AlternateContent>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custDataLst>
              <p:tags r:id="rId1"/>
            </p:custDataLst>
          </p:nvPr>
        </p:nvGrpSpPr>
        <p:grpSpPr bwMode="auto">
          <a:xfrm>
            <a:off x="381000" y="990600"/>
            <a:ext cx="8218488" cy="180975"/>
            <a:chOff x="295" y="1311"/>
            <a:chExt cx="5177" cy="114"/>
          </a:xfrm>
        </p:grpSpPr>
        <p:sp>
          <p:nvSpPr>
            <p:cNvPr id="88096" name="Rectangle 3"/>
            <p:cNvSpPr>
              <a:spLocks noChangeArrowheads="1"/>
            </p:cNvSpPr>
            <p:nvPr>
              <p:custDataLst>
                <p:tags r:id="rId2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8097" name="Rectangle 4"/>
            <p:cNvSpPr>
              <a:spLocks noChangeArrowheads="1"/>
            </p:cNvSpPr>
            <p:nvPr>
              <p:custDataLst>
                <p:tags r:id="rId2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8067" name="Text Box 5"/>
          <p:cNvSpPr txBox="1">
            <a:spLocks noChangeArrowheads="1"/>
          </p:cNvSpPr>
          <p:nvPr>
            <p:custDataLst>
              <p:tags r:id="rId2"/>
            </p:custDataLst>
          </p:nvPr>
        </p:nvSpPr>
        <p:spPr bwMode="auto">
          <a:xfrm>
            <a:off x="593725" y="2011363"/>
            <a:ext cx="12922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a:p>
            <a:pPr>
              <a:buFont typeface="Arial" charset="0"/>
              <a:buNone/>
            </a:pPr>
            <a:r>
              <a:rPr lang="en-US" b="1">
                <a:latin typeface="Courier New" pitchFamily="-106" charset="0"/>
              </a:rPr>
              <a:t>10  12</a:t>
            </a:r>
          </a:p>
          <a:p>
            <a:pPr>
              <a:buFont typeface="Arial" charset="0"/>
              <a:buNone/>
            </a:pPr>
            <a:r>
              <a:rPr lang="en-US" b="1">
                <a:latin typeface="Courier New" pitchFamily="-106" charset="0"/>
              </a:rPr>
              <a:t>5   24</a:t>
            </a:r>
          </a:p>
          <a:p>
            <a:pPr>
              <a:buFont typeface="Arial" charset="0"/>
              <a:buNone/>
            </a:pPr>
            <a:r>
              <a:rPr lang="en-US" b="1">
                <a:latin typeface="Courier New" pitchFamily="-106" charset="0"/>
              </a:rPr>
              <a:t>2   48</a:t>
            </a:r>
          </a:p>
          <a:p>
            <a:pPr>
              <a:buFont typeface="Arial" charset="0"/>
              <a:buNone/>
            </a:pPr>
            <a:r>
              <a:rPr lang="en-US" b="1">
                <a:latin typeface="Courier New" pitchFamily="-106" charset="0"/>
              </a:rPr>
              <a:t>1   96</a:t>
            </a:r>
            <a:endParaRPr lang="en-US" sz="2000" b="1">
              <a:latin typeface="Courier New" pitchFamily="-106" charset="0"/>
            </a:endParaRPr>
          </a:p>
          <a:p>
            <a:pPr>
              <a:buFont typeface="Arial" charset="0"/>
              <a:buNone/>
            </a:pPr>
            <a:endParaRPr lang="en-US" sz="2000" b="1">
              <a:latin typeface="Courier New" pitchFamily="-106" charset="0"/>
            </a:endParaRPr>
          </a:p>
        </p:txBody>
      </p:sp>
      <p:sp>
        <p:nvSpPr>
          <p:cNvPr id="88068" name="Text Box 6"/>
          <p:cNvSpPr txBox="1">
            <a:spLocks noChangeArrowheads="1"/>
          </p:cNvSpPr>
          <p:nvPr>
            <p:custDataLst>
              <p:tags r:id="rId3"/>
            </p:custDataLst>
          </p:nvPr>
        </p:nvSpPr>
        <p:spPr bwMode="auto">
          <a:xfrm>
            <a:off x="381000" y="1390650"/>
            <a:ext cx="2868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latin typeface="Arial" charset="0"/>
              </a:rPr>
              <a:t>Compute</a:t>
            </a:r>
            <a:r>
              <a:rPr lang="en-US">
                <a:latin typeface="Courier" pitchFamily="-106" charset="0"/>
              </a:rPr>
              <a:t> </a:t>
            </a:r>
            <a:r>
              <a:rPr lang="en-US" b="1">
                <a:latin typeface="Courier New" pitchFamily="-106" charset="0"/>
              </a:rPr>
              <a:t>21 </a:t>
            </a:r>
            <a:r>
              <a:rPr lang="en-US" b="1">
                <a:latin typeface="Courier New" pitchFamily="-106" charset="0"/>
                <a:sym typeface="Symbol" pitchFamily="18" charset="2"/>
              </a:rPr>
              <a:t> 6:</a:t>
            </a:r>
            <a:endParaRPr lang="en-US" b="1">
              <a:latin typeface="Courier New" pitchFamily="-106" charset="0"/>
            </a:endParaRPr>
          </a:p>
        </p:txBody>
      </p:sp>
      <p:pic>
        <p:nvPicPr>
          <p:cNvPr id="88069" name="Picture 7" descr="russianalien"/>
          <p:cNvPicPr>
            <a:picLocks noChangeAspect="1" noChangeArrowheads="1"/>
          </p:cNvPicPr>
          <p:nvPr>
            <p:custDataLst>
              <p:tags r:id="rId4"/>
            </p:custDataLst>
          </p:nvPr>
        </p:nvPicPr>
        <p:blipFill>
          <a:blip r:embed="rId27">
            <a:extLst>
              <a:ext uri="{28A0092B-C50C-407E-A947-70E740481C1C}">
                <a14:useLocalDpi xmlns:a14="http://schemas.microsoft.com/office/drawing/2010/main" val="0"/>
              </a:ext>
            </a:extLst>
          </a:blip>
          <a:srcRect/>
          <a:stretch>
            <a:fillRect/>
          </a:stretch>
        </p:blipFill>
        <p:spPr bwMode="auto">
          <a:xfrm>
            <a:off x="5867400" y="5568950"/>
            <a:ext cx="21256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8"/>
          <p:cNvSpPr txBox="1">
            <a:spLocks noChangeArrowheads="1"/>
          </p:cNvSpPr>
          <p:nvPr>
            <p:custDataLst>
              <p:tags r:id="rId5"/>
            </p:custDataLst>
          </p:nvPr>
        </p:nvSpPr>
        <p:spPr bwMode="auto">
          <a:xfrm>
            <a:off x="388938" y="228600"/>
            <a:ext cx="8153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Aside: </a:t>
            </a:r>
            <a:r>
              <a:rPr lang="en-US" sz="3200">
                <a:latin typeface="Times New Roman" pitchFamily="-106" charset="0"/>
              </a:rPr>
              <a:t>Multiplication with Russian Peasants</a:t>
            </a:r>
          </a:p>
        </p:txBody>
      </p:sp>
      <p:sp>
        <p:nvSpPr>
          <p:cNvPr id="88071" name="Text Box 9"/>
          <p:cNvSpPr txBox="1">
            <a:spLocks noChangeArrowheads="1"/>
          </p:cNvSpPr>
          <p:nvPr>
            <p:custDataLst>
              <p:tags r:id="rId6"/>
            </p:custDataLst>
          </p:nvPr>
        </p:nvSpPr>
        <p:spPr bwMode="auto">
          <a:xfrm>
            <a:off x="304800" y="4495800"/>
            <a:ext cx="434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600">
                <a:solidFill>
                  <a:srgbClr val="1E16E4"/>
                </a:solidFill>
                <a:latin typeface="Comic Sans MS" pitchFamily="-106" charset="0"/>
              </a:rPr>
              <a:t>Write the factors in two columns. Repeatedly halve and double, respectively.</a:t>
            </a:r>
          </a:p>
        </p:txBody>
      </p:sp>
      <p:sp>
        <p:nvSpPr>
          <p:cNvPr id="88072" name="Text Box 10"/>
          <p:cNvSpPr txBox="1">
            <a:spLocks noChangeArrowheads="1"/>
          </p:cNvSpPr>
          <p:nvPr>
            <p:custDataLst>
              <p:tags r:id="rId7"/>
            </p:custDataLst>
          </p:nvPr>
        </p:nvSpPr>
        <p:spPr bwMode="auto">
          <a:xfrm>
            <a:off x="6956425" y="6324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(Translation:  “</a:t>
            </a:r>
            <a:r>
              <a:rPr lang="en-US" sz="1000" b="1">
                <a:solidFill>
                  <a:srgbClr val="B410CE"/>
                </a:solidFill>
                <a:latin typeface="Arial" charset="0"/>
              </a:rPr>
              <a:t>Hello, American Students!</a:t>
            </a:r>
            <a:r>
              <a:rPr lang="en-US" sz="1000" b="1">
                <a:latin typeface="Arial" charset="0"/>
              </a:rPr>
              <a:t>”)</a:t>
            </a:r>
          </a:p>
        </p:txBody>
      </p:sp>
      <p:grpSp>
        <p:nvGrpSpPr>
          <p:cNvPr id="88073" name="Group 11"/>
          <p:cNvGrpSpPr>
            <a:grpSpLocks/>
          </p:cNvGrpSpPr>
          <p:nvPr>
            <p:custDataLst>
              <p:tags r:id="rId8"/>
            </p:custDataLst>
          </p:nvPr>
        </p:nvGrpSpPr>
        <p:grpSpPr bwMode="auto">
          <a:xfrm>
            <a:off x="4953000" y="6096000"/>
            <a:ext cx="531813" cy="600075"/>
            <a:chOff x="2928" y="1051"/>
            <a:chExt cx="840" cy="957"/>
          </a:xfrm>
        </p:grpSpPr>
        <p:sp>
          <p:nvSpPr>
            <p:cNvPr id="88083" name="Freeform 12"/>
            <p:cNvSpPr>
              <a:spLocks/>
            </p:cNvSpPr>
            <p:nvPr>
              <p:custDataLst>
                <p:tags r:id="rId10"/>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8084" name="Oval 13"/>
            <p:cNvSpPr>
              <a:spLocks noChangeArrowheads="1"/>
            </p:cNvSpPr>
            <p:nvPr>
              <p:custDataLst>
                <p:tags r:id="rId1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88085" name="Oval 14"/>
            <p:cNvSpPr>
              <a:spLocks noChangeArrowheads="1"/>
            </p:cNvSpPr>
            <p:nvPr>
              <p:custDataLst>
                <p:tags r:id="rId1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86" name="Oval 15"/>
            <p:cNvSpPr>
              <a:spLocks noChangeArrowheads="1"/>
            </p:cNvSpPr>
            <p:nvPr>
              <p:custDataLst>
                <p:tags r:id="rId1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87" name="Oval 16"/>
            <p:cNvSpPr>
              <a:spLocks noChangeArrowheads="1"/>
            </p:cNvSpPr>
            <p:nvPr>
              <p:custDataLst>
                <p:tags r:id="rId1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88" name="Oval 17"/>
            <p:cNvSpPr>
              <a:spLocks noChangeArrowheads="1"/>
            </p:cNvSpPr>
            <p:nvPr>
              <p:custDataLst>
                <p:tags r:id="rId1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89" name="Oval 18"/>
            <p:cNvSpPr>
              <a:spLocks noChangeArrowheads="1"/>
            </p:cNvSpPr>
            <p:nvPr>
              <p:custDataLst>
                <p:tags r:id="rId1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90" name="Oval 19"/>
            <p:cNvSpPr>
              <a:spLocks noChangeArrowheads="1"/>
            </p:cNvSpPr>
            <p:nvPr>
              <p:custDataLst>
                <p:tags r:id="rId1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8091" name="AutoShape 20"/>
            <p:cNvSpPr>
              <a:spLocks noChangeArrowheads="1"/>
            </p:cNvSpPr>
            <p:nvPr>
              <p:custDataLst>
                <p:tags r:id="rId1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88092" name="Freeform 21"/>
            <p:cNvSpPr>
              <a:spLocks/>
            </p:cNvSpPr>
            <p:nvPr>
              <p:custDataLst>
                <p:tags r:id="rId1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8093" name="Freeform 22"/>
            <p:cNvSpPr>
              <a:spLocks/>
            </p:cNvSpPr>
            <p:nvPr>
              <p:custDataLst>
                <p:tags r:id="rId2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8094" name="Freeform 23"/>
            <p:cNvSpPr>
              <a:spLocks/>
            </p:cNvSpPr>
            <p:nvPr>
              <p:custDataLst>
                <p:tags r:id="rId2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8095" name="Freeform 24"/>
            <p:cNvSpPr>
              <a:spLocks/>
            </p:cNvSpPr>
            <p:nvPr>
              <p:custDataLst>
                <p:tags r:id="rId2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8074" name="Text Box 25"/>
          <p:cNvSpPr txBox="1">
            <a:spLocks noChangeArrowheads="1"/>
          </p:cNvSpPr>
          <p:nvPr>
            <p:custDataLst>
              <p:tags r:id="rId9"/>
            </p:custDataLst>
          </p:nvPr>
        </p:nvSpPr>
        <p:spPr bwMode="auto">
          <a:xfrm>
            <a:off x="2397125" y="6121400"/>
            <a:ext cx="259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latin typeface="Comic Sans MS" pitchFamily="-106" charset="0"/>
              </a:rPr>
              <a:t>Odd is an understatement here!</a:t>
            </a:r>
          </a:p>
        </p:txBody>
      </p:sp>
      <p:sp>
        <p:nvSpPr>
          <p:cNvPr id="88075" name="Rectangle 26"/>
          <p:cNvSpPr>
            <a:spLocks noChangeArrowheads="1"/>
          </p:cNvSpPr>
          <p:nvPr/>
        </p:nvSpPr>
        <p:spPr bwMode="auto">
          <a:xfrm>
            <a:off x="685800" y="5210175"/>
            <a:ext cx="34940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ctr" eaLnBrk="0" hangingPunct="0"/>
            <a:r>
              <a:rPr lang="en-US" sz="1600">
                <a:solidFill>
                  <a:srgbClr val="1E16E4"/>
                </a:solidFill>
                <a:latin typeface="Comic Sans MS" pitchFamily="-106" charset="0"/>
              </a:rPr>
              <a:t>Add the right-hand values in rows where the left-hand side is ODD…</a:t>
            </a:r>
          </a:p>
        </p:txBody>
      </p:sp>
      <mc:AlternateContent xmlns:mc="http://schemas.openxmlformats.org/markup-compatibility/2006" xmlns:p14="http://schemas.microsoft.com/office/powerpoint/2010/main">
        <mc:Choice Requires="p14">
          <p:contentPart p14:bwMode="auto" r:id="rId28">
            <p14:nvContentPartPr>
              <p14:cNvPr id="34818" name="Ink 27"/>
              <p14:cNvContentPartPr>
                <a14:cpLocks xmlns:a14="http://schemas.microsoft.com/office/drawing/2010/main" noRot="1" noChangeAspect="1" noEditPoints="1" noChangeArrowheads="1" noChangeShapeType="1"/>
              </p14:cNvContentPartPr>
              <p14:nvPr/>
            </p14:nvContentPartPr>
            <p14:xfrm>
              <a:off x="7499350" y="5511800"/>
              <a:ext cx="177800" cy="209550"/>
            </p14:xfrm>
          </p:contentPart>
        </mc:Choice>
        <mc:Fallback xmlns="">
          <p:pic>
            <p:nvPicPr>
              <p:cNvPr id="34818" name="Ink 27"/>
              <p:cNvPicPr>
                <a:picLocks noRot="1" noChangeAspect="1" noEditPoints="1" noChangeArrowheads="1" noChangeShapeType="1"/>
              </p:cNvPicPr>
              <p:nvPr/>
            </p:nvPicPr>
            <p:blipFill>
              <a:blip r:embed="rId29"/>
              <a:stretch>
                <a:fillRect/>
              </a:stretch>
            </p:blipFill>
            <p:spPr>
              <a:xfrm>
                <a:off x="7488552" y="5507119"/>
                <a:ext cx="191117" cy="22431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819" name="Ink 28"/>
              <p14:cNvContentPartPr>
                <a14:cpLocks xmlns:a14="http://schemas.microsoft.com/office/drawing/2010/main" noRot="1" noChangeAspect="1" noEditPoints="1" noChangeArrowheads="1" noChangeShapeType="1"/>
              </p14:cNvContentPartPr>
              <p14:nvPr/>
            </p14:nvContentPartPr>
            <p14:xfrm>
              <a:off x="1900238" y="1760538"/>
              <a:ext cx="327025" cy="95250"/>
            </p14:xfrm>
          </p:contentPart>
        </mc:Choice>
        <mc:Fallback xmlns="">
          <p:pic>
            <p:nvPicPr>
              <p:cNvPr id="34819" name="Ink 28"/>
              <p:cNvPicPr>
                <a:picLocks noRot="1" noChangeAspect="1" noEditPoints="1" noChangeArrowheads="1" noChangeShapeType="1"/>
              </p:cNvPicPr>
              <p:nvPr/>
            </p:nvPicPr>
            <p:blipFill>
              <a:blip r:embed="rId31"/>
              <a:stretch>
                <a:fillRect/>
              </a:stretch>
            </p:blipFill>
            <p:spPr>
              <a:xfrm>
                <a:off x="1895196" y="1756584"/>
                <a:ext cx="336029" cy="11070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820" name="Ink 29"/>
              <p14:cNvContentPartPr>
                <a14:cpLocks xmlns:a14="http://schemas.microsoft.com/office/drawing/2010/main" noRot="1" noChangeAspect="1" noEditPoints="1" noChangeArrowheads="1" noChangeShapeType="1"/>
              </p14:cNvContentPartPr>
              <p14:nvPr/>
            </p14:nvContentPartPr>
            <p14:xfrm>
              <a:off x="2816225" y="1762125"/>
              <a:ext cx="225425" cy="57150"/>
            </p14:xfrm>
          </p:contentPart>
        </mc:Choice>
        <mc:Fallback xmlns="">
          <p:pic>
            <p:nvPicPr>
              <p:cNvPr id="34820" name="Ink 29"/>
              <p:cNvPicPr>
                <a:picLocks noRot="1" noChangeAspect="1" noEditPoints="1" noChangeArrowheads="1" noChangeShapeType="1"/>
              </p:cNvPicPr>
              <p:nvPr/>
            </p:nvPicPr>
            <p:blipFill>
              <a:blip r:embed="rId33"/>
              <a:stretch>
                <a:fillRect/>
              </a:stretch>
            </p:blipFill>
            <p:spPr>
              <a:xfrm>
                <a:off x="2806862" y="1759250"/>
                <a:ext cx="238749" cy="7044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821" name="Ink 30"/>
              <p14:cNvContentPartPr>
                <a14:cpLocks xmlns:a14="http://schemas.microsoft.com/office/drawing/2010/main" noRot="1" noChangeAspect="1" noEditPoints="1" noChangeArrowheads="1" noChangeShapeType="1"/>
              </p14:cNvContentPartPr>
              <p14:nvPr/>
            </p14:nvContentPartPr>
            <p14:xfrm>
              <a:off x="555625" y="1933575"/>
              <a:ext cx="4929188" cy="849313"/>
            </p14:xfrm>
          </p:contentPart>
        </mc:Choice>
        <mc:Fallback xmlns="">
          <p:pic>
            <p:nvPicPr>
              <p:cNvPr id="34821" name="Ink 30"/>
              <p:cNvPicPr>
                <a:picLocks noRot="1" noChangeAspect="1" noEditPoints="1" noChangeArrowheads="1" noChangeShapeType="1"/>
              </p:cNvPicPr>
              <p:nvPr/>
            </p:nvPicPr>
            <p:blipFill>
              <a:blip r:embed="rId35"/>
              <a:stretch>
                <a:fillRect/>
              </a:stretch>
            </p:blipFill>
            <p:spPr>
              <a:xfrm>
                <a:off x="546626" y="1923139"/>
                <a:ext cx="4950787" cy="87234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822" name="Ink 31"/>
              <p14:cNvContentPartPr>
                <a14:cpLocks xmlns:a14="http://schemas.microsoft.com/office/drawing/2010/main" noRot="1" noChangeAspect="1" noEditPoints="1" noChangeArrowheads="1" noChangeShapeType="1"/>
              </p14:cNvContentPartPr>
              <p14:nvPr/>
            </p14:nvContentPartPr>
            <p14:xfrm>
              <a:off x="288925" y="2046288"/>
              <a:ext cx="762000" cy="1797050"/>
            </p14:xfrm>
          </p:contentPart>
        </mc:Choice>
        <mc:Fallback xmlns="">
          <p:pic>
            <p:nvPicPr>
              <p:cNvPr id="34822" name="Ink 31"/>
              <p:cNvPicPr>
                <a:picLocks noRot="1" noChangeAspect="1" noEditPoints="1" noChangeArrowheads="1" noChangeShapeType="1"/>
              </p:cNvPicPr>
              <p:nvPr/>
            </p:nvPicPr>
            <p:blipFill>
              <a:blip r:embed="rId37"/>
              <a:stretch>
                <a:fillRect/>
              </a:stretch>
            </p:blipFill>
            <p:spPr>
              <a:xfrm>
                <a:off x="277407" y="2034768"/>
                <a:ext cx="785036" cy="181936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823" name="Ink 32"/>
              <p14:cNvContentPartPr>
                <a14:cpLocks xmlns:a14="http://schemas.microsoft.com/office/drawing/2010/main" noRot="1" noChangeAspect="1" noEditPoints="1" noChangeArrowheads="1" noChangeShapeType="1"/>
              </p14:cNvContentPartPr>
              <p14:nvPr/>
            </p14:nvContentPartPr>
            <p14:xfrm>
              <a:off x="1889125" y="2647950"/>
              <a:ext cx="3771900" cy="1489075"/>
            </p14:xfrm>
          </p:contentPart>
        </mc:Choice>
        <mc:Fallback xmlns="">
          <p:pic>
            <p:nvPicPr>
              <p:cNvPr id="34823" name="Ink 32"/>
              <p:cNvPicPr>
                <a:picLocks noRot="1" noChangeAspect="1" noEditPoints="1" noChangeArrowheads="1" noChangeShapeType="1"/>
              </p:cNvPicPr>
              <p:nvPr/>
            </p:nvPicPr>
            <p:blipFill>
              <a:blip r:embed="rId39"/>
              <a:stretch>
                <a:fillRect/>
              </a:stretch>
            </p:blipFill>
            <p:spPr>
              <a:xfrm>
                <a:off x="1886245" y="2637869"/>
                <a:ext cx="3783059" cy="151139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824" name="Ink 33"/>
              <p14:cNvContentPartPr>
                <a14:cpLocks xmlns:a14="http://schemas.microsoft.com/office/drawing/2010/main" noRot="1" noChangeAspect="1" noEditPoints="1" noChangeArrowheads="1" noChangeShapeType="1"/>
              </p14:cNvContentPartPr>
              <p14:nvPr/>
            </p14:nvContentPartPr>
            <p14:xfrm>
              <a:off x="6397625" y="2443163"/>
              <a:ext cx="1925638" cy="1244600"/>
            </p14:xfrm>
          </p:contentPart>
        </mc:Choice>
        <mc:Fallback xmlns="">
          <p:pic>
            <p:nvPicPr>
              <p:cNvPr id="34824" name="Ink 33"/>
              <p:cNvPicPr>
                <a:picLocks noRot="1" noChangeAspect="1" noEditPoints="1" noChangeArrowheads="1" noChangeShapeType="1"/>
              </p:cNvPicPr>
              <p:nvPr/>
            </p:nvPicPr>
            <p:blipFill>
              <a:blip r:embed="rId41"/>
              <a:stretch>
                <a:fillRect/>
              </a:stretch>
            </p:blipFill>
            <p:spPr>
              <a:xfrm>
                <a:off x="6387905" y="2431282"/>
                <a:ext cx="1948318" cy="1269082"/>
              </a:xfrm>
              <a:prstGeom prst="rect">
                <a:avLst/>
              </a:prstGeom>
            </p:spPr>
          </p:pic>
        </mc:Fallback>
      </mc:AlternateContent>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custDataLst>
              <p:tags r:id="rId1"/>
            </p:custDataLst>
          </p:nvPr>
        </p:nvSpPr>
        <p:spPr bwMode="auto">
          <a:xfrm>
            <a:off x="1524000" y="3992563"/>
            <a:ext cx="1447800" cy="533400"/>
          </a:xfrm>
          <a:prstGeom prst="rect">
            <a:avLst/>
          </a:prstGeom>
          <a:solidFill>
            <a:srgbClr val="F69C34"/>
          </a:solidFill>
          <a:ln w="9525">
            <a:solidFill>
              <a:schemeClr val="tx1"/>
            </a:solidFill>
            <a:miter lim="800000"/>
            <a:headEnd/>
            <a:tailEnd/>
          </a:ln>
        </p:spPr>
        <p:txBody>
          <a:bodyPr/>
          <a:lstStyle/>
          <a:p>
            <a:pPr algn="ctr" eaLnBrk="0" hangingPunct="0"/>
            <a:endParaRPr lang="en-US"/>
          </a:p>
        </p:txBody>
      </p:sp>
      <p:sp>
        <p:nvSpPr>
          <p:cNvPr id="89091" name="Rectangle 3"/>
          <p:cNvSpPr>
            <a:spLocks noChangeArrowheads="1"/>
          </p:cNvSpPr>
          <p:nvPr>
            <p:custDataLst>
              <p:tags r:id="rId2"/>
            </p:custDataLst>
          </p:nvPr>
        </p:nvSpPr>
        <p:spPr bwMode="auto">
          <a:xfrm>
            <a:off x="6858000" y="4114800"/>
            <a:ext cx="1447800" cy="533400"/>
          </a:xfrm>
          <a:prstGeom prst="rect">
            <a:avLst/>
          </a:prstGeom>
          <a:solidFill>
            <a:srgbClr val="F69C34"/>
          </a:solidFill>
          <a:ln w="9525">
            <a:solidFill>
              <a:schemeClr val="tx1"/>
            </a:solidFill>
            <a:miter lim="800000"/>
            <a:headEnd/>
            <a:tailEnd/>
          </a:ln>
        </p:spPr>
        <p:txBody>
          <a:bodyPr/>
          <a:lstStyle/>
          <a:p>
            <a:pPr algn="ctr" eaLnBrk="0" hangingPunct="0"/>
            <a:endParaRPr lang="en-US"/>
          </a:p>
        </p:txBody>
      </p:sp>
      <p:sp>
        <p:nvSpPr>
          <p:cNvPr id="89092" name="Rectangle 4"/>
          <p:cNvSpPr>
            <a:spLocks noChangeArrowheads="1"/>
          </p:cNvSpPr>
          <p:nvPr>
            <p:custDataLst>
              <p:tags r:id="rId3"/>
            </p:custDataLst>
          </p:nvPr>
        </p:nvSpPr>
        <p:spPr bwMode="auto">
          <a:xfrm>
            <a:off x="5410200" y="3505200"/>
            <a:ext cx="2895600" cy="381000"/>
          </a:xfrm>
          <a:prstGeom prst="rect">
            <a:avLst/>
          </a:prstGeom>
          <a:solidFill>
            <a:schemeClr val="accent1"/>
          </a:solidFill>
          <a:ln w="9525">
            <a:solidFill>
              <a:schemeClr val="tx1"/>
            </a:solidFill>
            <a:miter lim="800000"/>
            <a:headEnd/>
            <a:tailEnd/>
          </a:ln>
        </p:spPr>
        <p:txBody>
          <a:bodyPr/>
          <a:lstStyle/>
          <a:p>
            <a:pPr algn="ctr" eaLnBrk="0" hangingPunct="0"/>
            <a:endParaRPr lang="en-US"/>
          </a:p>
        </p:txBody>
      </p:sp>
      <p:sp>
        <p:nvSpPr>
          <p:cNvPr id="89093" name="Rectangle 5"/>
          <p:cNvSpPr>
            <a:spLocks noChangeArrowheads="1"/>
          </p:cNvSpPr>
          <p:nvPr>
            <p:custDataLst>
              <p:tags r:id="rId4"/>
            </p:custDataLst>
          </p:nvPr>
        </p:nvSpPr>
        <p:spPr bwMode="auto">
          <a:xfrm>
            <a:off x="5410200" y="2743200"/>
            <a:ext cx="2895600" cy="381000"/>
          </a:xfrm>
          <a:prstGeom prst="rect">
            <a:avLst/>
          </a:prstGeom>
          <a:solidFill>
            <a:schemeClr val="accent1"/>
          </a:solidFill>
          <a:ln w="9525">
            <a:solidFill>
              <a:schemeClr val="tx1"/>
            </a:solidFill>
            <a:miter lim="800000"/>
            <a:headEnd/>
            <a:tailEnd/>
          </a:ln>
        </p:spPr>
        <p:txBody>
          <a:bodyPr/>
          <a:lstStyle/>
          <a:p>
            <a:pPr algn="ctr" eaLnBrk="0" hangingPunct="0"/>
            <a:endParaRPr lang="en-US"/>
          </a:p>
        </p:txBody>
      </p:sp>
      <p:sp>
        <p:nvSpPr>
          <p:cNvPr id="89094" name="Rectangle 6"/>
          <p:cNvSpPr>
            <a:spLocks noChangeArrowheads="1"/>
          </p:cNvSpPr>
          <p:nvPr>
            <p:custDataLst>
              <p:tags r:id="rId5"/>
            </p:custDataLst>
          </p:nvPr>
        </p:nvSpPr>
        <p:spPr bwMode="auto">
          <a:xfrm>
            <a:off x="5410200" y="1981200"/>
            <a:ext cx="2895600" cy="381000"/>
          </a:xfrm>
          <a:prstGeom prst="rect">
            <a:avLst/>
          </a:prstGeom>
          <a:solidFill>
            <a:schemeClr val="accent1"/>
          </a:solidFill>
          <a:ln w="9525">
            <a:solidFill>
              <a:schemeClr val="tx1"/>
            </a:solidFill>
            <a:miter lim="800000"/>
            <a:headEnd/>
            <a:tailEnd/>
          </a:ln>
        </p:spPr>
        <p:txBody>
          <a:bodyPr/>
          <a:lstStyle/>
          <a:p>
            <a:pPr algn="ctr" eaLnBrk="0" hangingPunct="0"/>
            <a:endParaRPr lang="en-US"/>
          </a:p>
        </p:txBody>
      </p:sp>
      <p:grpSp>
        <p:nvGrpSpPr>
          <p:cNvPr id="89095" name="Group 7"/>
          <p:cNvGrpSpPr>
            <a:grpSpLocks/>
          </p:cNvGrpSpPr>
          <p:nvPr>
            <p:custDataLst>
              <p:tags r:id="rId6"/>
            </p:custDataLst>
          </p:nvPr>
        </p:nvGrpSpPr>
        <p:grpSpPr bwMode="auto">
          <a:xfrm>
            <a:off x="381000" y="990600"/>
            <a:ext cx="8218488" cy="180975"/>
            <a:chOff x="295" y="1311"/>
            <a:chExt cx="5177" cy="114"/>
          </a:xfrm>
        </p:grpSpPr>
        <p:sp>
          <p:nvSpPr>
            <p:cNvPr id="89121" name="Rectangle 8"/>
            <p:cNvSpPr>
              <a:spLocks noChangeArrowheads="1"/>
            </p:cNvSpPr>
            <p:nvPr>
              <p:custDataLst>
                <p:tags r:id="rId22"/>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89122" name="Rectangle 9"/>
            <p:cNvSpPr>
              <a:spLocks noChangeArrowheads="1"/>
            </p:cNvSpPr>
            <p:nvPr>
              <p:custDataLst>
                <p:tags r:id="rId23"/>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89096" name="Text Box 10"/>
          <p:cNvSpPr txBox="1">
            <a:spLocks noChangeArrowheads="1"/>
          </p:cNvSpPr>
          <p:nvPr>
            <p:custDataLst>
              <p:tags r:id="rId7"/>
            </p:custDataLst>
          </p:nvPr>
        </p:nvSpPr>
        <p:spPr bwMode="auto">
          <a:xfrm>
            <a:off x="5378450" y="1951038"/>
            <a:ext cx="29273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AutoNum type="arabicPlain" startAt="10101"/>
            </a:pPr>
            <a:r>
              <a:rPr lang="en-US">
                <a:latin typeface="Courier New" pitchFamily="-106" charset="0"/>
              </a:rPr>
              <a:t>       110</a:t>
            </a:r>
          </a:p>
          <a:p>
            <a:pPr>
              <a:buFont typeface="Arial" charset="0"/>
              <a:buNone/>
            </a:pPr>
            <a:r>
              <a:rPr lang="en-US">
                <a:latin typeface="Courier New" pitchFamily="-106" charset="0"/>
              </a:rPr>
              <a:t> </a:t>
            </a:r>
            <a:r>
              <a:rPr lang="en-US">
                <a:solidFill>
                  <a:srgbClr val="CFCFCF"/>
                </a:solidFill>
                <a:latin typeface="Courier New" pitchFamily="-106" charset="0"/>
              </a:rPr>
              <a:t>1010      1100</a:t>
            </a:r>
            <a:endParaRPr lang="en-US">
              <a:latin typeface="Courier New" pitchFamily="-106" charset="0"/>
            </a:endParaRPr>
          </a:p>
          <a:p>
            <a:pPr>
              <a:buFont typeface="Arial" charset="0"/>
              <a:buNone/>
            </a:pPr>
            <a:r>
              <a:rPr lang="en-US">
                <a:latin typeface="Courier New" pitchFamily="-106" charset="0"/>
              </a:rPr>
              <a:t>  101     11000</a:t>
            </a:r>
          </a:p>
          <a:p>
            <a:pPr>
              <a:buFont typeface="Arial" charset="0"/>
              <a:buNone/>
            </a:pPr>
            <a:r>
              <a:rPr lang="en-US">
                <a:latin typeface="Courier New" pitchFamily="-106" charset="0"/>
              </a:rPr>
              <a:t>   </a:t>
            </a:r>
            <a:r>
              <a:rPr lang="en-US">
                <a:solidFill>
                  <a:srgbClr val="CFCFCF"/>
                </a:solidFill>
                <a:latin typeface="Courier New" pitchFamily="-106" charset="0"/>
              </a:rPr>
              <a:t>10    110000</a:t>
            </a:r>
            <a:endParaRPr lang="en-US">
              <a:latin typeface="Courier New" pitchFamily="-106" charset="0"/>
            </a:endParaRPr>
          </a:p>
          <a:p>
            <a:pPr>
              <a:buFont typeface="Arial" charset="0"/>
              <a:buNone/>
            </a:pPr>
            <a:r>
              <a:rPr lang="en-US">
                <a:latin typeface="Courier New" pitchFamily="-106" charset="0"/>
              </a:rPr>
              <a:t>    1   1100000</a:t>
            </a:r>
          </a:p>
        </p:txBody>
      </p:sp>
      <p:sp>
        <p:nvSpPr>
          <p:cNvPr id="89097" name="Line 11"/>
          <p:cNvSpPr>
            <a:spLocks noChangeShapeType="1"/>
          </p:cNvSpPr>
          <p:nvPr>
            <p:custDataLst>
              <p:tags r:id="rId8"/>
            </p:custDataLst>
          </p:nvPr>
        </p:nvSpPr>
        <p:spPr bwMode="auto">
          <a:xfrm flipV="1">
            <a:off x="5410200" y="4048125"/>
            <a:ext cx="3070225"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098" name="Text Box 12"/>
          <p:cNvSpPr txBox="1">
            <a:spLocks noChangeArrowheads="1"/>
          </p:cNvSpPr>
          <p:nvPr>
            <p:custDataLst>
              <p:tags r:id="rId9"/>
            </p:custDataLst>
          </p:nvPr>
        </p:nvSpPr>
        <p:spPr bwMode="auto">
          <a:xfrm>
            <a:off x="6689725" y="4124325"/>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latin typeface="Courier" pitchFamily="-106" charset="0"/>
              </a:rPr>
              <a:t> </a:t>
            </a:r>
            <a:r>
              <a:rPr lang="en-US">
                <a:latin typeface="Courier New" pitchFamily="-106" charset="0"/>
              </a:rPr>
              <a:t>1111110</a:t>
            </a:r>
          </a:p>
        </p:txBody>
      </p:sp>
      <p:sp>
        <p:nvSpPr>
          <p:cNvPr id="89099" name="Text Box 13"/>
          <p:cNvSpPr txBox="1">
            <a:spLocks noChangeArrowheads="1"/>
          </p:cNvSpPr>
          <p:nvPr>
            <p:custDataLst>
              <p:tags r:id="rId10"/>
            </p:custDataLst>
          </p:nvPr>
        </p:nvSpPr>
        <p:spPr bwMode="auto">
          <a:xfrm>
            <a:off x="762000" y="1219200"/>
            <a:ext cx="21955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latin typeface="Courier" pitchFamily="-106" charset="0"/>
              </a:rPr>
              <a:t>        </a:t>
            </a:r>
            <a:r>
              <a:rPr lang="en-US">
                <a:latin typeface="Courier New" pitchFamily="-106" charset="0"/>
              </a:rPr>
              <a:t>110</a:t>
            </a:r>
          </a:p>
          <a:p>
            <a:pPr>
              <a:buFont typeface="Symbol" pitchFamily="18" charset="2"/>
              <a:buChar char="´"/>
            </a:pPr>
            <a:r>
              <a:rPr lang="en-US">
                <a:latin typeface="Courier" pitchFamily="-106" charset="0"/>
                <a:sym typeface="Symbol" pitchFamily="18" charset="2"/>
              </a:rPr>
              <a:t>     </a:t>
            </a:r>
            <a:r>
              <a:rPr lang="en-US">
                <a:latin typeface="Courier New" pitchFamily="-106" charset="0"/>
                <a:sym typeface="Symbol" pitchFamily="18" charset="2"/>
              </a:rPr>
              <a:t>10101</a:t>
            </a:r>
          </a:p>
          <a:p>
            <a:pPr>
              <a:buFont typeface="Symbol" pitchFamily="18" charset="2"/>
              <a:buNone/>
            </a:pPr>
            <a:r>
              <a:rPr lang="en-US">
                <a:latin typeface="Courier New" pitchFamily="-106" charset="0"/>
              </a:rPr>
              <a:t>        110</a:t>
            </a:r>
          </a:p>
          <a:p>
            <a:pPr>
              <a:buFont typeface="Symbol" pitchFamily="18" charset="2"/>
              <a:buNone/>
            </a:pPr>
            <a:r>
              <a:rPr lang="en-US">
                <a:latin typeface="Courier New" pitchFamily="-106" charset="0"/>
              </a:rPr>
              <a:t>       000</a:t>
            </a:r>
          </a:p>
          <a:p>
            <a:pPr>
              <a:buFont typeface="Symbol" pitchFamily="18" charset="2"/>
              <a:buNone/>
            </a:pPr>
            <a:r>
              <a:rPr lang="en-US">
                <a:latin typeface="Courier New" pitchFamily="-106" charset="0"/>
              </a:rPr>
              <a:t>      110</a:t>
            </a:r>
            <a:r>
              <a:rPr lang="en-US">
                <a:solidFill>
                  <a:schemeClr val="bg2"/>
                </a:solidFill>
                <a:latin typeface="Courier New" pitchFamily="-106" charset="0"/>
              </a:rPr>
              <a:t>00</a:t>
            </a:r>
          </a:p>
          <a:p>
            <a:pPr>
              <a:buFont typeface="Symbol" pitchFamily="18" charset="2"/>
              <a:buNone/>
            </a:pPr>
            <a:r>
              <a:rPr lang="en-US">
                <a:solidFill>
                  <a:schemeClr val="bg2"/>
                </a:solidFill>
                <a:latin typeface="Courier New" pitchFamily="-106" charset="0"/>
              </a:rPr>
              <a:t>     </a:t>
            </a:r>
            <a:r>
              <a:rPr lang="en-US">
                <a:latin typeface="Courier New" pitchFamily="-106" charset="0"/>
              </a:rPr>
              <a:t>000</a:t>
            </a:r>
          </a:p>
          <a:p>
            <a:pPr>
              <a:buFont typeface="Symbol" pitchFamily="18" charset="2"/>
              <a:buNone/>
            </a:pPr>
            <a:r>
              <a:rPr lang="en-US">
                <a:latin typeface="Courier New" pitchFamily="-106" charset="0"/>
              </a:rPr>
              <a:t>    110</a:t>
            </a:r>
            <a:r>
              <a:rPr lang="en-US">
                <a:solidFill>
                  <a:schemeClr val="bg2"/>
                </a:solidFill>
                <a:latin typeface="Courier New" pitchFamily="-106" charset="0"/>
              </a:rPr>
              <a:t>0000</a:t>
            </a:r>
            <a:endParaRPr lang="en-US">
              <a:latin typeface="Courier New" pitchFamily="-106" charset="0"/>
            </a:endParaRPr>
          </a:p>
        </p:txBody>
      </p:sp>
      <p:sp>
        <p:nvSpPr>
          <p:cNvPr id="89100" name="Line 14"/>
          <p:cNvSpPr>
            <a:spLocks noChangeShapeType="1"/>
          </p:cNvSpPr>
          <p:nvPr>
            <p:custDataLst>
              <p:tags r:id="rId11"/>
            </p:custDataLst>
          </p:nvPr>
        </p:nvSpPr>
        <p:spPr bwMode="auto">
          <a:xfrm>
            <a:off x="838200" y="2011363"/>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1" name="Line 15"/>
          <p:cNvSpPr>
            <a:spLocks noChangeShapeType="1"/>
          </p:cNvSpPr>
          <p:nvPr>
            <p:custDataLst>
              <p:tags r:id="rId12"/>
            </p:custDataLst>
          </p:nvPr>
        </p:nvSpPr>
        <p:spPr bwMode="auto">
          <a:xfrm>
            <a:off x="3429000" y="2208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2" name="Line 16"/>
          <p:cNvSpPr>
            <a:spLocks noChangeShapeType="1"/>
          </p:cNvSpPr>
          <p:nvPr>
            <p:custDataLst>
              <p:tags r:id="rId13"/>
            </p:custDataLst>
          </p:nvPr>
        </p:nvSpPr>
        <p:spPr bwMode="auto">
          <a:xfrm>
            <a:off x="3429000" y="2589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3" name="Line 17"/>
          <p:cNvSpPr>
            <a:spLocks noChangeShapeType="1"/>
          </p:cNvSpPr>
          <p:nvPr>
            <p:custDataLst>
              <p:tags r:id="rId14"/>
            </p:custDataLst>
          </p:nvPr>
        </p:nvSpPr>
        <p:spPr bwMode="auto">
          <a:xfrm>
            <a:off x="3429000" y="2970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4" name="Line 18"/>
          <p:cNvSpPr>
            <a:spLocks noChangeShapeType="1"/>
          </p:cNvSpPr>
          <p:nvPr>
            <p:custDataLst>
              <p:tags r:id="rId15"/>
            </p:custDataLst>
          </p:nvPr>
        </p:nvSpPr>
        <p:spPr bwMode="auto">
          <a:xfrm>
            <a:off x="3429000" y="3351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5" name="Line 19"/>
          <p:cNvSpPr>
            <a:spLocks noChangeShapeType="1"/>
          </p:cNvSpPr>
          <p:nvPr>
            <p:custDataLst>
              <p:tags r:id="rId16"/>
            </p:custDataLst>
          </p:nvPr>
        </p:nvSpPr>
        <p:spPr bwMode="auto">
          <a:xfrm>
            <a:off x="3429000" y="3732213"/>
            <a:ext cx="1600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6" name="Line 20"/>
          <p:cNvSpPr>
            <a:spLocks noChangeShapeType="1"/>
          </p:cNvSpPr>
          <p:nvPr>
            <p:custDataLst>
              <p:tags r:id="rId17"/>
            </p:custDataLst>
          </p:nvPr>
        </p:nvSpPr>
        <p:spPr bwMode="auto">
          <a:xfrm flipV="1">
            <a:off x="381000" y="3916363"/>
            <a:ext cx="3070225"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107" name="Text Box 21"/>
          <p:cNvSpPr txBox="1">
            <a:spLocks noChangeArrowheads="1"/>
          </p:cNvSpPr>
          <p:nvPr>
            <p:custDataLst>
              <p:tags r:id="rId18"/>
            </p:custDataLst>
          </p:nvPr>
        </p:nvSpPr>
        <p:spPr bwMode="auto">
          <a:xfrm>
            <a:off x="1303338" y="3997325"/>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latin typeface="Courier" pitchFamily="-106" charset="0"/>
              </a:rPr>
              <a:t> </a:t>
            </a:r>
            <a:r>
              <a:rPr lang="en-US">
                <a:latin typeface="Courier New" pitchFamily="-106" charset="0"/>
              </a:rPr>
              <a:t>1111110</a:t>
            </a:r>
          </a:p>
        </p:txBody>
      </p:sp>
      <p:sp>
        <p:nvSpPr>
          <p:cNvPr id="89108" name="Text Box 22"/>
          <p:cNvSpPr txBox="1">
            <a:spLocks noChangeArrowheads="1"/>
          </p:cNvSpPr>
          <p:nvPr>
            <p:custDataLst>
              <p:tags r:id="rId19"/>
            </p:custDataLst>
          </p:nvPr>
        </p:nvSpPr>
        <p:spPr bwMode="auto">
          <a:xfrm>
            <a:off x="5486400" y="14478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600">
                <a:solidFill>
                  <a:srgbClr val="1E16E4"/>
                </a:solidFill>
                <a:latin typeface="Comic Sans MS" pitchFamily="-106" charset="0"/>
              </a:rPr>
              <a:t>The values in binary…</a:t>
            </a:r>
          </a:p>
        </p:txBody>
      </p:sp>
      <p:sp>
        <p:nvSpPr>
          <p:cNvPr id="89109" name="Text Box 23"/>
          <p:cNvSpPr txBox="1">
            <a:spLocks noChangeArrowheads="1"/>
          </p:cNvSpPr>
          <p:nvPr>
            <p:custDataLst>
              <p:tags r:id="rId20"/>
            </p:custDataLst>
          </p:nvPr>
        </p:nvSpPr>
        <p:spPr bwMode="auto">
          <a:xfrm>
            <a:off x="2209800" y="5181600"/>
            <a:ext cx="4953000" cy="841375"/>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omic Sans MS" pitchFamily="-106" charset="0"/>
              </a:rPr>
              <a:t>This is just the grade-school algorithm for multiplication!</a:t>
            </a:r>
          </a:p>
        </p:txBody>
      </p:sp>
      <p:sp>
        <p:nvSpPr>
          <p:cNvPr id="89110" name="Text Box 24"/>
          <p:cNvSpPr txBox="1">
            <a:spLocks noChangeArrowheads="1"/>
          </p:cNvSpPr>
          <p:nvPr>
            <p:custDataLst>
              <p:tags r:id="rId21"/>
            </p:custDataLst>
          </p:nvPr>
        </p:nvSpPr>
        <p:spPr bwMode="auto">
          <a:xfrm>
            <a:off x="388938" y="228600"/>
            <a:ext cx="8153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Aside: </a:t>
            </a:r>
            <a:r>
              <a:rPr lang="en-US" sz="3200">
                <a:latin typeface="Times New Roman" pitchFamily="-106" charset="0"/>
              </a:rPr>
              <a:t>Multiplication with Russian Peasants</a:t>
            </a:r>
          </a:p>
        </p:txBody>
      </p:sp>
      <p:sp>
        <p:nvSpPr>
          <p:cNvPr id="89111" name="Text Box 25"/>
          <p:cNvSpPr txBox="1">
            <a:spLocks noChangeArrowheads="1"/>
          </p:cNvSpPr>
          <p:nvPr/>
        </p:nvSpPr>
        <p:spPr bwMode="auto">
          <a:xfrm>
            <a:off x="2081213" y="61087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t>Why the doubling?   Why the halving?</a:t>
            </a:r>
          </a:p>
        </p:txBody>
      </p:sp>
      <mc:AlternateContent xmlns:mc="http://schemas.openxmlformats.org/markup-compatibility/2006" xmlns:p14="http://schemas.microsoft.com/office/powerpoint/2010/main">
        <mc:Choice Requires="p14">
          <p:contentPart p14:bwMode="auto" r:id="rId26">
            <p14:nvContentPartPr>
              <p14:cNvPr id="35842" name="Ink 26"/>
              <p14:cNvContentPartPr>
                <a14:cpLocks xmlns:a14="http://schemas.microsoft.com/office/drawing/2010/main" noRot="1" noChangeAspect="1" noEditPoints="1" noChangeArrowheads="1" noChangeShapeType="1"/>
              </p14:cNvContentPartPr>
              <p14:nvPr/>
            </p14:nvContentPartPr>
            <p14:xfrm>
              <a:off x="6407150" y="1825625"/>
              <a:ext cx="260350" cy="250825"/>
            </p14:xfrm>
          </p:contentPart>
        </mc:Choice>
        <mc:Fallback xmlns="">
          <p:pic>
            <p:nvPicPr>
              <p:cNvPr id="35842" name="Ink 26"/>
              <p:cNvPicPr>
                <a:picLocks noRot="1" noChangeAspect="1" noEditPoints="1" noChangeArrowheads="1" noChangeShapeType="1"/>
              </p:cNvPicPr>
              <p:nvPr/>
            </p:nvPicPr>
            <p:blipFill>
              <a:blip r:embed="rId27"/>
              <a:stretch>
                <a:fillRect/>
              </a:stretch>
            </p:blipFill>
            <p:spPr>
              <a:xfrm>
                <a:off x="6395627" y="1814109"/>
                <a:ext cx="285197" cy="2760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843" name="Ink 27"/>
              <p14:cNvContentPartPr>
                <a14:cpLocks xmlns:a14="http://schemas.microsoft.com/office/drawing/2010/main" noRot="1" noChangeAspect="1" noEditPoints="1" noChangeArrowheads="1" noChangeShapeType="1"/>
              </p14:cNvContentPartPr>
              <p14:nvPr/>
            </p14:nvContentPartPr>
            <p14:xfrm>
              <a:off x="6530975" y="2441575"/>
              <a:ext cx="201613" cy="528638"/>
            </p14:xfrm>
          </p:contentPart>
        </mc:Choice>
        <mc:Fallback xmlns="">
          <p:pic>
            <p:nvPicPr>
              <p:cNvPr id="35843" name="Ink 27"/>
              <p:cNvPicPr>
                <a:picLocks noRot="1" noChangeAspect="1" noEditPoints="1" noChangeArrowheads="1" noChangeShapeType="1"/>
              </p:cNvPicPr>
              <p:nvPr/>
            </p:nvPicPr>
            <p:blipFill>
              <a:blip r:embed="rId29"/>
              <a:stretch>
                <a:fillRect/>
              </a:stretch>
            </p:blipFill>
            <p:spPr>
              <a:xfrm>
                <a:off x="6523054" y="2436533"/>
                <a:ext cx="214574" cy="54664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844" name="Ink 28"/>
              <p14:cNvContentPartPr>
                <a14:cpLocks xmlns:a14="http://schemas.microsoft.com/office/drawing/2010/main" noRot="1" noChangeAspect="1" noEditPoints="1" noChangeArrowheads="1" noChangeShapeType="1"/>
              </p14:cNvContentPartPr>
              <p14:nvPr/>
            </p14:nvContentPartPr>
            <p14:xfrm>
              <a:off x="6548438" y="3194050"/>
              <a:ext cx="130175" cy="133350"/>
            </p14:xfrm>
          </p:contentPart>
        </mc:Choice>
        <mc:Fallback xmlns="">
          <p:pic>
            <p:nvPicPr>
              <p:cNvPr id="35844" name="Ink 28"/>
              <p:cNvPicPr>
                <a:picLocks noRot="1" noChangeAspect="1" noEditPoints="1" noChangeArrowheads="1" noChangeShapeType="1"/>
              </p:cNvPicPr>
              <p:nvPr/>
            </p:nvPicPr>
            <p:blipFill>
              <a:blip r:embed="rId31"/>
              <a:stretch>
                <a:fillRect/>
              </a:stretch>
            </p:blipFill>
            <p:spPr>
              <a:xfrm>
                <a:off x="6537260" y="3180751"/>
                <a:ext cx="147123" cy="16066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845" name="Ink 29"/>
              <p14:cNvContentPartPr>
                <a14:cpLocks xmlns:a14="http://schemas.microsoft.com/office/drawing/2010/main" noRot="1" noChangeAspect="1" noEditPoints="1" noChangeArrowheads="1" noChangeShapeType="1"/>
              </p14:cNvContentPartPr>
              <p14:nvPr/>
            </p14:nvContentPartPr>
            <p14:xfrm>
              <a:off x="6572250" y="3521075"/>
              <a:ext cx="31750" cy="144463"/>
            </p14:xfrm>
          </p:contentPart>
        </mc:Choice>
        <mc:Fallback xmlns="">
          <p:pic>
            <p:nvPicPr>
              <p:cNvPr id="35845" name="Ink 29"/>
              <p:cNvPicPr>
                <a:picLocks noRot="1" noChangeAspect="1" noEditPoints="1" noChangeArrowheads="1" noChangeShapeType="1"/>
              </p:cNvPicPr>
              <p:nvPr/>
            </p:nvPicPr>
            <p:blipFill>
              <a:blip r:embed="rId33"/>
              <a:stretch>
                <a:fillRect/>
              </a:stretch>
            </p:blipFill>
            <p:spPr>
              <a:xfrm>
                <a:off x="6561426" y="3512789"/>
                <a:ext cx="47625" cy="15779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846" name="Ink 30"/>
              <p14:cNvContentPartPr>
                <a14:cpLocks xmlns:a14="http://schemas.microsoft.com/office/drawing/2010/main" noRot="1" noChangeAspect="1" noEditPoints="1" noChangeArrowheads="1" noChangeShapeType="1"/>
              </p14:cNvContentPartPr>
              <p14:nvPr/>
            </p14:nvContentPartPr>
            <p14:xfrm>
              <a:off x="8391525" y="1798638"/>
              <a:ext cx="131763" cy="234950"/>
            </p14:xfrm>
          </p:contentPart>
        </mc:Choice>
        <mc:Fallback xmlns="">
          <p:pic>
            <p:nvPicPr>
              <p:cNvPr id="35846" name="Ink 30"/>
              <p:cNvPicPr>
                <a:picLocks noRot="1" noChangeAspect="1" noEditPoints="1" noChangeArrowheads="1" noChangeShapeType="1"/>
              </p:cNvPicPr>
              <p:nvPr/>
            </p:nvPicPr>
            <p:blipFill>
              <a:blip r:embed="rId35"/>
              <a:stretch>
                <a:fillRect/>
              </a:stretch>
            </p:blipFill>
            <p:spPr>
              <a:xfrm>
                <a:off x="8381085" y="1791442"/>
                <a:ext cx="155164" cy="24646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847" name="Ink 31"/>
              <p14:cNvContentPartPr>
                <a14:cpLocks xmlns:a14="http://schemas.microsoft.com/office/drawing/2010/main" noRot="1" noChangeAspect="1" noEditPoints="1" noChangeArrowheads="1" noChangeShapeType="1"/>
              </p14:cNvContentPartPr>
              <p14:nvPr/>
            </p14:nvContentPartPr>
            <p14:xfrm>
              <a:off x="8428038" y="2365375"/>
              <a:ext cx="239712" cy="173038"/>
            </p14:xfrm>
          </p:contentPart>
        </mc:Choice>
        <mc:Fallback xmlns="">
          <p:pic>
            <p:nvPicPr>
              <p:cNvPr id="35847" name="Ink 31"/>
              <p:cNvPicPr>
                <a:picLocks noRot="1" noChangeAspect="1" noEditPoints="1" noChangeArrowheads="1" noChangeShapeType="1"/>
              </p:cNvPicPr>
              <p:nvPr/>
            </p:nvPicPr>
            <p:blipFill>
              <a:blip r:embed="rId37"/>
              <a:stretch>
                <a:fillRect/>
              </a:stretch>
            </p:blipFill>
            <p:spPr>
              <a:xfrm>
                <a:off x="8420120" y="2357461"/>
                <a:ext cx="250870" cy="18455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848" name="Ink 32"/>
              <p14:cNvContentPartPr>
                <a14:cpLocks xmlns:a14="http://schemas.microsoft.com/office/drawing/2010/main" noRot="1" noChangeAspect="1" noEditPoints="1" noChangeArrowheads="1" noChangeShapeType="1"/>
              </p14:cNvContentPartPr>
              <p14:nvPr/>
            </p14:nvContentPartPr>
            <p14:xfrm>
              <a:off x="8408988" y="2751138"/>
              <a:ext cx="347662" cy="992187"/>
            </p14:xfrm>
          </p:contentPart>
        </mc:Choice>
        <mc:Fallback xmlns="">
          <p:pic>
            <p:nvPicPr>
              <p:cNvPr id="35848" name="Ink 32"/>
              <p:cNvPicPr>
                <a:picLocks noRot="1" noChangeAspect="1" noEditPoints="1" noChangeArrowheads="1" noChangeShapeType="1"/>
              </p:cNvPicPr>
              <p:nvPr/>
            </p:nvPicPr>
            <p:blipFill>
              <a:blip r:embed="rId39"/>
              <a:stretch>
                <a:fillRect/>
              </a:stretch>
            </p:blipFill>
            <p:spPr>
              <a:xfrm>
                <a:off x="8400702" y="2741418"/>
                <a:ext cx="369999" cy="101486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849" name="Ink 33"/>
              <p14:cNvContentPartPr>
                <a14:cpLocks xmlns:a14="http://schemas.microsoft.com/office/drawing/2010/main" noRot="1" noChangeAspect="1" noEditPoints="1" noChangeArrowheads="1" noChangeShapeType="1"/>
              </p14:cNvContentPartPr>
              <p14:nvPr/>
            </p14:nvContentPartPr>
            <p14:xfrm>
              <a:off x="1851025" y="1995488"/>
              <a:ext cx="1196975" cy="1063625"/>
            </p14:xfrm>
          </p:contentPart>
        </mc:Choice>
        <mc:Fallback xmlns="">
          <p:pic>
            <p:nvPicPr>
              <p:cNvPr id="35849" name="Ink 33"/>
              <p:cNvPicPr>
                <a:picLocks noRot="1" noChangeAspect="1" noEditPoints="1" noChangeArrowheads="1" noChangeShapeType="1"/>
              </p:cNvPicPr>
              <p:nvPr/>
            </p:nvPicPr>
            <p:blipFill>
              <a:blip r:embed="rId41"/>
              <a:stretch>
                <a:fillRect/>
              </a:stretch>
            </p:blipFill>
            <p:spPr>
              <a:xfrm>
                <a:off x="1843105" y="1989369"/>
                <a:ext cx="1213895" cy="107802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850" name="Ink 34"/>
              <p14:cNvContentPartPr>
                <a14:cpLocks xmlns:a14="http://schemas.microsoft.com/office/drawing/2010/main" noRot="1" noChangeAspect="1" noEditPoints="1" noChangeArrowheads="1" noChangeShapeType="1"/>
              </p14:cNvContentPartPr>
              <p14:nvPr/>
            </p14:nvContentPartPr>
            <p14:xfrm>
              <a:off x="1096963" y="3382963"/>
              <a:ext cx="3467100" cy="1581150"/>
            </p14:xfrm>
          </p:contentPart>
        </mc:Choice>
        <mc:Fallback xmlns="">
          <p:pic>
            <p:nvPicPr>
              <p:cNvPr id="35850" name="Ink 34"/>
              <p:cNvPicPr>
                <a:picLocks noRot="1" noChangeAspect="1" noEditPoints="1" noChangeArrowheads="1" noChangeShapeType="1"/>
              </p:cNvPicPr>
              <p:nvPr/>
            </p:nvPicPr>
            <p:blipFill>
              <a:blip r:embed="rId43"/>
              <a:stretch>
                <a:fillRect/>
              </a:stretch>
            </p:blipFill>
            <p:spPr>
              <a:xfrm>
                <a:off x="1086163" y="3373963"/>
                <a:ext cx="3481140" cy="1600950"/>
              </a:xfrm>
              <a:prstGeom prst="rect">
                <a:avLst/>
              </a:prstGeom>
            </p:spPr>
          </p:pic>
        </mc:Fallback>
      </mc:AlternateContent>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p:cNvGrpSpPr>
            <a:grpSpLocks/>
          </p:cNvGrpSpPr>
          <p:nvPr>
            <p:custDataLst>
              <p:tags r:id="rId1"/>
            </p:custDataLst>
          </p:nvPr>
        </p:nvGrpSpPr>
        <p:grpSpPr bwMode="auto">
          <a:xfrm>
            <a:off x="533400" y="914400"/>
            <a:ext cx="6521450" cy="149225"/>
            <a:chOff x="295" y="1311"/>
            <a:chExt cx="5177" cy="114"/>
          </a:xfrm>
        </p:grpSpPr>
        <p:sp>
          <p:nvSpPr>
            <p:cNvPr id="90163" name="Rectangle 3"/>
            <p:cNvSpPr>
              <a:spLocks noChangeArrowheads="1"/>
            </p:cNvSpPr>
            <p:nvPr>
              <p:custDataLst>
                <p:tags r:id="rId4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90164" name="Rectangle 4"/>
            <p:cNvSpPr>
              <a:spLocks noChangeArrowheads="1"/>
            </p:cNvSpPr>
            <p:nvPr>
              <p:custDataLst>
                <p:tags r:id="rId4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90115" name="Text Box 5"/>
          <p:cNvSpPr txBox="1">
            <a:spLocks noChangeArrowheads="1"/>
          </p:cNvSpPr>
          <p:nvPr>
            <p:custDataLst>
              <p:tags r:id="rId2"/>
            </p:custDataLst>
          </p:nvPr>
        </p:nvSpPr>
        <p:spPr bwMode="auto">
          <a:xfrm>
            <a:off x="304800" y="152400"/>
            <a:ext cx="5486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sinking with </a:t>
            </a:r>
            <a:r>
              <a:rPr lang="en-US" sz="4200" b="1">
                <a:latin typeface="Courier New" pitchFamily="-106" charset="0"/>
              </a:rPr>
              <a:t>float</a:t>
            </a:r>
            <a:r>
              <a:rPr lang="en-US" sz="4200">
                <a:latin typeface="Times New Roman" pitchFamily="-106" charset="0"/>
              </a:rPr>
              <a:t>s</a:t>
            </a:r>
          </a:p>
        </p:txBody>
      </p:sp>
      <p:sp>
        <p:nvSpPr>
          <p:cNvPr id="90116" name="Text Box 6"/>
          <p:cNvSpPr txBox="1">
            <a:spLocks noChangeArrowheads="1"/>
          </p:cNvSpPr>
          <p:nvPr>
            <p:custDataLst>
              <p:tags r:id="rId3"/>
            </p:custDataLst>
          </p:nvPr>
        </p:nvSpPr>
        <p:spPr bwMode="auto">
          <a:xfrm>
            <a:off x="457200" y="2413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0.0000</a:t>
            </a:r>
          </a:p>
        </p:txBody>
      </p:sp>
      <p:sp>
        <p:nvSpPr>
          <p:cNvPr id="90117" name="Text Box 7"/>
          <p:cNvSpPr txBox="1">
            <a:spLocks noChangeArrowheads="1"/>
          </p:cNvSpPr>
          <p:nvPr>
            <p:custDataLst>
              <p:tags r:id="rId4"/>
            </p:custDataLst>
          </p:nvPr>
        </p:nvSpPr>
        <p:spPr bwMode="auto">
          <a:xfrm>
            <a:off x="457200" y="2794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0.0001</a:t>
            </a:r>
          </a:p>
        </p:txBody>
      </p:sp>
      <p:sp>
        <p:nvSpPr>
          <p:cNvPr id="90118" name="Text Box 8"/>
          <p:cNvSpPr txBox="1">
            <a:spLocks noChangeArrowheads="1"/>
          </p:cNvSpPr>
          <p:nvPr>
            <p:custDataLst>
              <p:tags r:id="rId5"/>
            </p:custDataLst>
          </p:nvPr>
        </p:nvSpPr>
        <p:spPr bwMode="auto">
          <a:xfrm>
            <a:off x="457200" y="317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0.0010</a:t>
            </a:r>
          </a:p>
        </p:txBody>
      </p:sp>
      <p:sp>
        <p:nvSpPr>
          <p:cNvPr id="90119" name="Text Box 9"/>
          <p:cNvSpPr txBox="1">
            <a:spLocks noChangeArrowheads="1"/>
          </p:cNvSpPr>
          <p:nvPr>
            <p:custDataLst>
              <p:tags r:id="rId6"/>
            </p:custDataLst>
          </p:nvPr>
        </p:nvSpPr>
        <p:spPr bwMode="auto">
          <a:xfrm>
            <a:off x="457200" y="3556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0.0011</a:t>
            </a:r>
          </a:p>
        </p:txBody>
      </p:sp>
      <p:sp>
        <p:nvSpPr>
          <p:cNvPr id="90120" name="Text Box 10"/>
          <p:cNvSpPr txBox="1">
            <a:spLocks noChangeArrowheads="1"/>
          </p:cNvSpPr>
          <p:nvPr>
            <p:custDataLst>
              <p:tags r:id="rId7"/>
            </p:custDataLst>
          </p:nvPr>
        </p:nvSpPr>
        <p:spPr bwMode="auto">
          <a:xfrm>
            <a:off x="457200" y="607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0.1111</a:t>
            </a:r>
          </a:p>
        </p:txBody>
      </p:sp>
      <p:sp>
        <p:nvSpPr>
          <p:cNvPr id="90121" name="Text Box 11"/>
          <p:cNvSpPr txBox="1">
            <a:spLocks noChangeArrowheads="1"/>
          </p:cNvSpPr>
          <p:nvPr>
            <p:custDataLst>
              <p:tags r:id="rId8"/>
            </p:custDataLst>
          </p:nvPr>
        </p:nvSpPr>
        <p:spPr bwMode="auto">
          <a:xfrm>
            <a:off x="457200" y="3937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0.0100</a:t>
            </a:r>
          </a:p>
        </p:txBody>
      </p:sp>
      <p:sp>
        <p:nvSpPr>
          <p:cNvPr id="90122" name="Text Box 12"/>
          <p:cNvSpPr txBox="1">
            <a:spLocks noChangeArrowheads="1"/>
          </p:cNvSpPr>
          <p:nvPr>
            <p:custDataLst>
              <p:tags r:id="rId9"/>
            </p:custDataLst>
          </p:nvPr>
        </p:nvSpPr>
        <p:spPr bwMode="auto">
          <a:xfrm>
            <a:off x="457200" y="4318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0.0101</a:t>
            </a:r>
          </a:p>
        </p:txBody>
      </p:sp>
      <p:sp>
        <p:nvSpPr>
          <p:cNvPr id="90123" name="Line 13"/>
          <p:cNvSpPr>
            <a:spLocks noChangeShapeType="1"/>
          </p:cNvSpPr>
          <p:nvPr>
            <p:custDataLst>
              <p:tags r:id="rId10"/>
            </p:custDataLst>
          </p:nvPr>
        </p:nvSpPr>
        <p:spPr bwMode="auto">
          <a:xfrm>
            <a:off x="958850" y="6527800"/>
            <a:ext cx="649288"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124" name="Text Box 14"/>
          <p:cNvSpPr txBox="1">
            <a:spLocks noChangeArrowheads="1"/>
          </p:cNvSpPr>
          <p:nvPr>
            <p:custDataLst>
              <p:tags r:id="rId11"/>
            </p:custDataLst>
          </p:nvPr>
        </p:nvSpPr>
        <p:spPr bwMode="auto">
          <a:xfrm>
            <a:off x="874713" y="6567488"/>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solidFill>
                  <a:srgbClr val="1E16E4"/>
                </a:solidFill>
                <a:latin typeface="Comic Sans MS" pitchFamily="-106" charset="0"/>
              </a:rPr>
              <a:t>4 bits</a:t>
            </a:r>
          </a:p>
        </p:txBody>
      </p:sp>
      <p:sp>
        <p:nvSpPr>
          <p:cNvPr id="90125" name="Text Box 15"/>
          <p:cNvSpPr txBox="1">
            <a:spLocks noChangeArrowheads="1"/>
          </p:cNvSpPr>
          <p:nvPr>
            <p:custDataLst>
              <p:tags r:id="rId12"/>
            </p:custDataLst>
          </p:nvPr>
        </p:nvSpPr>
        <p:spPr bwMode="auto">
          <a:xfrm>
            <a:off x="5867400" y="6127750"/>
            <a:ext cx="3276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solidFill>
                  <a:srgbClr val="1E16E4"/>
                </a:solidFill>
                <a:latin typeface="Comic Sans MS" pitchFamily="-106" charset="0"/>
              </a:rPr>
              <a:t>In reality, </a:t>
            </a:r>
            <a:r>
              <a:rPr lang="en-US" sz="1400">
                <a:solidFill>
                  <a:srgbClr val="B410CE"/>
                </a:solidFill>
                <a:latin typeface="Comic Sans MS" pitchFamily="-106" charset="0"/>
              </a:rPr>
              <a:t>23 bits</a:t>
            </a:r>
            <a:r>
              <a:rPr lang="en-US" sz="1400">
                <a:solidFill>
                  <a:srgbClr val="1E16E4"/>
                </a:solidFill>
                <a:latin typeface="Comic Sans MS" pitchFamily="-106" charset="0"/>
              </a:rPr>
              <a:t> or </a:t>
            </a:r>
            <a:r>
              <a:rPr lang="en-US" sz="1400">
                <a:solidFill>
                  <a:srgbClr val="B410CE"/>
                </a:solidFill>
                <a:latin typeface="Comic Sans MS" pitchFamily="-106" charset="0"/>
              </a:rPr>
              <a:t>52 bits</a:t>
            </a:r>
            <a:r>
              <a:rPr lang="en-US" sz="1400">
                <a:solidFill>
                  <a:srgbClr val="1E16E4"/>
                </a:solidFill>
                <a:latin typeface="Comic Sans MS" pitchFamily="-106" charset="0"/>
              </a:rPr>
              <a:t> will be used to represent the fractional part of a floating-point number</a:t>
            </a:r>
          </a:p>
        </p:txBody>
      </p:sp>
      <p:sp>
        <p:nvSpPr>
          <p:cNvPr id="90126" name="Text Box 16"/>
          <p:cNvSpPr txBox="1">
            <a:spLocks noChangeArrowheads="1"/>
          </p:cNvSpPr>
          <p:nvPr>
            <p:custDataLst>
              <p:tags r:id="rId13"/>
            </p:custDataLst>
          </p:nvPr>
        </p:nvSpPr>
        <p:spPr bwMode="auto">
          <a:xfrm>
            <a:off x="457200" y="5689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0.1110</a:t>
            </a:r>
          </a:p>
        </p:txBody>
      </p:sp>
      <p:sp>
        <p:nvSpPr>
          <p:cNvPr id="90127" name="Text Box 17"/>
          <p:cNvSpPr txBox="1">
            <a:spLocks noChangeArrowheads="1"/>
          </p:cNvSpPr>
          <p:nvPr>
            <p:custDataLst>
              <p:tags r:id="rId14"/>
            </p:custDataLst>
          </p:nvPr>
        </p:nvSpPr>
        <p:spPr bwMode="auto">
          <a:xfrm>
            <a:off x="457200" y="5308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0.1101</a:t>
            </a:r>
          </a:p>
        </p:txBody>
      </p:sp>
      <p:sp>
        <p:nvSpPr>
          <p:cNvPr id="90128" name="Text Box 18"/>
          <p:cNvSpPr txBox="1">
            <a:spLocks noChangeArrowheads="1"/>
          </p:cNvSpPr>
          <p:nvPr>
            <p:custDataLst>
              <p:tags r:id="rId15"/>
            </p:custDataLst>
          </p:nvPr>
        </p:nvSpPr>
        <p:spPr bwMode="auto">
          <a:xfrm>
            <a:off x="457200" y="4927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0.1100</a:t>
            </a:r>
          </a:p>
        </p:txBody>
      </p:sp>
      <p:sp>
        <p:nvSpPr>
          <p:cNvPr id="90129" name="Text Box 19"/>
          <p:cNvSpPr txBox="1">
            <a:spLocks noChangeArrowheads="1"/>
          </p:cNvSpPr>
          <p:nvPr>
            <p:custDataLst>
              <p:tags r:id="rId16"/>
            </p:custDataLst>
          </p:nvPr>
        </p:nvSpPr>
        <p:spPr bwMode="auto">
          <a:xfrm>
            <a:off x="708025" y="4538663"/>
            <a:ext cx="80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90130" name="Text Box 20"/>
          <p:cNvSpPr txBox="1">
            <a:spLocks noChangeArrowheads="1"/>
          </p:cNvSpPr>
          <p:nvPr>
            <p:custDataLst>
              <p:tags r:id="rId17"/>
            </p:custDataLst>
          </p:nvPr>
        </p:nvSpPr>
        <p:spPr bwMode="auto">
          <a:xfrm>
            <a:off x="2790825" y="2409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0.0000    </a:t>
            </a:r>
          </a:p>
        </p:txBody>
      </p:sp>
      <p:sp>
        <p:nvSpPr>
          <p:cNvPr id="90131" name="Text Box 22"/>
          <p:cNvSpPr txBox="1">
            <a:spLocks noChangeArrowheads="1"/>
          </p:cNvSpPr>
          <p:nvPr>
            <p:custDataLst>
              <p:tags r:id="rId18"/>
            </p:custDataLst>
          </p:nvPr>
        </p:nvSpPr>
        <p:spPr bwMode="auto">
          <a:xfrm>
            <a:off x="2790825" y="2790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0.0625</a:t>
            </a:r>
          </a:p>
        </p:txBody>
      </p:sp>
      <p:sp>
        <p:nvSpPr>
          <p:cNvPr id="90132" name="Text Box 23"/>
          <p:cNvSpPr txBox="1">
            <a:spLocks noChangeArrowheads="1"/>
          </p:cNvSpPr>
          <p:nvPr>
            <p:custDataLst>
              <p:tags r:id="rId19"/>
            </p:custDataLst>
          </p:nvPr>
        </p:nvSpPr>
        <p:spPr bwMode="auto">
          <a:xfrm>
            <a:off x="2790825" y="3171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0.1250</a:t>
            </a:r>
          </a:p>
        </p:txBody>
      </p:sp>
      <p:sp>
        <p:nvSpPr>
          <p:cNvPr id="90133" name="Text Box 24"/>
          <p:cNvSpPr txBox="1">
            <a:spLocks noChangeArrowheads="1"/>
          </p:cNvSpPr>
          <p:nvPr>
            <p:custDataLst>
              <p:tags r:id="rId20"/>
            </p:custDataLst>
          </p:nvPr>
        </p:nvSpPr>
        <p:spPr bwMode="auto">
          <a:xfrm>
            <a:off x="2790825" y="35512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0.1875</a:t>
            </a:r>
          </a:p>
        </p:txBody>
      </p:sp>
      <p:sp>
        <p:nvSpPr>
          <p:cNvPr id="90134" name="Text Box 25"/>
          <p:cNvSpPr txBox="1">
            <a:spLocks noChangeArrowheads="1"/>
          </p:cNvSpPr>
          <p:nvPr>
            <p:custDataLst>
              <p:tags r:id="rId21"/>
            </p:custDataLst>
          </p:nvPr>
        </p:nvSpPr>
        <p:spPr bwMode="auto">
          <a:xfrm>
            <a:off x="2790825" y="39322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0.2500</a:t>
            </a:r>
          </a:p>
        </p:txBody>
      </p:sp>
      <p:sp>
        <p:nvSpPr>
          <p:cNvPr id="90135" name="Text Box 26"/>
          <p:cNvSpPr txBox="1">
            <a:spLocks noChangeArrowheads="1"/>
          </p:cNvSpPr>
          <p:nvPr>
            <p:custDataLst>
              <p:tags r:id="rId22"/>
            </p:custDataLst>
          </p:nvPr>
        </p:nvSpPr>
        <p:spPr bwMode="auto">
          <a:xfrm>
            <a:off x="2790825" y="431165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0.3125</a:t>
            </a:r>
          </a:p>
        </p:txBody>
      </p:sp>
      <p:sp>
        <p:nvSpPr>
          <p:cNvPr id="90136" name="Text Box 27"/>
          <p:cNvSpPr txBox="1">
            <a:spLocks noChangeArrowheads="1"/>
          </p:cNvSpPr>
          <p:nvPr>
            <p:custDataLst>
              <p:tags r:id="rId23"/>
            </p:custDataLst>
          </p:nvPr>
        </p:nvSpPr>
        <p:spPr bwMode="auto">
          <a:xfrm>
            <a:off x="2790825" y="4913313"/>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0.7500</a:t>
            </a:r>
          </a:p>
        </p:txBody>
      </p:sp>
      <p:sp>
        <p:nvSpPr>
          <p:cNvPr id="90137" name="Text Box 28"/>
          <p:cNvSpPr txBox="1">
            <a:spLocks noChangeArrowheads="1"/>
          </p:cNvSpPr>
          <p:nvPr>
            <p:custDataLst>
              <p:tags r:id="rId24"/>
            </p:custDataLst>
          </p:nvPr>
        </p:nvSpPr>
        <p:spPr bwMode="auto">
          <a:xfrm>
            <a:off x="2790825" y="529907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0.8125</a:t>
            </a:r>
          </a:p>
        </p:txBody>
      </p:sp>
      <p:sp>
        <p:nvSpPr>
          <p:cNvPr id="90138" name="Text Box 29"/>
          <p:cNvSpPr txBox="1">
            <a:spLocks noChangeArrowheads="1"/>
          </p:cNvSpPr>
          <p:nvPr>
            <p:custDataLst>
              <p:tags r:id="rId25"/>
            </p:custDataLst>
          </p:nvPr>
        </p:nvSpPr>
        <p:spPr bwMode="auto">
          <a:xfrm>
            <a:off x="2790825" y="56848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0.8750</a:t>
            </a:r>
          </a:p>
        </p:txBody>
      </p:sp>
      <p:sp>
        <p:nvSpPr>
          <p:cNvPr id="90139" name="Text Box 30"/>
          <p:cNvSpPr txBox="1">
            <a:spLocks noChangeArrowheads="1"/>
          </p:cNvSpPr>
          <p:nvPr>
            <p:custDataLst>
              <p:tags r:id="rId26"/>
            </p:custDataLst>
          </p:nvPr>
        </p:nvSpPr>
        <p:spPr bwMode="auto">
          <a:xfrm>
            <a:off x="2790825" y="607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0.9375</a:t>
            </a:r>
          </a:p>
        </p:txBody>
      </p:sp>
      <p:sp>
        <p:nvSpPr>
          <p:cNvPr id="90140" name="Text Box 31"/>
          <p:cNvSpPr txBox="1">
            <a:spLocks noChangeArrowheads="1"/>
          </p:cNvSpPr>
          <p:nvPr>
            <p:custDataLst>
              <p:tags r:id="rId27"/>
            </p:custDataLst>
          </p:nvPr>
        </p:nvSpPr>
        <p:spPr bwMode="auto">
          <a:xfrm>
            <a:off x="2862263" y="4532313"/>
            <a:ext cx="80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067B0E"/>
                </a:solidFill>
              </a:rPr>
              <a:t>…</a:t>
            </a:r>
          </a:p>
        </p:txBody>
      </p:sp>
      <p:sp>
        <p:nvSpPr>
          <p:cNvPr id="90141" name="Line 32"/>
          <p:cNvSpPr>
            <a:spLocks noChangeShapeType="1"/>
          </p:cNvSpPr>
          <p:nvPr>
            <p:custDataLst>
              <p:tags r:id="rId28"/>
            </p:custDataLst>
          </p:nvPr>
        </p:nvSpPr>
        <p:spPr bwMode="auto">
          <a:xfrm>
            <a:off x="1752600" y="26304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2" name="Line 33"/>
          <p:cNvSpPr>
            <a:spLocks noChangeShapeType="1"/>
          </p:cNvSpPr>
          <p:nvPr>
            <p:custDataLst>
              <p:tags r:id="rId29"/>
            </p:custDataLst>
          </p:nvPr>
        </p:nvSpPr>
        <p:spPr bwMode="auto">
          <a:xfrm>
            <a:off x="1752600" y="2997200"/>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3" name="Line 34"/>
          <p:cNvSpPr>
            <a:spLocks noChangeShapeType="1"/>
          </p:cNvSpPr>
          <p:nvPr>
            <p:custDataLst>
              <p:tags r:id="rId30"/>
            </p:custDataLst>
          </p:nvPr>
        </p:nvSpPr>
        <p:spPr bwMode="auto">
          <a:xfrm>
            <a:off x="1752600" y="339566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4" name="Line 35"/>
          <p:cNvSpPr>
            <a:spLocks noChangeShapeType="1"/>
          </p:cNvSpPr>
          <p:nvPr>
            <p:custDataLst>
              <p:tags r:id="rId31"/>
            </p:custDataLst>
          </p:nvPr>
        </p:nvSpPr>
        <p:spPr bwMode="auto">
          <a:xfrm>
            <a:off x="1752600" y="377031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5" name="Line 36"/>
          <p:cNvSpPr>
            <a:spLocks noChangeShapeType="1"/>
          </p:cNvSpPr>
          <p:nvPr>
            <p:custDataLst>
              <p:tags r:id="rId32"/>
            </p:custDataLst>
          </p:nvPr>
        </p:nvSpPr>
        <p:spPr bwMode="auto">
          <a:xfrm>
            <a:off x="1752600" y="416083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6" name="Line 37"/>
          <p:cNvSpPr>
            <a:spLocks noChangeShapeType="1"/>
          </p:cNvSpPr>
          <p:nvPr>
            <p:custDataLst>
              <p:tags r:id="rId33"/>
            </p:custDataLst>
          </p:nvPr>
        </p:nvSpPr>
        <p:spPr bwMode="auto">
          <a:xfrm>
            <a:off x="1752600" y="45227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7" name="Line 38"/>
          <p:cNvSpPr>
            <a:spLocks noChangeShapeType="1"/>
          </p:cNvSpPr>
          <p:nvPr>
            <p:custDataLst>
              <p:tags r:id="rId34"/>
            </p:custDataLst>
          </p:nvPr>
        </p:nvSpPr>
        <p:spPr bwMode="auto">
          <a:xfrm>
            <a:off x="1752600" y="51577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8" name="Line 39"/>
          <p:cNvSpPr>
            <a:spLocks noChangeShapeType="1"/>
          </p:cNvSpPr>
          <p:nvPr>
            <p:custDataLst>
              <p:tags r:id="rId35"/>
            </p:custDataLst>
          </p:nvPr>
        </p:nvSpPr>
        <p:spPr bwMode="auto">
          <a:xfrm>
            <a:off x="1752600" y="551656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49" name="Line 40"/>
          <p:cNvSpPr>
            <a:spLocks noChangeShapeType="1"/>
          </p:cNvSpPr>
          <p:nvPr>
            <p:custDataLst>
              <p:tags r:id="rId36"/>
            </p:custDataLst>
          </p:nvPr>
        </p:nvSpPr>
        <p:spPr bwMode="auto">
          <a:xfrm>
            <a:off x="1752600" y="59070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50" name="Line 41"/>
          <p:cNvSpPr>
            <a:spLocks noChangeShapeType="1"/>
          </p:cNvSpPr>
          <p:nvPr>
            <p:custDataLst>
              <p:tags r:id="rId37"/>
            </p:custDataLst>
          </p:nvPr>
        </p:nvSpPr>
        <p:spPr bwMode="auto">
          <a:xfrm>
            <a:off x="1752600" y="6283325"/>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0151" name="Text Box 42"/>
          <p:cNvSpPr txBox="1">
            <a:spLocks noChangeArrowheads="1"/>
          </p:cNvSpPr>
          <p:nvPr>
            <p:custDataLst>
              <p:tags r:id="rId38"/>
            </p:custDataLst>
          </p:nvPr>
        </p:nvSpPr>
        <p:spPr bwMode="auto">
          <a:xfrm>
            <a:off x="2133600" y="1295400"/>
            <a:ext cx="3016250" cy="955675"/>
          </a:xfrm>
          <a:prstGeom prst="rect">
            <a:avLst/>
          </a:prstGeom>
          <a:noFill/>
          <a:ln w="9525">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2800">
                <a:solidFill>
                  <a:srgbClr val="1E16E4"/>
                </a:solidFill>
              </a:rPr>
              <a:t>Imagine we had only 4 bits …</a:t>
            </a:r>
          </a:p>
        </p:txBody>
      </p:sp>
      <p:sp>
        <p:nvSpPr>
          <p:cNvPr id="90152" name="Text Box 43"/>
          <p:cNvSpPr txBox="1">
            <a:spLocks noChangeArrowheads="1"/>
          </p:cNvSpPr>
          <p:nvPr>
            <p:custDataLst>
              <p:tags r:id="rId39"/>
            </p:custDataLst>
          </p:nvPr>
        </p:nvSpPr>
        <p:spPr bwMode="auto">
          <a:xfrm>
            <a:off x="1066800" y="16430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.125</a:t>
            </a:r>
          </a:p>
        </p:txBody>
      </p:sp>
      <p:sp>
        <p:nvSpPr>
          <p:cNvPr id="90153" name="Text Box 44"/>
          <p:cNvSpPr txBox="1">
            <a:spLocks noChangeArrowheads="1"/>
          </p:cNvSpPr>
          <p:nvPr>
            <p:custDataLst>
              <p:tags r:id="rId40"/>
            </p:custDataLst>
          </p:nvPr>
        </p:nvSpPr>
        <p:spPr bwMode="auto">
          <a:xfrm>
            <a:off x="685800" y="22145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.5</a:t>
            </a:r>
          </a:p>
        </p:txBody>
      </p:sp>
      <p:sp>
        <p:nvSpPr>
          <p:cNvPr id="90154" name="Text Box 45"/>
          <p:cNvSpPr txBox="1">
            <a:spLocks noChangeArrowheads="1"/>
          </p:cNvSpPr>
          <p:nvPr>
            <p:custDataLst>
              <p:tags r:id="rId41"/>
            </p:custDataLst>
          </p:nvPr>
        </p:nvSpPr>
        <p:spPr bwMode="auto">
          <a:xfrm>
            <a:off x="863600" y="19224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.25</a:t>
            </a:r>
          </a:p>
        </p:txBody>
      </p:sp>
      <p:sp>
        <p:nvSpPr>
          <p:cNvPr id="90155" name="Text Box 46"/>
          <p:cNvSpPr txBox="1">
            <a:spLocks noChangeArrowheads="1"/>
          </p:cNvSpPr>
          <p:nvPr>
            <p:custDataLst>
              <p:tags r:id="rId42"/>
            </p:custDataLst>
          </p:nvPr>
        </p:nvSpPr>
        <p:spPr bwMode="auto">
          <a:xfrm>
            <a:off x="1244600" y="1371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.0625</a:t>
            </a:r>
          </a:p>
        </p:txBody>
      </p:sp>
      <p:sp>
        <p:nvSpPr>
          <p:cNvPr id="90156" name="Line 47"/>
          <p:cNvSpPr>
            <a:spLocks noChangeShapeType="1"/>
          </p:cNvSpPr>
          <p:nvPr>
            <p:custDataLst>
              <p:tags r:id="rId43"/>
            </p:custDataLst>
          </p:nvPr>
        </p:nvSpPr>
        <p:spPr bwMode="auto">
          <a:xfrm>
            <a:off x="1562100" y="1612900"/>
            <a:ext cx="0" cy="8382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0157" name="Line 48"/>
          <p:cNvSpPr>
            <a:spLocks noChangeShapeType="1"/>
          </p:cNvSpPr>
          <p:nvPr>
            <p:custDataLst>
              <p:tags r:id="rId44"/>
            </p:custDataLst>
          </p:nvPr>
        </p:nvSpPr>
        <p:spPr bwMode="auto">
          <a:xfrm>
            <a:off x="1371600" y="1879600"/>
            <a:ext cx="0" cy="5715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0158" name="Line 49"/>
          <p:cNvSpPr>
            <a:spLocks noChangeShapeType="1"/>
          </p:cNvSpPr>
          <p:nvPr>
            <p:custDataLst>
              <p:tags r:id="rId45"/>
            </p:custDataLst>
          </p:nvPr>
        </p:nvSpPr>
        <p:spPr bwMode="auto">
          <a:xfrm>
            <a:off x="1192213" y="2165350"/>
            <a:ext cx="1587" cy="26035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0159" name="Line 50"/>
          <p:cNvSpPr>
            <a:spLocks noChangeShapeType="1"/>
          </p:cNvSpPr>
          <p:nvPr>
            <p:custDataLst>
              <p:tags r:id="rId46"/>
            </p:custDataLst>
          </p:nvPr>
        </p:nvSpPr>
        <p:spPr bwMode="auto">
          <a:xfrm>
            <a:off x="3962400" y="2565400"/>
            <a:ext cx="0" cy="3810000"/>
          </a:xfrm>
          <a:prstGeom prst="line">
            <a:avLst/>
          </a:prstGeom>
          <a:noFill/>
          <a:ln w="28575">
            <a:solidFill>
              <a:srgbClr val="067B0E"/>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0160" name="Text Box 51"/>
          <p:cNvSpPr txBox="1">
            <a:spLocks noChangeArrowheads="1"/>
          </p:cNvSpPr>
          <p:nvPr>
            <p:custDataLst>
              <p:tags r:id="rId47"/>
            </p:custDataLst>
          </p:nvPr>
        </p:nvSpPr>
        <p:spPr bwMode="auto">
          <a:xfrm>
            <a:off x="4648200" y="3810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i="1">
                <a:solidFill>
                  <a:srgbClr val="067B0E"/>
                </a:solidFill>
                <a:latin typeface="Times New Roman" pitchFamily="-106" charset="0"/>
              </a:rPr>
              <a:t>lots </a:t>
            </a:r>
            <a:r>
              <a:rPr lang="en-US">
                <a:solidFill>
                  <a:srgbClr val="067B0E"/>
                </a:solidFill>
                <a:latin typeface="Times New Roman" pitchFamily="-106" charset="0"/>
              </a:rPr>
              <a:t>of gaps in here…</a:t>
            </a:r>
            <a:endParaRPr lang="en-US" b="1" i="1">
              <a:solidFill>
                <a:srgbClr val="067B0E"/>
              </a:solidFill>
              <a:latin typeface="Times New Roman" pitchFamily="-106" charset="0"/>
            </a:endParaRPr>
          </a:p>
        </p:txBody>
      </p:sp>
      <mc:AlternateContent xmlns:mc="http://schemas.openxmlformats.org/markup-compatibility/2006" xmlns:p14="http://schemas.microsoft.com/office/powerpoint/2010/main">
        <mc:Choice Requires="p14">
          <p:contentPart p14:bwMode="auto" r:id="rId52">
            <p14:nvContentPartPr>
              <p14:cNvPr id="36866" name="Ink 51"/>
              <p14:cNvContentPartPr>
                <a14:cpLocks xmlns:a14="http://schemas.microsoft.com/office/drawing/2010/main" noRot="1" noChangeAspect="1" noEditPoints="1" noChangeArrowheads="1" noChangeShapeType="1"/>
              </p14:cNvContentPartPr>
              <p14:nvPr/>
            </p14:nvContentPartPr>
            <p14:xfrm>
              <a:off x="2363788" y="2049463"/>
              <a:ext cx="3930650" cy="1636712"/>
            </p14:xfrm>
          </p:contentPart>
        </mc:Choice>
        <mc:Fallback xmlns="">
          <p:pic>
            <p:nvPicPr>
              <p:cNvPr id="36866" name="Ink 51"/>
              <p:cNvPicPr>
                <a:picLocks noRot="1" noChangeAspect="1" noEditPoints="1" noChangeArrowheads="1" noChangeShapeType="1"/>
              </p:cNvPicPr>
              <p:nvPr/>
            </p:nvPicPr>
            <p:blipFill>
              <a:blip r:embed="rId53"/>
              <a:stretch>
                <a:fillRect/>
              </a:stretch>
            </p:blipFill>
            <p:spPr>
              <a:xfrm>
                <a:off x="2349387" y="2039382"/>
                <a:ext cx="3957651" cy="166155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867" name="Ink 52"/>
              <p14:cNvContentPartPr>
                <a14:cpLocks xmlns:a14="http://schemas.microsoft.com/office/drawing/2010/main" noRot="1" noChangeAspect="1" noEditPoints="1" noChangeArrowheads="1" noChangeShapeType="1"/>
              </p14:cNvContentPartPr>
              <p14:nvPr/>
            </p14:nvContentPartPr>
            <p14:xfrm>
              <a:off x="4008438" y="2555875"/>
              <a:ext cx="1279525" cy="3700463"/>
            </p14:xfrm>
          </p:contentPart>
        </mc:Choice>
        <mc:Fallback xmlns="">
          <p:pic>
            <p:nvPicPr>
              <p:cNvPr id="36867" name="Ink 52"/>
              <p:cNvPicPr>
                <a:picLocks noRot="1" noChangeAspect="1" noEditPoints="1" noChangeArrowheads="1" noChangeShapeType="1"/>
              </p:cNvPicPr>
              <p:nvPr/>
            </p:nvPicPr>
            <p:blipFill>
              <a:blip r:embed="rId55"/>
              <a:stretch>
                <a:fillRect/>
              </a:stretch>
            </p:blipFill>
            <p:spPr>
              <a:xfrm>
                <a:off x="3995117" y="2544356"/>
                <a:ext cx="1301846" cy="3718101"/>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0"/>
          <p:cNvSpPr txBox="1">
            <a:spLocks noChangeArrowheads="1"/>
          </p:cNvSpPr>
          <p:nvPr>
            <p:custDataLst>
              <p:tags r:id="rId1"/>
            </p:custDataLst>
          </p:nvPr>
        </p:nvSpPr>
        <p:spPr bwMode="auto">
          <a:xfrm>
            <a:off x="152400" y="457200"/>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000" dirty="0">
                <a:solidFill>
                  <a:srgbClr val="1E16E4"/>
                </a:solidFill>
                <a:latin typeface="Cambria" pitchFamily="18" charset="0"/>
              </a:rPr>
              <a:t>Convert these two binary numbers </a:t>
            </a:r>
            <a:r>
              <a:rPr lang="en-US" sz="2000" b="1" i="1" dirty="0">
                <a:solidFill>
                  <a:srgbClr val="1E16E4"/>
                </a:solidFill>
                <a:latin typeface="Cambria" pitchFamily="18" charset="0"/>
              </a:rPr>
              <a:t>to decimal</a:t>
            </a:r>
            <a:r>
              <a:rPr lang="en-US" sz="2000" dirty="0">
                <a:solidFill>
                  <a:srgbClr val="1E16E4"/>
                </a:solidFill>
                <a:latin typeface="Cambria" pitchFamily="18" charset="0"/>
              </a:rPr>
              <a:t>:</a:t>
            </a:r>
          </a:p>
        </p:txBody>
      </p:sp>
      <p:sp>
        <p:nvSpPr>
          <p:cNvPr id="36867" name="Text Box 33"/>
          <p:cNvSpPr txBox="1">
            <a:spLocks noChangeArrowheads="1"/>
          </p:cNvSpPr>
          <p:nvPr>
            <p:custDataLst>
              <p:tags r:id="rId2"/>
            </p:custDataLst>
          </p:nvPr>
        </p:nvSpPr>
        <p:spPr bwMode="auto">
          <a:xfrm>
            <a:off x="3200400" y="4953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110011</a:t>
            </a:r>
          </a:p>
        </p:txBody>
      </p:sp>
      <p:sp>
        <p:nvSpPr>
          <p:cNvPr id="36868" name="Text Box 34"/>
          <p:cNvSpPr txBox="1">
            <a:spLocks noChangeArrowheads="1"/>
          </p:cNvSpPr>
          <p:nvPr>
            <p:custDataLst>
              <p:tags r:id="rId3"/>
            </p:custDataLst>
          </p:nvPr>
        </p:nvSpPr>
        <p:spPr bwMode="auto">
          <a:xfrm>
            <a:off x="5943600" y="4953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10001000</a:t>
            </a:r>
          </a:p>
        </p:txBody>
      </p:sp>
      <p:sp>
        <p:nvSpPr>
          <p:cNvPr id="36869" name="Rectangle 35"/>
          <p:cNvSpPr>
            <a:spLocks noChangeArrowheads="1"/>
          </p:cNvSpPr>
          <p:nvPr>
            <p:custDataLst>
              <p:tags r:id="rId4"/>
            </p:custDataLst>
          </p:nvPr>
        </p:nvSpPr>
        <p:spPr bwMode="auto">
          <a:xfrm>
            <a:off x="521335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70" name="Rectangle 36"/>
          <p:cNvSpPr>
            <a:spLocks noChangeArrowheads="1"/>
          </p:cNvSpPr>
          <p:nvPr>
            <p:custDataLst>
              <p:tags r:id="rId5"/>
            </p:custDataLst>
          </p:nvPr>
        </p:nvSpPr>
        <p:spPr bwMode="auto">
          <a:xfrm>
            <a:off x="497205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71" name="Rectangle 37"/>
          <p:cNvSpPr>
            <a:spLocks noChangeArrowheads="1"/>
          </p:cNvSpPr>
          <p:nvPr>
            <p:custDataLst>
              <p:tags r:id="rId6"/>
            </p:custDataLst>
          </p:nvPr>
        </p:nvSpPr>
        <p:spPr bwMode="auto">
          <a:xfrm>
            <a:off x="4191000" y="3810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72" name="Rectangle 38"/>
          <p:cNvSpPr>
            <a:spLocks noChangeArrowheads="1"/>
          </p:cNvSpPr>
          <p:nvPr>
            <p:custDataLst>
              <p:tags r:id="rId7"/>
            </p:custDataLst>
          </p:nvPr>
        </p:nvSpPr>
        <p:spPr bwMode="auto">
          <a:xfrm>
            <a:off x="3924300" y="3810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73" name="Rectangle 39"/>
          <p:cNvSpPr>
            <a:spLocks noChangeArrowheads="1"/>
          </p:cNvSpPr>
          <p:nvPr>
            <p:custDataLst>
              <p:tags r:id="rId8"/>
            </p:custDataLst>
          </p:nvPr>
        </p:nvSpPr>
        <p:spPr bwMode="auto">
          <a:xfrm>
            <a:off x="471170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74" name="Rectangle 40"/>
          <p:cNvSpPr>
            <a:spLocks noChangeArrowheads="1"/>
          </p:cNvSpPr>
          <p:nvPr>
            <p:custDataLst>
              <p:tags r:id="rId9"/>
            </p:custDataLst>
          </p:nvPr>
        </p:nvSpPr>
        <p:spPr bwMode="auto">
          <a:xfrm>
            <a:off x="447040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75" name="Rectangle 49"/>
          <p:cNvSpPr>
            <a:spLocks noChangeArrowheads="1"/>
          </p:cNvSpPr>
          <p:nvPr>
            <p:custDataLst>
              <p:tags r:id="rId10"/>
            </p:custDataLst>
          </p:nvPr>
        </p:nvSpPr>
        <p:spPr bwMode="auto">
          <a:xfrm>
            <a:off x="798195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76" name="Rectangle 50"/>
          <p:cNvSpPr>
            <a:spLocks noChangeArrowheads="1"/>
          </p:cNvSpPr>
          <p:nvPr>
            <p:custDataLst>
              <p:tags r:id="rId11"/>
            </p:custDataLst>
          </p:nvPr>
        </p:nvSpPr>
        <p:spPr bwMode="auto">
          <a:xfrm>
            <a:off x="774065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77" name="Rectangle 51"/>
          <p:cNvSpPr>
            <a:spLocks noChangeArrowheads="1"/>
          </p:cNvSpPr>
          <p:nvPr>
            <p:custDataLst>
              <p:tags r:id="rId12"/>
            </p:custDataLst>
          </p:nvPr>
        </p:nvSpPr>
        <p:spPr bwMode="auto">
          <a:xfrm>
            <a:off x="6959600" y="4191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78" name="Rectangle 52"/>
          <p:cNvSpPr>
            <a:spLocks noChangeArrowheads="1"/>
          </p:cNvSpPr>
          <p:nvPr>
            <p:custDataLst>
              <p:tags r:id="rId13"/>
            </p:custDataLst>
          </p:nvPr>
        </p:nvSpPr>
        <p:spPr bwMode="auto">
          <a:xfrm>
            <a:off x="6692900" y="4191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79" name="Rectangle 53"/>
          <p:cNvSpPr>
            <a:spLocks noChangeArrowheads="1"/>
          </p:cNvSpPr>
          <p:nvPr>
            <p:custDataLst>
              <p:tags r:id="rId14"/>
            </p:custDataLst>
          </p:nvPr>
        </p:nvSpPr>
        <p:spPr bwMode="auto">
          <a:xfrm>
            <a:off x="748030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80" name="Rectangle 54"/>
          <p:cNvSpPr>
            <a:spLocks noChangeArrowheads="1"/>
          </p:cNvSpPr>
          <p:nvPr>
            <p:custDataLst>
              <p:tags r:id="rId15"/>
            </p:custDataLst>
          </p:nvPr>
        </p:nvSpPr>
        <p:spPr bwMode="auto">
          <a:xfrm>
            <a:off x="723900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81" name="Rectangle 55"/>
          <p:cNvSpPr>
            <a:spLocks noChangeArrowheads="1"/>
          </p:cNvSpPr>
          <p:nvPr>
            <p:custDataLst>
              <p:tags r:id="rId16"/>
            </p:custDataLst>
          </p:nvPr>
        </p:nvSpPr>
        <p:spPr bwMode="auto">
          <a:xfrm>
            <a:off x="6464300" y="4191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36882" name="Rectangle 56"/>
          <p:cNvSpPr>
            <a:spLocks noChangeArrowheads="1"/>
          </p:cNvSpPr>
          <p:nvPr>
            <p:custDataLst>
              <p:tags r:id="rId17"/>
            </p:custDataLst>
          </p:nvPr>
        </p:nvSpPr>
        <p:spPr bwMode="auto">
          <a:xfrm>
            <a:off x="6159500" y="4191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36883" name="Text Box 19"/>
          <p:cNvSpPr txBox="1">
            <a:spLocks noChangeArrowheads="1"/>
          </p:cNvSpPr>
          <p:nvPr>
            <p:custDataLst>
              <p:tags r:id="rId18"/>
            </p:custDataLst>
          </p:nvPr>
        </p:nvSpPr>
        <p:spPr bwMode="auto">
          <a:xfrm>
            <a:off x="152400" y="2895600"/>
            <a:ext cx="312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000" dirty="0">
                <a:solidFill>
                  <a:srgbClr val="1E16E4"/>
                </a:solidFill>
                <a:latin typeface="Cambria" pitchFamily="18" charset="0"/>
              </a:rPr>
              <a:t>Convert these two decimal numbers </a:t>
            </a:r>
            <a:r>
              <a:rPr lang="en-US" sz="2000" b="1" i="1" dirty="0">
                <a:solidFill>
                  <a:srgbClr val="1E16E4"/>
                </a:solidFill>
                <a:latin typeface="Cambria" pitchFamily="18" charset="0"/>
              </a:rPr>
              <a:t>to binary</a:t>
            </a:r>
            <a:r>
              <a:rPr lang="en-US" sz="2000" dirty="0">
                <a:solidFill>
                  <a:srgbClr val="1E16E4"/>
                </a:solidFill>
                <a:latin typeface="Cambria" pitchFamily="18" charset="0"/>
              </a:rPr>
              <a:t>:</a:t>
            </a:r>
          </a:p>
        </p:txBody>
      </p:sp>
      <p:sp>
        <p:nvSpPr>
          <p:cNvPr id="36884" name="Text Box 20"/>
          <p:cNvSpPr txBox="1">
            <a:spLocks noChangeArrowheads="1"/>
          </p:cNvSpPr>
          <p:nvPr>
            <p:custDataLst>
              <p:tags r:id="rId19"/>
            </p:custDataLst>
          </p:nvPr>
        </p:nvSpPr>
        <p:spPr bwMode="auto">
          <a:xfrm>
            <a:off x="7239000" y="2819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a:t>
            </a:r>
          </a:p>
        </p:txBody>
      </p:sp>
      <p:sp>
        <p:nvSpPr>
          <p:cNvPr id="36885" name="Text Box 21"/>
          <p:cNvSpPr txBox="1">
            <a:spLocks noChangeArrowheads="1"/>
          </p:cNvSpPr>
          <p:nvPr>
            <p:custDataLst>
              <p:tags r:id="rId20"/>
            </p:custDataLst>
          </p:nvPr>
        </p:nvSpPr>
        <p:spPr bwMode="auto">
          <a:xfrm>
            <a:off x="4051300" y="2819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a:latin typeface="Courier New" pitchFamily="-106" charset="0"/>
              </a:rPr>
              <a:t>28</a:t>
            </a:r>
          </a:p>
        </p:txBody>
      </p:sp>
      <p:sp>
        <p:nvSpPr>
          <p:cNvPr id="36886" name="Rectangle 22"/>
          <p:cNvSpPr>
            <a:spLocks noChangeArrowheads="1"/>
          </p:cNvSpPr>
          <p:nvPr>
            <p:custDataLst>
              <p:tags r:id="rId21"/>
            </p:custDataLst>
          </p:nvPr>
        </p:nvSpPr>
        <p:spPr bwMode="auto">
          <a:xfrm>
            <a:off x="502285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87" name="Rectangle 23"/>
          <p:cNvSpPr>
            <a:spLocks noChangeArrowheads="1"/>
          </p:cNvSpPr>
          <p:nvPr>
            <p:custDataLst>
              <p:tags r:id="rId22"/>
            </p:custDataLst>
          </p:nvPr>
        </p:nvSpPr>
        <p:spPr bwMode="auto">
          <a:xfrm>
            <a:off x="478155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88" name="Rectangle 24"/>
          <p:cNvSpPr>
            <a:spLocks noChangeArrowheads="1"/>
          </p:cNvSpPr>
          <p:nvPr>
            <p:custDataLst>
              <p:tags r:id="rId23"/>
            </p:custDataLst>
          </p:nvPr>
        </p:nvSpPr>
        <p:spPr bwMode="auto">
          <a:xfrm>
            <a:off x="4000500" y="42513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89" name="Rectangle 25"/>
          <p:cNvSpPr>
            <a:spLocks noChangeArrowheads="1"/>
          </p:cNvSpPr>
          <p:nvPr>
            <p:custDataLst>
              <p:tags r:id="rId24"/>
            </p:custDataLst>
          </p:nvPr>
        </p:nvSpPr>
        <p:spPr bwMode="auto">
          <a:xfrm>
            <a:off x="3733800" y="42513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90" name="Rectangle 26"/>
          <p:cNvSpPr>
            <a:spLocks noChangeArrowheads="1"/>
          </p:cNvSpPr>
          <p:nvPr>
            <p:custDataLst>
              <p:tags r:id="rId25"/>
            </p:custDataLst>
          </p:nvPr>
        </p:nvSpPr>
        <p:spPr bwMode="auto">
          <a:xfrm>
            <a:off x="452120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91" name="Rectangle 27"/>
          <p:cNvSpPr>
            <a:spLocks noChangeArrowheads="1"/>
          </p:cNvSpPr>
          <p:nvPr>
            <p:custDataLst>
              <p:tags r:id="rId26"/>
            </p:custDataLst>
          </p:nvPr>
        </p:nvSpPr>
        <p:spPr bwMode="auto">
          <a:xfrm>
            <a:off x="427990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92" name="Rectangle 28"/>
          <p:cNvSpPr>
            <a:spLocks noChangeArrowheads="1"/>
          </p:cNvSpPr>
          <p:nvPr>
            <p:custDataLst>
              <p:tags r:id="rId27"/>
            </p:custDataLst>
          </p:nvPr>
        </p:nvSpPr>
        <p:spPr bwMode="auto">
          <a:xfrm>
            <a:off x="822325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93" name="Rectangle 29"/>
          <p:cNvSpPr>
            <a:spLocks noChangeArrowheads="1"/>
          </p:cNvSpPr>
          <p:nvPr>
            <p:custDataLst>
              <p:tags r:id="rId28"/>
            </p:custDataLst>
          </p:nvPr>
        </p:nvSpPr>
        <p:spPr bwMode="auto">
          <a:xfrm>
            <a:off x="798195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94" name="Rectangle 30"/>
          <p:cNvSpPr>
            <a:spLocks noChangeArrowheads="1"/>
          </p:cNvSpPr>
          <p:nvPr>
            <p:custDataLst>
              <p:tags r:id="rId29"/>
            </p:custDataLst>
          </p:nvPr>
        </p:nvSpPr>
        <p:spPr bwMode="auto">
          <a:xfrm>
            <a:off x="7200900" y="423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95" name="Rectangle 31"/>
          <p:cNvSpPr>
            <a:spLocks noChangeArrowheads="1"/>
          </p:cNvSpPr>
          <p:nvPr>
            <p:custDataLst>
              <p:tags r:id="rId30"/>
            </p:custDataLst>
          </p:nvPr>
        </p:nvSpPr>
        <p:spPr bwMode="auto">
          <a:xfrm>
            <a:off x="6934200" y="423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96" name="Rectangle 32"/>
          <p:cNvSpPr>
            <a:spLocks noChangeArrowheads="1"/>
          </p:cNvSpPr>
          <p:nvPr>
            <p:custDataLst>
              <p:tags r:id="rId31"/>
            </p:custDataLst>
          </p:nvPr>
        </p:nvSpPr>
        <p:spPr bwMode="auto">
          <a:xfrm>
            <a:off x="772160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97" name="Rectangle 33"/>
          <p:cNvSpPr>
            <a:spLocks noChangeArrowheads="1"/>
          </p:cNvSpPr>
          <p:nvPr>
            <p:custDataLst>
              <p:tags r:id="rId32"/>
            </p:custDataLst>
          </p:nvPr>
        </p:nvSpPr>
        <p:spPr bwMode="auto">
          <a:xfrm>
            <a:off x="748030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98" name="Rectangle 34"/>
          <p:cNvSpPr>
            <a:spLocks noChangeArrowheads="1"/>
          </p:cNvSpPr>
          <p:nvPr>
            <p:custDataLst>
              <p:tags r:id="rId33"/>
            </p:custDataLst>
          </p:nvPr>
        </p:nvSpPr>
        <p:spPr bwMode="auto">
          <a:xfrm>
            <a:off x="6705600" y="423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36899" name="Rectangle 35"/>
          <p:cNvSpPr>
            <a:spLocks noChangeArrowheads="1"/>
          </p:cNvSpPr>
          <p:nvPr>
            <p:custDataLst>
              <p:tags r:id="rId34"/>
            </p:custDataLst>
          </p:nvPr>
        </p:nvSpPr>
        <p:spPr bwMode="auto">
          <a:xfrm>
            <a:off x="6400800" y="4238625"/>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39" name="Text Box 103"/>
          <p:cNvSpPr txBox="1">
            <a:spLocks noChangeArrowheads="1"/>
          </p:cNvSpPr>
          <p:nvPr>
            <p:custDataLst>
              <p:tags r:id="rId35"/>
            </p:custDataLst>
          </p:nvPr>
        </p:nvSpPr>
        <p:spPr bwMode="auto">
          <a:xfrm>
            <a:off x="116416" y="6172200"/>
            <a:ext cx="5827184" cy="584775"/>
          </a:xfrm>
          <a:prstGeom prst="rect">
            <a:avLst/>
          </a:prstGeom>
          <a:solidFill>
            <a:srgbClr val="FEDDDA"/>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600" b="1" dirty="0" smtClean="0">
                <a:solidFill>
                  <a:srgbClr val="FF0000"/>
                </a:solidFill>
                <a:latin typeface="Cambria" pitchFamily="18" charset="0"/>
              </a:rPr>
              <a:t>Extra! </a:t>
            </a:r>
            <a:r>
              <a:rPr lang="en-US" sz="1600" dirty="0" smtClean="0">
                <a:latin typeface="Cambria" pitchFamily="18" charset="0"/>
              </a:rPr>
              <a:t>Can you figure out the last binary digit (bit) of  </a:t>
            </a:r>
            <a:r>
              <a:rPr lang="en-US" sz="1600" dirty="0" smtClean="0">
                <a:latin typeface="Cambria" pitchFamily="18" charset="0"/>
              </a:rPr>
              <a:t>53 </a:t>
            </a:r>
            <a:r>
              <a:rPr lang="en-US" sz="1600" b="1" i="1" dirty="0" smtClean="0">
                <a:latin typeface="Cambria" pitchFamily="18" charset="0"/>
              </a:rPr>
              <a:t>without determining any other bits</a:t>
            </a:r>
            <a:r>
              <a:rPr lang="en-US" sz="1600" b="1" dirty="0" smtClean="0">
                <a:latin typeface="Cambria" pitchFamily="18" charset="0"/>
              </a:rPr>
              <a:t>?  </a:t>
            </a:r>
            <a:r>
              <a:rPr lang="en-US" sz="1600" dirty="0" smtClean="0">
                <a:latin typeface="Cambria" pitchFamily="18" charset="0"/>
              </a:rPr>
              <a:t>The last two? </a:t>
            </a:r>
            <a:r>
              <a:rPr lang="en-US" sz="1600" dirty="0">
                <a:latin typeface="Cambria" pitchFamily="18" charset="0"/>
              </a:rPr>
              <a:t> </a:t>
            </a:r>
            <a:r>
              <a:rPr lang="en-US" sz="1600" dirty="0" smtClean="0">
                <a:latin typeface="Cambria" pitchFamily="18" charset="0"/>
              </a:rPr>
              <a:t>three?</a:t>
            </a:r>
            <a:endParaRPr lang="en-US" sz="1600" dirty="0">
              <a:latin typeface="Cambria" pitchFamily="18" charset="0"/>
            </a:endParaRPr>
          </a:p>
        </p:txBody>
      </p:sp>
      <p:sp>
        <p:nvSpPr>
          <p:cNvPr id="37" name="Text Box 19"/>
          <p:cNvSpPr txBox="1">
            <a:spLocks noChangeArrowheads="1"/>
          </p:cNvSpPr>
          <p:nvPr>
            <p:custDataLst>
              <p:tags r:id="rId36"/>
            </p:custDataLst>
          </p:nvPr>
        </p:nvSpPr>
        <p:spPr bwMode="auto">
          <a:xfrm>
            <a:off x="5791200" y="6324600"/>
            <a:ext cx="2514600" cy="323165"/>
          </a:xfrm>
          <a:prstGeom prst="rect">
            <a:avLst/>
          </a:prstGeom>
          <a:solidFill>
            <a:schemeClr val="bg1"/>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smtClean="0">
                <a:solidFill>
                  <a:srgbClr val="C00000"/>
                </a:solidFill>
                <a:latin typeface="Cambria" pitchFamily="18" charset="0"/>
              </a:rPr>
              <a:t>We'll return to this </a:t>
            </a:r>
            <a:r>
              <a:rPr lang="en-US" sz="1500" b="1" i="1" dirty="0" smtClean="0">
                <a:solidFill>
                  <a:srgbClr val="C00000"/>
                </a:solidFill>
                <a:latin typeface="Cambria" pitchFamily="18" charset="0"/>
              </a:rPr>
              <a:t>in a bit</a:t>
            </a:r>
            <a:r>
              <a:rPr lang="en-US" sz="1500" dirty="0" smtClean="0">
                <a:solidFill>
                  <a:srgbClr val="C00000"/>
                </a:solidFill>
                <a:latin typeface="Cambria" pitchFamily="18" charset="0"/>
              </a:rPr>
              <a:t>…</a:t>
            </a:r>
            <a:endParaRPr lang="en-US" sz="1500" dirty="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5562600" y="152400"/>
            <a:ext cx="3386667" cy="1614312"/>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37890" name="Text Box 19"/>
          <p:cNvSpPr txBox="1">
            <a:spLocks noChangeArrowheads="1"/>
          </p:cNvSpPr>
          <p:nvPr>
            <p:custDataLst>
              <p:tags r:id="rId1"/>
            </p:custDataLst>
          </p:nvPr>
        </p:nvSpPr>
        <p:spPr bwMode="auto">
          <a:xfrm>
            <a:off x="228600" y="152400"/>
            <a:ext cx="419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a:solidFill>
                  <a:srgbClr val="1E16E4"/>
                </a:solidFill>
                <a:latin typeface="Cambria" pitchFamily="18" charset="0"/>
              </a:rPr>
              <a:t>Add these two binary numbers </a:t>
            </a:r>
            <a:r>
              <a:rPr lang="en-US" sz="2000" b="1" i="1" dirty="0">
                <a:solidFill>
                  <a:srgbClr val="1E16E4"/>
                </a:solidFill>
                <a:latin typeface="Cambria" pitchFamily="18" charset="0"/>
              </a:rPr>
              <a:t>WITHOUT</a:t>
            </a:r>
            <a:r>
              <a:rPr lang="en-US" sz="2000" dirty="0">
                <a:solidFill>
                  <a:srgbClr val="1E16E4"/>
                </a:solidFill>
                <a:latin typeface="Cambria" pitchFamily="18" charset="0"/>
              </a:rPr>
              <a:t> converting to decimal !</a:t>
            </a:r>
          </a:p>
        </p:txBody>
      </p:sp>
      <p:sp>
        <p:nvSpPr>
          <p:cNvPr id="37891" name="Text Box 21"/>
          <p:cNvSpPr txBox="1">
            <a:spLocks noChangeArrowheads="1"/>
          </p:cNvSpPr>
          <p:nvPr>
            <p:custDataLst>
              <p:tags r:id="rId2"/>
            </p:custDataLst>
          </p:nvPr>
        </p:nvSpPr>
        <p:spPr bwMode="auto">
          <a:xfrm>
            <a:off x="6990645" y="372446"/>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a:latin typeface="Cambria" pitchFamily="18" charset="0"/>
              </a:rPr>
              <a:t>Hint: </a:t>
            </a:r>
          </a:p>
        </p:txBody>
      </p:sp>
      <p:sp>
        <p:nvSpPr>
          <p:cNvPr id="37892" name="Text Box 22"/>
          <p:cNvSpPr txBox="1">
            <a:spLocks noChangeArrowheads="1"/>
          </p:cNvSpPr>
          <p:nvPr>
            <p:custDataLst>
              <p:tags r:id="rId3"/>
            </p:custDataLst>
          </p:nvPr>
        </p:nvSpPr>
        <p:spPr bwMode="auto">
          <a:xfrm>
            <a:off x="5943600" y="488069"/>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529</a:t>
            </a:r>
          </a:p>
        </p:txBody>
      </p:sp>
      <p:sp>
        <p:nvSpPr>
          <p:cNvPr id="37893" name="Text Box 23"/>
          <p:cNvSpPr txBox="1">
            <a:spLocks noChangeArrowheads="1"/>
          </p:cNvSpPr>
          <p:nvPr>
            <p:custDataLst>
              <p:tags r:id="rId4"/>
            </p:custDataLst>
          </p:nvPr>
        </p:nvSpPr>
        <p:spPr bwMode="auto">
          <a:xfrm>
            <a:off x="5943600" y="792869"/>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742</a:t>
            </a:r>
          </a:p>
        </p:txBody>
      </p:sp>
      <p:sp>
        <p:nvSpPr>
          <p:cNvPr id="37894" name="Line 24"/>
          <p:cNvSpPr>
            <a:spLocks noChangeShapeType="1"/>
          </p:cNvSpPr>
          <p:nvPr>
            <p:custDataLst>
              <p:tags r:id="rId5"/>
            </p:custDataLst>
          </p:nvPr>
        </p:nvSpPr>
        <p:spPr bwMode="auto">
          <a:xfrm>
            <a:off x="5784674" y="1196447"/>
            <a:ext cx="909637"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txBody>
          <a:bodyPr>
            <a:spAutoFit/>
          </a:bodyPr>
          <a:lstStyle/>
          <a:p>
            <a:endParaRPr lang="en-US">
              <a:solidFill>
                <a:schemeClr val="bg1">
                  <a:lumMod val="50000"/>
                </a:schemeClr>
              </a:solidFill>
            </a:endParaRPr>
          </a:p>
        </p:txBody>
      </p:sp>
      <p:sp>
        <p:nvSpPr>
          <p:cNvPr id="37895" name="Text Box 25"/>
          <p:cNvSpPr txBox="1">
            <a:spLocks noChangeArrowheads="1"/>
          </p:cNvSpPr>
          <p:nvPr>
            <p:custDataLst>
              <p:tags r:id="rId6"/>
            </p:custDataLst>
          </p:nvPr>
        </p:nvSpPr>
        <p:spPr bwMode="auto">
          <a:xfrm>
            <a:off x="5562600" y="1173869"/>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1271</a:t>
            </a:r>
          </a:p>
        </p:txBody>
      </p:sp>
      <p:sp>
        <p:nvSpPr>
          <p:cNvPr id="37896" name="Rectangle 26"/>
          <p:cNvSpPr>
            <a:spLocks noChangeArrowheads="1"/>
          </p:cNvSpPr>
          <p:nvPr>
            <p:custDataLst>
              <p:tags r:id="rId7"/>
            </p:custDataLst>
          </p:nvPr>
        </p:nvSpPr>
        <p:spPr bwMode="auto">
          <a:xfrm>
            <a:off x="6210300" y="335669"/>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400" b="1">
                <a:solidFill>
                  <a:schemeClr val="bg1">
                    <a:lumMod val="50000"/>
                  </a:schemeClr>
                </a:solidFill>
                <a:latin typeface="Courier New" pitchFamily="-106" charset="0"/>
              </a:rPr>
              <a:t>1</a:t>
            </a:r>
          </a:p>
        </p:txBody>
      </p:sp>
      <p:sp>
        <p:nvSpPr>
          <p:cNvPr id="37897" name="Text Box 27"/>
          <p:cNvSpPr txBox="1">
            <a:spLocks noChangeArrowheads="1"/>
          </p:cNvSpPr>
          <p:nvPr>
            <p:custDataLst>
              <p:tags r:id="rId8"/>
            </p:custDataLst>
          </p:nvPr>
        </p:nvSpPr>
        <p:spPr bwMode="auto">
          <a:xfrm>
            <a:off x="7086600" y="802691"/>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Do you remember this algorithm? It's the same!</a:t>
            </a:r>
          </a:p>
        </p:txBody>
      </p:sp>
      <p:sp>
        <p:nvSpPr>
          <p:cNvPr id="37898" name="Rectangle 28"/>
          <p:cNvSpPr>
            <a:spLocks noChangeArrowheads="1"/>
          </p:cNvSpPr>
          <p:nvPr>
            <p:custDataLst>
              <p:tags r:id="rId9"/>
            </p:custDataLst>
          </p:nvPr>
        </p:nvSpPr>
        <p:spPr bwMode="auto">
          <a:xfrm>
            <a:off x="5678488" y="818269"/>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chemeClr val="bg1">
                    <a:lumMod val="50000"/>
                  </a:schemeClr>
                </a:solidFill>
                <a:latin typeface="Courier New" pitchFamily="-106" charset="0"/>
              </a:rPr>
              <a:t>+</a:t>
            </a:r>
          </a:p>
        </p:txBody>
      </p:sp>
      <p:sp>
        <p:nvSpPr>
          <p:cNvPr id="37899" name="Line 29"/>
          <p:cNvSpPr>
            <a:spLocks noChangeShapeType="1"/>
          </p:cNvSpPr>
          <p:nvPr>
            <p:custDataLst>
              <p:tags r:id="rId10"/>
            </p:custDataLst>
          </p:nvPr>
        </p:nvSpPr>
        <p:spPr bwMode="auto">
          <a:xfrm flipH="1">
            <a:off x="6730999" y="965199"/>
            <a:ext cx="440268" cy="33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37900" name="Text Box 43"/>
          <p:cNvSpPr txBox="1">
            <a:spLocks noChangeArrowheads="1"/>
          </p:cNvSpPr>
          <p:nvPr>
            <p:custDataLst>
              <p:tags r:id="rId11"/>
            </p:custDataLst>
          </p:nvPr>
        </p:nvSpPr>
        <p:spPr bwMode="auto">
          <a:xfrm>
            <a:off x="1933222" y="1377069"/>
            <a:ext cx="2257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101101</a:t>
            </a:r>
          </a:p>
        </p:txBody>
      </p:sp>
      <p:sp>
        <p:nvSpPr>
          <p:cNvPr id="37901" name="Text Box 44"/>
          <p:cNvSpPr txBox="1">
            <a:spLocks noChangeArrowheads="1"/>
          </p:cNvSpPr>
          <p:nvPr>
            <p:custDataLst>
              <p:tags r:id="rId12"/>
            </p:custDataLst>
          </p:nvPr>
        </p:nvSpPr>
        <p:spPr bwMode="auto">
          <a:xfrm>
            <a:off x="2667000" y="1986669"/>
            <a:ext cx="152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1110</a:t>
            </a:r>
          </a:p>
        </p:txBody>
      </p:sp>
      <p:sp>
        <p:nvSpPr>
          <p:cNvPr id="37902" name="Rectangle 45"/>
          <p:cNvSpPr>
            <a:spLocks noChangeArrowheads="1"/>
          </p:cNvSpPr>
          <p:nvPr>
            <p:custDataLst>
              <p:tags r:id="rId13"/>
            </p:custDataLst>
          </p:nvPr>
        </p:nvSpPr>
        <p:spPr bwMode="auto">
          <a:xfrm>
            <a:off x="838200" y="2009247"/>
            <a:ext cx="5084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4200" b="1" dirty="0">
                <a:latin typeface="Courier New" pitchFamily="-106" charset="0"/>
              </a:rPr>
              <a:t>+</a:t>
            </a:r>
          </a:p>
        </p:txBody>
      </p:sp>
      <p:cxnSp>
        <p:nvCxnSpPr>
          <p:cNvPr id="4" name="Straight Connector 3"/>
          <p:cNvCxnSpPr/>
          <p:nvPr/>
        </p:nvCxnSpPr>
        <p:spPr bwMode="auto">
          <a:xfrm flipH="1">
            <a:off x="838200" y="2747911"/>
            <a:ext cx="3324578" cy="0"/>
          </a:xfrm>
          <a:prstGeom prst="line">
            <a:avLst/>
          </a:prstGeom>
          <a:noFill/>
          <a:ln w="19050" cap="flat" cmpd="sng" algn="ctr">
            <a:solidFill>
              <a:schemeClr val="tx1"/>
            </a:solidFill>
            <a:prstDash val="solid"/>
            <a:round/>
            <a:headEnd type="none" w="med" len="med"/>
            <a:tailEnd type="none" w="med" len="med"/>
          </a:ln>
          <a:effectLst/>
        </p:spPr>
      </p:cxnSp>
      <p:sp>
        <p:nvSpPr>
          <p:cNvPr id="3" name="Rectangle 2"/>
          <p:cNvSpPr/>
          <p:nvPr/>
        </p:nvSpPr>
        <p:spPr>
          <a:xfrm>
            <a:off x="8608794" y="6019800"/>
            <a:ext cx="354584" cy="261610"/>
          </a:xfrm>
          <a:prstGeom prst="rect">
            <a:avLst/>
          </a:prstGeom>
        </p:spPr>
        <p:txBody>
          <a:bodyPr wrap="none">
            <a:spAutoFit/>
          </a:bodyPr>
          <a:lstStyle/>
          <a:p>
            <a:r>
              <a:rPr lang="en-US" sz="1100" b="1" dirty="0" smtClean="0">
                <a:latin typeface="Courier New" pitchFamily="-106" charset="0"/>
              </a:rPr>
              <a:t>45</a:t>
            </a:r>
            <a:endParaRPr lang="en-US" sz="1100" dirty="0"/>
          </a:p>
        </p:txBody>
      </p:sp>
      <p:sp>
        <p:nvSpPr>
          <p:cNvPr id="19" name="Rectangle 18"/>
          <p:cNvSpPr/>
          <p:nvPr/>
        </p:nvSpPr>
        <p:spPr>
          <a:xfrm>
            <a:off x="8608794" y="6323283"/>
            <a:ext cx="354584" cy="261610"/>
          </a:xfrm>
          <a:prstGeom prst="rect">
            <a:avLst/>
          </a:prstGeom>
        </p:spPr>
        <p:txBody>
          <a:bodyPr wrap="none">
            <a:spAutoFit/>
          </a:bodyPr>
          <a:lstStyle/>
          <a:p>
            <a:r>
              <a:rPr lang="en-US" sz="1100" b="1" dirty="0" smtClean="0">
                <a:latin typeface="Courier New" pitchFamily="-106" charset="0"/>
              </a:rPr>
              <a:t>14</a:t>
            </a:r>
            <a:endParaRPr lang="en-US" sz="1100" dirty="0"/>
          </a:p>
        </p:txBody>
      </p:sp>
      <p:sp>
        <p:nvSpPr>
          <p:cNvPr id="5" name="TextBox 4"/>
          <p:cNvSpPr txBox="1"/>
          <p:nvPr/>
        </p:nvSpPr>
        <p:spPr>
          <a:xfrm>
            <a:off x="4377267" y="1565441"/>
            <a:ext cx="1447800" cy="323165"/>
          </a:xfrm>
          <a:prstGeom prst="rect">
            <a:avLst/>
          </a:prstGeom>
          <a:noFill/>
        </p:spPr>
        <p:txBody>
          <a:bodyPr wrap="square" rtlCol="0">
            <a:spAutoFit/>
          </a:bodyPr>
          <a:lstStyle/>
          <a:p>
            <a:r>
              <a:rPr lang="en-US" sz="1500" dirty="0" smtClean="0">
                <a:solidFill>
                  <a:schemeClr val="bg1">
                    <a:lumMod val="50000"/>
                  </a:schemeClr>
                </a:solidFill>
                <a:latin typeface="Calibri" panose="020F0502020204030204" pitchFamily="34" charset="0"/>
              </a:rPr>
              <a:t>45</a:t>
            </a:r>
            <a:r>
              <a:rPr lang="en-US" sz="1500" baseline="-42000" dirty="0" smtClean="0">
                <a:solidFill>
                  <a:schemeClr val="bg1">
                    <a:lumMod val="50000"/>
                  </a:schemeClr>
                </a:solidFill>
                <a:latin typeface="Calibri" panose="020F0502020204030204" pitchFamily="34" charset="0"/>
              </a:rPr>
              <a:t>10</a:t>
            </a:r>
            <a:endParaRPr lang="en-US" sz="1500" baseline="-42000" dirty="0">
              <a:solidFill>
                <a:schemeClr val="bg1">
                  <a:lumMod val="50000"/>
                </a:schemeClr>
              </a:solidFill>
              <a:latin typeface="Calibri" panose="020F0502020204030204" pitchFamily="34" charset="0"/>
            </a:endParaRPr>
          </a:p>
        </p:txBody>
      </p:sp>
      <p:sp>
        <p:nvSpPr>
          <p:cNvPr id="21" name="TextBox 20"/>
          <p:cNvSpPr txBox="1"/>
          <p:nvPr/>
        </p:nvSpPr>
        <p:spPr>
          <a:xfrm>
            <a:off x="4377267" y="2191435"/>
            <a:ext cx="1447800" cy="323165"/>
          </a:xfrm>
          <a:prstGeom prst="rect">
            <a:avLst/>
          </a:prstGeom>
          <a:noFill/>
        </p:spPr>
        <p:txBody>
          <a:bodyPr wrap="square" rtlCol="0">
            <a:spAutoFit/>
          </a:bodyPr>
          <a:lstStyle/>
          <a:p>
            <a:r>
              <a:rPr lang="en-US" sz="1500" dirty="0" smtClean="0">
                <a:solidFill>
                  <a:schemeClr val="bg1">
                    <a:lumMod val="50000"/>
                  </a:schemeClr>
                </a:solidFill>
                <a:latin typeface="Calibri" panose="020F0502020204030204" pitchFamily="34" charset="0"/>
              </a:rPr>
              <a:t>14</a:t>
            </a:r>
            <a:r>
              <a:rPr lang="en-US" sz="1500" baseline="-42000" dirty="0" smtClean="0">
                <a:solidFill>
                  <a:schemeClr val="bg1">
                    <a:lumMod val="50000"/>
                  </a:schemeClr>
                </a:solidFill>
                <a:latin typeface="Calibri" panose="020F0502020204030204" pitchFamily="34" charset="0"/>
              </a:rPr>
              <a:t>10</a:t>
            </a:r>
            <a:endParaRPr lang="en-US" sz="1500" baseline="-42000" dirty="0">
              <a:solidFill>
                <a:schemeClr val="bg1">
                  <a:lumMod val="50000"/>
                </a:schemeClr>
              </a:solidFill>
              <a:latin typeface="Calibri" panose="020F0502020204030204" pitchFamily="34" charset="0"/>
            </a:endParaRPr>
          </a:p>
        </p:txBody>
      </p:sp>
      <p:sp>
        <p:nvSpPr>
          <p:cNvPr id="22" name="Rectangle 35"/>
          <p:cNvSpPr>
            <a:spLocks noChangeArrowheads="1"/>
          </p:cNvSpPr>
          <p:nvPr>
            <p:custDataLst>
              <p:tags r:id="rId14"/>
            </p:custDataLst>
          </p:nvPr>
        </p:nvSpPr>
        <p:spPr bwMode="auto">
          <a:xfrm>
            <a:off x="3789539"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1</a:t>
            </a:r>
          </a:p>
        </p:txBody>
      </p:sp>
      <p:sp>
        <p:nvSpPr>
          <p:cNvPr id="23" name="Rectangle 36"/>
          <p:cNvSpPr>
            <a:spLocks noChangeArrowheads="1"/>
          </p:cNvSpPr>
          <p:nvPr>
            <p:custDataLst>
              <p:tags r:id="rId15"/>
            </p:custDataLst>
          </p:nvPr>
        </p:nvSpPr>
        <p:spPr bwMode="auto">
          <a:xfrm>
            <a:off x="3483328"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2</a:t>
            </a:r>
          </a:p>
        </p:txBody>
      </p:sp>
      <p:sp>
        <p:nvSpPr>
          <p:cNvPr id="24" name="Rectangle 37"/>
          <p:cNvSpPr>
            <a:spLocks noChangeArrowheads="1"/>
          </p:cNvSpPr>
          <p:nvPr>
            <p:custDataLst>
              <p:tags r:id="rId16"/>
            </p:custDataLst>
          </p:nvPr>
        </p:nvSpPr>
        <p:spPr bwMode="auto">
          <a:xfrm>
            <a:off x="2496256" y="1249362"/>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16</a:t>
            </a:r>
          </a:p>
        </p:txBody>
      </p:sp>
      <p:sp>
        <p:nvSpPr>
          <p:cNvPr id="25" name="Rectangle 38"/>
          <p:cNvSpPr>
            <a:spLocks noChangeArrowheads="1"/>
          </p:cNvSpPr>
          <p:nvPr>
            <p:custDataLst>
              <p:tags r:id="rId17"/>
            </p:custDataLst>
          </p:nvPr>
        </p:nvSpPr>
        <p:spPr bwMode="auto">
          <a:xfrm>
            <a:off x="2153355" y="1249362"/>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32</a:t>
            </a:r>
          </a:p>
        </p:txBody>
      </p:sp>
      <p:sp>
        <p:nvSpPr>
          <p:cNvPr id="26" name="Rectangle 39"/>
          <p:cNvSpPr>
            <a:spLocks noChangeArrowheads="1"/>
          </p:cNvSpPr>
          <p:nvPr>
            <p:custDataLst>
              <p:tags r:id="rId18"/>
            </p:custDataLst>
          </p:nvPr>
        </p:nvSpPr>
        <p:spPr bwMode="auto">
          <a:xfrm>
            <a:off x="3143955"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4</a:t>
            </a:r>
          </a:p>
        </p:txBody>
      </p:sp>
      <p:sp>
        <p:nvSpPr>
          <p:cNvPr id="27" name="Rectangle 40"/>
          <p:cNvSpPr>
            <a:spLocks noChangeArrowheads="1"/>
          </p:cNvSpPr>
          <p:nvPr>
            <p:custDataLst>
              <p:tags r:id="rId19"/>
            </p:custDataLst>
          </p:nvPr>
        </p:nvSpPr>
        <p:spPr bwMode="auto">
          <a:xfrm>
            <a:off x="2840567"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4953000" y="289277"/>
            <a:ext cx="3987800" cy="2262011"/>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38916" name="Text Box 5"/>
          <p:cNvSpPr txBox="1">
            <a:spLocks noChangeArrowheads="1"/>
          </p:cNvSpPr>
          <p:nvPr>
            <p:custDataLst>
              <p:tags r:id="rId1"/>
            </p:custDataLst>
          </p:nvPr>
        </p:nvSpPr>
        <p:spPr bwMode="auto">
          <a:xfrm>
            <a:off x="5715000" y="5953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529</a:t>
            </a:r>
          </a:p>
        </p:txBody>
      </p:sp>
      <p:sp>
        <p:nvSpPr>
          <p:cNvPr id="38917" name="Text Box 6"/>
          <p:cNvSpPr txBox="1">
            <a:spLocks noChangeArrowheads="1"/>
          </p:cNvSpPr>
          <p:nvPr>
            <p:custDataLst>
              <p:tags r:id="rId2"/>
            </p:custDataLst>
          </p:nvPr>
        </p:nvSpPr>
        <p:spPr bwMode="auto">
          <a:xfrm>
            <a:off x="5715000" y="9001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42</a:t>
            </a:r>
          </a:p>
        </p:txBody>
      </p:sp>
      <p:sp>
        <p:nvSpPr>
          <p:cNvPr id="38918" name="Line 7"/>
          <p:cNvSpPr>
            <a:spLocks noChangeShapeType="1"/>
          </p:cNvSpPr>
          <p:nvPr>
            <p:custDataLst>
              <p:tags r:id="rId3"/>
            </p:custDataLst>
          </p:nvPr>
        </p:nvSpPr>
        <p:spPr bwMode="auto">
          <a:xfrm>
            <a:off x="5567363" y="1281113"/>
            <a:ext cx="909637"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txBody>
          <a:bodyPr>
            <a:spAutoFit/>
          </a:bodyPr>
          <a:lstStyle/>
          <a:p>
            <a:endParaRPr lang="en-US">
              <a:solidFill>
                <a:schemeClr val="bg1">
                  <a:lumMod val="50000"/>
                </a:schemeClr>
              </a:solidFill>
            </a:endParaRPr>
          </a:p>
        </p:txBody>
      </p:sp>
      <p:sp>
        <p:nvSpPr>
          <p:cNvPr id="38919" name="Text Box 8"/>
          <p:cNvSpPr txBox="1">
            <a:spLocks noChangeArrowheads="1"/>
          </p:cNvSpPr>
          <p:nvPr>
            <p:custDataLst>
              <p:tags r:id="rId4"/>
            </p:custDataLst>
          </p:nvPr>
        </p:nvSpPr>
        <p:spPr bwMode="auto">
          <a:xfrm>
            <a:off x="5334000" y="128111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1058</a:t>
            </a:r>
          </a:p>
        </p:txBody>
      </p:sp>
      <p:sp>
        <p:nvSpPr>
          <p:cNvPr id="38921" name="Rectangle 11"/>
          <p:cNvSpPr>
            <a:spLocks noChangeArrowheads="1"/>
          </p:cNvSpPr>
          <p:nvPr>
            <p:custDataLst>
              <p:tags r:id="rId5"/>
            </p:custDataLst>
          </p:nvPr>
        </p:nvSpPr>
        <p:spPr bwMode="auto">
          <a:xfrm>
            <a:off x="5449888" y="92551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dirty="0">
                <a:solidFill>
                  <a:schemeClr val="bg1">
                    <a:lumMod val="50000"/>
                  </a:schemeClr>
                </a:solidFill>
                <a:latin typeface="Courier New" pitchFamily="-106" charset="0"/>
              </a:rPr>
              <a:t>*</a:t>
            </a:r>
          </a:p>
        </p:txBody>
      </p:sp>
      <p:sp>
        <p:nvSpPr>
          <p:cNvPr id="38927" name="Text Box 17"/>
          <p:cNvSpPr txBox="1">
            <a:spLocks noChangeArrowheads="1"/>
          </p:cNvSpPr>
          <p:nvPr>
            <p:custDataLst>
              <p:tags r:id="rId6"/>
            </p:custDataLst>
          </p:nvPr>
        </p:nvSpPr>
        <p:spPr bwMode="auto">
          <a:xfrm>
            <a:off x="5143500" y="157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2116</a:t>
            </a:r>
          </a:p>
        </p:txBody>
      </p:sp>
      <p:sp>
        <p:nvSpPr>
          <p:cNvPr id="38928" name="Line 18"/>
          <p:cNvSpPr>
            <a:spLocks noChangeShapeType="1"/>
          </p:cNvSpPr>
          <p:nvPr>
            <p:custDataLst>
              <p:tags r:id="rId7"/>
            </p:custDataLst>
          </p:nvPr>
        </p:nvSpPr>
        <p:spPr bwMode="auto">
          <a:xfrm>
            <a:off x="5232751" y="2001838"/>
            <a:ext cx="1247071"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txBody>
          <a:bodyPr wrap="square">
            <a:spAutoFit/>
          </a:bodyPr>
          <a:lstStyle/>
          <a:p>
            <a:endParaRPr lang="en-US">
              <a:solidFill>
                <a:schemeClr val="bg1">
                  <a:lumMod val="50000"/>
                </a:schemeClr>
              </a:solidFill>
            </a:endParaRPr>
          </a:p>
        </p:txBody>
      </p:sp>
      <p:sp>
        <p:nvSpPr>
          <p:cNvPr id="38929" name="Text Box 19"/>
          <p:cNvSpPr txBox="1">
            <a:spLocks noChangeArrowheads="1"/>
          </p:cNvSpPr>
          <p:nvPr>
            <p:custDataLst>
              <p:tags r:id="rId8"/>
            </p:custDataLst>
          </p:nvPr>
        </p:nvSpPr>
        <p:spPr bwMode="auto">
          <a:xfrm>
            <a:off x="48641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22218</a:t>
            </a:r>
          </a:p>
        </p:txBody>
      </p:sp>
      <p:sp>
        <p:nvSpPr>
          <p:cNvPr id="20" name="Text Box 21"/>
          <p:cNvSpPr txBox="1">
            <a:spLocks noChangeArrowheads="1"/>
          </p:cNvSpPr>
          <p:nvPr>
            <p:custDataLst>
              <p:tags r:id="rId9"/>
            </p:custDataLst>
          </p:nvPr>
        </p:nvSpPr>
        <p:spPr bwMode="auto">
          <a:xfrm>
            <a:off x="6762045" y="47969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a:latin typeface="Cambria" pitchFamily="18" charset="0"/>
              </a:rPr>
              <a:t>Hint: </a:t>
            </a:r>
          </a:p>
        </p:txBody>
      </p:sp>
      <p:sp>
        <p:nvSpPr>
          <p:cNvPr id="21" name="Text Box 27"/>
          <p:cNvSpPr txBox="1">
            <a:spLocks noChangeArrowheads="1"/>
          </p:cNvSpPr>
          <p:nvPr>
            <p:custDataLst>
              <p:tags r:id="rId10"/>
            </p:custDataLst>
          </p:nvPr>
        </p:nvSpPr>
        <p:spPr bwMode="auto">
          <a:xfrm>
            <a:off x="6858000" y="909935"/>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Do you remember this algorithm? It's the same!</a:t>
            </a:r>
          </a:p>
        </p:txBody>
      </p:sp>
      <p:sp>
        <p:nvSpPr>
          <p:cNvPr id="22" name="Line 29"/>
          <p:cNvSpPr>
            <a:spLocks noChangeShapeType="1"/>
          </p:cNvSpPr>
          <p:nvPr>
            <p:custDataLst>
              <p:tags r:id="rId11"/>
            </p:custDataLst>
          </p:nvPr>
        </p:nvSpPr>
        <p:spPr bwMode="auto">
          <a:xfrm flipH="1">
            <a:off x="6502399" y="1072443"/>
            <a:ext cx="440268" cy="33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 name="Text Box 19"/>
          <p:cNvSpPr txBox="1">
            <a:spLocks noChangeArrowheads="1"/>
          </p:cNvSpPr>
          <p:nvPr>
            <p:custDataLst>
              <p:tags r:id="rId12"/>
            </p:custDataLst>
          </p:nvPr>
        </p:nvSpPr>
        <p:spPr bwMode="auto">
          <a:xfrm>
            <a:off x="228600" y="152400"/>
            <a:ext cx="419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smtClean="0">
                <a:solidFill>
                  <a:srgbClr val="1E16E4"/>
                </a:solidFill>
                <a:latin typeface="Cambria" pitchFamily="18" charset="0"/>
              </a:rPr>
              <a:t>Multiply </a:t>
            </a:r>
            <a:r>
              <a:rPr lang="en-US" sz="2000" dirty="0">
                <a:solidFill>
                  <a:srgbClr val="1E16E4"/>
                </a:solidFill>
                <a:latin typeface="Cambria" pitchFamily="18" charset="0"/>
              </a:rPr>
              <a:t>these two binary numbers </a:t>
            </a:r>
            <a:r>
              <a:rPr lang="en-US" sz="2000" b="1" i="1" dirty="0">
                <a:solidFill>
                  <a:srgbClr val="1E16E4"/>
                </a:solidFill>
                <a:latin typeface="Cambria" pitchFamily="18" charset="0"/>
              </a:rPr>
              <a:t>WITHOUT</a:t>
            </a:r>
            <a:r>
              <a:rPr lang="en-US" sz="2000" dirty="0">
                <a:solidFill>
                  <a:srgbClr val="1E16E4"/>
                </a:solidFill>
                <a:latin typeface="Cambria" pitchFamily="18" charset="0"/>
              </a:rPr>
              <a:t> converting to decimal !</a:t>
            </a:r>
          </a:p>
        </p:txBody>
      </p:sp>
      <p:sp>
        <p:nvSpPr>
          <p:cNvPr id="24" name="Text Box 43"/>
          <p:cNvSpPr txBox="1">
            <a:spLocks noChangeArrowheads="1"/>
          </p:cNvSpPr>
          <p:nvPr>
            <p:custDataLst>
              <p:tags r:id="rId13"/>
            </p:custDataLst>
          </p:nvPr>
        </p:nvSpPr>
        <p:spPr bwMode="auto">
          <a:xfrm>
            <a:off x="1933222" y="1377069"/>
            <a:ext cx="2257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solidFill>
                  <a:srgbClr val="1C10EF"/>
                </a:solidFill>
                <a:latin typeface="Courier New" pitchFamily="-106" charset="0"/>
              </a:rPr>
              <a:t>101101</a:t>
            </a:r>
          </a:p>
        </p:txBody>
      </p:sp>
      <p:sp>
        <p:nvSpPr>
          <p:cNvPr id="25" name="Text Box 44"/>
          <p:cNvSpPr txBox="1">
            <a:spLocks noChangeArrowheads="1"/>
          </p:cNvSpPr>
          <p:nvPr>
            <p:custDataLst>
              <p:tags r:id="rId14"/>
            </p:custDataLst>
          </p:nvPr>
        </p:nvSpPr>
        <p:spPr bwMode="auto">
          <a:xfrm>
            <a:off x="2667000" y="1986669"/>
            <a:ext cx="152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1110</a:t>
            </a:r>
          </a:p>
        </p:txBody>
      </p:sp>
      <p:sp>
        <p:nvSpPr>
          <p:cNvPr id="26" name="Rectangle 45"/>
          <p:cNvSpPr>
            <a:spLocks noChangeArrowheads="1"/>
          </p:cNvSpPr>
          <p:nvPr>
            <p:custDataLst>
              <p:tags r:id="rId15"/>
            </p:custDataLst>
          </p:nvPr>
        </p:nvSpPr>
        <p:spPr bwMode="auto">
          <a:xfrm>
            <a:off x="838201" y="2103314"/>
            <a:ext cx="5084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4200" b="1" dirty="0">
                <a:latin typeface="Courier New" pitchFamily="-106" charset="0"/>
              </a:rPr>
              <a:t>*</a:t>
            </a:r>
          </a:p>
        </p:txBody>
      </p:sp>
      <p:cxnSp>
        <p:nvCxnSpPr>
          <p:cNvPr id="27" name="Straight Connector 26"/>
          <p:cNvCxnSpPr/>
          <p:nvPr/>
        </p:nvCxnSpPr>
        <p:spPr bwMode="auto">
          <a:xfrm flipH="1">
            <a:off x="838200" y="2747911"/>
            <a:ext cx="3324578" cy="0"/>
          </a:xfrm>
          <a:prstGeom prst="line">
            <a:avLst/>
          </a:prstGeom>
          <a:noFill/>
          <a:ln w="19050" cap="flat" cmpd="sng" algn="ctr">
            <a:solidFill>
              <a:schemeClr val="tx1"/>
            </a:solidFill>
            <a:prstDash val="solid"/>
            <a:round/>
            <a:headEnd type="none" w="med" len="med"/>
            <a:tailEnd type="none" w="med" len="med"/>
          </a:ln>
          <a:effectLst/>
        </p:spPr>
      </p:cxnSp>
      <p:sp>
        <p:nvSpPr>
          <p:cNvPr id="3" name="Rectangle 2"/>
          <p:cNvSpPr/>
          <p:nvPr/>
        </p:nvSpPr>
        <p:spPr>
          <a:xfrm rot="20859917">
            <a:off x="6064810" y="4718060"/>
            <a:ext cx="2283744" cy="923330"/>
          </a:xfrm>
          <a:prstGeom prst="rect">
            <a:avLst/>
          </a:prstGeom>
          <a:solidFill>
            <a:srgbClr val="FEDDDA"/>
          </a:solidFill>
          <a:ln>
            <a:solidFill>
              <a:srgbClr val="FF0000"/>
            </a:solidFill>
          </a:ln>
        </p:spPr>
        <p:txBody>
          <a:bodyPr wrap="square">
            <a:spAutoFit/>
          </a:bodyPr>
          <a:lstStyle/>
          <a:p>
            <a:pPr algn="ctr"/>
            <a:r>
              <a:rPr lang="en-US" sz="1800" dirty="0" smtClean="0">
                <a:latin typeface="Cambria" pitchFamily="18" charset="0"/>
              </a:rPr>
              <a:t>A machine could   -  </a:t>
            </a:r>
            <a:r>
              <a:rPr lang="en-US" sz="1800" i="1" dirty="0" smtClean="0">
                <a:latin typeface="Cambria" pitchFamily="18" charset="0"/>
              </a:rPr>
              <a:t>and probably should   -</a:t>
            </a:r>
            <a:r>
              <a:rPr lang="en-US" sz="1800" dirty="0" smtClean="0">
                <a:latin typeface="Cambria" pitchFamily="18" charset="0"/>
              </a:rPr>
              <a:t>   be doing this !</a:t>
            </a:r>
            <a:endParaRPr lang="en-US" sz="1800" dirty="0"/>
          </a:p>
        </p:txBody>
      </p:sp>
      <p:sp>
        <p:nvSpPr>
          <p:cNvPr id="30" name="TextBox 29"/>
          <p:cNvSpPr txBox="1"/>
          <p:nvPr/>
        </p:nvSpPr>
        <p:spPr>
          <a:xfrm>
            <a:off x="4377267" y="1565441"/>
            <a:ext cx="1447800" cy="323165"/>
          </a:xfrm>
          <a:prstGeom prst="rect">
            <a:avLst/>
          </a:prstGeom>
          <a:noFill/>
        </p:spPr>
        <p:txBody>
          <a:bodyPr wrap="square" rtlCol="0">
            <a:spAutoFit/>
          </a:bodyPr>
          <a:lstStyle/>
          <a:p>
            <a:r>
              <a:rPr lang="en-US" sz="1500" dirty="0" smtClean="0">
                <a:solidFill>
                  <a:schemeClr val="bg1">
                    <a:lumMod val="50000"/>
                  </a:schemeClr>
                </a:solidFill>
                <a:latin typeface="Calibri" panose="020F0502020204030204" pitchFamily="34" charset="0"/>
              </a:rPr>
              <a:t>45</a:t>
            </a:r>
            <a:r>
              <a:rPr lang="en-US" sz="1500" baseline="-42000" dirty="0" smtClean="0">
                <a:solidFill>
                  <a:schemeClr val="bg1">
                    <a:lumMod val="50000"/>
                  </a:schemeClr>
                </a:solidFill>
                <a:latin typeface="Calibri" panose="020F0502020204030204" pitchFamily="34" charset="0"/>
              </a:rPr>
              <a:t>10</a:t>
            </a:r>
            <a:endParaRPr lang="en-US" sz="1500" baseline="-42000" dirty="0">
              <a:solidFill>
                <a:schemeClr val="bg1">
                  <a:lumMod val="50000"/>
                </a:schemeClr>
              </a:solidFill>
              <a:latin typeface="Calibri" panose="020F0502020204030204" pitchFamily="34" charset="0"/>
            </a:endParaRPr>
          </a:p>
        </p:txBody>
      </p:sp>
      <p:sp>
        <p:nvSpPr>
          <p:cNvPr id="31" name="TextBox 30"/>
          <p:cNvSpPr txBox="1"/>
          <p:nvPr/>
        </p:nvSpPr>
        <p:spPr>
          <a:xfrm>
            <a:off x="4377267" y="2191435"/>
            <a:ext cx="1447800" cy="323165"/>
          </a:xfrm>
          <a:prstGeom prst="rect">
            <a:avLst/>
          </a:prstGeom>
          <a:noFill/>
        </p:spPr>
        <p:txBody>
          <a:bodyPr wrap="square" rtlCol="0">
            <a:spAutoFit/>
          </a:bodyPr>
          <a:lstStyle/>
          <a:p>
            <a:r>
              <a:rPr lang="en-US" sz="1500" dirty="0" smtClean="0">
                <a:solidFill>
                  <a:schemeClr val="bg1">
                    <a:lumMod val="50000"/>
                  </a:schemeClr>
                </a:solidFill>
                <a:latin typeface="Calibri" panose="020F0502020204030204" pitchFamily="34" charset="0"/>
              </a:rPr>
              <a:t>14</a:t>
            </a:r>
            <a:r>
              <a:rPr lang="en-US" sz="1500" baseline="-42000" dirty="0" smtClean="0">
                <a:solidFill>
                  <a:schemeClr val="bg1">
                    <a:lumMod val="50000"/>
                  </a:schemeClr>
                </a:solidFill>
                <a:latin typeface="Calibri" panose="020F0502020204030204" pitchFamily="34" charset="0"/>
              </a:rPr>
              <a:t>10</a:t>
            </a:r>
            <a:endParaRPr lang="en-US" sz="1500" baseline="-42000" dirty="0">
              <a:solidFill>
                <a:schemeClr val="bg1">
                  <a:lumMod val="50000"/>
                </a:schemeClr>
              </a:solidFill>
              <a:latin typeface="Calibri" panose="020F0502020204030204" pitchFamily="34" charset="0"/>
            </a:endParaRPr>
          </a:p>
        </p:txBody>
      </p:sp>
      <p:sp>
        <p:nvSpPr>
          <p:cNvPr id="32" name="Rectangle 35"/>
          <p:cNvSpPr>
            <a:spLocks noChangeArrowheads="1"/>
          </p:cNvSpPr>
          <p:nvPr>
            <p:custDataLst>
              <p:tags r:id="rId16"/>
            </p:custDataLst>
          </p:nvPr>
        </p:nvSpPr>
        <p:spPr bwMode="auto">
          <a:xfrm>
            <a:off x="3789539"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1</a:t>
            </a:r>
          </a:p>
        </p:txBody>
      </p:sp>
      <p:sp>
        <p:nvSpPr>
          <p:cNvPr id="33" name="Rectangle 36"/>
          <p:cNvSpPr>
            <a:spLocks noChangeArrowheads="1"/>
          </p:cNvSpPr>
          <p:nvPr>
            <p:custDataLst>
              <p:tags r:id="rId17"/>
            </p:custDataLst>
          </p:nvPr>
        </p:nvSpPr>
        <p:spPr bwMode="auto">
          <a:xfrm>
            <a:off x="3483328"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2</a:t>
            </a:r>
          </a:p>
        </p:txBody>
      </p:sp>
      <p:sp>
        <p:nvSpPr>
          <p:cNvPr id="34" name="Rectangle 37"/>
          <p:cNvSpPr>
            <a:spLocks noChangeArrowheads="1"/>
          </p:cNvSpPr>
          <p:nvPr>
            <p:custDataLst>
              <p:tags r:id="rId18"/>
            </p:custDataLst>
          </p:nvPr>
        </p:nvSpPr>
        <p:spPr bwMode="auto">
          <a:xfrm>
            <a:off x="2496256" y="1249362"/>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16</a:t>
            </a:r>
          </a:p>
        </p:txBody>
      </p:sp>
      <p:sp>
        <p:nvSpPr>
          <p:cNvPr id="35" name="Rectangle 38"/>
          <p:cNvSpPr>
            <a:spLocks noChangeArrowheads="1"/>
          </p:cNvSpPr>
          <p:nvPr>
            <p:custDataLst>
              <p:tags r:id="rId19"/>
            </p:custDataLst>
          </p:nvPr>
        </p:nvSpPr>
        <p:spPr bwMode="auto">
          <a:xfrm>
            <a:off x="2153355" y="1249362"/>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32</a:t>
            </a:r>
          </a:p>
        </p:txBody>
      </p:sp>
      <p:sp>
        <p:nvSpPr>
          <p:cNvPr id="36" name="Rectangle 39"/>
          <p:cNvSpPr>
            <a:spLocks noChangeArrowheads="1"/>
          </p:cNvSpPr>
          <p:nvPr>
            <p:custDataLst>
              <p:tags r:id="rId20"/>
            </p:custDataLst>
          </p:nvPr>
        </p:nvSpPr>
        <p:spPr bwMode="auto">
          <a:xfrm>
            <a:off x="3143955"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4</a:t>
            </a:r>
          </a:p>
        </p:txBody>
      </p:sp>
      <p:sp>
        <p:nvSpPr>
          <p:cNvPr id="37" name="Rectangle 40"/>
          <p:cNvSpPr>
            <a:spLocks noChangeArrowheads="1"/>
          </p:cNvSpPr>
          <p:nvPr>
            <p:custDataLst>
              <p:tags r:id="rId21"/>
            </p:custDataLst>
          </p:nvPr>
        </p:nvSpPr>
        <p:spPr bwMode="auto">
          <a:xfrm>
            <a:off x="2840567"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8</a:t>
            </a:r>
          </a:p>
        </p:txBody>
      </p:sp>
      <p:sp>
        <p:nvSpPr>
          <p:cNvPr id="38" name="Rectangle 11"/>
          <p:cNvSpPr>
            <a:spLocks noChangeArrowheads="1"/>
          </p:cNvSpPr>
          <p:nvPr>
            <p:custDataLst>
              <p:tags r:id="rId22"/>
            </p:custDataLst>
          </p:nvPr>
        </p:nvSpPr>
        <p:spPr bwMode="auto">
          <a:xfrm>
            <a:off x="5113866" y="1638068"/>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dirty="0">
                <a:solidFill>
                  <a:schemeClr val="bg1">
                    <a:lumMod val="50000"/>
                  </a:schemeClr>
                </a:solidFill>
                <a:latin typeface="Courier New" pitchFamily="-106" charset="0"/>
              </a:rPr>
              <a:t>+</a:t>
            </a:r>
            <a:endParaRPr lang="en-US" b="1" dirty="0">
              <a:solidFill>
                <a:schemeClr val="bg1">
                  <a:lumMod val="50000"/>
                </a:schemeClr>
              </a:solidFill>
              <a:latin typeface="Courier New" pitchFamily="-10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4953000" y="289277"/>
            <a:ext cx="3987800" cy="2262011"/>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0" name="Text Box 21"/>
          <p:cNvSpPr txBox="1">
            <a:spLocks noChangeArrowheads="1"/>
          </p:cNvSpPr>
          <p:nvPr>
            <p:custDataLst>
              <p:tags r:id="rId1"/>
            </p:custDataLst>
          </p:nvPr>
        </p:nvSpPr>
        <p:spPr bwMode="auto">
          <a:xfrm>
            <a:off x="6762045" y="47969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a:latin typeface="Cambria" pitchFamily="18" charset="0"/>
              </a:rPr>
              <a:t>Hint: </a:t>
            </a:r>
          </a:p>
        </p:txBody>
      </p:sp>
      <p:sp>
        <p:nvSpPr>
          <p:cNvPr id="21" name="Text Box 27"/>
          <p:cNvSpPr txBox="1">
            <a:spLocks noChangeArrowheads="1"/>
          </p:cNvSpPr>
          <p:nvPr>
            <p:custDataLst>
              <p:tags r:id="rId2"/>
            </p:custDataLst>
          </p:nvPr>
        </p:nvSpPr>
        <p:spPr bwMode="auto">
          <a:xfrm>
            <a:off x="6858000" y="909935"/>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Do you remember this algorithm? It's the same!</a:t>
            </a:r>
          </a:p>
        </p:txBody>
      </p:sp>
      <p:sp>
        <p:nvSpPr>
          <p:cNvPr id="22" name="Line 29"/>
          <p:cNvSpPr>
            <a:spLocks noChangeShapeType="1"/>
          </p:cNvSpPr>
          <p:nvPr>
            <p:custDataLst>
              <p:tags r:id="rId3"/>
            </p:custDataLst>
          </p:nvPr>
        </p:nvSpPr>
        <p:spPr bwMode="auto">
          <a:xfrm flipH="1">
            <a:off x="6502399" y="1072443"/>
            <a:ext cx="440268" cy="33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 name="Text Box 19"/>
          <p:cNvSpPr txBox="1">
            <a:spLocks noChangeArrowheads="1"/>
          </p:cNvSpPr>
          <p:nvPr>
            <p:custDataLst>
              <p:tags r:id="rId4"/>
            </p:custDataLst>
          </p:nvPr>
        </p:nvSpPr>
        <p:spPr bwMode="auto">
          <a:xfrm>
            <a:off x="228600" y="152400"/>
            <a:ext cx="419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smtClean="0">
                <a:solidFill>
                  <a:srgbClr val="1E16E4"/>
                </a:solidFill>
                <a:latin typeface="Cambria" pitchFamily="18" charset="0"/>
              </a:rPr>
              <a:t>Multiply </a:t>
            </a:r>
            <a:r>
              <a:rPr lang="en-US" sz="2000" dirty="0">
                <a:solidFill>
                  <a:srgbClr val="1E16E4"/>
                </a:solidFill>
                <a:latin typeface="Cambria" pitchFamily="18" charset="0"/>
              </a:rPr>
              <a:t>these two binary numbers </a:t>
            </a:r>
            <a:r>
              <a:rPr lang="en-US" sz="2000" b="1" i="1" dirty="0">
                <a:solidFill>
                  <a:srgbClr val="1E16E4"/>
                </a:solidFill>
                <a:latin typeface="Cambria" pitchFamily="18" charset="0"/>
              </a:rPr>
              <a:t>WITHOUT</a:t>
            </a:r>
            <a:r>
              <a:rPr lang="en-US" sz="2000" dirty="0">
                <a:solidFill>
                  <a:srgbClr val="1E16E4"/>
                </a:solidFill>
                <a:latin typeface="Cambria" pitchFamily="18" charset="0"/>
              </a:rPr>
              <a:t> converting to decimal !</a:t>
            </a:r>
          </a:p>
        </p:txBody>
      </p:sp>
      <p:sp>
        <p:nvSpPr>
          <p:cNvPr id="24" name="Text Box 43"/>
          <p:cNvSpPr txBox="1">
            <a:spLocks noChangeArrowheads="1"/>
          </p:cNvSpPr>
          <p:nvPr>
            <p:custDataLst>
              <p:tags r:id="rId5"/>
            </p:custDataLst>
          </p:nvPr>
        </p:nvSpPr>
        <p:spPr bwMode="auto">
          <a:xfrm>
            <a:off x="1933222" y="1377069"/>
            <a:ext cx="2257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solidFill>
                  <a:srgbClr val="1C10EF"/>
                </a:solidFill>
                <a:latin typeface="Courier New" pitchFamily="-106" charset="0"/>
              </a:rPr>
              <a:t>101101</a:t>
            </a:r>
          </a:p>
        </p:txBody>
      </p:sp>
      <p:sp>
        <p:nvSpPr>
          <p:cNvPr id="25" name="Text Box 44"/>
          <p:cNvSpPr txBox="1">
            <a:spLocks noChangeArrowheads="1"/>
          </p:cNvSpPr>
          <p:nvPr>
            <p:custDataLst>
              <p:tags r:id="rId6"/>
            </p:custDataLst>
          </p:nvPr>
        </p:nvSpPr>
        <p:spPr bwMode="auto">
          <a:xfrm>
            <a:off x="2667000" y="1986669"/>
            <a:ext cx="152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1110</a:t>
            </a:r>
          </a:p>
        </p:txBody>
      </p:sp>
      <p:sp>
        <p:nvSpPr>
          <p:cNvPr id="26" name="Rectangle 45"/>
          <p:cNvSpPr>
            <a:spLocks noChangeArrowheads="1"/>
          </p:cNvSpPr>
          <p:nvPr>
            <p:custDataLst>
              <p:tags r:id="rId7"/>
            </p:custDataLst>
          </p:nvPr>
        </p:nvSpPr>
        <p:spPr bwMode="auto">
          <a:xfrm>
            <a:off x="838201" y="2103314"/>
            <a:ext cx="5084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4200" b="1" dirty="0">
                <a:latin typeface="Courier New" pitchFamily="-106" charset="0"/>
              </a:rPr>
              <a:t>*</a:t>
            </a:r>
          </a:p>
        </p:txBody>
      </p:sp>
      <p:cxnSp>
        <p:nvCxnSpPr>
          <p:cNvPr id="27" name="Straight Connector 26"/>
          <p:cNvCxnSpPr/>
          <p:nvPr/>
        </p:nvCxnSpPr>
        <p:spPr bwMode="auto">
          <a:xfrm flipH="1">
            <a:off x="838200" y="2747911"/>
            <a:ext cx="3324578" cy="0"/>
          </a:xfrm>
          <a:prstGeom prst="line">
            <a:avLst/>
          </a:prstGeom>
          <a:noFill/>
          <a:ln w="19050" cap="flat" cmpd="sng" algn="ctr">
            <a:solidFill>
              <a:schemeClr val="tx1"/>
            </a:solidFill>
            <a:prstDash val="solid"/>
            <a:round/>
            <a:headEnd type="none" w="med" len="med"/>
            <a:tailEnd type="none" w="med" len="med"/>
          </a:ln>
          <a:effectLst/>
        </p:spPr>
      </p:cxnSp>
      <p:sp>
        <p:nvSpPr>
          <p:cNvPr id="3" name="Rectangle 2"/>
          <p:cNvSpPr/>
          <p:nvPr/>
        </p:nvSpPr>
        <p:spPr>
          <a:xfrm rot="20859917">
            <a:off x="6064810" y="4718060"/>
            <a:ext cx="2283744" cy="923330"/>
          </a:xfrm>
          <a:prstGeom prst="rect">
            <a:avLst/>
          </a:prstGeom>
          <a:solidFill>
            <a:srgbClr val="FEDDDA"/>
          </a:solidFill>
          <a:ln>
            <a:solidFill>
              <a:srgbClr val="FF0000"/>
            </a:solidFill>
          </a:ln>
        </p:spPr>
        <p:txBody>
          <a:bodyPr wrap="square">
            <a:spAutoFit/>
          </a:bodyPr>
          <a:lstStyle/>
          <a:p>
            <a:pPr algn="ctr"/>
            <a:r>
              <a:rPr lang="en-US" sz="1800" dirty="0" smtClean="0">
                <a:latin typeface="Cambria" pitchFamily="18" charset="0"/>
              </a:rPr>
              <a:t>A machine could   -  </a:t>
            </a:r>
            <a:r>
              <a:rPr lang="en-US" sz="1800" i="1" dirty="0" smtClean="0">
                <a:latin typeface="Cambria" pitchFamily="18" charset="0"/>
              </a:rPr>
              <a:t>and probably should   -</a:t>
            </a:r>
            <a:r>
              <a:rPr lang="en-US" sz="1800" dirty="0" smtClean="0">
                <a:latin typeface="Cambria" pitchFamily="18" charset="0"/>
              </a:rPr>
              <a:t>   be doing this !</a:t>
            </a:r>
            <a:endParaRPr lang="en-US" sz="1800" dirty="0"/>
          </a:p>
        </p:txBody>
      </p:sp>
      <p:sp>
        <p:nvSpPr>
          <p:cNvPr id="30" name="TextBox 29"/>
          <p:cNvSpPr txBox="1"/>
          <p:nvPr/>
        </p:nvSpPr>
        <p:spPr>
          <a:xfrm>
            <a:off x="4377267" y="1565441"/>
            <a:ext cx="1447800" cy="323165"/>
          </a:xfrm>
          <a:prstGeom prst="rect">
            <a:avLst/>
          </a:prstGeom>
          <a:noFill/>
        </p:spPr>
        <p:txBody>
          <a:bodyPr wrap="square" rtlCol="0">
            <a:spAutoFit/>
          </a:bodyPr>
          <a:lstStyle/>
          <a:p>
            <a:r>
              <a:rPr lang="en-US" sz="1500" dirty="0" smtClean="0">
                <a:solidFill>
                  <a:schemeClr val="bg1">
                    <a:lumMod val="50000"/>
                  </a:schemeClr>
                </a:solidFill>
                <a:latin typeface="Calibri" panose="020F0502020204030204" pitchFamily="34" charset="0"/>
              </a:rPr>
              <a:t>45</a:t>
            </a:r>
            <a:r>
              <a:rPr lang="en-US" sz="1500" baseline="-42000" dirty="0" smtClean="0">
                <a:solidFill>
                  <a:schemeClr val="bg1">
                    <a:lumMod val="50000"/>
                  </a:schemeClr>
                </a:solidFill>
                <a:latin typeface="Calibri" panose="020F0502020204030204" pitchFamily="34" charset="0"/>
              </a:rPr>
              <a:t>10</a:t>
            </a:r>
            <a:endParaRPr lang="en-US" sz="1500" baseline="-42000" dirty="0">
              <a:solidFill>
                <a:schemeClr val="bg1">
                  <a:lumMod val="50000"/>
                </a:schemeClr>
              </a:solidFill>
              <a:latin typeface="Calibri" panose="020F0502020204030204" pitchFamily="34" charset="0"/>
            </a:endParaRPr>
          </a:p>
        </p:txBody>
      </p:sp>
      <p:sp>
        <p:nvSpPr>
          <p:cNvPr id="31" name="TextBox 30"/>
          <p:cNvSpPr txBox="1"/>
          <p:nvPr/>
        </p:nvSpPr>
        <p:spPr>
          <a:xfrm>
            <a:off x="4377267" y="2191435"/>
            <a:ext cx="1447800" cy="323165"/>
          </a:xfrm>
          <a:prstGeom prst="rect">
            <a:avLst/>
          </a:prstGeom>
          <a:noFill/>
        </p:spPr>
        <p:txBody>
          <a:bodyPr wrap="square" rtlCol="0">
            <a:spAutoFit/>
          </a:bodyPr>
          <a:lstStyle/>
          <a:p>
            <a:r>
              <a:rPr lang="en-US" sz="1500" dirty="0" smtClean="0">
                <a:solidFill>
                  <a:schemeClr val="bg1">
                    <a:lumMod val="50000"/>
                  </a:schemeClr>
                </a:solidFill>
                <a:latin typeface="Calibri" panose="020F0502020204030204" pitchFamily="34" charset="0"/>
              </a:rPr>
              <a:t>14</a:t>
            </a:r>
            <a:r>
              <a:rPr lang="en-US" sz="1500" baseline="-42000" dirty="0" smtClean="0">
                <a:solidFill>
                  <a:schemeClr val="bg1">
                    <a:lumMod val="50000"/>
                  </a:schemeClr>
                </a:solidFill>
                <a:latin typeface="Calibri" panose="020F0502020204030204" pitchFamily="34" charset="0"/>
              </a:rPr>
              <a:t>10</a:t>
            </a:r>
            <a:endParaRPr lang="en-US" sz="1500" baseline="-42000" dirty="0">
              <a:solidFill>
                <a:schemeClr val="bg1">
                  <a:lumMod val="50000"/>
                </a:schemeClr>
              </a:solidFill>
              <a:latin typeface="Calibri" panose="020F0502020204030204" pitchFamily="34" charset="0"/>
            </a:endParaRPr>
          </a:p>
        </p:txBody>
      </p:sp>
      <p:sp>
        <p:nvSpPr>
          <p:cNvPr id="32" name="Rectangle 35"/>
          <p:cNvSpPr>
            <a:spLocks noChangeArrowheads="1"/>
          </p:cNvSpPr>
          <p:nvPr>
            <p:custDataLst>
              <p:tags r:id="rId8"/>
            </p:custDataLst>
          </p:nvPr>
        </p:nvSpPr>
        <p:spPr bwMode="auto">
          <a:xfrm>
            <a:off x="3789539"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1</a:t>
            </a:r>
          </a:p>
        </p:txBody>
      </p:sp>
      <p:sp>
        <p:nvSpPr>
          <p:cNvPr id="33" name="Rectangle 36"/>
          <p:cNvSpPr>
            <a:spLocks noChangeArrowheads="1"/>
          </p:cNvSpPr>
          <p:nvPr>
            <p:custDataLst>
              <p:tags r:id="rId9"/>
            </p:custDataLst>
          </p:nvPr>
        </p:nvSpPr>
        <p:spPr bwMode="auto">
          <a:xfrm>
            <a:off x="3483328"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2</a:t>
            </a:r>
          </a:p>
        </p:txBody>
      </p:sp>
      <p:sp>
        <p:nvSpPr>
          <p:cNvPr id="34" name="Rectangle 37"/>
          <p:cNvSpPr>
            <a:spLocks noChangeArrowheads="1"/>
          </p:cNvSpPr>
          <p:nvPr>
            <p:custDataLst>
              <p:tags r:id="rId10"/>
            </p:custDataLst>
          </p:nvPr>
        </p:nvSpPr>
        <p:spPr bwMode="auto">
          <a:xfrm>
            <a:off x="2496256" y="1249362"/>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16</a:t>
            </a:r>
          </a:p>
        </p:txBody>
      </p:sp>
      <p:sp>
        <p:nvSpPr>
          <p:cNvPr id="35" name="Rectangle 38"/>
          <p:cNvSpPr>
            <a:spLocks noChangeArrowheads="1"/>
          </p:cNvSpPr>
          <p:nvPr>
            <p:custDataLst>
              <p:tags r:id="rId11"/>
            </p:custDataLst>
          </p:nvPr>
        </p:nvSpPr>
        <p:spPr bwMode="auto">
          <a:xfrm>
            <a:off x="2153355" y="1249362"/>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32</a:t>
            </a:r>
          </a:p>
        </p:txBody>
      </p:sp>
      <p:sp>
        <p:nvSpPr>
          <p:cNvPr id="36" name="Rectangle 39"/>
          <p:cNvSpPr>
            <a:spLocks noChangeArrowheads="1"/>
          </p:cNvSpPr>
          <p:nvPr>
            <p:custDataLst>
              <p:tags r:id="rId12"/>
            </p:custDataLst>
          </p:nvPr>
        </p:nvSpPr>
        <p:spPr bwMode="auto">
          <a:xfrm>
            <a:off x="3143955"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4</a:t>
            </a:r>
          </a:p>
        </p:txBody>
      </p:sp>
      <p:sp>
        <p:nvSpPr>
          <p:cNvPr id="37" name="Rectangle 40"/>
          <p:cNvSpPr>
            <a:spLocks noChangeArrowheads="1"/>
          </p:cNvSpPr>
          <p:nvPr>
            <p:custDataLst>
              <p:tags r:id="rId13"/>
            </p:custDataLst>
          </p:nvPr>
        </p:nvSpPr>
        <p:spPr bwMode="auto">
          <a:xfrm>
            <a:off x="2840567" y="1249362"/>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8</a:t>
            </a:r>
          </a:p>
        </p:txBody>
      </p:sp>
      <p:sp>
        <p:nvSpPr>
          <p:cNvPr id="28" name="Text Box 43"/>
          <p:cNvSpPr txBox="1">
            <a:spLocks noChangeArrowheads="1"/>
          </p:cNvSpPr>
          <p:nvPr>
            <p:custDataLst>
              <p:tags r:id="rId14"/>
            </p:custDataLst>
          </p:nvPr>
        </p:nvSpPr>
        <p:spPr bwMode="auto">
          <a:xfrm>
            <a:off x="1933222" y="2796822"/>
            <a:ext cx="2257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solidFill>
                  <a:schemeClr val="bg1">
                    <a:lumMod val="50000"/>
                  </a:schemeClr>
                </a:solidFill>
                <a:latin typeface="Courier New" pitchFamily="-106" charset="0"/>
              </a:rPr>
              <a:t>0</a:t>
            </a:r>
            <a:r>
              <a:rPr lang="en-US" sz="4200" b="1" dirty="0" smtClean="0">
                <a:solidFill>
                  <a:schemeClr val="bg1">
                    <a:lumMod val="50000"/>
                  </a:schemeClr>
                </a:solidFill>
                <a:latin typeface="Courier New" pitchFamily="-106" charset="0"/>
              </a:rPr>
              <a:t>00000</a:t>
            </a:r>
            <a:endParaRPr lang="en-US" sz="4200" b="1" dirty="0">
              <a:solidFill>
                <a:schemeClr val="bg1">
                  <a:lumMod val="50000"/>
                </a:schemeClr>
              </a:solidFill>
              <a:latin typeface="Courier New" pitchFamily="-106" charset="0"/>
            </a:endParaRPr>
          </a:p>
        </p:txBody>
      </p:sp>
      <p:sp>
        <p:nvSpPr>
          <p:cNvPr id="29" name="Text Box 43"/>
          <p:cNvSpPr txBox="1">
            <a:spLocks noChangeArrowheads="1"/>
          </p:cNvSpPr>
          <p:nvPr>
            <p:custDataLst>
              <p:tags r:id="rId15"/>
            </p:custDataLst>
          </p:nvPr>
        </p:nvSpPr>
        <p:spPr bwMode="auto">
          <a:xfrm>
            <a:off x="1475669" y="3406422"/>
            <a:ext cx="27153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smtClean="0">
                <a:solidFill>
                  <a:srgbClr val="1C10EF"/>
                </a:solidFill>
                <a:latin typeface="Courier New" pitchFamily="-106" charset="0"/>
              </a:rPr>
              <a:t>101101</a:t>
            </a:r>
            <a:r>
              <a:rPr lang="en-US" sz="4200" b="1" dirty="0" smtClean="0">
                <a:latin typeface="Courier New" pitchFamily="-106" charset="0"/>
              </a:rPr>
              <a:t>0</a:t>
            </a:r>
            <a:endParaRPr lang="en-US" sz="4200" b="1" dirty="0">
              <a:latin typeface="Courier New" pitchFamily="-106" charset="0"/>
            </a:endParaRPr>
          </a:p>
        </p:txBody>
      </p:sp>
      <p:sp>
        <p:nvSpPr>
          <p:cNvPr id="38" name="Text Box 43"/>
          <p:cNvSpPr txBox="1">
            <a:spLocks noChangeArrowheads="1"/>
          </p:cNvSpPr>
          <p:nvPr>
            <p:custDataLst>
              <p:tags r:id="rId16"/>
            </p:custDataLst>
          </p:nvPr>
        </p:nvSpPr>
        <p:spPr bwMode="auto">
          <a:xfrm>
            <a:off x="1335501" y="4016022"/>
            <a:ext cx="28554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smtClean="0">
                <a:solidFill>
                  <a:srgbClr val="1C10EF"/>
                </a:solidFill>
                <a:latin typeface="Courier New" pitchFamily="-106" charset="0"/>
              </a:rPr>
              <a:t>101101</a:t>
            </a:r>
            <a:r>
              <a:rPr lang="en-US" sz="4200" b="1" dirty="0" smtClean="0">
                <a:latin typeface="Courier New" pitchFamily="-106" charset="0"/>
              </a:rPr>
              <a:t>00</a:t>
            </a:r>
            <a:endParaRPr lang="en-US" sz="4200" b="1" dirty="0">
              <a:latin typeface="Courier New" pitchFamily="-106" charset="0"/>
            </a:endParaRPr>
          </a:p>
        </p:txBody>
      </p:sp>
      <p:sp>
        <p:nvSpPr>
          <p:cNvPr id="39" name="Text Box 43"/>
          <p:cNvSpPr txBox="1">
            <a:spLocks noChangeArrowheads="1"/>
          </p:cNvSpPr>
          <p:nvPr>
            <p:custDataLst>
              <p:tags r:id="rId17"/>
            </p:custDataLst>
          </p:nvPr>
        </p:nvSpPr>
        <p:spPr bwMode="auto">
          <a:xfrm>
            <a:off x="1090377" y="4624126"/>
            <a:ext cx="310062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smtClean="0">
                <a:solidFill>
                  <a:srgbClr val="1C10EF"/>
                </a:solidFill>
                <a:latin typeface="Courier New" pitchFamily="-106" charset="0"/>
              </a:rPr>
              <a:t>101101</a:t>
            </a:r>
            <a:r>
              <a:rPr lang="en-US" sz="4200" b="1" dirty="0" smtClean="0">
                <a:latin typeface="Courier New" pitchFamily="-106" charset="0"/>
              </a:rPr>
              <a:t>000</a:t>
            </a:r>
            <a:endParaRPr lang="en-US" sz="4200" b="1" dirty="0">
              <a:latin typeface="Courier New" pitchFamily="-106" charset="0"/>
            </a:endParaRPr>
          </a:p>
        </p:txBody>
      </p:sp>
      <p:cxnSp>
        <p:nvCxnSpPr>
          <p:cNvPr id="40" name="Straight Connector 39"/>
          <p:cNvCxnSpPr/>
          <p:nvPr/>
        </p:nvCxnSpPr>
        <p:spPr bwMode="auto">
          <a:xfrm flipH="1">
            <a:off x="838201" y="5362790"/>
            <a:ext cx="3324578" cy="0"/>
          </a:xfrm>
          <a:prstGeom prst="line">
            <a:avLst/>
          </a:prstGeom>
          <a:noFill/>
          <a:ln w="19050" cap="flat" cmpd="sng" algn="ctr">
            <a:solidFill>
              <a:schemeClr val="tx1"/>
            </a:solidFill>
            <a:prstDash val="solid"/>
            <a:round/>
            <a:headEnd type="none" w="med" len="med"/>
            <a:tailEnd type="none" w="med" len="med"/>
          </a:ln>
          <a:effectLst/>
        </p:spPr>
      </p:cxnSp>
      <p:sp>
        <p:nvSpPr>
          <p:cNvPr id="41" name="Rectangle 45"/>
          <p:cNvSpPr>
            <a:spLocks noChangeArrowheads="1"/>
          </p:cNvSpPr>
          <p:nvPr>
            <p:custDataLst>
              <p:tags r:id="rId18"/>
            </p:custDataLst>
          </p:nvPr>
        </p:nvSpPr>
        <p:spPr bwMode="auto">
          <a:xfrm>
            <a:off x="609600" y="4825425"/>
            <a:ext cx="431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3200" b="1" dirty="0">
                <a:solidFill>
                  <a:schemeClr val="bg1">
                    <a:lumMod val="50000"/>
                  </a:schemeClr>
                </a:solidFill>
                <a:latin typeface="Courier New" pitchFamily="-106" charset="0"/>
              </a:rPr>
              <a:t>+</a:t>
            </a:r>
            <a:endParaRPr lang="en-US" sz="4200" b="1" dirty="0">
              <a:solidFill>
                <a:schemeClr val="bg1">
                  <a:lumMod val="50000"/>
                </a:schemeClr>
              </a:solidFill>
              <a:latin typeface="Courier New" pitchFamily="-106" charset="0"/>
            </a:endParaRPr>
          </a:p>
        </p:txBody>
      </p:sp>
      <p:sp>
        <p:nvSpPr>
          <p:cNvPr id="42" name="Text Box 43"/>
          <p:cNvSpPr txBox="1">
            <a:spLocks noChangeArrowheads="1"/>
          </p:cNvSpPr>
          <p:nvPr>
            <p:custDataLst>
              <p:tags r:id="rId19"/>
            </p:custDataLst>
          </p:nvPr>
        </p:nvSpPr>
        <p:spPr bwMode="auto">
          <a:xfrm>
            <a:off x="592906" y="5357336"/>
            <a:ext cx="35970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solidFill>
                  <a:srgbClr val="990099"/>
                </a:solidFill>
                <a:latin typeface="Courier New" pitchFamily="-106" charset="0"/>
              </a:rPr>
              <a:t>1</a:t>
            </a:r>
            <a:r>
              <a:rPr lang="en-US" sz="4200" b="1" dirty="0" smtClean="0">
                <a:solidFill>
                  <a:srgbClr val="990099"/>
                </a:solidFill>
                <a:latin typeface="Courier New" pitchFamily="-106" charset="0"/>
              </a:rPr>
              <a:t>001110110</a:t>
            </a:r>
            <a:endParaRPr lang="en-US" sz="4200" b="1" dirty="0">
              <a:solidFill>
                <a:srgbClr val="990099"/>
              </a:solidFill>
              <a:latin typeface="Courier New" pitchFamily="-106" charset="0"/>
            </a:endParaRPr>
          </a:p>
        </p:txBody>
      </p:sp>
      <p:sp>
        <p:nvSpPr>
          <p:cNvPr id="43" name="TextBox 42"/>
          <p:cNvSpPr txBox="1"/>
          <p:nvPr/>
        </p:nvSpPr>
        <p:spPr>
          <a:xfrm>
            <a:off x="4408311" y="5562787"/>
            <a:ext cx="1447800" cy="323165"/>
          </a:xfrm>
          <a:prstGeom prst="rect">
            <a:avLst/>
          </a:prstGeom>
          <a:noFill/>
        </p:spPr>
        <p:txBody>
          <a:bodyPr wrap="square" rtlCol="0">
            <a:spAutoFit/>
          </a:bodyPr>
          <a:lstStyle/>
          <a:p>
            <a:r>
              <a:rPr lang="en-US" sz="1500" dirty="0" smtClean="0">
                <a:solidFill>
                  <a:schemeClr val="bg1">
                    <a:lumMod val="50000"/>
                  </a:schemeClr>
                </a:solidFill>
                <a:latin typeface="Calibri" panose="020F0502020204030204" pitchFamily="34" charset="0"/>
              </a:rPr>
              <a:t>630</a:t>
            </a:r>
            <a:r>
              <a:rPr lang="en-US" sz="1500" baseline="-42000" dirty="0" smtClean="0">
                <a:solidFill>
                  <a:schemeClr val="bg1">
                    <a:lumMod val="50000"/>
                  </a:schemeClr>
                </a:solidFill>
                <a:latin typeface="Calibri" panose="020F0502020204030204" pitchFamily="34" charset="0"/>
              </a:rPr>
              <a:t>10</a:t>
            </a:r>
            <a:endParaRPr lang="en-US" sz="1500" baseline="-42000" dirty="0">
              <a:solidFill>
                <a:schemeClr val="bg1">
                  <a:lumMod val="50000"/>
                </a:schemeClr>
              </a:solidFill>
              <a:latin typeface="Calibri" panose="020F0502020204030204" pitchFamily="34" charset="0"/>
            </a:endParaRPr>
          </a:p>
        </p:txBody>
      </p:sp>
      <p:sp>
        <p:nvSpPr>
          <p:cNvPr id="44" name="Rectangle 35"/>
          <p:cNvSpPr>
            <a:spLocks noChangeArrowheads="1"/>
          </p:cNvSpPr>
          <p:nvPr>
            <p:custDataLst>
              <p:tags r:id="rId20"/>
            </p:custDataLst>
          </p:nvPr>
        </p:nvSpPr>
        <p:spPr bwMode="auto">
          <a:xfrm>
            <a:off x="3781072" y="5889656"/>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1</a:t>
            </a:r>
          </a:p>
        </p:txBody>
      </p:sp>
      <p:sp>
        <p:nvSpPr>
          <p:cNvPr id="45" name="Rectangle 36"/>
          <p:cNvSpPr>
            <a:spLocks noChangeArrowheads="1"/>
          </p:cNvSpPr>
          <p:nvPr>
            <p:custDataLst>
              <p:tags r:id="rId21"/>
            </p:custDataLst>
          </p:nvPr>
        </p:nvSpPr>
        <p:spPr bwMode="auto">
          <a:xfrm>
            <a:off x="3474861" y="5889656"/>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2</a:t>
            </a:r>
          </a:p>
        </p:txBody>
      </p:sp>
      <p:sp>
        <p:nvSpPr>
          <p:cNvPr id="46" name="Rectangle 37"/>
          <p:cNvSpPr>
            <a:spLocks noChangeArrowheads="1"/>
          </p:cNvSpPr>
          <p:nvPr>
            <p:custDataLst>
              <p:tags r:id="rId22"/>
            </p:custDataLst>
          </p:nvPr>
        </p:nvSpPr>
        <p:spPr bwMode="auto">
          <a:xfrm>
            <a:off x="2487789" y="5889656"/>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16</a:t>
            </a:r>
          </a:p>
        </p:txBody>
      </p:sp>
      <p:sp>
        <p:nvSpPr>
          <p:cNvPr id="47" name="Rectangle 38"/>
          <p:cNvSpPr>
            <a:spLocks noChangeArrowheads="1"/>
          </p:cNvSpPr>
          <p:nvPr>
            <p:custDataLst>
              <p:tags r:id="rId23"/>
            </p:custDataLst>
          </p:nvPr>
        </p:nvSpPr>
        <p:spPr bwMode="auto">
          <a:xfrm>
            <a:off x="2144888" y="5889656"/>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chemeClr val="bg1">
                    <a:lumMod val="50000"/>
                  </a:schemeClr>
                </a:solidFill>
                <a:latin typeface="Courier New" pitchFamily="-106" charset="0"/>
              </a:rPr>
              <a:t>32</a:t>
            </a:r>
          </a:p>
        </p:txBody>
      </p:sp>
      <p:sp>
        <p:nvSpPr>
          <p:cNvPr id="48" name="Rectangle 39"/>
          <p:cNvSpPr>
            <a:spLocks noChangeArrowheads="1"/>
          </p:cNvSpPr>
          <p:nvPr>
            <p:custDataLst>
              <p:tags r:id="rId24"/>
            </p:custDataLst>
          </p:nvPr>
        </p:nvSpPr>
        <p:spPr bwMode="auto">
          <a:xfrm>
            <a:off x="3135488" y="5889656"/>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4</a:t>
            </a:r>
          </a:p>
        </p:txBody>
      </p:sp>
      <p:sp>
        <p:nvSpPr>
          <p:cNvPr id="49" name="Rectangle 40"/>
          <p:cNvSpPr>
            <a:spLocks noChangeArrowheads="1"/>
          </p:cNvSpPr>
          <p:nvPr>
            <p:custDataLst>
              <p:tags r:id="rId25"/>
            </p:custDataLst>
          </p:nvPr>
        </p:nvSpPr>
        <p:spPr bwMode="auto">
          <a:xfrm>
            <a:off x="2832100" y="5889656"/>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chemeClr val="bg1">
                    <a:lumMod val="50000"/>
                  </a:schemeClr>
                </a:solidFill>
                <a:latin typeface="Courier New" pitchFamily="-106" charset="0"/>
              </a:rPr>
              <a:t>8</a:t>
            </a:r>
          </a:p>
        </p:txBody>
      </p:sp>
      <p:sp>
        <p:nvSpPr>
          <p:cNvPr id="50" name="Rectangle 37"/>
          <p:cNvSpPr>
            <a:spLocks noChangeArrowheads="1"/>
          </p:cNvSpPr>
          <p:nvPr>
            <p:custDataLst>
              <p:tags r:id="rId26"/>
            </p:custDataLst>
          </p:nvPr>
        </p:nvSpPr>
        <p:spPr bwMode="auto">
          <a:xfrm>
            <a:off x="1819332" y="5889978"/>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chemeClr val="bg1">
                    <a:lumMod val="50000"/>
                  </a:schemeClr>
                </a:solidFill>
                <a:latin typeface="Courier New" pitchFamily="-106" charset="0"/>
              </a:rPr>
              <a:t>64</a:t>
            </a:r>
            <a:endParaRPr lang="en-US" sz="1000" b="1" dirty="0">
              <a:solidFill>
                <a:schemeClr val="bg1">
                  <a:lumMod val="50000"/>
                </a:schemeClr>
              </a:solidFill>
              <a:latin typeface="Courier New" pitchFamily="-106" charset="0"/>
            </a:endParaRPr>
          </a:p>
        </p:txBody>
      </p:sp>
      <p:sp>
        <p:nvSpPr>
          <p:cNvPr id="51" name="Rectangle 38"/>
          <p:cNvSpPr>
            <a:spLocks noChangeArrowheads="1"/>
          </p:cNvSpPr>
          <p:nvPr>
            <p:custDataLst>
              <p:tags r:id="rId27"/>
            </p:custDataLst>
          </p:nvPr>
        </p:nvSpPr>
        <p:spPr bwMode="auto">
          <a:xfrm>
            <a:off x="1460537" y="5889978"/>
            <a:ext cx="415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chemeClr val="bg1">
                    <a:lumMod val="50000"/>
                  </a:schemeClr>
                </a:solidFill>
                <a:latin typeface="Courier New" pitchFamily="-106" charset="0"/>
              </a:rPr>
              <a:t>128</a:t>
            </a:r>
            <a:endParaRPr lang="en-US" sz="1000" b="1" dirty="0">
              <a:solidFill>
                <a:schemeClr val="bg1">
                  <a:lumMod val="50000"/>
                </a:schemeClr>
              </a:solidFill>
              <a:latin typeface="Courier New" pitchFamily="-106" charset="0"/>
            </a:endParaRPr>
          </a:p>
        </p:txBody>
      </p:sp>
      <p:sp>
        <p:nvSpPr>
          <p:cNvPr id="52" name="Rectangle 38"/>
          <p:cNvSpPr>
            <a:spLocks noChangeArrowheads="1"/>
          </p:cNvSpPr>
          <p:nvPr>
            <p:custDataLst>
              <p:tags r:id="rId28"/>
            </p:custDataLst>
          </p:nvPr>
        </p:nvSpPr>
        <p:spPr bwMode="auto">
          <a:xfrm>
            <a:off x="1151466" y="5966178"/>
            <a:ext cx="415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chemeClr val="bg1">
                    <a:lumMod val="50000"/>
                  </a:schemeClr>
                </a:solidFill>
                <a:latin typeface="Courier New" pitchFamily="-106" charset="0"/>
              </a:rPr>
              <a:t>256</a:t>
            </a:r>
            <a:endParaRPr lang="en-US" sz="1000" b="1" dirty="0">
              <a:solidFill>
                <a:schemeClr val="bg1">
                  <a:lumMod val="50000"/>
                </a:schemeClr>
              </a:solidFill>
              <a:latin typeface="Courier New" pitchFamily="-106" charset="0"/>
            </a:endParaRPr>
          </a:p>
        </p:txBody>
      </p:sp>
      <p:sp>
        <p:nvSpPr>
          <p:cNvPr id="53" name="Rectangle 38"/>
          <p:cNvSpPr>
            <a:spLocks noChangeArrowheads="1"/>
          </p:cNvSpPr>
          <p:nvPr>
            <p:custDataLst>
              <p:tags r:id="rId29"/>
            </p:custDataLst>
          </p:nvPr>
        </p:nvSpPr>
        <p:spPr bwMode="auto">
          <a:xfrm>
            <a:off x="835377" y="5901267"/>
            <a:ext cx="415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chemeClr val="bg1">
                    <a:lumMod val="50000"/>
                  </a:schemeClr>
                </a:solidFill>
                <a:latin typeface="Courier New" pitchFamily="-106" charset="0"/>
              </a:rPr>
              <a:t>512</a:t>
            </a:r>
            <a:endParaRPr lang="en-US" sz="1000" b="1" dirty="0">
              <a:solidFill>
                <a:schemeClr val="bg1">
                  <a:lumMod val="50000"/>
                </a:schemeClr>
              </a:solidFill>
              <a:latin typeface="Courier New" pitchFamily="-106" charset="0"/>
            </a:endParaRPr>
          </a:p>
        </p:txBody>
      </p:sp>
      <p:sp>
        <p:nvSpPr>
          <p:cNvPr id="54" name="Text Box 5"/>
          <p:cNvSpPr txBox="1">
            <a:spLocks noChangeArrowheads="1"/>
          </p:cNvSpPr>
          <p:nvPr>
            <p:custDataLst>
              <p:tags r:id="rId30"/>
            </p:custDataLst>
          </p:nvPr>
        </p:nvSpPr>
        <p:spPr bwMode="auto">
          <a:xfrm>
            <a:off x="5715000" y="5953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529</a:t>
            </a:r>
          </a:p>
        </p:txBody>
      </p:sp>
      <p:sp>
        <p:nvSpPr>
          <p:cNvPr id="55" name="Text Box 6"/>
          <p:cNvSpPr txBox="1">
            <a:spLocks noChangeArrowheads="1"/>
          </p:cNvSpPr>
          <p:nvPr>
            <p:custDataLst>
              <p:tags r:id="rId31"/>
            </p:custDataLst>
          </p:nvPr>
        </p:nvSpPr>
        <p:spPr bwMode="auto">
          <a:xfrm>
            <a:off x="5715000" y="9001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42</a:t>
            </a:r>
          </a:p>
        </p:txBody>
      </p:sp>
      <p:sp>
        <p:nvSpPr>
          <p:cNvPr id="56" name="Line 7"/>
          <p:cNvSpPr>
            <a:spLocks noChangeShapeType="1"/>
          </p:cNvSpPr>
          <p:nvPr>
            <p:custDataLst>
              <p:tags r:id="rId32"/>
            </p:custDataLst>
          </p:nvPr>
        </p:nvSpPr>
        <p:spPr bwMode="auto">
          <a:xfrm>
            <a:off x="5567363" y="1281113"/>
            <a:ext cx="909637"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txBody>
          <a:bodyPr>
            <a:spAutoFit/>
          </a:bodyPr>
          <a:lstStyle/>
          <a:p>
            <a:endParaRPr lang="en-US">
              <a:solidFill>
                <a:schemeClr val="bg1">
                  <a:lumMod val="50000"/>
                </a:schemeClr>
              </a:solidFill>
            </a:endParaRPr>
          </a:p>
        </p:txBody>
      </p:sp>
      <p:sp>
        <p:nvSpPr>
          <p:cNvPr id="57" name="Text Box 8"/>
          <p:cNvSpPr txBox="1">
            <a:spLocks noChangeArrowheads="1"/>
          </p:cNvSpPr>
          <p:nvPr>
            <p:custDataLst>
              <p:tags r:id="rId33"/>
            </p:custDataLst>
          </p:nvPr>
        </p:nvSpPr>
        <p:spPr bwMode="auto">
          <a:xfrm>
            <a:off x="5334000" y="128111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1058</a:t>
            </a:r>
          </a:p>
        </p:txBody>
      </p:sp>
      <p:sp>
        <p:nvSpPr>
          <p:cNvPr id="58" name="Rectangle 11"/>
          <p:cNvSpPr>
            <a:spLocks noChangeArrowheads="1"/>
          </p:cNvSpPr>
          <p:nvPr>
            <p:custDataLst>
              <p:tags r:id="rId34"/>
            </p:custDataLst>
          </p:nvPr>
        </p:nvSpPr>
        <p:spPr bwMode="auto">
          <a:xfrm>
            <a:off x="5449888" y="92551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dirty="0">
                <a:solidFill>
                  <a:schemeClr val="bg1">
                    <a:lumMod val="50000"/>
                  </a:schemeClr>
                </a:solidFill>
                <a:latin typeface="Courier New" pitchFamily="-106" charset="0"/>
              </a:rPr>
              <a:t>*</a:t>
            </a:r>
          </a:p>
        </p:txBody>
      </p:sp>
      <p:sp>
        <p:nvSpPr>
          <p:cNvPr id="59" name="Text Box 17"/>
          <p:cNvSpPr txBox="1">
            <a:spLocks noChangeArrowheads="1"/>
          </p:cNvSpPr>
          <p:nvPr>
            <p:custDataLst>
              <p:tags r:id="rId35"/>
            </p:custDataLst>
          </p:nvPr>
        </p:nvSpPr>
        <p:spPr bwMode="auto">
          <a:xfrm>
            <a:off x="5143500" y="157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2116</a:t>
            </a:r>
          </a:p>
        </p:txBody>
      </p:sp>
      <p:sp>
        <p:nvSpPr>
          <p:cNvPr id="60" name="Line 18"/>
          <p:cNvSpPr>
            <a:spLocks noChangeShapeType="1"/>
          </p:cNvSpPr>
          <p:nvPr>
            <p:custDataLst>
              <p:tags r:id="rId36"/>
            </p:custDataLst>
          </p:nvPr>
        </p:nvSpPr>
        <p:spPr bwMode="auto">
          <a:xfrm>
            <a:off x="5232751" y="2001838"/>
            <a:ext cx="1247071"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txBody>
          <a:bodyPr wrap="square">
            <a:spAutoFit/>
          </a:bodyPr>
          <a:lstStyle/>
          <a:p>
            <a:endParaRPr lang="en-US">
              <a:solidFill>
                <a:schemeClr val="bg1">
                  <a:lumMod val="50000"/>
                </a:schemeClr>
              </a:solidFill>
            </a:endParaRPr>
          </a:p>
        </p:txBody>
      </p:sp>
      <p:sp>
        <p:nvSpPr>
          <p:cNvPr id="61" name="Text Box 19"/>
          <p:cNvSpPr txBox="1">
            <a:spLocks noChangeArrowheads="1"/>
          </p:cNvSpPr>
          <p:nvPr>
            <p:custDataLst>
              <p:tags r:id="rId37"/>
            </p:custDataLst>
          </p:nvPr>
        </p:nvSpPr>
        <p:spPr bwMode="auto">
          <a:xfrm>
            <a:off x="48641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chemeClr val="bg1">
                    <a:lumMod val="50000"/>
                  </a:schemeClr>
                </a:solidFill>
                <a:latin typeface="Courier New" pitchFamily="-106" charset="0"/>
              </a:rPr>
              <a:t>22218</a:t>
            </a:r>
          </a:p>
        </p:txBody>
      </p:sp>
      <p:sp>
        <p:nvSpPr>
          <p:cNvPr id="62" name="Rectangle 11"/>
          <p:cNvSpPr>
            <a:spLocks noChangeArrowheads="1"/>
          </p:cNvSpPr>
          <p:nvPr>
            <p:custDataLst>
              <p:tags r:id="rId38"/>
            </p:custDataLst>
          </p:nvPr>
        </p:nvSpPr>
        <p:spPr bwMode="auto">
          <a:xfrm>
            <a:off x="5113866" y="1638068"/>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dirty="0">
                <a:solidFill>
                  <a:schemeClr val="bg1">
                    <a:lumMod val="50000"/>
                  </a:schemeClr>
                </a:solidFill>
                <a:latin typeface="Courier New" pitchFamily="-106" charset="0"/>
              </a:rPr>
              <a:t>+</a:t>
            </a:r>
            <a:endParaRPr lang="en-US" b="1" dirty="0">
              <a:solidFill>
                <a:schemeClr val="bg1">
                  <a:lumMod val="50000"/>
                </a:schemeClr>
              </a:solidFill>
              <a:latin typeface="Courier New" pitchFamily="-106" charset="0"/>
            </a:endParaRPr>
          </a:p>
        </p:txBody>
      </p:sp>
    </p:spTree>
    <p:extLst>
      <p:ext uri="{BB962C8B-B14F-4D97-AF65-F5344CB8AC3E}">
        <p14:creationId xmlns:p14="http://schemas.microsoft.com/office/powerpoint/2010/main" val="1141284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21"/>
          <p:cNvSpPr txBox="1">
            <a:spLocks noChangeArrowheads="1"/>
          </p:cNvSpPr>
          <p:nvPr>
            <p:custDataLst>
              <p:tags r:id="rId1"/>
            </p:custDataLst>
          </p:nvPr>
        </p:nvSpPr>
        <p:spPr bwMode="auto">
          <a:xfrm>
            <a:off x="693738" y="2214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40965" name="Rectangle 22"/>
          <p:cNvSpPr>
            <a:spLocks noChangeArrowheads="1"/>
          </p:cNvSpPr>
          <p:nvPr>
            <p:custDataLst>
              <p:tags r:id="rId2"/>
            </p:custDataLst>
          </p:nvPr>
        </p:nvSpPr>
        <p:spPr bwMode="auto">
          <a:xfrm>
            <a:off x="40433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0966" name="Rectangle 23"/>
          <p:cNvSpPr>
            <a:spLocks noChangeArrowheads="1"/>
          </p:cNvSpPr>
          <p:nvPr>
            <p:custDataLst>
              <p:tags r:id="rId3"/>
            </p:custDataLst>
          </p:nvPr>
        </p:nvSpPr>
        <p:spPr bwMode="auto">
          <a:xfrm>
            <a:off x="38020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40968" name="Rectangle 25"/>
          <p:cNvSpPr>
            <a:spLocks noChangeArrowheads="1"/>
          </p:cNvSpPr>
          <p:nvPr>
            <p:custDataLst>
              <p:tags r:id="rId4"/>
            </p:custDataLst>
          </p:nvPr>
        </p:nvSpPr>
        <p:spPr bwMode="auto">
          <a:xfrm>
            <a:off x="354171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40969" name="Rectangle 26"/>
          <p:cNvSpPr>
            <a:spLocks noChangeArrowheads="1"/>
          </p:cNvSpPr>
          <p:nvPr>
            <p:custDataLst>
              <p:tags r:id="rId5"/>
            </p:custDataLst>
          </p:nvPr>
        </p:nvSpPr>
        <p:spPr bwMode="auto">
          <a:xfrm>
            <a:off x="32623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27</a:t>
            </a:r>
          </a:p>
        </p:txBody>
      </p:sp>
      <p:sp>
        <p:nvSpPr>
          <p:cNvPr id="40970" name="Line 29"/>
          <p:cNvSpPr>
            <a:spLocks noChangeShapeType="1"/>
          </p:cNvSpPr>
          <p:nvPr>
            <p:custDataLst>
              <p:tags r:id="rId6"/>
            </p:custDataLst>
          </p:nvPr>
        </p:nvSpPr>
        <p:spPr bwMode="auto">
          <a:xfrm>
            <a:off x="2065338" y="2444750"/>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0971" name="Text Box 6"/>
          <p:cNvSpPr txBox="1">
            <a:spLocks noChangeArrowheads="1"/>
          </p:cNvSpPr>
          <p:nvPr>
            <p:custDataLst>
              <p:tags r:id="rId7"/>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40972" name="Rectangle 8"/>
          <p:cNvSpPr>
            <a:spLocks noChangeArrowheads="1"/>
          </p:cNvSpPr>
          <p:nvPr>
            <p:custDataLst>
              <p:tags r:id="rId8"/>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0973" name="Rectangle 9"/>
          <p:cNvSpPr>
            <a:spLocks noChangeArrowheads="1"/>
          </p:cNvSpPr>
          <p:nvPr>
            <p:custDataLst>
              <p:tags r:id="rId9"/>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40974" name="Rectangle 10"/>
          <p:cNvSpPr>
            <a:spLocks noChangeArrowheads="1"/>
          </p:cNvSpPr>
          <p:nvPr>
            <p:custDataLst>
              <p:tags r:id="rId10"/>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0975" name="Rectangle 11"/>
          <p:cNvSpPr>
            <a:spLocks noChangeArrowheads="1"/>
          </p:cNvSpPr>
          <p:nvPr>
            <p:custDataLst>
              <p:tags r:id="rId11"/>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40976" name="Rectangle 12"/>
          <p:cNvSpPr>
            <a:spLocks noChangeArrowheads="1"/>
          </p:cNvSpPr>
          <p:nvPr>
            <p:custDataLst>
              <p:tags r:id="rId12"/>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40977" name="Rectangle 13"/>
          <p:cNvSpPr>
            <a:spLocks noChangeArrowheads="1"/>
          </p:cNvSpPr>
          <p:nvPr>
            <p:custDataLst>
              <p:tags r:id="rId13"/>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40980" name="Text Box 17"/>
          <p:cNvSpPr txBox="1">
            <a:spLocks noChangeArrowheads="1"/>
          </p:cNvSpPr>
          <p:nvPr>
            <p:custDataLst>
              <p:tags r:id="rId14"/>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a:latin typeface="Courier New" pitchFamily="-106" charset="0"/>
              </a:rPr>
              <a:t>101010</a:t>
            </a:r>
          </a:p>
        </p:txBody>
      </p:sp>
      <p:sp>
        <p:nvSpPr>
          <p:cNvPr id="40981" name="Line 19"/>
          <p:cNvSpPr>
            <a:spLocks noChangeShapeType="1"/>
          </p:cNvSpPr>
          <p:nvPr>
            <p:custDataLst>
              <p:tags r:id="rId15"/>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0982" name="Text Box 5"/>
          <p:cNvSpPr txBox="1">
            <a:spLocks noChangeArrowheads="1"/>
          </p:cNvSpPr>
          <p:nvPr>
            <p:custDataLst>
              <p:tags r:id="rId16"/>
            </p:custDataLst>
          </p:nvPr>
        </p:nvSpPr>
        <p:spPr bwMode="auto">
          <a:xfrm>
            <a:off x="6324600" y="228600"/>
            <a:ext cx="2370138"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dirty="0">
                <a:latin typeface="Cambria" pitchFamily="18" charset="0"/>
              </a:rPr>
              <a:t>Beyond </a:t>
            </a:r>
            <a:r>
              <a:rPr lang="en-US" sz="4000" dirty="0">
                <a:latin typeface="Cambria" pitchFamily="18" charset="0"/>
              </a:rPr>
              <a:t>Binary</a:t>
            </a:r>
          </a:p>
        </p:txBody>
      </p:sp>
      <p:sp>
        <p:nvSpPr>
          <p:cNvPr id="40983" name="Text Box 6"/>
          <p:cNvSpPr txBox="1">
            <a:spLocks noChangeArrowheads="1"/>
          </p:cNvSpPr>
          <p:nvPr>
            <p:custDataLst>
              <p:tags r:id="rId17"/>
            </p:custDataLst>
          </p:nvPr>
        </p:nvSpPr>
        <p:spPr bwMode="auto">
          <a:xfrm>
            <a:off x="685800" y="381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C10EF"/>
                </a:solidFill>
                <a:latin typeface="Courier New" pitchFamily="-106" charset="0"/>
              </a:rPr>
              <a:t>base 1</a:t>
            </a:r>
          </a:p>
        </p:txBody>
      </p:sp>
      <p:sp>
        <p:nvSpPr>
          <p:cNvPr id="40984" name="Rectangle 25"/>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dirty="0">
                <a:solidFill>
                  <a:srgbClr val="7F7F7F"/>
                </a:solidFill>
                <a:latin typeface="Courier New" pitchFamily="-106" charset="0"/>
              </a:rPr>
              <a:t>111111111111111111111111111111111111111111</a:t>
            </a:r>
            <a:endParaRPr lang="en-US" sz="800" dirty="0">
              <a:solidFill>
                <a:srgbClr val="7F7F7F"/>
              </a:solidFill>
            </a:endParaRPr>
          </a:p>
          <a:p>
            <a:endParaRPr lang="en-US" sz="800" dirty="0">
              <a:solidFill>
                <a:srgbClr val="7F7F7F"/>
              </a:solidFill>
            </a:endParaRPr>
          </a:p>
        </p:txBody>
      </p:sp>
      <p:sp>
        <p:nvSpPr>
          <p:cNvPr id="40985" name="Text Box 6"/>
          <p:cNvSpPr txBox="1">
            <a:spLocks noChangeArrowheads="1"/>
          </p:cNvSpPr>
          <p:nvPr>
            <p:custDataLst>
              <p:tags r:id="rId18"/>
            </p:custDataLst>
          </p:nvPr>
        </p:nvSpPr>
        <p:spPr bwMode="auto">
          <a:xfrm>
            <a:off x="748242" y="3905160"/>
            <a:ext cx="4814358" cy="1200329"/>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dirty="0">
                <a:latin typeface="Calibri" pitchFamily="-106" charset="0"/>
              </a:rPr>
              <a:t>There are 10 kinds of </a:t>
            </a:r>
            <a:r>
              <a:rPr lang="en-US" sz="1800" b="1" dirty="0" smtClean="0">
                <a:latin typeface="Calibri" pitchFamily="-106" charset="0"/>
              </a:rPr>
              <a:t> "</a:t>
            </a:r>
            <a:r>
              <a:rPr lang="en-US" sz="1800" b="1" dirty="0">
                <a:latin typeface="Calibri" pitchFamily="-106" charset="0"/>
              </a:rPr>
              <a:t>people" </a:t>
            </a:r>
            <a:r>
              <a:rPr lang="en-US" sz="1800" b="1" dirty="0" smtClean="0">
                <a:latin typeface="Calibri" pitchFamily="-106" charset="0"/>
              </a:rPr>
              <a:t> in </a:t>
            </a:r>
            <a:r>
              <a:rPr lang="en-US" sz="1800" b="1" dirty="0">
                <a:latin typeface="Calibri" pitchFamily="-106" charset="0"/>
              </a:rPr>
              <a:t>the </a:t>
            </a:r>
            <a:r>
              <a:rPr lang="en-US" sz="1800" b="1" dirty="0" smtClean="0">
                <a:latin typeface="Calibri" pitchFamily="-106" charset="0"/>
              </a:rPr>
              <a:t>universe:</a:t>
            </a:r>
            <a:r>
              <a:rPr lang="en-US" sz="1800" dirty="0">
                <a:latin typeface="Calibri" pitchFamily="-106" charset="0"/>
              </a:rPr>
              <a:t> </a:t>
            </a:r>
            <a:r>
              <a:rPr lang="en-US" sz="1800" dirty="0" smtClean="0">
                <a:latin typeface="Calibri" pitchFamily="-106" charset="0"/>
              </a:rPr>
              <a:t>  	those </a:t>
            </a:r>
            <a:r>
              <a:rPr lang="en-US" sz="1800" dirty="0">
                <a:latin typeface="Calibri" pitchFamily="-106" charset="0"/>
              </a:rPr>
              <a:t>who know ternary, 			those who don't, and 			those who think this is a binary joke!</a:t>
            </a:r>
          </a:p>
        </p:txBody>
      </p:sp>
      <p:grpSp>
        <p:nvGrpSpPr>
          <p:cNvPr id="40986" name="Group 35"/>
          <p:cNvGrpSpPr>
            <a:grpSpLocks/>
          </p:cNvGrpSpPr>
          <p:nvPr>
            <p:custDataLst>
              <p:tags r:id="rId19"/>
            </p:custDataLst>
          </p:nvPr>
        </p:nvGrpSpPr>
        <p:grpSpPr bwMode="auto">
          <a:xfrm>
            <a:off x="612350" y="4595681"/>
            <a:ext cx="531813" cy="600075"/>
            <a:chOff x="2928" y="1051"/>
            <a:chExt cx="840" cy="957"/>
          </a:xfrm>
        </p:grpSpPr>
        <p:sp>
          <p:nvSpPr>
            <p:cNvPr id="40992" name="Freeform 36"/>
            <p:cNvSpPr>
              <a:spLocks/>
            </p:cNvSpPr>
            <p:nvPr>
              <p:custDataLst>
                <p:tags r:id="rId23"/>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993" name="Oval 37"/>
            <p:cNvSpPr>
              <a:spLocks noChangeArrowheads="1"/>
            </p:cNvSpPr>
            <p:nvPr>
              <p:custDataLst>
                <p:tags r:id="rId2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40994" name="Oval 38"/>
            <p:cNvSpPr>
              <a:spLocks noChangeArrowheads="1"/>
            </p:cNvSpPr>
            <p:nvPr>
              <p:custDataLst>
                <p:tags r:id="rId2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5" name="Oval 39"/>
            <p:cNvSpPr>
              <a:spLocks noChangeArrowheads="1"/>
            </p:cNvSpPr>
            <p:nvPr>
              <p:custDataLst>
                <p:tags r:id="rId2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6" name="Oval 40"/>
            <p:cNvSpPr>
              <a:spLocks noChangeArrowheads="1"/>
            </p:cNvSpPr>
            <p:nvPr>
              <p:custDataLst>
                <p:tags r:id="rId2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7" name="Oval 41"/>
            <p:cNvSpPr>
              <a:spLocks noChangeArrowheads="1"/>
            </p:cNvSpPr>
            <p:nvPr>
              <p:custDataLst>
                <p:tags r:id="rId2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8" name="Oval 42"/>
            <p:cNvSpPr>
              <a:spLocks noChangeArrowheads="1"/>
            </p:cNvSpPr>
            <p:nvPr>
              <p:custDataLst>
                <p:tags r:id="rId2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9" name="Oval 43"/>
            <p:cNvSpPr>
              <a:spLocks noChangeArrowheads="1"/>
            </p:cNvSpPr>
            <p:nvPr>
              <p:custDataLst>
                <p:tags r:id="rId3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1000" name="AutoShape 44"/>
            <p:cNvSpPr>
              <a:spLocks noChangeArrowheads="1"/>
            </p:cNvSpPr>
            <p:nvPr>
              <p:custDataLst>
                <p:tags r:id="rId3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41001" name="Freeform 45"/>
            <p:cNvSpPr>
              <a:spLocks/>
            </p:cNvSpPr>
            <p:nvPr>
              <p:custDataLst>
                <p:tags r:id="rId3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002" name="Freeform 46"/>
            <p:cNvSpPr>
              <a:spLocks/>
            </p:cNvSpPr>
            <p:nvPr>
              <p:custDataLst>
                <p:tags r:id="rId3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003" name="Freeform 47"/>
            <p:cNvSpPr>
              <a:spLocks/>
            </p:cNvSpPr>
            <p:nvPr>
              <p:custDataLst>
                <p:tags r:id="rId3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004" name="Freeform 48"/>
            <p:cNvSpPr>
              <a:spLocks/>
            </p:cNvSpPr>
            <p:nvPr>
              <p:custDataLst>
                <p:tags r:id="rId3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6" name="Text Box 18"/>
          <p:cNvSpPr txBox="1">
            <a:spLocks noChangeArrowheads="1"/>
          </p:cNvSpPr>
          <p:nvPr>
            <p:custDataLst>
              <p:tags r:id="rId20"/>
            </p:custDataLst>
          </p:nvPr>
        </p:nvSpPr>
        <p:spPr bwMode="auto">
          <a:xfrm>
            <a:off x="4806069" y="434622"/>
            <a:ext cx="908931" cy="323850"/>
          </a:xfrm>
          <a:prstGeom prst="rect">
            <a:avLst/>
          </a:prstGeom>
          <a:solidFill>
            <a:srgbClr val="CCECFF"/>
          </a:solidFill>
          <a:ln w="19050">
            <a:noFill/>
            <a:miter lim="800000"/>
            <a:headEnd/>
            <a:tailEnd/>
          </a:ln>
        </p:spPr>
        <p:txBody>
          <a:bodyPr wrap="square">
            <a:spAutoFit/>
          </a:bodyPr>
          <a:lstStyle/>
          <a:p>
            <a:pPr eaLnBrk="0" hangingPunct="0">
              <a:spcBef>
                <a:spcPct val="50000"/>
              </a:spcBef>
              <a:defRPr/>
            </a:pPr>
            <a:r>
              <a:rPr lang="en-US" sz="1500" dirty="0">
                <a:solidFill>
                  <a:srgbClr val="1C10EF"/>
                </a:solidFill>
                <a:latin typeface="Cambria" pitchFamily="18" charset="0"/>
              </a:rPr>
              <a:t>digits</a:t>
            </a:r>
            <a:r>
              <a:rPr lang="en-US" sz="1500" dirty="0">
                <a:solidFill>
                  <a:schemeClr val="bg1">
                    <a:lumMod val="50000"/>
                  </a:schemeClr>
                </a:solidFill>
                <a:latin typeface="Cambria" pitchFamily="18" charset="0"/>
              </a:rPr>
              <a:t>: </a:t>
            </a:r>
            <a:r>
              <a:rPr lang="en-US" sz="1500" b="1" dirty="0">
                <a:latin typeface="Cambria" pitchFamily="18" charset="0"/>
              </a:rPr>
              <a:t>1</a:t>
            </a:r>
          </a:p>
        </p:txBody>
      </p:sp>
      <p:sp>
        <p:nvSpPr>
          <p:cNvPr id="40988" name="Text Box 53"/>
          <p:cNvSpPr txBox="1">
            <a:spLocks noChangeArrowheads="1"/>
          </p:cNvSpPr>
          <p:nvPr>
            <p:custDataLst>
              <p:tags r:id="rId21"/>
            </p:custDataLst>
          </p:nvPr>
        </p:nvSpPr>
        <p:spPr bwMode="auto">
          <a:xfrm>
            <a:off x="4500563" y="1744663"/>
            <a:ext cx="1062037"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a:t>
            </a:r>
          </a:p>
        </p:txBody>
      </p:sp>
      <p:sp>
        <p:nvSpPr>
          <p:cNvPr id="40989" name="Text Box 54"/>
          <p:cNvSpPr txBox="1">
            <a:spLocks noChangeArrowheads="1"/>
          </p:cNvSpPr>
          <p:nvPr>
            <p:custDataLst>
              <p:tags r:id="rId22"/>
            </p:custDataLst>
          </p:nvPr>
        </p:nvSpPr>
        <p:spPr bwMode="auto">
          <a:xfrm>
            <a:off x="4500563" y="2317750"/>
            <a:ext cx="1256770"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a:t>
            </a:r>
          </a:p>
        </p:txBody>
      </p:sp>
      <p:sp>
        <p:nvSpPr>
          <p:cNvPr id="2" name="Rectangle 1"/>
          <p:cNvSpPr/>
          <p:nvPr/>
        </p:nvSpPr>
        <p:spPr>
          <a:xfrm>
            <a:off x="7156046" y="2249487"/>
            <a:ext cx="707245" cy="461665"/>
          </a:xfrm>
          <a:prstGeom prst="rect">
            <a:avLst/>
          </a:prstGeom>
        </p:spPr>
        <p:txBody>
          <a:bodyPr wrap="none">
            <a:spAutoFit/>
          </a:bodyPr>
          <a:lstStyle/>
          <a:p>
            <a:r>
              <a:rPr lang="en-US" dirty="0" smtClean="0">
                <a:latin typeface="Calibri" pitchFamily="-106" charset="0"/>
              </a:rPr>
              <a:t>42 ?</a:t>
            </a:r>
            <a:endParaRPr lang="en-US" dirty="0"/>
          </a:p>
        </p:txBody>
      </p:sp>
    </p:spTree>
    <p:extLst>
      <p:ext uri="{BB962C8B-B14F-4D97-AF65-F5344CB8AC3E}">
        <p14:creationId xmlns:p14="http://schemas.microsoft.com/office/powerpoint/2010/main" val="389328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65"/>
          <p:cNvSpPr>
            <a:spLocks noChangeArrowheads="1"/>
          </p:cNvSpPr>
          <p:nvPr/>
        </p:nvSpPr>
        <p:spPr bwMode="auto">
          <a:xfrm>
            <a:off x="2209800" y="3200400"/>
            <a:ext cx="6629400" cy="1447800"/>
          </a:xfrm>
          <a:prstGeom prst="roundRect">
            <a:avLst>
              <a:gd name="adj" fmla="val 16667"/>
            </a:avLst>
          </a:prstGeom>
          <a:solidFill>
            <a:srgbClr val="FEDDDA"/>
          </a:solidFill>
          <a:ln w="19050" algn="ctr">
            <a:noFill/>
            <a:round/>
            <a:headEnd/>
            <a:tailEnd/>
          </a:ln>
        </p:spPr>
        <p:txBody>
          <a:bodyPr>
            <a:spAutoFit/>
          </a:bodyPr>
          <a:lstStyle/>
          <a:p>
            <a:pPr algn="ctr" eaLnBrk="0" hangingPunct="0"/>
            <a:endParaRPr lang="en-US"/>
          </a:p>
        </p:txBody>
      </p:sp>
      <p:sp>
        <p:nvSpPr>
          <p:cNvPr id="42006" name="Text Box 27"/>
          <p:cNvSpPr txBox="1">
            <a:spLocks noChangeArrowheads="1"/>
          </p:cNvSpPr>
          <p:nvPr>
            <p:custDataLst>
              <p:tags r:id="rId1"/>
            </p:custDataLst>
          </p:nvPr>
        </p:nvSpPr>
        <p:spPr bwMode="auto">
          <a:xfrm>
            <a:off x="2101850" y="218281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1120</a:t>
            </a:r>
          </a:p>
        </p:txBody>
      </p:sp>
      <p:sp>
        <p:nvSpPr>
          <p:cNvPr id="42012" name="TextBox 17"/>
          <p:cNvSpPr txBox="1">
            <a:spLocks noChangeArrowheads="1"/>
          </p:cNvSpPr>
          <p:nvPr/>
        </p:nvSpPr>
        <p:spPr bwMode="auto">
          <a:xfrm>
            <a:off x="2819400" y="3230563"/>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3200" dirty="0">
                <a:latin typeface="Calibri" pitchFamily="-106" charset="0"/>
              </a:rPr>
              <a:t>Which of these </a:t>
            </a:r>
            <a:r>
              <a:rPr lang="en-US" sz="3200" b="1" i="1" dirty="0">
                <a:solidFill>
                  <a:srgbClr val="FF0000"/>
                </a:solidFill>
                <a:latin typeface="Calibri" pitchFamily="-106" charset="0"/>
              </a:rPr>
              <a:t>isn't</a:t>
            </a:r>
            <a:r>
              <a:rPr lang="en-US" sz="3200" b="1" i="1" dirty="0">
                <a:latin typeface="Calibri" pitchFamily="-106" charset="0"/>
              </a:rPr>
              <a:t> </a:t>
            </a:r>
            <a:r>
              <a:rPr lang="en-US" sz="3200" dirty="0">
                <a:latin typeface="Calibri" pitchFamily="-106" charset="0"/>
              </a:rPr>
              <a:t>42...?</a:t>
            </a:r>
          </a:p>
        </p:txBody>
      </p:sp>
      <p:sp>
        <p:nvSpPr>
          <p:cNvPr id="42013" name="Text Box 16"/>
          <p:cNvSpPr txBox="1">
            <a:spLocks noChangeArrowheads="1"/>
          </p:cNvSpPr>
          <p:nvPr>
            <p:custDataLst>
              <p:tags r:id="rId2"/>
            </p:custDataLst>
          </p:nvPr>
        </p:nvSpPr>
        <p:spPr bwMode="auto">
          <a:xfrm>
            <a:off x="2333625" y="37957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222</a:t>
            </a:r>
          </a:p>
        </p:txBody>
      </p:sp>
      <p:sp>
        <p:nvSpPr>
          <p:cNvPr id="42014" name="Text Box 16"/>
          <p:cNvSpPr txBox="1">
            <a:spLocks noChangeArrowheads="1"/>
          </p:cNvSpPr>
          <p:nvPr>
            <p:custDataLst>
              <p:tags r:id="rId3"/>
            </p:custDataLst>
          </p:nvPr>
        </p:nvSpPr>
        <p:spPr bwMode="auto">
          <a:xfrm>
            <a:off x="3667125" y="37957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60</a:t>
            </a:r>
          </a:p>
        </p:txBody>
      </p:sp>
      <p:sp>
        <p:nvSpPr>
          <p:cNvPr id="42015" name="Text Box 16"/>
          <p:cNvSpPr txBox="1">
            <a:spLocks noChangeArrowheads="1"/>
          </p:cNvSpPr>
          <p:nvPr>
            <p:custDataLst>
              <p:tags r:id="rId4"/>
            </p:custDataLst>
          </p:nvPr>
        </p:nvSpPr>
        <p:spPr bwMode="auto">
          <a:xfrm>
            <a:off x="5000625" y="37957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54</a:t>
            </a:r>
          </a:p>
        </p:txBody>
      </p:sp>
      <p:sp>
        <p:nvSpPr>
          <p:cNvPr id="42016" name="Text Box 16"/>
          <p:cNvSpPr txBox="1">
            <a:spLocks noChangeArrowheads="1"/>
          </p:cNvSpPr>
          <p:nvPr>
            <p:custDataLst>
              <p:tags r:id="rId5"/>
            </p:custDataLst>
          </p:nvPr>
        </p:nvSpPr>
        <p:spPr bwMode="auto">
          <a:xfrm>
            <a:off x="6334125" y="37957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46</a:t>
            </a:r>
          </a:p>
        </p:txBody>
      </p:sp>
      <p:sp>
        <p:nvSpPr>
          <p:cNvPr id="42017" name="Text Box 16"/>
          <p:cNvSpPr txBox="1">
            <a:spLocks noChangeArrowheads="1"/>
          </p:cNvSpPr>
          <p:nvPr>
            <p:custDataLst>
              <p:tags r:id="rId6"/>
            </p:custDataLst>
          </p:nvPr>
        </p:nvSpPr>
        <p:spPr bwMode="auto">
          <a:xfrm>
            <a:off x="7667625" y="37957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39</a:t>
            </a:r>
          </a:p>
        </p:txBody>
      </p:sp>
      <p:sp>
        <p:nvSpPr>
          <p:cNvPr id="42018" name="Text Box 21"/>
          <p:cNvSpPr txBox="1">
            <a:spLocks noChangeArrowheads="1"/>
          </p:cNvSpPr>
          <p:nvPr>
            <p:custDataLst>
              <p:tags r:id="rId7"/>
            </p:custDataLst>
          </p:nvPr>
        </p:nvSpPr>
        <p:spPr bwMode="auto">
          <a:xfrm>
            <a:off x="866775" y="2743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4</a:t>
            </a:r>
          </a:p>
        </p:txBody>
      </p:sp>
      <p:sp>
        <p:nvSpPr>
          <p:cNvPr id="42019" name="Text Box 21"/>
          <p:cNvSpPr txBox="1">
            <a:spLocks noChangeArrowheads="1"/>
          </p:cNvSpPr>
          <p:nvPr>
            <p:custDataLst>
              <p:tags r:id="rId8"/>
            </p:custDataLst>
          </p:nvPr>
        </p:nvSpPr>
        <p:spPr bwMode="auto">
          <a:xfrm>
            <a:off x="866775" y="3108325"/>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5</a:t>
            </a:r>
          </a:p>
        </p:txBody>
      </p:sp>
      <p:sp>
        <p:nvSpPr>
          <p:cNvPr id="42020" name="Text Box 21"/>
          <p:cNvSpPr txBox="1">
            <a:spLocks noChangeArrowheads="1"/>
          </p:cNvSpPr>
          <p:nvPr>
            <p:custDataLst>
              <p:tags r:id="rId9"/>
            </p:custDataLst>
          </p:nvPr>
        </p:nvSpPr>
        <p:spPr bwMode="auto">
          <a:xfrm>
            <a:off x="866775" y="3475038"/>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6</a:t>
            </a:r>
          </a:p>
        </p:txBody>
      </p:sp>
      <p:sp>
        <p:nvSpPr>
          <p:cNvPr id="42021" name="Text Box 21"/>
          <p:cNvSpPr txBox="1">
            <a:spLocks noChangeArrowheads="1"/>
          </p:cNvSpPr>
          <p:nvPr>
            <p:custDataLst>
              <p:tags r:id="rId10"/>
            </p:custDataLst>
          </p:nvPr>
        </p:nvSpPr>
        <p:spPr bwMode="auto">
          <a:xfrm>
            <a:off x="866775" y="384016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7</a:t>
            </a:r>
          </a:p>
        </p:txBody>
      </p:sp>
      <p:sp>
        <p:nvSpPr>
          <p:cNvPr id="42022" name="Text Box 21"/>
          <p:cNvSpPr txBox="1">
            <a:spLocks noChangeArrowheads="1"/>
          </p:cNvSpPr>
          <p:nvPr>
            <p:custDataLst>
              <p:tags r:id="rId11"/>
            </p:custDataLst>
          </p:nvPr>
        </p:nvSpPr>
        <p:spPr bwMode="auto">
          <a:xfrm>
            <a:off x="866775" y="4206875"/>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8</a:t>
            </a:r>
          </a:p>
        </p:txBody>
      </p:sp>
      <p:sp>
        <p:nvSpPr>
          <p:cNvPr id="42023" name="Text Box 21"/>
          <p:cNvSpPr txBox="1">
            <a:spLocks noChangeArrowheads="1"/>
          </p:cNvSpPr>
          <p:nvPr>
            <p:custDataLst>
              <p:tags r:id="rId12"/>
            </p:custDataLst>
          </p:nvPr>
        </p:nvSpPr>
        <p:spPr bwMode="auto">
          <a:xfrm>
            <a:off x="866775" y="4572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9</a:t>
            </a:r>
          </a:p>
        </p:txBody>
      </p:sp>
      <p:sp>
        <p:nvSpPr>
          <p:cNvPr id="42024" name="TextBox 17"/>
          <p:cNvSpPr txBox="1">
            <a:spLocks noChangeArrowheads="1"/>
          </p:cNvSpPr>
          <p:nvPr/>
        </p:nvSpPr>
        <p:spPr bwMode="auto">
          <a:xfrm>
            <a:off x="3338513" y="4310063"/>
            <a:ext cx="44529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500" dirty="0">
                <a:latin typeface="Calibri" pitchFamily="-106" charset="0"/>
              </a:rPr>
              <a:t>and what are the </a:t>
            </a:r>
            <a:r>
              <a:rPr lang="en-US" sz="1500" b="1" i="1" dirty="0">
                <a:solidFill>
                  <a:srgbClr val="FF0000"/>
                </a:solidFill>
                <a:latin typeface="Calibri" pitchFamily="-106" charset="0"/>
              </a:rPr>
              <a:t>bases</a:t>
            </a:r>
            <a:r>
              <a:rPr lang="en-US" sz="1500" i="1" dirty="0">
                <a:latin typeface="Calibri" pitchFamily="-106" charset="0"/>
              </a:rPr>
              <a:t> </a:t>
            </a:r>
            <a:r>
              <a:rPr lang="en-US" sz="1500" dirty="0">
                <a:latin typeface="Calibri" pitchFamily="-106" charset="0"/>
              </a:rPr>
              <a:t>of the </a:t>
            </a:r>
            <a:r>
              <a:rPr lang="en-US" sz="1500" dirty="0" smtClean="0">
                <a:latin typeface="Calibri" pitchFamily="-106" charset="0"/>
              </a:rPr>
              <a:t>rest?</a:t>
            </a:r>
            <a:endParaRPr lang="en-US" sz="1500" dirty="0">
              <a:latin typeface="Calibri" pitchFamily="-106" charset="0"/>
            </a:endParaRPr>
          </a:p>
        </p:txBody>
      </p:sp>
      <p:sp>
        <p:nvSpPr>
          <p:cNvPr id="42025" name="Text Box 21"/>
          <p:cNvSpPr txBox="1">
            <a:spLocks noChangeArrowheads="1"/>
          </p:cNvSpPr>
          <p:nvPr>
            <p:custDataLst>
              <p:tags r:id="rId13"/>
            </p:custDataLst>
          </p:nvPr>
        </p:nvSpPr>
        <p:spPr bwMode="auto">
          <a:xfrm>
            <a:off x="866775" y="5449888"/>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11</a:t>
            </a:r>
          </a:p>
        </p:txBody>
      </p:sp>
      <p:sp>
        <p:nvSpPr>
          <p:cNvPr id="42026" name="Text Box 21"/>
          <p:cNvSpPr txBox="1">
            <a:spLocks noChangeArrowheads="1"/>
          </p:cNvSpPr>
          <p:nvPr>
            <p:custDataLst>
              <p:tags r:id="rId14"/>
            </p:custDataLst>
          </p:nvPr>
        </p:nvSpPr>
        <p:spPr bwMode="auto">
          <a:xfrm>
            <a:off x="866775" y="5775325"/>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dirty="0">
                <a:solidFill>
                  <a:srgbClr val="1E16E4"/>
                </a:solidFill>
                <a:latin typeface="Courier New" pitchFamily="-106" charset="0"/>
              </a:rPr>
              <a:t>base 12</a:t>
            </a:r>
          </a:p>
        </p:txBody>
      </p:sp>
      <p:sp>
        <p:nvSpPr>
          <p:cNvPr id="47" name="Text Box 7"/>
          <p:cNvSpPr txBox="1">
            <a:spLocks noChangeArrowheads="1"/>
          </p:cNvSpPr>
          <p:nvPr>
            <p:custDataLst>
              <p:tags r:id="rId15"/>
            </p:custDataLst>
          </p:nvPr>
        </p:nvSpPr>
        <p:spPr bwMode="auto">
          <a:xfrm>
            <a:off x="666750" y="4972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48" name="Text Box 16"/>
          <p:cNvSpPr txBox="1">
            <a:spLocks noChangeArrowheads="1"/>
          </p:cNvSpPr>
          <p:nvPr>
            <p:custDataLst>
              <p:tags r:id="rId16"/>
            </p:custDataLst>
          </p:nvPr>
        </p:nvSpPr>
        <p:spPr bwMode="auto">
          <a:xfrm>
            <a:off x="3328988" y="49260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49" name="Text Box 21"/>
          <p:cNvSpPr txBox="1">
            <a:spLocks noChangeArrowheads="1"/>
          </p:cNvSpPr>
          <p:nvPr>
            <p:custDataLst>
              <p:tags r:id="rId17"/>
            </p:custDataLst>
          </p:nvPr>
        </p:nvSpPr>
        <p:spPr bwMode="auto">
          <a:xfrm>
            <a:off x="693738" y="2214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50" name="Rectangle 22"/>
          <p:cNvSpPr>
            <a:spLocks noChangeArrowheads="1"/>
          </p:cNvSpPr>
          <p:nvPr>
            <p:custDataLst>
              <p:tags r:id="rId18"/>
            </p:custDataLst>
          </p:nvPr>
        </p:nvSpPr>
        <p:spPr bwMode="auto">
          <a:xfrm>
            <a:off x="40433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52" name="Rectangle 23"/>
          <p:cNvSpPr>
            <a:spLocks noChangeArrowheads="1"/>
          </p:cNvSpPr>
          <p:nvPr>
            <p:custDataLst>
              <p:tags r:id="rId19"/>
            </p:custDataLst>
          </p:nvPr>
        </p:nvSpPr>
        <p:spPr bwMode="auto">
          <a:xfrm>
            <a:off x="38020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3</a:t>
            </a:r>
          </a:p>
        </p:txBody>
      </p:sp>
      <p:sp>
        <p:nvSpPr>
          <p:cNvPr id="53" name="Rectangle 25"/>
          <p:cNvSpPr>
            <a:spLocks noChangeArrowheads="1"/>
          </p:cNvSpPr>
          <p:nvPr>
            <p:custDataLst>
              <p:tags r:id="rId20"/>
            </p:custDataLst>
          </p:nvPr>
        </p:nvSpPr>
        <p:spPr bwMode="auto">
          <a:xfrm>
            <a:off x="354171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54" name="Rectangle 26"/>
          <p:cNvSpPr>
            <a:spLocks noChangeArrowheads="1"/>
          </p:cNvSpPr>
          <p:nvPr>
            <p:custDataLst>
              <p:tags r:id="rId21"/>
            </p:custDataLst>
          </p:nvPr>
        </p:nvSpPr>
        <p:spPr bwMode="auto">
          <a:xfrm>
            <a:off x="32623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27</a:t>
            </a:r>
          </a:p>
        </p:txBody>
      </p:sp>
      <p:sp>
        <p:nvSpPr>
          <p:cNvPr id="55" name="Line 29"/>
          <p:cNvSpPr>
            <a:spLocks noChangeShapeType="1"/>
          </p:cNvSpPr>
          <p:nvPr>
            <p:custDataLst>
              <p:tags r:id="rId22"/>
            </p:custDataLst>
          </p:nvPr>
        </p:nvSpPr>
        <p:spPr bwMode="auto">
          <a:xfrm>
            <a:off x="2065338" y="2444750"/>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6" name="Text Box 6"/>
          <p:cNvSpPr txBox="1">
            <a:spLocks noChangeArrowheads="1"/>
          </p:cNvSpPr>
          <p:nvPr>
            <p:custDataLst>
              <p:tags r:id="rId23"/>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57" name="Rectangle 8"/>
          <p:cNvSpPr>
            <a:spLocks noChangeArrowheads="1"/>
          </p:cNvSpPr>
          <p:nvPr>
            <p:custDataLst>
              <p:tags r:id="rId24"/>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58" name="Rectangle 9"/>
          <p:cNvSpPr>
            <a:spLocks noChangeArrowheads="1"/>
          </p:cNvSpPr>
          <p:nvPr>
            <p:custDataLst>
              <p:tags r:id="rId25"/>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59" name="Rectangle 10"/>
          <p:cNvSpPr>
            <a:spLocks noChangeArrowheads="1"/>
          </p:cNvSpPr>
          <p:nvPr>
            <p:custDataLst>
              <p:tags r:id="rId26"/>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60" name="Rectangle 11"/>
          <p:cNvSpPr>
            <a:spLocks noChangeArrowheads="1"/>
          </p:cNvSpPr>
          <p:nvPr>
            <p:custDataLst>
              <p:tags r:id="rId27"/>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61" name="Rectangle 12"/>
          <p:cNvSpPr>
            <a:spLocks noChangeArrowheads="1"/>
          </p:cNvSpPr>
          <p:nvPr>
            <p:custDataLst>
              <p:tags r:id="rId28"/>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62" name="Rectangle 13"/>
          <p:cNvSpPr>
            <a:spLocks noChangeArrowheads="1"/>
          </p:cNvSpPr>
          <p:nvPr>
            <p:custDataLst>
              <p:tags r:id="rId29"/>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63" name="Text Box 17"/>
          <p:cNvSpPr txBox="1">
            <a:spLocks noChangeArrowheads="1"/>
          </p:cNvSpPr>
          <p:nvPr>
            <p:custDataLst>
              <p:tags r:id="rId30"/>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a:latin typeface="Courier New" pitchFamily="-106" charset="0"/>
              </a:rPr>
              <a:t>101010</a:t>
            </a:r>
          </a:p>
        </p:txBody>
      </p:sp>
      <p:sp>
        <p:nvSpPr>
          <p:cNvPr id="64" name="Line 19"/>
          <p:cNvSpPr>
            <a:spLocks noChangeShapeType="1"/>
          </p:cNvSpPr>
          <p:nvPr>
            <p:custDataLst>
              <p:tags r:id="rId31"/>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5" name="Text Box 5"/>
          <p:cNvSpPr txBox="1">
            <a:spLocks noChangeArrowheads="1"/>
          </p:cNvSpPr>
          <p:nvPr>
            <p:custDataLst>
              <p:tags r:id="rId32"/>
            </p:custDataLst>
          </p:nvPr>
        </p:nvSpPr>
        <p:spPr bwMode="auto">
          <a:xfrm>
            <a:off x="6324600" y="228600"/>
            <a:ext cx="2370138"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dirty="0">
                <a:latin typeface="Cambria" pitchFamily="18" charset="0"/>
              </a:rPr>
              <a:t>Beyond </a:t>
            </a:r>
            <a:r>
              <a:rPr lang="en-US" sz="4000" dirty="0">
                <a:latin typeface="Cambria" pitchFamily="18" charset="0"/>
              </a:rPr>
              <a:t>Binary</a:t>
            </a:r>
          </a:p>
        </p:txBody>
      </p:sp>
      <p:sp>
        <p:nvSpPr>
          <p:cNvPr id="66" name="Text Box 6"/>
          <p:cNvSpPr txBox="1">
            <a:spLocks noChangeArrowheads="1"/>
          </p:cNvSpPr>
          <p:nvPr>
            <p:custDataLst>
              <p:tags r:id="rId33"/>
            </p:custDataLst>
          </p:nvPr>
        </p:nvSpPr>
        <p:spPr bwMode="auto">
          <a:xfrm>
            <a:off x="685800" y="381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C10EF"/>
                </a:solidFill>
                <a:latin typeface="Courier New" pitchFamily="-106" charset="0"/>
              </a:rPr>
              <a:t>base 1</a:t>
            </a:r>
          </a:p>
        </p:txBody>
      </p:sp>
      <p:sp>
        <p:nvSpPr>
          <p:cNvPr id="67" name="Rectangle 25"/>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dirty="0">
                <a:solidFill>
                  <a:srgbClr val="7F7F7F"/>
                </a:solidFill>
                <a:latin typeface="Courier New" pitchFamily="-106" charset="0"/>
              </a:rPr>
              <a:t>111111111111111111111111111111111111111111</a:t>
            </a:r>
            <a:endParaRPr lang="en-US" sz="800" dirty="0">
              <a:solidFill>
                <a:srgbClr val="7F7F7F"/>
              </a:solidFill>
            </a:endParaRPr>
          </a:p>
          <a:p>
            <a:endParaRPr lang="en-US" sz="800" dirty="0">
              <a:solidFill>
                <a:srgbClr val="7F7F7F"/>
              </a:solidFill>
            </a:endParaRPr>
          </a:p>
        </p:txBody>
      </p:sp>
      <p:sp>
        <p:nvSpPr>
          <p:cNvPr id="68" name="Text Box 18"/>
          <p:cNvSpPr txBox="1">
            <a:spLocks noChangeArrowheads="1"/>
          </p:cNvSpPr>
          <p:nvPr>
            <p:custDataLst>
              <p:tags r:id="rId34"/>
            </p:custDataLst>
          </p:nvPr>
        </p:nvSpPr>
        <p:spPr bwMode="auto">
          <a:xfrm>
            <a:off x="4806069" y="434622"/>
            <a:ext cx="908931" cy="323850"/>
          </a:xfrm>
          <a:prstGeom prst="rect">
            <a:avLst/>
          </a:prstGeom>
          <a:solidFill>
            <a:srgbClr val="CCECFF"/>
          </a:solidFill>
          <a:ln w="19050">
            <a:noFill/>
            <a:miter lim="800000"/>
            <a:headEnd/>
            <a:tailEnd/>
          </a:ln>
        </p:spPr>
        <p:txBody>
          <a:bodyPr wrap="square">
            <a:spAutoFit/>
          </a:bodyPr>
          <a:lstStyle/>
          <a:p>
            <a:pPr eaLnBrk="0" hangingPunct="0">
              <a:spcBef>
                <a:spcPct val="50000"/>
              </a:spcBef>
              <a:defRPr/>
            </a:pPr>
            <a:r>
              <a:rPr lang="en-US" sz="1500" dirty="0">
                <a:solidFill>
                  <a:srgbClr val="1C10EF"/>
                </a:solidFill>
                <a:latin typeface="Cambria" pitchFamily="18" charset="0"/>
              </a:rPr>
              <a:t>digits</a:t>
            </a:r>
            <a:r>
              <a:rPr lang="en-US" sz="1500" dirty="0">
                <a:solidFill>
                  <a:schemeClr val="bg1">
                    <a:lumMod val="50000"/>
                  </a:schemeClr>
                </a:solidFill>
                <a:latin typeface="Cambria" pitchFamily="18" charset="0"/>
              </a:rPr>
              <a:t>: </a:t>
            </a:r>
            <a:r>
              <a:rPr lang="en-US" sz="1500" b="1" dirty="0">
                <a:latin typeface="Cambria" pitchFamily="18" charset="0"/>
              </a:rPr>
              <a:t>1</a:t>
            </a:r>
          </a:p>
        </p:txBody>
      </p:sp>
      <p:sp>
        <p:nvSpPr>
          <p:cNvPr id="69" name="Text Box 53"/>
          <p:cNvSpPr txBox="1">
            <a:spLocks noChangeArrowheads="1"/>
          </p:cNvSpPr>
          <p:nvPr>
            <p:custDataLst>
              <p:tags r:id="rId35"/>
            </p:custDataLst>
          </p:nvPr>
        </p:nvSpPr>
        <p:spPr bwMode="auto">
          <a:xfrm>
            <a:off x="4500563" y="1744663"/>
            <a:ext cx="1062037"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a:t>
            </a:r>
          </a:p>
        </p:txBody>
      </p:sp>
      <p:sp>
        <p:nvSpPr>
          <p:cNvPr id="70" name="Text Box 54"/>
          <p:cNvSpPr txBox="1">
            <a:spLocks noChangeArrowheads="1"/>
          </p:cNvSpPr>
          <p:nvPr>
            <p:custDataLst>
              <p:tags r:id="rId36"/>
            </p:custDataLst>
          </p:nvPr>
        </p:nvSpPr>
        <p:spPr bwMode="auto">
          <a:xfrm>
            <a:off x="4500563" y="2317750"/>
            <a:ext cx="1256770"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a:t>
            </a:r>
          </a:p>
        </p:txBody>
      </p:sp>
      <p:sp>
        <p:nvSpPr>
          <p:cNvPr id="71" name="Text Box 72"/>
          <p:cNvSpPr txBox="1">
            <a:spLocks noChangeArrowheads="1"/>
          </p:cNvSpPr>
          <p:nvPr>
            <p:custDataLst>
              <p:tags r:id="rId37"/>
            </p:custDataLst>
          </p:nvPr>
        </p:nvSpPr>
        <p:spPr bwMode="auto">
          <a:xfrm>
            <a:off x="4500564" y="5029200"/>
            <a:ext cx="2701748"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0, 1, 2, 3, 4, 5, 6, 7, 8, 9</a:t>
            </a:r>
          </a:p>
        </p:txBody>
      </p:sp>
      <p:sp>
        <p:nvSpPr>
          <p:cNvPr id="44" name="Text Box 21"/>
          <p:cNvSpPr txBox="1">
            <a:spLocks noChangeArrowheads="1"/>
          </p:cNvSpPr>
          <p:nvPr>
            <p:custDataLst>
              <p:tags r:id="rId38"/>
            </p:custDataLst>
          </p:nvPr>
        </p:nvSpPr>
        <p:spPr bwMode="auto">
          <a:xfrm>
            <a:off x="869244" y="6413500"/>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dirty="0">
                <a:solidFill>
                  <a:srgbClr val="1E16E4"/>
                </a:solidFill>
                <a:latin typeface="Courier New" pitchFamily="-106" charset="0"/>
              </a:rPr>
              <a:t>base </a:t>
            </a:r>
            <a:r>
              <a:rPr lang="en-US" sz="1800" b="1" dirty="0" smtClean="0">
                <a:solidFill>
                  <a:srgbClr val="1E16E4"/>
                </a:solidFill>
                <a:latin typeface="Courier New" pitchFamily="-106" charset="0"/>
              </a:rPr>
              <a:t>16</a:t>
            </a:r>
            <a:endParaRPr lang="en-US" sz="1800" b="1" dirty="0">
              <a:solidFill>
                <a:srgbClr val="1E16E4"/>
              </a:solidFill>
              <a:latin typeface="Courier New" pitchFamily="-106" charset="0"/>
            </a:endParaRPr>
          </a:p>
        </p:txBody>
      </p:sp>
      <p:sp>
        <p:nvSpPr>
          <p:cNvPr id="45" name="Text Box 21"/>
          <p:cNvSpPr txBox="1">
            <a:spLocks noChangeArrowheads="1"/>
          </p:cNvSpPr>
          <p:nvPr>
            <p:custDataLst>
              <p:tags r:id="rId39"/>
            </p:custDataLst>
          </p:nvPr>
        </p:nvSpPr>
        <p:spPr bwMode="auto">
          <a:xfrm>
            <a:off x="990600" y="6039555"/>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dirty="0" smtClean="0">
                <a:solidFill>
                  <a:srgbClr val="1E16E4"/>
                </a:solidFill>
                <a:latin typeface="Courier New" pitchFamily="-106" charset="0"/>
              </a:rPr>
              <a:t>. . .</a:t>
            </a:r>
            <a:endParaRPr lang="en-US" sz="1800" b="1" dirty="0">
              <a:solidFill>
                <a:srgbClr val="1E16E4"/>
              </a:solidFill>
              <a:latin typeface="Courier New" pitchFamily="-106" charset="0"/>
            </a:endParaRPr>
          </a:p>
        </p:txBody>
      </p:sp>
      <p:sp>
        <p:nvSpPr>
          <p:cNvPr id="46" name="Rectangle 23"/>
          <p:cNvSpPr>
            <a:spLocks noChangeArrowheads="1"/>
          </p:cNvSpPr>
          <p:nvPr>
            <p:custDataLst>
              <p:tags r:id="rId40"/>
            </p:custDataLst>
          </p:nvPr>
        </p:nvSpPr>
        <p:spPr bwMode="auto">
          <a:xfrm>
            <a:off x="4049183" y="2682169"/>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1</a:t>
            </a:r>
            <a:endParaRPr lang="en-US" sz="1000" b="1" dirty="0">
              <a:solidFill>
                <a:srgbClr val="067B0E"/>
              </a:solidFill>
              <a:latin typeface="Courier New" pitchFamily="-106" charset="0"/>
            </a:endParaRPr>
          </a:p>
        </p:txBody>
      </p:sp>
      <p:sp>
        <p:nvSpPr>
          <p:cNvPr id="51" name="Rectangle 25"/>
          <p:cNvSpPr>
            <a:spLocks noChangeArrowheads="1"/>
          </p:cNvSpPr>
          <p:nvPr>
            <p:custDataLst>
              <p:tags r:id="rId41"/>
            </p:custDataLst>
          </p:nvPr>
        </p:nvSpPr>
        <p:spPr bwMode="auto">
          <a:xfrm>
            <a:off x="3788833" y="2682169"/>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4</a:t>
            </a:r>
            <a:endParaRPr lang="en-US" sz="1000" b="1" dirty="0">
              <a:solidFill>
                <a:srgbClr val="067B0E"/>
              </a:solidFill>
              <a:latin typeface="Courier New" pitchFamily="-106" charset="0"/>
            </a:endParaRPr>
          </a:p>
        </p:txBody>
      </p:sp>
      <p:sp>
        <p:nvSpPr>
          <p:cNvPr id="72" name="Rectangle 26"/>
          <p:cNvSpPr>
            <a:spLocks noChangeArrowheads="1"/>
          </p:cNvSpPr>
          <p:nvPr>
            <p:custDataLst>
              <p:tags r:id="rId42"/>
            </p:custDataLst>
          </p:nvPr>
        </p:nvSpPr>
        <p:spPr bwMode="auto">
          <a:xfrm>
            <a:off x="3508431" y="2682169"/>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16</a:t>
            </a:r>
            <a:endParaRPr lang="en-US" sz="1000" b="1" dirty="0">
              <a:solidFill>
                <a:srgbClr val="067B0E"/>
              </a:solidFill>
              <a:latin typeface="Courier New" pitchFamily="-106" charset="0"/>
            </a:endParaRPr>
          </a:p>
        </p:txBody>
      </p:sp>
    </p:spTree>
    <p:extLst>
      <p:ext uri="{BB962C8B-B14F-4D97-AF65-F5344CB8AC3E}">
        <p14:creationId xmlns:p14="http://schemas.microsoft.com/office/powerpoint/2010/main" val="1175175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6"/>
          <p:cNvSpPr txBox="1">
            <a:spLocks noChangeArrowheads="1"/>
          </p:cNvSpPr>
          <p:nvPr>
            <p:custDataLst>
              <p:tags r:id="rId1"/>
            </p:custDataLst>
          </p:nvPr>
        </p:nvSpPr>
        <p:spPr bwMode="auto">
          <a:xfrm>
            <a:off x="663222" y="70961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43012" name="Text Box 7"/>
          <p:cNvSpPr txBox="1">
            <a:spLocks noChangeArrowheads="1"/>
          </p:cNvSpPr>
          <p:nvPr>
            <p:custDataLst>
              <p:tags r:id="rId2"/>
            </p:custDataLst>
          </p:nvPr>
        </p:nvSpPr>
        <p:spPr bwMode="auto">
          <a:xfrm>
            <a:off x="663222" y="395358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E16E4"/>
                </a:solidFill>
                <a:latin typeface="Courier New" pitchFamily="-106" charset="0"/>
              </a:rPr>
              <a:t>base </a:t>
            </a:r>
            <a:r>
              <a:rPr lang="en-US" b="1" dirty="0" smtClean="0">
                <a:solidFill>
                  <a:srgbClr val="1E16E4"/>
                </a:solidFill>
                <a:latin typeface="Courier New" pitchFamily="-106" charset="0"/>
              </a:rPr>
              <a:t>8</a:t>
            </a:r>
            <a:endParaRPr lang="en-US" b="1" dirty="0">
              <a:solidFill>
                <a:srgbClr val="1E16E4"/>
              </a:solidFill>
              <a:latin typeface="Courier New" pitchFamily="-106" charset="0"/>
            </a:endParaRPr>
          </a:p>
        </p:txBody>
      </p:sp>
      <p:sp>
        <p:nvSpPr>
          <p:cNvPr id="43013" name="Rectangle 8"/>
          <p:cNvSpPr>
            <a:spLocks noChangeArrowheads="1"/>
          </p:cNvSpPr>
          <p:nvPr>
            <p:custDataLst>
              <p:tags r:id="rId3"/>
            </p:custDataLst>
          </p:nvPr>
        </p:nvSpPr>
        <p:spPr bwMode="auto">
          <a:xfrm>
            <a:off x="403860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14" name="Rectangle 9"/>
          <p:cNvSpPr>
            <a:spLocks noChangeArrowheads="1"/>
          </p:cNvSpPr>
          <p:nvPr>
            <p:custDataLst>
              <p:tags r:id="rId4"/>
            </p:custDataLst>
          </p:nvPr>
        </p:nvSpPr>
        <p:spPr bwMode="auto">
          <a:xfrm>
            <a:off x="379730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43015" name="Rectangle 10"/>
          <p:cNvSpPr>
            <a:spLocks noChangeArrowheads="1"/>
          </p:cNvSpPr>
          <p:nvPr>
            <p:custDataLst>
              <p:tags r:id="rId5"/>
            </p:custDataLst>
          </p:nvPr>
        </p:nvSpPr>
        <p:spPr bwMode="auto">
          <a:xfrm>
            <a:off x="3016250" y="6096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3016" name="Rectangle 11"/>
          <p:cNvSpPr>
            <a:spLocks noChangeArrowheads="1"/>
          </p:cNvSpPr>
          <p:nvPr>
            <p:custDataLst>
              <p:tags r:id="rId6"/>
            </p:custDataLst>
          </p:nvPr>
        </p:nvSpPr>
        <p:spPr bwMode="auto">
          <a:xfrm>
            <a:off x="2749550" y="6096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43017" name="Rectangle 12"/>
          <p:cNvSpPr>
            <a:spLocks noChangeArrowheads="1"/>
          </p:cNvSpPr>
          <p:nvPr>
            <p:custDataLst>
              <p:tags r:id="rId7"/>
            </p:custDataLst>
          </p:nvPr>
        </p:nvSpPr>
        <p:spPr bwMode="auto">
          <a:xfrm>
            <a:off x="353695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43018" name="Rectangle 13"/>
          <p:cNvSpPr>
            <a:spLocks noChangeArrowheads="1"/>
          </p:cNvSpPr>
          <p:nvPr>
            <p:custDataLst>
              <p:tags r:id="rId8"/>
            </p:custDataLst>
          </p:nvPr>
        </p:nvSpPr>
        <p:spPr bwMode="auto">
          <a:xfrm>
            <a:off x="329565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43019" name="Rectangle 14"/>
          <p:cNvSpPr>
            <a:spLocks noChangeArrowheads="1"/>
          </p:cNvSpPr>
          <p:nvPr>
            <p:custDataLst>
              <p:tags r:id="rId9"/>
            </p:custDataLst>
          </p:nvPr>
        </p:nvSpPr>
        <p:spPr bwMode="auto">
          <a:xfrm>
            <a:off x="2520950" y="6096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43020" name="Rectangle 15"/>
          <p:cNvSpPr>
            <a:spLocks noChangeArrowheads="1"/>
          </p:cNvSpPr>
          <p:nvPr>
            <p:custDataLst>
              <p:tags r:id="rId10"/>
            </p:custDataLst>
          </p:nvPr>
        </p:nvSpPr>
        <p:spPr bwMode="auto">
          <a:xfrm>
            <a:off x="2224088" y="6096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128</a:t>
            </a:r>
          </a:p>
        </p:txBody>
      </p:sp>
      <p:sp>
        <p:nvSpPr>
          <p:cNvPr id="43021" name="Text Box 16"/>
          <p:cNvSpPr txBox="1">
            <a:spLocks noChangeArrowheads="1"/>
          </p:cNvSpPr>
          <p:nvPr>
            <p:custDataLst>
              <p:tags r:id="rId11"/>
            </p:custDataLst>
          </p:nvPr>
        </p:nvSpPr>
        <p:spPr bwMode="auto">
          <a:xfrm>
            <a:off x="3328988" y="390754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52</a:t>
            </a:r>
            <a:endParaRPr lang="en-US" sz="3200" b="1" dirty="0">
              <a:latin typeface="Courier New" pitchFamily="-106" charset="0"/>
            </a:endParaRPr>
          </a:p>
        </p:txBody>
      </p:sp>
      <p:sp>
        <p:nvSpPr>
          <p:cNvPr id="43022" name="Rectangle 17"/>
          <p:cNvSpPr>
            <a:spLocks noChangeArrowheads="1"/>
          </p:cNvSpPr>
          <p:nvPr>
            <p:custDataLst>
              <p:tags r:id="rId12"/>
            </p:custDataLst>
          </p:nvPr>
        </p:nvSpPr>
        <p:spPr bwMode="auto">
          <a:xfrm>
            <a:off x="3809370" y="3847218"/>
            <a:ext cx="261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8</a:t>
            </a:r>
          </a:p>
        </p:txBody>
      </p:sp>
      <p:sp>
        <p:nvSpPr>
          <p:cNvPr id="43023" name="Rectangle 18"/>
          <p:cNvSpPr>
            <a:spLocks noChangeArrowheads="1"/>
          </p:cNvSpPr>
          <p:nvPr>
            <p:custDataLst>
              <p:tags r:id="rId13"/>
            </p:custDataLst>
          </p:nvPr>
        </p:nvSpPr>
        <p:spPr bwMode="auto">
          <a:xfrm>
            <a:off x="3480386" y="3847218"/>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64</a:t>
            </a:r>
            <a:endParaRPr lang="en-US" sz="1000" b="1" dirty="0">
              <a:solidFill>
                <a:srgbClr val="067B0E"/>
              </a:solidFill>
              <a:latin typeface="Courier New" pitchFamily="-106" charset="0"/>
            </a:endParaRPr>
          </a:p>
        </p:txBody>
      </p:sp>
      <p:sp>
        <p:nvSpPr>
          <p:cNvPr id="43024" name="Rectangle 19"/>
          <p:cNvSpPr>
            <a:spLocks noChangeArrowheads="1"/>
          </p:cNvSpPr>
          <p:nvPr>
            <p:custDataLst>
              <p:tags r:id="rId14"/>
            </p:custDataLst>
          </p:nvPr>
        </p:nvSpPr>
        <p:spPr bwMode="auto">
          <a:xfrm>
            <a:off x="4052888" y="384721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26" name="Text Box 21"/>
          <p:cNvSpPr txBox="1">
            <a:spLocks noChangeArrowheads="1"/>
          </p:cNvSpPr>
          <p:nvPr>
            <p:custDataLst>
              <p:tags r:id="rId15"/>
            </p:custDataLst>
          </p:nvPr>
        </p:nvSpPr>
        <p:spPr bwMode="auto">
          <a:xfrm>
            <a:off x="2097088" y="655638"/>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101010</a:t>
            </a:r>
          </a:p>
        </p:txBody>
      </p:sp>
      <p:sp>
        <p:nvSpPr>
          <p:cNvPr id="43027" name="Text Box 22"/>
          <p:cNvSpPr txBox="1">
            <a:spLocks noChangeArrowheads="1"/>
          </p:cNvSpPr>
          <p:nvPr>
            <p:custDataLst>
              <p:tags r:id="rId16"/>
            </p:custDataLst>
          </p:nvPr>
        </p:nvSpPr>
        <p:spPr bwMode="auto">
          <a:xfrm>
            <a:off x="663222" y="62674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C00000"/>
                </a:solidFill>
                <a:latin typeface="Courier New" pitchFamily="-106" charset="0"/>
              </a:rPr>
              <a:t>base 16</a:t>
            </a:r>
          </a:p>
        </p:txBody>
      </p:sp>
      <p:sp>
        <p:nvSpPr>
          <p:cNvPr id="43028" name="Text Box 23"/>
          <p:cNvSpPr txBox="1">
            <a:spLocks noChangeArrowheads="1"/>
          </p:cNvSpPr>
          <p:nvPr>
            <p:custDataLst>
              <p:tags r:id="rId17"/>
            </p:custDataLst>
          </p:nvPr>
        </p:nvSpPr>
        <p:spPr bwMode="auto">
          <a:xfrm>
            <a:off x="3352800" y="6202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2A</a:t>
            </a:r>
          </a:p>
        </p:txBody>
      </p:sp>
      <p:sp>
        <p:nvSpPr>
          <p:cNvPr id="43029" name="Rectangle 24"/>
          <p:cNvSpPr>
            <a:spLocks noChangeArrowheads="1"/>
          </p:cNvSpPr>
          <p:nvPr>
            <p:custDataLst>
              <p:tags r:id="rId18"/>
            </p:custDataLst>
          </p:nvPr>
        </p:nvSpPr>
        <p:spPr bwMode="auto">
          <a:xfrm>
            <a:off x="3787775" y="614521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3030" name="Rectangle 25"/>
          <p:cNvSpPr>
            <a:spLocks noChangeArrowheads="1"/>
          </p:cNvSpPr>
          <p:nvPr>
            <p:custDataLst>
              <p:tags r:id="rId19"/>
            </p:custDataLst>
          </p:nvPr>
        </p:nvSpPr>
        <p:spPr bwMode="auto">
          <a:xfrm>
            <a:off x="3444875" y="614521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256</a:t>
            </a:r>
          </a:p>
        </p:txBody>
      </p:sp>
      <p:sp>
        <p:nvSpPr>
          <p:cNvPr id="43031" name="Rectangle 26"/>
          <p:cNvSpPr>
            <a:spLocks noChangeArrowheads="1"/>
          </p:cNvSpPr>
          <p:nvPr>
            <p:custDataLst>
              <p:tags r:id="rId20"/>
            </p:custDataLst>
          </p:nvPr>
        </p:nvSpPr>
        <p:spPr bwMode="auto">
          <a:xfrm>
            <a:off x="4054475" y="614521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32" name="Text Box 27"/>
          <p:cNvSpPr txBox="1">
            <a:spLocks noChangeArrowheads="1"/>
          </p:cNvSpPr>
          <p:nvPr>
            <p:custDataLst>
              <p:tags r:id="rId21"/>
            </p:custDataLst>
          </p:nvPr>
        </p:nvSpPr>
        <p:spPr bwMode="auto">
          <a:xfrm>
            <a:off x="663222" y="12525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43033" name="Text Box 28"/>
          <p:cNvSpPr txBox="1">
            <a:spLocks noChangeArrowheads="1"/>
          </p:cNvSpPr>
          <p:nvPr>
            <p:custDataLst>
              <p:tags r:id="rId22"/>
            </p:custDataLst>
          </p:nvPr>
        </p:nvSpPr>
        <p:spPr bwMode="auto">
          <a:xfrm>
            <a:off x="663222" y="1797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4</a:t>
            </a:r>
          </a:p>
        </p:txBody>
      </p:sp>
      <p:sp>
        <p:nvSpPr>
          <p:cNvPr id="43034" name="Text Box 29"/>
          <p:cNvSpPr txBox="1">
            <a:spLocks noChangeArrowheads="1"/>
          </p:cNvSpPr>
          <p:nvPr>
            <p:custDataLst>
              <p:tags r:id="rId23"/>
            </p:custDataLst>
          </p:nvPr>
        </p:nvSpPr>
        <p:spPr bwMode="auto">
          <a:xfrm>
            <a:off x="663222" y="2341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5</a:t>
            </a:r>
          </a:p>
        </p:txBody>
      </p:sp>
      <p:sp>
        <p:nvSpPr>
          <p:cNvPr id="43035" name="Text Box 30"/>
          <p:cNvSpPr txBox="1">
            <a:spLocks noChangeArrowheads="1"/>
          </p:cNvSpPr>
          <p:nvPr>
            <p:custDataLst>
              <p:tags r:id="rId24"/>
            </p:custDataLst>
          </p:nvPr>
        </p:nvSpPr>
        <p:spPr bwMode="auto">
          <a:xfrm>
            <a:off x="663222" y="284638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6</a:t>
            </a:r>
          </a:p>
        </p:txBody>
      </p:sp>
      <p:sp>
        <p:nvSpPr>
          <p:cNvPr id="43036" name="Text Box 31"/>
          <p:cNvSpPr txBox="1">
            <a:spLocks noChangeArrowheads="1"/>
          </p:cNvSpPr>
          <p:nvPr>
            <p:custDataLst>
              <p:tags r:id="rId25"/>
            </p:custDataLst>
          </p:nvPr>
        </p:nvSpPr>
        <p:spPr bwMode="auto">
          <a:xfrm>
            <a:off x="663222" y="337414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7</a:t>
            </a:r>
          </a:p>
        </p:txBody>
      </p:sp>
      <p:sp>
        <p:nvSpPr>
          <p:cNvPr id="43037" name="Rectangle 32"/>
          <p:cNvSpPr>
            <a:spLocks noChangeArrowheads="1"/>
          </p:cNvSpPr>
          <p:nvPr>
            <p:custDataLst>
              <p:tags r:id="rId26"/>
            </p:custDataLst>
          </p:nvPr>
        </p:nvSpPr>
        <p:spPr bwMode="auto">
          <a:xfrm>
            <a:off x="4043363" y="11652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38" name="Rectangle 33"/>
          <p:cNvSpPr>
            <a:spLocks noChangeArrowheads="1"/>
          </p:cNvSpPr>
          <p:nvPr>
            <p:custDataLst>
              <p:tags r:id="rId27"/>
            </p:custDataLst>
          </p:nvPr>
        </p:nvSpPr>
        <p:spPr bwMode="auto">
          <a:xfrm>
            <a:off x="3802063" y="11652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43039" name="Rectangle 34"/>
          <p:cNvSpPr>
            <a:spLocks noChangeArrowheads="1"/>
          </p:cNvSpPr>
          <p:nvPr>
            <p:custDataLst>
              <p:tags r:id="rId28"/>
            </p:custDataLst>
          </p:nvPr>
        </p:nvSpPr>
        <p:spPr bwMode="auto">
          <a:xfrm>
            <a:off x="3021013" y="11652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81</a:t>
            </a:r>
          </a:p>
        </p:txBody>
      </p:sp>
      <p:sp>
        <p:nvSpPr>
          <p:cNvPr id="43040" name="Rectangle 35"/>
          <p:cNvSpPr>
            <a:spLocks noChangeArrowheads="1"/>
          </p:cNvSpPr>
          <p:nvPr>
            <p:custDataLst>
              <p:tags r:id="rId29"/>
            </p:custDataLst>
          </p:nvPr>
        </p:nvSpPr>
        <p:spPr bwMode="auto">
          <a:xfrm>
            <a:off x="3541713" y="11652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43041" name="Rectangle 36"/>
          <p:cNvSpPr>
            <a:spLocks noChangeArrowheads="1"/>
          </p:cNvSpPr>
          <p:nvPr>
            <p:custDataLst>
              <p:tags r:id="rId30"/>
            </p:custDataLst>
          </p:nvPr>
        </p:nvSpPr>
        <p:spPr bwMode="auto">
          <a:xfrm>
            <a:off x="3262313" y="11652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27</a:t>
            </a:r>
          </a:p>
        </p:txBody>
      </p:sp>
      <p:sp>
        <p:nvSpPr>
          <p:cNvPr id="43042" name="Text Box 37"/>
          <p:cNvSpPr txBox="1">
            <a:spLocks noChangeArrowheads="1"/>
          </p:cNvSpPr>
          <p:nvPr>
            <p:custDataLst>
              <p:tags r:id="rId31"/>
            </p:custDataLst>
          </p:nvPr>
        </p:nvSpPr>
        <p:spPr bwMode="auto">
          <a:xfrm>
            <a:off x="2101850" y="1220788"/>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1120</a:t>
            </a:r>
          </a:p>
        </p:txBody>
      </p:sp>
      <p:sp>
        <p:nvSpPr>
          <p:cNvPr id="43043" name="Rectangle 38"/>
          <p:cNvSpPr>
            <a:spLocks noChangeArrowheads="1"/>
          </p:cNvSpPr>
          <p:nvPr>
            <p:custDataLst>
              <p:tags r:id="rId32"/>
            </p:custDataLst>
          </p:nvPr>
        </p:nvSpPr>
        <p:spPr bwMode="auto">
          <a:xfrm>
            <a:off x="4046538" y="169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44" name="Rectangle 39"/>
          <p:cNvSpPr>
            <a:spLocks noChangeArrowheads="1"/>
          </p:cNvSpPr>
          <p:nvPr>
            <p:custDataLst>
              <p:tags r:id="rId33"/>
            </p:custDataLst>
          </p:nvPr>
        </p:nvSpPr>
        <p:spPr bwMode="auto">
          <a:xfrm>
            <a:off x="3805238" y="169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43045" name="Rectangle 40"/>
          <p:cNvSpPr>
            <a:spLocks noChangeArrowheads="1"/>
          </p:cNvSpPr>
          <p:nvPr>
            <p:custDataLst>
              <p:tags r:id="rId34"/>
            </p:custDataLst>
          </p:nvPr>
        </p:nvSpPr>
        <p:spPr bwMode="auto">
          <a:xfrm>
            <a:off x="3506788" y="169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3046" name="Rectangle 41"/>
          <p:cNvSpPr>
            <a:spLocks noChangeArrowheads="1"/>
          </p:cNvSpPr>
          <p:nvPr>
            <p:custDataLst>
              <p:tags r:id="rId35"/>
            </p:custDataLst>
          </p:nvPr>
        </p:nvSpPr>
        <p:spPr bwMode="auto">
          <a:xfrm>
            <a:off x="3265488" y="169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43047" name="Text Box 42"/>
          <p:cNvSpPr txBox="1">
            <a:spLocks noChangeArrowheads="1"/>
          </p:cNvSpPr>
          <p:nvPr>
            <p:custDataLst>
              <p:tags r:id="rId36"/>
            </p:custDataLst>
          </p:nvPr>
        </p:nvSpPr>
        <p:spPr bwMode="auto">
          <a:xfrm>
            <a:off x="2105025" y="1900238"/>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222</a:t>
            </a:r>
          </a:p>
        </p:txBody>
      </p:sp>
      <p:sp>
        <p:nvSpPr>
          <p:cNvPr id="43048" name="Rectangle 43"/>
          <p:cNvSpPr>
            <a:spLocks noChangeArrowheads="1"/>
          </p:cNvSpPr>
          <p:nvPr>
            <p:custDataLst>
              <p:tags r:id="rId37"/>
            </p:custDataLst>
          </p:nvPr>
        </p:nvSpPr>
        <p:spPr bwMode="auto">
          <a:xfrm>
            <a:off x="4051300" y="220503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49" name="Rectangle 44"/>
          <p:cNvSpPr>
            <a:spLocks noChangeArrowheads="1"/>
          </p:cNvSpPr>
          <p:nvPr>
            <p:custDataLst>
              <p:tags r:id="rId38"/>
            </p:custDataLst>
          </p:nvPr>
        </p:nvSpPr>
        <p:spPr bwMode="auto">
          <a:xfrm>
            <a:off x="3810000" y="220503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5</a:t>
            </a:r>
          </a:p>
        </p:txBody>
      </p:sp>
      <p:sp>
        <p:nvSpPr>
          <p:cNvPr id="43050" name="Rectangle 45"/>
          <p:cNvSpPr>
            <a:spLocks noChangeArrowheads="1"/>
          </p:cNvSpPr>
          <p:nvPr>
            <p:custDataLst>
              <p:tags r:id="rId39"/>
            </p:custDataLst>
          </p:nvPr>
        </p:nvSpPr>
        <p:spPr bwMode="auto">
          <a:xfrm>
            <a:off x="3511550" y="2205038"/>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25</a:t>
            </a:r>
          </a:p>
        </p:txBody>
      </p:sp>
      <p:sp>
        <p:nvSpPr>
          <p:cNvPr id="43051" name="Rectangle 46"/>
          <p:cNvSpPr>
            <a:spLocks noChangeArrowheads="1"/>
          </p:cNvSpPr>
          <p:nvPr>
            <p:custDataLst>
              <p:tags r:id="rId40"/>
            </p:custDataLst>
          </p:nvPr>
        </p:nvSpPr>
        <p:spPr bwMode="auto">
          <a:xfrm>
            <a:off x="3200400" y="220503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125</a:t>
            </a:r>
          </a:p>
        </p:txBody>
      </p:sp>
      <p:sp>
        <p:nvSpPr>
          <p:cNvPr id="43052" name="Text Box 47"/>
          <p:cNvSpPr txBox="1">
            <a:spLocks noChangeArrowheads="1"/>
          </p:cNvSpPr>
          <p:nvPr>
            <p:custDataLst>
              <p:tags r:id="rId41"/>
            </p:custDataLst>
          </p:nvPr>
        </p:nvSpPr>
        <p:spPr bwMode="auto">
          <a:xfrm>
            <a:off x="2109788" y="2406650"/>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132</a:t>
            </a:r>
          </a:p>
        </p:txBody>
      </p:sp>
      <p:sp>
        <p:nvSpPr>
          <p:cNvPr id="43053" name="Rectangle 48"/>
          <p:cNvSpPr>
            <a:spLocks noChangeArrowheads="1"/>
          </p:cNvSpPr>
          <p:nvPr>
            <p:custDataLst>
              <p:tags r:id="rId42"/>
            </p:custDataLst>
          </p:nvPr>
        </p:nvSpPr>
        <p:spPr bwMode="auto">
          <a:xfrm>
            <a:off x="4051300" y="270668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54" name="Rectangle 49"/>
          <p:cNvSpPr>
            <a:spLocks noChangeArrowheads="1"/>
          </p:cNvSpPr>
          <p:nvPr>
            <p:custDataLst>
              <p:tags r:id="rId43"/>
            </p:custDataLst>
          </p:nvPr>
        </p:nvSpPr>
        <p:spPr bwMode="auto">
          <a:xfrm>
            <a:off x="3810000" y="270668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a:t>
            </a:r>
          </a:p>
        </p:txBody>
      </p:sp>
      <p:sp>
        <p:nvSpPr>
          <p:cNvPr id="43055" name="Rectangle 50"/>
          <p:cNvSpPr>
            <a:spLocks noChangeArrowheads="1"/>
          </p:cNvSpPr>
          <p:nvPr>
            <p:custDataLst>
              <p:tags r:id="rId44"/>
            </p:custDataLst>
          </p:nvPr>
        </p:nvSpPr>
        <p:spPr bwMode="auto">
          <a:xfrm>
            <a:off x="3511550" y="2706688"/>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36</a:t>
            </a:r>
          </a:p>
        </p:txBody>
      </p:sp>
      <p:sp>
        <p:nvSpPr>
          <p:cNvPr id="43056" name="Rectangle 51"/>
          <p:cNvSpPr>
            <a:spLocks noChangeArrowheads="1"/>
          </p:cNvSpPr>
          <p:nvPr>
            <p:custDataLst>
              <p:tags r:id="rId45"/>
            </p:custDataLst>
          </p:nvPr>
        </p:nvSpPr>
        <p:spPr bwMode="auto">
          <a:xfrm>
            <a:off x="3200400" y="270668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216</a:t>
            </a:r>
          </a:p>
        </p:txBody>
      </p:sp>
      <p:sp>
        <p:nvSpPr>
          <p:cNvPr id="43057" name="Text Box 52"/>
          <p:cNvSpPr txBox="1">
            <a:spLocks noChangeArrowheads="1"/>
          </p:cNvSpPr>
          <p:nvPr>
            <p:custDataLst>
              <p:tags r:id="rId46"/>
            </p:custDataLst>
          </p:nvPr>
        </p:nvSpPr>
        <p:spPr bwMode="auto">
          <a:xfrm>
            <a:off x="2109788" y="2908300"/>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110</a:t>
            </a:r>
          </a:p>
        </p:txBody>
      </p:sp>
      <p:sp>
        <p:nvSpPr>
          <p:cNvPr id="43063" name="Rectangle 58"/>
          <p:cNvSpPr>
            <a:spLocks noChangeArrowheads="1"/>
          </p:cNvSpPr>
          <p:nvPr>
            <p:custDataLst>
              <p:tags r:id="rId47"/>
            </p:custDataLst>
          </p:nvPr>
        </p:nvSpPr>
        <p:spPr bwMode="auto">
          <a:xfrm>
            <a:off x="4051300" y="326778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64" name="Rectangle 59"/>
          <p:cNvSpPr>
            <a:spLocks noChangeArrowheads="1"/>
          </p:cNvSpPr>
          <p:nvPr>
            <p:custDataLst>
              <p:tags r:id="rId48"/>
            </p:custDataLst>
          </p:nvPr>
        </p:nvSpPr>
        <p:spPr bwMode="auto">
          <a:xfrm>
            <a:off x="3810000" y="326778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7</a:t>
            </a:r>
          </a:p>
        </p:txBody>
      </p:sp>
      <p:sp>
        <p:nvSpPr>
          <p:cNvPr id="43065" name="Rectangle 60"/>
          <p:cNvSpPr>
            <a:spLocks noChangeArrowheads="1"/>
          </p:cNvSpPr>
          <p:nvPr>
            <p:custDataLst>
              <p:tags r:id="rId49"/>
            </p:custDataLst>
          </p:nvPr>
        </p:nvSpPr>
        <p:spPr bwMode="auto">
          <a:xfrm>
            <a:off x="3511550" y="326778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49</a:t>
            </a:r>
          </a:p>
        </p:txBody>
      </p:sp>
      <p:sp>
        <p:nvSpPr>
          <p:cNvPr id="43066" name="Text Box 61"/>
          <p:cNvSpPr txBox="1">
            <a:spLocks noChangeArrowheads="1"/>
          </p:cNvSpPr>
          <p:nvPr>
            <p:custDataLst>
              <p:tags r:id="rId50"/>
            </p:custDataLst>
          </p:nvPr>
        </p:nvSpPr>
        <p:spPr bwMode="auto">
          <a:xfrm>
            <a:off x="2109788" y="3470980"/>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60</a:t>
            </a:r>
          </a:p>
        </p:txBody>
      </p:sp>
      <p:sp>
        <p:nvSpPr>
          <p:cNvPr id="43068" name="Line 63"/>
          <p:cNvSpPr>
            <a:spLocks noChangeShapeType="1"/>
          </p:cNvSpPr>
          <p:nvPr>
            <p:custDataLst>
              <p:tags r:id="rId51"/>
            </p:custDataLst>
          </p:nvPr>
        </p:nvSpPr>
        <p:spPr bwMode="auto">
          <a:xfrm>
            <a:off x="2033588" y="946150"/>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3069" name="Line 64"/>
          <p:cNvSpPr>
            <a:spLocks noChangeShapeType="1"/>
          </p:cNvSpPr>
          <p:nvPr>
            <p:custDataLst>
              <p:tags r:id="rId52"/>
            </p:custDataLst>
          </p:nvPr>
        </p:nvSpPr>
        <p:spPr bwMode="auto">
          <a:xfrm>
            <a:off x="2065338" y="1482725"/>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0" name="Line 65"/>
          <p:cNvSpPr>
            <a:spLocks noChangeShapeType="1"/>
          </p:cNvSpPr>
          <p:nvPr>
            <p:custDataLst>
              <p:tags r:id="rId53"/>
            </p:custDataLst>
          </p:nvPr>
        </p:nvSpPr>
        <p:spPr bwMode="auto">
          <a:xfrm>
            <a:off x="2065338" y="201612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1" name="Line 66"/>
          <p:cNvSpPr>
            <a:spLocks noChangeShapeType="1"/>
          </p:cNvSpPr>
          <p:nvPr>
            <p:custDataLst>
              <p:tags r:id="rId54"/>
            </p:custDataLst>
          </p:nvPr>
        </p:nvSpPr>
        <p:spPr bwMode="auto">
          <a:xfrm>
            <a:off x="2065338" y="2554288"/>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2" name="Line 67"/>
          <p:cNvSpPr>
            <a:spLocks noChangeShapeType="1"/>
          </p:cNvSpPr>
          <p:nvPr>
            <p:custDataLst>
              <p:tags r:id="rId55"/>
            </p:custDataLst>
          </p:nvPr>
        </p:nvSpPr>
        <p:spPr bwMode="auto">
          <a:xfrm>
            <a:off x="2065338" y="306387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3" name="Line 68"/>
          <p:cNvSpPr>
            <a:spLocks noChangeShapeType="1"/>
          </p:cNvSpPr>
          <p:nvPr>
            <p:custDataLst>
              <p:tags r:id="rId56"/>
            </p:custDataLst>
          </p:nvPr>
        </p:nvSpPr>
        <p:spPr bwMode="auto">
          <a:xfrm>
            <a:off x="2065338" y="358845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4" name="Line 69"/>
          <p:cNvSpPr>
            <a:spLocks noChangeShapeType="1"/>
          </p:cNvSpPr>
          <p:nvPr>
            <p:custDataLst>
              <p:tags r:id="rId57"/>
            </p:custDataLst>
          </p:nvPr>
        </p:nvSpPr>
        <p:spPr bwMode="auto">
          <a:xfrm>
            <a:off x="2217738" y="4182180"/>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5" name="Line 70"/>
          <p:cNvSpPr>
            <a:spLocks noChangeShapeType="1"/>
          </p:cNvSpPr>
          <p:nvPr>
            <p:custDataLst>
              <p:tags r:id="rId58"/>
            </p:custDataLst>
          </p:nvPr>
        </p:nvSpPr>
        <p:spPr bwMode="auto">
          <a:xfrm>
            <a:off x="2217738" y="6472238"/>
            <a:ext cx="1336675"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80" name="Text Box 75"/>
          <p:cNvSpPr txBox="1">
            <a:spLocks noChangeArrowheads="1"/>
          </p:cNvSpPr>
          <p:nvPr/>
        </p:nvSpPr>
        <p:spPr bwMode="auto">
          <a:xfrm>
            <a:off x="7010400" y="6001435"/>
            <a:ext cx="2057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dirty="0">
                <a:solidFill>
                  <a:srgbClr val="C00000"/>
                </a:solidFill>
                <a:latin typeface="Cambria" pitchFamily="18" charset="0"/>
              </a:rPr>
              <a:t>Hexadecimal</a:t>
            </a:r>
          </a:p>
        </p:txBody>
      </p:sp>
      <p:sp>
        <p:nvSpPr>
          <p:cNvPr id="43081" name="Text Box 6"/>
          <p:cNvSpPr txBox="1">
            <a:spLocks noChangeArrowheads="1"/>
          </p:cNvSpPr>
          <p:nvPr>
            <p:custDataLst>
              <p:tags r:id="rId59"/>
            </p:custDataLst>
          </p:nvPr>
        </p:nvSpPr>
        <p:spPr bwMode="auto">
          <a:xfrm>
            <a:off x="663222" y="152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C10EF"/>
                </a:solidFill>
                <a:latin typeface="Courier New" pitchFamily="-106" charset="0"/>
              </a:rPr>
              <a:t>base 1</a:t>
            </a:r>
          </a:p>
        </p:txBody>
      </p:sp>
      <p:sp>
        <p:nvSpPr>
          <p:cNvPr id="43082" name="Rectangle 25"/>
          <p:cNvSpPr>
            <a:spLocks noChangeArrowheads="1"/>
          </p:cNvSpPr>
          <p:nvPr/>
        </p:nvSpPr>
        <p:spPr bwMode="auto">
          <a:xfrm>
            <a:off x="2039938" y="3048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a:solidFill>
                  <a:srgbClr val="7F7F7F"/>
                </a:solidFill>
                <a:latin typeface="Courier New" pitchFamily="-106" charset="0"/>
              </a:rPr>
              <a:t>111111111111111111111111111111111111111111</a:t>
            </a:r>
            <a:endParaRPr lang="en-US" sz="800">
              <a:solidFill>
                <a:srgbClr val="7F7F7F"/>
              </a:solidFill>
            </a:endParaRPr>
          </a:p>
          <a:p>
            <a:endParaRPr lang="en-US" sz="800">
              <a:solidFill>
                <a:srgbClr val="7F7F7F"/>
              </a:solidFill>
            </a:endParaRPr>
          </a:p>
        </p:txBody>
      </p:sp>
      <p:sp>
        <p:nvSpPr>
          <p:cNvPr id="77" name="Text Box 18"/>
          <p:cNvSpPr txBox="1">
            <a:spLocks noChangeArrowheads="1"/>
          </p:cNvSpPr>
          <p:nvPr>
            <p:custDataLst>
              <p:tags r:id="rId60"/>
            </p:custDataLst>
          </p:nvPr>
        </p:nvSpPr>
        <p:spPr bwMode="auto">
          <a:xfrm>
            <a:off x="4806069" y="229990"/>
            <a:ext cx="908931" cy="323850"/>
          </a:xfrm>
          <a:prstGeom prst="rect">
            <a:avLst/>
          </a:prstGeom>
          <a:solidFill>
            <a:srgbClr val="CCECFF"/>
          </a:solidFill>
          <a:ln w="19050">
            <a:noFill/>
            <a:miter lim="800000"/>
            <a:headEnd/>
            <a:tailEnd/>
          </a:ln>
        </p:spPr>
        <p:txBody>
          <a:bodyPr wrap="square">
            <a:spAutoFit/>
          </a:bodyPr>
          <a:lstStyle/>
          <a:p>
            <a:pPr eaLnBrk="0" hangingPunct="0">
              <a:spcBef>
                <a:spcPct val="50000"/>
              </a:spcBef>
              <a:defRPr/>
            </a:pPr>
            <a:r>
              <a:rPr lang="en-US" sz="1500" dirty="0">
                <a:solidFill>
                  <a:srgbClr val="1C10EF"/>
                </a:solidFill>
                <a:latin typeface="Cambria" pitchFamily="18" charset="0"/>
              </a:rPr>
              <a:t>digits</a:t>
            </a:r>
            <a:r>
              <a:rPr lang="en-US" sz="1500" dirty="0">
                <a:solidFill>
                  <a:schemeClr val="bg1">
                    <a:lumMod val="50000"/>
                  </a:schemeClr>
                </a:solidFill>
                <a:latin typeface="Cambria" pitchFamily="18" charset="0"/>
              </a:rPr>
              <a:t>: </a:t>
            </a:r>
            <a:r>
              <a:rPr lang="en-US" sz="1500" b="1" dirty="0">
                <a:latin typeface="Cambria" pitchFamily="18" charset="0"/>
              </a:rPr>
              <a:t>1</a:t>
            </a:r>
          </a:p>
        </p:txBody>
      </p:sp>
      <p:sp>
        <p:nvSpPr>
          <p:cNvPr id="78" name="Text Box 53"/>
          <p:cNvSpPr txBox="1">
            <a:spLocks noChangeArrowheads="1"/>
          </p:cNvSpPr>
          <p:nvPr>
            <p:custDataLst>
              <p:tags r:id="rId61"/>
            </p:custDataLst>
          </p:nvPr>
        </p:nvSpPr>
        <p:spPr bwMode="auto">
          <a:xfrm>
            <a:off x="4806069" y="753885"/>
            <a:ext cx="1062037"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a:t>
            </a:r>
          </a:p>
        </p:txBody>
      </p:sp>
      <p:sp>
        <p:nvSpPr>
          <p:cNvPr id="79" name="Text Box 54"/>
          <p:cNvSpPr txBox="1">
            <a:spLocks noChangeArrowheads="1"/>
          </p:cNvSpPr>
          <p:nvPr>
            <p:custDataLst>
              <p:tags r:id="rId62"/>
            </p:custDataLst>
          </p:nvPr>
        </p:nvSpPr>
        <p:spPr bwMode="auto">
          <a:xfrm>
            <a:off x="4806069" y="1326972"/>
            <a:ext cx="1256770"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a:t>
            </a:r>
          </a:p>
        </p:txBody>
      </p:sp>
      <p:sp>
        <p:nvSpPr>
          <p:cNvPr id="80" name="Text Box 72"/>
          <p:cNvSpPr txBox="1">
            <a:spLocks noChangeArrowheads="1"/>
          </p:cNvSpPr>
          <p:nvPr>
            <p:custDataLst>
              <p:tags r:id="rId63"/>
            </p:custDataLst>
          </p:nvPr>
        </p:nvSpPr>
        <p:spPr bwMode="auto">
          <a:xfrm>
            <a:off x="4806069" y="4010730"/>
            <a:ext cx="229464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a:t>
            </a:r>
            <a:r>
              <a:rPr lang="en-US" sz="1500" b="1" dirty="0" smtClean="0">
                <a:latin typeface="Cambria" pitchFamily="18" charset="0"/>
              </a:rPr>
              <a:t>7</a:t>
            </a:r>
            <a:endParaRPr lang="en-US" sz="1500" b="1" dirty="0">
              <a:latin typeface="Cambria" pitchFamily="18" charset="0"/>
            </a:endParaRPr>
          </a:p>
        </p:txBody>
      </p:sp>
      <p:sp>
        <p:nvSpPr>
          <p:cNvPr id="81" name="Text Box 54"/>
          <p:cNvSpPr txBox="1">
            <a:spLocks noChangeArrowheads="1"/>
          </p:cNvSpPr>
          <p:nvPr>
            <p:custDataLst>
              <p:tags r:id="rId64"/>
            </p:custDataLst>
          </p:nvPr>
        </p:nvSpPr>
        <p:spPr bwMode="auto">
          <a:xfrm>
            <a:off x="4806069" y="1857375"/>
            <a:ext cx="1487488"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a:t>
            </a:r>
            <a:endParaRPr lang="en-US" sz="1500" b="1" dirty="0">
              <a:latin typeface="Cambria" pitchFamily="18" charset="0"/>
            </a:endParaRPr>
          </a:p>
        </p:txBody>
      </p:sp>
      <p:sp>
        <p:nvSpPr>
          <p:cNvPr id="83" name="Text Box 54"/>
          <p:cNvSpPr txBox="1">
            <a:spLocks noChangeArrowheads="1"/>
          </p:cNvSpPr>
          <p:nvPr>
            <p:custDataLst>
              <p:tags r:id="rId65"/>
            </p:custDataLst>
          </p:nvPr>
        </p:nvSpPr>
        <p:spPr bwMode="auto">
          <a:xfrm>
            <a:off x="4806069" y="2372410"/>
            <a:ext cx="1685043"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2, 3, 4</a:t>
            </a:r>
            <a:endParaRPr lang="en-US" sz="1500" b="1" dirty="0">
              <a:latin typeface="Cambria" pitchFamily="18" charset="0"/>
            </a:endParaRPr>
          </a:p>
        </p:txBody>
      </p:sp>
      <p:sp>
        <p:nvSpPr>
          <p:cNvPr id="84" name="Text Box 54"/>
          <p:cNvSpPr txBox="1">
            <a:spLocks noChangeArrowheads="1"/>
          </p:cNvSpPr>
          <p:nvPr>
            <p:custDataLst>
              <p:tags r:id="rId66"/>
            </p:custDataLst>
          </p:nvPr>
        </p:nvSpPr>
        <p:spPr bwMode="auto">
          <a:xfrm>
            <a:off x="4806069" y="2847975"/>
            <a:ext cx="184873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2, 3, 4, 5</a:t>
            </a:r>
            <a:endParaRPr lang="en-US" sz="1500" b="1" dirty="0">
              <a:latin typeface="Cambria" pitchFamily="18" charset="0"/>
            </a:endParaRPr>
          </a:p>
        </p:txBody>
      </p:sp>
      <p:sp>
        <p:nvSpPr>
          <p:cNvPr id="85" name="Text Box 54"/>
          <p:cNvSpPr txBox="1">
            <a:spLocks noChangeArrowheads="1"/>
          </p:cNvSpPr>
          <p:nvPr>
            <p:custDataLst>
              <p:tags r:id="rId67"/>
            </p:custDataLst>
          </p:nvPr>
        </p:nvSpPr>
        <p:spPr bwMode="auto">
          <a:xfrm>
            <a:off x="4806069" y="3426872"/>
            <a:ext cx="2117813"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2, 3, 4, 5, 6</a:t>
            </a:r>
            <a:endParaRPr lang="en-US" sz="1500" b="1" dirty="0">
              <a:latin typeface="Cambria" pitchFamily="18" charset="0"/>
            </a:endParaRPr>
          </a:p>
        </p:txBody>
      </p:sp>
      <p:sp>
        <p:nvSpPr>
          <p:cNvPr id="86" name="Text Box 72"/>
          <p:cNvSpPr txBox="1">
            <a:spLocks noChangeArrowheads="1"/>
          </p:cNvSpPr>
          <p:nvPr>
            <p:custDataLst>
              <p:tags r:id="rId68"/>
            </p:custDataLst>
          </p:nvPr>
        </p:nvSpPr>
        <p:spPr bwMode="auto">
          <a:xfrm>
            <a:off x="4806069" y="6306235"/>
            <a:ext cx="3869442" cy="323165"/>
          </a:xfrm>
          <a:prstGeom prst="rect">
            <a:avLst/>
          </a:prstGeom>
          <a:solidFill>
            <a:srgbClr val="FEDDDA"/>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C00000"/>
                </a:solidFill>
                <a:latin typeface="Cambria" pitchFamily="18" charset="0"/>
              </a:rPr>
              <a:t>digits</a:t>
            </a:r>
            <a:r>
              <a:rPr lang="en-US" sz="1500" b="1" dirty="0">
                <a:solidFill>
                  <a:srgbClr val="C00000"/>
                </a:solidFill>
                <a:latin typeface="Cambria" pitchFamily="18" charset="0"/>
              </a:rPr>
              <a:t>: </a:t>
            </a:r>
            <a:r>
              <a:rPr lang="en-US" sz="1500" b="1" dirty="0">
                <a:latin typeface="Cambria" pitchFamily="18" charset="0"/>
              </a:rPr>
              <a:t>0, 1, 2, 3, 4, 5, 6, 7, 8, </a:t>
            </a:r>
            <a:r>
              <a:rPr lang="en-US" sz="1500" b="1" dirty="0" smtClean="0">
                <a:latin typeface="Cambria" pitchFamily="18" charset="0"/>
              </a:rPr>
              <a:t>9, </a:t>
            </a:r>
            <a:r>
              <a:rPr lang="en-US" sz="1500" b="1" dirty="0" smtClean="0">
                <a:solidFill>
                  <a:srgbClr val="C00000"/>
                </a:solidFill>
                <a:latin typeface="Cambria" pitchFamily="18" charset="0"/>
              </a:rPr>
              <a:t>A</a:t>
            </a:r>
            <a:r>
              <a:rPr lang="en-US" sz="1500" b="1" dirty="0" smtClean="0">
                <a:latin typeface="Cambria" pitchFamily="18" charset="0"/>
              </a:rPr>
              <a:t>, </a:t>
            </a:r>
            <a:r>
              <a:rPr lang="en-US" sz="1500" b="1" dirty="0" smtClean="0">
                <a:solidFill>
                  <a:srgbClr val="C00000"/>
                </a:solidFill>
                <a:latin typeface="Cambria" pitchFamily="18" charset="0"/>
              </a:rPr>
              <a:t>B</a:t>
            </a:r>
            <a:r>
              <a:rPr lang="en-US" sz="1500" b="1" dirty="0" smtClean="0">
                <a:latin typeface="Cambria" pitchFamily="18" charset="0"/>
              </a:rPr>
              <a:t>, </a:t>
            </a:r>
            <a:r>
              <a:rPr lang="en-US" sz="1500" b="1" dirty="0" smtClean="0">
                <a:solidFill>
                  <a:srgbClr val="C00000"/>
                </a:solidFill>
                <a:latin typeface="Cambria" pitchFamily="18" charset="0"/>
              </a:rPr>
              <a:t>C</a:t>
            </a:r>
            <a:r>
              <a:rPr lang="en-US" sz="1500" b="1" dirty="0" smtClean="0">
                <a:latin typeface="Cambria" pitchFamily="18" charset="0"/>
              </a:rPr>
              <a:t>, </a:t>
            </a:r>
            <a:r>
              <a:rPr lang="en-US" sz="1500" b="1" dirty="0" smtClean="0">
                <a:solidFill>
                  <a:srgbClr val="C00000"/>
                </a:solidFill>
                <a:latin typeface="Cambria" pitchFamily="18" charset="0"/>
              </a:rPr>
              <a:t>D</a:t>
            </a:r>
            <a:r>
              <a:rPr lang="en-US" sz="1500" b="1" dirty="0" smtClean="0">
                <a:latin typeface="Cambria" pitchFamily="18" charset="0"/>
              </a:rPr>
              <a:t>, </a:t>
            </a:r>
            <a:r>
              <a:rPr lang="en-US" sz="1500" b="1" dirty="0" smtClean="0">
                <a:solidFill>
                  <a:srgbClr val="C00000"/>
                </a:solidFill>
                <a:latin typeface="Cambria" pitchFamily="18" charset="0"/>
              </a:rPr>
              <a:t>E</a:t>
            </a:r>
            <a:r>
              <a:rPr lang="en-US" sz="1500" b="1" dirty="0" smtClean="0">
                <a:latin typeface="Cambria" pitchFamily="18" charset="0"/>
              </a:rPr>
              <a:t>, </a:t>
            </a:r>
            <a:r>
              <a:rPr lang="en-US" sz="1500" b="1" dirty="0" smtClean="0">
                <a:solidFill>
                  <a:srgbClr val="C00000"/>
                </a:solidFill>
                <a:latin typeface="Cambria" pitchFamily="18" charset="0"/>
              </a:rPr>
              <a:t>F</a:t>
            </a:r>
            <a:endParaRPr lang="en-US" sz="1500" b="1" dirty="0">
              <a:solidFill>
                <a:srgbClr val="C00000"/>
              </a:solidFill>
              <a:latin typeface="Cambria" pitchFamily="18" charset="0"/>
            </a:endParaRPr>
          </a:p>
        </p:txBody>
      </p:sp>
      <p:sp>
        <p:nvSpPr>
          <p:cNvPr id="87" name="Text Box 7"/>
          <p:cNvSpPr txBox="1">
            <a:spLocks noChangeArrowheads="1"/>
          </p:cNvSpPr>
          <p:nvPr>
            <p:custDataLst>
              <p:tags r:id="rId69"/>
            </p:custDataLst>
          </p:nvPr>
        </p:nvSpPr>
        <p:spPr bwMode="auto">
          <a:xfrm>
            <a:off x="663222" y="454413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E16E4"/>
                </a:solidFill>
                <a:latin typeface="Courier New" pitchFamily="-106" charset="0"/>
              </a:rPr>
              <a:t>base 9</a:t>
            </a:r>
          </a:p>
        </p:txBody>
      </p:sp>
      <p:sp>
        <p:nvSpPr>
          <p:cNvPr id="88" name="Text Box 16"/>
          <p:cNvSpPr txBox="1">
            <a:spLocks noChangeArrowheads="1"/>
          </p:cNvSpPr>
          <p:nvPr>
            <p:custDataLst>
              <p:tags r:id="rId70"/>
            </p:custDataLst>
          </p:nvPr>
        </p:nvSpPr>
        <p:spPr bwMode="auto">
          <a:xfrm>
            <a:off x="3325460" y="449809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46</a:t>
            </a:r>
            <a:endParaRPr lang="en-US" sz="3200" b="1" dirty="0">
              <a:latin typeface="Courier New" pitchFamily="-106" charset="0"/>
            </a:endParaRPr>
          </a:p>
        </p:txBody>
      </p:sp>
      <p:sp>
        <p:nvSpPr>
          <p:cNvPr id="89" name="Rectangle 17"/>
          <p:cNvSpPr>
            <a:spLocks noChangeArrowheads="1"/>
          </p:cNvSpPr>
          <p:nvPr>
            <p:custDataLst>
              <p:tags r:id="rId71"/>
            </p:custDataLst>
          </p:nvPr>
        </p:nvSpPr>
        <p:spPr bwMode="auto">
          <a:xfrm>
            <a:off x="3805842" y="4437768"/>
            <a:ext cx="261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9</a:t>
            </a:r>
          </a:p>
        </p:txBody>
      </p:sp>
      <p:sp>
        <p:nvSpPr>
          <p:cNvPr id="90" name="Rectangle 18"/>
          <p:cNvSpPr>
            <a:spLocks noChangeArrowheads="1"/>
          </p:cNvSpPr>
          <p:nvPr>
            <p:custDataLst>
              <p:tags r:id="rId72"/>
            </p:custDataLst>
          </p:nvPr>
        </p:nvSpPr>
        <p:spPr bwMode="auto">
          <a:xfrm>
            <a:off x="3476858" y="4437768"/>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81</a:t>
            </a:r>
            <a:endParaRPr lang="en-US" sz="1000" b="1" dirty="0">
              <a:solidFill>
                <a:srgbClr val="067B0E"/>
              </a:solidFill>
              <a:latin typeface="Courier New" pitchFamily="-106" charset="0"/>
            </a:endParaRPr>
          </a:p>
        </p:txBody>
      </p:sp>
      <p:sp>
        <p:nvSpPr>
          <p:cNvPr id="91" name="Rectangle 19"/>
          <p:cNvSpPr>
            <a:spLocks noChangeArrowheads="1"/>
          </p:cNvSpPr>
          <p:nvPr>
            <p:custDataLst>
              <p:tags r:id="rId73"/>
            </p:custDataLst>
          </p:nvPr>
        </p:nvSpPr>
        <p:spPr bwMode="auto">
          <a:xfrm>
            <a:off x="4049360" y="443776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92" name="Line 69"/>
          <p:cNvSpPr>
            <a:spLocks noChangeShapeType="1"/>
          </p:cNvSpPr>
          <p:nvPr>
            <p:custDataLst>
              <p:tags r:id="rId74"/>
            </p:custDataLst>
          </p:nvPr>
        </p:nvSpPr>
        <p:spPr bwMode="auto">
          <a:xfrm>
            <a:off x="2214210" y="4772730"/>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93" name="Text Box 72"/>
          <p:cNvSpPr txBox="1">
            <a:spLocks noChangeArrowheads="1"/>
          </p:cNvSpPr>
          <p:nvPr>
            <p:custDataLst>
              <p:tags r:id="rId75"/>
            </p:custDataLst>
          </p:nvPr>
        </p:nvSpPr>
        <p:spPr bwMode="auto">
          <a:xfrm>
            <a:off x="4802541" y="4601280"/>
            <a:ext cx="247879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a:t>
            </a:r>
            <a:r>
              <a:rPr lang="en-US" sz="1500" b="1" dirty="0" smtClean="0">
                <a:latin typeface="Cambria" pitchFamily="18" charset="0"/>
              </a:rPr>
              <a:t>8</a:t>
            </a:r>
            <a:endParaRPr lang="en-US" sz="1500" b="1" dirty="0">
              <a:latin typeface="Cambria" pitchFamily="18" charset="0"/>
            </a:endParaRPr>
          </a:p>
        </p:txBody>
      </p:sp>
      <p:sp>
        <p:nvSpPr>
          <p:cNvPr id="94" name="Text Box 7"/>
          <p:cNvSpPr txBox="1">
            <a:spLocks noChangeArrowheads="1"/>
          </p:cNvSpPr>
          <p:nvPr>
            <p:custDataLst>
              <p:tags r:id="rId76"/>
            </p:custDataLst>
          </p:nvPr>
        </p:nvSpPr>
        <p:spPr bwMode="auto">
          <a:xfrm>
            <a:off x="663222" y="512515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95" name="Text Box 16"/>
          <p:cNvSpPr txBox="1">
            <a:spLocks noChangeArrowheads="1"/>
          </p:cNvSpPr>
          <p:nvPr>
            <p:custDataLst>
              <p:tags r:id="rId77"/>
            </p:custDataLst>
          </p:nvPr>
        </p:nvSpPr>
        <p:spPr bwMode="auto">
          <a:xfrm>
            <a:off x="3328283" y="507911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96" name="Rectangle 17"/>
          <p:cNvSpPr>
            <a:spLocks noChangeArrowheads="1"/>
          </p:cNvSpPr>
          <p:nvPr>
            <p:custDataLst>
              <p:tags r:id="rId78"/>
            </p:custDataLst>
          </p:nvPr>
        </p:nvSpPr>
        <p:spPr bwMode="auto">
          <a:xfrm>
            <a:off x="3771195" y="501879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10</a:t>
            </a:r>
          </a:p>
        </p:txBody>
      </p:sp>
      <p:sp>
        <p:nvSpPr>
          <p:cNvPr id="97" name="Rectangle 18"/>
          <p:cNvSpPr>
            <a:spLocks noChangeArrowheads="1"/>
          </p:cNvSpPr>
          <p:nvPr>
            <p:custDataLst>
              <p:tags r:id="rId79"/>
            </p:custDataLst>
          </p:nvPr>
        </p:nvSpPr>
        <p:spPr bwMode="auto">
          <a:xfrm>
            <a:off x="3442583" y="501879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100</a:t>
            </a:r>
          </a:p>
        </p:txBody>
      </p:sp>
      <p:sp>
        <p:nvSpPr>
          <p:cNvPr id="98" name="Rectangle 19"/>
          <p:cNvSpPr>
            <a:spLocks noChangeArrowheads="1"/>
          </p:cNvSpPr>
          <p:nvPr>
            <p:custDataLst>
              <p:tags r:id="rId80"/>
            </p:custDataLst>
          </p:nvPr>
        </p:nvSpPr>
        <p:spPr bwMode="auto">
          <a:xfrm>
            <a:off x="4052183" y="501879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99" name="Line 69"/>
          <p:cNvSpPr>
            <a:spLocks noChangeShapeType="1"/>
          </p:cNvSpPr>
          <p:nvPr>
            <p:custDataLst>
              <p:tags r:id="rId81"/>
            </p:custDataLst>
          </p:nvPr>
        </p:nvSpPr>
        <p:spPr bwMode="auto">
          <a:xfrm>
            <a:off x="2217033" y="535375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0" name="Text Box 72"/>
          <p:cNvSpPr txBox="1">
            <a:spLocks noChangeArrowheads="1"/>
          </p:cNvSpPr>
          <p:nvPr>
            <p:custDataLst>
              <p:tags r:id="rId82"/>
            </p:custDataLst>
          </p:nvPr>
        </p:nvSpPr>
        <p:spPr bwMode="auto">
          <a:xfrm>
            <a:off x="4805364" y="5182305"/>
            <a:ext cx="2701748"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0, 1, 2, 3, 4, 5, 6, 7, 8, 9</a:t>
            </a:r>
          </a:p>
        </p:txBody>
      </p:sp>
      <p:sp>
        <p:nvSpPr>
          <p:cNvPr id="101" name="Text Box 7"/>
          <p:cNvSpPr txBox="1">
            <a:spLocks noChangeArrowheads="1"/>
          </p:cNvSpPr>
          <p:nvPr>
            <p:custDataLst>
              <p:tags r:id="rId83"/>
            </p:custDataLst>
          </p:nvPr>
        </p:nvSpPr>
        <p:spPr bwMode="auto">
          <a:xfrm>
            <a:off x="663222" y="569524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E16E4"/>
                </a:solidFill>
                <a:latin typeface="Courier New" pitchFamily="-106" charset="0"/>
              </a:rPr>
              <a:t>base </a:t>
            </a:r>
            <a:r>
              <a:rPr lang="en-US" b="1" dirty="0" smtClean="0">
                <a:solidFill>
                  <a:srgbClr val="1E16E4"/>
                </a:solidFill>
                <a:latin typeface="Courier New" pitchFamily="-106" charset="0"/>
              </a:rPr>
              <a:t>11</a:t>
            </a:r>
            <a:endParaRPr lang="en-US" b="1" dirty="0">
              <a:solidFill>
                <a:srgbClr val="1E16E4"/>
              </a:solidFill>
              <a:latin typeface="Courier New" pitchFamily="-106" charset="0"/>
            </a:endParaRPr>
          </a:p>
        </p:txBody>
      </p:sp>
      <p:sp>
        <p:nvSpPr>
          <p:cNvPr id="102" name="Text Box 16"/>
          <p:cNvSpPr txBox="1">
            <a:spLocks noChangeArrowheads="1"/>
          </p:cNvSpPr>
          <p:nvPr>
            <p:custDataLst>
              <p:tags r:id="rId84"/>
            </p:custDataLst>
          </p:nvPr>
        </p:nvSpPr>
        <p:spPr bwMode="auto">
          <a:xfrm>
            <a:off x="3325460" y="564920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39</a:t>
            </a:r>
            <a:endParaRPr lang="en-US" sz="3200" b="1" dirty="0">
              <a:latin typeface="Courier New" pitchFamily="-106" charset="0"/>
            </a:endParaRPr>
          </a:p>
        </p:txBody>
      </p:sp>
      <p:sp>
        <p:nvSpPr>
          <p:cNvPr id="103" name="Rectangle 17"/>
          <p:cNvSpPr>
            <a:spLocks noChangeArrowheads="1"/>
          </p:cNvSpPr>
          <p:nvPr>
            <p:custDataLst>
              <p:tags r:id="rId85"/>
            </p:custDataLst>
          </p:nvPr>
        </p:nvSpPr>
        <p:spPr bwMode="auto">
          <a:xfrm>
            <a:off x="3767370" y="5577594"/>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11</a:t>
            </a:r>
            <a:endParaRPr lang="en-US" sz="1000" b="1" dirty="0">
              <a:solidFill>
                <a:srgbClr val="067B0E"/>
              </a:solidFill>
              <a:latin typeface="Courier New" pitchFamily="-106" charset="0"/>
            </a:endParaRPr>
          </a:p>
        </p:txBody>
      </p:sp>
      <p:sp>
        <p:nvSpPr>
          <p:cNvPr id="104" name="Rectangle 18"/>
          <p:cNvSpPr>
            <a:spLocks noChangeArrowheads="1"/>
          </p:cNvSpPr>
          <p:nvPr>
            <p:custDataLst>
              <p:tags r:id="rId86"/>
            </p:custDataLst>
          </p:nvPr>
        </p:nvSpPr>
        <p:spPr bwMode="auto">
          <a:xfrm>
            <a:off x="3438386" y="5577594"/>
            <a:ext cx="415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121</a:t>
            </a:r>
            <a:endParaRPr lang="en-US" sz="1000" b="1" dirty="0">
              <a:solidFill>
                <a:srgbClr val="067B0E"/>
              </a:solidFill>
              <a:latin typeface="Courier New" pitchFamily="-106" charset="0"/>
            </a:endParaRPr>
          </a:p>
        </p:txBody>
      </p:sp>
      <p:sp>
        <p:nvSpPr>
          <p:cNvPr id="105" name="Rectangle 19"/>
          <p:cNvSpPr>
            <a:spLocks noChangeArrowheads="1"/>
          </p:cNvSpPr>
          <p:nvPr>
            <p:custDataLst>
              <p:tags r:id="rId87"/>
            </p:custDataLst>
          </p:nvPr>
        </p:nvSpPr>
        <p:spPr bwMode="auto">
          <a:xfrm>
            <a:off x="4049360" y="5577594"/>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106" name="Line 69"/>
          <p:cNvSpPr>
            <a:spLocks noChangeShapeType="1"/>
          </p:cNvSpPr>
          <p:nvPr>
            <p:custDataLst>
              <p:tags r:id="rId88"/>
            </p:custDataLst>
          </p:nvPr>
        </p:nvSpPr>
        <p:spPr bwMode="auto">
          <a:xfrm>
            <a:off x="2214210" y="5912556"/>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7" name="Text Box 72"/>
          <p:cNvSpPr txBox="1">
            <a:spLocks noChangeArrowheads="1"/>
          </p:cNvSpPr>
          <p:nvPr>
            <p:custDataLst>
              <p:tags r:id="rId89"/>
            </p:custDataLst>
          </p:nvPr>
        </p:nvSpPr>
        <p:spPr bwMode="auto">
          <a:xfrm>
            <a:off x="4802541" y="5752395"/>
            <a:ext cx="289648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0, 1, 2, 3, 4, 5, 6, 7, 8, </a:t>
            </a:r>
            <a:r>
              <a:rPr lang="en-US" sz="1500" b="1" dirty="0" smtClean="0">
                <a:latin typeface="Cambria" pitchFamily="18" charset="0"/>
              </a:rPr>
              <a:t>9, </a:t>
            </a:r>
            <a:r>
              <a:rPr lang="en-US" sz="1500" b="1" dirty="0" smtClean="0">
                <a:solidFill>
                  <a:srgbClr val="1C10EF"/>
                </a:solidFill>
                <a:latin typeface="Cambria" pitchFamily="18" charset="0"/>
              </a:rPr>
              <a:t>A</a:t>
            </a:r>
            <a:endParaRPr lang="en-US" sz="1500" b="1" dirty="0">
              <a:solidFill>
                <a:srgbClr val="1C10EF"/>
              </a:solidFill>
              <a:latin typeface="Cambria" pitchFamily="18" charset="0"/>
            </a:endParaRPr>
          </a:p>
        </p:txBody>
      </p:sp>
      <p:sp>
        <p:nvSpPr>
          <p:cNvPr id="108" name="Text Box 5"/>
          <p:cNvSpPr txBox="1">
            <a:spLocks noChangeArrowheads="1"/>
          </p:cNvSpPr>
          <p:nvPr>
            <p:custDataLst>
              <p:tags r:id="rId90"/>
            </p:custDataLst>
          </p:nvPr>
        </p:nvSpPr>
        <p:spPr bwMode="auto">
          <a:xfrm>
            <a:off x="7281332" y="253747"/>
            <a:ext cx="1413405"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dirty="0" smtClean="0">
                <a:latin typeface="Cambria" pitchFamily="18" charset="0"/>
              </a:rPr>
              <a:t>All 42s!</a:t>
            </a:r>
            <a:endParaRPr lang="en-US" sz="4000" dirty="0">
              <a:latin typeface="Cambria" pitchFamily="18" charset="0"/>
            </a:endParaRPr>
          </a:p>
        </p:txBody>
      </p:sp>
    </p:spTree>
    <p:extLst>
      <p:ext uri="{BB962C8B-B14F-4D97-AF65-F5344CB8AC3E}">
        <p14:creationId xmlns:p14="http://schemas.microsoft.com/office/powerpoint/2010/main" val="2221646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6"/>
          <p:cNvSpPr txBox="1">
            <a:spLocks noChangeArrowheads="1"/>
          </p:cNvSpPr>
          <p:nvPr>
            <p:custDataLst>
              <p:tags r:id="rId1"/>
            </p:custDataLst>
          </p:nvPr>
        </p:nvSpPr>
        <p:spPr bwMode="auto">
          <a:xfrm>
            <a:off x="663222" y="70961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43012" name="Text Box 7"/>
          <p:cNvSpPr txBox="1">
            <a:spLocks noChangeArrowheads="1"/>
          </p:cNvSpPr>
          <p:nvPr>
            <p:custDataLst>
              <p:tags r:id="rId2"/>
            </p:custDataLst>
          </p:nvPr>
        </p:nvSpPr>
        <p:spPr bwMode="auto">
          <a:xfrm>
            <a:off x="663222" y="395358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E16E4"/>
                </a:solidFill>
                <a:latin typeface="Courier New" pitchFamily="-106" charset="0"/>
              </a:rPr>
              <a:t>base </a:t>
            </a:r>
            <a:r>
              <a:rPr lang="en-US" b="1" dirty="0" smtClean="0">
                <a:solidFill>
                  <a:srgbClr val="1E16E4"/>
                </a:solidFill>
                <a:latin typeface="Courier New" pitchFamily="-106" charset="0"/>
              </a:rPr>
              <a:t>8</a:t>
            </a:r>
            <a:endParaRPr lang="en-US" b="1" dirty="0">
              <a:solidFill>
                <a:srgbClr val="1E16E4"/>
              </a:solidFill>
              <a:latin typeface="Courier New" pitchFamily="-106" charset="0"/>
            </a:endParaRPr>
          </a:p>
        </p:txBody>
      </p:sp>
      <p:sp>
        <p:nvSpPr>
          <p:cNvPr id="43013" name="Rectangle 8"/>
          <p:cNvSpPr>
            <a:spLocks noChangeArrowheads="1"/>
          </p:cNvSpPr>
          <p:nvPr>
            <p:custDataLst>
              <p:tags r:id="rId3"/>
            </p:custDataLst>
          </p:nvPr>
        </p:nvSpPr>
        <p:spPr bwMode="auto">
          <a:xfrm>
            <a:off x="403860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14" name="Rectangle 9"/>
          <p:cNvSpPr>
            <a:spLocks noChangeArrowheads="1"/>
          </p:cNvSpPr>
          <p:nvPr>
            <p:custDataLst>
              <p:tags r:id="rId4"/>
            </p:custDataLst>
          </p:nvPr>
        </p:nvSpPr>
        <p:spPr bwMode="auto">
          <a:xfrm>
            <a:off x="379730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43015" name="Rectangle 10"/>
          <p:cNvSpPr>
            <a:spLocks noChangeArrowheads="1"/>
          </p:cNvSpPr>
          <p:nvPr>
            <p:custDataLst>
              <p:tags r:id="rId5"/>
            </p:custDataLst>
          </p:nvPr>
        </p:nvSpPr>
        <p:spPr bwMode="auto">
          <a:xfrm>
            <a:off x="3016250" y="6096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3016" name="Rectangle 11"/>
          <p:cNvSpPr>
            <a:spLocks noChangeArrowheads="1"/>
          </p:cNvSpPr>
          <p:nvPr>
            <p:custDataLst>
              <p:tags r:id="rId6"/>
            </p:custDataLst>
          </p:nvPr>
        </p:nvSpPr>
        <p:spPr bwMode="auto">
          <a:xfrm>
            <a:off x="2749550" y="6096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43017" name="Rectangle 12"/>
          <p:cNvSpPr>
            <a:spLocks noChangeArrowheads="1"/>
          </p:cNvSpPr>
          <p:nvPr>
            <p:custDataLst>
              <p:tags r:id="rId7"/>
            </p:custDataLst>
          </p:nvPr>
        </p:nvSpPr>
        <p:spPr bwMode="auto">
          <a:xfrm>
            <a:off x="353695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43018" name="Rectangle 13"/>
          <p:cNvSpPr>
            <a:spLocks noChangeArrowheads="1"/>
          </p:cNvSpPr>
          <p:nvPr>
            <p:custDataLst>
              <p:tags r:id="rId8"/>
            </p:custDataLst>
          </p:nvPr>
        </p:nvSpPr>
        <p:spPr bwMode="auto">
          <a:xfrm>
            <a:off x="3295650" y="6096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43019" name="Rectangle 14"/>
          <p:cNvSpPr>
            <a:spLocks noChangeArrowheads="1"/>
          </p:cNvSpPr>
          <p:nvPr>
            <p:custDataLst>
              <p:tags r:id="rId9"/>
            </p:custDataLst>
          </p:nvPr>
        </p:nvSpPr>
        <p:spPr bwMode="auto">
          <a:xfrm>
            <a:off x="2520950" y="6096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43020" name="Rectangle 15"/>
          <p:cNvSpPr>
            <a:spLocks noChangeArrowheads="1"/>
          </p:cNvSpPr>
          <p:nvPr>
            <p:custDataLst>
              <p:tags r:id="rId10"/>
            </p:custDataLst>
          </p:nvPr>
        </p:nvSpPr>
        <p:spPr bwMode="auto">
          <a:xfrm>
            <a:off x="2224088" y="6096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128</a:t>
            </a:r>
          </a:p>
        </p:txBody>
      </p:sp>
      <p:sp>
        <p:nvSpPr>
          <p:cNvPr id="43021" name="Text Box 16"/>
          <p:cNvSpPr txBox="1">
            <a:spLocks noChangeArrowheads="1"/>
          </p:cNvSpPr>
          <p:nvPr>
            <p:custDataLst>
              <p:tags r:id="rId11"/>
            </p:custDataLst>
          </p:nvPr>
        </p:nvSpPr>
        <p:spPr bwMode="auto">
          <a:xfrm>
            <a:off x="3328988" y="390754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52</a:t>
            </a:r>
            <a:endParaRPr lang="en-US" sz="3200" b="1" dirty="0">
              <a:latin typeface="Courier New" pitchFamily="-106" charset="0"/>
            </a:endParaRPr>
          </a:p>
        </p:txBody>
      </p:sp>
      <p:sp>
        <p:nvSpPr>
          <p:cNvPr id="43022" name="Rectangle 17"/>
          <p:cNvSpPr>
            <a:spLocks noChangeArrowheads="1"/>
          </p:cNvSpPr>
          <p:nvPr>
            <p:custDataLst>
              <p:tags r:id="rId12"/>
            </p:custDataLst>
          </p:nvPr>
        </p:nvSpPr>
        <p:spPr bwMode="auto">
          <a:xfrm>
            <a:off x="3809370" y="3847218"/>
            <a:ext cx="261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8</a:t>
            </a:r>
          </a:p>
        </p:txBody>
      </p:sp>
      <p:sp>
        <p:nvSpPr>
          <p:cNvPr id="43023" name="Rectangle 18"/>
          <p:cNvSpPr>
            <a:spLocks noChangeArrowheads="1"/>
          </p:cNvSpPr>
          <p:nvPr>
            <p:custDataLst>
              <p:tags r:id="rId13"/>
            </p:custDataLst>
          </p:nvPr>
        </p:nvSpPr>
        <p:spPr bwMode="auto">
          <a:xfrm>
            <a:off x="3480386" y="3847218"/>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64</a:t>
            </a:r>
            <a:endParaRPr lang="en-US" sz="1000" b="1" dirty="0">
              <a:solidFill>
                <a:srgbClr val="067B0E"/>
              </a:solidFill>
              <a:latin typeface="Courier New" pitchFamily="-106" charset="0"/>
            </a:endParaRPr>
          </a:p>
        </p:txBody>
      </p:sp>
      <p:sp>
        <p:nvSpPr>
          <p:cNvPr id="43024" name="Rectangle 19"/>
          <p:cNvSpPr>
            <a:spLocks noChangeArrowheads="1"/>
          </p:cNvSpPr>
          <p:nvPr>
            <p:custDataLst>
              <p:tags r:id="rId14"/>
            </p:custDataLst>
          </p:nvPr>
        </p:nvSpPr>
        <p:spPr bwMode="auto">
          <a:xfrm>
            <a:off x="4052888" y="384721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26" name="Text Box 21"/>
          <p:cNvSpPr txBox="1">
            <a:spLocks noChangeArrowheads="1"/>
          </p:cNvSpPr>
          <p:nvPr>
            <p:custDataLst>
              <p:tags r:id="rId15"/>
            </p:custDataLst>
          </p:nvPr>
        </p:nvSpPr>
        <p:spPr bwMode="auto">
          <a:xfrm>
            <a:off x="2097088" y="655638"/>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101010</a:t>
            </a:r>
          </a:p>
        </p:txBody>
      </p:sp>
      <p:sp>
        <p:nvSpPr>
          <p:cNvPr id="43027" name="Text Box 22"/>
          <p:cNvSpPr txBox="1">
            <a:spLocks noChangeArrowheads="1"/>
          </p:cNvSpPr>
          <p:nvPr>
            <p:custDataLst>
              <p:tags r:id="rId16"/>
            </p:custDataLst>
          </p:nvPr>
        </p:nvSpPr>
        <p:spPr bwMode="auto">
          <a:xfrm>
            <a:off x="663222" y="62674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C00000"/>
                </a:solidFill>
                <a:latin typeface="Courier New" pitchFamily="-106" charset="0"/>
              </a:rPr>
              <a:t>base 16</a:t>
            </a:r>
          </a:p>
        </p:txBody>
      </p:sp>
      <p:sp>
        <p:nvSpPr>
          <p:cNvPr id="43028" name="Text Box 23"/>
          <p:cNvSpPr txBox="1">
            <a:spLocks noChangeArrowheads="1"/>
          </p:cNvSpPr>
          <p:nvPr>
            <p:custDataLst>
              <p:tags r:id="rId17"/>
            </p:custDataLst>
          </p:nvPr>
        </p:nvSpPr>
        <p:spPr bwMode="auto">
          <a:xfrm>
            <a:off x="3352800" y="6202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2A</a:t>
            </a:r>
          </a:p>
        </p:txBody>
      </p:sp>
      <p:sp>
        <p:nvSpPr>
          <p:cNvPr id="43029" name="Rectangle 24"/>
          <p:cNvSpPr>
            <a:spLocks noChangeArrowheads="1"/>
          </p:cNvSpPr>
          <p:nvPr>
            <p:custDataLst>
              <p:tags r:id="rId18"/>
            </p:custDataLst>
          </p:nvPr>
        </p:nvSpPr>
        <p:spPr bwMode="auto">
          <a:xfrm>
            <a:off x="3787775" y="614521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3030" name="Rectangle 25"/>
          <p:cNvSpPr>
            <a:spLocks noChangeArrowheads="1"/>
          </p:cNvSpPr>
          <p:nvPr>
            <p:custDataLst>
              <p:tags r:id="rId19"/>
            </p:custDataLst>
          </p:nvPr>
        </p:nvSpPr>
        <p:spPr bwMode="auto">
          <a:xfrm>
            <a:off x="3444875" y="614521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256</a:t>
            </a:r>
          </a:p>
        </p:txBody>
      </p:sp>
      <p:sp>
        <p:nvSpPr>
          <p:cNvPr id="43031" name="Rectangle 26"/>
          <p:cNvSpPr>
            <a:spLocks noChangeArrowheads="1"/>
          </p:cNvSpPr>
          <p:nvPr>
            <p:custDataLst>
              <p:tags r:id="rId20"/>
            </p:custDataLst>
          </p:nvPr>
        </p:nvSpPr>
        <p:spPr bwMode="auto">
          <a:xfrm>
            <a:off x="4054475" y="614521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32" name="Text Box 27"/>
          <p:cNvSpPr txBox="1">
            <a:spLocks noChangeArrowheads="1"/>
          </p:cNvSpPr>
          <p:nvPr>
            <p:custDataLst>
              <p:tags r:id="rId21"/>
            </p:custDataLst>
          </p:nvPr>
        </p:nvSpPr>
        <p:spPr bwMode="auto">
          <a:xfrm>
            <a:off x="663222" y="12525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43033" name="Text Box 28"/>
          <p:cNvSpPr txBox="1">
            <a:spLocks noChangeArrowheads="1"/>
          </p:cNvSpPr>
          <p:nvPr>
            <p:custDataLst>
              <p:tags r:id="rId22"/>
            </p:custDataLst>
          </p:nvPr>
        </p:nvSpPr>
        <p:spPr bwMode="auto">
          <a:xfrm>
            <a:off x="663222" y="1797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4</a:t>
            </a:r>
          </a:p>
        </p:txBody>
      </p:sp>
      <p:sp>
        <p:nvSpPr>
          <p:cNvPr id="43034" name="Text Box 29"/>
          <p:cNvSpPr txBox="1">
            <a:spLocks noChangeArrowheads="1"/>
          </p:cNvSpPr>
          <p:nvPr>
            <p:custDataLst>
              <p:tags r:id="rId23"/>
            </p:custDataLst>
          </p:nvPr>
        </p:nvSpPr>
        <p:spPr bwMode="auto">
          <a:xfrm>
            <a:off x="663222" y="2341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5</a:t>
            </a:r>
          </a:p>
        </p:txBody>
      </p:sp>
      <p:sp>
        <p:nvSpPr>
          <p:cNvPr id="43035" name="Text Box 30"/>
          <p:cNvSpPr txBox="1">
            <a:spLocks noChangeArrowheads="1"/>
          </p:cNvSpPr>
          <p:nvPr>
            <p:custDataLst>
              <p:tags r:id="rId24"/>
            </p:custDataLst>
          </p:nvPr>
        </p:nvSpPr>
        <p:spPr bwMode="auto">
          <a:xfrm>
            <a:off x="663222" y="284638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6</a:t>
            </a:r>
          </a:p>
        </p:txBody>
      </p:sp>
      <p:sp>
        <p:nvSpPr>
          <p:cNvPr id="43036" name="Text Box 31"/>
          <p:cNvSpPr txBox="1">
            <a:spLocks noChangeArrowheads="1"/>
          </p:cNvSpPr>
          <p:nvPr>
            <p:custDataLst>
              <p:tags r:id="rId25"/>
            </p:custDataLst>
          </p:nvPr>
        </p:nvSpPr>
        <p:spPr bwMode="auto">
          <a:xfrm>
            <a:off x="663222" y="337414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7</a:t>
            </a:r>
          </a:p>
        </p:txBody>
      </p:sp>
      <p:sp>
        <p:nvSpPr>
          <p:cNvPr id="43037" name="Rectangle 32"/>
          <p:cNvSpPr>
            <a:spLocks noChangeArrowheads="1"/>
          </p:cNvSpPr>
          <p:nvPr>
            <p:custDataLst>
              <p:tags r:id="rId26"/>
            </p:custDataLst>
          </p:nvPr>
        </p:nvSpPr>
        <p:spPr bwMode="auto">
          <a:xfrm>
            <a:off x="4043363" y="11652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38" name="Rectangle 33"/>
          <p:cNvSpPr>
            <a:spLocks noChangeArrowheads="1"/>
          </p:cNvSpPr>
          <p:nvPr>
            <p:custDataLst>
              <p:tags r:id="rId27"/>
            </p:custDataLst>
          </p:nvPr>
        </p:nvSpPr>
        <p:spPr bwMode="auto">
          <a:xfrm>
            <a:off x="3802063" y="11652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43039" name="Rectangle 34"/>
          <p:cNvSpPr>
            <a:spLocks noChangeArrowheads="1"/>
          </p:cNvSpPr>
          <p:nvPr>
            <p:custDataLst>
              <p:tags r:id="rId28"/>
            </p:custDataLst>
          </p:nvPr>
        </p:nvSpPr>
        <p:spPr bwMode="auto">
          <a:xfrm>
            <a:off x="3021013" y="11652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81</a:t>
            </a:r>
          </a:p>
        </p:txBody>
      </p:sp>
      <p:sp>
        <p:nvSpPr>
          <p:cNvPr id="43040" name="Rectangle 35"/>
          <p:cNvSpPr>
            <a:spLocks noChangeArrowheads="1"/>
          </p:cNvSpPr>
          <p:nvPr>
            <p:custDataLst>
              <p:tags r:id="rId29"/>
            </p:custDataLst>
          </p:nvPr>
        </p:nvSpPr>
        <p:spPr bwMode="auto">
          <a:xfrm>
            <a:off x="3541713" y="11652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43041" name="Rectangle 36"/>
          <p:cNvSpPr>
            <a:spLocks noChangeArrowheads="1"/>
          </p:cNvSpPr>
          <p:nvPr>
            <p:custDataLst>
              <p:tags r:id="rId30"/>
            </p:custDataLst>
          </p:nvPr>
        </p:nvSpPr>
        <p:spPr bwMode="auto">
          <a:xfrm>
            <a:off x="3262313" y="11652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27</a:t>
            </a:r>
          </a:p>
        </p:txBody>
      </p:sp>
      <p:sp>
        <p:nvSpPr>
          <p:cNvPr id="43042" name="Text Box 37"/>
          <p:cNvSpPr txBox="1">
            <a:spLocks noChangeArrowheads="1"/>
          </p:cNvSpPr>
          <p:nvPr>
            <p:custDataLst>
              <p:tags r:id="rId31"/>
            </p:custDataLst>
          </p:nvPr>
        </p:nvSpPr>
        <p:spPr bwMode="auto">
          <a:xfrm>
            <a:off x="2101850" y="1220788"/>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1120</a:t>
            </a:r>
          </a:p>
        </p:txBody>
      </p:sp>
      <p:sp>
        <p:nvSpPr>
          <p:cNvPr id="43043" name="Rectangle 38"/>
          <p:cNvSpPr>
            <a:spLocks noChangeArrowheads="1"/>
          </p:cNvSpPr>
          <p:nvPr>
            <p:custDataLst>
              <p:tags r:id="rId32"/>
            </p:custDataLst>
          </p:nvPr>
        </p:nvSpPr>
        <p:spPr bwMode="auto">
          <a:xfrm>
            <a:off x="4046538" y="169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44" name="Rectangle 39"/>
          <p:cNvSpPr>
            <a:spLocks noChangeArrowheads="1"/>
          </p:cNvSpPr>
          <p:nvPr>
            <p:custDataLst>
              <p:tags r:id="rId33"/>
            </p:custDataLst>
          </p:nvPr>
        </p:nvSpPr>
        <p:spPr bwMode="auto">
          <a:xfrm>
            <a:off x="3805238" y="169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43045" name="Rectangle 40"/>
          <p:cNvSpPr>
            <a:spLocks noChangeArrowheads="1"/>
          </p:cNvSpPr>
          <p:nvPr>
            <p:custDataLst>
              <p:tags r:id="rId34"/>
            </p:custDataLst>
          </p:nvPr>
        </p:nvSpPr>
        <p:spPr bwMode="auto">
          <a:xfrm>
            <a:off x="3506788" y="169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3046" name="Rectangle 41"/>
          <p:cNvSpPr>
            <a:spLocks noChangeArrowheads="1"/>
          </p:cNvSpPr>
          <p:nvPr>
            <p:custDataLst>
              <p:tags r:id="rId35"/>
            </p:custDataLst>
          </p:nvPr>
        </p:nvSpPr>
        <p:spPr bwMode="auto">
          <a:xfrm>
            <a:off x="3265488" y="169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64</a:t>
            </a:r>
          </a:p>
        </p:txBody>
      </p:sp>
      <p:sp>
        <p:nvSpPr>
          <p:cNvPr id="43047" name="Text Box 42"/>
          <p:cNvSpPr txBox="1">
            <a:spLocks noChangeArrowheads="1"/>
          </p:cNvSpPr>
          <p:nvPr>
            <p:custDataLst>
              <p:tags r:id="rId36"/>
            </p:custDataLst>
          </p:nvPr>
        </p:nvSpPr>
        <p:spPr bwMode="auto">
          <a:xfrm>
            <a:off x="2105025" y="1900238"/>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222</a:t>
            </a:r>
          </a:p>
        </p:txBody>
      </p:sp>
      <p:sp>
        <p:nvSpPr>
          <p:cNvPr id="43048" name="Rectangle 43"/>
          <p:cNvSpPr>
            <a:spLocks noChangeArrowheads="1"/>
          </p:cNvSpPr>
          <p:nvPr>
            <p:custDataLst>
              <p:tags r:id="rId37"/>
            </p:custDataLst>
          </p:nvPr>
        </p:nvSpPr>
        <p:spPr bwMode="auto">
          <a:xfrm>
            <a:off x="4051300" y="220503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49" name="Rectangle 44"/>
          <p:cNvSpPr>
            <a:spLocks noChangeArrowheads="1"/>
          </p:cNvSpPr>
          <p:nvPr>
            <p:custDataLst>
              <p:tags r:id="rId38"/>
            </p:custDataLst>
          </p:nvPr>
        </p:nvSpPr>
        <p:spPr bwMode="auto">
          <a:xfrm>
            <a:off x="3810000" y="220503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5</a:t>
            </a:r>
          </a:p>
        </p:txBody>
      </p:sp>
      <p:sp>
        <p:nvSpPr>
          <p:cNvPr id="43050" name="Rectangle 45"/>
          <p:cNvSpPr>
            <a:spLocks noChangeArrowheads="1"/>
          </p:cNvSpPr>
          <p:nvPr>
            <p:custDataLst>
              <p:tags r:id="rId39"/>
            </p:custDataLst>
          </p:nvPr>
        </p:nvSpPr>
        <p:spPr bwMode="auto">
          <a:xfrm>
            <a:off x="3511550" y="2205038"/>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25</a:t>
            </a:r>
          </a:p>
        </p:txBody>
      </p:sp>
      <p:sp>
        <p:nvSpPr>
          <p:cNvPr id="43051" name="Rectangle 46"/>
          <p:cNvSpPr>
            <a:spLocks noChangeArrowheads="1"/>
          </p:cNvSpPr>
          <p:nvPr>
            <p:custDataLst>
              <p:tags r:id="rId40"/>
            </p:custDataLst>
          </p:nvPr>
        </p:nvSpPr>
        <p:spPr bwMode="auto">
          <a:xfrm>
            <a:off x="3200400" y="220503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125</a:t>
            </a:r>
          </a:p>
        </p:txBody>
      </p:sp>
      <p:sp>
        <p:nvSpPr>
          <p:cNvPr id="43052" name="Text Box 47"/>
          <p:cNvSpPr txBox="1">
            <a:spLocks noChangeArrowheads="1"/>
          </p:cNvSpPr>
          <p:nvPr>
            <p:custDataLst>
              <p:tags r:id="rId41"/>
            </p:custDataLst>
          </p:nvPr>
        </p:nvSpPr>
        <p:spPr bwMode="auto">
          <a:xfrm>
            <a:off x="2109788" y="2406650"/>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132</a:t>
            </a:r>
          </a:p>
        </p:txBody>
      </p:sp>
      <p:sp>
        <p:nvSpPr>
          <p:cNvPr id="43053" name="Rectangle 48"/>
          <p:cNvSpPr>
            <a:spLocks noChangeArrowheads="1"/>
          </p:cNvSpPr>
          <p:nvPr>
            <p:custDataLst>
              <p:tags r:id="rId42"/>
            </p:custDataLst>
          </p:nvPr>
        </p:nvSpPr>
        <p:spPr bwMode="auto">
          <a:xfrm>
            <a:off x="4051300" y="270668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54" name="Rectangle 49"/>
          <p:cNvSpPr>
            <a:spLocks noChangeArrowheads="1"/>
          </p:cNvSpPr>
          <p:nvPr>
            <p:custDataLst>
              <p:tags r:id="rId43"/>
            </p:custDataLst>
          </p:nvPr>
        </p:nvSpPr>
        <p:spPr bwMode="auto">
          <a:xfrm>
            <a:off x="3810000" y="270668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6</a:t>
            </a:r>
          </a:p>
        </p:txBody>
      </p:sp>
      <p:sp>
        <p:nvSpPr>
          <p:cNvPr id="43055" name="Rectangle 50"/>
          <p:cNvSpPr>
            <a:spLocks noChangeArrowheads="1"/>
          </p:cNvSpPr>
          <p:nvPr>
            <p:custDataLst>
              <p:tags r:id="rId44"/>
            </p:custDataLst>
          </p:nvPr>
        </p:nvSpPr>
        <p:spPr bwMode="auto">
          <a:xfrm>
            <a:off x="3511550" y="2706688"/>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36</a:t>
            </a:r>
          </a:p>
        </p:txBody>
      </p:sp>
      <p:sp>
        <p:nvSpPr>
          <p:cNvPr id="43056" name="Rectangle 51"/>
          <p:cNvSpPr>
            <a:spLocks noChangeArrowheads="1"/>
          </p:cNvSpPr>
          <p:nvPr>
            <p:custDataLst>
              <p:tags r:id="rId45"/>
            </p:custDataLst>
          </p:nvPr>
        </p:nvSpPr>
        <p:spPr bwMode="auto">
          <a:xfrm>
            <a:off x="3200400" y="270668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216</a:t>
            </a:r>
          </a:p>
        </p:txBody>
      </p:sp>
      <p:sp>
        <p:nvSpPr>
          <p:cNvPr id="43057" name="Text Box 52"/>
          <p:cNvSpPr txBox="1">
            <a:spLocks noChangeArrowheads="1"/>
          </p:cNvSpPr>
          <p:nvPr>
            <p:custDataLst>
              <p:tags r:id="rId46"/>
            </p:custDataLst>
          </p:nvPr>
        </p:nvSpPr>
        <p:spPr bwMode="auto">
          <a:xfrm>
            <a:off x="2109788" y="2908300"/>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110</a:t>
            </a:r>
          </a:p>
        </p:txBody>
      </p:sp>
      <p:sp>
        <p:nvSpPr>
          <p:cNvPr id="43063" name="Rectangle 58"/>
          <p:cNvSpPr>
            <a:spLocks noChangeArrowheads="1"/>
          </p:cNvSpPr>
          <p:nvPr>
            <p:custDataLst>
              <p:tags r:id="rId47"/>
            </p:custDataLst>
          </p:nvPr>
        </p:nvSpPr>
        <p:spPr bwMode="auto">
          <a:xfrm>
            <a:off x="4051300" y="326778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3064" name="Rectangle 59"/>
          <p:cNvSpPr>
            <a:spLocks noChangeArrowheads="1"/>
          </p:cNvSpPr>
          <p:nvPr>
            <p:custDataLst>
              <p:tags r:id="rId48"/>
            </p:custDataLst>
          </p:nvPr>
        </p:nvSpPr>
        <p:spPr bwMode="auto">
          <a:xfrm>
            <a:off x="3810000" y="326778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7</a:t>
            </a:r>
          </a:p>
        </p:txBody>
      </p:sp>
      <p:sp>
        <p:nvSpPr>
          <p:cNvPr id="43065" name="Rectangle 60"/>
          <p:cNvSpPr>
            <a:spLocks noChangeArrowheads="1"/>
          </p:cNvSpPr>
          <p:nvPr>
            <p:custDataLst>
              <p:tags r:id="rId49"/>
            </p:custDataLst>
          </p:nvPr>
        </p:nvSpPr>
        <p:spPr bwMode="auto">
          <a:xfrm>
            <a:off x="3511550" y="326778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49</a:t>
            </a:r>
          </a:p>
        </p:txBody>
      </p:sp>
      <p:sp>
        <p:nvSpPr>
          <p:cNvPr id="43066" name="Text Box 61"/>
          <p:cNvSpPr txBox="1">
            <a:spLocks noChangeArrowheads="1"/>
          </p:cNvSpPr>
          <p:nvPr>
            <p:custDataLst>
              <p:tags r:id="rId50"/>
            </p:custDataLst>
          </p:nvPr>
        </p:nvSpPr>
        <p:spPr bwMode="auto">
          <a:xfrm>
            <a:off x="2109788" y="3470980"/>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60000"/>
              </a:lnSpc>
              <a:spcBef>
                <a:spcPct val="50000"/>
              </a:spcBef>
            </a:pPr>
            <a:r>
              <a:rPr lang="en-US" sz="3200" b="1">
                <a:latin typeface="Courier New" pitchFamily="-106" charset="0"/>
              </a:rPr>
              <a:t>60</a:t>
            </a:r>
          </a:p>
        </p:txBody>
      </p:sp>
      <p:sp>
        <p:nvSpPr>
          <p:cNvPr id="43068" name="Line 63"/>
          <p:cNvSpPr>
            <a:spLocks noChangeShapeType="1"/>
          </p:cNvSpPr>
          <p:nvPr>
            <p:custDataLst>
              <p:tags r:id="rId51"/>
            </p:custDataLst>
          </p:nvPr>
        </p:nvSpPr>
        <p:spPr bwMode="auto">
          <a:xfrm>
            <a:off x="2033588" y="946150"/>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3069" name="Line 64"/>
          <p:cNvSpPr>
            <a:spLocks noChangeShapeType="1"/>
          </p:cNvSpPr>
          <p:nvPr>
            <p:custDataLst>
              <p:tags r:id="rId52"/>
            </p:custDataLst>
          </p:nvPr>
        </p:nvSpPr>
        <p:spPr bwMode="auto">
          <a:xfrm>
            <a:off x="2065338" y="1482725"/>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0" name="Line 65"/>
          <p:cNvSpPr>
            <a:spLocks noChangeShapeType="1"/>
          </p:cNvSpPr>
          <p:nvPr>
            <p:custDataLst>
              <p:tags r:id="rId53"/>
            </p:custDataLst>
          </p:nvPr>
        </p:nvSpPr>
        <p:spPr bwMode="auto">
          <a:xfrm>
            <a:off x="2065338" y="201612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1" name="Line 66"/>
          <p:cNvSpPr>
            <a:spLocks noChangeShapeType="1"/>
          </p:cNvSpPr>
          <p:nvPr>
            <p:custDataLst>
              <p:tags r:id="rId54"/>
            </p:custDataLst>
          </p:nvPr>
        </p:nvSpPr>
        <p:spPr bwMode="auto">
          <a:xfrm>
            <a:off x="2065338" y="2554288"/>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2" name="Line 67"/>
          <p:cNvSpPr>
            <a:spLocks noChangeShapeType="1"/>
          </p:cNvSpPr>
          <p:nvPr>
            <p:custDataLst>
              <p:tags r:id="rId55"/>
            </p:custDataLst>
          </p:nvPr>
        </p:nvSpPr>
        <p:spPr bwMode="auto">
          <a:xfrm>
            <a:off x="2065338" y="306387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3" name="Line 68"/>
          <p:cNvSpPr>
            <a:spLocks noChangeShapeType="1"/>
          </p:cNvSpPr>
          <p:nvPr>
            <p:custDataLst>
              <p:tags r:id="rId56"/>
            </p:custDataLst>
          </p:nvPr>
        </p:nvSpPr>
        <p:spPr bwMode="auto">
          <a:xfrm>
            <a:off x="2065338" y="358845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4" name="Line 69"/>
          <p:cNvSpPr>
            <a:spLocks noChangeShapeType="1"/>
          </p:cNvSpPr>
          <p:nvPr>
            <p:custDataLst>
              <p:tags r:id="rId57"/>
            </p:custDataLst>
          </p:nvPr>
        </p:nvSpPr>
        <p:spPr bwMode="auto">
          <a:xfrm>
            <a:off x="2217738" y="4182180"/>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75" name="Line 70"/>
          <p:cNvSpPr>
            <a:spLocks noChangeShapeType="1"/>
          </p:cNvSpPr>
          <p:nvPr>
            <p:custDataLst>
              <p:tags r:id="rId58"/>
            </p:custDataLst>
          </p:nvPr>
        </p:nvSpPr>
        <p:spPr bwMode="auto">
          <a:xfrm>
            <a:off x="2217738" y="6472238"/>
            <a:ext cx="1336675"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080" name="Text Box 75"/>
          <p:cNvSpPr txBox="1">
            <a:spLocks noChangeArrowheads="1"/>
          </p:cNvSpPr>
          <p:nvPr/>
        </p:nvSpPr>
        <p:spPr bwMode="auto">
          <a:xfrm>
            <a:off x="7010400" y="6001435"/>
            <a:ext cx="2057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dirty="0">
                <a:solidFill>
                  <a:srgbClr val="C00000"/>
                </a:solidFill>
                <a:latin typeface="Cambria" pitchFamily="18" charset="0"/>
              </a:rPr>
              <a:t>Hexadecimal</a:t>
            </a:r>
          </a:p>
        </p:txBody>
      </p:sp>
      <p:sp>
        <p:nvSpPr>
          <p:cNvPr id="43081" name="Text Box 6"/>
          <p:cNvSpPr txBox="1">
            <a:spLocks noChangeArrowheads="1"/>
          </p:cNvSpPr>
          <p:nvPr>
            <p:custDataLst>
              <p:tags r:id="rId59"/>
            </p:custDataLst>
          </p:nvPr>
        </p:nvSpPr>
        <p:spPr bwMode="auto">
          <a:xfrm>
            <a:off x="663222" y="152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C10EF"/>
                </a:solidFill>
                <a:latin typeface="Courier New" pitchFamily="-106" charset="0"/>
              </a:rPr>
              <a:t>base 1</a:t>
            </a:r>
          </a:p>
        </p:txBody>
      </p:sp>
      <p:sp>
        <p:nvSpPr>
          <p:cNvPr id="43082" name="Rectangle 25"/>
          <p:cNvSpPr>
            <a:spLocks noChangeArrowheads="1"/>
          </p:cNvSpPr>
          <p:nvPr/>
        </p:nvSpPr>
        <p:spPr bwMode="auto">
          <a:xfrm>
            <a:off x="2039938" y="3048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a:solidFill>
                  <a:srgbClr val="7F7F7F"/>
                </a:solidFill>
                <a:latin typeface="Courier New" pitchFamily="-106" charset="0"/>
              </a:rPr>
              <a:t>111111111111111111111111111111111111111111</a:t>
            </a:r>
            <a:endParaRPr lang="en-US" sz="800">
              <a:solidFill>
                <a:srgbClr val="7F7F7F"/>
              </a:solidFill>
            </a:endParaRPr>
          </a:p>
          <a:p>
            <a:endParaRPr lang="en-US" sz="800">
              <a:solidFill>
                <a:srgbClr val="7F7F7F"/>
              </a:solidFill>
            </a:endParaRPr>
          </a:p>
        </p:txBody>
      </p:sp>
      <p:sp>
        <p:nvSpPr>
          <p:cNvPr id="77" name="Text Box 18"/>
          <p:cNvSpPr txBox="1">
            <a:spLocks noChangeArrowheads="1"/>
          </p:cNvSpPr>
          <p:nvPr>
            <p:custDataLst>
              <p:tags r:id="rId60"/>
            </p:custDataLst>
          </p:nvPr>
        </p:nvSpPr>
        <p:spPr bwMode="auto">
          <a:xfrm>
            <a:off x="4806069" y="229990"/>
            <a:ext cx="908931" cy="323850"/>
          </a:xfrm>
          <a:prstGeom prst="rect">
            <a:avLst/>
          </a:prstGeom>
          <a:solidFill>
            <a:srgbClr val="CCECFF"/>
          </a:solidFill>
          <a:ln w="19050">
            <a:noFill/>
            <a:miter lim="800000"/>
            <a:headEnd/>
            <a:tailEnd/>
          </a:ln>
        </p:spPr>
        <p:txBody>
          <a:bodyPr wrap="square">
            <a:spAutoFit/>
          </a:bodyPr>
          <a:lstStyle/>
          <a:p>
            <a:pPr eaLnBrk="0" hangingPunct="0">
              <a:spcBef>
                <a:spcPct val="50000"/>
              </a:spcBef>
              <a:defRPr/>
            </a:pPr>
            <a:r>
              <a:rPr lang="en-US" sz="1500" dirty="0">
                <a:solidFill>
                  <a:srgbClr val="1C10EF"/>
                </a:solidFill>
                <a:latin typeface="Cambria" pitchFamily="18" charset="0"/>
              </a:rPr>
              <a:t>digits</a:t>
            </a:r>
            <a:r>
              <a:rPr lang="en-US" sz="1500" dirty="0">
                <a:solidFill>
                  <a:schemeClr val="bg1">
                    <a:lumMod val="50000"/>
                  </a:schemeClr>
                </a:solidFill>
                <a:latin typeface="Cambria" pitchFamily="18" charset="0"/>
              </a:rPr>
              <a:t>: </a:t>
            </a:r>
            <a:r>
              <a:rPr lang="en-US" sz="1500" b="1" dirty="0">
                <a:latin typeface="Cambria" pitchFamily="18" charset="0"/>
              </a:rPr>
              <a:t>1</a:t>
            </a:r>
          </a:p>
        </p:txBody>
      </p:sp>
      <p:sp>
        <p:nvSpPr>
          <p:cNvPr id="78" name="Text Box 53"/>
          <p:cNvSpPr txBox="1">
            <a:spLocks noChangeArrowheads="1"/>
          </p:cNvSpPr>
          <p:nvPr>
            <p:custDataLst>
              <p:tags r:id="rId61"/>
            </p:custDataLst>
          </p:nvPr>
        </p:nvSpPr>
        <p:spPr bwMode="auto">
          <a:xfrm>
            <a:off x="4806069" y="753885"/>
            <a:ext cx="1062037"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a:t>
            </a:r>
          </a:p>
        </p:txBody>
      </p:sp>
      <p:sp>
        <p:nvSpPr>
          <p:cNvPr id="79" name="Text Box 54"/>
          <p:cNvSpPr txBox="1">
            <a:spLocks noChangeArrowheads="1"/>
          </p:cNvSpPr>
          <p:nvPr>
            <p:custDataLst>
              <p:tags r:id="rId62"/>
            </p:custDataLst>
          </p:nvPr>
        </p:nvSpPr>
        <p:spPr bwMode="auto">
          <a:xfrm>
            <a:off x="4806069" y="1326972"/>
            <a:ext cx="1256770"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a:t>
            </a:r>
          </a:p>
        </p:txBody>
      </p:sp>
      <p:sp>
        <p:nvSpPr>
          <p:cNvPr id="80" name="Text Box 72"/>
          <p:cNvSpPr txBox="1">
            <a:spLocks noChangeArrowheads="1"/>
          </p:cNvSpPr>
          <p:nvPr>
            <p:custDataLst>
              <p:tags r:id="rId63"/>
            </p:custDataLst>
          </p:nvPr>
        </p:nvSpPr>
        <p:spPr bwMode="auto">
          <a:xfrm>
            <a:off x="4806069" y="4010730"/>
            <a:ext cx="229464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a:t>
            </a:r>
            <a:r>
              <a:rPr lang="en-US" sz="1500" b="1" dirty="0" smtClean="0">
                <a:latin typeface="Cambria" pitchFamily="18" charset="0"/>
              </a:rPr>
              <a:t>7</a:t>
            </a:r>
            <a:endParaRPr lang="en-US" sz="1500" b="1" dirty="0">
              <a:latin typeface="Cambria" pitchFamily="18" charset="0"/>
            </a:endParaRPr>
          </a:p>
        </p:txBody>
      </p:sp>
      <p:sp>
        <p:nvSpPr>
          <p:cNvPr id="81" name="Text Box 54"/>
          <p:cNvSpPr txBox="1">
            <a:spLocks noChangeArrowheads="1"/>
          </p:cNvSpPr>
          <p:nvPr>
            <p:custDataLst>
              <p:tags r:id="rId64"/>
            </p:custDataLst>
          </p:nvPr>
        </p:nvSpPr>
        <p:spPr bwMode="auto">
          <a:xfrm>
            <a:off x="4806069" y="1857375"/>
            <a:ext cx="1487488"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a:t>
            </a:r>
            <a:endParaRPr lang="en-US" sz="1500" b="1" dirty="0">
              <a:latin typeface="Cambria" pitchFamily="18" charset="0"/>
            </a:endParaRPr>
          </a:p>
        </p:txBody>
      </p:sp>
      <p:sp>
        <p:nvSpPr>
          <p:cNvPr id="83" name="Text Box 54"/>
          <p:cNvSpPr txBox="1">
            <a:spLocks noChangeArrowheads="1"/>
          </p:cNvSpPr>
          <p:nvPr>
            <p:custDataLst>
              <p:tags r:id="rId65"/>
            </p:custDataLst>
          </p:nvPr>
        </p:nvSpPr>
        <p:spPr bwMode="auto">
          <a:xfrm>
            <a:off x="4806069" y="2372410"/>
            <a:ext cx="1685043"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2, 3, 4</a:t>
            </a:r>
            <a:endParaRPr lang="en-US" sz="1500" b="1" dirty="0">
              <a:latin typeface="Cambria" pitchFamily="18" charset="0"/>
            </a:endParaRPr>
          </a:p>
        </p:txBody>
      </p:sp>
      <p:sp>
        <p:nvSpPr>
          <p:cNvPr id="84" name="Text Box 54"/>
          <p:cNvSpPr txBox="1">
            <a:spLocks noChangeArrowheads="1"/>
          </p:cNvSpPr>
          <p:nvPr>
            <p:custDataLst>
              <p:tags r:id="rId66"/>
            </p:custDataLst>
          </p:nvPr>
        </p:nvSpPr>
        <p:spPr bwMode="auto">
          <a:xfrm>
            <a:off x="4806069" y="2847975"/>
            <a:ext cx="184873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2, 3, 4, 5</a:t>
            </a:r>
            <a:endParaRPr lang="en-US" sz="1500" b="1" dirty="0">
              <a:latin typeface="Cambria" pitchFamily="18" charset="0"/>
            </a:endParaRPr>
          </a:p>
        </p:txBody>
      </p:sp>
      <p:sp>
        <p:nvSpPr>
          <p:cNvPr id="85" name="Text Box 54"/>
          <p:cNvSpPr txBox="1">
            <a:spLocks noChangeArrowheads="1"/>
          </p:cNvSpPr>
          <p:nvPr>
            <p:custDataLst>
              <p:tags r:id="rId67"/>
            </p:custDataLst>
          </p:nvPr>
        </p:nvSpPr>
        <p:spPr bwMode="auto">
          <a:xfrm>
            <a:off x="4806069" y="3426872"/>
            <a:ext cx="2117813"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a:t>
            </a:r>
            <a:r>
              <a:rPr lang="en-US" sz="1500" b="1" dirty="0" smtClean="0">
                <a:latin typeface="Cambria" pitchFamily="18" charset="0"/>
              </a:rPr>
              <a:t>2, 3, 4, 5, 6</a:t>
            </a:r>
            <a:endParaRPr lang="en-US" sz="1500" b="1" dirty="0">
              <a:latin typeface="Cambria" pitchFamily="18" charset="0"/>
            </a:endParaRPr>
          </a:p>
        </p:txBody>
      </p:sp>
      <p:sp>
        <p:nvSpPr>
          <p:cNvPr id="86" name="Text Box 72"/>
          <p:cNvSpPr txBox="1">
            <a:spLocks noChangeArrowheads="1"/>
          </p:cNvSpPr>
          <p:nvPr>
            <p:custDataLst>
              <p:tags r:id="rId68"/>
            </p:custDataLst>
          </p:nvPr>
        </p:nvSpPr>
        <p:spPr bwMode="auto">
          <a:xfrm>
            <a:off x="4806069" y="6306235"/>
            <a:ext cx="3869442" cy="323165"/>
          </a:xfrm>
          <a:prstGeom prst="rect">
            <a:avLst/>
          </a:prstGeom>
          <a:solidFill>
            <a:srgbClr val="FEDDDA"/>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C00000"/>
                </a:solidFill>
                <a:latin typeface="Cambria" pitchFamily="18" charset="0"/>
              </a:rPr>
              <a:t>digits</a:t>
            </a:r>
            <a:r>
              <a:rPr lang="en-US" sz="1500" b="1" dirty="0">
                <a:solidFill>
                  <a:srgbClr val="C00000"/>
                </a:solidFill>
                <a:latin typeface="Cambria" pitchFamily="18" charset="0"/>
              </a:rPr>
              <a:t>: </a:t>
            </a:r>
            <a:r>
              <a:rPr lang="en-US" sz="1500" b="1" dirty="0">
                <a:latin typeface="Cambria" pitchFamily="18" charset="0"/>
              </a:rPr>
              <a:t>0, 1, 2, 3, 4, 5, 6, 7, 8, </a:t>
            </a:r>
            <a:r>
              <a:rPr lang="en-US" sz="1500" b="1" dirty="0" smtClean="0">
                <a:latin typeface="Cambria" pitchFamily="18" charset="0"/>
              </a:rPr>
              <a:t>9, </a:t>
            </a:r>
            <a:r>
              <a:rPr lang="en-US" sz="1500" b="1" dirty="0" smtClean="0">
                <a:solidFill>
                  <a:srgbClr val="C00000"/>
                </a:solidFill>
                <a:latin typeface="Cambria" pitchFamily="18" charset="0"/>
              </a:rPr>
              <a:t>A</a:t>
            </a:r>
            <a:r>
              <a:rPr lang="en-US" sz="1500" b="1" dirty="0" smtClean="0">
                <a:latin typeface="Cambria" pitchFamily="18" charset="0"/>
              </a:rPr>
              <a:t>, </a:t>
            </a:r>
            <a:r>
              <a:rPr lang="en-US" sz="1500" b="1" dirty="0" smtClean="0">
                <a:solidFill>
                  <a:srgbClr val="C00000"/>
                </a:solidFill>
                <a:latin typeface="Cambria" pitchFamily="18" charset="0"/>
              </a:rPr>
              <a:t>B</a:t>
            </a:r>
            <a:r>
              <a:rPr lang="en-US" sz="1500" b="1" dirty="0" smtClean="0">
                <a:latin typeface="Cambria" pitchFamily="18" charset="0"/>
              </a:rPr>
              <a:t>, </a:t>
            </a:r>
            <a:r>
              <a:rPr lang="en-US" sz="1500" b="1" dirty="0" smtClean="0">
                <a:solidFill>
                  <a:srgbClr val="C00000"/>
                </a:solidFill>
                <a:latin typeface="Cambria" pitchFamily="18" charset="0"/>
              </a:rPr>
              <a:t>C</a:t>
            </a:r>
            <a:r>
              <a:rPr lang="en-US" sz="1500" b="1" dirty="0" smtClean="0">
                <a:latin typeface="Cambria" pitchFamily="18" charset="0"/>
              </a:rPr>
              <a:t>, </a:t>
            </a:r>
            <a:r>
              <a:rPr lang="en-US" sz="1500" b="1" dirty="0" smtClean="0">
                <a:solidFill>
                  <a:srgbClr val="C00000"/>
                </a:solidFill>
                <a:latin typeface="Cambria" pitchFamily="18" charset="0"/>
              </a:rPr>
              <a:t>D</a:t>
            </a:r>
            <a:r>
              <a:rPr lang="en-US" sz="1500" b="1" dirty="0" smtClean="0">
                <a:latin typeface="Cambria" pitchFamily="18" charset="0"/>
              </a:rPr>
              <a:t>, </a:t>
            </a:r>
            <a:r>
              <a:rPr lang="en-US" sz="1500" b="1" dirty="0" smtClean="0">
                <a:solidFill>
                  <a:srgbClr val="C00000"/>
                </a:solidFill>
                <a:latin typeface="Cambria" pitchFamily="18" charset="0"/>
              </a:rPr>
              <a:t>E</a:t>
            </a:r>
            <a:r>
              <a:rPr lang="en-US" sz="1500" b="1" dirty="0" smtClean="0">
                <a:latin typeface="Cambria" pitchFamily="18" charset="0"/>
              </a:rPr>
              <a:t>, </a:t>
            </a:r>
            <a:r>
              <a:rPr lang="en-US" sz="1500" b="1" dirty="0" smtClean="0">
                <a:solidFill>
                  <a:srgbClr val="C00000"/>
                </a:solidFill>
                <a:latin typeface="Cambria" pitchFamily="18" charset="0"/>
              </a:rPr>
              <a:t>F</a:t>
            </a:r>
            <a:endParaRPr lang="en-US" sz="1500" b="1" dirty="0">
              <a:solidFill>
                <a:srgbClr val="C00000"/>
              </a:solidFill>
              <a:latin typeface="Cambria" pitchFamily="18" charset="0"/>
            </a:endParaRPr>
          </a:p>
        </p:txBody>
      </p:sp>
      <p:sp>
        <p:nvSpPr>
          <p:cNvPr id="87" name="Text Box 7"/>
          <p:cNvSpPr txBox="1">
            <a:spLocks noChangeArrowheads="1"/>
          </p:cNvSpPr>
          <p:nvPr>
            <p:custDataLst>
              <p:tags r:id="rId69"/>
            </p:custDataLst>
          </p:nvPr>
        </p:nvSpPr>
        <p:spPr bwMode="auto">
          <a:xfrm>
            <a:off x="663222" y="454413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E16E4"/>
                </a:solidFill>
                <a:latin typeface="Courier New" pitchFamily="-106" charset="0"/>
              </a:rPr>
              <a:t>base 9</a:t>
            </a:r>
          </a:p>
        </p:txBody>
      </p:sp>
      <p:sp>
        <p:nvSpPr>
          <p:cNvPr id="88" name="Text Box 16"/>
          <p:cNvSpPr txBox="1">
            <a:spLocks noChangeArrowheads="1"/>
          </p:cNvSpPr>
          <p:nvPr>
            <p:custDataLst>
              <p:tags r:id="rId70"/>
            </p:custDataLst>
          </p:nvPr>
        </p:nvSpPr>
        <p:spPr bwMode="auto">
          <a:xfrm>
            <a:off x="3325460" y="449809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46</a:t>
            </a:r>
            <a:endParaRPr lang="en-US" sz="3200" b="1" dirty="0">
              <a:latin typeface="Courier New" pitchFamily="-106" charset="0"/>
            </a:endParaRPr>
          </a:p>
        </p:txBody>
      </p:sp>
      <p:sp>
        <p:nvSpPr>
          <p:cNvPr id="89" name="Rectangle 17"/>
          <p:cNvSpPr>
            <a:spLocks noChangeArrowheads="1"/>
          </p:cNvSpPr>
          <p:nvPr>
            <p:custDataLst>
              <p:tags r:id="rId71"/>
            </p:custDataLst>
          </p:nvPr>
        </p:nvSpPr>
        <p:spPr bwMode="auto">
          <a:xfrm>
            <a:off x="3805842" y="4437768"/>
            <a:ext cx="2616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9</a:t>
            </a:r>
          </a:p>
        </p:txBody>
      </p:sp>
      <p:sp>
        <p:nvSpPr>
          <p:cNvPr id="90" name="Rectangle 18"/>
          <p:cNvSpPr>
            <a:spLocks noChangeArrowheads="1"/>
          </p:cNvSpPr>
          <p:nvPr>
            <p:custDataLst>
              <p:tags r:id="rId72"/>
            </p:custDataLst>
          </p:nvPr>
        </p:nvSpPr>
        <p:spPr bwMode="auto">
          <a:xfrm>
            <a:off x="3476858" y="4437768"/>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81</a:t>
            </a:r>
            <a:endParaRPr lang="en-US" sz="1000" b="1" dirty="0">
              <a:solidFill>
                <a:srgbClr val="067B0E"/>
              </a:solidFill>
              <a:latin typeface="Courier New" pitchFamily="-106" charset="0"/>
            </a:endParaRPr>
          </a:p>
        </p:txBody>
      </p:sp>
      <p:sp>
        <p:nvSpPr>
          <p:cNvPr id="91" name="Rectangle 19"/>
          <p:cNvSpPr>
            <a:spLocks noChangeArrowheads="1"/>
          </p:cNvSpPr>
          <p:nvPr>
            <p:custDataLst>
              <p:tags r:id="rId73"/>
            </p:custDataLst>
          </p:nvPr>
        </p:nvSpPr>
        <p:spPr bwMode="auto">
          <a:xfrm>
            <a:off x="4049360" y="443776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92" name="Line 69"/>
          <p:cNvSpPr>
            <a:spLocks noChangeShapeType="1"/>
          </p:cNvSpPr>
          <p:nvPr>
            <p:custDataLst>
              <p:tags r:id="rId74"/>
            </p:custDataLst>
          </p:nvPr>
        </p:nvSpPr>
        <p:spPr bwMode="auto">
          <a:xfrm>
            <a:off x="2214210" y="4772730"/>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93" name="Text Box 72"/>
          <p:cNvSpPr txBox="1">
            <a:spLocks noChangeArrowheads="1"/>
          </p:cNvSpPr>
          <p:nvPr>
            <p:custDataLst>
              <p:tags r:id="rId75"/>
            </p:custDataLst>
          </p:nvPr>
        </p:nvSpPr>
        <p:spPr bwMode="auto">
          <a:xfrm>
            <a:off x="4802541" y="4601280"/>
            <a:ext cx="247879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a:t>
            </a:r>
            <a:r>
              <a:rPr lang="en-US" sz="1500" b="1" dirty="0" smtClean="0">
                <a:latin typeface="Cambria" pitchFamily="18" charset="0"/>
              </a:rPr>
              <a:t>8</a:t>
            </a:r>
            <a:endParaRPr lang="en-US" sz="1500" b="1" dirty="0">
              <a:latin typeface="Cambria" pitchFamily="18" charset="0"/>
            </a:endParaRPr>
          </a:p>
        </p:txBody>
      </p:sp>
      <p:sp>
        <p:nvSpPr>
          <p:cNvPr id="94" name="Text Box 7"/>
          <p:cNvSpPr txBox="1">
            <a:spLocks noChangeArrowheads="1"/>
          </p:cNvSpPr>
          <p:nvPr>
            <p:custDataLst>
              <p:tags r:id="rId76"/>
            </p:custDataLst>
          </p:nvPr>
        </p:nvSpPr>
        <p:spPr bwMode="auto">
          <a:xfrm>
            <a:off x="663222" y="512515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95" name="Text Box 16"/>
          <p:cNvSpPr txBox="1">
            <a:spLocks noChangeArrowheads="1"/>
          </p:cNvSpPr>
          <p:nvPr>
            <p:custDataLst>
              <p:tags r:id="rId77"/>
            </p:custDataLst>
          </p:nvPr>
        </p:nvSpPr>
        <p:spPr bwMode="auto">
          <a:xfrm>
            <a:off x="3328283" y="507911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96" name="Rectangle 17"/>
          <p:cNvSpPr>
            <a:spLocks noChangeArrowheads="1"/>
          </p:cNvSpPr>
          <p:nvPr>
            <p:custDataLst>
              <p:tags r:id="rId78"/>
            </p:custDataLst>
          </p:nvPr>
        </p:nvSpPr>
        <p:spPr bwMode="auto">
          <a:xfrm>
            <a:off x="3771195" y="501879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10</a:t>
            </a:r>
          </a:p>
        </p:txBody>
      </p:sp>
      <p:sp>
        <p:nvSpPr>
          <p:cNvPr id="97" name="Rectangle 18"/>
          <p:cNvSpPr>
            <a:spLocks noChangeArrowheads="1"/>
          </p:cNvSpPr>
          <p:nvPr>
            <p:custDataLst>
              <p:tags r:id="rId79"/>
            </p:custDataLst>
          </p:nvPr>
        </p:nvSpPr>
        <p:spPr bwMode="auto">
          <a:xfrm>
            <a:off x="3442583" y="501879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100</a:t>
            </a:r>
          </a:p>
        </p:txBody>
      </p:sp>
      <p:sp>
        <p:nvSpPr>
          <p:cNvPr id="98" name="Rectangle 19"/>
          <p:cNvSpPr>
            <a:spLocks noChangeArrowheads="1"/>
          </p:cNvSpPr>
          <p:nvPr>
            <p:custDataLst>
              <p:tags r:id="rId80"/>
            </p:custDataLst>
          </p:nvPr>
        </p:nvSpPr>
        <p:spPr bwMode="auto">
          <a:xfrm>
            <a:off x="4052183" y="501879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99" name="Line 69"/>
          <p:cNvSpPr>
            <a:spLocks noChangeShapeType="1"/>
          </p:cNvSpPr>
          <p:nvPr>
            <p:custDataLst>
              <p:tags r:id="rId81"/>
            </p:custDataLst>
          </p:nvPr>
        </p:nvSpPr>
        <p:spPr bwMode="auto">
          <a:xfrm>
            <a:off x="2217033" y="5353755"/>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0" name="Text Box 72"/>
          <p:cNvSpPr txBox="1">
            <a:spLocks noChangeArrowheads="1"/>
          </p:cNvSpPr>
          <p:nvPr>
            <p:custDataLst>
              <p:tags r:id="rId82"/>
            </p:custDataLst>
          </p:nvPr>
        </p:nvSpPr>
        <p:spPr bwMode="auto">
          <a:xfrm>
            <a:off x="4805364" y="5182305"/>
            <a:ext cx="2701748"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0, 1, 2, 3, 4, 5, 6, 7, 8, 9</a:t>
            </a:r>
          </a:p>
        </p:txBody>
      </p:sp>
      <p:sp>
        <p:nvSpPr>
          <p:cNvPr id="101" name="Text Box 7"/>
          <p:cNvSpPr txBox="1">
            <a:spLocks noChangeArrowheads="1"/>
          </p:cNvSpPr>
          <p:nvPr>
            <p:custDataLst>
              <p:tags r:id="rId83"/>
            </p:custDataLst>
          </p:nvPr>
        </p:nvSpPr>
        <p:spPr bwMode="auto">
          <a:xfrm>
            <a:off x="663222" y="569524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E16E4"/>
                </a:solidFill>
                <a:latin typeface="Courier New" pitchFamily="-106" charset="0"/>
              </a:rPr>
              <a:t>base </a:t>
            </a:r>
            <a:r>
              <a:rPr lang="en-US" b="1" dirty="0" smtClean="0">
                <a:solidFill>
                  <a:srgbClr val="1E16E4"/>
                </a:solidFill>
                <a:latin typeface="Courier New" pitchFamily="-106" charset="0"/>
              </a:rPr>
              <a:t>11</a:t>
            </a:r>
            <a:endParaRPr lang="en-US" b="1" dirty="0">
              <a:solidFill>
                <a:srgbClr val="1E16E4"/>
              </a:solidFill>
              <a:latin typeface="Courier New" pitchFamily="-106" charset="0"/>
            </a:endParaRPr>
          </a:p>
        </p:txBody>
      </p:sp>
      <p:sp>
        <p:nvSpPr>
          <p:cNvPr id="102" name="Text Box 16"/>
          <p:cNvSpPr txBox="1">
            <a:spLocks noChangeArrowheads="1"/>
          </p:cNvSpPr>
          <p:nvPr>
            <p:custDataLst>
              <p:tags r:id="rId84"/>
            </p:custDataLst>
          </p:nvPr>
        </p:nvSpPr>
        <p:spPr bwMode="auto">
          <a:xfrm>
            <a:off x="3325460" y="564920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39</a:t>
            </a:r>
            <a:endParaRPr lang="en-US" sz="3200" b="1" dirty="0">
              <a:latin typeface="Courier New" pitchFamily="-106" charset="0"/>
            </a:endParaRPr>
          </a:p>
        </p:txBody>
      </p:sp>
      <p:sp>
        <p:nvSpPr>
          <p:cNvPr id="103" name="Rectangle 17"/>
          <p:cNvSpPr>
            <a:spLocks noChangeArrowheads="1"/>
          </p:cNvSpPr>
          <p:nvPr>
            <p:custDataLst>
              <p:tags r:id="rId85"/>
            </p:custDataLst>
          </p:nvPr>
        </p:nvSpPr>
        <p:spPr bwMode="auto">
          <a:xfrm>
            <a:off x="3767370" y="5577594"/>
            <a:ext cx="338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11</a:t>
            </a:r>
            <a:endParaRPr lang="en-US" sz="1000" b="1" dirty="0">
              <a:solidFill>
                <a:srgbClr val="067B0E"/>
              </a:solidFill>
              <a:latin typeface="Courier New" pitchFamily="-106" charset="0"/>
            </a:endParaRPr>
          </a:p>
        </p:txBody>
      </p:sp>
      <p:sp>
        <p:nvSpPr>
          <p:cNvPr id="104" name="Rectangle 18"/>
          <p:cNvSpPr>
            <a:spLocks noChangeArrowheads="1"/>
          </p:cNvSpPr>
          <p:nvPr>
            <p:custDataLst>
              <p:tags r:id="rId86"/>
            </p:custDataLst>
          </p:nvPr>
        </p:nvSpPr>
        <p:spPr bwMode="auto">
          <a:xfrm>
            <a:off x="3438386" y="5577594"/>
            <a:ext cx="415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solidFill>
                  <a:srgbClr val="067B0E"/>
                </a:solidFill>
                <a:latin typeface="Courier New" pitchFamily="-106" charset="0"/>
              </a:rPr>
              <a:t>121</a:t>
            </a:r>
            <a:endParaRPr lang="en-US" sz="1000" b="1" dirty="0">
              <a:solidFill>
                <a:srgbClr val="067B0E"/>
              </a:solidFill>
              <a:latin typeface="Courier New" pitchFamily="-106" charset="0"/>
            </a:endParaRPr>
          </a:p>
        </p:txBody>
      </p:sp>
      <p:sp>
        <p:nvSpPr>
          <p:cNvPr id="105" name="Rectangle 19"/>
          <p:cNvSpPr>
            <a:spLocks noChangeArrowheads="1"/>
          </p:cNvSpPr>
          <p:nvPr>
            <p:custDataLst>
              <p:tags r:id="rId87"/>
            </p:custDataLst>
          </p:nvPr>
        </p:nvSpPr>
        <p:spPr bwMode="auto">
          <a:xfrm>
            <a:off x="4049360" y="5577594"/>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106" name="Line 69"/>
          <p:cNvSpPr>
            <a:spLocks noChangeShapeType="1"/>
          </p:cNvSpPr>
          <p:nvPr>
            <p:custDataLst>
              <p:tags r:id="rId88"/>
            </p:custDataLst>
          </p:nvPr>
        </p:nvSpPr>
        <p:spPr bwMode="auto">
          <a:xfrm>
            <a:off x="2214210" y="5912556"/>
            <a:ext cx="1336675"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7" name="Text Box 72"/>
          <p:cNvSpPr txBox="1">
            <a:spLocks noChangeArrowheads="1"/>
          </p:cNvSpPr>
          <p:nvPr>
            <p:custDataLst>
              <p:tags r:id="rId89"/>
            </p:custDataLst>
          </p:nvPr>
        </p:nvSpPr>
        <p:spPr bwMode="auto">
          <a:xfrm>
            <a:off x="4802541" y="5752395"/>
            <a:ext cx="2896482"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0, 1, 2, 3, 4, 5, 6, 7, 8, </a:t>
            </a:r>
            <a:r>
              <a:rPr lang="en-US" sz="1500" b="1" dirty="0" smtClean="0">
                <a:latin typeface="Cambria" pitchFamily="18" charset="0"/>
              </a:rPr>
              <a:t>9, </a:t>
            </a:r>
            <a:r>
              <a:rPr lang="en-US" sz="1500" b="1" dirty="0" smtClean="0">
                <a:solidFill>
                  <a:srgbClr val="1C10EF"/>
                </a:solidFill>
                <a:latin typeface="Cambria" pitchFamily="18" charset="0"/>
              </a:rPr>
              <a:t>A</a:t>
            </a:r>
            <a:endParaRPr lang="en-US" sz="1500" b="1" dirty="0">
              <a:solidFill>
                <a:srgbClr val="1C10EF"/>
              </a:solidFill>
              <a:latin typeface="Cambria" pitchFamily="18" charset="0"/>
            </a:endParaRPr>
          </a:p>
        </p:txBody>
      </p:sp>
      <p:sp>
        <p:nvSpPr>
          <p:cNvPr id="108" name="Text Box 5"/>
          <p:cNvSpPr txBox="1">
            <a:spLocks noChangeArrowheads="1"/>
          </p:cNvSpPr>
          <p:nvPr>
            <p:custDataLst>
              <p:tags r:id="rId90"/>
            </p:custDataLst>
          </p:nvPr>
        </p:nvSpPr>
        <p:spPr bwMode="auto">
          <a:xfrm>
            <a:off x="7281332" y="253747"/>
            <a:ext cx="1413405"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dirty="0" smtClean="0">
                <a:latin typeface="Cambria" pitchFamily="18" charset="0"/>
              </a:rPr>
              <a:t>All 42s!</a:t>
            </a:r>
            <a:endParaRPr lang="en-US" sz="4000" dirty="0">
              <a:latin typeface="Cambria" pitchFamily="18" charset="0"/>
            </a:endParaRPr>
          </a:p>
        </p:txBody>
      </p:sp>
      <p:pic>
        <p:nvPicPr>
          <p:cNvPr id="7170" name="Picture 2" descr="http://graphics8.nytimes.com/images/2007/04/15/sports/16robinson-600.jp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66183" y="1847870"/>
            <a:ext cx="8272110" cy="413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66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ck here to see larger logo.">
            <a:hlinkClick r:id="rId9" tooltip="Click here to see larger logo."/>
          </p:cNvPr>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3114498" y="286863"/>
            <a:ext cx="20558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custDataLst>
              <p:tags r:id="rId2"/>
            </p:custDataLst>
          </p:nvPr>
        </p:nvSpPr>
        <p:spPr bwMode="auto">
          <a:xfrm>
            <a:off x="5791200" y="295826"/>
            <a:ext cx="3124200" cy="701675"/>
          </a:xfrm>
          <a:prstGeom prst="rect">
            <a:avLst/>
          </a:prstGeom>
          <a:solidFill>
            <a:srgbClr val="CCECFF"/>
          </a:solidFill>
          <a:ln>
            <a:noFill/>
          </a:ln>
        </p:spPr>
        <p:txBody>
          <a:bodyPr>
            <a:spAutoFit/>
          </a:bodyPr>
          <a:lstStyle>
            <a:lvl1pPr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algn="ctr">
              <a:spcBef>
                <a:spcPct val="50000"/>
              </a:spcBef>
              <a:defRPr/>
            </a:pPr>
            <a:r>
              <a:rPr lang="en-US" sz="4000" dirty="0" smtClean="0">
                <a:latin typeface="Cambria" pitchFamily="18" charset="0"/>
              </a:rPr>
              <a:t>Off base?</a:t>
            </a:r>
          </a:p>
        </p:txBody>
      </p:sp>
      <p:sp>
        <p:nvSpPr>
          <p:cNvPr id="39942" name="Rectangle 37"/>
          <p:cNvSpPr>
            <a:spLocks noChangeArrowheads="1"/>
          </p:cNvSpPr>
          <p:nvPr>
            <p:custDataLst>
              <p:tags r:id="rId3"/>
            </p:custDataLst>
          </p:nvPr>
        </p:nvSpPr>
        <p:spPr bwMode="auto">
          <a:xfrm>
            <a:off x="5396468" y="1731852"/>
            <a:ext cx="31192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eaLnBrk="0" hangingPunct="0"/>
            <a:r>
              <a:rPr lang="en-US" dirty="0" smtClean="0">
                <a:latin typeface="Cambria" pitchFamily="18" charset="0"/>
              </a:rPr>
              <a:t>"</a:t>
            </a:r>
            <a:r>
              <a:rPr lang="en-US" dirty="0">
                <a:latin typeface="Cambria" pitchFamily="18" charset="0"/>
              </a:rPr>
              <a:t>Duodecimal Society</a:t>
            </a:r>
            <a:r>
              <a:rPr lang="en-US" dirty="0" smtClean="0">
                <a:latin typeface="Cambria" pitchFamily="18" charset="0"/>
              </a:rPr>
              <a:t>" </a:t>
            </a:r>
            <a:r>
              <a:rPr lang="en-US" dirty="0">
                <a:latin typeface="Cambria" pitchFamily="18" charset="0"/>
              </a:rPr>
              <a:t>"</a:t>
            </a:r>
            <a:r>
              <a:rPr lang="en-US" dirty="0" err="1">
                <a:latin typeface="Cambria" pitchFamily="18" charset="0"/>
              </a:rPr>
              <a:t>Dozenal</a:t>
            </a:r>
            <a:r>
              <a:rPr lang="en-US" dirty="0">
                <a:latin typeface="Cambria" pitchFamily="18" charset="0"/>
              </a:rPr>
              <a:t> Society"</a:t>
            </a:r>
          </a:p>
        </p:txBody>
      </p:sp>
      <p:sp>
        <p:nvSpPr>
          <p:cNvPr id="39943" name="Text Box 38"/>
          <p:cNvSpPr txBox="1">
            <a:spLocks noChangeArrowheads="1"/>
          </p:cNvSpPr>
          <p:nvPr>
            <p:custDataLst>
              <p:tags r:id="rId4"/>
            </p:custDataLst>
          </p:nvPr>
        </p:nvSpPr>
        <p:spPr bwMode="auto">
          <a:xfrm>
            <a:off x="76200" y="6096000"/>
            <a:ext cx="2645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1400" dirty="0">
                <a:latin typeface="Cambria" pitchFamily="18" charset="0"/>
              </a:rPr>
              <a:t>Olmec base-20 </a:t>
            </a:r>
            <a:r>
              <a:rPr lang="en-US" sz="1400" dirty="0" smtClean="0">
                <a:latin typeface="Cambria" pitchFamily="18" charset="0"/>
              </a:rPr>
              <a:t>numbers</a:t>
            </a:r>
            <a:endParaRPr lang="en-US" sz="1400" dirty="0" smtClean="0">
              <a:latin typeface="Cambria" pitchFamily="18" charset="0"/>
            </a:endParaRPr>
          </a:p>
          <a:p>
            <a:pPr algn="ctr"/>
            <a:r>
              <a:rPr lang="en-US" sz="1400" dirty="0" smtClean="0">
                <a:latin typeface="Cambria" pitchFamily="18" charset="0"/>
              </a:rPr>
              <a:t>E. </a:t>
            </a:r>
            <a:r>
              <a:rPr lang="en-US" sz="1400" dirty="0">
                <a:latin typeface="Cambria" pitchFamily="18" charset="0"/>
              </a:rPr>
              <a:t>Mexico, 1200 </a:t>
            </a:r>
            <a:r>
              <a:rPr lang="en-US" sz="1400" dirty="0" smtClean="0">
                <a:latin typeface="Cambria" pitchFamily="18" charset="0"/>
              </a:rPr>
              <a:t>BC - 600 AD</a:t>
            </a:r>
            <a:endParaRPr lang="en-US" sz="1400" dirty="0">
              <a:latin typeface="Cambria" pitchFamily="18" charset="0"/>
            </a:endParaRPr>
          </a:p>
        </p:txBody>
      </p:sp>
      <p:pic>
        <p:nvPicPr>
          <p:cNvPr id="39944" name="Picture 39" descr="olmec"/>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697089" y="3456043"/>
            <a:ext cx="1440263" cy="248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Line 42"/>
          <p:cNvSpPr>
            <a:spLocks noChangeShapeType="1"/>
          </p:cNvSpPr>
          <p:nvPr>
            <p:custDataLst>
              <p:tags r:id="rId6"/>
            </p:custDataLst>
          </p:nvPr>
        </p:nvSpPr>
        <p:spPr bwMode="auto">
          <a:xfrm>
            <a:off x="5643620" y="1980427"/>
            <a:ext cx="2514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46" name="Rectangle 43"/>
          <p:cNvSpPr>
            <a:spLocks noChangeArrowheads="1"/>
          </p:cNvSpPr>
          <p:nvPr/>
        </p:nvSpPr>
        <p:spPr bwMode="auto">
          <a:xfrm>
            <a:off x="152400" y="2971800"/>
            <a:ext cx="2733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dirty="0">
                <a:latin typeface="Cambria" pitchFamily="18" charset="0"/>
              </a:rPr>
              <a:t>Base 20 – </a:t>
            </a:r>
            <a:r>
              <a:rPr lang="en-US" dirty="0" smtClean="0">
                <a:latin typeface="Cambria" pitchFamily="18" charset="0"/>
              </a:rPr>
              <a:t>America</a:t>
            </a:r>
            <a:r>
              <a:rPr lang="en-US" dirty="0">
                <a:latin typeface="Cambria" pitchFamily="18" charset="0"/>
              </a:rPr>
              <a:t>s</a:t>
            </a:r>
          </a:p>
        </p:txBody>
      </p:sp>
      <p:sp>
        <p:nvSpPr>
          <p:cNvPr id="39947" name="Rectangle 44"/>
          <p:cNvSpPr>
            <a:spLocks noChangeArrowheads="1"/>
          </p:cNvSpPr>
          <p:nvPr/>
        </p:nvSpPr>
        <p:spPr bwMode="auto">
          <a:xfrm>
            <a:off x="3771076" y="2891135"/>
            <a:ext cx="3672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dirty="0">
                <a:latin typeface="Cambria" pitchFamily="18" charset="0"/>
              </a:rPr>
              <a:t>Base 60 – Ancient </a:t>
            </a:r>
            <a:r>
              <a:rPr lang="en-US" dirty="0" err="1">
                <a:latin typeface="Cambria" pitchFamily="18" charset="0"/>
              </a:rPr>
              <a:t>Sumeria</a:t>
            </a:r>
            <a:endParaRPr lang="en-US" dirty="0">
              <a:latin typeface="Cambria" pitchFamily="18" charset="0"/>
            </a:endParaRPr>
          </a:p>
        </p:txBody>
      </p:sp>
      <p:pic>
        <p:nvPicPr>
          <p:cNvPr id="39948" name="Picture 46" descr="Babylonian_symbol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360738"/>
            <a:ext cx="38862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Text Box 47"/>
          <p:cNvSpPr txBox="1">
            <a:spLocks noChangeArrowheads="1"/>
          </p:cNvSpPr>
          <p:nvPr/>
        </p:nvSpPr>
        <p:spPr bwMode="auto">
          <a:xfrm>
            <a:off x="6248400" y="6189165"/>
            <a:ext cx="2771775" cy="553998"/>
          </a:xfrm>
          <a:prstGeom prst="rect">
            <a:avLst/>
          </a:prstGeom>
          <a:solidFill>
            <a:srgbClr val="FFC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500" dirty="0">
                <a:latin typeface="Cambria" pitchFamily="18" charset="0"/>
              </a:rPr>
              <a:t>Echoes of these </a:t>
            </a:r>
            <a:r>
              <a:rPr lang="en-US" sz="1500" dirty="0" smtClean="0">
                <a:latin typeface="Cambria" pitchFamily="18" charset="0"/>
              </a:rPr>
              <a:t>bases </a:t>
            </a:r>
            <a:r>
              <a:rPr lang="en-US" sz="1500" dirty="0">
                <a:latin typeface="Cambria" pitchFamily="18" charset="0"/>
              </a:rPr>
              <a:t>still </a:t>
            </a:r>
            <a:r>
              <a:rPr lang="en-US" sz="1500" dirty="0" smtClean="0">
                <a:latin typeface="Cambria" pitchFamily="18" charset="0"/>
              </a:rPr>
              <a:t>bounce </a:t>
            </a:r>
            <a:r>
              <a:rPr lang="en-US" sz="1500" dirty="0">
                <a:latin typeface="Cambria" pitchFamily="18" charset="0"/>
              </a:rPr>
              <a:t>around…</a:t>
            </a:r>
          </a:p>
        </p:txBody>
      </p:sp>
      <p:pic>
        <p:nvPicPr>
          <p:cNvPr id="1026"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9582" t="42858" r="48405" b="11228"/>
          <a:stretch/>
        </p:blipFill>
        <p:spPr bwMode="auto">
          <a:xfrm>
            <a:off x="247004" y="268419"/>
            <a:ext cx="2550593" cy="222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2107096" y="646663"/>
            <a:ext cx="690501" cy="1937511"/>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 name="Rectangle 3"/>
          <p:cNvSpPr/>
          <p:nvPr/>
        </p:nvSpPr>
        <p:spPr>
          <a:xfrm>
            <a:off x="5065644" y="1334582"/>
            <a:ext cx="1502334" cy="461665"/>
          </a:xfrm>
          <a:prstGeom prst="rect">
            <a:avLst/>
          </a:prstGeom>
        </p:spPr>
        <p:txBody>
          <a:bodyPr wrap="none">
            <a:spAutoFit/>
          </a:bodyPr>
          <a:lstStyle/>
          <a:p>
            <a:r>
              <a:rPr lang="en-US" dirty="0">
                <a:latin typeface="Cambria" pitchFamily="18" charset="0"/>
              </a:rPr>
              <a:t>Base 12 – </a:t>
            </a:r>
            <a:endParaRPr lang="en-US" dirty="0"/>
          </a:p>
        </p:txBody>
      </p:sp>
      <p:sp>
        <p:nvSpPr>
          <p:cNvPr id="5" name="Right Arrow 4"/>
          <p:cNvSpPr/>
          <p:nvPr/>
        </p:nvSpPr>
        <p:spPr bwMode="auto">
          <a:xfrm rot="10800000">
            <a:off x="2634663" y="360670"/>
            <a:ext cx="457200" cy="350837"/>
          </a:xfrm>
          <a:prstGeom prst="rightArrow">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4260086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5"/>
          <p:cNvSpPr txBox="1">
            <a:spLocks noChangeArrowheads="1"/>
          </p:cNvSpPr>
          <p:nvPr>
            <p:custDataLst>
              <p:tags r:id="rId1"/>
            </p:custDataLst>
          </p:nvPr>
        </p:nvSpPr>
        <p:spPr bwMode="auto">
          <a:xfrm>
            <a:off x="990600" y="42333"/>
            <a:ext cx="723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solidFill>
                  <a:srgbClr val="000000"/>
                </a:solidFill>
                <a:latin typeface="Cambria" pitchFamily="18" charset="0"/>
              </a:rPr>
              <a:t>Some legs to stand on</a:t>
            </a:r>
            <a:r>
              <a:rPr lang="en-US" sz="4000" dirty="0" smtClean="0">
                <a:solidFill>
                  <a:srgbClr val="000000"/>
                </a:solidFill>
                <a:latin typeface="Cambria" pitchFamily="18" charset="0"/>
              </a:rPr>
              <a:t>… ?</a:t>
            </a:r>
            <a:endParaRPr lang="en-US" sz="4000" dirty="0">
              <a:solidFill>
                <a:srgbClr val="000000"/>
              </a:solidFill>
              <a:latin typeface="Cambria" pitchFamily="18" charset="0"/>
            </a:endParaRPr>
          </a:p>
        </p:txBody>
      </p:sp>
      <p:sp>
        <p:nvSpPr>
          <p:cNvPr id="27652" name="Rectangle 6"/>
          <p:cNvSpPr>
            <a:spLocks noChangeArrowheads="1"/>
          </p:cNvSpPr>
          <p:nvPr>
            <p:custDataLst>
              <p:tags r:id="rId2"/>
            </p:custDataLst>
          </p:nvPr>
        </p:nvSpPr>
        <p:spPr bwMode="auto">
          <a:xfrm>
            <a:off x="3429000" y="1371600"/>
            <a:ext cx="2135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B410CE"/>
                </a:solidFill>
                <a:latin typeface="Courier New" pitchFamily="-106" charset="0"/>
              </a:rPr>
              <a:t>decipher</a:t>
            </a:r>
            <a:endParaRPr lang="en-US" sz="3200" b="1">
              <a:solidFill>
                <a:srgbClr val="1E16E4"/>
              </a:solidFill>
              <a:latin typeface="Courier New" pitchFamily="-106" charset="0"/>
            </a:endParaRPr>
          </a:p>
        </p:txBody>
      </p:sp>
      <p:sp>
        <p:nvSpPr>
          <p:cNvPr id="27653" name="Line 7"/>
          <p:cNvSpPr>
            <a:spLocks noChangeShapeType="1"/>
          </p:cNvSpPr>
          <p:nvPr>
            <p:custDataLst>
              <p:tags r:id="rId3"/>
            </p:custDataLst>
          </p:nvPr>
        </p:nvSpPr>
        <p:spPr bwMode="auto">
          <a:xfrm flipH="1">
            <a:off x="1676400" y="1905000"/>
            <a:ext cx="2286000" cy="457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4" name="Line 8"/>
          <p:cNvSpPr>
            <a:spLocks noChangeShapeType="1"/>
          </p:cNvSpPr>
          <p:nvPr>
            <p:custDataLst>
              <p:tags r:id="rId4"/>
            </p:custDataLst>
          </p:nvPr>
        </p:nvSpPr>
        <p:spPr bwMode="auto">
          <a:xfrm flipH="1">
            <a:off x="4486275" y="1912938"/>
            <a:ext cx="0" cy="57626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5" name="Line 9"/>
          <p:cNvSpPr>
            <a:spLocks noChangeShapeType="1"/>
          </p:cNvSpPr>
          <p:nvPr>
            <p:custDataLst>
              <p:tags r:id="rId5"/>
            </p:custDataLst>
          </p:nvPr>
        </p:nvSpPr>
        <p:spPr bwMode="auto">
          <a:xfrm>
            <a:off x="5008563" y="1917700"/>
            <a:ext cx="1965325" cy="47783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56" name="Rectangle 10"/>
          <p:cNvSpPr>
            <a:spLocks noChangeArrowheads="1"/>
          </p:cNvSpPr>
          <p:nvPr>
            <p:custDataLst>
              <p:tags r:id="rId6"/>
            </p:custDataLst>
          </p:nvPr>
        </p:nvSpPr>
        <p:spPr bwMode="auto">
          <a:xfrm>
            <a:off x="3429000" y="2468563"/>
            <a:ext cx="2135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encipher</a:t>
            </a:r>
          </a:p>
        </p:txBody>
      </p:sp>
      <p:sp>
        <p:nvSpPr>
          <p:cNvPr id="27657" name="Rectangle 11"/>
          <p:cNvSpPr>
            <a:spLocks noChangeArrowheads="1"/>
          </p:cNvSpPr>
          <p:nvPr>
            <p:custDataLst>
              <p:tags r:id="rId7"/>
            </p:custDataLst>
          </p:nvPr>
        </p:nvSpPr>
        <p:spPr bwMode="auto">
          <a:xfrm>
            <a:off x="1216025" y="2392363"/>
            <a:ext cx="915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max</a:t>
            </a:r>
          </a:p>
        </p:txBody>
      </p:sp>
      <p:sp>
        <p:nvSpPr>
          <p:cNvPr id="27658" name="Rectangle 12"/>
          <p:cNvSpPr>
            <a:spLocks noChangeArrowheads="1"/>
          </p:cNvSpPr>
          <p:nvPr>
            <p:custDataLst>
              <p:tags r:id="rId8"/>
            </p:custDataLst>
          </p:nvPr>
        </p:nvSpPr>
        <p:spPr bwMode="auto">
          <a:xfrm>
            <a:off x="6400800" y="2362200"/>
            <a:ext cx="1403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score</a:t>
            </a:r>
          </a:p>
        </p:txBody>
      </p:sp>
      <p:sp>
        <p:nvSpPr>
          <p:cNvPr id="27659" name="Rectangle 13"/>
          <p:cNvSpPr>
            <a:spLocks noChangeArrowheads="1"/>
          </p:cNvSpPr>
          <p:nvPr>
            <p:custDataLst>
              <p:tags r:id="rId9"/>
            </p:custDataLst>
          </p:nvPr>
        </p:nvSpPr>
        <p:spPr bwMode="auto">
          <a:xfrm>
            <a:off x="3429000" y="3382963"/>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rot(c,n)</a:t>
            </a:r>
          </a:p>
        </p:txBody>
      </p:sp>
      <p:sp>
        <p:nvSpPr>
          <p:cNvPr id="27660" name="Rectangle 14"/>
          <p:cNvSpPr>
            <a:spLocks noChangeArrowheads="1"/>
          </p:cNvSpPr>
          <p:nvPr>
            <p:custDataLst>
              <p:tags r:id="rId10"/>
            </p:custDataLst>
          </p:nvPr>
        </p:nvSpPr>
        <p:spPr bwMode="auto">
          <a:xfrm>
            <a:off x="29718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ord</a:t>
            </a:r>
          </a:p>
        </p:txBody>
      </p:sp>
      <p:sp>
        <p:nvSpPr>
          <p:cNvPr id="27661" name="Rectangle 15"/>
          <p:cNvSpPr>
            <a:spLocks noChangeArrowheads="1"/>
          </p:cNvSpPr>
          <p:nvPr>
            <p:custDataLst>
              <p:tags r:id="rId11"/>
            </p:custDataLst>
          </p:nvPr>
        </p:nvSpPr>
        <p:spPr bwMode="auto">
          <a:xfrm>
            <a:off x="50292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chr</a:t>
            </a:r>
          </a:p>
        </p:txBody>
      </p:sp>
      <p:sp>
        <p:nvSpPr>
          <p:cNvPr id="27662" name="Line 16"/>
          <p:cNvSpPr>
            <a:spLocks noChangeShapeType="1"/>
          </p:cNvSpPr>
          <p:nvPr>
            <p:custDataLst>
              <p:tags r:id="rId12"/>
            </p:custDataLst>
          </p:nvPr>
        </p:nvSpPr>
        <p:spPr bwMode="auto">
          <a:xfrm flipH="1">
            <a:off x="3459163" y="3937000"/>
            <a:ext cx="939800" cy="4937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3" name="Line 17"/>
          <p:cNvSpPr>
            <a:spLocks noChangeShapeType="1"/>
          </p:cNvSpPr>
          <p:nvPr>
            <p:custDataLst>
              <p:tags r:id="rId13"/>
            </p:custDataLst>
          </p:nvPr>
        </p:nvSpPr>
        <p:spPr bwMode="auto">
          <a:xfrm>
            <a:off x="4613275" y="3927475"/>
            <a:ext cx="803275" cy="5064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4" name="Line 18"/>
          <p:cNvSpPr>
            <a:spLocks noChangeShapeType="1"/>
          </p:cNvSpPr>
          <p:nvPr>
            <p:custDataLst>
              <p:tags r:id="rId14"/>
            </p:custDataLst>
          </p:nvPr>
        </p:nvSpPr>
        <p:spPr bwMode="auto">
          <a:xfrm flipH="1">
            <a:off x="4483100" y="2987675"/>
            <a:ext cx="0" cy="4286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65" name="AutoShape 19"/>
          <p:cNvSpPr>
            <a:spLocks noChangeArrowheads="1"/>
          </p:cNvSpPr>
          <p:nvPr>
            <p:custDataLst>
              <p:tags r:id="rId15"/>
            </p:custDataLst>
          </p:nvPr>
        </p:nvSpPr>
        <p:spPr bwMode="auto">
          <a:xfrm>
            <a:off x="457200" y="1447800"/>
            <a:ext cx="533400" cy="3200400"/>
          </a:xfrm>
          <a:prstGeom prst="upArrow">
            <a:avLst>
              <a:gd name="adj1" fmla="val 40472"/>
              <a:gd name="adj2" fmla="val 129167"/>
            </a:avLst>
          </a:prstGeom>
          <a:solidFill>
            <a:srgbClr val="B410C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27666" name="Text Box 21"/>
          <p:cNvSpPr txBox="1">
            <a:spLocks noChangeArrowheads="1"/>
          </p:cNvSpPr>
          <p:nvPr>
            <p:custDataLst>
              <p:tags r:id="rId16"/>
            </p:custDataLst>
          </p:nvPr>
        </p:nvSpPr>
        <p:spPr bwMode="auto">
          <a:xfrm>
            <a:off x="857250" y="3810000"/>
            <a:ext cx="1562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solidFill>
                  <a:srgbClr val="B410CE"/>
                </a:solidFill>
                <a:latin typeface="Cambria" pitchFamily="18" charset="0"/>
              </a:rPr>
              <a:t>creating more and more capable compositions </a:t>
            </a:r>
          </a:p>
        </p:txBody>
      </p:sp>
      <p:grpSp>
        <p:nvGrpSpPr>
          <p:cNvPr id="27667" name="Group 22"/>
          <p:cNvGrpSpPr>
            <a:grpSpLocks/>
          </p:cNvGrpSpPr>
          <p:nvPr>
            <p:custDataLst>
              <p:tags r:id="rId17"/>
            </p:custDataLst>
          </p:nvPr>
        </p:nvGrpSpPr>
        <p:grpSpPr bwMode="auto">
          <a:xfrm>
            <a:off x="4203700" y="838200"/>
            <a:ext cx="531813" cy="600075"/>
            <a:chOff x="2928" y="1051"/>
            <a:chExt cx="840" cy="957"/>
          </a:xfrm>
        </p:grpSpPr>
        <p:sp>
          <p:nvSpPr>
            <p:cNvPr id="27669" name="Freeform 23"/>
            <p:cNvSpPr>
              <a:spLocks/>
            </p:cNvSpPr>
            <p:nvPr>
              <p:custDataLst>
                <p:tags r:id="rId19"/>
              </p:custDataLst>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70" name="Oval 24"/>
            <p:cNvSpPr>
              <a:spLocks noChangeArrowheads="1"/>
            </p:cNvSpPr>
            <p:nvPr>
              <p:custDataLst>
                <p:tags r:id="rId20"/>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solidFill>
                  <a:srgbClr val="000000"/>
                </a:solidFill>
              </a:endParaRPr>
            </a:p>
          </p:txBody>
        </p:sp>
        <p:sp>
          <p:nvSpPr>
            <p:cNvPr id="27671" name="Oval 25"/>
            <p:cNvSpPr>
              <a:spLocks noChangeArrowheads="1"/>
            </p:cNvSpPr>
            <p:nvPr>
              <p:custDataLst>
                <p:tags r:id="rId21"/>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2" name="Oval 26"/>
            <p:cNvSpPr>
              <a:spLocks noChangeArrowheads="1"/>
            </p:cNvSpPr>
            <p:nvPr>
              <p:custDataLst>
                <p:tags r:id="rId22"/>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3" name="Oval 27"/>
            <p:cNvSpPr>
              <a:spLocks noChangeArrowheads="1"/>
            </p:cNvSpPr>
            <p:nvPr>
              <p:custDataLst>
                <p:tags r:id="rId23"/>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4" name="Oval 28"/>
            <p:cNvSpPr>
              <a:spLocks noChangeArrowheads="1"/>
            </p:cNvSpPr>
            <p:nvPr>
              <p:custDataLst>
                <p:tags r:id="rId24"/>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5" name="Oval 29"/>
            <p:cNvSpPr>
              <a:spLocks noChangeArrowheads="1"/>
            </p:cNvSpPr>
            <p:nvPr>
              <p:custDataLst>
                <p:tags r:id="rId25"/>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6" name="Oval 30"/>
            <p:cNvSpPr>
              <a:spLocks noChangeArrowheads="1"/>
            </p:cNvSpPr>
            <p:nvPr>
              <p:custDataLst>
                <p:tags r:id="rId26"/>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7677" name="AutoShape 31"/>
            <p:cNvSpPr>
              <a:spLocks noChangeArrowheads="1"/>
            </p:cNvSpPr>
            <p:nvPr>
              <p:custDataLst>
                <p:tags r:id="rId27"/>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27678" name="Freeform 32"/>
            <p:cNvSpPr>
              <a:spLocks/>
            </p:cNvSpPr>
            <p:nvPr>
              <p:custDataLst>
                <p:tags r:id="rId28"/>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9" name="Freeform 33"/>
            <p:cNvSpPr>
              <a:spLocks/>
            </p:cNvSpPr>
            <p:nvPr>
              <p:custDataLst>
                <p:tags r:id="rId29"/>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80" name="Freeform 34"/>
            <p:cNvSpPr>
              <a:spLocks/>
            </p:cNvSpPr>
            <p:nvPr>
              <p:custDataLst>
                <p:tags r:id="rId30"/>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1" name="Freeform 35"/>
            <p:cNvSpPr>
              <a:spLocks/>
            </p:cNvSpPr>
            <p:nvPr>
              <p:custDataLst>
                <p:tags r:id="rId31"/>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668" name="Text Box 42"/>
          <p:cNvSpPr txBox="1">
            <a:spLocks noChangeArrowheads="1"/>
          </p:cNvSpPr>
          <p:nvPr>
            <p:custDataLst>
              <p:tags r:id="rId18"/>
            </p:custDataLst>
          </p:nvPr>
        </p:nvSpPr>
        <p:spPr bwMode="auto">
          <a:xfrm>
            <a:off x="6781800" y="3581400"/>
            <a:ext cx="2057400" cy="757238"/>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90000"/>
              </a:lnSpc>
              <a:spcBef>
                <a:spcPct val="50000"/>
              </a:spcBef>
            </a:pPr>
            <a:r>
              <a:rPr lang="en-US">
                <a:solidFill>
                  <a:srgbClr val="7030A0"/>
                </a:solidFill>
                <a:latin typeface="Cambria" pitchFamily="18" charset="0"/>
              </a:rPr>
              <a:t>program organization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5"/>
          <p:cNvSpPr txBox="1">
            <a:spLocks noChangeArrowheads="1"/>
          </p:cNvSpPr>
          <p:nvPr>
            <p:custDataLst>
              <p:tags r:id="rId1"/>
            </p:custDataLst>
          </p:nvPr>
        </p:nvSpPr>
        <p:spPr bwMode="auto">
          <a:xfrm>
            <a:off x="152400" y="162827"/>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000" dirty="0" smtClean="0">
                <a:solidFill>
                  <a:srgbClr val="000000"/>
                </a:solidFill>
                <a:latin typeface="Cambria" pitchFamily="18" charset="0"/>
              </a:rPr>
              <a:t>So, why</a:t>
            </a:r>
            <a:r>
              <a:rPr lang="en-US" sz="4000" b="1" dirty="0" smtClean="0">
                <a:solidFill>
                  <a:srgbClr val="000000"/>
                </a:solidFill>
                <a:latin typeface="Cambria" pitchFamily="18" charset="0"/>
              </a:rPr>
              <a:t> </a:t>
            </a:r>
            <a:r>
              <a:rPr lang="en-US" sz="4000" b="1" i="1" dirty="0">
                <a:solidFill>
                  <a:srgbClr val="1C10EF"/>
                </a:solidFill>
                <a:latin typeface="Cambria" pitchFamily="18" charset="0"/>
              </a:rPr>
              <a:t>binary </a:t>
            </a:r>
            <a:r>
              <a:rPr lang="en-US" sz="4000" dirty="0">
                <a:solidFill>
                  <a:srgbClr val="000000"/>
                </a:solidFill>
                <a:latin typeface="Cambria" pitchFamily="18" charset="0"/>
              </a:rPr>
              <a:t>?</a:t>
            </a:r>
          </a:p>
        </p:txBody>
      </p:sp>
    </p:spTree>
    <p:extLst>
      <p:ext uri="{BB962C8B-B14F-4D97-AF65-F5344CB8AC3E}">
        <p14:creationId xmlns:p14="http://schemas.microsoft.com/office/powerpoint/2010/main" val="495322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791200"/>
            <a:ext cx="3146778" cy="873483"/>
          </a:xfrm>
          <a:prstGeom prst="rect">
            <a:avLst/>
          </a:prstGeom>
        </p:spPr>
      </p:pic>
    </p:spTree>
    <p:extLst>
      <p:ext uri="{BB962C8B-B14F-4D97-AF65-F5344CB8AC3E}">
        <p14:creationId xmlns:p14="http://schemas.microsoft.com/office/powerpoint/2010/main" val="295860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custDataLst>
              <p:tags r:id="rId1"/>
            </p:custDataLst>
          </p:nvPr>
        </p:nvSpPr>
        <p:spPr bwMode="auto">
          <a:xfrm>
            <a:off x="152400" y="163513"/>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a:solidFill>
                  <a:srgbClr val="000000"/>
                </a:solidFill>
                <a:latin typeface="Cambria" pitchFamily="18" charset="0"/>
              </a:rPr>
              <a:t>But why </a:t>
            </a:r>
            <a:r>
              <a:rPr lang="en-US" sz="4000" b="1" i="1">
                <a:solidFill>
                  <a:srgbClr val="000000"/>
                </a:solidFill>
                <a:latin typeface="Cambria" pitchFamily="18" charset="0"/>
              </a:rPr>
              <a:t>binary </a:t>
            </a:r>
            <a:r>
              <a:rPr lang="en-US" sz="4000">
                <a:solidFill>
                  <a:srgbClr val="000000"/>
                </a:solidFill>
                <a:latin typeface="Cambria" pitchFamily="18" charset="0"/>
              </a:rPr>
              <a:t>?</a:t>
            </a:r>
          </a:p>
        </p:txBody>
      </p:sp>
      <p:pic>
        <p:nvPicPr>
          <p:cNvPr id="1536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527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custDataLst>
              <p:tags r:id="rId1"/>
            </p:custDataLst>
          </p:nvPr>
        </p:nvSpPr>
        <p:spPr bwMode="auto">
          <a:xfrm>
            <a:off x="136525" y="152400"/>
            <a:ext cx="7124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a:solidFill>
                  <a:srgbClr val="000000"/>
                </a:solidFill>
                <a:latin typeface="Cambria" pitchFamily="18" charset="0"/>
              </a:rPr>
              <a:t>Ternary </a:t>
            </a:r>
            <a:r>
              <a:rPr lang="en-US" sz="4200" dirty="0" smtClean="0">
                <a:solidFill>
                  <a:srgbClr val="000000"/>
                </a:solidFill>
                <a:latin typeface="Cambria" pitchFamily="18" charset="0"/>
              </a:rPr>
              <a:t>computers?</a:t>
            </a:r>
            <a:endParaRPr lang="en-US" sz="4200" dirty="0">
              <a:solidFill>
                <a:srgbClr val="000000"/>
              </a:solidFill>
              <a:latin typeface="Cambria" pitchFamily="18" charset="0"/>
            </a:endParaRPr>
          </a:p>
        </p:txBody>
      </p:sp>
      <p:grpSp>
        <p:nvGrpSpPr>
          <p:cNvPr id="16387" name="Group 8"/>
          <p:cNvGrpSpPr>
            <a:grpSpLocks/>
          </p:cNvGrpSpPr>
          <p:nvPr>
            <p:custDataLst>
              <p:tags r:id="rId2"/>
            </p:custDataLst>
          </p:nvPr>
        </p:nvGrpSpPr>
        <p:grpSpPr bwMode="auto">
          <a:xfrm>
            <a:off x="8270247" y="228140"/>
            <a:ext cx="723944" cy="852941"/>
            <a:chOff x="2928" y="1051"/>
            <a:chExt cx="840" cy="957"/>
          </a:xfrm>
        </p:grpSpPr>
        <p:sp>
          <p:nvSpPr>
            <p:cNvPr id="16396" name="Freeform 9"/>
            <p:cNvSpPr>
              <a:spLocks/>
            </p:cNvSpPr>
            <p:nvPr>
              <p:custDataLst>
                <p:tags r:id="rId8"/>
              </p:custDataLst>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397" name="Oval 10"/>
            <p:cNvSpPr>
              <a:spLocks noChangeArrowheads="1"/>
            </p:cNvSpPr>
            <p:nvPr>
              <p:custDataLst>
                <p:tags r:id="rId9"/>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16398" name="Oval 11"/>
            <p:cNvSpPr>
              <a:spLocks noChangeArrowheads="1"/>
            </p:cNvSpPr>
            <p:nvPr>
              <p:custDataLst>
                <p:tags r:id="rId10"/>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399" name="Oval 12"/>
            <p:cNvSpPr>
              <a:spLocks noChangeArrowheads="1"/>
            </p:cNvSpPr>
            <p:nvPr>
              <p:custDataLst>
                <p:tags r:id="rId11"/>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400" name="Oval 13"/>
            <p:cNvSpPr>
              <a:spLocks noChangeArrowheads="1"/>
            </p:cNvSpPr>
            <p:nvPr>
              <p:custDataLst>
                <p:tags r:id="rId12"/>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401" name="Oval 14"/>
            <p:cNvSpPr>
              <a:spLocks noChangeArrowheads="1"/>
            </p:cNvSpPr>
            <p:nvPr>
              <p:custDataLst>
                <p:tags r:id="rId13"/>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402" name="Oval 15"/>
            <p:cNvSpPr>
              <a:spLocks noChangeArrowheads="1"/>
            </p:cNvSpPr>
            <p:nvPr>
              <p:custDataLst>
                <p:tags r:id="rId14"/>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403" name="Oval 16"/>
            <p:cNvSpPr>
              <a:spLocks noChangeArrowheads="1"/>
            </p:cNvSpPr>
            <p:nvPr>
              <p:custDataLst>
                <p:tags r:id="rId15"/>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404" name="AutoShape 17"/>
            <p:cNvSpPr>
              <a:spLocks noChangeArrowheads="1"/>
            </p:cNvSpPr>
            <p:nvPr>
              <p:custDataLst>
                <p:tags r:id="rId16"/>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16405" name="Freeform 18"/>
            <p:cNvSpPr>
              <a:spLocks/>
            </p:cNvSpPr>
            <p:nvPr>
              <p:custDataLst>
                <p:tags r:id="rId17"/>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06" name="Freeform 19"/>
            <p:cNvSpPr>
              <a:spLocks/>
            </p:cNvSpPr>
            <p:nvPr>
              <p:custDataLst>
                <p:tags r:id="rId18"/>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07" name="Freeform 20"/>
            <p:cNvSpPr>
              <a:spLocks/>
            </p:cNvSpPr>
            <p:nvPr>
              <p:custDataLst>
                <p:tags r:id="rId19"/>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08" name="Freeform 21"/>
            <p:cNvSpPr>
              <a:spLocks/>
            </p:cNvSpPr>
            <p:nvPr>
              <p:custDataLst>
                <p:tags r:id="rId20"/>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8" name="Text Box 22"/>
          <p:cNvSpPr txBox="1">
            <a:spLocks noChangeArrowheads="1"/>
          </p:cNvSpPr>
          <p:nvPr>
            <p:custDataLst>
              <p:tags r:id="rId3"/>
            </p:custDataLst>
          </p:nvPr>
        </p:nvSpPr>
        <p:spPr bwMode="auto">
          <a:xfrm>
            <a:off x="7029097" y="112123"/>
            <a:ext cx="1534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i="1" dirty="0" smtClean="0">
                <a:solidFill>
                  <a:srgbClr val="067B0E"/>
                </a:solidFill>
                <a:latin typeface="Cambria" pitchFamily="18" charset="0"/>
              </a:rPr>
              <a:t>Everything</a:t>
            </a:r>
            <a:r>
              <a:rPr lang="en-US" sz="1200" dirty="0" smtClean="0">
                <a:solidFill>
                  <a:srgbClr val="067B0E"/>
                </a:solidFill>
                <a:latin typeface="Cambria" pitchFamily="18" charset="0"/>
              </a:rPr>
              <a:t> should be base-3!</a:t>
            </a:r>
            <a:endParaRPr lang="en-US" sz="1200" dirty="0">
              <a:solidFill>
                <a:srgbClr val="067B0E"/>
              </a:solidFill>
              <a:latin typeface="Cambria" pitchFamily="18" charset="0"/>
            </a:endParaRPr>
          </a:p>
        </p:txBody>
      </p:sp>
      <p:sp>
        <p:nvSpPr>
          <p:cNvPr id="16389" name="Text Box 23"/>
          <p:cNvSpPr txBox="1">
            <a:spLocks noChangeArrowheads="1"/>
          </p:cNvSpPr>
          <p:nvPr>
            <p:custDataLst>
              <p:tags r:id="rId4"/>
            </p:custDataLst>
          </p:nvPr>
        </p:nvSpPr>
        <p:spPr bwMode="auto">
          <a:xfrm>
            <a:off x="1117151" y="1219200"/>
            <a:ext cx="69413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dirty="0">
                <a:latin typeface="Cambria" pitchFamily="18" charset="0"/>
              </a:rPr>
              <a:t>50 of these </a:t>
            </a:r>
            <a:r>
              <a:rPr lang="en-US" sz="1600" b="1" i="1" dirty="0" err="1">
                <a:latin typeface="Cambria" pitchFamily="18" charset="0"/>
              </a:rPr>
              <a:t>Setun</a:t>
            </a:r>
            <a:r>
              <a:rPr lang="en-US" sz="1600" b="1" i="1" dirty="0">
                <a:latin typeface="Cambria" pitchFamily="18" charset="0"/>
              </a:rPr>
              <a:t> </a:t>
            </a:r>
            <a:r>
              <a:rPr lang="en-US" sz="1600" dirty="0">
                <a:latin typeface="Cambria" pitchFamily="18" charset="0"/>
              </a:rPr>
              <a:t>ternary machines were made at Moscow U. </a:t>
            </a:r>
            <a:r>
              <a:rPr lang="en-US" sz="1600" dirty="0" smtClean="0">
                <a:latin typeface="Cambria" pitchFamily="18" charset="0"/>
              </a:rPr>
              <a:t>~ </a:t>
            </a:r>
            <a:r>
              <a:rPr lang="en-US" sz="1600" b="1" dirty="0" smtClean="0">
                <a:solidFill>
                  <a:srgbClr val="1C10EF"/>
                </a:solidFill>
                <a:latin typeface="Cambria" pitchFamily="18" charset="0"/>
              </a:rPr>
              <a:t>1958</a:t>
            </a:r>
            <a:r>
              <a:rPr lang="en-US" sz="1600" b="1" dirty="0" smtClean="0">
                <a:solidFill>
                  <a:srgbClr val="FF0000"/>
                </a:solidFill>
                <a:latin typeface="Cambria" pitchFamily="18" charset="0"/>
              </a:rPr>
              <a:t> </a:t>
            </a:r>
            <a:endParaRPr lang="en-US" sz="1600" b="1" dirty="0">
              <a:solidFill>
                <a:srgbClr val="FF0000"/>
              </a:solidFill>
              <a:latin typeface="Cambria" pitchFamily="18" charset="0"/>
            </a:endParaRPr>
          </a:p>
        </p:txBody>
      </p:sp>
      <p:pic>
        <p:nvPicPr>
          <p:cNvPr id="16390" name="Picture 24"/>
          <p:cNvPicPr>
            <a:picLocks noChangeAspect="1" noChangeArrowheads="1"/>
          </p:cNvPicPr>
          <p:nvPr>
            <p:custDataLst>
              <p:tags r:id="rId5"/>
            </p:custDataLst>
          </p:nvPr>
        </p:nvPicPr>
        <p:blipFill>
          <a:blip r:embed="rId23">
            <a:extLst>
              <a:ext uri="{28A0092B-C50C-407E-A947-70E740481C1C}">
                <a14:useLocalDpi xmlns:a14="http://schemas.microsoft.com/office/drawing/2010/main" val="0"/>
              </a:ext>
            </a:extLst>
          </a:blip>
          <a:srcRect/>
          <a:stretch>
            <a:fillRect/>
          </a:stretch>
        </p:blipFill>
        <p:spPr bwMode="auto">
          <a:xfrm>
            <a:off x="705008" y="1639711"/>
            <a:ext cx="7765677" cy="4610202"/>
          </a:xfrm>
          <a:prstGeom prst="rect">
            <a:avLst/>
          </a:prstGeom>
          <a:noFill/>
          <a:ln w="19050">
            <a:solidFill>
              <a:srgbClr val="1C10EF"/>
            </a:solidFill>
            <a:miter lim="800000"/>
            <a:headEnd/>
            <a:tailEnd/>
          </a:ln>
          <a:extLst>
            <a:ext uri="{909E8E84-426E-40DD-AFC4-6F175D3DCCD1}">
              <a14:hiddenFill xmlns:a14="http://schemas.microsoft.com/office/drawing/2010/main">
                <a:solidFill>
                  <a:srgbClr val="FFFFFF"/>
                </a:solidFill>
              </a14:hiddenFill>
            </a:ext>
          </a:extLst>
        </p:spPr>
      </p:pic>
      <p:sp>
        <p:nvSpPr>
          <p:cNvPr id="16392" name="Text Box 26"/>
          <p:cNvSpPr txBox="1">
            <a:spLocks noChangeArrowheads="1"/>
          </p:cNvSpPr>
          <p:nvPr>
            <p:custDataLst>
              <p:tags r:id="rId6"/>
            </p:custDataLst>
          </p:nvPr>
        </p:nvSpPr>
        <p:spPr bwMode="auto">
          <a:xfrm>
            <a:off x="813565" y="6324600"/>
            <a:ext cx="7548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600" dirty="0" smtClean="0">
                <a:latin typeface="Cambria" pitchFamily="18" charset="0"/>
              </a:rPr>
              <a:t>This project was discontinued in 1970… </a:t>
            </a:r>
            <a:r>
              <a:rPr lang="en-US" sz="1600" b="1" i="1" dirty="0" smtClean="0">
                <a:solidFill>
                  <a:srgbClr val="160CE3"/>
                </a:solidFill>
                <a:latin typeface="Cambria" pitchFamily="18" charset="0"/>
              </a:rPr>
              <a:t>though not because of the ternary design!</a:t>
            </a:r>
            <a:endParaRPr lang="en-US" sz="1600" b="1" i="1" dirty="0">
              <a:solidFill>
                <a:srgbClr val="160CE3"/>
              </a:solidFill>
              <a:latin typeface="Cambria" pitchFamily="18" charset="0"/>
            </a:endParaRPr>
          </a:p>
        </p:txBody>
      </p:sp>
      <p:pic>
        <p:nvPicPr>
          <p:cNvPr id="16394" name="Picture 29" descr="Picture 10"/>
          <p:cNvPicPr>
            <a:picLocks noChangeAspect="1" noChangeArrowheads="1"/>
          </p:cNvPicPr>
          <p:nvPr>
            <p:custDataLst>
              <p:tags r:id="rId7"/>
            </p:custDataLst>
          </p:nvPr>
        </p:nvPicPr>
        <p:blipFill>
          <a:blip r:embed="rId24">
            <a:extLst>
              <a:ext uri="{28A0092B-C50C-407E-A947-70E740481C1C}">
                <a14:useLocalDpi xmlns:a14="http://schemas.microsoft.com/office/drawing/2010/main" val="0"/>
              </a:ext>
            </a:extLst>
          </a:blip>
          <a:srcRect/>
          <a:stretch>
            <a:fillRect/>
          </a:stretch>
        </p:blipFill>
        <p:spPr bwMode="auto">
          <a:xfrm>
            <a:off x="7477213" y="5791200"/>
            <a:ext cx="838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638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custDataLst>
              <p:tags r:id="rId1"/>
            </p:custDataLst>
          </p:nvPr>
        </p:nvSpPr>
        <p:spPr bwMode="auto">
          <a:xfrm>
            <a:off x="5257800" y="152400"/>
            <a:ext cx="3505200" cy="1384995"/>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spcBef>
                <a:spcPct val="50000"/>
              </a:spcBef>
            </a:pPr>
            <a:r>
              <a:rPr lang="en-US" sz="4200" dirty="0">
                <a:solidFill>
                  <a:srgbClr val="000000"/>
                </a:solidFill>
                <a:latin typeface="Cambria" pitchFamily="18" charset="0"/>
              </a:rPr>
              <a:t>Eye-catching submissions...</a:t>
            </a:r>
          </a:p>
        </p:txBody>
      </p:sp>
      <p:sp>
        <p:nvSpPr>
          <p:cNvPr id="56323" name="Rectangle 6"/>
          <p:cNvSpPr>
            <a:spLocks noChangeArrowheads="1"/>
          </p:cNvSpPr>
          <p:nvPr/>
        </p:nvSpPr>
        <p:spPr bwMode="auto">
          <a:xfrm>
            <a:off x="101375" y="506879"/>
            <a:ext cx="4546825"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smtClean="0">
                <a:solidFill>
                  <a:srgbClr val="000000"/>
                </a:solidFill>
                <a:latin typeface="Courier New" pitchFamily="-106" charset="0"/>
                <a:cs typeface="Courier New" pitchFamily="-106" charset="0"/>
              </a:rPr>
              <a:t>|</a:t>
            </a:r>
            <a:r>
              <a:rPr lang="pt-BR" sz="1100" b="1" dirty="0">
                <a:solidFill>
                  <a:srgbClr val="000000"/>
                </a:solidFill>
                <a:latin typeface="Courier New" pitchFamily="-106" charset="0"/>
                <a:cs typeface="Courier New" pitchFamily="-106" charset="0"/>
              </a:rPr>
              <a:t>≡|                 </a:t>
            </a:r>
            <a:r>
              <a:rPr lang="pt-BR" sz="1100" b="1" dirty="0" smtClean="0">
                <a:solidFill>
                  <a:srgbClr val="000000"/>
                </a:solidFill>
                <a:latin typeface="Courier New" pitchFamily="-106" charset="0"/>
                <a:cs typeface="Courier New" pitchFamily="-106" charset="0"/>
              </a:rPr>
              <a:t> ( </a:t>
            </a:r>
            <a:r>
              <a:rPr lang="pt-BR" sz="1100" b="1" dirty="0">
                <a:solidFill>
                  <a:srgbClr val="000000"/>
                </a:solidFill>
                <a:latin typeface="Courier New" pitchFamily="-106" charset="0"/>
                <a:cs typeface="Courier New" pitchFamily="-106" charset="0"/>
              </a:rPr>
              <a:t>._.) </a:t>
            </a:r>
            <a:r>
              <a:rPr lang="pt-BR" sz="1100" b="1" dirty="0" smtClean="0">
                <a:solidFill>
                  <a:srgbClr val="000000"/>
                </a:solidFill>
                <a:latin typeface="Courier New" pitchFamily="-106" charset="0"/>
                <a:cs typeface="Courier New" pitchFamily="-106" charset="0"/>
              </a:rPr>
              <a:t> </a:t>
            </a:r>
            <a:r>
              <a:rPr lang="pt-BR" sz="1100" b="1" dirty="0">
                <a:solidFill>
                  <a:srgbClr val="000000"/>
                </a:solidFill>
                <a:latin typeface="Courier New" pitchFamily="-106" charset="0"/>
                <a:cs typeface="Courier New" pitchFamily="-106" charset="0"/>
              </a:rPr>
              <a:t>|╚╝|</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(^w^ )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 ._.) |╚╝|</a:t>
            </a:r>
          </a:p>
          <a:p>
            <a:pPr>
              <a:lnSpc>
                <a:spcPts val="1200"/>
              </a:lnSpc>
            </a:pPr>
            <a:r>
              <a:rPr lang="pt-BR" sz="1100" b="1" dirty="0">
                <a:solidFill>
                  <a:srgbClr val="000000"/>
                </a:solidFill>
                <a:latin typeface="Courier New" pitchFamily="-106" charset="0"/>
                <a:cs typeface="Courier New" pitchFamily="-106" charset="0"/>
              </a:rPr>
              <a:t>|≡|                    ( ._.)|╚╝</a:t>
            </a:r>
            <a:r>
              <a:rPr lang="pt-BR" sz="1100" b="1" dirty="0" smtClean="0">
                <a:solidFill>
                  <a:srgbClr val="000000"/>
                </a:solidFill>
                <a:latin typeface="Courier New" pitchFamily="-106" charset="0"/>
                <a:cs typeface="Courier New" pitchFamily="-106" charset="0"/>
              </a:rPr>
              <a:t>|</a:t>
            </a:r>
          </a:p>
          <a:p>
            <a:pPr>
              <a:lnSpc>
                <a:spcPts val="1200"/>
              </a:lnSpc>
            </a:pPr>
            <a:endParaRPr lang="pt-BR" sz="1100" b="1" dirty="0">
              <a:solidFill>
                <a:srgbClr val="000000"/>
              </a:solidFill>
              <a:latin typeface="Courier New" pitchFamily="-106" charset="0"/>
              <a:cs typeface="Courier New" pitchFamily="-106" charset="0"/>
            </a:endParaRPr>
          </a:p>
          <a:p>
            <a:pPr>
              <a:lnSpc>
                <a:spcPts val="1200"/>
              </a:lnSpc>
            </a:pPr>
            <a:endParaRPr lang="pt-BR" sz="1100" b="1" dirty="0" smtClean="0">
              <a:solidFill>
                <a:srgbClr val="000000"/>
              </a:solidFill>
              <a:latin typeface="Courier New" pitchFamily="-106" charset="0"/>
              <a:cs typeface="Courier New" pitchFamily="-106" charset="0"/>
            </a:endParaRPr>
          </a:p>
          <a:p>
            <a:r>
              <a:rPr lang="en-US" sz="1100" b="1" dirty="0">
                <a:latin typeface="Courier New" panose="02070309020205020404" pitchFamily="49" charset="0"/>
                <a:cs typeface="Courier New" panose="02070309020205020404" pitchFamily="49" charset="0"/>
              </a:rPr>
              <a:t>#My </a:t>
            </a:r>
            <a:r>
              <a:rPr lang="en-US" sz="1100" b="1" dirty="0" smtClean="0">
                <a:latin typeface="Courier New" panose="02070309020205020404" pitchFamily="49" charset="0"/>
                <a:cs typeface="Courier New" panose="02070309020205020404" pitchFamily="49" charset="0"/>
              </a:rPr>
              <a:t>walker </a:t>
            </a:r>
            <a:r>
              <a:rPr lang="en-US" sz="1100" b="1" dirty="0">
                <a:latin typeface="Courier New" panose="02070309020205020404" pitchFamily="49" charset="0"/>
                <a:cs typeface="Courier New" panose="02070309020205020404" pitchFamily="49" charset="0"/>
              </a:rPr>
              <a:t>is happy if he's facing Atwood </a:t>
            </a:r>
          </a:p>
          <a:p>
            <a:r>
              <a:rPr lang="en-US" sz="1100" b="1" dirty="0">
                <a:latin typeface="Courier New" panose="02070309020205020404" pitchFamily="49" charset="0"/>
                <a:cs typeface="Courier New" panose="02070309020205020404" pitchFamily="49" charset="0"/>
              </a:rPr>
              <a:t># (obviously the best</a:t>
            </a:r>
          </a:p>
          <a:p>
            <a:r>
              <a:rPr lang="en-US" sz="1100" b="1" dirty="0">
                <a:latin typeface="Courier New" panose="02070309020205020404" pitchFamily="49" charset="0"/>
                <a:cs typeface="Courier New" panose="02070309020205020404" pitchFamily="49" charset="0"/>
              </a:rPr>
              <a:t>#dorm because it has three floors).</a:t>
            </a:r>
          </a:p>
          <a:p>
            <a:r>
              <a:rPr lang="en-US" sz="1100" b="1" dirty="0">
                <a:latin typeface="Courier New" panose="02070309020205020404" pitchFamily="49" charset="0"/>
                <a:cs typeface="Courier New" panose="02070309020205020404" pitchFamily="49" charset="0"/>
              </a:rPr>
              <a:t>#He's resigned to his fate if he's facing Shanahan,</a:t>
            </a:r>
          </a:p>
          <a:p>
            <a:r>
              <a:rPr lang="en-US" sz="1100" b="1" dirty="0">
                <a:latin typeface="Courier New" panose="02070309020205020404" pitchFamily="49" charset="0"/>
                <a:cs typeface="Courier New" panose="02070309020205020404" pitchFamily="49" charset="0"/>
              </a:rPr>
              <a:t># because he knows going </a:t>
            </a:r>
          </a:p>
          <a:p>
            <a:r>
              <a:rPr lang="en-US" sz="1100" b="1" dirty="0">
                <a:latin typeface="Courier New" panose="02070309020205020404" pitchFamily="49" charset="0"/>
                <a:cs typeface="Courier New" panose="02070309020205020404" pitchFamily="49" charset="0"/>
              </a:rPr>
              <a:t>#to class is good for him, even though it isn't CS5 </a:t>
            </a:r>
          </a:p>
          <a:p>
            <a:r>
              <a:rPr lang="en-US" sz="1100" b="1" dirty="0">
                <a:latin typeface="Courier New" panose="02070309020205020404" pitchFamily="49" charset="0"/>
                <a:cs typeface="Courier New" panose="02070309020205020404" pitchFamily="49" charset="0"/>
              </a:rPr>
              <a:t># he's going to</a:t>
            </a:r>
            <a:r>
              <a:rPr lang="en-US" sz="1100" b="1" dirty="0" smtClean="0">
                <a:latin typeface="Courier New" panose="02070309020205020404" pitchFamily="49" charset="0"/>
                <a:cs typeface="Courier New" panose="02070309020205020404" pitchFamily="49" charset="0"/>
              </a:rPr>
              <a:t>.</a:t>
            </a:r>
            <a:endParaRPr lang="en-US" sz="1100" b="1" dirty="0">
              <a:latin typeface="Courier New" panose="02070309020205020404" pitchFamily="49" charset="0"/>
              <a:cs typeface="Courier New" panose="02070309020205020404" pitchFamily="49" charset="0"/>
            </a:endParaRPr>
          </a:p>
        </p:txBody>
      </p:sp>
      <p:sp>
        <p:nvSpPr>
          <p:cNvPr id="56324" name="Rectangle 6"/>
          <p:cNvSpPr>
            <a:spLocks noChangeArrowheads="1"/>
          </p:cNvSpPr>
          <p:nvPr/>
        </p:nvSpPr>
        <p:spPr bwMode="auto">
          <a:xfrm>
            <a:off x="5839193" y="3200400"/>
            <a:ext cx="1933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smtClean="0">
                <a:solidFill>
                  <a:srgbClr val="1C10EF"/>
                </a:solidFill>
                <a:latin typeface="Cambria" pitchFamily="18" charset="0"/>
              </a:rPr>
              <a:t>and turtle art</a:t>
            </a:r>
            <a:endParaRPr lang="en-US" dirty="0">
              <a:solidFill>
                <a:srgbClr val="1C10EF"/>
              </a:solidFill>
              <a:latin typeface="Cambria" pitchFamily="18" charset="0"/>
            </a:endParaRPr>
          </a:p>
        </p:txBody>
      </p:sp>
      <p:sp>
        <p:nvSpPr>
          <p:cNvPr id="56325" name="Rectangle 7"/>
          <p:cNvSpPr>
            <a:spLocks noChangeArrowheads="1"/>
          </p:cNvSpPr>
          <p:nvPr/>
        </p:nvSpPr>
        <p:spPr bwMode="auto">
          <a:xfrm>
            <a:off x="3567289" y="1752600"/>
            <a:ext cx="2697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mbria" pitchFamily="18" charset="0"/>
              </a:rPr>
              <a:t>ASCII </a:t>
            </a:r>
            <a:r>
              <a:rPr lang="en-US" dirty="0" smtClean="0">
                <a:latin typeface="Cambria" pitchFamily="18" charset="0"/>
              </a:rPr>
              <a:t>wanderings...</a:t>
            </a:r>
            <a:endParaRPr lang="en-US" dirty="0">
              <a:latin typeface="Cambria"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b="14856"/>
          <a:stretch>
            <a:fillRect/>
          </a:stretch>
        </p:blipFill>
        <p:spPr bwMode="auto">
          <a:xfrm>
            <a:off x="4800600" y="3753167"/>
            <a:ext cx="4067175" cy="2887663"/>
          </a:xfrm>
          <a:prstGeom prst="rect">
            <a:avLst/>
          </a:prstGeom>
          <a:noFill/>
          <a:ln w="38100">
            <a:solidFill>
              <a:srgbClr val="1C10E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164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7_sb_Spiral.png"/>
          <p:cNvPicPr>
            <a:picLocks noChangeAspect="1"/>
          </p:cNvPicPr>
          <p:nvPr/>
        </p:nvPicPr>
        <p:blipFill rotWithShape="1">
          <a:blip r:embed="rId2">
            <a:extLst>
              <a:ext uri="{28A0092B-C50C-407E-A947-70E740481C1C}">
                <a14:useLocalDpi xmlns:a14="http://schemas.microsoft.com/office/drawing/2010/main" val="0"/>
              </a:ext>
            </a:extLst>
          </a:blip>
          <a:srcRect l="15617" r="19815"/>
          <a:stretch/>
        </p:blipFill>
        <p:spPr>
          <a:xfrm>
            <a:off x="1232733" y="4240681"/>
            <a:ext cx="2504729" cy="2257778"/>
          </a:xfrm>
          <a:prstGeom prst="rect">
            <a:avLst/>
          </a:prstGeom>
        </p:spPr>
      </p:pic>
      <p:sp>
        <p:nvSpPr>
          <p:cNvPr id="6" name="TextBox 5"/>
          <p:cNvSpPr txBox="1"/>
          <p:nvPr/>
        </p:nvSpPr>
        <p:spPr>
          <a:xfrm>
            <a:off x="156410" y="169334"/>
            <a:ext cx="3882190" cy="738664"/>
          </a:xfrm>
          <a:prstGeom prst="rect">
            <a:avLst/>
          </a:prstGeom>
          <a:noFill/>
        </p:spPr>
        <p:txBody>
          <a:bodyPr wrap="square" rtlCol="0">
            <a:spAutoFit/>
          </a:bodyPr>
          <a:lstStyle/>
          <a:p>
            <a:r>
              <a:rPr lang="en-US" sz="4200" dirty="0" smtClean="0">
                <a:latin typeface="Cambria" pitchFamily="18" charset="0"/>
              </a:rPr>
              <a:t>Spirals et al.</a:t>
            </a:r>
            <a:endParaRPr lang="en-US" sz="4200" dirty="0">
              <a:latin typeface="Cambria" pitchFamily="18" charset="0"/>
            </a:endParaRPr>
          </a:p>
        </p:txBody>
      </p:sp>
      <p:pic>
        <p:nvPicPr>
          <p:cNvPr id="9" name="Picture 3" descr="C:\Users\Owner\Desktop\autonchun.PNG"/>
          <p:cNvPicPr>
            <a:picLocks noChangeAspect="1" noChangeArrowheads="1"/>
          </p:cNvPicPr>
          <p:nvPr/>
        </p:nvPicPr>
        <p:blipFill rotWithShape="1">
          <a:blip r:embed="rId3">
            <a:extLst>
              <a:ext uri="{28A0092B-C50C-407E-A947-70E740481C1C}">
                <a14:useLocalDpi xmlns:a14="http://schemas.microsoft.com/office/drawing/2010/main" val="0"/>
              </a:ext>
            </a:extLst>
          </a:blip>
          <a:srcRect l="41035" t="4948" r="10536" b="47085"/>
          <a:stretch/>
        </p:blipFill>
        <p:spPr bwMode="auto">
          <a:xfrm>
            <a:off x="657224" y="1200151"/>
            <a:ext cx="2948033" cy="28406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6410" y="3434060"/>
            <a:ext cx="2286000" cy="461665"/>
          </a:xfrm>
          <a:prstGeom prst="rect">
            <a:avLst/>
          </a:prstGeom>
          <a:noFill/>
        </p:spPr>
        <p:txBody>
          <a:bodyPr wrap="square" rtlCol="0">
            <a:spAutoFit/>
          </a:bodyPr>
          <a:lstStyle/>
          <a:p>
            <a:pPr algn="ctr"/>
            <a:r>
              <a:rPr lang="en-US" dirty="0" smtClean="0"/>
              <a:t>Austin C.</a:t>
            </a:r>
            <a:endParaRPr lang="en-US" dirty="0"/>
          </a:p>
        </p:txBody>
      </p:sp>
      <p:pic>
        <p:nvPicPr>
          <p:cNvPr id="6146" name="Picture 2" descr="C:\Users\Owner\Desktop\Spir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60323" y="1671611"/>
            <a:ext cx="6204954" cy="3200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38600" y="169334"/>
            <a:ext cx="1828800" cy="461665"/>
          </a:xfrm>
          <a:prstGeom prst="rect">
            <a:avLst/>
          </a:prstGeom>
          <a:noFill/>
        </p:spPr>
        <p:txBody>
          <a:bodyPr wrap="square" rtlCol="0">
            <a:spAutoFit/>
          </a:bodyPr>
          <a:lstStyle/>
          <a:p>
            <a:pPr algn="ctr"/>
            <a:r>
              <a:rPr lang="en-US" dirty="0" smtClean="0"/>
              <a:t>Jacob R.</a:t>
            </a:r>
            <a:endParaRPr lang="en-US" dirty="0"/>
          </a:p>
        </p:txBody>
      </p:sp>
    </p:spTree>
    <p:extLst>
      <p:ext uri="{BB962C8B-B14F-4D97-AF65-F5344CB8AC3E}">
        <p14:creationId xmlns:p14="http://schemas.microsoft.com/office/powerpoint/2010/main" val="3411360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wner\Desktop\kevinbe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2515" t="13257" r="9775" b="11318"/>
          <a:stretch/>
        </p:blipFill>
        <p:spPr bwMode="auto">
          <a:xfrm>
            <a:off x="152400" y="2797807"/>
            <a:ext cx="4423989" cy="39839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wner\Desktop\Much better Tree from revised code with division by 1.2 instead of 2.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7493" r="14684"/>
          <a:stretch/>
        </p:blipFill>
        <p:spPr bwMode="auto">
          <a:xfrm rot="16200000">
            <a:off x="1378356" y="-602844"/>
            <a:ext cx="2971800" cy="41774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Desktop\kbarnes.png"/>
          <p:cNvPicPr>
            <a:picLocks noChangeAspect="1" noChangeArrowheads="1"/>
          </p:cNvPicPr>
          <p:nvPr/>
        </p:nvPicPr>
        <p:blipFill rotWithShape="1">
          <a:blip r:embed="rId4">
            <a:extLst>
              <a:ext uri="{28A0092B-C50C-407E-A947-70E740481C1C}">
                <a14:useLocalDpi xmlns:a14="http://schemas.microsoft.com/office/drawing/2010/main" val="0"/>
              </a:ext>
            </a:extLst>
          </a:blip>
          <a:srcRect t="4890"/>
          <a:stretch/>
        </p:blipFill>
        <p:spPr bwMode="auto">
          <a:xfrm rot="16200000">
            <a:off x="4407924" y="2051687"/>
            <a:ext cx="4778702" cy="44853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00600" y="505599"/>
            <a:ext cx="2286000" cy="461665"/>
          </a:xfrm>
          <a:prstGeom prst="rect">
            <a:avLst/>
          </a:prstGeom>
          <a:noFill/>
        </p:spPr>
        <p:txBody>
          <a:bodyPr wrap="square" rtlCol="0">
            <a:spAutoFit/>
          </a:bodyPr>
          <a:lstStyle/>
          <a:p>
            <a:r>
              <a:rPr lang="en-US" dirty="0" err="1" smtClean="0"/>
              <a:t>Errick</a:t>
            </a:r>
            <a:r>
              <a:rPr lang="en-US" dirty="0" smtClean="0"/>
              <a:t> Jackson</a:t>
            </a:r>
            <a:endParaRPr lang="en-US" dirty="0"/>
          </a:p>
        </p:txBody>
      </p:sp>
      <p:sp>
        <p:nvSpPr>
          <p:cNvPr id="6" name="TextBox 5"/>
          <p:cNvSpPr txBox="1"/>
          <p:nvPr/>
        </p:nvSpPr>
        <p:spPr>
          <a:xfrm>
            <a:off x="6629400" y="5943599"/>
            <a:ext cx="2286000" cy="461665"/>
          </a:xfrm>
          <a:prstGeom prst="rect">
            <a:avLst/>
          </a:prstGeom>
          <a:noFill/>
        </p:spPr>
        <p:txBody>
          <a:bodyPr wrap="square" rtlCol="0">
            <a:spAutoFit/>
          </a:bodyPr>
          <a:lstStyle/>
          <a:p>
            <a:r>
              <a:rPr lang="en-US" dirty="0" smtClean="0"/>
              <a:t>Katelyn B.</a:t>
            </a:r>
            <a:endParaRPr lang="en-US" dirty="0"/>
          </a:p>
        </p:txBody>
      </p:sp>
      <p:sp>
        <p:nvSpPr>
          <p:cNvPr id="9" name="TextBox 8"/>
          <p:cNvSpPr txBox="1"/>
          <p:nvPr/>
        </p:nvSpPr>
        <p:spPr>
          <a:xfrm>
            <a:off x="6477000" y="228600"/>
            <a:ext cx="2269289" cy="738664"/>
          </a:xfrm>
          <a:prstGeom prst="rect">
            <a:avLst/>
          </a:prstGeom>
          <a:noFill/>
        </p:spPr>
        <p:txBody>
          <a:bodyPr wrap="square" rtlCol="0">
            <a:spAutoFit/>
          </a:bodyPr>
          <a:lstStyle/>
          <a:p>
            <a:pPr algn="r"/>
            <a:r>
              <a:rPr lang="en-US" sz="4200" dirty="0" smtClean="0">
                <a:latin typeface="Cambria" pitchFamily="18" charset="0"/>
              </a:rPr>
              <a:t>Trees</a:t>
            </a:r>
            <a:endParaRPr lang="en-US" sz="4200" dirty="0">
              <a:latin typeface="Cambria" pitchFamily="18" charset="0"/>
            </a:endParaRPr>
          </a:p>
        </p:txBody>
      </p:sp>
    </p:spTree>
    <p:extLst>
      <p:ext uri="{BB962C8B-B14F-4D97-AF65-F5344CB8AC3E}">
        <p14:creationId xmlns:p14="http://schemas.microsoft.com/office/powerpoint/2010/main" val="796129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055687" y="123824"/>
            <a:ext cx="1964489" cy="738664"/>
          </a:xfrm>
          <a:prstGeom prst="rect">
            <a:avLst/>
          </a:prstGeom>
          <a:solidFill>
            <a:schemeClr val="bg1"/>
          </a:solidFill>
        </p:spPr>
        <p:txBody>
          <a:bodyPr wrap="square" rtlCol="0">
            <a:spAutoFit/>
          </a:bodyPr>
          <a:lstStyle/>
          <a:p>
            <a:pPr algn="ctr"/>
            <a:r>
              <a:rPr lang="en-US" sz="4200" dirty="0" smtClean="0">
                <a:latin typeface="Cambria" pitchFamily="18" charset="0"/>
              </a:rPr>
              <a:t>Trees</a:t>
            </a:r>
            <a:endParaRPr lang="en-US" sz="4200" dirty="0">
              <a:latin typeface="Cambria" pitchFamily="18" charset="0"/>
            </a:endParaRPr>
          </a:p>
        </p:txBody>
      </p:sp>
    </p:spTree>
    <p:extLst>
      <p:ext uri="{BB962C8B-B14F-4D97-AF65-F5344CB8AC3E}">
        <p14:creationId xmlns:p14="http://schemas.microsoft.com/office/powerpoint/2010/main" val="1460869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2.png"/>
          <p:cNvPicPr>
            <a:picLocks noChangeAspect="1"/>
          </p:cNvPicPr>
          <p:nvPr/>
        </p:nvPicPr>
        <p:blipFill rotWithShape="1">
          <a:blip r:embed="rId2">
            <a:extLst>
              <a:ext uri="{28A0092B-C50C-407E-A947-70E740481C1C}">
                <a14:useLocalDpi xmlns:a14="http://schemas.microsoft.com/office/drawing/2010/main" val="0"/>
              </a:ext>
            </a:extLst>
          </a:blip>
          <a:srcRect l="10534" t="10023" r="12703" b="8708"/>
          <a:stretch/>
        </p:blipFill>
        <p:spPr>
          <a:xfrm>
            <a:off x="156410" y="3071512"/>
            <a:ext cx="4354240" cy="364597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334" y="90467"/>
            <a:ext cx="5451866" cy="5472133"/>
          </a:xfrm>
          <a:prstGeom prst="rect">
            <a:avLst/>
          </a:prstGeom>
        </p:spPr>
      </p:pic>
      <p:sp>
        <p:nvSpPr>
          <p:cNvPr id="3" name="TextBox 2"/>
          <p:cNvSpPr txBox="1"/>
          <p:nvPr/>
        </p:nvSpPr>
        <p:spPr>
          <a:xfrm>
            <a:off x="6248400" y="4432836"/>
            <a:ext cx="2269289" cy="461665"/>
          </a:xfrm>
          <a:prstGeom prst="rect">
            <a:avLst/>
          </a:prstGeom>
          <a:noFill/>
        </p:spPr>
        <p:txBody>
          <a:bodyPr wrap="square" rtlCol="0">
            <a:spAutoFit/>
          </a:bodyPr>
          <a:lstStyle/>
          <a:p>
            <a:r>
              <a:rPr lang="en-US" dirty="0" smtClean="0"/>
              <a:t>Marissa L.</a:t>
            </a:r>
            <a:endParaRPr lang="en-US" dirty="0"/>
          </a:p>
        </p:txBody>
      </p:sp>
      <p:sp>
        <p:nvSpPr>
          <p:cNvPr id="7" name="TextBox 6"/>
          <p:cNvSpPr txBox="1"/>
          <p:nvPr/>
        </p:nvSpPr>
        <p:spPr>
          <a:xfrm>
            <a:off x="156410" y="169334"/>
            <a:ext cx="2269289" cy="738664"/>
          </a:xfrm>
          <a:prstGeom prst="rect">
            <a:avLst/>
          </a:prstGeom>
          <a:noFill/>
        </p:spPr>
        <p:txBody>
          <a:bodyPr wrap="square" rtlCol="0">
            <a:spAutoFit/>
          </a:bodyPr>
          <a:lstStyle/>
          <a:p>
            <a:r>
              <a:rPr lang="en-US" sz="4200" dirty="0" smtClean="0">
                <a:latin typeface="Cambria" pitchFamily="18" charset="0"/>
              </a:rPr>
              <a:t>Trees</a:t>
            </a:r>
            <a:endParaRPr lang="en-US" sz="4200" dirty="0">
              <a:latin typeface="Cambria" pitchFamily="18" charset="0"/>
            </a:endParaRPr>
          </a:p>
        </p:txBody>
      </p:sp>
      <p:sp>
        <p:nvSpPr>
          <p:cNvPr id="11" name="TextBox 10"/>
          <p:cNvSpPr txBox="1"/>
          <p:nvPr/>
        </p:nvSpPr>
        <p:spPr>
          <a:xfrm>
            <a:off x="4343399" y="5932267"/>
            <a:ext cx="4667953" cy="738664"/>
          </a:xfrm>
          <a:prstGeom prst="rect">
            <a:avLst/>
          </a:prstGeom>
          <a:noFill/>
        </p:spPr>
        <p:txBody>
          <a:bodyPr wrap="square" rtlCol="0">
            <a:spAutoFit/>
          </a:bodyPr>
          <a:lstStyle/>
          <a:p>
            <a:pPr algn="r"/>
            <a:r>
              <a:rPr lang="en-US" sz="4200" dirty="0" smtClean="0">
                <a:latin typeface="Cambria" pitchFamily="18" charset="0"/>
              </a:rPr>
              <a:t>and snowflakes…</a:t>
            </a:r>
            <a:endParaRPr lang="en-US" sz="4200" dirty="0">
              <a:latin typeface="Cambria" pitchFamily="18" charset="0"/>
            </a:endParaRPr>
          </a:p>
        </p:txBody>
      </p:sp>
    </p:spTree>
    <p:extLst>
      <p:ext uri="{BB962C8B-B14F-4D97-AF65-F5344CB8AC3E}">
        <p14:creationId xmlns:p14="http://schemas.microsoft.com/office/powerpoint/2010/main" val="3577955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Desktop\kevinbe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7" y="1066800"/>
            <a:ext cx="5074552"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9000" y="6062661"/>
            <a:ext cx="1752600" cy="461665"/>
          </a:xfrm>
          <a:prstGeom prst="rect">
            <a:avLst/>
          </a:prstGeom>
          <a:noFill/>
        </p:spPr>
        <p:txBody>
          <a:bodyPr wrap="square" rtlCol="0">
            <a:spAutoFit/>
          </a:bodyPr>
          <a:lstStyle/>
          <a:p>
            <a:r>
              <a:rPr lang="en-US" dirty="0" smtClean="0"/>
              <a:t>Kevin B.</a:t>
            </a:r>
            <a:endParaRPr lang="en-US" dirty="0"/>
          </a:p>
        </p:txBody>
      </p:sp>
      <p:pic>
        <p:nvPicPr>
          <p:cNvPr id="2052" name="Picture 4" descr="C:\Users\Owner\Desktop\snowflake_lo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3739264"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773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6"/>
          <p:cNvSpPr>
            <a:spLocks noChangeArrowheads="1"/>
          </p:cNvSpPr>
          <p:nvPr>
            <p:custDataLst>
              <p:tags r:id="rId1"/>
            </p:custDataLst>
          </p:nvPr>
        </p:nvSpPr>
        <p:spPr bwMode="auto">
          <a:xfrm>
            <a:off x="3429000" y="1371600"/>
            <a:ext cx="2135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B410CE"/>
                </a:solidFill>
                <a:latin typeface="Courier New" pitchFamily="-106" charset="0"/>
              </a:rPr>
              <a:t>decipher</a:t>
            </a:r>
            <a:endParaRPr lang="en-US" sz="3200" b="1">
              <a:solidFill>
                <a:srgbClr val="1E16E4"/>
              </a:solidFill>
              <a:latin typeface="Courier New" pitchFamily="-106" charset="0"/>
            </a:endParaRPr>
          </a:p>
        </p:txBody>
      </p:sp>
      <p:sp>
        <p:nvSpPr>
          <p:cNvPr id="28677" name="Line 7"/>
          <p:cNvSpPr>
            <a:spLocks noChangeShapeType="1"/>
          </p:cNvSpPr>
          <p:nvPr>
            <p:custDataLst>
              <p:tags r:id="rId2"/>
            </p:custDataLst>
          </p:nvPr>
        </p:nvSpPr>
        <p:spPr bwMode="auto">
          <a:xfrm flipH="1">
            <a:off x="1676400" y="1905000"/>
            <a:ext cx="2286000" cy="457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78" name="Line 8"/>
          <p:cNvSpPr>
            <a:spLocks noChangeShapeType="1"/>
          </p:cNvSpPr>
          <p:nvPr>
            <p:custDataLst>
              <p:tags r:id="rId3"/>
            </p:custDataLst>
          </p:nvPr>
        </p:nvSpPr>
        <p:spPr bwMode="auto">
          <a:xfrm flipH="1">
            <a:off x="4486275" y="1912938"/>
            <a:ext cx="0" cy="57626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79" name="Line 9"/>
          <p:cNvSpPr>
            <a:spLocks noChangeShapeType="1"/>
          </p:cNvSpPr>
          <p:nvPr>
            <p:custDataLst>
              <p:tags r:id="rId4"/>
            </p:custDataLst>
          </p:nvPr>
        </p:nvSpPr>
        <p:spPr bwMode="auto">
          <a:xfrm>
            <a:off x="5008563" y="1917700"/>
            <a:ext cx="1965325" cy="47783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80" name="Rectangle 10"/>
          <p:cNvSpPr>
            <a:spLocks noChangeArrowheads="1"/>
          </p:cNvSpPr>
          <p:nvPr>
            <p:custDataLst>
              <p:tags r:id="rId5"/>
            </p:custDataLst>
          </p:nvPr>
        </p:nvSpPr>
        <p:spPr bwMode="auto">
          <a:xfrm>
            <a:off x="3429000" y="2468563"/>
            <a:ext cx="2135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encipher</a:t>
            </a:r>
          </a:p>
        </p:txBody>
      </p:sp>
      <p:sp>
        <p:nvSpPr>
          <p:cNvPr id="28681" name="Rectangle 11"/>
          <p:cNvSpPr>
            <a:spLocks noChangeArrowheads="1"/>
          </p:cNvSpPr>
          <p:nvPr>
            <p:custDataLst>
              <p:tags r:id="rId6"/>
            </p:custDataLst>
          </p:nvPr>
        </p:nvSpPr>
        <p:spPr bwMode="auto">
          <a:xfrm>
            <a:off x="1216025" y="2392363"/>
            <a:ext cx="915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max</a:t>
            </a:r>
          </a:p>
        </p:txBody>
      </p:sp>
      <p:sp>
        <p:nvSpPr>
          <p:cNvPr id="28682" name="Rectangle 12"/>
          <p:cNvSpPr>
            <a:spLocks noChangeArrowheads="1"/>
          </p:cNvSpPr>
          <p:nvPr>
            <p:custDataLst>
              <p:tags r:id="rId7"/>
            </p:custDataLst>
          </p:nvPr>
        </p:nvSpPr>
        <p:spPr bwMode="auto">
          <a:xfrm>
            <a:off x="6400800" y="2362200"/>
            <a:ext cx="1403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score</a:t>
            </a:r>
          </a:p>
        </p:txBody>
      </p:sp>
      <p:sp>
        <p:nvSpPr>
          <p:cNvPr id="28683" name="Rectangle 13"/>
          <p:cNvSpPr>
            <a:spLocks noChangeArrowheads="1"/>
          </p:cNvSpPr>
          <p:nvPr>
            <p:custDataLst>
              <p:tags r:id="rId8"/>
            </p:custDataLst>
          </p:nvPr>
        </p:nvSpPr>
        <p:spPr bwMode="auto">
          <a:xfrm>
            <a:off x="3429000" y="3382963"/>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rot(c,n)</a:t>
            </a:r>
          </a:p>
        </p:txBody>
      </p:sp>
      <p:sp>
        <p:nvSpPr>
          <p:cNvPr id="28684" name="Rectangle 14"/>
          <p:cNvSpPr>
            <a:spLocks noChangeArrowheads="1"/>
          </p:cNvSpPr>
          <p:nvPr>
            <p:custDataLst>
              <p:tags r:id="rId9"/>
            </p:custDataLst>
          </p:nvPr>
        </p:nvSpPr>
        <p:spPr bwMode="auto">
          <a:xfrm>
            <a:off x="29718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ord</a:t>
            </a:r>
          </a:p>
        </p:txBody>
      </p:sp>
      <p:sp>
        <p:nvSpPr>
          <p:cNvPr id="28685" name="Rectangle 15"/>
          <p:cNvSpPr>
            <a:spLocks noChangeArrowheads="1"/>
          </p:cNvSpPr>
          <p:nvPr>
            <p:custDataLst>
              <p:tags r:id="rId10"/>
            </p:custDataLst>
          </p:nvPr>
        </p:nvSpPr>
        <p:spPr bwMode="auto">
          <a:xfrm>
            <a:off x="50292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000000"/>
                </a:solidFill>
                <a:latin typeface="Courier New" pitchFamily="-106" charset="0"/>
              </a:rPr>
              <a:t>chr</a:t>
            </a:r>
          </a:p>
        </p:txBody>
      </p:sp>
      <p:sp>
        <p:nvSpPr>
          <p:cNvPr id="28686" name="Line 16"/>
          <p:cNvSpPr>
            <a:spLocks noChangeShapeType="1"/>
          </p:cNvSpPr>
          <p:nvPr>
            <p:custDataLst>
              <p:tags r:id="rId11"/>
            </p:custDataLst>
          </p:nvPr>
        </p:nvSpPr>
        <p:spPr bwMode="auto">
          <a:xfrm flipH="1">
            <a:off x="3459163" y="3937000"/>
            <a:ext cx="939800" cy="4937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87" name="Line 17"/>
          <p:cNvSpPr>
            <a:spLocks noChangeShapeType="1"/>
          </p:cNvSpPr>
          <p:nvPr>
            <p:custDataLst>
              <p:tags r:id="rId12"/>
            </p:custDataLst>
          </p:nvPr>
        </p:nvSpPr>
        <p:spPr bwMode="auto">
          <a:xfrm>
            <a:off x="4613275" y="3927475"/>
            <a:ext cx="803275" cy="5064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88" name="Line 18"/>
          <p:cNvSpPr>
            <a:spLocks noChangeShapeType="1"/>
          </p:cNvSpPr>
          <p:nvPr>
            <p:custDataLst>
              <p:tags r:id="rId13"/>
            </p:custDataLst>
          </p:nvPr>
        </p:nvSpPr>
        <p:spPr bwMode="auto">
          <a:xfrm flipH="1">
            <a:off x="4483100" y="2987675"/>
            <a:ext cx="0" cy="4286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89" name="AutoShape 19"/>
          <p:cNvSpPr>
            <a:spLocks noChangeArrowheads="1"/>
          </p:cNvSpPr>
          <p:nvPr>
            <p:custDataLst>
              <p:tags r:id="rId14"/>
            </p:custDataLst>
          </p:nvPr>
        </p:nvSpPr>
        <p:spPr bwMode="auto">
          <a:xfrm>
            <a:off x="457200" y="1447800"/>
            <a:ext cx="533400" cy="3200400"/>
          </a:xfrm>
          <a:prstGeom prst="upArrow">
            <a:avLst>
              <a:gd name="adj1" fmla="val 40472"/>
              <a:gd name="adj2" fmla="val 129167"/>
            </a:avLst>
          </a:prstGeom>
          <a:solidFill>
            <a:srgbClr val="B410C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pPr eaLnBrk="0" hangingPunct="0"/>
            <a:endParaRPr lang="en-US">
              <a:solidFill>
                <a:srgbClr val="000000"/>
              </a:solidFill>
            </a:endParaRPr>
          </a:p>
        </p:txBody>
      </p:sp>
      <p:sp>
        <p:nvSpPr>
          <p:cNvPr id="28690" name="AutoShape 20"/>
          <p:cNvSpPr>
            <a:spLocks noChangeArrowheads="1"/>
          </p:cNvSpPr>
          <p:nvPr>
            <p:custDataLst>
              <p:tags r:id="rId15"/>
            </p:custDataLst>
          </p:nvPr>
        </p:nvSpPr>
        <p:spPr bwMode="auto">
          <a:xfrm rot="10800000">
            <a:off x="457200" y="4899025"/>
            <a:ext cx="533400" cy="1730375"/>
          </a:xfrm>
          <a:prstGeom prst="upArrow">
            <a:avLst>
              <a:gd name="adj1" fmla="val 40472"/>
              <a:gd name="adj2" fmla="val 69837"/>
            </a:avLst>
          </a:prstGeom>
          <a:solidFill>
            <a:srgbClr val="1E16E4"/>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pPr eaLnBrk="0" hangingPunct="0"/>
            <a:endParaRPr lang="en-US">
              <a:solidFill>
                <a:srgbClr val="000000"/>
              </a:solidFill>
            </a:endParaRPr>
          </a:p>
        </p:txBody>
      </p:sp>
      <p:sp>
        <p:nvSpPr>
          <p:cNvPr id="28691" name="Text Box 21"/>
          <p:cNvSpPr txBox="1">
            <a:spLocks noChangeArrowheads="1"/>
          </p:cNvSpPr>
          <p:nvPr>
            <p:custDataLst>
              <p:tags r:id="rId16"/>
            </p:custDataLst>
          </p:nvPr>
        </p:nvSpPr>
        <p:spPr bwMode="auto">
          <a:xfrm>
            <a:off x="857250" y="3810000"/>
            <a:ext cx="1562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a:solidFill>
                  <a:srgbClr val="B410CE"/>
                </a:solidFill>
                <a:latin typeface="Comic Sans MS" pitchFamily="-106" charset="0"/>
              </a:rPr>
              <a:t>creating more and more capable compositions </a:t>
            </a:r>
          </a:p>
        </p:txBody>
      </p:sp>
      <p:grpSp>
        <p:nvGrpSpPr>
          <p:cNvPr id="28692" name="Group 22"/>
          <p:cNvGrpSpPr>
            <a:grpSpLocks/>
          </p:cNvGrpSpPr>
          <p:nvPr>
            <p:custDataLst>
              <p:tags r:id="rId17"/>
            </p:custDataLst>
          </p:nvPr>
        </p:nvGrpSpPr>
        <p:grpSpPr bwMode="auto">
          <a:xfrm>
            <a:off x="4203700" y="838200"/>
            <a:ext cx="531813" cy="600075"/>
            <a:chOff x="2928" y="1051"/>
            <a:chExt cx="840" cy="957"/>
          </a:xfrm>
        </p:grpSpPr>
        <p:sp>
          <p:nvSpPr>
            <p:cNvPr id="28701" name="Freeform 23"/>
            <p:cNvSpPr>
              <a:spLocks/>
            </p:cNvSpPr>
            <p:nvPr>
              <p:custDataLst>
                <p:tags r:id="rId27"/>
              </p:custDataLst>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8702" name="Oval 24"/>
            <p:cNvSpPr>
              <a:spLocks noChangeArrowheads="1"/>
            </p:cNvSpPr>
            <p:nvPr>
              <p:custDataLst>
                <p:tags r:id="rId2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solidFill>
                  <a:srgbClr val="000000"/>
                </a:solidFill>
              </a:endParaRPr>
            </a:p>
          </p:txBody>
        </p:sp>
        <p:sp>
          <p:nvSpPr>
            <p:cNvPr id="28703" name="Oval 25"/>
            <p:cNvSpPr>
              <a:spLocks noChangeArrowheads="1"/>
            </p:cNvSpPr>
            <p:nvPr>
              <p:custDataLst>
                <p:tags r:id="rId2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4" name="Oval 26"/>
            <p:cNvSpPr>
              <a:spLocks noChangeArrowheads="1"/>
            </p:cNvSpPr>
            <p:nvPr>
              <p:custDataLst>
                <p:tags r:id="rId3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5" name="Oval 27"/>
            <p:cNvSpPr>
              <a:spLocks noChangeArrowheads="1"/>
            </p:cNvSpPr>
            <p:nvPr>
              <p:custDataLst>
                <p:tags r:id="rId3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6" name="Oval 28"/>
            <p:cNvSpPr>
              <a:spLocks noChangeArrowheads="1"/>
            </p:cNvSpPr>
            <p:nvPr>
              <p:custDataLst>
                <p:tags r:id="rId3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7" name="Oval 29"/>
            <p:cNvSpPr>
              <a:spLocks noChangeArrowheads="1"/>
            </p:cNvSpPr>
            <p:nvPr>
              <p:custDataLst>
                <p:tags r:id="rId3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8" name="Oval 30"/>
            <p:cNvSpPr>
              <a:spLocks noChangeArrowheads="1"/>
            </p:cNvSpPr>
            <p:nvPr>
              <p:custDataLst>
                <p:tags r:id="rId3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solidFill>
                  <a:srgbClr val="000000"/>
                </a:solidFill>
              </a:endParaRPr>
            </a:p>
          </p:txBody>
        </p:sp>
        <p:sp>
          <p:nvSpPr>
            <p:cNvPr id="28709" name="AutoShape 31"/>
            <p:cNvSpPr>
              <a:spLocks noChangeArrowheads="1"/>
            </p:cNvSpPr>
            <p:nvPr>
              <p:custDataLst>
                <p:tags r:id="rId3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28710" name="Freeform 32"/>
            <p:cNvSpPr>
              <a:spLocks/>
            </p:cNvSpPr>
            <p:nvPr>
              <p:custDataLst>
                <p:tags r:id="rId3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8711" name="Freeform 33"/>
            <p:cNvSpPr>
              <a:spLocks/>
            </p:cNvSpPr>
            <p:nvPr>
              <p:custDataLst>
                <p:tags r:id="rId3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8712" name="Freeform 34"/>
            <p:cNvSpPr>
              <a:spLocks/>
            </p:cNvSpPr>
            <p:nvPr>
              <p:custDataLst>
                <p:tags r:id="rId3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713" name="Freeform 35"/>
            <p:cNvSpPr>
              <a:spLocks/>
            </p:cNvSpPr>
            <p:nvPr>
              <p:custDataLst>
                <p:tags r:id="rId3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8693" name="Text Box 36"/>
          <p:cNvSpPr txBox="1">
            <a:spLocks noChangeArrowheads="1"/>
          </p:cNvSpPr>
          <p:nvPr>
            <p:custDataLst>
              <p:tags r:id="rId18"/>
            </p:custDataLst>
          </p:nvPr>
        </p:nvSpPr>
        <p:spPr bwMode="auto">
          <a:xfrm>
            <a:off x="4789311" y="773289"/>
            <a:ext cx="251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dirty="0">
                <a:solidFill>
                  <a:srgbClr val="067B0E"/>
                </a:solidFill>
                <a:latin typeface="Cambria" pitchFamily="18" charset="0"/>
              </a:rPr>
              <a:t>It looks like I'm </a:t>
            </a:r>
            <a:r>
              <a:rPr lang="en-US" sz="1200" dirty="0" smtClean="0">
                <a:solidFill>
                  <a:srgbClr val="067B0E"/>
                </a:solidFill>
                <a:latin typeface="Cambria" pitchFamily="18" charset="0"/>
              </a:rPr>
              <a:t>a head here…</a:t>
            </a:r>
            <a:endParaRPr lang="en-US" sz="1200" dirty="0">
              <a:solidFill>
                <a:srgbClr val="067B0E"/>
              </a:solidFill>
              <a:latin typeface="Cambria" pitchFamily="18" charset="0"/>
            </a:endParaRPr>
          </a:p>
        </p:txBody>
      </p:sp>
      <p:sp>
        <p:nvSpPr>
          <p:cNvPr id="28694" name="Text Box 37"/>
          <p:cNvSpPr txBox="1">
            <a:spLocks noChangeArrowheads="1"/>
          </p:cNvSpPr>
          <p:nvPr>
            <p:custDataLst>
              <p:tags r:id="rId19"/>
            </p:custDataLst>
          </p:nvPr>
        </p:nvSpPr>
        <p:spPr bwMode="auto">
          <a:xfrm>
            <a:off x="762000" y="5943600"/>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solidFill>
                  <a:srgbClr val="1E16E4"/>
                </a:solidFill>
                <a:latin typeface="Cambria" pitchFamily="18" charset="0"/>
              </a:rPr>
              <a:t>how are even these fundamentals physically realized ?!</a:t>
            </a:r>
          </a:p>
        </p:txBody>
      </p:sp>
      <p:sp>
        <p:nvSpPr>
          <p:cNvPr id="28695" name="Line 38"/>
          <p:cNvSpPr>
            <a:spLocks noChangeShapeType="1"/>
          </p:cNvSpPr>
          <p:nvPr>
            <p:custDataLst>
              <p:tags r:id="rId20"/>
            </p:custDataLst>
          </p:nvPr>
        </p:nvSpPr>
        <p:spPr bwMode="auto">
          <a:xfrm flipV="1">
            <a:off x="3505200" y="4953000"/>
            <a:ext cx="0" cy="5254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696" name="Text Box 39"/>
          <p:cNvSpPr txBox="1">
            <a:spLocks noChangeArrowheads="1"/>
          </p:cNvSpPr>
          <p:nvPr>
            <p:custDataLst>
              <p:tags r:id="rId21"/>
            </p:custDataLst>
          </p:nvPr>
        </p:nvSpPr>
        <p:spPr bwMode="auto">
          <a:xfrm>
            <a:off x="2438400" y="5632450"/>
            <a:ext cx="21605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80000"/>
              </a:lnSpc>
              <a:spcBef>
                <a:spcPct val="50000"/>
              </a:spcBef>
            </a:pPr>
            <a:r>
              <a:rPr lang="en-US" b="1" dirty="0">
                <a:solidFill>
                  <a:srgbClr val="1C10EF"/>
                </a:solidFill>
                <a:latin typeface="Cambria" pitchFamily="18" charset="0"/>
              </a:rPr>
              <a:t>bits! </a:t>
            </a:r>
          </a:p>
        </p:txBody>
      </p:sp>
      <p:sp>
        <p:nvSpPr>
          <p:cNvPr id="28697" name="Text Box 40"/>
          <p:cNvSpPr txBox="1">
            <a:spLocks noChangeArrowheads="1"/>
          </p:cNvSpPr>
          <p:nvPr>
            <p:custDataLst>
              <p:tags r:id="rId22"/>
            </p:custDataLst>
          </p:nvPr>
        </p:nvSpPr>
        <p:spPr bwMode="auto">
          <a:xfrm>
            <a:off x="4795838" y="5599113"/>
            <a:ext cx="137636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90000"/>
              </a:lnSpc>
              <a:spcBef>
                <a:spcPct val="50000"/>
              </a:spcBef>
            </a:pPr>
            <a:r>
              <a:rPr lang="en-US" b="1" dirty="0">
                <a:solidFill>
                  <a:srgbClr val="1C10EF"/>
                </a:solidFill>
                <a:latin typeface="Cambria" pitchFamily="18" charset="0"/>
              </a:rPr>
              <a:t>circuits</a:t>
            </a:r>
          </a:p>
        </p:txBody>
      </p:sp>
      <p:sp>
        <p:nvSpPr>
          <p:cNvPr id="28698" name="Line 41"/>
          <p:cNvSpPr>
            <a:spLocks noChangeShapeType="1"/>
          </p:cNvSpPr>
          <p:nvPr>
            <p:custDataLst>
              <p:tags r:id="rId23"/>
            </p:custDataLst>
          </p:nvPr>
        </p:nvSpPr>
        <p:spPr bwMode="auto">
          <a:xfrm flipV="1">
            <a:off x="5486400" y="4953000"/>
            <a:ext cx="0" cy="5254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8699" name="Text Box 42"/>
          <p:cNvSpPr txBox="1">
            <a:spLocks noChangeArrowheads="1"/>
          </p:cNvSpPr>
          <p:nvPr>
            <p:custDataLst>
              <p:tags r:id="rId24"/>
            </p:custDataLst>
          </p:nvPr>
        </p:nvSpPr>
        <p:spPr bwMode="auto">
          <a:xfrm>
            <a:off x="6781800" y="5715000"/>
            <a:ext cx="2057400" cy="768350"/>
          </a:xfrm>
          <a:prstGeom prst="rect">
            <a:avLst/>
          </a:prstGeom>
          <a:noFill/>
          <a:ln w="19050">
            <a:solidFill>
              <a:srgbClr val="1C10E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90000"/>
              </a:lnSpc>
              <a:spcBef>
                <a:spcPct val="50000"/>
              </a:spcBef>
            </a:pPr>
            <a:r>
              <a:rPr lang="en-US">
                <a:solidFill>
                  <a:srgbClr val="1C10EF"/>
                </a:solidFill>
                <a:latin typeface="Cambria" pitchFamily="18" charset="0"/>
              </a:rPr>
              <a:t>computer organization</a:t>
            </a:r>
          </a:p>
        </p:txBody>
      </p:sp>
      <p:sp>
        <p:nvSpPr>
          <p:cNvPr id="28700" name="Text Box 42"/>
          <p:cNvSpPr txBox="1">
            <a:spLocks noChangeArrowheads="1"/>
          </p:cNvSpPr>
          <p:nvPr>
            <p:custDataLst>
              <p:tags r:id="rId25"/>
            </p:custDataLst>
          </p:nvPr>
        </p:nvSpPr>
        <p:spPr bwMode="auto">
          <a:xfrm>
            <a:off x="6781800" y="3581400"/>
            <a:ext cx="2057400" cy="757238"/>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90000"/>
              </a:lnSpc>
              <a:spcBef>
                <a:spcPct val="50000"/>
              </a:spcBef>
            </a:pPr>
            <a:r>
              <a:rPr lang="en-US">
                <a:solidFill>
                  <a:srgbClr val="7030A0"/>
                </a:solidFill>
                <a:latin typeface="Georgia" pitchFamily="-106" charset="0"/>
              </a:rPr>
              <a:t>program organization</a:t>
            </a:r>
          </a:p>
        </p:txBody>
      </p:sp>
      <p:sp>
        <p:nvSpPr>
          <p:cNvPr id="44" name="Text Box 5"/>
          <p:cNvSpPr txBox="1">
            <a:spLocks noChangeArrowheads="1"/>
          </p:cNvSpPr>
          <p:nvPr>
            <p:custDataLst>
              <p:tags r:id="rId26"/>
            </p:custDataLst>
          </p:nvPr>
        </p:nvSpPr>
        <p:spPr bwMode="auto">
          <a:xfrm>
            <a:off x="990600" y="42333"/>
            <a:ext cx="723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solidFill>
                  <a:srgbClr val="000000"/>
                </a:solidFill>
                <a:latin typeface="Cambria" pitchFamily="18" charset="0"/>
              </a:rPr>
              <a:t>Some legs to stand </a:t>
            </a:r>
            <a:r>
              <a:rPr lang="en-US" sz="4000" dirty="0" smtClean="0">
                <a:solidFill>
                  <a:srgbClr val="000000"/>
                </a:solidFill>
                <a:latin typeface="Cambria" pitchFamily="18" charset="0"/>
              </a:rPr>
              <a:t>on!</a:t>
            </a:r>
            <a:endParaRPr lang="en-US" sz="4000" dirty="0">
              <a:solidFill>
                <a:srgbClr val="000000"/>
              </a:solidFill>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410" y="169334"/>
            <a:ext cx="2936746" cy="738664"/>
          </a:xfrm>
          <a:prstGeom prst="rect">
            <a:avLst/>
          </a:prstGeom>
          <a:noFill/>
        </p:spPr>
        <p:txBody>
          <a:bodyPr wrap="square" rtlCol="0">
            <a:spAutoFit/>
          </a:bodyPr>
          <a:lstStyle/>
          <a:p>
            <a:r>
              <a:rPr lang="en-US" sz="4200" dirty="0" err="1" smtClean="0">
                <a:latin typeface="Cambria" pitchFamily="18" charset="0"/>
              </a:rPr>
              <a:t>Tree</a:t>
            </a:r>
            <a:r>
              <a:rPr lang="en-US" sz="4200" i="1" dirty="0" err="1" smtClean="0">
                <a:latin typeface="Cambria" pitchFamily="18" charset="0"/>
              </a:rPr>
              <a:t>flakes</a:t>
            </a:r>
            <a:r>
              <a:rPr lang="en-US" sz="4200" dirty="0" smtClean="0">
                <a:latin typeface="Cambria" pitchFamily="18" charset="0"/>
              </a:rPr>
              <a:t>?</a:t>
            </a:r>
            <a:endParaRPr lang="en-US" sz="4200" dirty="0">
              <a:latin typeface="Cambria" pitchFamily="18" charset="0"/>
            </a:endParaRPr>
          </a:p>
        </p:txBody>
      </p:sp>
      <p:pic>
        <p:nvPicPr>
          <p:cNvPr id="4098" name="Picture 2" descr="C:\Users\Owner\Desktop\circletree.jpg"/>
          <p:cNvPicPr>
            <a:picLocks noChangeAspect="1" noChangeArrowheads="1"/>
          </p:cNvPicPr>
          <p:nvPr/>
        </p:nvPicPr>
        <p:blipFill rotWithShape="1">
          <a:blip r:embed="rId2">
            <a:extLst>
              <a:ext uri="{28A0092B-C50C-407E-A947-70E740481C1C}">
                <a14:useLocalDpi xmlns:a14="http://schemas.microsoft.com/office/drawing/2010/main" val="0"/>
              </a:ext>
            </a:extLst>
          </a:blip>
          <a:srcRect l="15695" t="16719" r="16349" b="14733"/>
          <a:stretch/>
        </p:blipFill>
        <p:spPr bwMode="auto">
          <a:xfrm>
            <a:off x="76200" y="1112556"/>
            <a:ext cx="5470752" cy="53644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14_all.png"/>
          <p:cNvPicPr>
            <a:picLocks noChangeAspect="1"/>
          </p:cNvPicPr>
          <p:nvPr/>
        </p:nvPicPr>
        <p:blipFill rotWithShape="1">
          <a:blip r:embed="rId3">
            <a:extLst>
              <a:ext uri="{28A0092B-C50C-407E-A947-70E740481C1C}">
                <a14:useLocalDpi xmlns:a14="http://schemas.microsoft.com/office/drawing/2010/main" val="0"/>
              </a:ext>
            </a:extLst>
          </a:blip>
          <a:srcRect l="9205" t="8691" r="12163" b="5476"/>
          <a:stretch/>
        </p:blipFill>
        <p:spPr>
          <a:xfrm>
            <a:off x="5560790" y="1905000"/>
            <a:ext cx="3583210" cy="4038600"/>
          </a:xfrm>
          <a:prstGeom prst="rect">
            <a:avLst/>
          </a:prstGeom>
        </p:spPr>
      </p:pic>
    </p:spTree>
    <p:extLst>
      <p:ext uri="{BB962C8B-B14F-4D97-AF65-F5344CB8AC3E}">
        <p14:creationId xmlns:p14="http://schemas.microsoft.com/office/powerpoint/2010/main" val="4022477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120" t="6680" r="17040" b="14769"/>
          <a:stretch/>
        </p:blipFill>
        <p:spPr>
          <a:xfrm>
            <a:off x="92911" y="2436168"/>
            <a:ext cx="4941560" cy="4193232"/>
          </a:xfrm>
          <a:prstGeom prst="rect">
            <a:avLst/>
          </a:prstGeom>
        </p:spPr>
      </p:pic>
      <p:sp>
        <p:nvSpPr>
          <p:cNvPr id="6" name="TextBox 5"/>
          <p:cNvSpPr txBox="1"/>
          <p:nvPr/>
        </p:nvSpPr>
        <p:spPr>
          <a:xfrm>
            <a:off x="156410" y="169334"/>
            <a:ext cx="2739190" cy="738664"/>
          </a:xfrm>
          <a:prstGeom prst="rect">
            <a:avLst/>
          </a:prstGeom>
          <a:noFill/>
        </p:spPr>
        <p:txBody>
          <a:bodyPr wrap="square" rtlCol="0">
            <a:spAutoFit/>
          </a:bodyPr>
          <a:lstStyle/>
          <a:p>
            <a:r>
              <a:rPr lang="en-US" sz="4200" dirty="0" smtClean="0">
                <a:latin typeface="Cambria" pitchFamily="18" charset="0"/>
              </a:rPr>
              <a:t>Others… !</a:t>
            </a:r>
            <a:endParaRPr lang="en-US" sz="4200" dirty="0">
              <a:latin typeface="Cambria" pitchFamily="18" charset="0"/>
            </a:endParaRPr>
          </a:p>
        </p:txBody>
      </p:sp>
      <p:pic>
        <p:nvPicPr>
          <p:cNvPr id="3074" name="Picture 2" descr="C:\Users\Owner\Desktop\dragoncur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076" y="357187"/>
            <a:ext cx="4350724" cy="5129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50511" y="5913090"/>
            <a:ext cx="2269289" cy="461665"/>
          </a:xfrm>
          <a:prstGeom prst="rect">
            <a:avLst/>
          </a:prstGeom>
          <a:noFill/>
        </p:spPr>
        <p:txBody>
          <a:bodyPr wrap="square" rtlCol="0">
            <a:spAutoFit/>
          </a:bodyPr>
          <a:lstStyle/>
          <a:p>
            <a:pPr algn="ctr"/>
            <a:r>
              <a:rPr lang="en-US" dirty="0" smtClean="0"/>
              <a:t>Annie Ludlow</a:t>
            </a:r>
            <a:endParaRPr lang="en-US" dirty="0"/>
          </a:p>
        </p:txBody>
      </p:sp>
      <p:sp>
        <p:nvSpPr>
          <p:cNvPr id="10" name="TextBox 9"/>
          <p:cNvSpPr txBox="1"/>
          <p:nvPr/>
        </p:nvSpPr>
        <p:spPr>
          <a:xfrm>
            <a:off x="6760411" y="307833"/>
            <a:ext cx="2269289" cy="461665"/>
          </a:xfrm>
          <a:prstGeom prst="rect">
            <a:avLst/>
          </a:prstGeom>
          <a:noFill/>
        </p:spPr>
        <p:txBody>
          <a:bodyPr wrap="square" rtlCol="0">
            <a:spAutoFit/>
          </a:bodyPr>
          <a:lstStyle/>
          <a:p>
            <a:pPr algn="ctr"/>
            <a:r>
              <a:rPr lang="en-US" dirty="0" smtClean="0"/>
              <a:t>C. Hoyt</a:t>
            </a:r>
            <a:endParaRPr lang="en-US" dirty="0"/>
          </a:p>
        </p:txBody>
      </p:sp>
    </p:spTree>
    <p:extLst>
      <p:ext uri="{BB962C8B-B14F-4D97-AF65-F5344CB8AC3E}">
        <p14:creationId xmlns:p14="http://schemas.microsoft.com/office/powerpoint/2010/main" val="2776063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Users\dodds\Desktop\CS5_fall_2011\2011_week_4\CoolTreesNStuff2011\trees and sleepwalkers\sadSnowfla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2672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ChangeArrowheads="1"/>
          </p:cNvSpPr>
          <p:nvPr/>
        </p:nvSpPr>
        <p:spPr bwMode="auto">
          <a:xfrm>
            <a:off x="1524000" y="3200400"/>
            <a:ext cx="1673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Cambria" pitchFamily="18" charset="0"/>
              </a:rPr>
              <a:t>Snowflake?</a:t>
            </a:r>
          </a:p>
        </p:txBody>
      </p:sp>
      <p:sp>
        <p:nvSpPr>
          <p:cNvPr id="62468" name="Text Box 5"/>
          <p:cNvSpPr txBox="1">
            <a:spLocks noChangeArrowheads="1"/>
          </p:cNvSpPr>
          <p:nvPr>
            <p:custDataLst>
              <p:tags r:id="rId1"/>
            </p:custDataLst>
          </p:nvPr>
        </p:nvSpPr>
        <p:spPr bwMode="auto">
          <a:xfrm>
            <a:off x="914400" y="5016500"/>
            <a:ext cx="723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spcBef>
                <a:spcPct val="50000"/>
              </a:spcBef>
            </a:pPr>
            <a:r>
              <a:rPr lang="en-US" sz="4200" dirty="0" smtClean="0">
                <a:solidFill>
                  <a:srgbClr val="000000"/>
                </a:solidFill>
                <a:latin typeface="Cambria" pitchFamily="18" charset="0"/>
              </a:rPr>
              <a:t>It a</a:t>
            </a:r>
            <a:r>
              <a:rPr lang="en-US" sz="4200" dirty="0" smtClean="0">
                <a:solidFill>
                  <a:srgbClr val="000000"/>
                </a:solidFill>
                <a:latin typeface="Cambria" pitchFamily="18" charset="0"/>
              </a:rPr>
              <a:t>ll </a:t>
            </a:r>
            <a:r>
              <a:rPr lang="en-US" sz="4200" dirty="0">
                <a:solidFill>
                  <a:srgbClr val="000000"/>
                </a:solidFill>
                <a:latin typeface="Cambria" pitchFamily="18" charset="0"/>
              </a:rPr>
              <a:t>depends on how you define </a:t>
            </a:r>
            <a:r>
              <a:rPr lang="en-US" sz="4200" b="1" i="1" dirty="0" smtClean="0">
                <a:solidFill>
                  <a:srgbClr val="000000"/>
                </a:solidFill>
                <a:latin typeface="Cambria" pitchFamily="18" charset="0"/>
              </a:rPr>
              <a:t>success</a:t>
            </a:r>
            <a:r>
              <a:rPr lang="en-US" sz="4200" dirty="0" smtClean="0">
                <a:solidFill>
                  <a:srgbClr val="000000"/>
                </a:solidFill>
                <a:latin typeface="Cambria" pitchFamily="18" charset="0"/>
              </a:rPr>
              <a:t> </a:t>
            </a:r>
            <a:r>
              <a:rPr lang="en-US" sz="4200" dirty="0">
                <a:solidFill>
                  <a:srgbClr val="000000"/>
                </a:solidFill>
                <a:latin typeface="Cambria" pitchFamily="18" charset="0"/>
              </a:rPr>
              <a:t>...</a:t>
            </a:r>
          </a:p>
        </p:txBody>
      </p:sp>
      <p:pic>
        <p:nvPicPr>
          <p:cNvPr id="62469" name="Picture 3"/>
          <p:cNvPicPr>
            <a:picLocks noChangeAspect="1" noChangeArrowheads="1"/>
          </p:cNvPicPr>
          <p:nvPr/>
        </p:nvPicPr>
        <p:blipFill>
          <a:blip r:embed="rId4">
            <a:extLst>
              <a:ext uri="{28A0092B-C50C-407E-A947-70E740481C1C}">
                <a14:useLocalDpi xmlns:a14="http://schemas.microsoft.com/office/drawing/2010/main" val="0"/>
              </a:ext>
            </a:extLst>
          </a:blip>
          <a:srcRect l="43716" b="35600"/>
          <a:stretch>
            <a:fillRect/>
          </a:stretch>
        </p:blipFill>
        <p:spPr bwMode="auto">
          <a:xfrm>
            <a:off x="5027613" y="295275"/>
            <a:ext cx="3763962" cy="4276725"/>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0" name="Rectangle 2"/>
          <p:cNvSpPr>
            <a:spLocks noChangeArrowheads="1"/>
          </p:cNvSpPr>
          <p:nvPr/>
        </p:nvSpPr>
        <p:spPr bwMode="auto">
          <a:xfrm>
            <a:off x="5486400" y="3962400"/>
            <a:ext cx="1128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smtClean="0">
                <a:solidFill>
                  <a:srgbClr val="000000"/>
                </a:solidFill>
                <a:latin typeface="Cambria" pitchFamily="18" charset="0"/>
              </a:rPr>
              <a:t>svtree</a:t>
            </a:r>
            <a:r>
              <a:rPr lang="en-US" dirty="0">
                <a:solidFill>
                  <a:srgbClr val="000000"/>
                </a:solidFill>
                <a:latin typeface="Cambria" pitchFamily="18" charset="0"/>
              </a:rPr>
              <a:t>?</a:t>
            </a:r>
          </a:p>
        </p:txBody>
      </p:sp>
    </p:spTree>
    <p:extLst>
      <p:ext uri="{BB962C8B-B14F-4D97-AF65-F5344CB8AC3E}">
        <p14:creationId xmlns:p14="http://schemas.microsoft.com/office/powerpoint/2010/main" val="2491004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Users\dodds\Desktop\CS5_fall_2011\2011_week_4\CoolTreesNStuff2011\trees and sleepwalkers\sadSnowfla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2672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ChangeArrowheads="1"/>
          </p:cNvSpPr>
          <p:nvPr/>
        </p:nvSpPr>
        <p:spPr bwMode="auto">
          <a:xfrm>
            <a:off x="1524000" y="3200400"/>
            <a:ext cx="1673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000000"/>
                </a:solidFill>
                <a:latin typeface="Cambria" pitchFamily="18" charset="0"/>
              </a:rPr>
              <a:t>Snowflake?</a:t>
            </a:r>
          </a:p>
        </p:txBody>
      </p:sp>
      <p:pic>
        <p:nvPicPr>
          <p:cNvPr id="62469" name="Picture 3"/>
          <p:cNvPicPr>
            <a:picLocks noChangeAspect="1" noChangeArrowheads="1"/>
          </p:cNvPicPr>
          <p:nvPr/>
        </p:nvPicPr>
        <p:blipFill>
          <a:blip r:embed="rId4">
            <a:extLst>
              <a:ext uri="{28A0092B-C50C-407E-A947-70E740481C1C}">
                <a14:useLocalDpi xmlns:a14="http://schemas.microsoft.com/office/drawing/2010/main" val="0"/>
              </a:ext>
            </a:extLst>
          </a:blip>
          <a:srcRect l="43716" b="35600"/>
          <a:stretch>
            <a:fillRect/>
          </a:stretch>
        </p:blipFill>
        <p:spPr bwMode="auto">
          <a:xfrm>
            <a:off x="5027613" y="295275"/>
            <a:ext cx="3763962" cy="4276725"/>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0" name="Rectangle 2"/>
          <p:cNvSpPr>
            <a:spLocks noChangeArrowheads="1"/>
          </p:cNvSpPr>
          <p:nvPr/>
        </p:nvSpPr>
        <p:spPr bwMode="auto">
          <a:xfrm>
            <a:off x="5486400" y="3962400"/>
            <a:ext cx="1128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smtClean="0">
                <a:solidFill>
                  <a:srgbClr val="000000"/>
                </a:solidFill>
                <a:latin typeface="Cambria" pitchFamily="18" charset="0"/>
              </a:rPr>
              <a:t>svtree</a:t>
            </a:r>
            <a:r>
              <a:rPr lang="en-US" dirty="0">
                <a:solidFill>
                  <a:srgbClr val="000000"/>
                </a:solidFill>
                <a:latin typeface="Cambria" pitchFamily="18" charset="0"/>
              </a:rPr>
              <a:t>?</a:t>
            </a:r>
          </a:p>
        </p:txBody>
      </p:sp>
      <p:pic>
        <p:nvPicPr>
          <p:cNvPr id="5122" name="Picture 2" descr="C:\Users\Owner\Desktop\treefail3.png"/>
          <p:cNvPicPr>
            <a:picLocks noChangeAspect="1" noChangeArrowheads="1"/>
          </p:cNvPicPr>
          <p:nvPr/>
        </p:nvPicPr>
        <p:blipFill rotWithShape="1">
          <a:blip r:embed="rId5">
            <a:extLst>
              <a:ext uri="{28A0092B-C50C-407E-A947-70E740481C1C}">
                <a14:useLocalDpi xmlns:a14="http://schemas.microsoft.com/office/drawing/2010/main" val="0"/>
              </a:ext>
            </a:extLst>
          </a:blip>
          <a:srcRect l="36173" t="41163" r="11093" b="23965"/>
          <a:stretch/>
        </p:blipFill>
        <p:spPr bwMode="auto">
          <a:xfrm>
            <a:off x="1790700" y="1441438"/>
            <a:ext cx="5410200" cy="35106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1519535"/>
            <a:ext cx="3276600" cy="461665"/>
          </a:xfrm>
          <a:prstGeom prst="rect">
            <a:avLst/>
          </a:prstGeom>
          <a:noFill/>
        </p:spPr>
        <p:txBody>
          <a:bodyPr wrap="square" rtlCol="0">
            <a:spAutoFit/>
          </a:bodyPr>
          <a:lstStyle/>
          <a:p>
            <a:pPr algn="ctr"/>
            <a:r>
              <a:rPr lang="en-US" b="1" dirty="0" smtClean="0">
                <a:solidFill>
                  <a:schemeClr val="bg1"/>
                </a:solidFill>
                <a:latin typeface="Calibri" panose="020F0502020204030204" pitchFamily="34" charset="0"/>
              </a:rPr>
              <a:t>treefail3</a:t>
            </a:r>
            <a:r>
              <a:rPr lang="en-US" dirty="0" smtClean="0">
                <a:solidFill>
                  <a:schemeClr val="bg1"/>
                </a:solidFill>
                <a:latin typeface="Calibri" panose="020F0502020204030204" pitchFamily="34" charset="0"/>
              </a:rPr>
              <a:t>.png  (Amy H.)</a:t>
            </a:r>
            <a:endParaRPr lang="en-US" dirty="0">
              <a:solidFill>
                <a:schemeClr val="bg1"/>
              </a:solidFill>
              <a:latin typeface="Calibri" panose="020F0502020204030204" pitchFamily="34" charset="0"/>
            </a:endParaRPr>
          </a:p>
        </p:txBody>
      </p:sp>
      <p:sp>
        <p:nvSpPr>
          <p:cNvPr id="9" name="Text Box 5"/>
          <p:cNvSpPr txBox="1">
            <a:spLocks noChangeArrowheads="1"/>
          </p:cNvSpPr>
          <p:nvPr>
            <p:custDataLst>
              <p:tags r:id="rId1"/>
            </p:custDataLst>
          </p:nvPr>
        </p:nvSpPr>
        <p:spPr bwMode="auto">
          <a:xfrm>
            <a:off x="914400" y="5016500"/>
            <a:ext cx="723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spcBef>
                <a:spcPct val="50000"/>
              </a:spcBef>
            </a:pPr>
            <a:r>
              <a:rPr lang="en-US" sz="4200" dirty="0" smtClean="0">
                <a:solidFill>
                  <a:srgbClr val="000000"/>
                </a:solidFill>
                <a:latin typeface="Cambria" pitchFamily="18" charset="0"/>
              </a:rPr>
              <a:t>It a</a:t>
            </a:r>
            <a:r>
              <a:rPr lang="en-US" sz="4200" dirty="0" smtClean="0">
                <a:solidFill>
                  <a:srgbClr val="000000"/>
                </a:solidFill>
                <a:latin typeface="Cambria" pitchFamily="18" charset="0"/>
              </a:rPr>
              <a:t>ll </a:t>
            </a:r>
            <a:r>
              <a:rPr lang="en-US" sz="4200" dirty="0">
                <a:solidFill>
                  <a:srgbClr val="000000"/>
                </a:solidFill>
                <a:latin typeface="Cambria" pitchFamily="18" charset="0"/>
              </a:rPr>
              <a:t>depends on how you define </a:t>
            </a:r>
            <a:r>
              <a:rPr lang="en-US" sz="4200" b="1" i="1" dirty="0" smtClean="0">
                <a:solidFill>
                  <a:srgbClr val="000000"/>
                </a:solidFill>
                <a:latin typeface="Cambria" pitchFamily="18" charset="0"/>
              </a:rPr>
              <a:t>success</a:t>
            </a:r>
            <a:r>
              <a:rPr lang="en-US" sz="4200" dirty="0" smtClean="0">
                <a:solidFill>
                  <a:srgbClr val="000000"/>
                </a:solidFill>
                <a:latin typeface="Cambria" pitchFamily="18" charset="0"/>
              </a:rPr>
              <a:t> </a:t>
            </a:r>
            <a:r>
              <a:rPr lang="en-US" sz="4200" dirty="0">
                <a:solidFill>
                  <a:srgbClr val="000000"/>
                </a:solidFill>
                <a:latin typeface="Cambria" pitchFamily="18" charset="0"/>
              </a:rPr>
              <a:t>...</a:t>
            </a:r>
          </a:p>
        </p:txBody>
      </p:sp>
    </p:spTree>
    <p:extLst>
      <p:ext uri="{BB962C8B-B14F-4D97-AF65-F5344CB8AC3E}">
        <p14:creationId xmlns:p14="http://schemas.microsoft.com/office/powerpoint/2010/main" val="2406850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custDataLst>
              <p:tags r:id="rId1"/>
            </p:custDataLst>
          </p:nvPr>
        </p:nvSpPr>
        <p:spPr bwMode="auto">
          <a:xfrm>
            <a:off x="914400" y="5016500"/>
            <a:ext cx="723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spcBef>
                <a:spcPct val="50000"/>
              </a:spcBef>
            </a:pPr>
            <a:r>
              <a:rPr lang="en-US" sz="4200" dirty="0" smtClean="0">
                <a:solidFill>
                  <a:srgbClr val="000000"/>
                </a:solidFill>
                <a:latin typeface="Cambria" pitchFamily="18" charset="0"/>
              </a:rPr>
              <a:t>It a</a:t>
            </a:r>
            <a:r>
              <a:rPr lang="en-US" sz="4200" dirty="0" smtClean="0">
                <a:solidFill>
                  <a:srgbClr val="000000"/>
                </a:solidFill>
                <a:latin typeface="Cambria" pitchFamily="18" charset="0"/>
              </a:rPr>
              <a:t>ll </a:t>
            </a:r>
            <a:r>
              <a:rPr lang="en-US" sz="4200" dirty="0">
                <a:solidFill>
                  <a:srgbClr val="000000"/>
                </a:solidFill>
                <a:latin typeface="Cambria" pitchFamily="18" charset="0"/>
              </a:rPr>
              <a:t>depends on how you define </a:t>
            </a:r>
            <a:r>
              <a:rPr lang="en-US" sz="4200" b="1" i="1" dirty="0" smtClean="0">
                <a:solidFill>
                  <a:srgbClr val="000000"/>
                </a:solidFill>
                <a:latin typeface="Cambria" pitchFamily="18" charset="0"/>
              </a:rPr>
              <a:t>success</a:t>
            </a:r>
            <a:r>
              <a:rPr lang="en-US" sz="4200" dirty="0" smtClean="0">
                <a:solidFill>
                  <a:srgbClr val="000000"/>
                </a:solidFill>
                <a:latin typeface="Cambria" pitchFamily="18" charset="0"/>
              </a:rPr>
              <a:t> </a:t>
            </a:r>
            <a:r>
              <a:rPr lang="en-US" sz="4200" dirty="0">
                <a:solidFill>
                  <a:srgbClr val="000000"/>
                </a:solidFill>
                <a:latin typeface="Cambria" pitchFamily="18" charset="0"/>
              </a:rPr>
              <a:t>...</a:t>
            </a:r>
          </a:p>
        </p:txBody>
      </p:sp>
      <p:pic>
        <p:nvPicPr>
          <p:cNvPr id="63490" name="Picture 3" descr="C:\Users\dodds\Desktop\CS5_fall_2011\2011_week_4\CoolTreesNStuff2011\trees and sleepwalkers\sadSnowfla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2672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ChangeArrowheads="1"/>
          </p:cNvSpPr>
          <p:nvPr/>
        </p:nvSpPr>
        <p:spPr bwMode="auto">
          <a:xfrm>
            <a:off x="1524000" y="3200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Times New Roman" pitchFamily="-106" charset="0"/>
              </a:rPr>
              <a:t>Snowflake?</a:t>
            </a:r>
            <a:endParaRPr lang="en-US">
              <a:solidFill>
                <a:srgbClr val="000000"/>
              </a:solidFill>
            </a:endParaRPr>
          </a:p>
        </p:txBody>
      </p:sp>
      <p:pic>
        <p:nvPicPr>
          <p:cNvPr id="63493" name="Picture 3"/>
          <p:cNvPicPr>
            <a:picLocks noChangeAspect="1" noChangeArrowheads="1"/>
          </p:cNvPicPr>
          <p:nvPr/>
        </p:nvPicPr>
        <p:blipFill>
          <a:blip r:embed="rId4">
            <a:extLst>
              <a:ext uri="{28A0092B-C50C-407E-A947-70E740481C1C}">
                <a14:useLocalDpi xmlns:a14="http://schemas.microsoft.com/office/drawing/2010/main" val="0"/>
              </a:ext>
            </a:extLst>
          </a:blip>
          <a:srcRect l="43716" b="35600"/>
          <a:stretch>
            <a:fillRect/>
          </a:stretch>
        </p:blipFill>
        <p:spPr bwMode="auto">
          <a:xfrm>
            <a:off x="5027613" y="295275"/>
            <a:ext cx="3763962" cy="4276725"/>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4" name="Rectangle 2"/>
          <p:cNvSpPr>
            <a:spLocks noChangeArrowheads="1"/>
          </p:cNvSpPr>
          <p:nvPr/>
        </p:nvSpPr>
        <p:spPr bwMode="auto">
          <a:xfrm>
            <a:off x="5486400" y="3962400"/>
            <a:ext cx="114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Times New Roman" pitchFamily="-106" charset="0"/>
              </a:rPr>
              <a:t>svTree?</a:t>
            </a:r>
            <a:endParaRPr lang="en-US">
              <a:solidFill>
                <a:srgbClr val="000000"/>
              </a:solidFill>
            </a:endParaRPr>
          </a:p>
        </p:txBody>
      </p:sp>
      <p:pic>
        <p:nvPicPr>
          <p:cNvPr id="63495" name="Picture 2" descr="C:\Users\dodds\Desktop\CS5_fall_2011\cs5_2010\lecture8\CoolTrees2010\Screen shot 2010-09-23 at 10.53.05 PM.png"/>
          <p:cNvPicPr>
            <a:picLocks noChangeAspect="1" noChangeArrowheads="1"/>
          </p:cNvPicPr>
          <p:nvPr/>
        </p:nvPicPr>
        <p:blipFill>
          <a:blip r:embed="rId5">
            <a:extLst>
              <a:ext uri="{28A0092B-C50C-407E-A947-70E740481C1C}">
                <a14:useLocalDpi xmlns:a14="http://schemas.microsoft.com/office/drawing/2010/main" val="0"/>
              </a:ext>
            </a:extLst>
          </a:blip>
          <a:srcRect l="9050" t="10063" r="11311" b="16982"/>
          <a:stretch>
            <a:fillRect/>
          </a:stretch>
        </p:blipFill>
        <p:spPr bwMode="auto">
          <a:xfrm>
            <a:off x="2146300" y="344488"/>
            <a:ext cx="4775200" cy="6296025"/>
          </a:xfrm>
          <a:prstGeom prst="rect">
            <a:avLst/>
          </a:prstGeom>
          <a:noFill/>
          <a:ln w="38100">
            <a:solidFill>
              <a:srgbClr val="1C10EF"/>
            </a:solidFill>
            <a:miter lim="800000"/>
            <a:headEnd/>
            <a:tailEnd/>
          </a:ln>
          <a:extLst>
            <a:ext uri="{909E8E84-426E-40DD-AFC4-6F175D3DCCD1}">
              <a14:hiddenFill xmlns:a14="http://schemas.microsoft.com/office/drawing/2010/main">
                <a:solidFill>
                  <a:srgbClr val="FFFFFF"/>
                </a:solidFill>
              </a14:hiddenFill>
            </a:ext>
          </a:extLst>
        </p:spPr>
      </p:pic>
      <p:sp>
        <p:nvSpPr>
          <p:cNvPr id="63496" name="Rectangle 5"/>
          <p:cNvSpPr>
            <a:spLocks noChangeArrowheads="1"/>
          </p:cNvSpPr>
          <p:nvPr/>
        </p:nvSpPr>
        <p:spPr bwMode="auto">
          <a:xfrm>
            <a:off x="4477366" y="5410200"/>
            <a:ext cx="2229072" cy="461665"/>
          </a:xfrm>
          <a:prstGeom prst="rect">
            <a:avLst/>
          </a:prstGeom>
          <a:solidFill>
            <a:srgbClr val="CCECFF"/>
          </a:solidFill>
          <a:ln>
            <a:noFill/>
          </a:ln>
          <a:extLst/>
        </p:spPr>
        <p:txBody>
          <a:bodyPr wrap="none">
            <a:spAutoFit/>
          </a:bodyPr>
          <a:lstStyle/>
          <a:p>
            <a:pPr algn="ctr"/>
            <a:r>
              <a:rPr lang="en-US" b="1" dirty="0" smtClean="0">
                <a:latin typeface="Cambria" pitchFamily="18" charset="0"/>
              </a:rPr>
              <a:t>SNOWFLAKE?!</a:t>
            </a:r>
            <a:endParaRPr lang="en-US" b="1" dirty="0">
              <a:latin typeface="Cambria" pitchFamily="18" charset="0"/>
            </a:endParaRPr>
          </a:p>
        </p:txBody>
      </p:sp>
    </p:spTree>
    <p:extLst>
      <p:ext uri="{BB962C8B-B14F-4D97-AF65-F5344CB8AC3E}">
        <p14:creationId xmlns:p14="http://schemas.microsoft.com/office/powerpoint/2010/main" val="2646867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Screen shot 2011-09-27 at 7.38.53 AM.png"/>
          <p:cNvPicPr>
            <a:picLocks noChangeAspect="1"/>
          </p:cNvPicPr>
          <p:nvPr/>
        </p:nvPicPr>
        <p:blipFill>
          <a:blip r:embed="rId2">
            <a:extLst>
              <a:ext uri="{28A0092B-C50C-407E-A947-70E740481C1C}">
                <a14:useLocalDpi xmlns:a14="http://schemas.microsoft.com/office/drawing/2010/main" val="0"/>
              </a:ext>
            </a:extLst>
          </a:blip>
          <a:srcRect l="4195" t="2563" r="4810" b="7219"/>
          <a:stretch>
            <a:fillRect/>
          </a:stretch>
        </p:blipFill>
        <p:spPr bwMode="auto">
          <a:xfrm>
            <a:off x="0" y="0"/>
            <a:ext cx="6872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71245" y="6454220"/>
            <a:ext cx="3181320" cy="276999"/>
          </a:xfrm>
          <a:prstGeom prst="rect">
            <a:avLst/>
          </a:prstGeom>
        </p:spPr>
        <p:txBody>
          <a:bodyPr wrap="none">
            <a:spAutoFit/>
          </a:bodyPr>
          <a:lstStyle/>
          <a:p>
            <a:pPr algn="ctr"/>
            <a:r>
              <a:rPr lang="en-US" sz="1200" dirty="0" smtClean="0">
                <a:latin typeface="Cambria" pitchFamily="18" charset="0"/>
              </a:rPr>
              <a:t>a turtle-drawn portrait from </a:t>
            </a:r>
            <a:r>
              <a:rPr lang="en-US" sz="1200" dirty="0" smtClean="0">
                <a:latin typeface="Cambria" pitchFamily="18" charset="0"/>
              </a:rPr>
              <a:t>turtle graphics </a:t>
            </a:r>
            <a:r>
              <a:rPr lang="en-US" sz="1200" dirty="0" smtClean="0">
                <a:latin typeface="Cambria" pitchFamily="18" charset="0"/>
              </a:rPr>
              <a:t>…</a:t>
            </a:r>
            <a:endParaRPr lang="en-US" sz="1200" dirty="0"/>
          </a:p>
        </p:txBody>
      </p:sp>
      <p:sp>
        <p:nvSpPr>
          <p:cNvPr id="3" name="TextBox 2"/>
          <p:cNvSpPr txBox="1"/>
          <p:nvPr/>
        </p:nvSpPr>
        <p:spPr>
          <a:xfrm>
            <a:off x="7162800" y="5715000"/>
            <a:ext cx="1676400" cy="954107"/>
          </a:xfrm>
          <a:prstGeom prst="rect">
            <a:avLst/>
          </a:prstGeom>
          <a:noFill/>
        </p:spPr>
        <p:txBody>
          <a:bodyPr wrap="square" rtlCol="0">
            <a:spAutoFit/>
          </a:bodyPr>
          <a:lstStyle/>
          <a:p>
            <a:pPr algn="ctr"/>
            <a:r>
              <a:rPr lang="en-US" sz="2800" i="1" dirty="0" smtClean="0">
                <a:latin typeface="Calibri" panose="020F0502020204030204" pitchFamily="34" charset="0"/>
              </a:rPr>
              <a:t>Whoa!</a:t>
            </a:r>
          </a:p>
          <a:p>
            <a:pPr algn="ctr"/>
            <a:r>
              <a:rPr lang="en-US" sz="2800" i="1" dirty="0" smtClean="0">
                <a:latin typeface="Calibri" panose="020F0502020204030204" pitchFamily="34" charset="0"/>
              </a:rPr>
              <a:t>'12</a:t>
            </a:r>
            <a:endParaRPr lang="en-US" sz="2800" i="1" dirty="0">
              <a:latin typeface="Calibri" panose="020F0502020204030204" pitchFamily="34" charset="0"/>
            </a:endParaRPr>
          </a:p>
        </p:txBody>
      </p:sp>
    </p:spTree>
    <p:extLst>
      <p:ext uri="{BB962C8B-B14F-4D97-AF65-F5344CB8AC3E}">
        <p14:creationId xmlns:p14="http://schemas.microsoft.com/office/powerpoint/2010/main" val="3274810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03"/>
          <p:cNvSpPr txBox="1">
            <a:spLocks noChangeArrowheads="1"/>
          </p:cNvSpPr>
          <p:nvPr>
            <p:custDataLst>
              <p:tags r:id="rId1"/>
            </p:custDataLst>
          </p:nvPr>
        </p:nvSpPr>
        <p:spPr bwMode="auto">
          <a:xfrm rot="20854360">
            <a:off x="406400" y="1413047"/>
            <a:ext cx="8305800" cy="1200329"/>
          </a:xfrm>
          <a:prstGeom prst="rect">
            <a:avLst/>
          </a:prstGeom>
          <a:no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7200" dirty="0" smtClean="0">
                <a:solidFill>
                  <a:srgbClr val="067B0E"/>
                </a:solidFill>
                <a:latin typeface="Cambria" pitchFamily="18" charset="0"/>
              </a:rPr>
              <a:t>Back to binary…</a:t>
            </a:r>
            <a:endParaRPr lang="en-US" sz="7200" dirty="0">
              <a:solidFill>
                <a:srgbClr val="067B0E"/>
              </a:solidFill>
              <a:latin typeface="Cambria" pitchFamily="18" charset="0"/>
            </a:endParaRPr>
          </a:p>
        </p:txBody>
      </p:sp>
    </p:spTree>
    <p:extLst>
      <p:ext uri="{BB962C8B-B14F-4D97-AF65-F5344CB8AC3E}">
        <p14:creationId xmlns:p14="http://schemas.microsoft.com/office/powerpoint/2010/main" val="3226065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8"/>
          <p:cNvSpPr>
            <a:spLocks noChangeArrowheads="1"/>
          </p:cNvSpPr>
          <p:nvPr>
            <p:custDataLst>
              <p:tags r:id="rId1"/>
            </p:custDataLst>
          </p:nvPr>
        </p:nvSpPr>
        <p:spPr bwMode="auto">
          <a:xfrm>
            <a:off x="34861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4038" name="Rectangle 9"/>
          <p:cNvSpPr>
            <a:spLocks noChangeArrowheads="1"/>
          </p:cNvSpPr>
          <p:nvPr>
            <p:custDataLst>
              <p:tags r:id="rId2"/>
            </p:custDataLst>
          </p:nvPr>
        </p:nvSpPr>
        <p:spPr bwMode="auto">
          <a:xfrm>
            <a:off x="32448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44041" name="Rectangle 12"/>
          <p:cNvSpPr>
            <a:spLocks noChangeArrowheads="1"/>
          </p:cNvSpPr>
          <p:nvPr>
            <p:custDataLst>
              <p:tags r:id="rId3"/>
            </p:custDataLst>
          </p:nvPr>
        </p:nvSpPr>
        <p:spPr bwMode="auto">
          <a:xfrm>
            <a:off x="2984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44042" name="Rectangle 13"/>
          <p:cNvSpPr>
            <a:spLocks noChangeArrowheads="1"/>
          </p:cNvSpPr>
          <p:nvPr>
            <p:custDataLst>
              <p:tags r:id="rId4"/>
            </p:custDataLst>
          </p:nvPr>
        </p:nvSpPr>
        <p:spPr bwMode="auto">
          <a:xfrm>
            <a:off x="2742569" y="1828800"/>
            <a:ext cx="2616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smtClean="0">
                <a:latin typeface="Courier New" pitchFamily="-106" charset="0"/>
              </a:rPr>
              <a:t>…</a:t>
            </a:r>
            <a:endParaRPr lang="en-US" sz="1000" b="1" dirty="0">
              <a:latin typeface="Courier New" pitchFamily="-106" charset="0"/>
            </a:endParaRPr>
          </a:p>
        </p:txBody>
      </p:sp>
      <p:sp>
        <p:nvSpPr>
          <p:cNvPr id="44045" name="Text Box 16"/>
          <p:cNvSpPr txBox="1">
            <a:spLocks noChangeArrowheads="1"/>
          </p:cNvSpPr>
          <p:nvPr>
            <p:custDataLst>
              <p:tags r:id="rId5"/>
            </p:custDataLst>
          </p:nvPr>
        </p:nvSpPr>
        <p:spPr bwMode="auto">
          <a:xfrm>
            <a:off x="5562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4046" name="Rectangle 17"/>
          <p:cNvSpPr>
            <a:spLocks noChangeArrowheads="1"/>
          </p:cNvSpPr>
          <p:nvPr>
            <p:custDataLst>
              <p:tags r:id="rId6"/>
            </p:custDataLst>
          </p:nvPr>
        </p:nvSpPr>
        <p:spPr bwMode="auto">
          <a:xfrm>
            <a:off x="5981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4047" name="Rectangle 18"/>
          <p:cNvSpPr>
            <a:spLocks noChangeArrowheads="1"/>
          </p:cNvSpPr>
          <p:nvPr>
            <p:custDataLst>
              <p:tags r:id="rId7"/>
            </p:custDataLst>
          </p:nvPr>
        </p:nvSpPr>
        <p:spPr bwMode="auto">
          <a:xfrm>
            <a:off x="5676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4048" name="Rectangle 19"/>
          <p:cNvSpPr>
            <a:spLocks noChangeArrowheads="1"/>
          </p:cNvSpPr>
          <p:nvPr>
            <p:custDataLst>
              <p:tags r:id="rId8"/>
            </p:custDataLst>
          </p:nvPr>
        </p:nvSpPr>
        <p:spPr bwMode="auto">
          <a:xfrm>
            <a:off x="6286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4049" name="Text Box 20"/>
          <p:cNvSpPr txBox="1">
            <a:spLocks noChangeArrowheads="1"/>
          </p:cNvSpPr>
          <p:nvPr>
            <p:custDataLst>
              <p:tags r:id="rId9"/>
            </p:custDataLst>
          </p:nvPr>
        </p:nvSpPr>
        <p:spPr bwMode="auto">
          <a:xfrm>
            <a:off x="3962400"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44051" name="Line 22"/>
          <p:cNvSpPr>
            <a:spLocks noChangeShapeType="1"/>
          </p:cNvSpPr>
          <p:nvPr>
            <p:custDataLst>
              <p:tags r:id="rId10"/>
            </p:custDataLst>
          </p:nvPr>
        </p:nvSpPr>
        <p:spPr bwMode="auto">
          <a:xfrm flipV="1">
            <a:off x="1870074" y="2578100"/>
            <a:ext cx="9525" cy="16129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44052" name="Text Box 25"/>
          <p:cNvSpPr txBox="1">
            <a:spLocks noChangeArrowheads="1"/>
          </p:cNvSpPr>
          <p:nvPr>
            <p:custDataLst>
              <p:tags r:id="rId11"/>
            </p:custDataLst>
          </p:nvPr>
        </p:nvSpPr>
        <p:spPr bwMode="auto">
          <a:xfrm>
            <a:off x="1508478" y="4122003"/>
            <a:ext cx="5829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latin typeface="Cambria" pitchFamily="18" charset="0"/>
              </a:rPr>
              <a:t>This first step </a:t>
            </a:r>
            <a:r>
              <a:rPr lang="en-US" dirty="0" smtClean="0">
                <a:latin typeface="Cambria" pitchFamily="18" charset="0"/>
              </a:rPr>
              <a:t>of </a:t>
            </a:r>
            <a:r>
              <a:rPr lang="en-US" b="1" dirty="0" smtClean="0">
                <a:latin typeface="Cambria" pitchFamily="18" charset="0"/>
              </a:rPr>
              <a:t>left-to-right</a:t>
            </a:r>
            <a:r>
              <a:rPr lang="en-US" dirty="0" smtClean="0">
                <a:latin typeface="Cambria" pitchFamily="18" charset="0"/>
              </a:rPr>
              <a:t> </a:t>
            </a:r>
            <a:r>
              <a:rPr lang="en-US" dirty="0">
                <a:latin typeface="Cambria" pitchFamily="18" charset="0"/>
              </a:rPr>
              <a:t>conversion into </a:t>
            </a:r>
            <a:r>
              <a:rPr lang="en-US" dirty="0" smtClean="0">
                <a:latin typeface="Cambria" pitchFamily="18" charset="0"/>
              </a:rPr>
              <a:t>binary </a:t>
            </a:r>
            <a:r>
              <a:rPr lang="en-US" dirty="0" smtClean="0">
                <a:latin typeface="Cambria" pitchFamily="18" charset="0"/>
              </a:rPr>
              <a:t>is </a:t>
            </a:r>
            <a:r>
              <a:rPr lang="en-US" dirty="0">
                <a:latin typeface="Cambria" pitchFamily="18" charset="0"/>
              </a:rPr>
              <a:t>tricky to program... </a:t>
            </a:r>
            <a:r>
              <a:rPr lang="en-US" dirty="0" smtClean="0">
                <a:latin typeface="Cambria" pitchFamily="18" charset="0"/>
              </a:rPr>
              <a:t> </a:t>
            </a:r>
            <a:r>
              <a:rPr lang="en-US" b="1" i="1" dirty="0" smtClean="0">
                <a:solidFill>
                  <a:srgbClr val="C00000"/>
                </a:solidFill>
                <a:latin typeface="Cambria" pitchFamily="18" charset="0"/>
              </a:rPr>
              <a:t>Why</a:t>
            </a:r>
            <a:r>
              <a:rPr lang="en-US" b="1" i="1" dirty="0">
                <a:solidFill>
                  <a:srgbClr val="C00000"/>
                </a:solidFill>
                <a:latin typeface="Cambria" pitchFamily="18" charset="0"/>
              </a:rPr>
              <a:t>?</a:t>
            </a:r>
          </a:p>
        </p:txBody>
      </p:sp>
      <p:sp>
        <p:nvSpPr>
          <p:cNvPr id="44053" name="Text Box 26"/>
          <p:cNvSpPr txBox="1">
            <a:spLocks noChangeArrowheads="1"/>
          </p:cNvSpPr>
          <p:nvPr>
            <p:custDataLst>
              <p:tags r:id="rId12"/>
            </p:custDataLst>
          </p:nvPr>
        </p:nvSpPr>
        <p:spPr bwMode="auto">
          <a:xfrm>
            <a:off x="7083425" y="5814145"/>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dirty="0">
                <a:solidFill>
                  <a:srgbClr val="067B0E"/>
                </a:solidFill>
                <a:latin typeface="Cambria" pitchFamily="18" charset="0"/>
              </a:rPr>
              <a:t>You mean aside from having to think in binary? </a:t>
            </a:r>
          </a:p>
        </p:txBody>
      </p:sp>
      <p:grpSp>
        <p:nvGrpSpPr>
          <p:cNvPr id="44054" name="Group 27"/>
          <p:cNvGrpSpPr>
            <a:grpSpLocks/>
          </p:cNvGrpSpPr>
          <p:nvPr>
            <p:custDataLst>
              <p:tags r:id="rId13"/>
            </p:custDataLst>
          </p:nvPr>
        </p:nvGrpSpPr>
        <p:grpSpPr bwMode="auto">
          <a:xfrm>
            <a:off x="6554787" y="6091238"/>
            <a:ext cx="531813" cy="600075"/>
            <a:chOff x="2928" y="1051"/>
            <a:chExt cx="840" cy="957"/>
          </a:xfrm>
        </p:grpSpPr>
        <p:sp>
          <p:nvSpPr>
            <p:cNvPr id="44056" name="Freeform 28"/>
            <p:cNvSpPr>
              <a:spLocks/>
            </p:cNvSpPr>
            <p:nvPr>
              <p:custDataLst>
                <p:tags r:id="rId17"/>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4057" name="Oval 29"/>
            <p:cNvSpPr>
              <a:spLocks noChangeArrowheads="1"/>
            </p:cNvSpPr>
            <p:nvPr>
              <p:custDataLst>
                <p:tags r:id="rId1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44058" name="Oval 30"/>
            <p:cNvSpPr>
              <a:spLocks noChangeArrowheads="1"/>
            </p:cNvSpPr>
            <p:nvPr>
              <p:custDataLst>
                <p:tags r:id="rId1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59" name="Oval 31"/>
            <p:cNvSpPr>
              <a:spLocks noChangeArrowheads="1"/>
            </p:cNvSpPr>
            <p:nvPr>
              <p:custDataLst>
                <p:tags r:id="rId2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0" name="Oval 32"/>
            <p:cNvSpPr>
              <a:spLocks noChangeArrowheads="1"/>
            </p:cNvSpPr>
            <p:nvPr>
              <p:custDataLst>
                <p:tags r:id="rId2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1" name="Oval 33"/>
            <p:cNvSpPr>
              <a:spLocks noChangeArrowheads="1"/>
            </p:cNvSpPr>
            <p:nvPr>
              <p:custDataLst>
                <p:tags r:id="rId2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2" name="Oval 34"/>
            <p:cNvSpPr>
              <a:spLocks noChangeArrowheads="1"/>
            </p:cNvSpPr>
            <p:nvPr>
              <p:custDataLst>
                <p:tags r:id="rId2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3" name="Oval 35"/>
            <p:cNvSpPr>
              <a:spLocks noChangeArrowheads="1"/>
            </p:cNvSpPr>
            <p:nvPr>
              <p:custDataLst>
                <p:tags r:id="rId2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4064" name="AutoShape 36"/>
            <p:cNvSpPr>
              <a:spLocks noChangeArrowheads="1"/>
            </p:cNvSpPr>
            <p:nvPr>
              <p:custDataLst>
                <p:tags r:id="rId2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44065" name="Freeform 37"/>
            <p:cNvSpPr>
              <a:spLocks/>
            </p:cNvSpPr>
            <p:nvPr>
              <p:custDataLst>
                <p:tags r:id="rId2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066" name="Freeform 38"/>
            <p:cNvSpPr>
              <a:spLocks/>
            </p:cNvSpPr>
            <p:nvPr>
              <p:custDataLst>
                <p:tags r:id="rId2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067" name="Freeform 39"/>
            <p:cNvSpPr>
              <a:spLocks/>
            </p:cNvSpPr>
            <p:nvPr>
              <p:custDataLst>
                <p:tags r:id="rId2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4068" name="Freeform 40"/>
            <p:cNvSpPr>
              <a:spLocks/>
            </p:cNvSpPr>
            <p:nvPr>
              <p:custDataLst>
                <p:tags r:id="rId2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7" name="Text Box 5"/>
          <p:cNvSpPr txBox="1">
            <a:spLocks noChangeArrowheads="1"/>
          </p:cNvSpPr>
          <p:nvPr>
            <p:custDataLst>
              <p:tags r:id="rId14"/>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38" name="Text Box 6"/>
          <p:cNvSpPr txBox="1">
            <a:spLocks noChangeArrowheads="1"/>
          </p:cNvSpPr>
          <p:nvPr>
            <p:custDataLst>
              <p:tags r:id="rId15"/>
            </p:custDataLst>
          </p:nvPr>
        </p:nvSpPr>
        <p:spPr bwMode="auto">
          <a:xfrm>
            <a:off x="11430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39" name="Text Box 7"/>
          <p:cNvSpPr txBox="1">
            <a:spLocks noChangeArrowheads="1"/>
          </p:cNvSpPr>
          <p:nvPr>
            <p:custDataLst>
              <p:tags r:id="rId16"/>
            </p:custDataLst>
          </p:nvPr>
        </p:nvSpPr>
        <p:spPr bwMode="auto">
          <a:xfrm>
            <a:off x="4724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Tree>
    <p:extLst>
      <p:ext uri="{BB962C8B-B14F-4D97-AF65-F5344CB8AC3E}">
        <p14:creationId xmlns:p14="http://schemas.microsoft.com/office/powerpoint/2010/main" val="3862957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1"/>
          <p:cNvSpPr txBox="1">
            <a:spLocks noChangeArrowheads="1"/>
          </p:cNvSpPr>
          <p:nvPr>
            <p:custDataLst>
              <p:tags r:id="rId1"/>
            </p:custDataLst>
          </p:nvPr>
        </p:nvSpPr>
        <p:spPr bwMode="auto">
          <a:xfrm rot="-700352">
            <a:off x="5178845" y="4898595"/>
            <a:ext cx="3536661" cy="830997"/>
          </a:xfrm>
          <a:prstGeom prst="rect">
            <a:avLst/>
          </a:prstGeom>
          <a:solidFill>
            <a:srgbClr val="FEDDDA"/>
          </a:solidFill>
          <a:ln>
            <a:solidFill>
              <a:srgbClr val="FF0000"/>
            </a:solid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smtClean="0">
                <a:latin typeface="Cambria" pitchFamily="18" charset="0"/>
              </a:rPr>
              <a:t>It's tricky to </a:t>
            </a:r>
            <a:r>
              <a:rPr lang="en-US" dirty="0">
                <a:latin typeface="Cambria" pitchFamily="18" charset="0"/>
              </a:rPr>
              <a:t>find the largest power </a:t>
            </a:r>
            <a:r>
              <a:rPr lang="en-US" dirty="0" smtClean="0">
                <a:latin typeface="Cambria" pitchFamily="18" charset="0"/>
              </a:rPr>
              <a:t>needed…</a:t>
            </a:r>
            <a:endParaRPr lang="en-US" dirty="0">
              <a:latin typeface="Cambria" pitchFamily="18" charset="0"/>
            </a:endParaRPr>
          </a:p>
        </p:txBody>
      </p:sp>
      <p:sp>
        <p:nvSpPr>
          <p:cNvPr id="44037" name="Rectangle 8"/>
          <p:cNvSpPr>
            <a:spLocks noChangeArrowheads="1"/>
          </p:cNvSpPr>
          <p:nvPr>
            <p:custDataLst>
              <p:tags r:id="rId2"/>
            </p:custDataLst>
          </p:nvPr>
        </p:nvSpPr>
        <p:spPr bwMode="auto">
          <a:xfrm>
            <a:off x="34861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4038" name="Rectangle 9"/>
          <p:cNvSpPr>
            <a:spLocks noChangeArrowheads="1"/>
          </p:cNvSpPr>
          <p:nvPr>
            <p:custDataLst>
              <p:tags r:id="rId3"/>
            </p:custDataLst>
          </p:nvPr>
        </p:nvSpPr>
        <p:spPr bwMode="auto">
          <a:xfrm>
            <a:off x="32448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44039" name="Rectangle 10"/>
          <p:cNvSpPr>
            <a:spLocks noChangeArrowheads="1"/>
          </p:cNvSpPr>
          <p:nvPr>
            <p:custDataLst>
              <p:tags r:id="rId4"/>
            </p:custDataLst>
          </p:nvPr>
        </p:nvSpPr>
        <p:spPr bwMode="auto">
          <a:xfrm>
            <a:off x="24638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44040" name="Rectangle 11"/>
          <p:cNvSpPr>
            <a:spLocks noChangeArrowheads="1"/>
          </p:cNvSpPr>
          <p:nvPr>
            <p:custDataLst>
              <p:tags r:id="rId5"/>
            </p:custDataLst>
          </p:nvPr>
        </p:nvSpPr>
        <p:spPr bwMode="auto">
          <a:xfrm>
            <a:off x="21971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44041" name="Rectangle 12"/>
          <p:cNvSpPr>
            <a:spLocks noChangeArrowheads="1"/>
          </p:cNvSpPr>
          <p:nvPr>
            <p:custDataLst>
              <p:tags r:id="rId6"/>
            </p:custDataLst>
          </p:nvPr>
        </p:nvSpPr>
        <p:spPr bwMode="auto">
          <a:xfrm>
            <a:off x="2984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44042" name="Rectangle 13"/>
          <p:cNvSpPr>
            <a:spLocks noChangeArrowheads="1"/>
          </p:cNvSpPr>
          <p:nvPr>
            <p:custDataLst>
              <p:tags r:id="rId7"/>
            </p:custDataLst>
          </p:nvPr>
        </p:nvSpPr>
        <p:spPr bwMode="auto">
          <a:xfrm>
            <a:off x="27432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44043" name="Rectangle 14"/>
          <p:cNvSpPr>
            <a:spLocks noChangeArrowheads="1"/>
          </p:cNvSpPr>
          <p:nvPr>
            <p:custDataLst>
              <p:tags r:id="rId8"/>
            </p:custDataLst>
          </p:nvPr>
        </p:nvSpPr>
        <p:spPr bwMode="auto">
          <a:xfrm>
            <a:off x="19685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44044" name="Rectangle 15"/>
          <p:cNvSpPr>
            <a:spLocks noChangeArrowheads="1"/>
          </p:cNvSpPr>
          <p:nvPr>
            <p:custDataLst>
              <p:tags r:id="rId9"/>
            </p:custDataLst>
          </p:nvPr>
        </p:nvSpPr>
        <p:spPr bwMode="auto">
          <a:xfrm>
            <a:off x="16637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44045" name="Text Box 16"/>
          <p:cNvSpPr txBox="1">
            <a:spLocks noChangeArrowheads="1"/>
          </p:cNvSpPr>
          <p:nvPr>
            <p:custDataLst>
              <p:tags r:id="rId10"/>
            </p:custDataLst>
          </p:nvPr>
        </p:nvSpPr>
        <p:spPr bwMode="auto">
          <a:xfrm>
            <a:off x="5562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4046" name="Rectangle 17"/>
          <p:cNvSpPr>
            <a:spLocks noChangeArrowheads="1"/>
          </p:cNvSpPr>
          <p:nvPr>
            <p:custDataLst>
              <p:tags r:id="rId11"/>
            </p:custDataLst>
          </p:nvPr>
        </p:nvSpPr>
        <p:spPr bwMode="auto">
          <a:xfrm>
            <a:off x="5981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4047" name="Rectangle 18"/>
          <p:cNvSpPr>
            <a:spLocks noChangeArrowheads="1"/>
          </p:cNvSpPr>
          <p:nvPr>
            <p:custDataLst>
              <p:tags r:id="rId12"/>
            </p:custDataLst>
          </p:nvPr>
        </p:nvSpPr>
        <p:spPr bwMode="auto">
          <a:xfrm>
            <a:off x="5676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4048" name="Rectangle 19"/>
          <p:cNvSpPr>
            <a:spLocks noChangeArrowheads="1"/>
          </p:cNvSpPr>
          <p:nvPr>
            <p:custDataLst>
              <p:tags r:id="rId13"/>
            </p:custDataLst>
          </p:nvPr>
        </p:nvSpPr>
        <p:spPr bwMode="auto">
          <a:xfrm>
            <a:off x="6286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4049" name="Text Box 20"/>
          <p:cNvSpPr txBox="1">
            <a:spLocks noChangeArrowheads="1"/>
          </p:cNvSpPr>
          <p:nvPr>
            <p:custDataLst>
              <p:tags r:id="rId14"/>
            </p:custDataLst>
          </p:nvPr>
        </p:nvSpPr>
        <p:spPr bwMode="auto">
          <a:xfrm>
            <a:off x="3962400"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t>=</a:t>
            </a:r>
          </a:p>
        </p:txBody>
      </p:sp>
      <p:sp>
        <p:nvSpPr>
          <p:cNvPr id="44051" name="Line 22"/>
          <p:cNvSpPr>
            <a:spLocks noChangeShapeType="1"/>
          </p:cNvSpPr>
          <p:nvPr>
            <p:custDataLst>
              <p:tags r:id="rId15"/>
            </p:custDataLst>
          </p:nvPr>
        </p:nvSpPr>
        <p:spPr bwMode="auto">
          <a:xfrm flipV="1">
            <a:off x="1870074" y="2578100"/>
            <a:ext cx="9525" cy="16129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44052" name="Text Box 25"/>
          <p:cNvSpPr txBox="1">
            <a:spLocks noChangeArrowheads="1"/>
          </p:cNvSpPr>
          <p:nvPr>
            <p:custDataLst>
              <p:tags r:id="rId16"/>
            </p:custDataLst>
          </p:nvPr>
        </p:nvSpPr>
        <p:spPr bwMode="auto">
          <a:xfrm>
            <a:off x="1676400" y="4122003"/>
            <a:ext cx="5829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This first step </a:t>
            </a:r>
            <a:r>
              <a:rPr lang="en-US" dirty="0" smtClean="0">
                <a:latin typeface="Cambria" pitchFamily="18" charset="0"/>
              </a:rPr>
              <a:t>of </a:t>
            </a:r>
            <a:r>
              <a:rPr lang="en-US" b="1" dirty="0" smtClean="0">
                <a:latin typeface="Cambria" pitchFamily="18" charset="0"/>
              </a:rPr>
              <a:t>left-to-right</a:t>
            </a:r>
            <a:r>
              <a:rPr lang="en-US" dirty="0" smtClean="0">
                <a:latin typeface="Cambria" pitchFamily="18" charset="0"/>
              </a:rPr>
              <a:t> </a:t>
            </a:r>
            <a:r>
              <a:rPr lang="en-US" dirty="0">
                <a:latin typeface="Cambria" pitchFamily="18" charset="0"/>
              </a:rPr>
              <a:t>conversion into  </a:t>
            </a:r>
            <a:r>
              <a:rPr lang="en-US" dirty="0" smtClean="0">
                <a:latin typeface="Cambria" pitchFamily="18" charset="0"/>
              </a:rPr>
              <a:t>binary is </a:t>
            </a:r>
            <a:r>
              <a:rPr lang="en-US" dirty="0">
                <a:latin typeface="Cambria" pitchFamily="18" charset="0"/>
              </a:rPr>
              <a:t>tricky to program... </a:t>
            </a:r>
            <a:r>
              <a:rPr lang="en-US" dirty="0" smtClean="0">
                <a:latin typeface="Cambria" pitchFamily="18" charset="0"/>
              </a:rPr>
              <a:t> </a:t>
            </a:r>
            <a:r>
              <a:rPr lang="en-US" b="1" i="1" dirty="0" smtClean="0">
                <a:solidFill>
                  <a:srgbClr val="C00000"/>
                </a:solidFill>
                <a:latin typeface="Cambria" pitchFamily="18" charset="0"/>
              </a:rPr>
              <a:t>Why</a:t>
            </a:r>
            <a:r>
              <a:rPr lang="en-US" b="1" i="1" dirty="0">
                <a:solidFill>
                  <a:srgbClr val="C00000"/>
                </a:solidFill>
                <a:latin typeface="Cambria" pitchFamily="18" charset="0"/>
              </a:rPr>
              <a:t>?</a:t>
            </a:r>
          </a:p>
        </p:txBody>
      </p:sp>
      <p:sp>
        <p:nvSpPr>
          <p:cNvPr id="37" name="Text Box 5"/>
          <p:cNvSpPr txBox="1">
            <a:spLocks noChangeArrowheads="1"/>
          </p:cNvSpPr>
          <p:nvPr>
            <p:custDataLst>
              <p:tags r:id="rId17"/>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38" name="Text Box 6"/>
          <p:cNvSpPr txBox="1">
            <a:spLocks noChangeArrowheads="1"/>
          </p:cNvSpPr>
          <p:nvPr>
            <p:custDataLst>
              <p:tags r:id="rId18"/>
            </p:custDataLst>
          </p:nvPr>
        </p:nvSpPr>
        <p:spPr bwMode="auto">
          <a:xfrm>
            <a:off x="11430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39" name="Text Box 7"/>
          <p:cNvSpPr txBox="1">
            <a:spLocks noChangeArrowheads="1"/>
          </p:cNvSpPr>
          <p:nvPr>
            <p:custDataLst>
              <p:tags r:id="rId19"/>
            </p:custDataLst>
          </p:nvPr>
        </p:nvSpPr>
        <p:spPr bwMode="auto">
          <a:xfrm>
            <a:off x="4724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Tree>
    <p:extLst>
      <p:ext uri="{BB962C8B-B14F-4D97-AF65-F5344CB8AC3E}">
        <p14:creationId xmlns:p14="http://schemas.microsoft.com/office/powerpoint/2010/main" val="287563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15" t="18667" r="31623" b="37999"/>
          <a:stretch/>
        </p:blipFill>
        <p:spPr bwMode="auto">
          <a:xfrm>
            <a:off x="685800" y="2127618"/>
            <a:ext cx="7772400" cy="434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95800" y="1329014"/>
            <a:ext cx="3272050" cy="461665"/>
          </a:xfrm>
          <a:prstGeom prst="rect">
            <a:avLst/>
          </a:prstGeom>
          <a:solidFill>
            <a:schemeClr val="bg1"/>
          </a:solidFill>
        </p:spPr>
        <p:txBody>
          <a:bodyPr wrap="none">
            <a:spAutoFit/>
          </a:bodyPr>
          <a:lstStyle/>
          <a:p>
            <a:r>
              <a:rPr lang="en-US" dirty="0" err="1" smtClean="0">
                <a:latin typeface="Cambria" pitchFamily="18" charset="0"/>
              </a:rPr>
              <a:t>b.d</a:t>
            </a:r>
            <a:r>
              <a:rPr lang="en-US" dirty="0" smtClean="0">
                <a:latin typeface="Cambria" pitchFamily="18" charset="0"/>
              </a:rPr>
              <a:t>. ~ binary digit ~ </a:t>
            </a:r>
            <a:r>
              <a:rPr lang="en-US" b="1" u="sng" dirty="0" smtClean="0">
                <a:latin typeface="Cambria" pitchFamily="18" charset="0"/>
              </a:rPr>
              <a:t>bit</a:t>
            </a:r>
            <a:endParaRPr lang="en-US" b="1" u="sng" dirty="0"/>
          </a:p>
        </p:txBody>
      </p:sp>
      <p:sp>
        <p:nvSpPr>
          <p:cNvPr id="39" name="Text Box 103"/>
          <p:cNvSpPr txBox="1">
            <a:spLocks noChangeArrowheads="1"/>
          </p:cNvSpPr>
          <p:nvPr>
            <p:custDataLst>
              <p:tags r:id="rId1"/>
            </p:custDataLst>
          </p:nvPr>
        </p:nvSpPr>
        <p:spPr bwMode="auto">
          <a:xfrm>
            <a:off x="457200" y="304800"/>
            <a:ext cx="8305800" cy="830997"/>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smtClean="0">
                <a:solidFill>
                  <a:srgbClr val="FF0000"/>
                </a:solidFill>
                <a:latin typeface="Cambria" pitchFamily="18" charset="0"/>
              </a:rPr>
              <a:t>Extra! </a:t>
            </a:r>
            <a:r>
              <a:rPr lang="en-US" dirty="0" smtClean="0">
                <a:latin typeface="Cambria" pitchFamily="18" charset="0"/>
              </a:rPr>
              <a:t>Can you figure out the last binary digit (bit) of  </a:t>
            </a:r>
            <a:r>
              <a:rPr lang="en-US" b="1" dirty="0" smtClean="0">
                <a:solidFill>
                  <a:srgbClr val="C00000"/>
                </a:solidFill>
                <a:latin typeface="Cambria" pitchFamily="18" charset="0"/>
              </a:rPr>
              <a:t>53</a:t>
            </a:r>
            <a:r>
              <a:rPr lang="en-US" dirty="0" smtClean="0">
                <a:latin typeface="Cambria" pitchFamily="18" charset="0"/>
              </a:rPr>
              <a:t> </a:t>
            </a:r>
            <a:r>
              <a:rPr lang="en-US" b="1" i="1" dirty="0" smtClean="0">
                <a:latin typeface="Cambria" pitchFamily="18" charset="0"/>
              </a:rPr>
              <a:t>without determining any other bits</a:t>
            </a:r>
            <a:r>
              <a:rPr lang="en-US" b="1" dirty="0" smtClean="0">
                <a:latin typeface="Cambria" pitchFamily="18" charset="0"/>
              </a:rPr>
              <a:t>?  </a:t>
            </a:r>
            <a:r>
              <a:rPr lang="en-US" dirty="0" smtClean="0">
                <a:latin typeface="Cambria" pitchFamily="18" charset="0"/>
              </a:rPr>
              <a:t>The last two? </a:t>
            </a:r>
            <a:r>
              <a:rPr lang="en-US" dirty="0">
                <a:latin typeface="Cambria" pitchFamily="18" charset="0"/>
              </a:rPr>
              <a:t> </a:t>
            </a:r>
            <a:r>
              <a:rPr lang="en-US" dirty="0" smtClean="0">
                <a:latin typeface="Cambria" pitchFamily="18" charset="0"/>
              </a:rPr>
              <a:t>three?</a:t>
            </a:r>
            <a:endParaRPr lang="en-US" dirty="0">
              <a:latin typeface="Cambria" pitchFamily="18" charset="0"/>
            </a:endParaRPr>
          </a:p>
        </p:txBody>
      </p:sp>
      <p:cxnSp>
        <p:nvCxnSpPr>
          <p:cNvPr id="4" name="Straight Arrow Connector 3"/>
          <p:cNvCxnSpPr/>
          <p:nvPr/>
        </p:nvCxnSpPr>
        <p:spPr bwMode="auto">
          <a:xfrm flipH="1">
            <a:off x="3810000" y="1652391"/>
            <a:ext cx="685800" cy="609600"/>
          </a:xfrm>
          <a:prstGeom prst="straightConnector1">
            <a:avLst/>
          </a:prstGeom>
          <a:noFill/>
          <a:ln w="19050" cap="flat" cmpd="sng" algn="ctr">
            <a:solidFill>
              <a:schemeClr val="tx1"/>
            </a:solidFill>
            <a:prstDash val="solid"/>
            <a:round/>
            <a:headEnd type="none" w="med" len="med"/>
            <a:tailEnd type="arrow"/>
          </a:ln>
          <a:effectLst/>
        </p:spPr>
      </p:cxnSp>
      <p:sp>
        <p:nvSpPr>
          <p:cNvPr id="43" name="Rectangle 42"/>
          <p:cNvSpPr/>
          <p:nvPr/>
        </p:nvSpPr>
        <p:spPr>
          <a:xfrm>
            <a:off x="4683420" y="1837266"/>
            <a:ext cx="3720249" cy="276999"/>
          </a:xfrm>
          <a:prstGeom prst="rect">
            <a:avLst/>
          </a:prstGeom>
          <a:solidFill>
            <a:schemeClr val="bg1"/>
          </a:solidFill>
        </p:spPr>
        <p:txBody>
          <a:bodyPr wrap="none">
            <a:spAutoFit/>
          </a:bodyPr>
          <a:lstStyle/>
          <a:p>
            <a:pPr algn="ctr"/>
            <a:r>
              <a:rPr lang="en-US" sz="1200" dirty="0" smtClean="0">
                <a:latin typeface="Cambria" pitchFamily="18" charset="0"/>
              </a:rPr>
              <a:t>"bit" first appeared in print in 1948 </a:t>
            </a:r>
            <a:r>
              <a:rPr lang="en-US" sz="1200" dirty="0">
                <a:latin typeface="Cambria" pitchFamily="18" charset="0"/>
              </a:rPr>
              <a:t>(Claude Shannon</a:t>
            </a:r>
            <a:r>
              <a:rPr lang="en-US" sz="1200" dirty="0" smtClean="0">
                <a:latin typeface="Cambria" pitchFamily="18" charset="0"/>
              </a:rPr>
              <a:t>)</a:t>
            </a:r>
            <a:endParaRPr lang="en-US" sz="1200" dirty="0"/>
          </a:p>
        </p:txBody>
      </p:sp>
      <p:sp>
        <p:nvSpPr>
          <p:cNvPr id="44" name="Rectangle 43"/>
          <p:cNvSpPr/>
          <p:nvPr/>
        </p:nvSpPr>
        <p:spPr>
          <a:xfrm>
            <a:off x="4152900" y="5791200"/>
            <a:ext cx="4115663" cy="553998"/>
          </a:xfrm>
          <a:prstGeom prst="rect">
            <a:avLst/>
          </a:prstGeom>
          <a:solidFill>
            <a:schemeClr val="bg1"/>
          </a:solidFill>
        </p:spPr>
        <p:txBody>
          <a:bodyPr wrap="square">
            <a:spAutoFit/>
          </a:bodyPr>
          <a:lstStyle/>
          <a:p>
            <a:pPr algn="ctr"/>
            <a:r>
              <a:rPr lang="en-US" sz="1500" dirty="0" smtClean="0">
                <a:latin typeface="Cambria" pitchFamily="18" charset="0"/>
              </a:rPr>
              <a:t>early document allocating different bits to control or data portions of a processor's work</a:t>
            </a:r>
            <a:endParaRPr lang="en-US" sz="1500" dirty="0"/>
          </a:p>
        </p:txBody>
      </p:sp>
    </p:spTree>
    <p:extLst>
      <p:ext uri="{BB962C8B-B14F-4D97-AF65-F5344CB8AC3E}">
        <p14:creationId xmlns:p14="http://schemas.microsoft.com/office/powerpoint/2010/main" val="4042018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743200" y="3954462"/>
            <a:ext cx="5940425" cy="2370138"/>
          </a:xfrm>
          <a:prstGeom prst="roundRect">
            <a:avLst/>
          </a:prstGeom>
          <a:solidFill>
            <a:srgbClr val="FEDDDA"/>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9699" name="Text Box 5"/>
          <p:cNvSpPr txBox="1">
            <a:spLocks noChangeArrowheads="1"/>
          </p:cNvSpPr>
          <p:nvPr>
            <p:custDataLst>
              <p:tags r:id="rId1"/>
            </p:custDataLst>
          </p:nvPr>
        </p:nvSpPr>
        <p:spPr bwMode="auto">
          <a:xfrm>
            <a:off x="914400" y="136525"/>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Binary Storage </a:t>
            </a:r>
            <a:r>
              <a:rPr lang="en-US" sz="4000" dirty="0" smtClean="0">
                <a:latin typeface="Cambria" pitchFamily="18" charset="0"/>
              </a:rPr>
              <a:t>&amp; </a:t>
            </a:r>
            <a:r>
              <a:rPr lang="en-US" sz="4000" dirty="0">
                <a:latin typeface="Cambria" pitchFamily="18" charset="0"/>
              </a:rPr>
              <a:t>Representation</a:t>
            </a:r>
          </a:p>
        </p:txBody>
      </p:sp>
      <p:pic>
        <p:nvPicPr>
          <p:cNvPr id="29700" name="Picture 6"/>
          <p:cNvPicPr>
            <a:picLocks noChangeAspect="1" noChangeArrowheads="1"/>
          </p:cNvPicPr>
          <p:nvPr>
            <p:custDataLst>
              <p:tags r:id="rId2"/>
            </p:custDataLst>
          </p:nvPr>
        </p:nvPicPr>
        <p:blipFill>
          <a:blip r:embed="rId24">
            <a:extLst>
              <a:ext uri="{28A0092B-C50C-407E-A947-70E740481C1C}">
                <a14:useLocalDpi xmlns:a14="http://schemas.microsoft.com/office/drawing/2010/main" val="0"/>
              </a:ext>
            </a:extLst>
          </a:blip>
          <a:srcRect l="15625" t="22917" r="60612" b="31056"/>
          <a:stretch>
            <a:fillRect/>
          </a:stretch>
        </p:blipFill>
        <p:spPr bwMode="auto">
          <a:xfrm>
            <a:off x="152400" y="1371600"/>
            <a:ext cx="231775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Line 8"/>
          <p:cNvSpPr>
            <a:spLocks noChangeShapeType="1"/>
          </p:cNvSpPr>
          <p:nvPr>
            <p:custDataLst>
              <p:tags r:id="rId3"/>
            </p:custDataLst>
          </p:nvPr>
        </p:nvSpPr>
        <p:spPr bwMode="auto">
          <a:xfrm>
            <a:off x="7551738" y="1847497"/>
            <a:ext cx="20637" cy="2201863"/>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2" name="Text Box 9"/>
          <p:cNvSpPr txBox="1">
            <a:spLocks noChangeArrowheads="1"/>
          </p:cNvSpPr>
          <p:nvPr>
            <p:custDataLst>
              <p:tags r:id="rId4"/>
            </p:custDataLst>
          </p:nvPr>
        </p:nvSpPr>
        <p:spPr bwMode="auto">
          <a:xfrm>
            <a:off x="4514850" y="1362075"/>
            <a:ext cx="383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990000"/>
                </a:solidFill>
                <a:latin typeface="Cambria" pitchFamily="18" charset="0"/>
              </a:rPr>
              <a:t>8 bits = 1 byte = 1 box</a:t>
            </a:r>
          </a:p>
        </p:txBody>
      </p:sp>
      <p:sp>
        <p:nvSpPr>
          <p:cNvPr id="29703" name="Line 10"/>
          <p:cNvSpPr>
            <a:spLocks noChangeShapeType="1"/>
          </p:cNvSpPr>
          <p:nvPr>
            <p:custDataLst>
              <p:tags r:id="rId5"/>
            </p:custDataLst>
          </p:nvPr>
        </p:nvSpPr>
        <p:spPr bwMode="auto">
          <a:xfrm flipH="1">
            <a:off x="2144889" y="2862263"/>
            <a:ext cx="1366661" cy="1404937"/>
          </a:xfrm>
          <a:prstGeom prst="line">
            <a:avLst/>
          </a:prstGeom>
          <a:noFill/>
          <a:ln w="9525">
            <a:solidFill>
              <a:srgbClr val="1E16E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4" name="Text Box 11"/>
          <p:cNvSpPr txBox="1">
            <a:spLocks noChangeArrowheads="1"/>
          </p:cNvSpPr>
          <p:nvPr>
            <p:custDataLst>
              <p:tags r:id="rId6"/>
            </p:custDataLst>
          </p:nvPr>
        </p:nvSpPr>
        <p:spPr bwMode="auto">
          <a:xfrm>
            <a:off x="3265311" y="2375077"/>
            <a:ext cx="2549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dirty="0">
                <a:solidFill>
                  <a:srgbClr val="1E16E4"/>
                </a:solidFill>
                <a:latin typeface="Cambria" pitchFamily="18" charset="0"/>
              </a:rPr>
              <a:t>The SAME bits can represent </a:t>
            </a:r>
            <a:r>
              <a:rPr lang="en-US" sz="1800" dirty="0" smtClean="0">
                <a:solidFill>
                  <a:srgbClr val="1E16E4"/>
                </a:solidFill>
                <a:latin typeface="Cambria" pitchFamily="18" charset="0"/>
              </a:rPr>
              <a:t>different </a:t>
            </a:r>
            <a:r>
              <a:rPr lang="en-US" sz="1800" dirty="0">
                <a:solidFill>
                  <a:srgbClr val="1E16E4"/>
                </a:solidFill>
                <a:latin typeface="Cambria" pitchFamily="18" charset="0"/>
              </a:rPr>
              <a:t>pieces of data, depending </a:t>
            </a:r>
            <a:r>
              <a:rPr lang="en-US" sz="1800" dirty="0" smtClean="0">
                <a:solidFill>
                  <a:srgbClr val="1E16E4"/>
                </a:solidFill>
                <a:latin typeface="Cambria" pitchFamily="18" charset="0"/>
              </a:rPr>
              <a:t>on </a:t>
            </a:r>
            <a:r>
              <a:rPr lang="en-US" sz="1800" b="1" dirty="0">
                <a:latin typeface="Cambria" pitchFamily="18" charset="0"/>
              </a:rPr>
              <a:t>type</a:t>
            </a:r>
            <a:endParaRPr lang="en-US" sz="1800" b="1" dirty="0">
              <a:solidFill>
                <a:srgbClr val="1E16E4"/>
              </a:solidFill>
              <a:latin typeface="Cambria" pitchFamily="18" charset="0"/>
            </a:endParaRPr>
          </a:p>
        </p:txBody>
      </p:sp>
      <p:sp>
        <p:nvSpPr>
          <p:cNvPr id="29705" name="AutoShape 13"/>
          <p:cNvSpPr>
            <a:spLocks noChangeArrowheads="1"/>
          </p:cNvSpPr>
          <p:nvPr>
            <p:custDataLst>
              <p:tags r:id="rId7"/>
            </p:custDataLst>
          </p:nvPr>
        </p:nvSpPr>
        <p:spPr bwMode="auto">
          <a:xfrm>
            <a:off x="3298793" y="4114800"/>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algn="ctr" eaLnBrk="0" hangingPunct="0"/>
            <a:endParaRPr lang="en-US"/>
          </a:p>
        </p:txBody>
      </p:sp>
      <p:sp>
        <p:nvSpPr>
          <p:cNvPr id="29706" name="AutoShape 14"/>
          <p:cNvSpPr>
            <a:spLocks noChangeArrowheads="1"/>
          </p:cNvSpPr>
          <p:nvPr>
            <p:custDataLst>
              <p:tags r:id="rId8"/>
            </p:custDataLst>
          </p:nvPr>
        </p:nvSpPr>
        <p:spPr bwMode="auto">
          <a:xfrm>
            <a:off x="5867400" y="4191000"/>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algn="ctr" eaLnBrk="0" hangingPunct="0"/>
            <a:endParaRPr lang="en-US"/>
          </a:p>
        </p:txBody>
      </p:sp>
      <p:sp>
        <p:nvSpPr>
          <p:cNvPr id="29707" name="Text Box 15"/>
          <p:cNvSpPr txBox="1">
            <a:spLocks noChangeArrowheads="1"/>
          </p:cNvSpPr>
          <p:nvPr>
            <p:custDataLst>
              <p:tags r:id="rId9"/>
            </p:custDataLst>
          </p:nvPr>
        </p:nvSpPr>
        <p:spPr bwMode="auto">
          <a:xfrm>
            <a:off x="3327368" y="5183188"/>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type:</a:t>
            </a:r>
            <a:r>
              <a:rPr lang="en-US" sz="1400">
                <a:latin typeface="Cambria" pitchFamily="18" charset="0"/>
              </a:rPr>
              <a:t> </a:t>
            </a:r>
            <a:r>
              <a:rPr lang="en-US" sz="1400" b="1">
                <a:latin typeface="Cambria" pitchFamily="18" charset="0"/>
              </a:rPr>
              <a:t>str</a:t>
            </a:r>
            <a:endParaRPr lang="en-US" sz="1400">
              <a:latin typeface="Cambria" pitchFamily="18" charset="0"/>
            </a:endParaRPr>
          </a:p>
        </p:txBody>
      </p:sp>
      <p:sp>
        <p:nvSpPr>
          <p:cNvPr id="29708" name="Text Box 16"/>
          <p:cNvSpPr txBox="1">
            <a:spLocks noChangeArrowheads="1"/>
          </p:cNvSpPr>
          <p:nvPr>
            <p:custDataLst>
              <p:tags r:id="rId10"/>
            </p:custDataLst>
          </p:nvPr>
        </p:nvSpPr>
        <p:spPr bwMode="auto">
          <a:xfrm>
            <a:off x="5895975" y="528161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type:</a:t>
            </a:r>
            <a:r>
              <a:rPr lang="en-US" sz="1400">
                <a:latin typeface="Cambria" pitchFamily="18" charset="0"/>
              </a:rPr>
              <a:t> </a:t>
            </a:r>
            <a:r>
              <a:rPr lang="en-US" sz="1400" b="1">
                <a:latin typeface="Cambria" pitchFamily="18" charset="0"/>
              </a:rPr>
              <a:t>int</a:t>
            </a:r>
            <a:endParaRPr lang="en-US" sz="1400">
              <a:latin typeface="Cambria" pitchFamily="18" charset="0"/>
            </a:endParaRPr>
          </a:p>
        </p:txBody>
      </p:sp>
      <p:sp>
        <p:nvSpPr>
          <p:cNvPr id="29709" name="Text Box 17"/>
          <p:cNvSpPr txBox="1">
            <a:spLocks noChangeArrowheads="1"/>
          </p:cNvSpPr>
          <p:nvPr>
            <p:custDataLst>
              <p:tags r:id="rId11"/>
            </p:custDataLst>
          </p:nvPr>
        </p:nvSpPr>
        <p:spPr bwMode="auto">
          <a:xfrm rot="-2686451">
            <a:off x="4337018" y="4740275"/>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latin typeface="Georgia" pitchFamily="-106" charset="0"/>
              </a:rPr>
              <a:t>00101010</a:t>
            </a:r>
          </a:p>
        </p:txBody>
      </p:sp>
      <p:sp>
        <p:nvSpPr>
          <p:cNvPr id="29710" name="Text Box 18"/>
          <p:cNvSpPr txBox="1">
            <a:spLocks noChangeArrowheads="1"/>
          </p:cNvSpPr>
          <p:nvPr>
            <p:custDataLst>
              <p:tags r:id="rId12"/>
            </p:custDataLst>
          </p:nvPr>
        </p:nvSpPr>
        <p:spPr bwMode="auto">
          <a:xfrm rot="-2686451">
            <a:off x="6886575" y="484346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latin typeface="Georgia" pitchFamily="-106" charset="0"/>
              </a:rPr>
              <a:t>00101010</a:t>
            </a:r>
          </a:p>
        </p:txBody>
      </p:sp>
      <p:sp>
        <p:nvSpPr>
          <p:cNvPr id="29711" name="Text Box 19"/>
          <p:cNvSpPr txBox="1">
            <a:spLocks noChangeArrowheads="1"/>
          </p:cNvSpPr>
          <p:nvPr>
            <p:custDataLst>
              <p:tags r:id="rId13"/>
            </p:custDataLst>
          </p:nvPr>
        </p:nvSpPr>
        <p:spPr bwMode="auto">
          <a:xfrm rot="-2743434">
            <a:off x="4821205" y="5097463"/>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rPr>
              <a:t>bits</a:t>
            </a:r>
            <a:endParaRPr lang="en-US" sz="1400"/>
          </a:p>
        </p:txBody>
      </p:sp>
      <p:sp>
        <p:nvSpPr>
          <p:cNvPr id="29712" name="Text Box 20"/>
          <p:cNvSpPr txBox="1">
            <a:spLocks noChangeArrowheads="1"/>
          </p:cNvSpPr>
          <p:nvPr>
            <p:custDataLst>
              <p:tags r:id="rId14"/>
            </p:custDataLst>
          </p:nvPr>
        </p:nvSpPr>
        <p:spPr bwMode="auto">
          <a:xfrm rot="-2743434">
            <a:off x="7358062" y="5208588"/>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bits</a:t>
            </a:r>
            <a:endParaRPr lang="en-US" sz="1400">
              <a:latin typeface="Cambria" pitchFamily="18" charset="0"/>
            </a:endParaRPr>
          </a:p>
        </p:txBody>
      </p:sp>
      <p:sp>
        <p:nvSpPr>
          <p:cNvPr id="29713" name="Text Box 21"/>
          <p:cNvSpPr txBox="1">
            <a:spLocks noChangeArrowheads="1"/>
          </p:cNvSpPr>
          <p:nvPr>
            <p:custDataLst>
              <p:tags r:id="rId15"/>
            </p:custDataLst>
          </p:nvPr>
        </p:nvSpPr>
        <p:spPr bwMode="auto">
          <a:xfrm>
            <a:off x="3333718" y="5494338"/>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name:</a:t>
            </a:r>
            <a:r>
              <a:rPr lang="en-US" sz="1400">
                <a:latin typeface="Cambria" pitchFamily="18" charset="0"/>
              </a:rPr>
              <a:t> </a:t>
            </a:r>
          </a:p>
        </p:txBody>
      </p:sp>
      <p:sp>
        <p:nvSpPr>
          <p:cNvPr id="29714" name="Text Box 22"/>
          <p:cNvSpPr txBox="1">
            <a:spLocks noChangeArrowheads="1"/>
          </p:cNvSpPr>
          <p:nvPr>
            <p:custDataLst>
              <p:tags r:id="rId16"/>
            </p:custDataLst>
          </p:nvPr>
        </p:nvSpPr>
        <p:spPr bwMode="auto">
          <a:xfrm>
            <a:off x="5902325" y="559276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name:</a:t>
            </a:r>
            <a:endParaRPr lang="en-US" sz="1400">
              <a:latin typeface="Cambria" pitchFamily="18" charset="0"/>
            </a:endParaRPr>
          </a:p>
        </p:txBody>
      </p:sp>
      <p:sp>
        <p:nvSpPr>
          <p:cNvPr id="29715" name="Text Box 23"/>
          <p:cNvSpPr txBox="1">
            <a:spLocks noChangeArrowheads="1"/>
          </p:cNvSpPr>
          <p:nvPr>
            <p:custDataLst>
              <p:tags r:id="rId17"/>
            </p:custDataLst>
          </p:nvPr>
        </p:nvSpPr>
        <p:spPr bwMode="auto">
          <a:xfrm>
            <a:off x="4144931" y="4321175"/>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value:</a:t>
            </a:r>
            <a:r>
              <a:rPr lang="en-US" sz="1400">
                <a:latin typeface="Cambria" pitchFamily="18" charset="0"/>
              </a:rPr>
              <a:t> </a:t>
            </a:r>
          </a:p>
        </p:txBody>
      </p:sp>
      <p:sp>
        <p:nvSpPr>
          <p:cNvPr id="29716" name="Text Box 24"/>
          <p:cNvSpPr txBox="1">
            <a:spLocks noChangeArrowheads="1"/>
          </p:cNvSpPr>
          <p:nvPr>
            <p:custDataLst>
              <p:tags r:id="rId18"/>
            </p:custDataLst>
          </p:nvPr>
        </p:nvSpPr>
        <p:spPr bwMode="auto">
          <a:xfrm>
            <a:off x="6697663" y="43878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1E16E4"/>
                </a:solidFill>
                <a:latin typeface="Cambria" pitchFamily="18" charset="0"/>
              </a:rPr>
              <a:t>value:</a:t>
            </a:r>
            <a:endParaRPr lang="en-US" sz="1400">
              <a:latin typeface="Cambria" pitchFamily="18" charset="0"/>
            </a:endParaRPr>
          </a:p>
        </p:txBody>
      </p:sp>
      <p:sp>
        <p:nvSpPr>
          <p:cNvPr id="29717" name="Rectangle 25"/>
          <p:cNvSpPr>
            <a:spLocks noChangeArrowheads="1"/>
          </p:cNvSpPr>
          <p:nvPr>
            <p:custDataLst>
              <p:tags r:id="rId19"/>
            </p:custDataLst>
          </p:nvPr>
        </p:nvSpPr>
        <p:spPr bwMode="auto">
          <a:xfrm>
            <a:off x="3938556" y="454183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EB102C"/>
                </a:solidFill>
                <a:latin typeface="Courier New" pitchFamily="-106" charset="0"/>
              </a:rPr>
              <a:t>'*'</a:t>
            </a:r>
          </a:p>
        </p:txBody>
      </p:sp>
      <p:sp>
        <p:nvSpPr>
          <p:cNvPr id="29718" name="Rectangle 26"/>
          <p:cNvSpPr>
            <a:spLocks noChangeArrowheads="1"/>
          </p:cNvSpPr>
          <p:nvPr>
            <p:custDataLst>
              <p:tags r:id="rId20"/>
            </p:custDataLst>
          </p:nvPr>
        </p:nvSpPr>
        <p:spPr bwMode="auto">
          <a:xfrm>
            <a:off x="6545263" y="4621213"/>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EB102C"/>
                </a:solidFill>
                <a:latin typeface="Courier New" pitchFamily="-106" charset="0"/>
              </a:rPr>
              <a:t>42</a:t>
            </a:r>
            <a:endParaRPr lang="en-US" b="1">
              <a:solidFill>
                <a:srgbClr val="B410CE"/>
              </a:solidFill>
              <a:latin typeface="Courier New" pitchFamily="-106" charset="0"/>
            </a:endParaRPr>
          </a:p>
        </p:txBody>
      </p:sp>
      <p:sp>
        <p:nvSpPr>
          <p:cNvPr id="29719" name="Text Box 32"/>
          <p:cNvSpPr txBox="1">
            <a:spLocks noChangeArrowheads="1"/>
          </p:cNvSpPr>
          <p:nvPr/>
        </p:nvSpPr>
        <p:spPr bwMode="auto">
          <a:xfrm>
            <a:off x="3832931" y="6172554"/>
            <a:ext cx="3784600" cy="366712"/>
          </a:xfrm>
          <a:prstGeom prst="rect">
            <a:avLst/>
          </a:prstGeom>
          <a:solidFill>
            <a:schemeClr val="bg1"/>
          </a:solidFill>
          <a:ln w="38100">
            <a:solidFill>
              <a:srgbClr val="FEDDDA"/>
            </a:solid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dirty="0">
                <a:latin typeface="Cambria" pitchFamily="18" charset="0"/>
              </a:rPr>
              <a:t>The same bits are in each container.</a:t>
            </a:r>
          </a:p>
        </p:txBody>
      </p:sp>
      <p:sp>
        <p:nvSpPr>
          <p:cNvPr id="29722" name="Text Box 35"/>
          <p:cNvSpPr txBox="1">
            <a:spLocks noChangeArrowheads="1"/>
          </p:cNvSpPr>
          <p:nvPr>
            <p:custDataLst>
              <p:tags r:id="rId21"/>
            </p:custDataLst>
          </p:nvPr>
        </p:nvSpPr>
        <p:spPr bwMode="auto">
          <a:xfrm>
            <a:off x="6557963" y="6583363"/>
            <a:ext cx="251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FF0000"/>
                </a:solidFill>
                <a:latin typeface="Cambria" pitchFamily="18" charset="0"/>
              </a:rPr>
              <a:t>But why </a:t>
            </a:r>
            <a:r>
              <a:rPr lang="en-US" sz="1200" b="1" i="1" dirty="0" smtClean="0">
                <a:solidFill>
                  <a:srgbClr val="FF0000"/>
                </a:solidFill>
                <a:latin typeface="Cambria" pitchFamily="18" charset="0"/>
              </a:rPr>
              <a:t>these</a:t>
            </a:r>
            <a:r>
              <a:rPr lang="en-US" sz="1200" dirty="0" smtClean="0">
                <a:solidFill>
                  <a:srgbClr val="FF0000"/>
                </a:solidFill>
                <a:latin typeface="Cambria" pitchFamily="18" charset="0"/>
              </a:rPr>
              <a:t> bits?</a:t>
            </a:r>
            <a:endParaRPr lang="en-US" sz="1200" dirty="0">
              <a:solidFill>
                <a:srgbClr val="FF0000"/>
              </a:solidFill>
              <a:latin typeface="Cambria" pitchFamily="18" charset="0"/>
            </a:endParaRPr>
          </a:p>
        </p:txBody>
      </p:sp>
      <p:sp>
        <p:nvSpPr>
          <p:cNvPr id="30" name="Line 10"/>
          <p:cNvSpPr>
            <a:spLocks noChangeShapeType="1"/>
          </p:cNvSpPr>
          <p:nvPr>
            <p:custDataLst>
              <p:tags r:id="rId22"/>
            </p:custDataLst>
          </p:nvPr>
        </p:nvSpPr>
        <p:spPr bwMode="auto">
          <a:xfrm flipH="1">
            <a:off x="1253065" y="2878667"/>
            <a:ext cx="2235201" cy="1377245"/>
          </a:xfrm>
          <a:prstGeom prst="line">
            <a:avLst/>
          </a:prstGeom>
          <a:noFill/>
          <a:ln w="9525">
            <a:solidFill>
              <a:srgbClr val="1E16E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0100" y="5562600"/>
            <a:ext cx="1828800" cy="907941"/>
          </a:xfrm>
          <a:prstGeom prst="rect">
            <a:avLst/>
          </a:prstGeom>
          <a:solidFill>
            <a:schemeClr val="bg1">
              <a:lumMod val="85000"/>
            </a:schemeClr>
          </a:solidFill>
        </p:spPr>
        <p:txBody>
          <a:bodyPr wrap="square" rtlCol="0">
            <a:spAutoFit/>
          </a:bodyPr>
          <a:lstStyle/>
          <a:p>
            <a:pPr algn="ctr"/>
            <a:r>
              <a:rPr lang="en-US" sz="5300" b="1" dirty="0" smtClean="0">
                <a:solidFill>
                  <a:srgbClr val="FF0000"/>
                </a:solidFill>
                <a:latin typeface="Courier New" pitchFamily="49" charset="0"/>
                <a:cs typeface="Courier New" pitchFamily="49" charset="0"/>
              </a:rPr>
              <a:t>53</a:t>
            </a:r>
            <a:endParaRPr lang="en-US" sz="5300" b="1" dirty="0">
              <a:solidFill>
                <a:srgbClr val="FF0000"/>
              </a:solidFill>
              <a:latin typeface="Courier New" pitchFamily="49" charset="0"/>
              <a:cs typeface="Courier New" pitchFamily="49" charset="0"/>
            </a:endParaRPr>
          </a:p>
        </p:txBody>
      </p:sp>
      <p:sp>
        <p:nvSpPr>
          <p:cNvPr id="4" name="TextBox 3"/>
          <p:cNvSpPr txBox="1"/>
          <p:nvPr/>
        </p:nvSpPr>
        <p:spPr>
          <a:xfrm>
            <a:off x="5715000" y="1381289"/>
            <a:ext cx="685800" cy="415498"/>
          </a:xfrm>
          <a:prstGeom prst="rect">
            <a:avLst/>
          </a:prstGeom>
          <a:noFill/>
        </p:spPr>
        <p:txBody>
          <a:bodyPr wrap="square" rtlCol="0">
            <a:spAutoFit/>
          </a:bodyPr>
          <a:lstStyle/>
          <a:p>
            <a:pPr algn="ctr"/>
            <a:r>
              <a:rPr lang="en-US" sz="2100" dirty="0" smtClean="0">
                <a:latin typeface="Calibri" pitchFamily="34" charset="0"/>
                <a:cs typeface="Courier New" pitchFamily="49" charset="0"/>
              </a:rPr>
              <a:t>1s</a:t>
            </a:r>
            <a:endParaRPr lang="en-US" sz="2100" dirty="0">
              <a:latin typeface="Calibri" pitchFamily="34" charset="0"/>
              <a:cs typeface="Courier New" pitchFamily="49" charset="0"/>
            </a:endParaRPr>
          </a:p>
        </p:txBody>
      </p:sp>
      <p:sp>
        <p:nvSpPr>
          <p:cNvPr id="5" name="TextBox 4"/>
          <p:cNvSpPr txBox="1"/>
          <p:nvPr/>
        </p:nvSpPr>
        <p:spPr>
          <a:xfrm>
            <a:off x="5003800" y="1381289"/>
            <a:ext cx="685800" cy="415498"/>
          </a:xfrm>
          <a:prstGeom prst="rect">
            <a:avLst/>
          </a:prstGeom>
          <a:noFill/>
        </p:spPr>
        <p:txBody>
          <a:bodyPr wrap="square" rtlCol="0">
            <a:spAutoFit/>
          </a:bodyPr>
          <a:lstStyle/>
          <a:p>
            <a:pPr algn="ctr"/>
            <a:r>
              <a:rPr lang="en-US" sz="2100" dirty="0">
                <a:latin typeface="Calibri" pitchFamily="34" charset="0"/>
                <a:cs typeface="Courier New" pitchFamily="49" charset="0"/>
              </a:rPr>
              <a:t>2</a:t>
            </a:r>
            <a:r>
              <a:rPr lang="en-US" sz="2100" dirty="0" smtClean="0">
                <a:latin typeface="Calibri" pitchFamily="34" charset="0"/>
                <a:cs typeface="Courier New" pitchFamily="49" charset="0"/>
              </a:rPr>
              <a:t>s</a:t>
            </a:r>
            <a:endParaRPr lang="en-US" sz="2100" dirty="0">
              <a:latin typeface="Calibri" pitchFamily="34" charset="0"/>
              <a:cs typeface="Courier New" pitchFamily="49" charset="0"/>
            </a:endParaRPr>
          </a:p>
        </p:txBody>
      </p:sp>
      <p:sp>
        <p:nvSpPr>
          <p:cNvPr id="6" name="TextBox 5"/>
          <p:cNvSpPr txBox="1"/>
          <p:nvPr/>
        </p:nvSpPr>
        <p:spPr>
          <a:xfrm>
            <a:off x="4292600" y="1381289"/>
            <a:ext cx="685800" cy="415498"/>
          </a:xfrm>
          <a:prstGeom prst="rect">
            <a:avLst/>
          </a:prstGeom>
          <a:noFill/>
        </p:spPr>
        <p:txBody>
          <a:bodyPr wrap="square" rtlCol="0">
            <a:spAutoFit/>
          </a:bodyPr>
          <a:lstStyle/>
          <a:p>
            <a:pPr algn="ctr"/>
            <a:r>
              <a:rPr lang="en-US" sz="2100" dirty="0" smtClean="0">
                <a:latin typeface="Calibri" pitchFamily="34" charset="0"/>
                <a:cs typeface="Courier New" pitchFamily="49" charset="0"/>
              </a:rPr>
              <a:t>4s</a:t>
            </a:r>
            <a:endParaRPr lang="en-US" sz="2100" dirty="0">
              <a:latin typeface="Calibri" pitchFamily="34" charset="0"/>
              <a:cs typeface="Courier New" pitchFamily="49" charset="0"/>
            </a:endParaRPr>
          </a:p>
        </p:txBody>
      </p:sp>
      <p:sp>
        <p:nvSpPr>
          <p:cNvPr id="7" name="TextBox 6"/>
          <p:cNvSpPr txBox="1"/>
          <p:nvPr/>
        </p:nvSpPr>
        <p:spPr>
          <a:xfrm>
            <a:off x="3581400" y="1381289"/>
            <a:ext cx="685800" cy="415498"/>
          </a:xfrm>
          <a:prstGeom prst="rect">
            <a:avLst/>
          </a:prstGeom>
          <a:noFill/>
        </p:spPr>
        <p:txBody>
          <a:bodyPr wrap="square" rtlCol="0">
            <a:spAutoFit/>
          </a:bodyPr>
          <a:lstStyle/>
          <a:p>
            <a:pPr algn="ctr"/>
            <a:r>
              <a:rPr lang="en-US" sz="2100" dirty="0">
                <a:latin typeface="Calibri" pitchFamily="34" charset="0"/>
                <a:cs typeface="Courier New" pitchFamily="49" charset="0"/>
              </a:rPr>
              <a:t>8</a:t>
            </a:r>
            <a:r>
              <a:rPr lang="en-US" sz="2100" dirty="0" smtClean="0">
                <a:latin typeface="Calibri" pitchFamily="34" charset="0"/>
                <a:cs typeface="Courier New" pitchFamily="49" charset="0"/>
              </a:rPr>
              <a:t>s</a:t>
            </a:r>
            <a:endParaRPr lang="en-US" sz="2100" dirty="0">
              <a:latin typeface="Calibri" pitchFamily="34" charset="0"/>
              <a:cs typeface="Courier New" pitchFamily="49" charset="0"/>
            </a:endParaRPr>
          </a:p>
        </p:txBody>
      </p:sp>
      <p:sp>
        <p:nvSpPr>
          <p:cNvPr id="8" name="TextBox 7"/>
          <p:cNvSpPr txBox="1"/>
          <p:nvPr/>
        </p:nvSpPr>
        <p:spPr>
          <a:xfrm>
            <a:off x="2590800" y="1381289"/>
            <a:ext cx="685800" cy="415498"/>
          </a:xfrm>
          <a:prstGeom prst="rect">
            <a:avLst/>
          </a:prstGeom>
          <a:noFill/>
        </p:spPr>
        <p:txBody>
          <a:bodyPr wrap="square" rtlCol="0">
            <a:spAutoFit/>
          </a:bodyPr>
          <a:lstStyle/>
          <a:p>
            <a:pPr algn="ctr"/>
            <a:r>
              <a:rPr lang="en-US" sz="2100" dirty="0" smtClean="0">
                <a:latin typeface="Calibri" pitchFamily="34" charset="0"/>
                <a:cs typeface="Courier New" pitchFamily="49" charset="0"/>
              </a:rPr>
              <a:t>…</a:t>
            </a:r>
            <a:endParaRPr lang="en-US" sz="2100" dirty="0">
              <a:latin typeface="Calibri" pitchFamily="34" charset="0"/>
              <a:cs typeface="Courier New" pitchFamily="49" charset="0"/>
            </a:endParaRPr>
          </a:p>
        </p:txBody>
      </p:sp>
      <p:sp>
        <p:nvSpPr>
          <p:cNvPr id="10" name="Text Box 103"/>
          <p:cNvSpPr txBox="1">
            <a:spLocks noChangeArrowheads="1"/>
          </p:cNvSpPr>
          <p:nvPr>
            <p:custDataLst>
              <p:tags r:id="rId1"/>
            </p:custDataLst>
          </p:nvPr>
        </p:nvSpPr>
        <p:spPr bwMode="auto">
          <a:xfrm>
            <a:off x="457200" y="304800"/>
            <a:ext cx="8305800" cy="830997"/>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smtClean="0">
                <a:solidFill>
                  <a:srgbClr val="FF0000"/>
                </a:solidFill>
                <a:latin typeface="Cambria" pitchFamily="18" charset="0"/>
              </a:rPr>
              <a:t>Extra! </a:t>
            </a:r>
            <a:r>
              <a:rPr lang="en-US" dirty="0" smtClean="0">
                <a:latin typeface="Cambria" pitchFamily="18" charset="0"/>
              </a:rPr>
              <a:t>Can you figure out the last binary digit (bit) of  </a:t>
            </a:r>
            <a:r>
              <a:rPr lang="en-US" b="1" dirty="0" smtClean="0">
                <a:solidFill>
                  <a:srgbClr val="C00000"/>
                </a:solidFill>
                <a:latin typeface="Cambria" pitchFamily="18" charset="0"/>
              </a:rPr>
              <a:t>53</a:t>
            </a:r>
            <a:r>
              <a:rPr lang="en-US" dirty="0" smtClean="0">
                <a:latin typeface="Cambria" pitchFamily="18" charset="0"/>
              </a:rPr>
              <a:t> </a:t>
            </a:r>
            <a:r>
              <a:rPr lang="en-US" b="1" i="1" dirty="0" smtClean="0">
                <a:latin typeface="Cambria" pitchFamily="18" charset="0"/>
              </a:rPr>
              <a:t>without determining any other bits</a:t>
            </a:r>
            <a:r>
              <a:rPr lang="en-US" b="1" dirty="0" smtClean="0">
                <a:latin typeface="Cambria" pitchFamily="18" charset="0"/>
              </a:rPr>
              <a:t>?  </a:t>
            </a:r>
            <a:r>
              <a:rPr lang="en-US" dirty="0" smtClean="0">
                <a:latin typeface="Cambria" pitchFamily="18" charset="0"/>
              </a:rPr>
              <a:t>The last two? </a:t>
            </a:r>
            <a:r>
              <a:rPr lang="en-US" dirty="0">
                <a:latin typeface="Cambria" pitchFamily="18" charset="0"/>
              </a:rPr>
              <a:t> </a:t>
            </a:r>
            <a:r>
              <a:rPr lang="en-US" dirty="0" smtClean="0">
                <a:latin typeface="Cambria" pitchFamily="18" charset="0"/>
              </a:rPr>
              <a:t>three?</a:t>
            </a:r>
            <a:endParaRPr lang="en-US" dirty="0">
              <a:latin typeface="Cambria" pitchFamily="18" charset="0"/>
            </a:endParaRPr>
          </a:p>
        </p:txBody>
      </p:sp>
    </p:spTree>
    <p:extLst>
      <p:ext uri="{BB962C8B-B14F-4D97-AF65-F5344CB8AC3E}">
        <p14:creationId xmlns:p14="http://schemas.microsoft.com/office/powerpoint/2010/main" val="1239049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295400" y="5833533"/>
            <a:ext cx="6934200" cy="919824"/>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30"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smtClean="0">
                <a:latin typeface="Cambria" pitchFamily="18" charset="0"/>
              </a:rPr>
              <a:t>Converting to binary…</a:t>
            </a:r>
            <a:endParaRPr lang="en-US" sz="4000" dirty="0">
              <a:latin typeface="Cambria" pitchFamily="18" charset="0"/>
            </a:endParaRPr>
          </a:p>
        </p:txBody>
      </p:sp>
      <p:sp>
        <p:nvSpPr>
          <p:cNvPr id="32" name="Text Box 7"/>
          <p:cNvSpPr txBox="1">
            <a:spLocks noChangeArrowheads="1"/>
          </p:cNvSpPr>
          <p:nvPr>
            <p:custDataLst>
              <p:tags r:id="rId2"/>
            </p:custDataLst>
          </p:nvPr>
        </p:nvSpPr>
        <p:spPr bwMode="auto">
          <a:xfrm>
            <a:off x="1295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
        <p:nvSpPr>
          <p:cNvPr id="42" name="Text Box 17"/>
          <p:cNvSpPr txBox="1">
            <a:spLocks noChangeArrowheads="1"/>
          </p:cNvSpPr>
          <p:nvPr>
            <p:custDataLst>
              <p:tags r:id="rId3"/>
            </p:custDataLst>
          </p:nvPr>
        </p:nvSpPr>
        <p:spPr bwMode="auto">
          <a:xfrm>
            <a:off x="2133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3" name="Rectangle 18"/>
          <p:cNvSpPr>
            <a:spLocks noChangeArrowheads="1"/>
          </p:cNvSpPr>
          <p:nvPr>
            <p:custDataLst>
              <p:tags r:id="rId4"/>
            </p:custDataLst>
          </p:nvPr>
        </p:nvSpPr>
        <p:spPr bwMode="auto">
          <a:xfrm>
            <a:off x="2552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4" name="Rectangle 19"/>
          <p:cNvSpPr>
            <a:spLocks noChangeArrowheads="1"/>
          </p:cNvSpPr>
          <p:nvPr>
            <p:custDataLst>
              <p:tags r:id="rId5"/>
            </p:custDataLst>
          </p:nvPr>
        </p:nvSpPr>
        <p:spPr bwMode="auto">
          <a:xfrm>
            <a:off x="2247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5" name="Rectangle 20"/>
          <p:cNvSpPr>
            <a:spLocks noChangeArrowheads="1"/>
          </p:cNvSpPr>
          <p:nvPr>
            <p:custDataLst>
              <p:tags r:id="rId6"/>
            </p:custDataLst>
          </p:nvPr>
        </p:nvSpPr>
        <p:spPr bwMode="auto">
          <a:xfrm>
            <a:off x="2857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8" name="Text Box 25"/>
          <p:cNvSpPr txBox="1">
            <a:spLocks noChangeArrowheads="1"/>
          </p:cNvSpPr>
          <p:nvPr>
            <p:custDataLst>
              <p:tags r:id="rId7"/>
            </p:custDataLst>
          </p:nvPr>
        </p:nvSpPr>
        <p:spPr bwMode="auto">
          <a:xfrm>
            <a:off x="5496718" y="4114800"/>
            <a:ext cx="2830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smtClean="0">
                <a:latin typeface="Cambria" pitchFamily="18" charset="0"/>
              </a:rPr>
              <a:t>Try </a:t>
            </a:r>
            <a:r>
              <a:rPr lang="en-US" b="1" dirty="0">
                <a:latin typeface="Cambria" pitchFamily="18" charset="0"/>
              </a:rPr>
              <a:t>r</a:t>
            </a:r>
            <a:r>
              <a:rPr lang="en-US" b="1" dirty="0" smtClean="0">
                <a:latin typeface="Cambria" pitchFamily="18" charset="0"/>
              </a:rPr>
              <a:t>ight-to-left</a:t>
            </a:r>
            <a:r>
              <a:rPr lang="en-US" dirty="0" smtClean="0">
                <a:latin typeface="Cambria" pitchFamily="18" charset="0"/>
              </a:rPr>
              <a:t>!</a:t>
            </a:r>
            <a:endParaRPr lang="en-US" b="1" i="1" dirty="0">
              <a:solidFill>
                <a:srgbClr val="C00000"/>
              </a:solidFill>
              <a:latin typeface="Cambria" pitchFamily="18" charset="0"/>
            </a:endParaRPr>
          </a:p>
        </p:txBody>
      </p:sp>
      <p:sp>
        <p:nvSpPr>
          <p:cNvPr id="49" name="Text Box 20"/>
          <p:cNvSpPr txBox="1">
            <a:spLocks noChangeArrowheads="1"/>
          </p:cNvSpPr>
          <p:nvPr>
            <p:custDataLst>
              <p:tags r:id="rId8"/>
            </p:custDataLst>
          </p:nvPr>
        </p:nvSpPr>
        <p:spPr bwMode="auto">
          <a:xfrm>
            <a:off x="4189896"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t>=</a:t>
            </a:r>
          </a:p>
        </p:txBody>
      </p:sp>
      <p:sp>
        <p:nvSpPr>
          <p:cNvPr id="23" name="Text Box 8"/>
          <p:cNvSpPr txBox="1">
            <a:spLocks noChangeArrowheads="1"/>
          </p:cNvSpPr>
          <p:nvPr>
            <p:custDataLst>
              <p:tags r:id="rId9"/>
            </p:custDataLst>
          </p:nvPr>
        </p:nvSpPr>
        <p:spPr bwMode="auto">
          <a:xfrm>
            <a:off x="5501657" y="5952991"/>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10001011</a:t>
            </a:r>
            <a:endParaRPr lang="en-US" sz="3200" b="1" dirty="0">
              <a:latin typeface="Courier New" pitchFamily="-106" charset="0"/>
            </a:endParaRPr>
          </a:p>
        </p:txBody>
      </p:sp>
      <p:sp>
        <p:nvSpPr>
          <p:cNvPr id="24" name="Rectangle 9"/>
          <p:cNvSpPr>
            <a:spLocks noChangeArrowheads="1"/>
          </p:cNvSpPr>
          <p:nvPr>
            <p:custDataLst>
              <p:tags r:id="rId10"/>
            </p:custDataLst>
          </p:nvPr>
        </p:nvSpPr>
        <p:spPr bwMode="auto">
          <a:xfrm>
            <a:off x="7531893" y="641552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25" name="Rectangle 10"/>
          <p:cNvSpPr>
            <a:spLocks noChangeArrowheads="1"/>
          </p:cNvSpPr>
          <p:nvPr>
            <p:custDataLst>
              <p:tags r:id="rId11"/>
            </p:custDataLst>
          </p:nvPr>
        </p:nvSpPr>
        <p:spPr bwMode="auto">
          <a:xfrm>
            <a:off x="7290593" y="641552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26" name="Rectangle 11"/>
          <p:cNvSpPr>
            <a:spLocks noChangeArrowheads="1"/>
          </p:cNvSpPr>
          <p:nvPr>
            <p:custDataLst>
              <p:tags r:id="rId12"/>
            </p:custDataLst>
          </p:nvPr>
        </p:nvSpPr>
        <p:spPr bwMode="auto">
          <a:xfrm>
            <a:off x="6509543" y="6415528"/>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27" name="Rectangle 12"/>
          <p:cNvSpPr>
            <a:spLocks noChangeArrowheads="1"/>
          </p:cNvSpPr>
          <p:nvPr>
            <p:custDataLst>
              <p:tags r:id="rId13"/>
            </p:custDataLst>
          </p:nvPr>
        </p:nvSpPr>
        <p:spPr bwMode="auto">
          <a:xfrm>
            <a:off x="6242843" y="6415528"/>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28" name="Rectangle 13"/>
          <p:cNvSpPr>
            <a:spLocks noChangeArrowheads="1"/>
          </p:cNvSpPr>
          <p:nvPr>
            <p:custDataLst>
              <p:tags r:id="rId14"/>
            </p:custDataLst>
          </p:nvPr>
        </p:nvSpPr>
        <p:spPr bwMode="auto">
          <a:xfrm>
            <a:off x="7030243" y="641552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29" name="Rectangle 14"/>
          <p:cNvSpPr>
            <a:spLocks noChangeArrowheads="1"/>
          </p:cNvSpPr>
          <p:nvPr>
            <p:custDataLst>
              <p:tags r:id="rId15"/>
            </p:custDataLst>
          </p:nvPr>
        </p:nvSpPr>
        <p:spPr bwMode="auto">
          <a:xfrm>
            <a:off x="6788943" y="6415528"/>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3" name="Rectangle 15"/>
          <p:cNvSpPr>
            <a:spLocks noChangeArrowheads="1"/>
          </p:cNvSpPr>
          <p:nvPr>
            <p:custDataLst>
              <p:tags r:id="rId16"/>
            </p:custDataLst>
          </p:nvPr>
        </p:nvSpPr>
        <p:spPr bwMode="auto">
          <a:xfrm>
            <a:off x="6014243" y="6415528"/>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46" name="Rectangle 16"/>
          <p:cNvSpPr>
            <a:spLocks noChangeArrowheads="1"/>
          </p:cNvSpPr>
          <p:nvPr>
            <p:custDataLst>
              <p:tags r:id="rId17"/>
            </p:custDataLst>
          </p:nvPr>
        </p:nvSpPr>
        <p:spPr bwMode="auto">
          <a:xfrm>
            <a:off x="5709443" y="6415528"/>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47" name="Text Box 17"/>
          <p:cNvSpPr txBox="1">
            <a:spLocks noChangeArrowheads="1"/>
          </p:cNvSpPr>
          <p:nvPr>
            <p:custDataLst>
              <p:tags r:id="rId18"/>
            </p:custDataLst>
          </p:nvPr>
        </p:nvSpPr>
        <p:spPr bwMode="auto">
          <a:xfrm>
            <a:off x="2176464" y="595921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52" name="Text Box 20"/>
          <p:cNvSpPr txBox="1">
            <a:spLocks noChangeArrowheads="1"/>
          </p:cNvSpPr>
          <p:nvPr>
            <p:custDataLst>
              <p:tags r:id="rId19"/>
            </p:custDataLst>
          </p:nvPr>
        </p:nvSpPr>
        <p:spPr bwMode="auto">
          <a:xfrm>
            <a:off x="4117664" y="598461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t>=</a:t>
            </a:r>
          </a:p>
        </p:txBody>
      </p:sp>
      <p:sp>
        <p:nvSpPr>
          <p:cNvPr id="4" name="TextBox 3"/>
          <p:cNvSpPr txBox="1"/>
          <p:nvPr/>
        </p:nvSpPr>
        <p:spPr>
          <a:xfrm>
            <a:off x="7863857" y="6257144"/>
            <a:ext cx="906463" cy="369332"/>
          </a:xfrm>
          <a:prstGeom prst="rect">
            <a:avLst/>
          </a:prstGeom>
          <a:solidFill>
            <a:schemeClr val="bg1"/>
          </a:solidFill>
          <a:ln w="38100">
            <a:solidFill>
              <a:srgbClr val="CCFFCC"/>
            </a:solidFill>
          </a:ln>
        </p:spPr>
        <p:txBody>
          <a:bodyPr wrap="square" rtlCol="0">
            <a:spAutoFit/>
          </a:bodyPr>
          <a:lstStyle/>
          <a:p>
            <a:pPr algn="ctr"/>
            <a:r>
              <a:rPr lang="en-US" sz="1800" dirty="0" smtClean="0">
                <a:latin typeface="Calibri" panose="020F0502020204030204" pitchFamily="34" charset="0"/>
              </a:rPr>
              <a:t>answer</a:t>
            </a:r>
            <a:endParaRPr lang="en-US" sz="1800" dirty="0">
              <a:latin typeface="Calibri" panose="020F0502020204030204" pitchFamily="34" charset="0"/>
            </a:endParaRPr>
          </a:p>
        </p:txBody>
      </p:sp>
      <p:sp>
        <p:nvSpPr>
          <p:cNvPr id="53" name="Text Box 26"/>
          <p:cNvSpPr txBox="1">
            <a:spLocks noChangeArrowheads="1"/>
          </p:cNvSpPr>
          <p:nvPr>
            <p:custDataLst>
              <p:tags r:id="rId20"/>
            </p:custDataLst>
          </p:nvPr>
        </p:nvSpPr>
        <p:spPr bwMode="auto">
          <a:xfrm>
            <a:off x="5728226" y="3387316"/>
            <a:ext cx="1773414" cy="46166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What does the fact that </a:t>
            </a:r>
            <a:r>
              <a:rPr lang="en-US" sz="1200" dirty="0" smtClean="0">
                <a:latin typeface="Cambria" pitchFamily="18" charset="0"/>
              </a:rPr>
              <a:t>139 </a:t>
            </a:r>
            <a:r>
              <a:rPr lang="en-US" sz="1200" dirty="0">
                <a:latin typeface="Cambria" pitchFamily="18" charset="0"/>
              </a:rPr>
              <a:t>is </a:t>
            </a:r>
            <a:r>
              <a:rPr lang="en-US" sz="1200" dirty="0" smtClean="0">
                <a:latin typeface="Cambria" pitchFamily="18" charset="0"/>
              </a:rPr>
              <a:t>ODD tell us?!</a:t>
            </a:r>
            <a:endParaRPr lang="en-US" sz="1200" dirty="0">
              <a:latin typeface="Cambria" pitchFamily="18" charset="0"/>
            </a:endParaRPr>
          </a:p>
        </p:txBody>
      </p:sp>
      <p:sp>
        <p:nvSpPr>
          <p:cNvPr id="54" name="Text Box 6"/>
          <p:cNvSpPr txBox="1">
            <a:spLocks noChangeArrowheads="1"/>
          </p:cNvSpPr>
          <p:nvPr>
            <p:custDataLst>
              <p:tags r:id="rId21"/>
            </p:custDataLst>
          </p:nvPr>
        </p:nvSpPr>
        <p:spPr bwMode="auto">
          <a:xfrm>
            <a:off x="51816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55" name="Rectangle 9"/>
          <p:cNvSpPr>
            <a:spLocks noChangeArrowheads="1"/>
          </p:cNvSpPr>
          <p:nvPr>
            <p:custDataLst>
              <p:tags r:id="rId22"/>
            </p:custDataLst>
          </p:nvPr>
        </p:nvSpPr>
        <p:spPr bwMode="auto">
          <a:xfrm>
            <a:off x="75247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6" name="Rectangle 10"/>
          <p:cNvSpPr>
            <a:spLocks noChangeArrowheads="1"/>
          </p:cNvSpPr>
          <p:nvPr>
            <p:custDataLst>
              <p:tags r:id="rId23"/>
            </p:custDataLst>
          </p:nvPr>
        </p:nvSpPr>
        <p:spPr bwMode="auto">
          <a:xfrm>
            <a:off x="72834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57" name="Rectangle 11"/>
          <p:cNvSpPr>
            <a:spLocks noChangeArrowheads="1"/>
          </p:cNvSpPr>
          <p:nvPr>
            <p:custDataLst>
              <p:tags r:id="rId24"/>
            </p:custDataLst>
          </p:nvPr>
        </p:nvSpPr>
        <p:spPr bwMode="auto">
          <a:xfrm>
            <a:off x="65024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58" name="Rectangle 12"/>
          <p:cNvSpPr>
            <a:spLocks noChangeArrowheads="1"/>
          </p:cNvSpPr>
          <p:nvPr>
            <p:custDataLst>
              <p:tags r:id="rId25"/>
            </p:custDataLst>
          </p:nvPr>
        </p:nvSpPr>
        <p:spPr bwMode="auto">
          <a:xfrm>
            <a:off x="6235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59" name="Rectangle 13"/>
          <p:cNvSpPr>
            <a:spLocks noChangeArrowheads="1"/>
          </p:cNvSpPr>
          <p:nvPr>
            <p:custDataLst>
              <p:tags r:id="rId26"/>
            </p:custDataLst>
          </p:nvPr>
        </p:nvSpPr>
        <p:spPr bwMode="auto">
          <a:xfrm>
            <a:off x="70231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60" name="Rectangle 14"/>
          <p:cNvSpPr>
            <a:spLocks noChangeArrowheads="1"/>
          </p:cNvSpPr>
          <p:nvPr>
            <p:custDataLst>
              <p:tags r:id="rId27"/>
            </p:custDataLst>
          </p:nvPr>
        </p:nvSpPr>
        <p:spPr bwMode="auto">
          <a:xfrm>
            <a:off x="67818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61" name="Rectangle 15"/>
          <p:cNvSpPr>
            <a:spLocks noChangeArrowheads="1"/>
          </p:cNvSpPr>
          <p:nvPr>
            <p:custDataLst>
              <p:tags r:id="rId28"/>
            </p:custDataLst>
          </p:nvPr>
        </p:nvSpPr>
        <p:spPr bwMode="auto">
          <a:xfrm>
            <a:off x="60071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62" name="Rectangle 16"/>
          <p:cNvSpPr>
            <a:spLocks noChangeArrowheads="1"/>
          </p:cNvSpPr>
          <p:nvPr>
            <p:custDataLst>
              <p:tags r:id="rId29"/>
            </p:custDataLst>
          </p:nvPr>
        </p:nvSpPr>
        <p:spPr bwMode="auto">
          <a:xfrm>
            <a:off x="57023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63" name="Line 22"/>
          <p:cNvSpPr>
            <a:spLocks noChangeShapeType="1"/>
          </p:cNvSpPr>
          <p:nvPr>
            <p:custDataLst>
              <p:tags r:id="rId30"/>
            </p:custDataLst>
          </p:nvPr>
        </p:nvSpPr>
        <p:spPr bwMode="auto">
          <a:xfrm flipV="1">
            <a:off x="7639756" y="2602236"/>
            <a:ext cx="5643" cy="121340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64" name="Line 22"/>
          <p:cNvSpPr>
            <a:spLocks noChangeShapeType="1"/>
          </p:cNvSpPr>
          <p:nvPr>
            <p:custDataLst>
              <p:tags r:id="rId31"/>
            </p:custDataLst>
          </p:nvPr>
        </p:nvSpPr>
        <p:spPr bwMode="auto">
          <a:xfrm flipH="1">
            <a:off x="5968999" y="2602236"/>
            <a:ext cx="1489779" cy="549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1"/>
          <p:cNvSpPr>
            <a:spLocks noChangeArrowheads="1"/>
          </p:cNvSpPr>
          <p:nvPr/>
        </p:nvSpPr>
        <p:spPr bwMode="auto">
          <a:xfrm>
            <a:off x="325967" y="4354867"/>
            <a:ext cx="8393113" cy="833437"/>
          </a:xfrm>
          <a:prstGeom prst="roundRect">
            <a:avLst>
              <a:gd name="adj" fmla="val 34000"/>
            </a:avLst>
          </a:prstGeom>
          <a:solidFill>
            <a:srgbClr val="CCFFCC"/>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30"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24" name="Text Box 22"/>
          <p:cNvSpPr txBox="1">
            <a:spLocks noChangeArrowheads="1"/>
          </p:cNvSpPr>
          <p:nvPr>
            <p:custDataLst>
              <p:tags r:id="rId2"/>
            </p:custDataLst>
          </p:nvPr>
        </p:nvSpPr>
        <p:spPr bwMode="auto">
          <a:xfrm>
            <a:off x="1184504" y="5098387"/>
            <a:ext cx="2255838" cy="253916"/>
          </a:xfrm>
          <a:prstGeom prst="rect">
            <a:avLst/>
          </a:prstGeom>
          <a:solidFill>
            <a:schemeClr val="bg1"/>
          </a:solidFill>
          <a:ln w="28575">
            <a:solidFill>
              <a:srgbClr val="CCFFCC"/>
            </a:solidFill>
            <a:miter lim="800000"/>
            <a:headEnd/>
            <a:tailEnd/>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50" dirty="0">
                <a:solidFill>
                  <a:srgbClr val="067B0E"/>
                </a:solidFill>
                <a:latin typeface="Cambria" pitchFamily="18" charset="0"/>
              </a:rPr>
              <a:t>You'll write these right! (-to-left)</a:t>
            </a:r>
          </a:p>
        </p:txBody>
      </p:sp>
      <p:grpSp>
        <p:nvGrpSpPr>
          <p:cNvPr id="25" name="Group 23"/>
          <p:cNvGrpSpPr>
            <a:grpSpLocks/>
          </p:cNvGrpSpPr>
          <p:nvPr>
            <p:custDataLst>
              <p:tags r:id="rId3"/>
            </p:custDataLst>
          </p:nvPr>
        </p:nvGrpSpPr>
        <p:grpSpPr bwMode="auto">
          <a:xfrm>
            <a:off x="3463924" y="5210176"/>
            <a:ext cx="469900" cy="515938"/>
            <a:chOff x="2928" y="1051"/>
            <a:chExt cx="840" cy="957"/>
          </a:xfrm>
        </p:grpSpPr>
        <p:sp>
          <p:nvSpPr>
            <p:cNvPr id="26" name="Freeform 24"/>
            <p:cNvSpPr>
              <a:spLocks/>
            </p:cNvSpPr>
            <p:nvPr>
              <p:custDataLst>
                <p:tags r:id="rId27"/>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 name="Oval 25"/>
            <p:cNvSpPr>
              <a:spLocks noChangeArrowheads="1"/>
            </p:cNvSpPr>
            <p:nvPr>
              <p:custDataLst>
                <p:tags r:id="rId2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28" name="Oval 26"/>
            <p:cNvSpPr>
              <a:spLocks noChangeArrowheads="1"/>
            </p:cNvSpPr>
            <p:nvPr>
              <p:custDataLst>
                <p:tags r:id="rId2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29" name="Oval 27"/>
            <p:cNvSpPr>
              <a:spLocks noChangeArrowheads="1"/>
            </p:cNvSpPr>
            <p:nvPr>
              <p:custDataLst>
                <p:tags r:id="rId3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33" name="Oval 28"/>
            <p:cNvSpPr>
              <a:spLocks noChangeArrowheads="1"/>
            </p:cNvSpPr>
            <p:nvPr>
              <p:custDataLst>
                <p:tags r:id="rId3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9" name="Oval 29"/>
            <p:cNvSpPr>
              <a:spLocks noChangeArrowheads="1"/>
            </p:cNvSpPr>
            <p:nvPr>
              <p:custDataLst>
                <p:tags r:id="rId3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0" name="Oval 30"/>
            <p:cNvSpPr>
              <a:spLocks noChangeArrowheads="1"/>
            </p:cNvSpPr>
            <p:nvPr>
              <p:custDataLst>
                <p:tags r:id="rId3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1" name="Oval 31"/>
            <p:cNvSpPr>
              <a:spLocks noChangeArrowheads="1"/>
            </p:cNvSpPr>
            <p:nvPr>
              <p:custDataLst>
                <p:tags r:id="rId3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2" name="AutoShape 32"/>
            <p:cNvSpPr>
              <a:spLocks noChangeArrowheads="1"/>
            </p:cNvSpPr>
            <p:nvPr>
              <p:custDataLst>
                <p:tags r:id="rId3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53" name="Freeform 33"/>
            <p:cNvSpPr>
              <a:spLocks/>
            </p:cNvSpPr>
            <p:nvPr>
              <p:custDataLst>
                <p:tags r:id="rId3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4" name="Freeform 34"/>
            <p:cNvSpPr>
              <a:spLocks/>
            </p:cNvSpPr>
            <p:nvPr>
              <p:custDataLst>
                <p:tags r:id="rId3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5" name="Freeform 35"/>
            <p:cNvSpPr>
              <a:spLocks/>
            </p:cNvSpPr>
            <p:nvPr>
              <p:custDataLst>
                <p:tags r:id="rId3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 name="Freeform 36"/>
            <p:cNvSpPr>
              <a:spLocks/>
            </p:cNvSpPr>
            <p:nvPr>
              <p:custDataLst>
                <p:tags r:id="rId3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7" name="Text Box 37"/>
          <p:cNvSpPr txBox="1">
            <a:spLocks noChangeArrowheads="1"/>
          </p:cNvSpPr>
          <p:nvPr>
            <p:custDataLst>
              <p:tags r:id="rId4"/>
            </p:custDataLst>
          </p:nvPr>
        </p:nvSpPr>
        <p:spPr bwMode="auto">
          <a:xfrm>
            <a:off x="4836055" y="5384806"/>
            <a:ext cx="272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i="1" dirty="0">
                <a:latin typeface="Cambria" pitchFamily="18" charset="0"/>
              </a:rPr>
              <a:t>R</a:t>
            </a:r>
            <a:r>
              <a:rPr lang="en-US" sz="1800" b="1" i="1" dirty="0" smtClean="0">
                <a:latin typeface="Cambria" pitchFamily="18" charset="0"/>
              </a:rPr>
              <a:t>epresenting</a:t>
            </a:r>
            <a:r>
              <a:rPr lang="en-US" sz="1800" dirty="0" smtClean="0">
                <a:solidFill>
                  <a:srgbClr val="C00000"/>
                </a:solidFill>
                <a:latin typeface="Cambria" pitchFamily="18" charset="0"/>
              </a:rPr>
              <a:t> </a:t>
            </a:r>
            <a:r>
              <a:rPr lang="en-US" sz="1800" dirty="0">
                <a:latin typeface="Cambria" pitchFamily="18" charset="0"/>
              </a:rPr>
              <a:t>binary </a:t>
            </a:r>
            <a:r>
              <a:rPr lang="en-US" sz="1800" dirty="0" smtClean="0">
                <a:latin typeface="Cambria" pitchFamily="18" charset="0"/>
              </a:rPr>
              <a:t>numbers?  </a:t>
            </a:r>
            <a:r>
              <a:rPr lang="en-US" sz="1800" b="1" dirty="0">
                <a:solidFill>
                  <a:srgbClr val="067B0E"/>
                </a:solidFill>
                <a:latin typeface="Cambria" pitchFamily="18" charset="0"/>
              </a:rPr>
              <a:t>Strings!</a:t>
            </a:r>
          </a:p>
        </p:txBody>
      </p:sp>
      <p:sp>
        <p:nvSpPr>
          <p:cNvPr id="58" name="Text Box 38"/>
          <p:cNvSpPr txBox="1">
            <a:spLocks noChangeArrowheads="1"/>
          </p:cNvSpPr>
          <p:nvPr>
            <p:custDataLst>
              <p:tags r:id="rId5"/>
            </p:custDataLst>
          </p:nvPr>
        </p:nvSpPr>
        <p:spPr bwMode="auto">
          <a:xfrm>
            <a:off x="740305" y="4543779"/>
            <a:ext cx="3298295" cy="457200"/>
          </a:xfrm>
          <a:prstGeom prst="rect">
            <a:avLst/>
          </a:prstGeom>
          <a:solidFill>
            <a:schemeClr val="bg1"/>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err="1">
                <a:latin typeface="Courier New" pitchFamily="-106" charset="0"/>
              </a:rPr>
              <a:t>numToBinary</a:t>
            </a:r>
            <a:r>
              <a:rPr lang="en-US" b="1" dirty="0">
                <a:latin typeface="Courier New" pitchFamily="-106" charset="0"/>
              </a:rPr>
              <a:t>( N )</a:t>
            </a:r>
          </a:p>
        </p:txBody>
      </p:sp>
      <p:sp>
        <p:nvSpPr>
          <p:cNvPr id="59" name="Text Box 39"/>
          <p:cNvSpPr txBox="1">
            <a:spLocks noChangeArrowheads="1"/>
          </p:cNvSpPr>
          <p:nvPr>
            <p:custDataLst>
              <p:tags r:id="rId6"/>
            </p:custDataLst>
          </p:nvPr>
        </p:nvSpPr>
        <p:spPr bwMode="auto">
          <a:xfrm>
            <a:off x="4669367" y="4543779"/>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err="1">
                <a:latin typeface="Courier New" pitchFamily="-106" charset="0"/>
              </a:rPr>
              <a:t>binaryToNum</a:t>
            </a:r>
            <a:r>
              <a:rPr lang="en-US" b="1" dirty="0">
                <a:latin typeface="Courier New" pitchFamily="-106" charset="0"/>
              </a:rPr>
              <a:t>( S )</a:t>
            </a:r>
          </a:p>
        </p:txBody>
      </p:sp>
      <p:sp>
        <p:nvSpPr>
          <p:cNvPr id="62" name="Text Box 8"/>
          <p:cNvSpPr txBox="1">
            <a:spLocks noChangeArrowheads="1"/>
          </p:cNvSpPr>
          <p:nvPr>
            <p:custDataLst>
              <p:tags r:id="rId7"/>
            </p:custDataLst>
          </p:nvPr>
        </p:nvSpPr>
        <p:spPr bwMode="auto">
          <a:xfrm>
            <a:off x="4876800" y="6172199"/>
            <a:ext cx="3619501" cy="461665"/>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smtClean="0">
                <a:latin typeface="Courier New" pitchFamily="-106" charset="0"/>
              </a:rPr>
              <a:t>b2n(</a:t>
            </a:r>
            <a:r>
              <a:rPr lang="en-US" b="1" dirty="0" smtClean="0">
                <a:solidFill>
                  <a:srgbClr val="067B0E"/>
                </a:solidFill>
                <a:latin typeface="Courier New" pitchFamily="-106" charset="0"/>
              </a:rPr>
              <a:t>'10001011'</a:t>
            </a:r>
            <a:r>
              <a:rPr lang="en-US" b="1" dirty="0" smtClean="0">
                <a:latin typeface="Courier New" pitchFamily="-106" charset="0"/>
              </a:rPr>
              <a:t>)</a:t>
            </a:r>
            <a:endParaRPr lang="en-US" b="1" dirty="0">
              <a:latin typeface="Courier New" pitchFamily="-106" charset="0"/>
            </a:endParaRPr>
          </a:p>
        </p:txBody>
      </p:sp>
      <p:sp>
        <p:nvSpPr>
          <p:cNvPr id="46" name="Text Box 8"/>
          <p:cNvSpPr txBox="1">
            <a:spLocks noChangeArrowheads="1"/>
          </p:cNvSpPr>
          <p:nvPr>
            <p:custDataLst>
              <p:tags r:id="rId8"/>
            </p:custDataLst>
          </p:nvPr>
        </p:nvSpPr>
        <p:spPr bwMode="auto">
          <a:xfrm>
            <a:off x="1284420" y="6181723"/>
            <a:ext cx="2041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smtClean="0">
                <a:latin typeface="Courier New" pitchFamily="-106" charset="0"/>
              </a:rPr>
              <a:t>n2b</a:t>
            </a:r>
            <a:r>
              <a:rPr lang="en-US" b="1" dirty="0" smtClean="0">
                <a:latin typeface="Courier New" pitchFamily="-106" charset="0"/>
              </a:rPr>
              <a:t>(139)</a:t>
            </a:r>
            <a:endParaRPr lang="en-US" b="1" dirty="0">
              <a:latin typeface="Courier New" pitchFamily="-106" charset="0"/>
            </a:endParaRPr>
          </a:p>
        </p:txBody>
      </p:sp>
      <p:sp>
        <p:nvSpPr>
          <p:cNvPr id="2" name="Down Arrow 1"/>
          <p:cNvSpPr/>
          <p:nvPr/>
        </p:nvSpPr>
        <p:spPr bwMode="auto">
          <a:xfrm>
            <a:off x="7229472" y="5693679"/>
            <a:ext cx="457200" cy="533400"/>
          </a:xfrm>
          <a:prstGeom prst="downArrow">
            <a:avLst/>
          </a:prstGeom>
          <a:solidFill>
            <a:srgbClr val="CCFFCC"/>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8" name="Text Box 7"/>
          <p:cNvSpPr txBox="1">
            <a:spLocks noChangeArrowheads="1"/>
          </p:cNvSpPr>
          <p:nvPr>
            <p:custDataLst>
              <p:tags r:id="rId9"/>
            </p:custDataLst>
          </p:nvPr>
        </p:nvSpPr>
        <p:spPr bwMode="auto">
          <a:xfrm>
            <a:off x="1295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
        <p:nvSpPr>
          <p:cNvPr id="60" name="Text Box 17"/>
          <p:cNvSpPr txBox="1">
            <a:spLocks noChangeArrowheads="1"/>
          </p:cNvSpPr>
          <p:nvPr>
            <p:custDataLst>
              <p:tags r:id="rId10"/>
            </p:custDataLst>
          </p:nvPr>
        </p:nvSpPr>
        <p:spPr bwMode="auto">
          <a:xfrm>
            <a:off x="2133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64" name="Rectangle 18"/>
          <p:cNvSpPr>
            <a:spLocks noChangeArrowheads="1"/>
          </p:cNvSpPr>
          <p:nvPr>
            <p:custDataLst>
              <p:tags r:id="rId11"/>
            </p:custDataLst>
          </p:nvPr>
        </p:nvSpPr>
        <p:spPr bwMode="auto">
          <a:xfrm>
            <a:off x="2552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65" name="Rectangle 19"/>
          <p:cNvSpPr>
            <a:spLocks noChangeArrowheads="1"/>
          </p:cNvSpPr>
          <p:nvPr>
            <p:custDataLst>
              <p:tags r:id="rId12"/>
            </p:custDataLst>
          </p:nvPr>
        </p:nvSpPr>
        <p:spPr bwMode="auto">
          <a:xfrm>
            <a:off x="2247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66" name="Rectangle 20"/>
          <p:cNvSpPr>
            <a:spLocks noChangeArrowheads="1"/>
          </p:cNvSpPr>
          <p:nvPr>
            <p:custDataLst>
              <p:tags r:id="rId13"/>
            </p:custDataLst>
          </p:nvPr>
        </p:nvSpPr>
        <p:spPr bwMode="auto">
          <a:xfrm>
            <a:off x="2857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67" name="Text Box 25"/>
          <p:cNvSpPr txBox="1">
            <a:spLocks noChangeArrowheads="1"/>
          </p:cNvSpPr>
          <p:nvPr>
            <p:custDataLst>
              <p:tags r:id="rId14"/>
            </p:custDataLst>
          </p:nvPr>
        </p:nvSpPr>
        <p:spPr bwMode="auto">
          <a:xfrm>
            <a:off x="5334000" y="2978107"/>
            <a:ext cx="2830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i="1" dirty="0" smtClean="0">
                <a:latin typeface="Cambria" pitchFamily="18" charset="0"/>
              </a:rPr>
              <a:t>R</a:t>
            </a:r>
            <a:r>
              <a:rPr lang="en-US" i="1" dirty="0" smtClean="0">
                <a:latin typeface="Cambria" pitchFamily="18" charset="0"/>
              </a:rPr>
              <a:t>ight-to-left</a:t>
            </a:r>
            <a:r>
              <a:rPr lang="en-US" dirty="0" smtClean="0">
                <a:latin typeface="Cambria" pitchFamily="18" charset="0"/>
              </a:rPr>
              <a:t> works!</a:t>
            </a:r>
            <a:endParaRPr lang="en-US" i="1" dirty="0">
              <a:solidFill>
                <a:srgbClr val="C00000"/>
              </a:solidFill>
              <a:latin typeface="Cambria" pitchFamily="18" charset="0"/>
            </a:endParaRPr>
          </a:p>
        </p:txBody>
      </p:sp>
      <p:sp>
        <p:nvSpPr>
          <p:cNvPr id="68" name="Text Box 20"/>
          <p:cNvSpPr txBox="1">
            <a:spLocks noChangeArrowheads="1"/>
          </p:cNvSpPr>
          <p:nvPr>
            <p:custDataLst>
              <p:tags r:id="rId15"/>
            </p:custDataLst>
          </p:nvPr>
        </p:nvSpPr>
        <p:spPr bwMode="auto">
          <a:xfrm>
            <a:off x="4189896"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t>=</a:t>
            </a:r>
          </a:p>
        </p:txBody>
      </p:sp>
      <p:sp>
        <p:nvSpPr>
          <p:cNvPr id="70" name="Text Box 6"/>
          <p:cNvSpPr txBox="1">
            <a:spLocks noChangeArrowheads="1"/>
          </p:cNvSpPr>
          <p:nvPr>
            <p:custDataLst>
              <p:tags r:id="rId16"/>
            </p:custDataLst>
          </p:nvPr>
        </p:nvSpPr>
        <p:spPr bwMode="auto">
          <a:xfrm>
            <a:off x="51816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71" name="Rectangle 9"/>
          <p:cNvSpPr>
            <a:spLocks noChangeArrowheads="1"/>
          </p:cNvSpPr>
          <p:nvPr>
            <p:custDataLst>
              <p:tags r:id="rId17"/>
            </p:custDataLst>
          </p:nvPr>
        </p:nvSpPr>
        <p:spPr bwMode="auto">
          <a:xfrm>
            <a:off x="75247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72" name="Rectangle 10"/>
          <p:cNvSpPr>
            <a:spLocks noChangeArrowheads="1"/>
          </p:cNvSpPr>
          <p:nvPr>
            <p:custDataLst>
              <p:tags r:id="rId18"/>
            </p:custDataLst>
          </p:nvPr>
        </p:nvSpPr>
        <p:spPr bwMode="auto">
          <a:xfrm>
            <a:off x="72834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73" name="Rectangle 11"/>
          <p:cNvSpPr>
            <a:spLocks noChangeArrowheads="1"/>
          </p:cNvSpPr>
          <p:nvPr>
            <p:custDataLst>
              <p:tags r:id="rId19"/>
            </p:custDataLst>
          </p:nvPr>
        </p:nvSpPr>
        <p:spPr bwMode="auto">
          <a:xfrm>
            <a:off x="65024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74" name="Rectangle 12"/>
          <p:cNvSpPr>
            <a:spLocks noChangeArrowheads="1"/>
          </p:cNvSpPr>
          <p:nvPr>
            <p:custDataLst>
              <p:tags r:id="rId20"/>
            </p:custDataLst>
          </p:nvPr>
        </p:nvSpPr>
        <p:spPr bwMode="auto">
          <a:xfrm>
            <a:off x="6235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75" name="Rectangle 13"/>
          <p:cNvSpPr>
            <a:spLocks noChangeArrowheads="1"/>
          </p:cNvSpPr>
          <p:nvPr>
            <p:custDataLst>
              <p:tags r:id="rId21"/>
            </p:custDataLst>
          </p:nvPr>
        </p:nvSpPr>
        <p:spPr bwMode="auto">
          <a:xfrm>
            <a:off x="70231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76" name="Rectangle 14"/>
          <p:cNvSpPr>
            <a:spLocks noChangeArrowheads="1"/>
          </p:cNvSpPr>
          <p:nvPr>
            <p:custDataLst>
              <p:tags r:id="rId22"/>
            </p:custDataLst>
          </p:nvPr>
        </p:nvSpPr>
        <p:spPr bwMode="auto">
          <a:xfrm>
            <a:off x="67818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77" name="Rectangle 15"/>
          <p:cNvSpPr>
            <a:spLocks noChangeArrowheads="1"/>
          </p:cNvSpPr>
          <p:nvPr>
            <p:custDataLst>
              <p:tags r:id="rId23"/>
            </p:custDataLst>
          </p:nvPr>
        </p:nvSpPr>
        <p:spPr bwMode="auto">
          <a:xfrm>
            <a:off x="60071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78" name="Rectangle 16"/>
          <p:cNvSpPr>
            <a:spLocks noChangeArrowheads="1"/>
          </p:cNvSpPr>
          <p:nvPr>
            <p:custDataLst>
              <p:tags r:id="rId24"/>
            </p:custDataLst>
          </p:nvPr>
        </p:nvSpPr>
        <p:spPr bwMode="auto">
          <a:xfrm>
            <a:off x="57023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80" name="Line 22"/>
          <p:cNvSpPr>
            <a:spLocks noChangeShapeType="1"/>
          </p:cNvSpPr>
          <p:nvPr>
            <p:custDataLst>
              <p:tags r:id="rId25"/>
            </p:custDataLst>
          </p:nvPr>
        </p:nvSpPr>
        <p:spPr bwMode="auto">
          <a:xfrm flipH="1">
            <a:off x="5968999" y="2602236"/>
            <a:ext cx="1489779" cy="549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81" name="Text Box 8"/>
          <p:cNvSpPr txBox="1">
            <a:spLocks noChangeArrowheads="1"/>
          </p:cNvSpPr>
          <p:nvPr>
            <p:custDataLst>
              <p:tags r:id="rId26"/>
            </p:custDataLst>
          </p:nvPr>
        </p:nvSpPr>
        <p:spPr bwMode="auto">
          <a:xfrm>
            <a:off x="5461347" y="1946621"/>
            <a:ext cx="2631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dirty="0" smtClean="0">
                <a:solidFill>
                  <a:srgbClr val="067B0E"/>
                </a:solidFill>
                <a:latin typeface="Courier New" pitchFamily="-106" charset="0"/>
              </a:rPr>
              <a:t>'10001011'</a:t>
            </a:r>
            <a:endParaRPr lang="en-US" sz="3200" b="1" dirty="0">
              <a:solidFill>
                <a:srgbClr val="067B0E"/>
              </a:solidFill>
              <a:latin typeface="Courier New" pitchFamily="-106" charset="0"/>
            </a:endParaRPr>
          </a:p>
        </p:txBody>
      </p:sp>
    </p:spTree>
    <p:extLst>
      <p:ext uri="{BB962C8B-B14F-4D97-AF65-F5344CB8AC3E}">
        <p14:creationId xmlns:p14="http://schemas.microsoft.com/office/powerpoint/2010/main" val="1418897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58" name="Text Box 38"/>
          <p:cNvSpPr txBox="1">
            <a:spLocks noChangeArrowheads="1"/>
          </p:cNvSpPr>
          <p:nvPr>
            <p:custDataLst>
              <p:tags r:id="rId2"/>
            </p:custDataLst>
          </p:nvPr>
        </p:nvSpPr>
        <p:spPr bwMode="auto">
          <a:xfrm>
            <a:off x="533400" y="2971800"/>
            <a:ext cx="7924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b="1" dirty="0" err="1" smtClean="0">
                <a:solidFill>
                  <a:srgbClr val="FF9900"/>
                </a:solidFill>
                <a:latin typeface="Courier New" pitchFamily="-106" charset="0"/>
              </a:rPr>
              <a:t>def</a:t>
            </a:r>
            <a:r>
              <a:rPr lang="en-US" sz="2100" b="1" dirty="0" smtClean="0">
                <a:solidFill>
                  <a:srgbClr val="FF9900"/>
                </a:solidFill>
                <a:latin typeface="Courier New" pitchFamily="-106" charset="0"/>
              </a:rPr>
              <a:t> </a:t>
            </a:r>
            <a:r>
              <a:rPr lang="en-US" sz="2100" b="1" dirty="0" err="1" smtClean="0">
                <a:latin typeface="Courier New" pitchFamily="-106" charset="0"/>
              </a:rPr>
              <a:t>numToBinary</a:t>
            </a:r>
            <a:r>
              <a:rPr lang="en-US" sz="2100" b="1" dirty="0">
                <a:latin typeface="Courier New" pitchFamily="-106" charset="0"/>
              </a:rPr>
              <a:t>( N </a:t>
            </a:r>
            <a:r>
              <a:rPr lang="en-US" sz="2100" b="1" dirty="0" smtClean="0">
                <a:latin typeface="Courier New" pitchFamily="-106" charset="0"/>
              </a:rPr>
              <a:t>):</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smtClean="0">
                <a:solidFill>
                  <a:srgbClr val="FF9900"/>
                </a:solidFill>
                <a:latin typeface="Courier New" pitchFamily="-106" charset="0"/>
              </a:rPr>
              <a:t>if</a:t>
            </a:r>
            <a:r>
              <a:rPr lang="en-US" sz="2100" b="1" dirty="0" smtClean="0">
                <a:latin typeface="Courier New" pitchFamily="-106" charset="0"/>
              </a:rPr>
              <a:t> N == 0: </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smtClean="0">
                <a:solidFill>
                  <a:srgbClr val="990099"/>
                </a:solidFill>
                <a:latin typeface="Courier New" pitchFamily="-106" charset="0"/>
              </a:rPr>
              <a:t>return</a:t>
            </a:r>
            <a:r>
              <a:rPr lang="en-US" sz="2100" b="1" dirty="0" smtClean="0">
                <a:latin typeface="Courier New" pitchFamily="-106" charset="0"/>
              </a:rPr>
              <a:t> </a:t>
            </a:r>
            <a:r>
              <a:rPr lang="en-US" sz="2100" b="1" dirty="0" smtClean="0">
                <a:solidFill>
                  <a:srgbClr val="067B0E"/>
                </a:solidFill>
                <a:latin typeface="Courier New" pitchFamily="-106" charset="0"/>
              </a:rPr>
              <a:t>''</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err="1" smtClean="0">
                <a:solidFill>
                  <a:srgbClr val="FF9900"/>
                </a:solidFill>
                <a:latin typeface="Courier New" pitchFamily="-106" charset="0"/>
              </a:rPr>
              <a:t>elif</a:t>
            </a:r>
            <a:r>
              <a:rPr lang="en-US" sz="2100" b="1" dirty="0" smtClean="0">
                <a:solidFill>
                  <a:srgbClr val="FF9900"/>
                </a:solidFill>
                <a:latin typeface="Courier New" pitchFamily="-106" charset="0"/>
              </a:rPr>
              <a:t> </a:t>
            </a:r>
            <a:r>
              <a:rPr lang="en-US" sz="2100" b="1" dirty="0" smtClean="0">
                <a:latin typeface="Courier New" pitchFamily="-106" charset="0"/>
              </a:rPr>
              <a:t>N%2 == </a:t>
            </a:r>
            <a:r>
              <a:rPr lang="en-US" sz="2100" b="1" dirty="0">
                <a:latin typeface="Courier New" pitchFamily="-106" charset="0"/>
              </a:rPr>
              <a:t>0</a:t>
            </a:r>
            <a:r>
              <a:rPr lang="en-US" sz="2100" b="1" dirty="0" smtClean="0">
                <a:latin typeface="Courier New" pitchFamily="-106" charset="0"/>
              </a:rPr>
              <a:t>:</a:t>
            </a:r>
          </a:p>
          <a:p>
            <a:pPr>
              <a:spcBef>
                <a:spcPct val="50000"/>
              </a:spcBef>
            </a:pPr>
            <a:r>
              <a:rPr lang="en-US" sz="2100" b="1" dirty="0">
                <a:latin typeface="Courier New" pitchFamily="-106" charset="0"/>
              </a:rPr>
              <a:t>         </a:t>
            </a:r>
            <a:r>
              <a:rPr lang="en-US" sz="2100" b="1" dirty="0" smtClean="0">
                <a:solidFill>
                  <a:srgbClr val="990099"/>
                </a:solidFill>
                <a:latin typeface="Courier New" pitchFamily="-106" charset="0"/>
              </a:rPr>
              <a:t>return</a:t>
            </a:r>
            <a:r>
              <a:rPr lang="en-US" sz="2100" b="1" dirty="0" smtClean="0">
                <a:latin typeface="Courier New" pitchFamily="-106" charset="0"/>
              </a:rPr>
              <a:t>  </a:t>
            </a:r>
            <a:r>
              <a:rPr lang="en-US" sz="2100" b="1" dirty="0" err="1" smtClean="0">
                <a:latin typeface="Courier New" pitchFamily="-106" charset="0"/>
              </a:rPr>
              <a:t>numToBinary</a:t>
            </a:r>
            <a:r>
              <a:rPr lang="en-US" sz="2100" b="1" dirty="0" smtClean="0">
                <a:latin typeface="Courier New" pitchFamily="-106" charset="0"/>
              </a:rPr>
              <a:t>(    ) +</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smtClean="0">
                <a:solidFill>
                  <a:srgbClr val="FF9900"/>
                </a:solidFill>
                <a:latin typeface="Courier New" pitchFamily="-106" charset="0"/>
              </a:rPr>
              <a:t>else</a:t>
            </a:r>
            <a:r>
              <a:rPr lang="en-US" sz="2100" b="1" dirty="0" smtClean="0">
                <a:latin typeface="Courier New" pitchFamily="-106" charset="0"/>
              </a:rPr>
              <a:t>: </a:t>
            </a:r>
          </a:p>
          <a:p>
            <a:pPr>
              <a:spcBef>
                <a:spcPct val="50000"/>
              </a:spcBef>
            </a:pPr>
            <a:r>
              <a:rPr lang="en-US" sz="2100" b="1" dirty="0">
                <a:latin typeface="Courier New" pitchFamily="-106" charset="0"/>
              </a:rPr>
              <a:t> </a:t>
            </a:r>
            <a:r>
              <a:rPr lang="en-US" sz="2100" b="1" dirty="0" smtClean="0">
                <a:latin typeface="Courier New" pitchFamily="-106" charset="0"/>
              </a:rPr>
              <a:t>        </a:t>
            </a:r>
            <a:r>
              <a:rPr lang="en-US" sz="2100" b="1" dirty="0" smtClean="0">
                <a:solidFill>
                  <a:srgbClr val="990099"/>
                </a:solidFill>
                <a:latin typeface="Courier New" pitchFamily="-106" charset="0"/>
              </a:rPr>
              <a:t>return</a:t>
            </a:r>
            <a:r>
              <a:rPr lang="en-US" sz="2100" b="1" dirty="0" smtClean="0">
                <a:latin typeface="Courier New" pitchFamily="-106" charset="0"/>
              </a:rPr>
              <a:t>  </a:t>
            </a:r>
            <a:r>
              <a:rPr lang="en-US" sz="2100" b="1" dirty="0" err="1" smtClean="0">
                <a:latin typeface="Courier New" pitchFamily="-106" charset="0"/>
              </a:rPr>
              <a:t>numToBinary</a:t>
            </a:r>
            <a:r>
              <a:rPr lang="en-US" sz="2100" b="1" dirty="0" smtClean="0">
                <a:latin typeface="Courier New" pitchFamily="-106" charset="0"/>
              </a:rPr>
              <a:t>(    ) +    </a:t>
            </a:r>
            <a:endParaRPr lang="en-US" sz="2100" b="1" dirty="0">
              <a:latin typeface="Courier New" pitchFamily="-106" charset="0"/>
            </a:endParaRPr>
          </a:p>
        </p:txBody>
      </p:sp>
      <p:cxnSp>
        <p:nvCxnSpPr>
          <p:cNvPr id="3" name="Straight Arrow Connector 2"/>
          <p:cNvCxnSpPr/>
          <p:nvPr/>
        </p:nvCxnSpPr>
        <p:spPr bwMode="auto">
          <a:xfrm flipH="1">
            <a:off x="3505200" y="3657600"/>
            <a:ext cx="533400" cy="304800"/>
          </a:xfrm>
          <a:prstGeom prst="straightConnector1">
            <a:avLst/>
          </a:prstGeom>
          <a:noFill/>
          <a:ln w="19050" cap="flat" cmpd="sng" algn="ctr">
            <a:solidFill>
              <a:srgbClr val="067B0E"/>
            </a:solidFill>
            <a:prstDash val="solid"/>
            <a:round/>
            <a:headEnd type="none" w="med" len="med"/>
            <a:tailEnd type="arrow"/>
          </a:ln>
          <a:effectLst/>
        </p:spPr>
      </p:cxnSp>
      <p:sp>
        <p:nvSpPr>
          <p:cNvPr id="4" name="TextBox 3"/>
          <p:cNvSpPr txBox="1"/>
          <p:nvPr/>
        </p:nvSpPr>
        <p:spPr>
          <a:xfrm>
            <a:off x="4049888" y="3332202"/>
            <a:ext cx="2192161" cy="553998"/>
          </a:xfrm>
          <a:prstGeom prst="rect">
            <a:avLst/>
          </a:prstGeom>
          <a:noFill/>
        </p:spPr>
        <p:txBody>
          <a:bodyPr wrap="square" rtlCol="0">
            <a:spAutoFit/>
          </a:bodyPr>
          <a:lstStyle/>
          <a:p>
            <a:r>
              <a:rPr lang="en-US" sz="1500" dirty="0" smtClean="0">
                <a:solidFill>
                  <a:srgbClr val="067B0E"/>
                </a:solidFill>
                <a:latin typeface="Cambria" pitchFamily="18" charset="0"/>
              </a:rPr>
              <a:t>empty string  represents leading 0s</a:t>
            </a:r>
            <a:endParaRPr lang="en-US" sz="1500" dirty="0">
              <a:solidFill>
                <a:srgbClr val="067B0E"/>
              </a:solidFill>
              <a:latin typeface="Cambria" pitchFamily="18" charset="0"/>
            </a:endParaRPr>
          </a:p>
        </p:txBody>
      </p:sp>
      <p:cxnSp>
        <p:nvCxnSpPr>
          <p:cNvPr id="46" name="Straight Arrow Connector 45"/>
          <p:cNvCxnSpPr/>
          <p:nvPr/>
        </p:nvCxnSpPr>
        <p:spPr bwMode="auto">
          <a:xfrm flipH="1">
            <a:off x="7124700" y="4343399"/>
            <a:ext cx="266700" cy="442793"/>
          </a:xfrm>
          <a:prstGeom prst="straightConnector1">
            <a:avLst/>
          </a:prstGeom>
          <a:noFill/>
          <a:ln w="19050" cap="flat" cmpd="sng" algn="ctr">
            <a:solidFill>
              <a:srgbClr val="067B0E"/>
            </a:solidFill>
            <a:prstDash val="solid"/>
            <a:round/>
            <a:headEnd type="none" w="med" len="med"/>
            <a:tailEnd type="arrow"/>
          </a:ln>
          <a:effectLst/>
        </p:spPr>
      </p:cxnSp>
      <p:sp>
        <p:nvSpPr>
          <p:cNvPr id="48" name="TextBox 47"/>
          <p:cNvSpPr txBox="1"/>
          <p:nvPr/>
        </p:nvSpPr>
        <p:spPr>
          <a:xfrm>
            <a:off x="7277806" y="3789402"/>
            <a:ext cx="1637594" cy="553998"/>
          </a:xfrm>
          <a:prstGeom prst="rect">
            <a:avLst/>
          </a:prstGeom>
          <a:noFill/>
        </p:spPr>
        <p:txBody>
          <a:bodyPr wrap="square" rtlCol="0">
            <a:spAutoFit/>
          </a:bodyPr>
          <a:lstStyle/>
          <a:p>
            <a:r>
              <a:rPr lang="en-US" sz="1500" dirty="0">
                <a:solidFill>
                  <a:srgbClr val="067B0E"/>
                </a:solidFill>
                <a:latin typeface="Cambria" pitchFamily="18" charset="0"/>
              </a:rPr>
              <a:t>I</a:t>
            </a:r>
            <a:r>
              <a:rPr lang="en-US" sz="1500" dirty="0" smtClean="0">
                <a:solidFill>
                  <a:srgbClr val="067B0E"/>
                </a:solidFill>
                <a:latin typeface="Cambria" pitchFamily="18" charset="0"/>
              </a:rPr>
              <a:t>f N is even, what is the final bit?</a:t>
            </a:r>
            <a:endParaRPr lang="en-US" sz="1500" dirty="0">
              <a:solidFill>
                <a:srgbClr val="067B0E"/>
              </a:solidFill>
              <a:latin typeface="Cambria" pitchFamily="18" charset="0"/>
            </a:endParaRPr>
          </a:p>
        </p:txBody>
      </p:sp>
      <p:cxnSp>
        <p:nvCxnSpPr>
          <p:cNvPr id="60" name="Straight Arrow Connector 59"/>
          <p:cNvCxnSpPr/>
          <p:nvPr/>
        </p:nvCxnSpPr>
        <p:spPr bwMode="auto">
          <a:xfrm flipH="1" flipV="1">
            <a:off x="7247467" y="6031089"/>
            <a:ext cx="462845" cy="225779"/>
          </a:xfrm>
          <a:prstGeom prst="straightConnector1">
            <a:avLst/>
          </a:prstGeom>
          <a:noFill/>
          <a:ln w="19050" cap="flat" cmpd="sng" algn="ctr">
            <a:solidFill>
              <a:srgbClr val="067B0E"/>
            </a:solidFill>
            <a:prstDash val="solid"/>
            <a:round/>
            <a:headEnd type="none" w="med" len="med"/>
            <a:tailEnd type="arrow"/>
          </a:ln>
          <a:effectLst/>
        </p:spPr>
      </p:cxnSp>
      <p:sp>
        <p:nvSpPr>
          <p:cNvPr id="64" name="TextBox 63"/>
          <p:cNvSpPr txBox="1"/>
          <p:nvPr/>
        </p:nvSpPr>
        <p:spPr>
          <a:xfrm>
            <a:off x="7277806" y="6172200"/>
            <a:ext cx="1637594" cy="553998"/>
          </a:xfrm>
          <a:prstGeom prst="rect">
            <a:avLst/>
          </a:prstGeom>
          <a:noFill/>
        </p:spPr>
        <p:txBody>
          <a:bodyPr wrap="square" rtlCol="0">
            <a:spAutoFit/>
          </a:bodyPr>
          <a:lstStyle/>
          <a:p>
            <a:r>
              <a:rPr lang="en-US" sz="1500" dirty="0">
                <a:solidFill>
                  <a:srgbClr val="067B0E"/>
                </a:solidFill>
                <a:latin typeface="Cambria" pitchFamily="18" charset="0"/>
              </a:rPr>
              <a:t>I</a:t>
            </a:r>
            <a:r>
              <a:rPr lang="en-US" sz="1500" dirty="0" smtClean="0">
                <a:solidFill>
                  <a:srgbClr val="067B0E"/>
                </a:solidFill>
                <a:latin typeface="Cambria" pitchFamily="18" charset="0"/>
              </a:rPr>
              <a:t>f N is odd, what is the final bit?</a:t>
            </a:r>
            <a:endParaRPr lang="en-US" sz="1500" dirty="0">
              <a:solidFill>
                <a:srgbClr val="067B0E"/>
              </a:solidFill>
              <a:latin typeface="Cambria" pitchFamily="18" charset="0"/>
            </a:endParaRPr>
          </a:p>
        </p:txBody>
      </p:sp>
      <p:cxnSp>
        <p:nvCxnSpPr>
          <p:cNvPr id="65" name="Straight Arrow Connector 64"/>
          <p:cNvCxnSpPr/>
          <p:nvPr/>
        </p:nvCxnSpPr>
        <p:spPr bwMode="auto">
          <a:xfrm flipH="1">
            <a:off x="5570714" y="4587373"/>
            <a:ext cx="7761" cy="290394"/>
          </a:xfrm>
          <a:prstGeom prst="straightConnector1">
            <a:avLst/>
          </a:prstGeom>
          <a:noFill/>
          <a:ln w="19050" cap="flat" cmpd="sng" algn="ctr">
            <a:solidFill>
              <a:srgbClr val="067B0E"/>
            </a:solidFill>
            <a:prstDash val="solid"/>
            <a:round/>
            <a:headEnd type="none" w="med" len="med"/>
            <a:tailEnd type="arrow"/>
          </a:ln>
          <a:effectLst/>
        </p:spPr>
      </p:cxnSp>
      <p:sp>
        <p:nvSpPr>
          <p:cNvPr id="12" name="Rectangle 11"/>
          <p:cNvSpPr/>
          <p:nvPr/>
        </p:nvSpPr>
        <p:spPr>
          <a:xfrm>
            <a:off x="5444067" y="4262440"/>
            <a:ext cx="271228" cy="323165"/>
          </a:xfrm>
          <a:prstGeom prst="rect">
            <a:avLst/>
          </a:prstGeom>
          <a:solidFill>
            <a:srgbClr val="CCFFCC"/>
          </a:solidFill>
        </p:spPr>
        <p:txBody>
          <a:bodyPr wrap="none">
            <a:spAutoFit/>
          </a:bodyPr>
          <a:lstStyle/>
          <a:p>
            <a:r>
              <a:rPr lang="en-US" sz="1500" b="1" dirty="0" smtClean="0">
                <a:latin typeface="Cambria" pitchFamily="18" charset="0"/>
              </a:rPr>
              <a:t>?</a:t>
            </a:r>
            <a:endParaRPr lang="en-US" sz="1500" b="1" dirty="0"/>
          </a:p>
        </p:txBody>
      </p:sp>
      <p:sp>
        <p:nvSpPr>
          <p:cNvPr id="33" name="Text Box 7"/>
          <p:cNvSpPr txBox="1">
            <a:spLocks noChangeArrowheads="1"/>
          </p:cNvSpPr>
          <p:nvPr>
            <p:custDataLst>
              <p:tags r:id="rId3"/>
            </p:custDataLst>
          </p:nvPr>
        </p:nvSpPr>
        <p:spPr bwMode="auto">
          <a:xfrm>
            <a:off x="1295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
        <p:nvSpPr>
          <p:cNvPr id="47" name="Text Box 17"/>
          <p:cNvSpPr txBox="1">
            <a:spLocks noChangeArrowheads="1"/>
          </p:cNvSpPr>
          <p:nvPr>
            <p:custDataLst>
              <p:tags r:id="rId4"/>
            </p:custDataLst>
          </p:nvPr>
        </p:nvSpPr>
        <p:spPr bwMode="auto">
          <a:xfrm>
            <a:off x="2133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9" name="Rectangle 18"/>
          <p:cNvSpPr>
            <a:spLocks noChangeArrowheads="1"/>
          </p:cNvSpPr>
          <p:nvPr>
            <p:custDataLst>
              <p:tags r:id="rId5"/>
            </p:custDataLst>
          </p:nvPr>
        </p:nvSpPr>
        <p:spPr bwMode="auto">
          <a:xfrm>
            <a:off x="2552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50" name="Rectangle 19"/>
          <p:cNvSpPr>
            <a:spLocks noChangeArrowheads="1"/>
          </p:cNvSpPr>
          <p:nvPr>
            <p:custDataLst>
              <p:tags r:id="rId6"/>
            </p:custDataLst>
          </p:nvPr>
        </p:nvSpPr>
        <p:spPr bwMode="auto">
          <a:xfrm>
            <a:off x="2247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51" name="Rectangle 20"/>
          <p:cNvSpPr>
            <a:spLocks noChangeArrowheads="1"/>
          </p:cNvSpPr>
          <p:nvPr>
            <p:custDataLst>
              <p:tags r:id="rId7"/>
            </p:custDataLst>
          </p:nvPr>
        </p:nvSpPr>
        <p:spPr bwMode="auto">
          <a:xfrm>
            <a:off x="2857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2" name="Text Box 20"/>
          <p:cNvSpPr txBox="1">
            <a:spLocks noChangeArrowheads="1"/>
          </p:cNvSpPr>
          <p:nvPr>
            <p:custDataLst>
              <p:tags r:id="rId8"/>
            </p:custDataLst>
          </p:nvPr>
        </p:nvSpPr>
        <p:spPr bwMode="auto">
          <a:xfrm>
            <a:off x="4189896"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t>=</a:t>
            </a:r>
          </a:p>
        </p:txBody>
      </p:sp>
      <p:sp>
        <p:nvSpPr>
          <p:cNvPr id="53" name="Text Box 6"/>
          <p:cNvSpPr txBox="1">
            <a:spLocks noChangeArrowheads="1"/>
          </p:cNvSpPr>
          <p:nvPr>
            <p:custDataLst>
              <p:tags r:id="rId9"/>
            </p:custDataLst>
          </p:nvPr>
        </p:nvSpPr>
        <p:spPr bwMode="auto">
          <a:xfrm>
            <a:off x="51816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54" name="Rectangle 9"/>
          <p:cNvSpPr>
            <a:spLocks noChangeArrowheads="1"/>
          </p:cNvSpPr>
          <p:nvPr>
            <p:custDataLst>
              <p:tags r:id="rId10"/>
            </p:custDataLst>
          </p:nvPr>
        </p:nvSpPr>
        <p:spPr bwMode="auto">
          <a:xfrm>
            <a:off x="75247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5" name="Rectangle 10"/>
          <p:cNvSpPr>
            <a:spLocks noChangeArrowheads="1"/>
          </p:cNvSpPr>
          <p:nvPr>
            <p:custDataLst>
              <p:tags r:id="rId11"/>
            </p:custDataLst>
          </p:nvPr>
        </p:nvSpPr>
        <p:spPr bwMode="auto">
          <a:xfrm>
            <a:off x="72834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56" name="Rectangle 11"/>
          <p:cNvSpPr>
            <a:spLocks noChangeArrowheads="1"/>
          </p:cNvSpPr>
          <p:nvPr>
            <p:custDataLst>
              <p:tags r:id="rId12"/>
            </p:custDataLst>
          </p:nvPr>
        </p:nvSpPr>
        <p:spPr bwMode="auto">
          <a:xfrm>
            <a:off x="65024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57" name="Rectangle 12"/>
          <p:cNvSpPr>
            <a:spLocks noChangeArrowheads="1"/>
          </p:cNvSpPr>
          <p:nvPr>
            <p:custDataLst>
              <p:tags r:id="rId13"/>
            </p:custDataLst>
          </p:nvPr>
        </p:nvSpPr>
        <p:spPr bwMode="auto">
          <a:xfrm>
            <a:off x="6235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59" name="Rectangle 13"/>
          <p:cNvSpPr>
            <a:spLocks noChangeArrowheads="1"/>
          </p:cNvSpPr>
          <p:nvPr>
            <p:custDataLst>
              <p:tags r:id="rId14"/>
            </p:custDataLst>
          </p:nvPr>
        </p:nvSpPr>
        <p:spPr bwMode="auto">
          <a:xfrm>
            <a:off x="70231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61" name="Rectangle 14"/>
          <p:cNvSpPr>
            <a:spLocks noChangeArrowheads="1"/>
          </p:cNvSpPr>
          <p:nvPr>
            <p:custDataLst>
              <p:tags r:id="rId15"/>
            </p:custDataLst>
          </p:nvPr>
        </p:nvSpPr>
        <p:spPr bwMode="auto">
          <a:xfrm>
            <a:off x="67818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62" name="Rectangle 15"/>
          <p:cNvSpPr>
            <a:spLocks noChangeArrowheads="1"/>
          </p:cNvSpPr>
          <p:nvPr>
            <p:custDataLst>
              <p:tags r:id="rId16"/>
            </p:custDataLst>
          </p:nvPr>
        </p:nvSpPr>
        <p:spPr bwMode="auto">
          <a:xfrm>
            <a:off x="60071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66" name="Rectangle 16"/>
          <p:cNvSpPr>
            <a:spLocks noChangeArrowheads="1"/>
          </p:cNvSpPr>
          <p:nvPr>
            <p:custDataLst>
              <p:tags r:id="rId17"/>
            </p:custDataLst>
          </p:nvPr>
        </p:nvSpPr>
        <p:spPr bwMode="auto">
          <a:xfrm>
            <a:off x="57023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67" name="Line 22"/>
          <p:cNvSpPr>
            <a:spLocks noChangeShapeType="1"/>
          </p:cNvSpPr>
          <p:nvPr>
            <p:custDataLst>
              <p:tags r:id="rId18"/>
            </p:custDataLst>
          </p:nvPr>
        </p:nvSpPr>
        <p:spPr bwMode="auto">
          <a:xfrm flipH="1">
            <a:off x="5968999" y="2602236"/>
            <a:ext cx="1489779" cy="549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68" name="Text Box 8"/>
          <p:cNvSpPr txBox="1">
            <a:spLocks noChangeArrowheads="1"/>
          </p:cNvSpPr>
          <p:nvPr>
            <p:custDataLst>
              <p:tags r:id="rId19"/>
            </p:custDataLst>
          </p:nvPr>
        </p:nvSpPr>
        <p:spPr bwMode="auto">
          <a:xfrm>
            <a:off x="5461347" y="1946621"/>
            <a:ext cx="2631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dirty="0" smtClean="0">
                <a:solidFill>
                  <a:srgbClr val="067B0E"/>
                </a:solidFill>
                <a:latin typeface="Courier New" pitchFamily="-106" charset="0"/>
              </a:rPr>
              <a:t>'10001011'</a:t>
            </a:r>
            <a:endParaRPr lang="en-US" sz="3200" b="1" dirty="0">
              <a:solidFill>
                <a:srgbClr val="067B0E"/>
              </a:solidFill>
              <a:latin typeface="Courier New" pitchFamily="-106" charset="0"/>
            </a:endParaRPr>
          </a:p>
        </p:txBody>
      </p:sp>
      <p:sp>
        <p:nvSpPr>
          <p:cNvPr id="5" name="Down Arrow 4"/>
          <p:cNvSpPr/>
          <p:nvPr/>
        </p:nvSpPr>
        <p:spPr bwMode="auto">
          <a:xfrm rot="20241982">
            <a:off x="3074719" y="2491592"/>
            <a:ext cx="277988" cy="508000"/>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9" name="Down Arrow 68"/>
          <p:cNvSpPr/>
          <p:nvPr/>
        </p:nvSpPr>
        <p:spPr bwMode="auto">
          <a:xfrm rot="10800000">
            <a:off x="7483392" y="2895600"/>
            <a:ext cx="277988" cy="508000"/>
          </a:xfrm>
          <a:prstGeom prst="downArrow">
            <a:avLst/>
          </a:prstGeom>
          <a:solidFill>
            <a:srgbClr val="CCFFCC"/>
          </a:solidFill>
          <a:ln w="19050" cap="flat" cmpd="sng" algn="ctr">
            <a:solidFill>
              <a:srgbClr val="067B0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291577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77989" y="1523416"/>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 name="Rounded Rectangle 4"/>
          <p:cNvSpPr/>
          <p:nvPr/>
        </p:nvSpPr>
        <p:spPr bwMode="auto">
          <a:xfrm>
            <a:off x="2003778" y="2017134"/>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8131" name="Text Box 2"/>
          <p:cNvSpPr txBox="1">
            <a:spLocks noChangeArrowheads="1"/>
          </p:cNvSpPr>
          <p:nvPr>
            <p:custDataLst>
              <p:tags r:id="rId1"/>
            </p:custDataLst>
          </p:nvPr>
        </p:nvSpPr>
        <p:spPr bwMode="auto">
          <a:xfrm>
            <a:off x="266700" y="12192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left-shift by 1</a:t>
            </a:r>
          </a:p>
        </p:txBody>
      </p:sp>
      <p:sp>
        <p:nvSpPr>
          <p:cNvPr id="48133" name="Text Box 7"/>
          <p:cNvSpPr txBox="1">
            <a:spLocks noChangeArrowheads="1"/>
          </p:cNvSpPr>
          <p:nvPr>
            <p:custDataLst>
              <p:tags r:id="rId2"/>
            </p:custDataLst>
          </p:nvPr>
        </p:nvSpPr>
        <p:spPr bwMode="auto">
          <a:xfrm>
            <a:off x="152400" y="15240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smtClean="0">
                <a:latin typeface="Cambria" pitchFamily="18" charset="0"/>
              </a:rPr>
              <a:t>Reasoning, bit by bit</a:t>
            </a:r>
            <a:endParaRPr lang="en-US" sz="3200" dirty="0">
              <a:latin typeface="Cambria" pitchFamily="18" charset="0"/>
            </a:endParaRPr>
          </a:p>
        </p:txBody>
      </p:sp>
      <p:sp>
        <p:nvSpPr>
          <p:cNvPr id="48135" name="Text Box 9"/>
          <p:cNvSpPr txBox="1">
            <a:spLocks noChangeArrowheads="1"/>
          </p:cNvSpPr>
          <p:nvPr>
            <p:custDataLst>
              <p:tags r:id="rId3"/>
            </p:custDataLst>
          </p:nvPr>
        </p:nvSpPr>
        <p:spPr bwMode="auto">
          <a:xfrm>
            <a:off x="266700" y="3052369"/>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left-shift by 2</a:t>
            </a:r>
          </a:p>
        </p:txBody>
      </p:sp>
      <p:sp>
        <p:nvSpPr>
          <p:cNvPr id="48137" name="Text Box 11"/>
          <p:cNvSpPr txBox="1">
            <a:spLocks noChangeArrowheads="1"/>
          </p:cNvSpPr>
          <p:nvPr>
            <p:custDataLst>
              <p:tags r:id="rId4"/>
            </p:custDataLst>
          </p:nvPr>
        </p:nvSpPr>
        <p:spPr bwMode="auto">
          <a:xfrm>
            <a:off x="266700" y="4821976"/>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right-shift by 2</a:t>
            </a:r>
          </a:p>
        </p:txBody>
      </p:sp>
      <p:sp>
        <p:nvSpPr>
          <p:cNvPr id="48138" name="Rectangle 12"/>
          <p:cNvSpPr>
            <a:spLocks noChangeArrowheads="1"/>
          </p:cNvSpPr>
          <p:nvPr>
            <p:custDataLst>
              <p:tags r:id="rId5"/>
            </p:custDataLst>
          </p:nvPr>
        </p:nvSpPr>
        <p:spPr bwMode="auto">
          <a:xfrm>
            <a:off x="4385469" y="172243"/>
            <a:ext cx="677862" cy="584200"/>
          </a:xfrm>
          <a:prstGeom prst="rect">
            <a:avLst/>
          </a:prstGeom>
          <a:solidFill>
            <a:srgbClr val="CCFFCC"/>
          </a:solidFill>
          <a:ln>
            <a:noFill/>
          </a:ln>
          <a:extLst/>
        </p:spPr>
        <p:txBody>
          <a:bodyPr wrap="none">
            <a:spAutoFit/>
          </a:bodyPr>
          <a:lstStyle/>
          <a:p>
            <a:pPr algn="ctr" eaLnBrk="0" hangingPunct="0"/>
            <a:r>
              <a:rPr lang="en-US" sz="3200" b="1" dirty="0">
                <a:latin typeface="Courier New" pitchFamily="-106" charset="0"/>
              </a:rPr>
              <a:t>&lt;&lt;</a:t>
            </a:r>
          </a:p>
        </p:txBody>
      </p:sp>
      <p:sp>
        <p:nvSpPr>
          <p:cNvPr id="48139" name="Rectangle 13"/>
          <p:cNvSpPr>
            <a:spLocks noChangeArrowheads="1"/>
          </p:cNvSpPr>
          <p:nvPr>
            <p:custDataLst>
              <p:tags r:id="rId6"/>
            </p:custDataLst>
          </p:nvPr>
        </p:nvSpPr>
        <p:spPr bwMode="auto">
          <a:xfrm>
            <a:off x="5711031" y="172243"/>
            <a:ext cx="677862" cy="584200"/>
          </a:xfrm>
          <a:prstGeom prst="rect">
            <a:avLst/>
          </a:prstGeom>
          <a:solidFill>
            <a:srgbClr val="CCFFCC"/>
          </a:solidFill>
          <a:ln>
            <a:noFill/>
          </a:ln>
          <a:extLst/>
        </p:spPr>
        <p:txBody>
          <a:bodyPr wrap="none">
            <a:spAutoFit/>
          </a:bodyPr>
          <a:lstStyle/>
          <a:p>
            <a:pPr algn="ctr" eaLnBrk="0" hangingPunct="0"/>
            <a:r>
              <a:rPr lang="en-US" sz="3200" b="1" dirty="0">
                <a:latin typeface="Courier New" pitchFamily="-106" charset="0"/>
              </a:rPr>
              <a:t>&gt;&gt;</a:t>
            </a:r>
          </a:p>
        </p:txBody>
      </p:sp>
      <p:sp>
        <p:nvSpPr>
          <p:cNvPr id="48140" name="Text Box 14"/>
          <p:cNvSpPr txBox="1">
            <a:spLocks noChangeArrowheads="1"/>
          </p:cNvSpPr>
          <p:nvPr>
            <p:custDataLst>
              <p:tags r:id="rId7"/>
            </p:custDataLst>
          </p:nvPr>
        </p:nvSpPr>
        <p:spPr bwMode="auto">
          <a:xfrm>
            <a:off x="4191000" y="756443"/>
            <a:ext cx="106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left-shift</a:t>
            </a:r>
            <a:endParaRPr lang="en-US" sz="1400" dirty="0">
              <a:latin typeface="Cambria" pitchFamily="18" charset="0"/>
            </a:endParaRPr>
          </a:p>
        </p:txBody>
      </p:sp>
      <p:sp>
        <p:nvSpPr>
          <p:cNvPr id="48141" name="Text Box 15"/>
          <p:cNvSpPr txBox="1">
            <a:spLocks noChangeArrowheads="1"/>
          </p:cNvSpPr>
          <p:nvPr>
            <p:custDataLst>
              <p:tags r:id="rId8"/>
            </p:custDataLst>
          </p:nvPr>
        </p:nvSpPr>
        <p:spPr bwMode="auto">
          <a:xfrm>
            <a:off x="5560097" y="75644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right-shift</a:t>
            </a:r>
            <a:endParaRPr lang="en-US" sz="1400" dirty="0">
              <a:latin typeface="Cambria" pitchFamily="18" charset="0"/>
            </a:endParaRPr>
          </a:p>
        </p:txBody>
      </p:sp>
      <p:sp>
        <p:nvSpPr>
          <p:cNvPr id="48142" name="Text Box 16"/>
          <p:cNvSpPr txBox="1">
            <a:spLocks noChangeArrowheads="1"/>
          </p:cNvSpPr>
          <p:nvPr>
            <p:custDataLst>
              <p:tags r:id="rId9"/>
            </p:custDataLst>
          </p:nvPr>
        </p:nvSpPr>
        <p:spPr bwMode="auto">
          <a:xfrm>
            <a:off x="6858000" y="76200"/>
            <a:ext cx="1842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solidFill>
                  <a:srgbClr val="067B0E"/>
                </a:solidFill>
                <a:latin typeface="Cambria" pitchFamily="18" charset="0"/>
              </a:rPr>
              <a:t>Python did always look a little shifty to me…</a:t>
            </a:r>
          </a:p>
        </p:txBody>
      </p:sp>
      <p:grpSp>
        <p:nvGrpSpPr>
          <p:cNvPr id="48143" name="Group 17"/>
          <p:cNvGrpSpPr>
            <a:grpSpLocks/>
          </p:cNvGrpSpPr>
          <p:nvPr>
            <p:custDataLst>
              <p:tags r:id="rId10"/>
            </p:custDataLst>
          </p:nvPr>
        </p:nvGrpSpPr>
        <p:grpSpPr bwMode="auto">
          <a:xfrm>
            <a:off x="8397608" y="354771"/>
            <a:ext cx="531813" cy="600075"/>
            <a:chOff x="2928" y="1051"/>
            <a:chExt cx="840" cy="957"/>
          </a:xfrm>
        </p:grpSpPr>
        <p:sp>
          <p:nvSpPr>
            <p:cNvPr id="48150" name="Freeform 18"/>
            <p:cNvSpPr>
              <a:spLocks/>
            </p:cNvSpPr>
            <p:nvPr>
              <p:custDataLst>
                <p:tags r:id="rId11"/>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8151" name="Oval 19"/>
            <p:cNvSpPr>
              <a:spLocks noChangeArrowheads="1"/>
            </p:cNvSpPr>
            <p:nvPr>
              <p:custDataLst>
                <p:tags r:id="rId1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48152" name="Oval 20"/>
            <p:cNvSpPr>
              <a:spLocks noChangeArrowheads="1"/>
            </p:cNvSpPr>
            <p:nvPr>
              <p:custDataLst>
                <p:tags r:id="rId1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3" name="Oval 21"/>
            <p:cNvSpPr>
              <a:spLocks noChangeArrowheads="1"/>
            </p:cNvSpPr>
            <p:nvPr>
              <p:custDataLst>
                <p:tags r:id="rId1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4" name="Oval 22"/>
            <p:cNvSpPr>
              <a:spLocks noChangeArrowheads="1"/>
            </p:cNvSpPr>
            <p:nvPr>
              <p:custDataLst>
                <p:tags r:id="rId1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5" name="Oval 23"/>
            <p:cNvSpPr>
              <a:spLocks noChangeArrowheads="1"/>
            </p:cNvSpPr>
            <p:nvPr>
              <p:custDataLst>
                <p:tags r:id="rId1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6" name="Oval 24"/>
            <p:cNvSpPr>
              <a:spLocks noChangeArrowheads="1"/>
            </p:cNvSpPr>
            <p:nvPr>
              <p:custDataLst>
                <p:tags r:id="rId1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7" name="Oval 25"/>
            <p:cNvSpPr>
              <a:spLocks noChangeArrowheads="1"/>
            </p:cNvSpPr>
            <p:nvPr>
              <p:custDataLst>
                <p:tags r:id="rId1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8158" name="AutoShape 26"/>
            <p:cNvSpPr>
              <a:spLocks noChangeArrowheads="1"/>
            </p:cNvSpPr>
            <p:nvPr>
              <p:custDataLst>
                <p:tags r:id="rId1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48159" name="Freeform 27"/>
            <p:cNvSpPr>
              <a:spLocks/>
            </p:cNvSpPr>
            <p:nvPr>
              <p:custDataLst>
                <p:tags r:id="rId2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8160" name="Freeform 28"/>
            <p:cNvSpPr>
              <a:spLocks/>
            </p:cNvSpPr>
            <p:nvPr>
              <p:custDataLst>
                <p:tags r:id="rId2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8161" name="Freeform 29"/>
            <p:cNvSpPr>
              <a:spLocks/>
            </p:cNvSpPr>
            <p:nvPr>
              <p:custDataLst>
                <p:tags r:id="rId2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162" name="Freeform 30"/>
            <p:cNvSpPr>
              <a:spLocks/>
            </p:cNvSpPr>
            <p:nvPr>
              <p:custDataLst>
                <p:tags r:id="rId2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 name="TextBox 3"/>
          <p:cNvSpPr txBox="1"/>
          <p:nvPr/>
        </p:nvSpPr>
        <p:spPr>
          <a:xfrm>
            <a:off x="2005030" y="1439758"/>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3 &lt;&lt; 1</a:t>
            </a:r>
            <a:endParaRPr lang="en-US" sz="3200" b="1" dirty="0">
              <a:latin typeface="Courier New" pitchFamily="49" charset="0"/>
              <a:cs typeface="Courier New" pitchFamily="49" charset="0"/>
            </a:endParaRPr>
          </a:p>
        </p:txBody>
      </p:sp>
      <p:sp>
        <p:nvSpPr>
          <p:cNvPr id="40" name="TextBox 39"/>
          <p:cNvSpPr txBox="1"/>
          <p:nvPr/>
        </p:nvSpPr>
        <p:spPr>
          <a:xfrm>
            <a:off x="2005030" y="1950216"/>
            <a:ext cx="826285" cy="584775"/>
          </a:xfrm>
          <a:prstGeom prst="rect">
            <a:avLst/>
          </a:prstGeom>
          <a:noFill/>
        </p:spPr>
        <p:txBody>
          <a:bodyPr wrap="square" rtlCol="0">
            <a:spAutoFit/>
          </a:bodyPr>
          <a:lstStyle/>
          <a:p>
            <a:r>
              <a:rPr lang="en-US" sz="3200" b="1" dirty="0" smtClean="0">
                <a:solidFill>
                  <a:srgbClr val="067B0E"/>
                </a:solidFill>
                <a:latin typeface="Courier New" pitchFamily="49" charset="0"/>
                <a:cs typeface="Courier New" pitchFamily="49" charset="0"/>
              </a:rPr>
              <a:t>6</a:t>
            </a:r>
            <a:endParaRPr lang="en-US" sz="3200" b="1" dirty="0">
              <a:solidFill>
                <a:srgbClr val="067B0E"/>
              </a:solidFill>
              <a:latin typeface="Courier New" pitchFamily="49" charset="0"/>
              <a:cs typeface="Courier New" pitchFamily="49" charset="0"/>
            </a:endParaRPr>
          </a:p>
        </p:txBody>
      </p:sp>
      <p:sp>
        <p:nvSpPr>
          <p:cNvPr id="41" name="TextBox 40"/>
          <p:cNvSpPr txBox="1"/>
          <p:nvPr/>
        </p:nvSpPr>
        <p:spPr>
          <a:xfrm>
            <a:off x="2003778" y="3240125"/>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3 &lt;&lt; 2</a:t>
            </a:r>
            <a:endParaRPr lang="en-US" sz="3200" b="1" dirty="0">
              <a:latin typeface="Courier New" pitchFamily="49" charset="0"/>
              <a:cs typeface="Courier New" pitchFamily="49" charset="0"/>
            </a:endParaRPr>
          </a:p>
        </p:txBody>
      </p:sp>
      <p:sp>
        <p:nvSpPr>
          <p:cNvPr id="43" name="TextBox 42"/>
          <p:cNvSpPr txBox="1"/>
          <p:nvPr/>
        </p:nvSpPr>
        <p:spPr>
          <a:xfrm>
            <a:off x="2005030" y="5021158"/>
            <a:ext cx="21859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42 &gt;&gt; 2</a:t>
            </a:r>
            <a:endParaRPr lang="en-US" sz="3200" b="1" dirty="0">
              <a:latin typeface="Courier New" pitchFamily="49" charset="0"/>
              <a:cs typeface="Courier New" pitchFamily="49" charset="0"/>
            </a:endParaRPr>
          </a:p>
        </p:txBody>
      </p:sp>
      <p:sp>
        <p:nvSpPr>
          <p:cNvPr id="46" name="Rounded Rectangle 45"/>
          <p:cNvSpPr/>
          <p:nvPr/>
        </p:nvSpPr>
        <p:spPr bwMode="auto">
          <a:xfrm>
            <a:off x="2003778" y="3754191"/>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7" name="Rounded Rectangle 46"/>
          <p:cNvSpPr/>
          <p:nvPr/>
        </p:nvSpPr>
        <p:spPr bwMode="auto">
          <a:xfrm>
            <a:off x="2003778" y="5566988"/>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7" name="TextBox 6"/>
          <p:cNvSpPr txBox="1"/>
          <p:nvPr/>
        </p:nvSpPr>
        <p:spPr>
          <a:xfrm>
            <a:off x="355534" y="1549555"/>
            <a:ext cx="1193932" cy="415498"/>
          </a:xfrm>
          <a:prstGeom prst="rect">
            <a:avLst/>
          </a:prstGeom>
          <a:noFill/>
        </p:spPr>
        <p:txBody>
          <a:bodyPr wrap="square" rtlCol="0">
            <a:spAutoFit/>
          </a:bodyPr>
          <a:lstStyle/>
          <a:p>
            <a:pPr algn="r"/>
            <a:r>
              <a:rPr lang="en-US" sz="2100" b="1" dirty="0" smtClean="0">
                <a:latin typeface="Calibri" pitchFamily="34" charset="0"/>
                <a:cs typeface="Courier New" pitchFamily="49" charset="0"/>
              </a:rPr>
              <a:t>3:  </a:t>
            </a:r>
            <a:r>
              <a:rPr lang="en-US" sz="2100" b="1" dirty="0" smtClean="0">
                <a:latin typeface="Courier New" pitchFamily="49" charset="0"/>
                <a:cs typeface="Courier New" pitchFamily="49" charset="0"/>
              </a:rPr>
              <a:t>  11</a:t>
            </a:r>
            <a:endParaRPr lang="en-US" sz="2100" b="1" dirty="0">
              <a:latin typeface="Courier New" pitchFamily="49" charset="0"/>
              <a:cs typeface="Courier New" pitchFamily="49" charset="0"/>
            </a:endParaRPr>
          </a:p>
        </p:txBody>
      </p:sp>
      <p:sp>
        <p:nvSpPr>
          <p:cNvPr id="51" name="Rectangle 50"/>
          <p:cNvSpPr/>
          <p:nvPr/>
        </p:nvSpPr>
        <p:spPr bwMode="auto">
          <a:xfrm>
            <a:off x="277989" y="3313636"/>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2" name="TextBox 51"/>
          <p:cNvSpPr txBox="1"/>
          <p:nvPr/>
        </p:nvSpPr>
        <p:spPr>
          <a:xfrm>
            <a:off x="365413" y="3339775"/>
            <a:ext cx="1174175" cy="415498"/>
          </a:xfrm>
          <a:prstGeom prst="rect">
            <a:avLst/>
          </a:prstGeom>
          <a:noFill/>
        </p:spPr>
        <p:txBody>
          <a:bodyPr wrap="square" rtlCol="0">
            <a:spAutoFit/>
          </a:bodyPr>
          <a:lstStyle/>
          <a:p>
            <a:pPr algn="r"/>
            <a:r>
              <a:rPr lang="en-US" sz="2100" b="1" dirty="0">
                <a:latin typeface="Calibri" pitchFamily="34" charset="0"/>
                <a:cs typeface="Courier New" pitchFamily="49" charset="0"/>
              </a:rPr>
              <a:t>3:  </a:t>
            </a:r>
            <a:r>
              <a:rPr lang="en-US" sz="2100" b="1" dirty="0">
                <a:latin typeface="Courier New" pitchFamily="49" charset="0"/>
                <a:cs typeface="Courier New" pitchFamily="49" charset="0"/>
              </a:rPr>
              <a:t>  11</a:t>
            </a:r>
          </a:p>
        </p:txBody>
      </p:sp>
      <p:sp>
        <p:nvSpPr>
          <p:cNvPr id="53" name="Rectangle 52"/>
          <p:cNvSpPr/>
          <p:nvPr/>
        </p:nvSpPr>
        <p:spPr bwMode="auto">
          <a:xfrm>
            <a:off x="277989" y="5100712"/>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4" name="TextBox 53"/>
          <p:cNvSpPr txBox="1"/>
          <p:nvPr/>
        </p:nvSpPr>
        <p:spPr>
          <a:xfrm>
            <a:off x="342834" y="5126851"/>
            <a:ext cx="1219333" cy="415498"/>
          </a:xfrm>
          <a:prstGeom prst="rect">
            <a:avLst/>
          </a:prstGeom>
          <a:noFill/>
        </p:spPr>
        <p:txBody>
          <a:bodyPr wrap="square" rtlCol="0">
            <a:spAutoFit/>
          </a:bodyPr>
          <a:lstStyle/>
          <a:p>
            <a:pPr algn="r"/>
            <a:r>
              <a:rPr lang="en-US" sz="2100" b="1" dirty="0" smtClean="0">
                <a:latin typeface="Courier New" pitchFamily="49" charset="0"/>
                <a:cs typeface="Courier New" pitchFamily="49" charset="0"/>
              </a:rPr>
              <a:t>101010</a:t>
            </a:r>
            <a:endParaRPr lang="en-US" sz="2100" b="1" dirty="0">
              <a:latin typeface="Courier New" pitchFamily="49" charset="0"/>
              <a:cs typeface="Courier New" pitchFamily="49" charset="0"/>
            </a:endParaRPr>
          </a:p>
        </p:txBody>
      </p:sp>
      <p:sp>
        <p:nvSpPr>
          <p:cNvPr id="10" name="Rectangle 9"/>
          <p:cNvSpPr/>
          <p:nvPr/>
        </p:nvSpPr>
        <p:spPr>
          <a:xfrm>
            <a:off x="4691143" y="2375260"/>
            <a:ext cx="3706463" cy="830997"/>
          </a:xfrm>
          <a:prstGeom prst="rect">
            <a:avLst/>
          </a:prstGeom>
        </p:spPr>
        <p:txBody>
          <a:bodyPr wrap="square">
            <a:spAutoFit/>
          </a:bodyPr>
          <a:lstStyle/>
          <a:p>
            <a:pPr algn="ctr"/>
            <a:r>
              <a:rPr lang="en-US" dirty="0" smtClean="0">
                <a:latin typeface="Cambria" pitchFamily="18" charset="0"/>
              </a:rPr>
              <a:t>What does left-shifting do to the value of a #?</a:t>
            </a:r>
            <a:endParaRPr lang="en-US" dirty="0"/>
          </a:p>
        </p:txBody>
      </p:sp>
      <p:sp>
        <p:nvSpPr>
          <p:cNvPr id="80" name="Rectangle 79"/>
          <p:cNvSpPr/>
          <p:nvPr/>
        </p:nvSpPr>
        <p:spPr>
          <a:xfrm>
            <a:off x="4682066" y="4267200"/>
            <a:ext cx="3715541" cy="830997"/>
          </a:xfrm>
          <a:prstGeom prst="rect">
            <a:avLst/>
          </a:prstGeom>
        </p:spPr>
        <p:txBody>
          <a:bodyPr wrap="square">
            <a:spAutoFit/>
          </a:bodyPr>
          <a:lstStyle/>
          <a:p>
            <a:pPr algn="ctr"/>
            <a:r>
              <a:rPr lang="en-US" dirty="0" smtClean="0">
                <a:latin typeface="Cambria" pitchFamily="18" charset="0"/>
              </a:rPr>
              <a:t>What does right-shifting do to the value of a #?</a:t>
            </a:r>
            <a:endParaRPr lang="en-US" dirty="0"/>
          </a:p>
        </p:txBody>
      </p:sp>
      <p:sp>
        <p:nvSpPr>
          <p:cNvPr id="42" name="TextBox 41"/>
          <p:cNvSpPr txBox="1"/>
          <p:nvPr/>
        </p:nvSpPr>
        <p:spPr>
          <a:xfrm>
            <a:off x="6389470" y="6400800"/>
            <a:ext cx="1081070" cy="369332"/>
          </a:xfrm>
          <a:prstGeom prst="rect">
            <a:avLst/>
          </a:prstGeom>
          <a:solidFill>
            <a:srgbClr val="CCECFF"/>
          </a:solidFill>
        </p:spPr>
        <p:txBody>
          <a:bodyPr wrap="square" rtlCol="0">
            <a:spAutoFit/>
          </a:bodyPr>
          <a:lstStyle/>
          <a:p>
            <a:pPr algn="ctr"/>
            <a:r>
              <a:rPr lang="en-US" sz="1800" b="1" dirty="0" smtClean="0">
                <a:solidFill>
                  <a:schemeClr val="accent6">
                    <a:lumMod val="40000"/>
                    <a:lumOff val="60000"/>
                  </a:schemeClr>
                </a:solidFill>
                <a:latin typeface="Courier New" pitchFamily="49" charset="0"/>
                <a:cs typeface="Courier New" pitchFamily="49" charset="0"/>
              </a:rPr>
              <a:t>5 &amp; 6</a:t>
            </a:r>
            <a:endParaRPr lang="en-US" sz="1800" b="1" dirty="0">
              <a:solidFill>
                <a:schemeClr val="accent6">
                  <a:lumMod val="40000"/>
                  <a:lumOff val="60000"/>
                </a:schemeClr>
              </a:solidFill>
              <a:latin typeface="Courier New" pitchFamily="49" charset="0"/>
              <a:cs typeface="Courier New" pitchFamily="49" charset="0"/>
            </a:endParaRPr>
          </a:p>
        </p:txBody>
      </p:sp>
      <p:sp>
        <p:nvSpPr>
          <p:cNvPr id="44" name="TextBox 43"/>
          <p:cNvSpPr txBox="1"/>
          <p:nvPr/>
        </p:nvSpPr>
        <p:spPr>
          <a:xfrm>
            <a:off x="7620000" y="6400800"/>
            <a:ext cx="1081070" cy="369332"/>
          </a:xfrm>
          <a:prstGeom prst="rect">
            <a:avLst/>
          </a:prstGeom>
          <a:solidFill>
            <a:srgbClr val="CCECFF"/>
          </a:solidFill>
        </p:spPr>
        <p:txBody>
          <a:bodyPr wrap="square" rtlCol="0">
            <a:spAutoFit/>
          </a:bodyPr>
          <a:lstStyle/>
          <a:p>
            <a:pPr algn="ctr"/>
            <a:r>
              <a:rPr lang="en-US" sz="1800" b="1" dirty="0" smtClean="0">
                <a:solidFill>
                  <a:schemeClr val="accent6">
                    <a:lumMod val="40000"/>
                    <a:lumOff val="60000"/>
                  </a:schemeClr>
                </a:solidFill>
                <a:latin typeface="Courier New" pitchFamily="49" charset="0"/>
                <a:cs typeface="Courier New" pitchFamily="49" charset="0"/>
              </a:rPr>
              <a:t>5 | 6</a:t>
            </a:r>
            <a:endParaRPr lang="en-US" sz="1800" b="1" dirty="0">
              <a:solidFill>
                <a:schemeClr val="accent6">
                  <a:lumMod val="40000"/>
                  <a:lumOff val="60000"/>
                </a:schemeClr>
              </a:solidFill>
              <a:latin typeface="Courier New" pitchFamily="49" charset="0"/>
              <a:cs typeface="Courier New" pitchFamily="49" charset="0"/>
            </a:endParaRPr>
          </a:p>
        </p:txBody>
      </p:sp>
      <p:sp>
        <p:nvSpPr>
          <p:cNvPr id="3" name="Right Arrow 2"/>
          <p:cNvSpPr/>
          <p:nvPr/>
        </p:nvSpPr>
        <p:spPr bwMode="auto">
          <a:xfrm>
            <a:off x="8767544" y="6387170"/>
            <a:ext cx="323753" cy="382962"/>
          </a:xfrm>
          <a:prstGeom prst="rightArrow">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77989" y="1523416"/>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 name="Rounded Rectangle 4"/>
          <p:cNvSpPr/>
          <p:nvPr/>
        </p:nvSpPr>
        <p:spPr bwMode="auto">
          <a:xfrm>
            <a:off x="2003778" y="2017134"/>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8131" name="Text Box 2"/>
          <p:cNvSpPr txBox="1">
            <a:spLocks noChangeArrowheads="1"/>
          </p:cNvSpPr>
          <p:nvPr>
            <p:custDataLst>
              <p:tags r:id="rId1"/>
            </p:custDataLst>
          </p:nvPr>
        </p:nvSpPr>
        <p:spPr bwMode="auto">
          <a:xfrm>
            <a:off x="266700" y="12192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left-shift by 1</a:t>
            </a:r>
          </a:p>
        </p:txBody>
      </p:sp>
      <p:sp>
        <p:nvSpPr>
          <p:cNvPr id="48133" name="Text Box 7"/>
          <p:cNvSpPr txBox="1">
            <a:spLocks noChangeArrowheads="1"/>
          </p:cNvSpPr>
          <p:nvPr>
            <p:custDataLst>
              <p:tags r:id="rId2"/>
            </p:custDataLst>
          </p:nvPr>
        </p:nvSpPr>
        <p:spPr bwMode="auto">
          <a:xfrm>
            <a:off x="152400" y="15240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smtClean="0">
                <a:latin typeface="Cambria" pitchFamily="18" charset="0"/>
              </a:rPr>
              <a:t>Reasoning, bit by bit</a:t>
            </a:r>
            <a:endParaRPr lang="en-US" sz="3200" dirty="0">
              <a:latin typeface="Cambria" pitchFamily="18" charset="0"/>
            </a:endParaRPr>
          </a:p>
        </p:txBody>
      </p:sp>
      <p:sp>
        <p:nvSpPr>
          <p:cNvPr id="48135" name="Text Box 9"/>
          <p:cNvSpPr txBox="1">
            <a:spLocks noChangeArrowheads="1"/>
          </p:cNvSpPr>
          <p:nvPr>
            <p:custDataLst>
              <p:tags r:id="rId3"/>
            </p:custDataLst>
          </p:nvPr>
        </p:nvSpPr>
        <p:spPr bwMode="auto">
          <a:xfrm>
            <a:off x="266700" y="3052369"/>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left-shift by 2</a:t>
            </a:r>
          </a:p>
        </p:txBody>
      </p:sp>
      <p:sp>
        <p:nvSpPr>
          <p:cNvPr id="48137" name="Text Box 11"/>
          <p:cNvSpPr txBox="1">
            <a:spLocks noChangeArrowheads="1"/>
          </p:cNvSpPr>
          <p:nvPr>
            <p:custDataLst>
              <p:tags r:id="rId4"/>
            </p:custDataLst>
          </p:nvPr>
        </p:nvSpPr>
        <p:spPr bwMode="auto">
          <a:xfrm>
            <a:off x="266700" y="4821976"/>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right-shift by 2</a:t>
            </a:r>
          </a:p>
        </p:txBody>
      </p:sp>
      <p:sp>
        <p:nvSpPr>
          <p:cNvPr id="48138" name="Rectangle 12"/>
          <p:cNvSpPr>
            <a:spLocks noChangeArrowheads="1"/>
          </p:cNvSpPr>
          <p:nvPr>
            <p:custDataLst>
              <p:tags r:id="rId5"/>
            </p:custDataLst>
          </p:nvPr>
        </p:nvSpPr>
        <p:spPr bwMode="auto">
          <a:xfrm>
            <a:off x="4385469" y="172243"/>
            <a:ext cx="677862" cy="584200"/>
          </a:xfrm>
          <a:prstGeom prst="rect">
            <a:avLst/>
          </a:prstGeom>
          <a:solidFill>
            <a:srgbClr val="CCFFCC"/>
          </a:solidFill>
          <a:ln>
            <a:noFill/>
          </a:ln>
          <a:extLst/>
        </p:spPr>
        <p:txBody>
          <a:bodyPr wrap="none">
            <a:spAutoFit/>
          </a:bodyPr>
          <a:lstStyle/>
          <a:p>
            <a:pPr algn="ctr" eaLnBrk="0" hangingPunct="0"/>
            <a:r>
              <a:rPr lang="en-US" sz="3200" b="1" dirty="0">
                <a:latin typeface="Courier New" pitchFamily="-106" charset="0"/>
              </a:rPr>
              <a:t>&lt;&lt;</a:t>
            </a:r>
          </a:p>
        </p:txBody>
      </p:sp>
      <p:sp>
        <p:nvSpPr>
          <p:cNvPr id="48139" name="Rectangle 13"/>
          <p:cNvSpPr>
            <a:spLocks noChangeArrowheads="1"/>
          </p:cNvSpPr>
          <p:nvPr>
            <p:custDataLst>
              <p:tags r:id="rId6"/>
            </p:custDataLst>
          </p:nvPr>
        </p:nvSpPr>
        <p:spPr bwMode="auto">
          <a:xfrm>
            <a:off x="5711031" y="172243"/>
            <a:ext cx="677862" cy="584200"/>
          </a:xfrm>
          <a:prstGeom prst="rect">
            <a:avLst/>
          </a:prstGeom>
          <a:solidFill>
            <a:srgbClr val="CCFFCC"/>
          </a:solidFill>
          <a:ln>
            <a:noFill/>
          </a:ln>
          <a:extLst/>
        </p:spPr>
        <p:txBody>
          <a:bodyPr wrap="none">
            <a:spAutoFit/>
          </a:bodyPr>
          <a:lstStyle/>
          <a:p>
            <a:pPr algn="ctr" eaLnBrk="0" hangingPunct="0"/>
            <a:r>
              <a:rPr lang="en-US" sz="3200" b="1" dirty="0">
                <a:latin typeface="Courier New" pitchFamily="-106" charset="0"/>
              </a:rPr>
              <a:t>&gt;&gt;</a:t>
            </a:r>
          </a:p>
        </p:txBody>
      </p:sp>
      <p:sp>
        <p:nvSpPr>
          <p:cNvPr id="48140" name="Text Box 14"/>
          <p:cNvSpPr txBox="1">
            <a:spLocks noChangeArrowheads="1"/>
          </p:cNvSpPr>
          <p:nvPr>
            <p:custDataLst>
              <p:tags r:id="rId7"/>
            </p:custDataLst>
          </p:nvPr>
        </p:nvSpPr>
        <p:spPr bwMode="auto">
          <a:xfrm>
            <a:off x="4191000" y="756443"/>
            <a:ext cx="106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left-shift</a:t>
            </a:r>
            <a:endParaRPr lang="en-US" sz="1400" dirty="0">
              <a:latin typeface="Cambria" pitchFamily="18" charset="0"/>
            </a:endParaRPr>
          </a:p>
        </p:txBody>
      </p:sp>
      <p:sp>
        <p:nvSpPr>
          <p:cNvPr id="48141" name="Text Box 15"/>
          <p:cNvSpPr txBox="1">
            <a:spLocks noChangeArrowheads="1"/>
          </p:cNvSpPr>
          <p:nvPr>
            <p:custDataLst>
              <p:tags r:id="rId8"/>
            </p:custDataLst>
          </p:nvPr>
        </p:nvSpPr>
        <p:spPr bwMode="auto">
          <a:xfrm>
            <a:off x="5560097" y="75644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right-shift</a:t>
            </a:r>
            <a:endParaRPr lang="en-US" sz="1400" dirty="0">
              <a:latin typeface="Cambria" pitchFamily="18" charset="0"/>
            </a:endParaRPr>
          </a:p>
        </p:txBody>
      </p:sp>
      <p:sp>
        <p:nvSpPr>
          <p:cNvPr id="4" name="TextBox 3"/>
          <p:cNvSpPr txBox="1"/>
          <p:nvPr/>
        </p:nvSpPr>
        <p:spPr>
          <a:xfrm>
            <a:off x="2005030" y="1439758"/>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3 &lt;&lt; 1</a:t>
            </a:r>
            <a:endParaRPr lang="en-US" sz="3200" b="1" dirty="0">
              <a:latin typeface="Courier New" pitchFamily="49" charset="0"/>
              <a:cs typeface="Courier New" pitchFamily="49" charset="0"/>
            </a:endParaRPr>
          </a:p>
        </p:txBody>
      </p:sp>
      <p:sp>
        <p:nvSpPr>
          <p:cNvPr id="40" name="TextBox 39"/>
          <p:cNvSpPr txBox="1"/>
          <p:nvPr/>
        </p:nvSpPr>
        <p:spPr>
          <a:xfrm>
            <a:off x="2005030" y="1950216"/>
            <a:ext cx="826285" cy="584775"/>
          </a:xfrm>
          <a:prstGeom prst="rect">
            <a:avLst/>
          </a:prstGeom>
          <a:noFill/>
        </p:spPr>
        <p:txBody>
          <a:bodyPr wrap="square" rtlCol="0">
            <a:spAutoFit/>
          </a:bodyPr>
          <a:lstStyle/>
          <a:p>
            <a:r>
              <a:rPr lang="en-US" sz="3200" b="1" dirty="0" smtClean="0">
                <a:solidFill>
                  <a:srgbClr val="067B0E"/>
                </a:solidFill>
                <a:latin typeface="Courier New" pitchFamily="49" charset="0"/>
                <a:cs typeface="Courier New" pitchFamily="49" charset="0"/>
              </a:rPr>
              <a:t>6</a:t>
            </a:r>
            <a:endParaRPr lang="en-US" sz="3200" b="1" dirty="0">
              <a:solidFill>
                <a:srgbClr val="067B0E"/>
              </a:solidFill>
              <a:latin typeface="Courier New" pitchFamily="49" charset="0"/>
              <a:cs typeface="Courier New" pitchFamily="49" charset="0"/>
            </a:endParaRPr>
          </a:p>
        </p:txBody>
      </p:sp>
      <p:sp>
        <p:nvSpPr>
          <p:cNvPr id="41" name="TextBox 40"/>
          <p:cNvSpPr txBox="1"/>
          <p:nvPr/>
        </p:nvSpPr>
        <p:spPr>
          <a:xfrm>
            <a:off x="2003778" y="3240125"/>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3 &lt;&lt; 2</a:t>
            </a:r>
            <a:endParaRPr lang="en-US" sz="3200" b="1" dirty="0">
              <a:latin typeface="Courier New" pitchFamily="49" charset="0"/>
              <a:cs typeface="Courier New" pitchFamily="49" charset="0"/>
            </a:endParaRPr>
          </a:p>
        </p:txBody>
      </p:sp>
      <p:sp>
        <p:nvSpPr>
          <p:cNvPr id="43" name="TextBox 42"/>
          <p:cNvSpPr txBox="1"/>
          <p:nvPr/>
        </p:nvSpPr>
        <p:spPr>
          <a:xfrm>
            <a:off x="2005030" y="5021158"/>
            <a:ext cx="21859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42 &gt;&gt; 2</a:t>
            </a:r>
            <a:endParaRPr lang="en-US" sz="3200" b="1" dirty="0">
              <a:latin typeface="Courier New" pitchFamily="49" charset="0"/>
              <a:cs typeface="Courier New" pitchFamily="49" charset="0"/>
            </a:endParaRPr>
          </a:p>
        </p:txBody>
      </p:sp>
      <p:sp>
        <p:nvSpPr>
          <p:cNvPr id="46" name="Rounded Rectangle 45"/>
          <p:cNvSpPr/>
          <p:nvPr/>
        </p:nvSpPr>
        <p:spPr bwMode="auto">
          <a:xfrm>
            <a:off x="2003778" y="3754191"/>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7" name="Rounded Rectangle 46"/>
          <p:cNvSpPr/>
          <p:nvPr/>
        </p:nvSpPr>
        <p:spPr bwMode="auto">
          <a:xfrm>
            <a:off x="2003778" y="5566988"/>
            <a:ext cx="1349022" cy="444500"/>
          </a:xfrm>
          <a:prstGeom prst="roundRect">
            <a:avLst/>
          </a:prstGeom>
          <a:solidFill>
            <a:srgbClr val="CCFFCC"/>
          </a:solidFill>
          <a:ln w="19050"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7" name="TextBox 6"/>
          <p:cNvSpPr txBox="1"/>
          <p:nvPr/>
        </p:nvSpPr>
        <p:spPr>
          <a:xfrm>
            <a:off x="355534" y="1549555"/>
            <a:ext cx="1193932" cy="415498"/>
          </a:xfrm>
          <a:prstGeom prst="rect">
            <a:avLst/>
          </a:prstGeom>
          <a:noFill/>
        </p:spPr>
        <p:txBody>
          <a:bodyPr wrap="square" rtlCol="0">
            <a:spAutoFit/>
          </a:bodyPr>
          <a:lstStyle/>
          <a:p>
            <a:pPr algn="r"/>
            <a:r>
              <a:rPr lang="en-US" sz="2100" b="1" dirty="0" smtClean="0">
                <a:latin typeface="Calibri" pitchFamily="34" charset="0"/>
                <a:cs typeface="Courier New" pitchFamily="49" charset="0"/>
              </a:rPr>
              <a:t>3:  </a:t>
            </a:r>
            <a:r>
              <a:rPr lang="en-US" sz="2100" b="1" dirty="0" smtClean="0">
                <a:latin typeface="Courier New" pitchFamily="49" charset="0"/>
                <a:cs typeface="Courier New" pitchFamily="49" charset="0"/>
              </a:rPr>
              <a:t>  11</a:t>
            </a:r>
            <a:endParaRPr lang="en-US" sz="2100" b="1" dirty="0">
              <a:latin typeface="Courier New" pitchFamily="49" charset="0"/>
              <a:cs typeface="Courier New" pitchFamily="49" charset="0"/>
            </a:endParaRPr>
          </a:p>
        </p:txBody>
      </p:sp>
      <p:sp>
        <p:nvSpPr>
          <p:cNvPr id="51" name="Rectangle 50"/>
          <p:cNvSpPr/>
          <p:nvPr/>
        </p:nvSpPr>
        <p:spPr bwMode="auto">
          <a:xfrm>
            <a:off x="277989" y="3313636"/>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2" name="TextBox 51"/>
          <p:cNvSpPr txBox="1"/>
          <p:nvPr/>
        </p:nvSpPr>
        <p:spPr>
          <a:xfrm>
            <a:off x="365413" y="3339775"/>
            <a:ext cx="1174175" cy="415498"/>
          </a:xfrm>
          <a:prstGeom prst="rect">
            <a:avLst/>
          </a:prstGeom>
          <a:noFill/>
        </p:spPr>
        <p:txBody>
          <a:bodyPr wrap="square" rtlCol="0">
            <a:spAutoFit/>
          </a:bodyPr>
          <a:lstStyle/>
          <a:p>
            <a:pPr algn="r"/>
            <a:r>
              <a:rPr lang="en-US" sz="2100" b="1" dirty="0">
                <a:latin typeface="Calibri" pitchFamily="34" charset="0"/>
                <a:cs typeface="Courier New" pitchFamily="49" charset="0"/>
              </a:rPr>
              <a:t>3:  </a:t>
            </a:r>
            <a:r>
              <a:rPr lang="en-US" sz="2100" b="1" dirty="0">
                <a:latin typeface="Courier New" pitchFamily="49" charset="0"/>
                <a:cs typeface="Courier New" pitchFamily="49" charset="0"/>
              </a:rPr>
              <a:t>  11</a:t>
            </a:r>
          </a:p>
        </p:txBody>
      </p:sp>
      <p:sp>
        <p:nvSpPr>
          <p:cNvPr id="53" name="Rectangle 52"/>
          <p:cNvSpPr/>
          <p:nvPr/>
        </p:nvSpPr>
        <p:spPr bwMode="auto">
          <a:xfrm>
            <a:off x="277989" y="5100712"/>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4" name="TextBox 53"/>
          <p:cNvSpPr txBox="1"/>
          <p:nvPr/>
        </p:nvSpPr>
        <p:spPr>
          <a:xfrm>
            <a:off x="342834" y="5126851"/>
            <a:ext cx="1219333" cy="415498"/>
          </a:xfrm>
          <a:prstGeom prst="rect">
            <a:avLst/>
          </a:prstGeom>
          <a:noFill/>
        </p:spPr>
        <p:txBody>
          <a:bodyPr wrap="square" rtlCol="0">
            <a:spAutoFit/>
          </a:bodyPr>
          <a:lstStyle/>
          <a:p>
            <a:pPr algn="r"/>
            <a:r>
              <a:rPr lang="en-US" sz="2100" b="1" dirty="0" smtClean="0">
                <a:latin typeface="Courier New" pitchFamily="49" charset="0"/>
                <a:cs typeface="Courier New" pitchFamily="49" charset="0"/>
              </a:rPr>
              <a:t>101010</a:t>
            </a:r>
            <a:endParaRPr lang="en-US" sz="2100" b="1" dirty="0">
              <a:latin typeface="Courier New" pitchFamily="49" charset="0"/>
              <a:cs typeface="Courier New" pitchFamily="49" charset="0"/>
            </a:endParaRPr>
          </a:p>
        </p:txBody>
      </p:sp>
      <p:sp>
        <p:nvSpPr>
          <p:cNvPr id="55" name="Rectangle 13"/>
          <p:cNvSpPr>
            <a:spLocks noChangeArrowheads="1"/>
          </p:cNvSpPr>
          <p:nvPr>
            <p:custDataLst>
              <p:tags r:id="rId9"/>
            </p:custDataLst>
          </p:nvPr>
        </p:nvSpPr>
        <p:spPr bwMode="auto">
          <a:xfrm>
            <a:off x="6901544" y="1905000"/>
            <a:ext cx="431528" cy="584775"/>
          </a:xfrm>
          <a:prstGeom prst="rect">
            <a:avLst/>
          </a:prstGeom>
          <a:solidFill>
            <a:srgbClr val="CCECFF"/>
          </a:solidFill>
          <a:ln>
            <a:noFill/>
          </a:ln>
          <a:extLst/>
        </p:spPr>
        <p:txBody>
          <a:bodyPr wrap="none">
            <a:spAutoFit/>
          </a:bodyPr>
          <a:lstStyle/>
          <a:p>
            <a:pPr algn="ctr" eaLnBrk="0" hangingPunct="0"/>
            <a:r>
              <a:rPr lang="en-US" sz="3200" b="1" dirty="0">
                <a:latin typeface="Courier New" pitchFamily="-106" charset="0"/>
              </a:rPr>
              <a:t>|</a:t>
            </a:r>
          </a:p>
        </p:txBody>
      </p:sp>
      <p:sp>
        <p:nvSpPr>
          <p:cNvPr id="56" name="Text Box 15"/>
          <p:cNvSpPr txBox="1">
            <a:spLocks noChangeArrowheads="1"/>
          </p:cNvSpPr>
          <p:nvPr>
            <p:custDataLst>
              <p:tags r:id="rId10"/>
            </p:custDataLst>
          </p:nvPr>
        </p:nvSpPr>
        <p:spPr bwMode="auto">
          <a:xfrm>
            <a:off x="6811707" y="2466622"/>
            <a:ext cx="6075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or</a:t>
            </a:r>
            <a:endParaRPr lang="en-US" sz="1400" dirty="0">
              <a:latin typeface="Cambria" pitchFamily="18" charset="0"/>
            </a:endParaRPr>
          </a:p>
        </p:txBody>
      </p:sp>
      <p:sp>
        <p:nvSpPr>
          <p:cNvPr id="57" name="Rectangle 13"/>
          <p:cNvSpPr>
            <a:spLocks noChangeArrowheads="1"/>
          </p:cNvSpPr>
          <p:nvPr>
            <p:custDataLst>
              <p:tags r:id="rId11"/>
            </p:custDataLst>
          </p:nvPr>
        </p:nvSpPr>
        <p:spPr bwMode="auto">
          <a:xfrm>
            <a:off x="6061341" y="1916289"/>
            <a:ext cx="431528" cy="584775"/>
          </a:xfrm>
          <a:prstGeom prst="rect">
            <a:avLst/>
          </a:prstGeom>
          <a:solidFill>
            <a:srgbClr val="CCECFF"/>
          </a:solidFill>
          <a:ln>
            <a:noFill/>
          </a:ln>
          <a:extLst/>
        </p:spPr>
        <p:txBody>
          <a:bodyPr wrap="none">
            <a:spAutoFit/>
          </a:bodyPr>
          <a:lstStyle/>
          <a:p>
            <a:pPr algn="ctr" eaLnBrk="0" hangingPunct="0"/>
            <a:r>
              <a:rPr lang="en-US" sz="3200" b="1" dirty="0" smtClean="0">
                <a:latin typeface="Courier New" pitchFamily="-106" charset="0"/>
              </a:rPr>
              <a:t>&amp;</a:t>
            </a:r>
            <a:endParaRPr lang="en-US" sz="3200" b="1" dirty="0">
              <a:latin typeface="Courier New" pitchFamily="-106" charset="0"/>
            </a:endParaRPr>
          </a:p>
        </p:txBody>
      </p:sp>
      <p:sp>
        <p:nvSpPr>
          <p:cNvPr id="58" name="Text Box 15"/>
          <p:cNvSpPr txBox="1">
            <a:spLocks noChangeArrowheads="1"/>
          </p:cNvSpPr>
          <p:nvPr>
            <p:custDataLst>
              <p:tags r:id="rId12"/>
            </p:custDataLst>
          </p:nvPr>
        </p:nvSpPr>
        <p:spPr bwMode="auto">
          <a:xfrm>
            <a:off x="5971504" y="2477911"/>
            <a:ext cx="6075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and</a:t>
            </a:r>
            <a:endParaRPr lang="en-US" sz="1400" dirty="0">
              <a:latin typeface="Cambria" pitchFamily="18" charset="0"/>
            </a:endParaRPr>
          </a:p>
        </p:txBody>
      </p:sp>
      <p:sp>
        <p:nvSpPr>
          <p:cNvPr id="59" name="Rectangle 58"/>
          <p:cNvSpPr/>
          <p:nvPr/>
        </p:nvSpPr>
        <p:spPr bwMode="auto">
          <a:xfrm>
            <a:off x="5192889" y="3245268"/>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0" name="Rounded Rectangle 59"/>
          <p:cNvSpPr/>
          <p:nvPr/>
        </p:nvSpPr>
        <p:spPr bwMode="auto">
          <a:xfrm>
            <a:off x="6918678" y="3738986"/>
            <a:ext cx="1349022" cy="444500"/>
          </a:xfrm>
          <a:prstGeom prst="roundRect">
            <a:avLst/>
          </a:prstGeom>
          <a:solidFill>
            <a:srgbClr val="CCECFF"/>
          </a:solidFill>
          <a:ln w="19050"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1" name="Text Box 2"/>
          <p:cNvSpPr txBox="1">
            <a:spLocks noChangeArrowheads="1"/>
          </p:cNvSpPr>
          <p:nvPr>
            <p:custDataLst>
              <p:tags r:id="rId13"/>
            </p:custDataLst>
          </p:nvPr>
        </p:nvSpPr>
        <p:spPr bwMode="auto">
          <a:xfrm>
            <a:off x="5181600" y="2941052"/>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bitwise and</a:t>
            </a:r>
            <a:endParaRPr lang="en-US" sz="1400" dirty="0">
              <a:latin typeface="Cambria" pitchFamily="18" charset="0"/>
            </a:endParaRPr>
          </a:p>
        </p:txBody>
      </p:sp>
      <p:sp>
        <p:nvSpPr>
          <p:cNvPr id="62" name="Text Box 9"/>
          <p:cNvSpPr txBox="1">
            <a:spLocks noChangeArrowheads="1"/>
          </p:cNvSpPr>
          <p:nvPr>
            <p:custDataLst>
              <p:tags r:id="rId14"/>
            </p:custDataLst>
          </p:nvPr>
        </p:nvSpPr>
        <p:spPr bwMode="auto">
          <a:xfrm>
            <a:off x="5181600" y="4751643"/>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bitwise or</a:t>
            </a:r>
            <a:endParaRPr lang="en-US" sz="1400" dirty="0">
              <a:latin typeface="Cambria" pitchFamily="18" charset="0"/>
            </a:endParaRPr>
          </a:p>
        </p:txBody>
      </p:sp>
      <p:sp>
        <p:nvSpPr>
          <p:cNvPr id="63" name="TextBox 62"/>
          <p:cNvSpPr txBox="1"/>
          <p:nvPr/>
        </p:nvSpPr>
        <p:spPr>
          <a:xfrm>
            <a:off x="6919930" y="3161610"/>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5 &amp; 6</a:t>
            </a:r>
            <a:endParaRPr lang="en-US" sz="3200" b="1" dirty="0">
              <a:latin typeface="Courier New" pitchFamily="49" charset="0"/>
              <a:cs typeface="Courier New" pitchFamily="49" charset="0"/>
            </a:endParaRPr>
          </a:p>
        </p:txBody>
      </p:sp>
      <p:sp>
        <p:nvSpPr>
          <p:cNvPr id="64" name="TextBox 63"/>
          <p:cNvSpPr txBox="1"/>
          <p:nvPr/>
        </p:nvSpPr>
        <p:spPr>
          <a:xfrm>
            <a:off x="6919930" y="3672068"/>
            <a:ext cx="826285" cy="584775"/>
          </a:xfrm>
          <a:prstGeom prst="rect">
            <a:avLst/>
          </a:prstGeom>
          <a:noFill/>
        </p:spPr>
        <p:txBody>
          <a:bodyPr wrap="square" rtlCol="0">
            <a:spAutoFit/>
          </a:bodyPr>
          <a:lstStyle/>
          <a:p>
            <a:r>
              <a:rPr lang="en-US" sz="3200" b="1" dirty="0">
                <a:solidFill>
                  <a:srgbClr val="1C10EF"/>
                </a:solidFill>
                <a:latin typeface="Courier New" pitchFamily="49" charset="0"/>
                <a:cs typeface="Courier New" pitchFamily="49" charset="0"/>
              </a:rPr>
              <a:t>4</a:t>
            </a:r>
          </a:p>
        </p:txBody>
      </p:sp>
      <p:sp>
        <p:nvSpPr>
          <p:cNvPr id="65" name="TextBox 64"/>
          <p:cNvSpPr txBox="1"/>
          <p:nvPr/>
        </p:nvSpPr>
        <p:spPr>
          <a:xfrm>
            <a:off x="6918678" y="4961977"/>
            <a:ext cx="1652570" cy="584775"/>
          </a:xfrm>
          <a:prstGeom prst="rect">
            <a:avLst/>
          </a:prstGeom>
          <a:noFill/>
        </p:spPr>
        <p:txBody>
          <a:bodyPr wrap="square" rtlCol="0">
            <a:spAutoFit/>
          </a:bodyPr>
          <a:lstStyle/>
          <a:p>
            <a:r>
              <a:rPr lang="en-US" sz="3200" b="1" dirty="0" smtClean="0">
                <a:latin typeface="Courier New" pitchFamily="49" charset="0"/>
                <a:cs typeface="Courier New" pitchFamily="49" charset="0"/>
              </a:rPr>
              <a:t>5 | 6</a:t>
            </a:r>
            <a:endParaRPr lang="en-US" sz="3200" b="1" dirty="0">
              <a:latin typeface="Courier New" pitchFamily="49" charset="0"/>
              <a:cs typeface="Courier New" pitchFamily="49" charset="0"/>
            </a:endParaRPr>
          </a:p>
        </p:txBody>
      </p:sp>
      <p:sp>
        <p:nvSpPr>
          <p:cNvPr id="66" name="Rounded Rectangle 65"/>
          <p:cNvSpPr/>
          <p:nvPr/>
        </p:nvSpPr>
        <p:spPr bwMode="auto">
          <a:xfrm>
            <a:off x="6918678" y="5476043"/>
            <a:ext cx="1349022" cy="444500"/>
          </a:xfrm>
          <a:prstGeom prst="roundRect">
            <a:avLst/>
          </a:prstGeom>
          <a:solidFill>
            <a:srgbClr val="CCECFF"/>
          </a:solidFill>
          <a:ln w="19050"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67" name="TextBox 66"/>
          <p:cNvSpPr txBox="1"/>
          <p:nvPr/>
        </p:nvSpPr>
        <p:spPr>
          <a:xfrm>
            <a:off x="5270434" y="3223887"/>
            <a:ext cx="1193932" cy="415498"/>
          </a:xfrm>
          <a:prstGeom prst="rect">
            <a:avLst/>
          </a:prstGeom>
          <a:noFill/>
        </p:spPr>
        <p:txBody>
          <a:bodyPr wrap="square" rtlCol="0">
            <a:spAutoFit/>
          </a:bodyPr>
          <a:lstStyle/>
          <a:p>
            <a:pPr algn="r"/>
            <a:r>
              <a:rPr lang="en-US" sz="2100" b="1" dirty="0" smtClean="0">
                <a:latin typeface="Calibri" pitchFamily="34" charset="0"/>
                <a:cs typeface="Courier New" pitchFamily="49" charset="0"/>
              </a:rPr>
              <a:t>5:  </a:t>
            </a:r>
            <a:r>
              <a:rPr lang="en-US" sz="2100" b="1" dirty="0" smtClean="0">
                <a:latin typeface="Courier New" pitchFamily="49" charset="0"/>
                <a:cs typeface="Courier New" pitchFamily="49" charset="0"/>
              </a:rPr>
              <a:t> 101</a:t>
            </a:r>
            <a:endParaRPr lang="en-US" sz="2100" b="1" dirty="0">
              <a:latin typeface="Courier New" pitchFamily="49" charset="0"/>
              <a:cs typeface="Courier New" pitchFamily="49" charset="0"/>
            </a:endParaRPr>
          </a:p>
        </p:txBody>
      </p:sp>
      <p:sp>
        <p:nvSpPr>
          <p:cNvPr id="68" name="Rectangle 67"/>
          <p:cNvSpPr/>
          <p:nvPr/>
        </p:nvSpPr>
        <p:spPr bwMode="auto">
          <a:xfrm>
            <a:off x="5192889" y="5035488"/>
            <a:ext cx="1349022" cy="977708"/>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70" name="TextBox 69"/>
          <p:cNvSpPr txBox="1"/>
          <p:nvPr/>
        </p:nvSpPr>
        <p:spPr>
          <a:xfrm>
            <a:off x="5270175" y="3477888"/>
            <a:ext cx="1193932" cy="415498"/>
          </a:xfrm>
          <a:prstGeom prst="rect">
            <a:avLst/>
          </a:prstGeom>
          <a:noFill/>
        </p:spPr>
        <p:txBody>
          <a:bodyPr wrap="square" rtlCol="0">
            <a:spAutoFit/>
          </a:bodyPr>
          <a:lstStyle/>
          <a:p>
            <a:pPr algn="r"/>
            <a:r>
              <a:rPr lang="en-US" sz="2100" b="1" dirty="0">
                <a:latin typeface="Calibri" pitchFamily="34" charset="0"/>
                <a:cs typeface="Courier New" pitchFamily="49" charset="0"/>
              </a:rPr>
              <a:t>6</a:t>
            </a:r>
            <a:r>
              <a:rPr lang="en-US" sz="2100" b="1" dirty="0" smtClean="0">
                <a:latin typeface="Calibri" pitchFamily="34" charset="0"/>
                <a:cs typeface="Courier New" pitchFamily="49" charset="0"/>
              </a:rPr>
              <a:t>:  </a:t>
            </a:r>
            <a:r>
              <a:rPr lang="en-US" sz="2100" b="1" dirty="0" smtClean="0">
                <a:latin typeface="Courier New" pitchFamily="49" charset="0"/>
                <a:cs typeface="Courier New" pitchFamily="49" charset="0"/>
              </a:rPr>
              <a:t> 110</a:t>
            </a:r>
            <a:endParaRPr lang="en-US" sz="2100" b="1" dirty="0">
              <a:latin typeface="Courier New" pitchFamily="49" charset="0"/>
              <a:cs typeface="Courier New" pitchFamily="49" charset="0"/>
            </a:endParaRPr>
          </a:p>
        </p:txBody>
      </p:sp>
      <p:sp>
        <p:nvSpPr>
          <p:cNvPr id="71" name="TextBox 70"/>
          <p:cNvSpPr txBox="1"/>
          <p:nvPr/>
        </p:nvSpPr>
        <p:spPr>
          <a:xfrm>
            <a:off x="2003778" y="3706569"/>
            <a:ext cx="826285" cy="584775"/>
          </a:xfrm>
          <a:prstGeom prst="rect">
            <a:avLst/>
          </a:prstGeom>
          <a:noFill/>
        </p:spPr>
        <p:txBody>
          <a:bodyPr wrap="square" rtlCol="0">
            <a:spAutoFit/>
          </a:bodyPr>
          <a:lstStyle/>
          <a:p>
            <a:r>
              <a:rPr lang="en-US" sz="3200" b="1" dirty="0" smtClean="0">
                <a:solidFill>
                  <a:srgbClr val="067B0E"/>
                </a:solidFill>
                <a:latin typeface="Courier New" pitchFamily="49" charset="0"/>
                <a:cs typeface="Courier New" pitchFamily="49" charset="0"/>
              </a:rPr>
              <a:t>12</a:t>
            </a:r>
            <a:endParaRPr lang="en-US" sz="3200" b="1" dirty="0">
              <a:solidFill>
                <a:srgbClr val="067B0E"/>
              </a:solidFill>
              <a:latin typeface="Courier New" pitchFamily="49" charset="0"/>
              <a:cs typeface="Courier New" pitchFamily="49" charset="0"/>
            </a:endParaRPr>
          </a:p>
        </p:txBody>
      </p:sp>
      <p:sp>
        <p:nvSpPr>
          <p:cNvPr id="72" name="TextBox 71"/>
          <p:cNvSpPr txBox="1"/>
          <p:nvPr/>
        </p:nvSpPr>
        <p:spPr>
          <a:xfrm>
            <a:off x="2035449" y="5496850"/>
            <a:ext cx="826285" cy="584775"/>
          </a:xfrm>
          <a:prstGeom prst="rect">
            <a:avLst/>
          </a:prstGeom>
          <a:noFill/>
        </p:spPr>
        <p:txBody>
          <a:bodyPr wrap="square" rtlCol="0">
            <a:spAutoFit/>
          </a:bodyPr>
          <a:lstStyle/>
          <a:p>
            <a:r>
              <a:rPr lang="en-US" sz="3200" b="1" dirty="0" smtClean="0">
                <a:solidFill>
                  <a:srgbClr val="067B0E"/>
                </a:solidFill>
                <a:latin typeface="Courier New" pitchFamily="49" charset="0"/>
                <a:cs typeface="Courier New" pitchFamily="49" charset="0"/>
              </a:rPr>
              <a:t>10</a:t>
            </a:r>
            <a:endParaRPr lang="en-US" sz="3200" b="1" dirty="0">
              <a:solidFill>
                <a:srgbClr val="067B0E"/>
              </a:solidFill>
              <a:latin typeface="Courier New" pitchFamily="49" charset="0"/>
              <a:cs typeface="Courier New" pitchFamily="49" charset="0"/>
            </a:endParaRPr>
          </a:p>
        </p:txBody>
      </p:sp>
      <p:sp>
        <p:nvSpPr>
          <p:cNvPr id="73" name="TextBox 72"/>
          <p:cNvSpPr txBox="1"/>
          <p:nvPr/>
        </p:nvSpPr>
        <p:spPr>
          <a:xfrm>
            <a:off x="5275951" y="3818744"/>
            <a:ext cx="1193932" cy="415498"/>
          </a:xfrm>
          <a:prstGeom prst="rect">
            <a:avLst/>
          </a:prstGeom>
          <a:noFill/>
        </p:spPr>
        <p:txBody>
          <a:bodyPr wrap="square" rtlCol="0">
            <a:spAutoFit/>
          </a:bodyPr>
          <a:lstStyle/>
          <a:p>
            <a:pPr algn="r"/>
            <a:r>
              <a:rPr lang="en-US" sz="2100" b="1" dirty="0">
                <a:latin typeface="Calibri" pitchFamily="34" charset="0"/>
                <a:cs typeface="Courier New" pitchFamily="49" charset="0"/>
              </a:rPr>
              <a:t>&amp;</a:t>
            </a:r>
            <a:r>
              <a:rPr lang="en-US" sz="2100" b="1" dirty="0" smtClean="0">
                <a:latin typeface="Calibri" pitchFamily="34" charset="0"/>
                <a:cs typeface="Courier New" pitchFamily="49" charset="0"/>
              </a:rPr>
              <a:t>  </a:t>
            </a:r>
            <a:r>
              <a:rPr lang="en-US" sz="2100" b="1" dirty="0" smtClean="0">
                <a:latin typeface="Courier New" pitchFamily="49" charset="0"/>
                <a:cs typeface="Courier New" pitchFamily="49" charset="0"/>
              </a:rPr>
              <a:t> 100</a:t>
            </a:r>
            <a:endParaRPr lang="en-US" sz="2100" b="1" dirty="0">
              <a:latin typeface="Courier New" pitchFamily="49" charset="0"/>
              <a:cs typeface="Courier New" pitchFamily="49" charset="0"/>
            </a:endParaRPr>
          </a:p>
        </p:txBody>
      </p:sp>
      <p:sp>
        <p:nvSpPr>
          <p:cNvPr id="74" name="TextBox 73"/>
          <p:cNvSpPr txBox="1"/>
          <p:nvPr/>
        </p:nvSpPr>
        <p:spPr>
          <a:xfrm>
            <a:off x="5267744" y="5032932"/>
            <a:ext cx="1193932" cy="415498"/>
          </a:xfrm>
          <a:prstGeom prst="rect">
            <a:avLst/>
          </a:prstGeom>
          <a:noFill/>
        </p:spPr>
        <p:txBody>
          <a:bodyPr wrap="square" rtlCol="0">
            <a:spAutoFit/>
          </a:bodyPr>
          <a:lstStyle/>
          <a:p>
            <a:pPr algn="r"/>
            <a:r>
              <a:rPr lang="en-US" sz="2100" b="1" dirty="0" smtClean="0">
                <a:latin typeface="Calibri" pitchFamily="34" charset="0"/>
                <a:cs typeface="Courier New" pitchFamily="49" charset="0"/>
              </a:rPr>
              <a:t>5:  </a:t>
            </a:r>
            <a:r>
              <a:rPr lang="en-US" sz="2100" b="1" dirty="0" smtClean="0">
                <a:latin typeface="Courier New" pitchFamily="49" charset="0"/>
                <a:cs typeface="Courier New" pitchFamily="49" charset="0"/>
              </a:rPr>
              <a:t> 101</a:t>
            </a:r>
            <a:endParaRPr lang="en-US" sz="2100" b="1" dirty="0">
              <a:latin typeface="Courier New" pitchFamily="49" charset="0"/>
              <a:cs typeface="Courier New" pitchFamily="49" charset="0"/>
            </a:endParaRPr>
          </a:p>
        </p:txBody>
      </p:sp>
      <p:sp>
        <p:nvSpPr>
          <p:cNvPr id="75" name="TextBox 74"/>
          <p:cNvSpPr txBox="1"/>
          <p:nvPr/>
        </p:nvSpPr>
        <p:spPr>
          <a:xfrm>
            <a:off x="5267485" y="5286933"/>
            <a:ext cx="1193932" cy="415498"/>
          </a:xfrm>
          <a:prstGeom prst="rect">
            <a:avLst/>
          </a:prstGeom>
          <a:noFill/>
        </p:spPr>
        <p:txBody>
          <a:bodyPr wrap="square" rtlCol="0">
            <a:spAutoFit/>
          </a:bodyPr>
          <a:lstStyle/>
          <a:p>
            <a:pPr algn="r"/>
            <a:r>
              <a:rPr lang="en-US" sz="2100" b="1" dirty="0">
                <a:latin typeface="Calibri" pitchFamily="34" charset="0"/>
                <a:cs typeface="Courier New" pitchFamily="49" charset="0"/>
              </a:rPr>
              <a:t>6</a:t>
            </a:r>
            <a:r>
              <a:rPr lang="en-US" sz="2100" b="1" dirty="0" smtClean="0">
                <a:latin typeface="Calibri" pitchFamily="34" charset="0"/>
                <a:cs typeface="Courier New" pitchFamily="49" charset="0"/>
              </a:rPr>
              <a:t>:  </a:t>
            </a:r>
            <a:r>
              <a:rPr lang="en-US" sz="2100" b="1" dirty="0" smtClean="0">
                <a:latin typeface="Courier New" pitchFamily="49" charset="0"/>
                <a:cs typeface="Courier New" pitchFamily="49" charset="0"/>
              </a:rPr>
              <a:t> 110</a:t>
            </a:r>
            <a:endParaRPr lang="en-US" sz="2100" b="1" dirty="0">
              <a:latin typeface="Courier New" pitchFamily="49" charset="0"/>
              <a:cs typeface="Courier New" pitchFamily="49" charset="0"/>
            </a:endParaRPr>
          </a:p>
        </p:txBody>
      </p:sp>
      <p:sp>
        <p:nvSpPr>
          <p:cNvPr id="76" name="TextBox 75"/>
          <p:cNvSpPr txBox="1"/>
          <p:nvPr/>
        </p:nvSpPr>
        <p:spPr>
          <a:xfrm>
            <a:off x="5273261" y="5627789"/>
            <a:ext cx="1193932" cy="415498"/>
          </a:xfrm>
          <a:prstGeom prst="rect">
            <a:avLst/>
          </a:prstGeom>
          <a:noFill/>
        </p:spPr>
        <p:txBody>
          <a:bodyPr wrap="square" rtlCol="0">
            <a:spAutoFit/>
          </a:bodyPr>
          <a:lstStyle/>
          <a:p>
            <a:pPr algn="r"/>
            <a:r>
              <a:rPr lang="en-US" sz="2100" b="1" dirty="0">
                <a:latin typeface="Calibri" pitchFamily="34" charset="0"/>
                <a:cs typeface="Courier New" pitchFamily="49" charset="0"/>
              </a:rPr>
              <a:t>&amp;</a:t>
            </a:r>
            <a:r>
              <a:rPr lang="en-US" sz="2100" b="1" dirty="0" smtClean="0">
                <a:latin typeface="Calibri" pitchFamily="34" charset="0"/>
                <a:cs typeface="Courier New" pitchFamily="49" charset="0"/>
              </a:rPr>
              <a:t>  </a:t>
            </a:r>
            <a:r>
              <a:rPr lang="en-US" sz="2100" b="1" dirty="0" smtClean="0">
                <a:latin typeface="Courier New" pitchFamily="49" charset="0"/>
                <a:cs typeface="Courier New" pitchFamily="49" charset="0"/>
              </a:rPr>
              <a:t> 111</a:t>
            </a:r>
            <a:endParaRPr lang="en-US" sz="2100" b="1" dirty="0">
              <a:latin typeface="Courier New" pitchFamily="49" charset="0"/>
              <a:cs typeface="Courier New" pitchFamily="49" charset="0"/>
            </a:endParaRPr>
          </a:p>
        </p:txBody>
      </p:sp>
      <p:sp>
        <p:nvSpPr>
          <p:cNvPr id="77" name="TextBox 76"/>
          <p:cNvSpPr txBox="1"/>
          <p:nvPr/>
        </p:nvSpPr>
        <p:spPr>
          <a:xfrm>
            <a:off x="6921307" y="5413356"/>
            <a:ext cx="826285" cy="584775"/>
          </a:xfrm>
          <a:prstGeom prst="rect">
            <a:avLst/>
          </a:prstGeom>
          <a:noFill/>
        </p:spPr>
        <p:txBody>
          <a:bodyPr wrap="square" rtlCol="0">
            <a:spAutoFit/>
          </a:bodyPr>
          <a:lstStyle/>
          <a:p>
            <a:r>
              <a:rPr lang="en-US" sz="3200" b="1" dirty="0" smtClean="0">
                <a:solidFill>
                  <a:srgbClr val="1C10EF"/>
                </a:solidFill>
                <a:latin typeface="Courier New" pitchFamily="49" charset="0"/>
                <a:cs typeface="Courier New" pitchFamily="49" charset="0"/>
              </a:rPr>
              <a:t>7</a:t>
            </a:r>
            <a:endParaRPr lang="en-US" sz="3200" b="1" dirty="0">
              <a:solidFill>
                <a:srgbClr val="1C10EF"/>
              </a:solidFill>
              <a:latin typeface="Courier New" pitchFamily="49" charset="0"/>
              <a:cs typeface="Courier New" pitchFamily="49" charset="0"/>
            </a:endParaRPr>
          </a:p>
        </p:txBody>
      </p:sp>
      <p:sp>
        <p:nvSpPr>
          <p:cNvPr id="9" name="Rounded Rectangle 8"/>
          <p:cNvSpPr/>
          <p:nvPr/>
        </p:nvSpPr>
        <p:spPr bwMode="auto">
          <a:xfrm>
            <a:off x="4648200" y="1665111"/>
            <a:ext cx="4143609" cy="4744855"/>
          </a:xfrm>
          <a:prstGeom prst="roundRect">
            <a:avLst/>
          </a:prstGeom>
          <a:noFill/>
          <a:ln w="57150"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4116803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ed Rectangle 90"/>
          <p:cNvSpPr/>
          <p:nvPr/>
        </p:nvSpPr>
        <p:spPr bwMode="auto">
          <a:xfrm>
            <a:off x="387459" y="1978333"/>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92" name="Rounded Rectangle 91"/>
          <p:cNvSpPr/>
          <p:nvPr/>
        </p:nvSpPr>
        <p:spPr bwMode="auto">
          <a:xfrm>
            <a:off x="387459" y="2724495"/>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12" name="Rounded Rectangle 11"/>
          <p:cNvSpPr/>
          <p:nvPr/>
        </p:nvSpPr>
        <p:spPr bwMode="auto">
          <a:xfrm>
            <a:off x="387459" y="1261489"/>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8133" name="Text Box 7"/>
          <p:cNvSpPr txBox="1">
            <a:spLocks noChangeArrowheads="1"/>
          </p:cNvSpPr>
          <p:nvPr>
            <p:custDataLst>
              <p:tags r:id="rId1"/>
            </p:custDataLst>
          </p:nvPr>
        </p:nvSpPr>
        <p:spPr bwMode="auto">
          <a:xfrm>
            <a:off x="340943" y="76200"/>
            <a:ext cx="3733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Being bit</a:t>
            </a:r>
            <a:r>
              <a:rPr lang="en-US" sz="4200" i="1" dirty="0" smtClean="0">
                <a:latin typeface="Cambria" pitchFamily="18" charset="0"/>
              </a:rPr>
              <a:t>-wise</a:t>
            </a:r>
            <a:endParaRPr lang="en-US" sz="4200" i="1" dirty="0">
              <a:latin typeface="Cambria" pitchFamily="18" charset="0"/>
            </a:endParaRPr>
          </a:p>
        </p:txBody>
      </p:sp>
      <p:sp>
        <p:nvSpPr>
          <p:cNvPr id="69" name="Rectangle 27"/>
          <p:cNvSpPr>
            <a:spLocks noChangeArrowheads="1"/>
          </p:cNvSpPr>
          <p:nvPr>
            <p:custDataLst>
              <p:tags r:id="rId2"/>
            </p:custDataLst>
          </p:nvPr>
        </p:nvSpPr>
        <p:spPr bwMode="auto">
          <a:xfrm>
            <a:off x="387459" y="1989622"/>
            <a:ext cx="1665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a:latin typeface="Courier New" pitchFamily="-106" charset="0"/>
              </a:rPr>
              <a:t>5 &lt;&lt; 4</a:t>
            </a:r>
          </a:p>
        </p:txBody>
      </p:sp>
      <p:sp>
        <p:nvSpPr>
          <p:cNvPr id="78" name="Rectangle 28"/>
          <p:cNvSpPr>
            <a:spLocks noChangeArrowheads="1"/>
          </p:cNvSpPr>
          <p:nvPr>
            <p:custDataLst>
              <p:tags r:id="rId3"/>
            </p:custDataLst>
          </p:nvPr>
        </p:nvSpPr>
        <p:spPr bwMode="auto">
          <a:xfrm>
            <a:off x="387459" y="2734114"/>
            <a:ext cx="2159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170 </a:t>
            </a:r>
            <a:r>
              <a:rPr lang="en-US" sz="3200" b="1" dirty="0">
                <a:latin typeface="Courier New" pitchFamily="-106" charset="0"/>
              </a:rPr>
              <a:t>&gt;&gt; </a:t>
            </a:r>
            <a:r>
              <a:rPr lang="en-US" sz="3200" b="1" dirty="0" smtClean="0">
                <a:latin typeface="Courier New" pitchFamily="-106" charset="0"/>
              </a:rPr>
              <a:t>2</a:t>
            </a:r>
            <a:endParaRPr lang="en-US" sz="3200" b="1" dirty="0">
              <a:latin typeface="Courier New" pitchFamily="-106" charset="0"/>
            </a:endParaRPr>
          </a:p>
        </p:txBody>
      </p:sp>
      <p:sp>
        <p:nvSpPr>
          <p:cNvPr id="79" name="Rectangle 27"/>
          <p:cNvSpPr>
            <a:spLocks noChangeArrowheads="1"/>
          </p:cNvSpPr>
          <p:nvPr>
            <p:custDataLst>
              <p:tags r:id="rId4"/>
            </p:custDataLst>
          </p:nvPr>
        </p:nvSpPr>
        <p:spPr bwMode="auto">
          <a:xfrm>
            <a:off x="387459" y="1261489"/>
            <a:ext cx="1665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a:latin typeface="Courier New" pitchFamily="-106" charset="0"/>
              </a:rPr>
              <a:t>7</a:t>
            </a:r>
            <a:r>
              <a:rPr lang="en-US" sz="3200" b="1" dirty="0" smtClean="0">
                <a:latin typeface="Courier New" pitchFamily="-106" charset="0"/>
              </a:rPr>
              <a:t> </a:t>
            </a:r>
            <a:r>
              <a:rPr lang="en-US" sz="3200" b="1" dirty="0">
                <a:latin typeface="Courier New" pitchFamily="-106" charset="0"/>
              </a:rPr>
              <a:t>&lt;&lt; </a:t>
            </a:r>
            <a:r>
              <a:rPr lang="en-US" sz="3200" b="1" dirty="0" smtClean="0">
                <a:latin typeface="Courier New" pitchFamily="-106" charset="0"/>
              </a:rPr>
              <a:t>1</a:t>
            </a:r>
            <a:endParaRPr lang="en-US" sz="3200" b="1" dirty="0">
              <a:latin typeface="Courier New" pitchFamily="-106" charset="0"/>
            </a:endParaRPr>
          </a:p>
        </p:txBody>
      </p:sp>
      <p:cxnSp>
        <p:nvCxnSpPr>
          <p:cNvPr id="3" name="Straight Connector 2"/>
          <p:cNvCxnSpPr/>
          <p:nvPr/>
        </p:nvCxnSpPr>
        <p:spPr bwMode="auto">
          <a:xfrm>
            <a:off x="609600" y="3505200"/>
            <a:ext cx="7832960" cy="0"/>
          </a:xfrm>
          <a:prstGeom prst="line">
            <a:avLst/>
          </a:prstGeom>
          <a:noFill/>
          <a:ln w="12700" cap="flat" cmpd="sng" algn="ctr">
            <a:solidFill>
              <a:schemeClr val="tx1"/>
            </a:solidFill>
            <a:prstDash val="solid"/>
            <a:round/>
            <a:headEnd type="none" w="med" len="med"/>
            <a:tailEnd type="none" w="med" len="med"/>
          </a:ln>
          <a:effectLst/>
        </p:spPr>
      </p:cxnSp>
      <p:sp>
        <p:nvSpPr>
          <p:cNvPr id="83" name="Text Box 17"/>
          <p:cNvSpPr txBox="1">
            <a:spLocks noChangeArrowheads="1"/>
          </p:cNvSpPr>
          <p:nvPr>
            <p:custDataLst>
              <p:tags r:id="rId5"/>
            </p:custDataLst>
          </p:nvPr>
        </p:nvSpPr>
        <p:spPr bwMode="auto">
          <a:xfrm>
            <a:off x="818445" y="3505200"/>
            <a:ext cx="731620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110000"/>
              </a:lnSpc>
              <a:spcBef>
                <a:spcPct val="50000"/>
              </a:spcBef>
            </a:pPr>
            <a:r>
              <a:rPr lang="en-US" sz="1800" dirty="0">
                <a:latin typeface="Cambria" pitchFamily="18" charset="0"/>
              </a:rPr>
              <a:t>In </a:t>
            </a:r>
            <a:r>
              <a:rPr lang="en-US" sz="1800" dirty="0" smtClean="0">
                <a:latin typeface="Cambria" pitchFamily="18" charset="0"/>
              </a:rPr>
              <a:t>processors </a:t>
            </a:r>
            <a:r>
              <a:rPr lang="en-US" sz="1800" dirty="0" smtClean="0">
                <a:solidFill>
                  <a:srgbClr val="1C10EF"/>
                </a:solidFill>
                <a:latin typeface="Cambria" pitchFamily="18" charset="0"/>
              </a:rPr>
              <a:t>shifts</a:t>
            </a:r>
            <a:r>
              <a:rPr lang="en-US" sz="1800" dirty="0" smtClean="0">
                <a:latin typeface="Cambria" pitchFamily="18" charset="0"/>
              </a:rPr>
              <a:t>, </a:t>
            </a:r>
            <a:r>
              <a:rPr lang="en-US" sz="1800" dirty="0" smtClean="0">
                <a:solidFill>
                  <a:srgbClr val="1C10EF"/>
                </a:solidFill>
                <a:latin typeface="Cambria" pitchFamily="18" charset="0"/>
              </a:rPr>
              <a:t>ands</a:t>
            </a:r>
            <a:r>
              <a:rPr lang="en-US" sz="1800" dirty="0" smtClean="0">
                <a:latin typeface="Cambria" pitchFamily="18" charset="0"/>
              </a:rPr>
              <a:t>, </a:t>
            </a:r>
            <a:r>
              <a:rPr lang="en-US" sz="1800" dirty="0" err="1" smtClean="0">
                <a:solidFill>
                  <a:srgbClr val="1C10EF"/>
                </a:solidFill>
                <a:latin typeface="Cambria" pitchFamily="18" charset="0"/>
              </a:rPr>
              <a:t>ors</a:t>
            </a:r>
            <a:r>
              <a:rPr lang="en-US" sz="1800" dirty="0" smtClean="0">
                <a:latin typeface="Cambria" pitchFamily="18" charset="0"/>
              </a:rPr>
              <a:t>, </a:t>
            </a:r>
            <a:r>
              <a:rPr lang="en-US" sz="1800" dirty="0" smtClean="0">
                <a:solidFill>
                  <a:srgbClr val="1C10EF"/>
                </a:solidFill>
                <a:latin typeface="Cambria" pitchFamily="18" charset="0"/>
              </a:rPr>
              <a:t>adds</a:t>
            </a:r>
            <a:r>
              <a:rPr lang="en-US" sz="1800" dirty="0" smtClean="0">
                <a:latin typeface="Cambria" pitchFamily="18" charset="0"/>
              </a:rPr>
              <a:t>, </a:t>
            </a:r>
            <a:r>
              <a:rPr lang="en-US" sz="1800" dirty="0">
                <a:latin typeface="Cambria" pitchFamily="18" charset="0"/>
              </a:rPr>
              <a:t>and </a:t>
            </a:r>
            <a:r>
              <a:rPr lang="en-US" sz="1800" dirty="0" smtClean="0">
                <a:solidFill>
                  <a:srgbClr val="1C10EF"/>
                </a:solidFill>
                <a:latin typeface="Cambria" pitchFamily="18" charset="0"/>
              </a:rPr>
              <a:t>subtractions</a:t>
            </a:r>
            <a:r>
              <a:rPr lang="en-US" sz="1800" dirty="0" smtClean="0">
                <a:latin typeface="Cambria" pitchFamily="18" charset="0"/>
              </a:rPr>
              <a:t> </a:t>
            </a:r>
            <a:r>
              <a:rPr lang="en-US" sz="1800" dirty="0">
                <a:latin typeface="Cambria" pitchFamily="18" charset="0"/>
              </a:rPr>
              <a:t>are </a:t>
            </a:r>
            <a:r>
              <a:rPr lang="en-US" sz="1800" b="1" i="1" dirty="0" smtClean="0">
                <a:latin typeface="Cambria" pitchFamily="18" charset="0"/>
              </a:rPr>
              <a:t>much faster </a:t>
            </a:r>
            <a:r>
              <a:rPr lang="en-US" sz="1800" dirty="0">
                <a:latin typeface="Cambria" pitchFamily="18" charset="0"/>
              </a:rPr>
              <a:t>than </a:t>
            </a:r>
            <a:r>
              <a:rPr lang="en-US" sz="1800" dirty="0" smtClean="0">
                <a:solidFill>
                  <a:srgbClr val="EB102C"/>
                </a:solidFill>
                <a:latin typeface="Cambria" pitchFamily="18" charset="0"/>
              </a:rPr>
              <a:t>multiplying</a:t>
            </a:r>
            <a:r>
              <a:rPr lang="en-US" sz="1800" dirty="0" smtClean="0">
                <a:latin typeface="Cambria" pitchFamily="18" charset="0"/>
              </a:rPr>
              <a:t>, </a:t>
            </a:r>
            <a:r>
              <a:rPr lang="en-US" sz="1800" dirty="0" smtClean="0">
                <a:solidFill>
                  <a:srgbClr val="EB102C"/>
                </a:solidFill>
                <a:latin typeface="Cambria" pitchFamily="18" charset="0"/>
              </a:rPr>
              <a:t>dividing</a:t>
            </a:r>
            <a:r>
              <a:rPr lang="en-US" sz="1800" dirty="0" smtClean="0">
                <a:latin typeface="Cambria" pitchFamily="18" charset="0"/>
              </a:rPr>
              <a:t>, and </a:t>
            </a:r>
            <a:r>
              <a:rPr lang="en-US" sz="1800" dirty="0" smtClean="0">
                <a:solidFill>
                  <a:srgbClr val="EB102C"/>
                </a:solidFill>
                <a:latin typeface="Cambria" pitchFamily="18" charset="0"/>
              </a:rPr>
              <a:t>mod</a:t>
            </a:r>
            <a:r>
              <a:rPr lang="en-US" sz="1800" dirty="0" smtClean="0">
                <a:latin typeface="Cambria" pitchFamily="18" charset="0"/>
              </a:rPr>
              <a:t>, which are relatively </a:t>
            </a:r>
            <a:r>
              <a:rPr lang="en-US" sz="1800" b="1" dirty="0" smtClean="0">
                <a:latin typeface="Cambria" pitchFamily="18" charset="0"/>
              </a:rPr>
              <a:t>slow</a:t>
            </a:r>
            <a:r>
              <a:rPr lang="en-US" sz="1800" dirty="0" smtClean="0">
                <a:latin typeface="Cambria" pitchFamily="18" charset="0"/>
              </a:rPr>
              <a:t>. </a:t>
            </a:r>
            <a:endParaRPr lang="en-US" sz="1800" dirty="0">
              <a:latin typeface="Cambria" pitchFamily="18" charset="0"/>
            </a:endParaRPr>
          </a:p>
        </p:txBody>
      </p:sp>
      <p:sp>
        <p:nvSpPr>
          <p:cNvPr id="86" name="Rectangle 27"/>
          <p:cNvSpPr>
            <a:spLocks noChangeArrowheads="1"/>
          </p:cNvSpPr>
          <p:nvPr>
            <p:custDataLst>
              <p:tags r:id="rId6"/>
            </p:custDataLst>
          </p:nvPr>
        </p:nvSpPr>
        <p:spPr bwMode="auto">
          <a:xfrm>
            <a:off x="4132916" y="4438499"/>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N/4</a:t>
            </a:r>
            <a:endParaRPr lang="en-US" sz="3200" b="1" dirty="0">
              <a:latin typeface="Courier New" pitchFamily="-106" charset="0"/>
            </a:endParaRPr>
          </a:p>
        </p:txBody>
      </p:sp>
      <p:sp>
        <p:nvSpPr>
          <p:cNvPr id="87" name="Rectangle 27"/>
          <p:cNvSpPr>
            <a:spLocks noChangeArrowheads="1"/>
          </p:cNvSpPr>
          <p:nvPr>
            <p:custDataLst>
              <p:tags r:id="rId7"/>
            </p:custDataLst>
          </p:nvPr>
        </p:nvSpPr>
        <p:spPr bwMode="auto">
          <a:xfrm>
            <a:off x="4009484" y="5612250"/>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N*17</a:t>
            </a:r>
            <a:endParaRPr lang="en-US" sz="3200" b="1" dirty="0">
              <a:latin typeface="Courier New" pitchFamily="-106" charset="0"/>
            </a:endParaRPr>
          </a:p>
        </p:txBody>
      </p:sp>
      <p:sp>
        <p:nvSpPr>
          <p:cNvPr id="88" name="Rectangle 27"/>
          <p:cNvSpPr>
            <a:spLocks noChangeArrowheads="1"/>
          </p:cNvSpPr>
          <p:nvPr>
            <p:custDataLst>
              <p:tags r:id="rId8"/>
            </p:custDataLst>
          </p:nvPr>
        </p:nvSpPr>
        <p:spPr bwMode="auto">
          <a:xfrm>
            <a:off x="4009484" y="6197025"/>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N%16</a:t>
            </a:r>
            <a:endParaRPr lang="en-US" sz="3200" b="1" dirty="0">
              <a:latin typeface="Courier New" pitchFamily="-106" charset="0"/>
            </a:endParaRPr>
          </a:p>
        </p:txBody>
      </p:sp>
      <p:sp>
        <p:nvSpPr>
          <p:cNvPr id="89" name="Rectangle 27"/>
          <p:cNvSpPr>
            <a:spLocks noChangeArrowheads="1"/>
          </p:cNvSpPr>
          <p:nvPr>
            <p:custDataLst>
              <p:tags r:id="rId9"/>
            </p:custDataLst>
          </p:nvPr>
        </p:nvSpPr>
        <p:spPr bwMode="auto">
          <a:xfrm>
            <a:off x="4132916" y="5015643"/>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N*7</a:t>
            </a:r>
            <a:endParaRPr lang="en-US" sz="3200" b="1" dirty="0">
              <a:latin typeface="Courier New" pitchFamily="-106" charset="0"/>
            </a:endParaRPr>
          </a:p>
        </p:txBody>
      </p:sp>
      <p:sp>
        <p:nvSpPr>
          <p:cNvPr id="11" name="Rectangle 10"/>
          <p:cNvSpPr/>
          <p:nvPr/>
        </p:nvSpPr>
        <p:spPr>
          <a:xfrm>
            <a:off x="4419600" y="228600"/>
            <a:ext cx="4346062" cy="415498"/>
          </a:xfrm>
          <a:prstGeom prst="rect">
            <a:avLst/>
          </a:prstGeom>
        </p:spPr>
        <p:txBody>
          <a:bodyPr wrap="none">
            <a:spAutoFit/>
          </a:bodyPr>
          <a:lstStyle/>
          <a:p>
            <a:r>
              <a:rPr lang="en-US" sz="2100" dirty="0" smtClean="0">
                <a:latin typeface="Cambria" pitchFamily="18" charset="0"/>
              </a:rPr>
              <a:t>Name(s):  ______________________________</a:t>
            </a:r>
            <a:endParaRPr lang="en-US" sz="2100" dirty="0"/>
          </a:p>
        </p:txBody>
      </p:sp>
      <p:sp>
        <p:nvSpPr>
          <p:cNvPr id="13" name="TextBox 12"/>
          <p:cNvSpPr txBox="1"/>
          <p:nvPr/>
        </p:nvSpPr>
        <p:spPr>
          <a:xfrm>
            <a:off x="199285" y="4971871"/>
            <a:ext cx="3265310" cy="1200329"/>
          </a:xfrm>
          <a:prstGeom prst="rect">
            <a:avLst/>
          </a:prstGeom>
          <a:noFill/>
        </p:spPr>
        <p:txBody>
          <a:bodyPr wrap="square" rtlCol="0">
            <a:spAutoFit/>
          </a:bodyPr>
          <a:lstStyle/>
          <a:p>
            <a:pPr lvl="0" algn="ctr"/>
            <a:r>
              <a:rPr lang="en-US" sz="1800" dirty="0" smtClean="0">
                <a:solidFill>
                  <a:srgbClr val="000000"/>
                </a:solidFill>
                <a:latin typeface="Cambria" pitchFamily="18" charset="0"/>
              </a:rPr>
              <a:t>Given this, what </a:t>
            </a:r>
            <a:r>
              <a:rPr lang="en-US" sz="1800" dirty="0">
                <a:solidFill>
                  <a:srgbClr val="000000"/>
                </a:solidFill>
                <a:latin typeface="Cambria" pitchFamily="18" charset="0"/>
              </a:rPr>
              <a:t>is a </a:t>
            </a:r>
            <a:r>
              <a:rPr lang="en-US" sz="1800" dirty="0" smtClean="0">
                <a:solidFill>
                  <a:srgbClr val="000000"/>
                </a:solidFill>
                <a:latin typeface="Cambria" pitchFamily="18" charset="0"/>
              </a:rPr>
              <a:t>way </a:t>
            </a:r>
            <a:r>
              <a:rPr lang="en-US" sz="1800" dirty="0">
                <a:solidFill>
                  <a:srgbClr val="000000"/>
                </a:solidFill>
                <a:latin typeface="Cambria" pitchFamily="18" charset="0"/>
              </a:rPr>
              <a:t>to compute these statements </a:t>
            </a:r>
            <a:r>
              <a:rPr lang="en-US" sz="1800" dirty="0" smtClean="0">
                <a:solidFill>
                  <a:srgbClr val="000000"/>
                </a:solidFill>
                <a:latin typeface="Cambria" pitchFamily="18" charset="0"/>
              </a:rPr>
              <a:t>using </a:t>
            </a:r>
            <a:r>
              <a:rPr lang="en-US" sz="1800" dirty="0">
                <a:solidFill>
                  <a:srgbClr val="000000"/>
                </a:solidFill>
                <a:latin typeface="Cambria" pitchFamily="18" charset="0"/>
              </a:rPr>
              <a:t>combinations </a:t>
            </a:r>
            <a:r>
              <a:rPr lang="en-US" sz="1800" dirty="0" smtClean="0">
                <a:solidFill>
                  <a:srgbClr val="000000"/>
                </a:solidFill>
                <a:latin typeface="Cambria" pitchFamily="18" charset="0"/>
              </a:rPr>
              <a:t>from </a:t>
            </a:r>
            <a:r>
              <a:rPr lang="en-US" sz="1800" u="sng" dirty="0" smtClean="0">
                <a:solidFill>
                  <a:srgbClr val="000000"/>
                </a:solidFill>
                <a:latin typeface="Cambria" pitchFamily="18" charset="0"/>
              </a:rPr>
              <a:t>only</a:t>
            </a:r>
            <a:r>
              <a:rPr lang="en-US" sz="1800" dirty="0" smtClean="0">
                <a:solidFill>
                  <a:srgbClr val="000000"/>
                </a:solidFill>
                <a:latin typeface="Cambria" pitchFamily="18" charset="0"/>
              </a:rPr>
              <a:t> the </a:t>
            </a:r>
            <a:r>
              <a:rPr lang="en-US" sz="1800" b="1" i="1" dirty="0">
                <a:solidFill>
                  <a:srgbClr val="000000"/>
                </a:solidFill>
                <a:latin typeface="Cambria" pitchFamily="18" charset="0"/>
              </a:rPr>
              <a:t>fast</a:t>
            </a:r>
            <a:r>
              <a:rPr lang="en-US" sz="1800" dirty="0">
                <a:solidFill>
                  <a:srgbClr val="000000"/>
                </a:solidFill>
                <a:latin typeface="Cambria" pitchFamily="18" charset="0"/>
              </a:rPr>
              <a:t> operations above</a:t>
            </a:r>
            <a:r>
              <a:rPr lang="en-US" sz="1800" dirty="0" smtClean="0">
                <a:solidFill>
                  <a:srgbClr val="000000"/>
                </a:solidFill>
                <a:latin typeface="Cambria" pitchFamily="18" charset="0"/>
              </a:rPr>
              <a:t>?</a:t>
            </a:r>
            <a:endParaRPr lang="en-US" sz="1800" dirty="0"/>
          </a:p>
        </p:txBody>
      </p:sp>
      <p:sp>
        <p:nvSpPr>
          <p:cNvPr id="14" name="Left Brace 13"/>
          <p:cNvSpPr/>
          <p:nvPr/>
        </p:nvSpPr>
        <p:spPr bwMode="auto">
          <a:xfrm>
            <a:off x="3464595" y="4572000"/>
            <a:ext cx="350737" cy="2057400"/>
          </a:xfrm>
          <a:prstGeom prst="leftBrace">
            <a:avLst>
              <a:gd name="adj1" fmla="val 72705"/>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4" name="Rectangle 27"/>
          <p:cNvSpPr>
            <a:spLocks noChangeArrowheads="1"/>
          </p:cNvSpPr>
          <p:nvPr>
            <p:custDataLst>
              <p:tags r:id="rId10"/>
            </p:custDataLst>
          </p:nvPr>
        </p:nvSpPr>
        <p:spPr bwMode="auto">
          <a:xfrm rot="662777">
            <a:off x="2328107" y="994372"/>
            <a:ext cx="2297144" cy="461665"/>
          </a:xfrm>
          <a:prstGeom prst="rect">
            <a:avLst/>
          </a:prstGeom>
          <a:solidFill>
            <a:schemeClr val="bg1"/>
          </a:solidFill>
          <a:ln>
            <a:solidFill>
              <a:schemeClr val="bg1">
                <a:lumMod val="50000"/>
              </a:schemeClr>
            </a:solidFill>
          </a:ln>
          <a:extLst/>
        </p:spPr>
        <p:txBody>
          <a:bodyPr wrap="square">
            <a:spAutoFit/>
          </a:bodyPr>
          <a:lstStyle/>
          <a:p>
            <a:pPr algn="ctr" eaLnBrk="0" hangingPunct="0"/>
            <a:r>
              <a:rPr lang="en-US" sz="1200" dirty="0" smtClean="0">
                <a:latin typeface="Cambria" pitchFamily="18" charset="0"/>
              </a:rPr>
              <a:t>You </a:t>
            </a:r>
            <a:r>
              <a:rPr lang="en-US" sz="1200" b="1" dirty="0" smtClean="0">
                <a:latin typeface="Cambria" pitchFamily="18" charset="0"/>
              </a:rPr>
              <a:t>don't</a:t>
            </a:r>
            <a:r>
              <a:rPr lang="en-US" sz="1200" dirty="0" smtClean="0">
                <a:latin typeface="Cambria" pitchFamily="18" charset="0"/>
              </a:rPr>
              <a:t> need to convert to binary for these three</a:t>
            </a:r>
            <a:r>
              <a:rPr lang="en-US" sz="1200" dirty="0" smtClean="0">
                <a:latin typeface="Cambria" pitchFamily="18" charset="0"/>
              </a:rPr>
              <a:t>…</a:t>
            </a:r>
            <a:endParaRPr lang="en-US" sz="1200" dirty="0">
              <a:latin typeface="Cambria" pitchFamily="18" charset="0"/>
            </a:endParaRPr>
          </a:p>
        </p:txBody>
      </p:sp>
      <p:sp>
        <p:nvSpPr>
          <p:cNvPr id="26" name="Rounded Rectangle 25"/>
          <p:cNvSpPr/>
          <p:nvPr/>
        </p:nvSpPr>
        <p:spPr bwMode="auto">
          <a:xfrm>
            <a:off x="5105400" y="1890356"/>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7" name="Rounded Rectangle 26"/>
          <p:cNvSpPr/>
          <p:nvPr/>
        </p:nvSpPr>
        <p:spPr bwMode="auto">
          <a:xfrm>
            <a:off x="5105400" y="2595340"/>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8" name="Rectangle 27"/>
          <p:cNvSpPr>
            <a:spLocks noChangeArrowheads="1"/>
          </p:cNvSpPr>
          <p:nvPr>
            <p:custDataLst>
              <p:tags r:id="rId11"/>
            </p:custDataLst>
          </p:nvPr>
        </p:nvSpPr>
        <p:spPr bwMode="auto">
          <a:xfrm>
            <a:off x="5197206" y="1890357"/>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14 &amp; 13</a:t>
            </a:r>
            <a:endParaRPr lang="en-US" sz="3200" b="1" dirty="0">
              <a:latin typeface="Courier New" pitchFamily="-106" charset="0"/>
            </a:endParaRPr>
          </a:p>
        </p:txBody>
      </p:sp>
      <p:sp>
        <p:nvSpPr>
          <p:cNvPr id="29" name="Rectangle 27"/>
          <p:cNvSpPr>
            <a:spLocks noChangeArrowheads="1"/>
          </p:cNvSpPr>
          <p:nvPr>
            <p:custDataLst>
              <p:tags r:id="rId12"/>
            </p:custDataLst>
          </p:nvPr>
        </p:nvSpPr>
        <p:spPr bwMode="auto">
          <a:xfrm>
            <a:off x="5466148" y="990600"/>
            <a:ext cx="1404552" cy="646331"/>
          </a:xfrm>
          <a:prstGeom prst="rect">
            <a:avLst/>
          </a:prstGeom>
          <a:solidFill>
            <a:schemeClr val="bg1">
              <a:lumMod val="85000"/>
            </a:schemeClr>
          </a:solidFill>
          <a:ln>
            <a:noFill/>
          </a:ln>
          <a:extLst/>
        </p:spPr>
        <p:txBody>
          <a:bodyPr wrap="none">
            <a:spAutoFit/>
          </a:bodyPr>
          <a:lstStyle/>
          <a:p>
            <a:pPr eaLnBrk="0" hangingPunct="0"/>
            <a:r>
              <a:rPr lang="en-US" sz="1800" b="1" dirty="0" smtClean="0">
                <a:latin typeface="Calibri" pitchFamily="34" charset="0"/>
              </a:rPr>
              <a:t>14:      </a:t>
            </a:r>
            <a:r>
              <a:rPr lang="en-US" sz="1800" b="1" dirty="0" smtClean="0">
                <a:latin typeface="Courier New" pitchFamily="-106" charset="0"/>
              </a:rPr>
              <a:t>1110</a:t>
            </a:r>
          </a:p>
          <a:p>
            <a:pPr eaLnBrk="0" hangingPunct="0"/>
            <a:r>
              <a:rPr lang="en-US" sz="1800" b="1" dirty="0" smtClean="0">
                <a:latin typeface="Calibri" pitchFamily="34" charset="0"/>
              </a:rPr>
              <a:t>13:      </a:t>
            </a:r>
            <a:r>
              <a:rPr lang="en-US" sz="1800" b="1" dirty="0" smtClean="0">
                <a:latin typeface="Courier New" pitchFamily="-106" charset="0"/>
              </a:rPr>
              <a:t>1011</a:t>
            </a:r>
            <a:endParaRPr lang="en-US" sz="1800" b="1" dirty="0">
              <a:latin typeface="Courier New" pitchFamily="-106" charset="0"/>
            </a:endParaRPr>
          </a:p>
        </p:txBody>
      </p:sp>
      <p:sp>
        <p:nvSpPr>
          <p:cNvPr id="30" name="Rectangle 27"/>
          <p:cNvSpPr>
            <a:spLocks noChangeArrowheads="1"/>
          </p:cNvSpPr>
          <p:nvPr>
            <p:custDataLst>
              <p:tags r:id="rId13"/>
            </p:custDataLst>
          </p:nvPr>
        </p:nvSpPr>
        <p:spPr bwMode="auto">
          <a:xfrm>
            <a:off x="5197206" y="2595340"/>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14 | 13</a:t>
            </a:r>
            <a:endParaRPr lang="en-US" sz="3200" b="1" dirty="0">
              <a:latin typeface="Courier New" pitchFamily="-106" charset="0"/>
            </a:endParaRPr>
          </a:p>
        </p:txBody>
      </p:sp>
      <p:sp>
        <p:nvSpPr>
          <p:cNvPr id="31" name="Rectangle 27"/>
          <p:cNvSpPr>
            <a:spLocks noChangeArrowheads="1"/>
          </p:cNvSpPr>
          <p:nvPr>
            <p:custDataLst>
              <p:tags r:id="rId14"/>
            </p:custDataLst>
          </p:nvPr>
        </p:nvSpPr>
        <p:spPr bwMode="auto">
          <a:xfrm rot="662777">
            <a:off x="7070052" y="1125729"/>
            <a:ext cx="1455156" cy="461665"/>
          </a:xfrm>
          <a:prstGeom prst="rect">
            <a:avLst/>
          </a:prstGeom>
          <a:noFill/>
          <a:ln>
            <a:solidFill>
              <a:schemeClr val="bg1">
                <a:lumMod val="50000"/>
              </a:schemeClr>
            </a:solidFill>
          </a:ln>
          <a:extLst/>
        </p:spPr>
        <p:txBody>
          <a:bodyPr wrap="square">
            <a:spAutoFit/>
          </a:bodyPr>
          <a:lstStyle/>
          <a:p>
            <a:pPr algn="ctr" eaLnBrk="0" hangingPunct="0"/>
            <a:r>
              <a:rPr lang="en-US" sz="1200" dirty="0" smtClean="0">
                <a:latin typeface="Cambria" pitchFamily="18" charset="0"/>
              </a:rPr>
              <a:t>You will </a:t>
            </a:r>
            <a:r>
              <a:rPr lang="en-US" sz="1200" dirty="0" smtClean="0">
                <a:latin typeface="Cambria" pitchFamily="18" charset="0"/>
              </a:rPr>
              <a:t>need to use binary </a:t>
            </a:r>
            <a:r>
              <a:rPr lang="en-US" sz="1200" dirty="0" smtClean="0">
                <a:latin typeface="Cambria" pitchFamily="18" charset="0"/>
              </a:rPr>
              <a:t>here!</a:t>
            </a:r>
            <a:endParaRPr lang="en-US" sz="1200" dirty="0">
              <a:latin typeface="Cambria" pitchFamily="18" charset="0"/>
            </a:endParaRPr>
          </a:p>
        </p:txBody>
      </p:sp>
    </p:spTree>
    <p:extLst>
      <p:ext uri="{BB962C8B-B14F-4D97-AF65-F5344CB8AC3E}">
        <p14:creationId xmlns:p14="http://schemas.microsoft.com/office/powerpoint/2010/main" val="1137816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ed Rectangle 90"/>
          <p:cNvSpPr/>
          <p:nvPr/>
        </p:nvSpPr>
        <p:spPr bwMode="auto">
          <a:xfrm>
            <a:off x="387459" y="1978333"/>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92" name="Rounded Rectangle 91"/>
          <p:cNvSpPr/>
          <p:nvPr/>
        </p:nvSpPr>
        <p:spPr bwMode="auto">
          <a:xfrm>
            <a:off x="387459" y="2724495"/>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12" name="Rounded Rectangle 11"/>
          <p:cNvSpPr/>
          <p:nvPr/>
        </p:nvSpPr>
        <p:spPr bwMode="auto">
          <a:xfrm>
            <a:off x="387459" y="1261489"/>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8133" name="Text Box 7"/>
          <p:cNvSpPr txBox="1">
            <a:spLocks noChangeArrowheads="1"/>
          </p:cNvSpPr>
          <p:nvPr>
            <p:custDataLst>
              <p:tags r:id="rId1"/>
            </p:custDataLst>
          </p:nvPr>
        </p:nvSpPr>
        <p:spPr bwMode="auto">
          <a:xfrm>
            <a:off x="340943" y="76200"/>
            <a:ext cx="3733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Being bit</a:t>
            </a:r>
            <a:r>
              <a:rPr lang="en-US" sz="4200" i="1" dirty="0" smtClean="0">
                <a:latin typeface="Cambria" pitchFamily="18" charset="0"/>
              </a:rPr>
              <a:t>-wise</a:t>
            </a:r>
            <a:endParaRPr lang="en-US" sz="4200" i="1" dirty="0">
              <a:latin typeface="Cambria" pitchFamily="18" charset="0"/>
            </a:endParaRPr>
          </a:p>
        </p:txBody>
      </p:sp>
      <p:sp>
        <p:nvSpPr>
          <p:cNvPr id="69" name="Rectangle 27"/>
          <p:cNvSpPr>
            <a:spLocks noChangeArrowheads="1"/>
          </p:cNvSpPr>
          <p:nvPr>
            <p:custDataLst>
              <p:tags r:id="rId2"/>
            </p:custDataLst>
          </p:nvPr>
        </p:nvSpPr>
        <p:spPr bwMode="auto">
          <a:xfrm>
            <a:off x="387459" y="1989622"/>
            <a:ext cx="1665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a:latin typeface="Courier New" pitchFamily="-106" charset="0"/>
              </a:rPr>
              <a:t>5 &lt;&lt; 4</a:t>
            </a:r>
          </a:p>
        </p:txBody>
      </p:sp>
      <p:sp>
        <p:nvSpPr>
          <p:cNvPr id="78" name="Rectangle 28"/>
          <p:cNvSpPr>
            <a:spLocks noChangeArrowheads="1"/>
          </p:cNvSpPr>
          <p:nvPr>
            <p:custDataLst>
              <p:tags r:id="rId3"/>
            </p:custDataLst>
          </p:nvPr>
        </p:nvSpPr>
        <p:spPr bwMode="auto">
          <a:xfrm>
            <a:off x="387459" y="2734114"/>
            <a:ext cx="2159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170 </a:t>
            </a:r>
            <a:r>
              <a:rPr lang="en-US" sz="3200" b="1" dirty="0">
                <a:latin typeface="Courier New" pitchFamily="-106" charset="0"/>
              </a:rPr>
              <a:t>&gt;&gt; </a:t>
            </a:r>
            <a:r>
              <a:rPr lang="en-US" sz="3200" b="1" dirty="0" smtClean="0">
                <a:latin typeface="Courier New" pitchFamily="-106" charset="0"/>
              </a:rPr>
              <a:t>2</a:t>
            </a:r>
            <a:endParaRPr lang="en-US" sz="3200" b="1" dirty="0">
              <a:latin typeface="Courier New" pitchFamily="-106" charset="0"/>
            </a:endParaRPr>
          </a:p>
        </p:txBody>
      </p:sp>
      <p:sp>
        <p:nvSpPr>
          <p:cNvPr id="79" name="Rectangle 27"/>
          <p:cNvSpPr>
            <a:spLocks noChangeArrowheads="1"/>
          </p:cNvSpPr>
          <p:nvPr>
            <p:custDataLst>
              <p:tags r:id="rId4"/>
            </p:custDataLst>
          </p:nvPr>
        </p:nvSpPr>
        <p:spPr bwMode="auto">
          <a:xfrm>
            <a:off x="387459" y="1261489"/>
            <a:ext cx="1665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a:latin typeface="Courier New" pitchFamily="-106" charset="0"/>
              </a:rPr>
              <a:t>7</a:t>
            </a:r>
            <a:r>
              <a:rPr lang="en-US" sz="3200" b="1" dirty="0" smtClean="0">
                <a:latin typeface="Courier New" pitchFamily="-106" charset="0"/>
              </a:rPr>
              <a:t> </a:t>
            </a:r>
            <a:r>
              <a:rPr lang="en-US" sz="3200" b="1" dirty="0">
                <a:latin typeface="Courier New" pitchFamily="-106" charset="0"/>
              </a:rPr>
              <a:t>&lt;&lt; </a:t>
            </a:r>
            <a:r>
              <a:rPr lang="en-US" sz="3200" b="1" dirty="0" smtClean="0">
                <a:latin typeface="Courier New" pitchFamily="-106" charset="0"/>
              </a:rPr>
              <a:t>1</a:t>
            </a:r>
            <a:endParaRPr lang="en-US" sz="3200" b="1" dirty="0">
              <a:latin typeface="Courier New" pitchFamily="-106" charset="0"/>
            </a:endParaRPr>
          </a:p>
        </p:txBody>
      </p:sp>
      <p:cxnSp>
        <p:nvCxnSpPr>
          <p:cNvPr id="3" name="Straight Connector 2"/>
          <p:cNvCxnSpPr/>
          <p:nvPr/>
        </p:nvCxnSpPr>
        <p:spPr bwMode="auto">
          <a:xfrm>
            <a:off x="609600" y="3505200"/>
            <a:ext cx="7832960" cy="0"/>
          </a:xfrm>
          <a:prstGeom prst="line">
            <a:avLst/>
          </a:prstGeom>
          <a:noFill/>
          <a:ln w="12700" cap="flat" cmpd="sng" algn="ctr">
            <a:solidFill>
              <a:schemeClr val="tx1"/>
            </a:solidFill>
            <a:prstDash val="solid"/>
            <a:round/>
            <a:headEnd type="none" w="med" len="med"/>
            <a:tailEnd type="none" w="med" len="med"/>
          </a:ln>
          <a:effectLst/>
        </p:spPr>
      </p:cxnSp>
      <p:sp>
        <p:nvSpPr>
          <p:cNvPr id="83" name="Text Box 17"/>
          <p:cNvSpPr txBox="1">
            <a:spLocks noChangeArrowheads="1"/>
          </p:cNvSpPr>
          <p:nvPr>
            <p:custDataLst>
              <p:tags r:id="rId5"/>
            </p:custDataLst>
          </p:nvPr>
        </p:nvSpPr>
        <p:spPr bwMode="auto">
          <a:xfrm>
            <a:off x="818445" y="3505200"/>
            <a:ext cx="731620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110000"/>
              </a:lnSpc>
              <a:spcBef>
                <a:spcPct val="50000"/>
              </a:spcBef>
            </a:pPr>
            <a:r>
              <a:rPr lang="en-US" sz="1800" dirty="0">
                <a:latin typeface="Cambria" pitchFamily="18" charset="0"/>
              </a:rPr>
              <a:t>In </a:t>
            </a:r>
            <a:r>
              <a:rPr lang="en-US" sz="1800" dirty="0" smtClean="0">
                <a:latin typeface="Cambria" pitchFamily="18" charset="0"/>
              </a:rPr>
              <a:t>processors </a:t>
            </a:r>
            <a:r>
              <a:rPr lang="en-US" sz="1800" dirty="0" smtClean="0">
                <a:solidFill>
                  <a:srgbClr val="1C10EF"/>
                </a:solidFill>
                <a:latin typeface="Cambria" pitchFamily="18" charset="0"/>
              </a:rPr>
              <a:t>shifts</a:t>
            </a:r>
            <a:r>
              <a:rPr lang="en-US" sz="1800" dirty="0" smtClean="0">
                <a:latin typeface="Cambria" pitchFamily="18" charset="0"/>
              </a:rPr>
              <a:t>, </a:t>
            </a:r>
            <a:r>
              <a:rPr lang="en-US" sz="1800" dirty="0" smtClean="0">
                <a:solidFill>
                  <a:srgbClr val="1C10EF"/>
                </a:solidFill>
                <a:latin typeface="Cambria" pitchFamily="18" charset="0"/>
              </a:rPr>
              <a:t>ands</a:t>
            </a:r>
            <a:r>
              <a:rPr lang="en-US" sz="1800" dirty="0" smtClean="0">
                <a:latin typeface="Cambria" pitchFamily="18" charset="0"/>
              </a:rPr>
              <a:t>, </a:t>
            </a:r>
            <a:r>
              <a:rPr lang="en-US" sz="1800" dirty="0" err="1" smtClean="0">
                <a:solidFill>
                  <a:srgbClr val="1C10EF"/>
                </a:solidFill>
                <a:latin typeface="Cambria" pitchFamily="18" charset="0"/>
              </a:rPr>
              <a:t>ors</a:t>
            </a:r>
            <a:r>
              <a:rPr lang="en-US" sz="1800" dirty="0" smtClean="0">
                <a:latin typeface="Cambria" pitchFamily="18" charset="0"/>
              </a:rPr>
              <a:t>, </a:t>
            </a:r>
            <a:r>
              <a:rPr lang="en-US" sz="1800" dirty="0" smtClean="0">
                <a:solidFill>
                  <a:srgbClr val="1C10EF"/>
                </a:solidFill>
                <a:latin typeface="Cambria" pitchFamily="18" charset="0"/>
              </a:rPr>
              <a:t>adds</a:t>
            </a:r>
            <a:r>
              <a:rPr lang="en-US" sz="1800" dirty="0" smtClean="0">
                <a:latin typeface="Cambria" pitchFamily="18" charset="0"/>
              </a:rPr>
              <a:t>, </a:t>
            </a:r>
            <a:r>
              <a:rPr lang="en-US" sz="1800" dirty="0">
                <a:latin typeface="Cambria" pitchFamily="18" charset="0"/>
              </a:rPr>
              <a:t>and </a:t>
            </a:r>
            <a:r>
              <a:rPr lang="en-US" sz="1800" dirty="0" smtClean="0">
                <a:solidFill>
                  <a:srgbClr val="1C10EF"/>
                </a:solidFill>
                <a:latin typeface="Cambria" pitchFamily="18" charset="0"/>
              </a:rPr>
              <a:t>subtractions</a:t>
            </a:r>
            <a:r>
              <a:rPr lang="en-US" sz="1800" dirty="0" smtClean="0">
                <a:latin typeface="Cambria" pitchFamily="18" charset="0"/>
              </a:rPr>
              <a:t> </a:t>
            </a:r>
            <a:r>
              <a:rPr lang="en-US" sz="1800" dirty="0">
                <a:latin typeface="Cambria" pitchFamily="18" charset="0"/>
              </a:rPr>
              <a:t>are </a:t>
            </a:r>
            <a:r>
              <a:rPr lang="en-US" sz="1800" b="1" i="1" dirty="0" smtClean="0">
                <a:latin typeface="Cambria" pitchFamily="18" charset="0"/>
              </a:rPr>
              <a:t>much faster </a:t>
            </a:r>
            <a:r>
              <a:rPr lang="en-US" sz="1800" dirty="0">
                <a:latin typeface="Cambria" pitchFamily="18" charset="0"/>
              </a:rPr>
              <a:t>than </a:t>
            </a:r>
            <a:r>
              <a:rPr lang="en-US" sz="1800" dirty="0" smtClean="0">
                <a:solidFill>
                  <a:srgbClr val="EB102C"/>
                </a:solidFill>
                <a:latin typeface="Cambria" pitchFamily="18" charset="0"/>
              </a:rPr>
              <a:t>multiplying</a:t>
            </a:r>
            <a:r>
              <a:rPr lang="en-US" sz="1800" dirty="0" smtClean="0">
                <a:latin typeface="Cambria" pitchFamily="18" charset="0"/>
              </a:rPr>
              <a:t>, </a:t>
            </a:r>
            <a:r>
              <a:rPr lang="en-US" sz="1800" dirty="0" smtClean="0">
                <a:solidFill>
                  <a:srgbClr val="EB102C"/>
                </a:solidFill>
                <a:latin typeface="Cambria" pitchFamily="18" charset="0"/>
              </a:rPr>
              <a:t>dividing</a:t>
            </a:r>
            <a:r>
              <a:rPr lang="en-US" sz="1800" dirty="0" smtClean="0">
                <a:latin typeface="Cambria" pitchFamily="18" charset="0"/>
              </a:rPr>
              <a:t>, and </a:t>
            </a:r>
            <a:r>
              <a:rPr lang="en-US" sz="1800" dirty="0" smtClean="0">
                <a:solidFill>
                  <a:srgbClr val="EB102C"/>
                </a:solidFill>
                <a:latin typeface="Cambria" pitchFamily="18" charset="0"/>
              </a:rPr>
              <a:t>mod</a:t>
            </a:r>
            <a:r>
              <a:rPr lang="en-US" sz="1800" dirty="0" smtClean="0">
                <a:latin typeface="Cambria" pitchFamily="18" charset="0"/>
              </a:rPr>
              <a:t>, which are relatively </a:t>
            </a:r>
            <a:r>
              <a:rPr lang="en-US" sz="1800" b="1" dirty="0" smtClean="0">
                <a:latin typeface="Cambria" pitchFamily="18" charset="0"/>
              </a:rPr>
              <a:t>slow</a:t>
            </a:r>
            <a:r>
              <a:rPr lang="en-US" sz="1800" dirty="0" smtClean="0">
                <a:latin typeface="Cambria" pitchFamily="18" charset="0"/>
              </a:rPr>
              <a:t>. </a:t>
            </a:r>
            <a:endParaRPr lang="en-US" sz="1800" dirty="0">
              <a:latin typeface="Cambria" pitchFamily="18" charset="0"/>
            </a:endParaRPr>
          </a:p>
        </p:txBody>
      </p:sp>
      <p:sp>
        <p:nvSpPr>
          <p:cNvPr id="86" name="Rectangle 27"/>
          <p:cNvSpPr>
            <a:spLocks noChangeArrowheads="1"/>
          </p:cNvSpPr>
          <p:nvPr>
            <p:custDataLst>
              <p:tags r:id="rId6"/>
            </p:custDataLst>
          </p:nvPr>
        </p:nvSpPr>
        <p:spPr bwMode="auto">
          <a:xfrm>
            <a:off x="4132916" y="4438499"/>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N/4</a:t>
            </a:r>
            <a:endParaRPr lang="en-US" sz="3200" b="1" dirty="0">
              <a:latin typeface="Courier New" pitchFamily="-106" charset="0"/>
            </a:endParaRPr>
          </a:p>
        </p:txBody>
      </p:sp>
      <p:sp>
        <p:nvSpPr>
          <p:cNvPr id="87" name="Rectangle 27"/>
          <p:cNvSpPr>
            <a:spLocks noChangeArrowheads="1"/>
          </p:cNvSpPr>
          <p:nvPr>
            <p:custDataLst>
              <p:tags r:id="rId7"/>
            </p:custDataLst>
          </p:nvPr>
        </p:nvSpPr>
        <p:spPr bwMode="auto">
          <a:xfrm>
            <a:off x="4009484" y="5612250"/>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N*17</a:t>
            </a:r>
            <a:endParaRPr lang="en-US" sz="3200" b="1" dirty="0">
              <a:latin typeface="Courier New" pitchFamily="-106" charset="0"/>
            </a:endParaRPr>
          </a:p>
        </p:txBody>
      </p:sp>
      <p:sp>
        <p:nvSpPr>
          <p:cNvPr id="88" name="Rectangle 27"/>
          <p:cNvSpPr>
            <a:spLocks noChangeArrowheads="1"/>
          </p:cNvSpPr>
          <p:nvPr>
            <p:custDataLst>
              <p:tags r:id="rId8"/>
            </p:custDataLst>
          </p:nvPr>
        </p:nvSpPr>
        <p:spPr bwMode="auto">
          <a:xfrm>
            <a:off x="4009484" y="6197025"/>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N%16</a:t>
            </a:r>
            <a:endParaRPr lang="en-US" sz="3200" b="1" dirty="0">
              <a:latin typeface="Courier New" pitchFamily="-106" charset="0"/>
            </a:endParaRPr>
          </a:p>
        </p:txBody>
      </p:sp>
      <p:sp>
        <p:nvSpPr>
          <p:cNvPr id="89" name="Rectangle 27"/>
          <p:cNvSpPr>
            <a:spLocks noChangeArrowheads="1"/>
          </p:cNvSpPr>
          <p:nvPr>
            <p:custDataLst>
              <p:tags r:id="rId9"/>
            </p:custDataLst>
          </p:nvPr>
        </p:nvSpPr>
        <p:spPr bwMode="auto">
          <a:xfrm>
            <a:off x="4132916" y="5015643"/>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N*7</a:t>
            </a:r>
            <a:endParaRPr lang="en-US" sz="3200" b="1" dirty="0">
              <a:latin typeface="Courier New" pitchFamily="-106" charset="0"/>
            </a:endParaRPr>
          </a:p>
        </p:txBody>
      </p:sp>
      <p:sp>
        <p:nvSpPr>
          <p:cNvPr id="11" name="Rectangle 10"/>
          <p:cNvSpPr/>
          <p:nvPr/>
        </p:nvSpPr>
        <p:spPr>
          <a:xfrm>
            <a:off x="4700259" y="228600"/>
            <a:ext cx="3986541" cy="415498"/>
          </a:xfrm>
          <a:prstGeom prst="rect">
            <a:avLst/>
          </a:prstGeom>
          <a:solidFill>
            <a:schemeClr val="bg1">
              <a:lumMod val="85000"/>
            </a:schemeClr>
          </a:solidFill>
        </p:spPr>
        <p:txBody>
          <a:bodyPr wrap="none">
            <a:spAutoFit/>
          </a:bodyPr>
          <a:lstStyle/>
          <a:p>
            <a:r>
              <a:rPr lang="en-US" sz="2100" dirty="0" smtClean="0">
                <a:latin typeface="Cambria" pitchFamily="18" charset="0"/>
              </a:rPr>
              <a:t>Try these on the back page first…</a:t>
            </a:r>
            <a:endParaRPr lang="en-US" sz="2100" dirty="0"/>
          </a:p>
        </p:txBody>
      </p:sp>
      <p:sp>
        <p:nvSpPr>
          <p:cNvPr id="13" name="TextBox 12"/>
          <p:cNvSpPr txBox="1"/>
          <p:nvPr/>
        </p:nvSpPr>
        <p:spPr>
          <a:xfrm>
            <a:off x="199285" y="4971871"/>
            <a:ext cx="3265310" cy="1200329"/>
          </a:xfrm>
          <a:prstGeom prst="rect">
            <a:avLst/>
          </a:prstGeom>
          <a:noFill/>
        </p:spPr>
        <p:txBody>
          <a:bodyPr wrap="square" rtlCol="0">
            <a:spAutoFit/>
          </a:bodyPr>
          <a:lstStyle/>
          <a:p>
            <a:pPr lvl="0" algn="ctr"/>
            <a:r>
              <a:rPr lang="en-US" sz="1800" dirty="0" smtClean="0">
                <a:solidFill>
                  <a:srgbClr val="000000"/>
                </a:solidFill>
                <a:latin typeface="Cambria" pitchFamily="18" charset="0"/>
              </a:rPr>
              <a:t>Given this, what </a:t>
            </a:r>
            <a:r>
              <a:rPr lang="en-US" sz="1800" dirty="0">
                <a:solidFill>
                  <a:srgbClr val="000000"/>
                </a:solidFill>
                <a:latin typeface="Cambria" pitchFamily="18" charset="0"/>
              </a:rPr>
              <a:t>is a </a:t>
            </a:r>
            <a:r>
              <a:rPr lang="en-US" sz="1800" dirty="0" smtClean="0">
                <a:solidFill>
                  <a:srgbClr val="000000"/>
                </a:solidFill>
                <a:latin typeface="Cambria" pitchFamily="18" charset="0"/>
              </a:rPr>
              <a:t>way </a:t>
            </a:r>
            <a:r>
              <a:rPr lang="en-US" sz="1800" dirty="0">
                <a:solidFill>
                  <a:srgbClr val="000000"/>
                </a:solidFill>
                <a:latin typeface="Cambria" pitchFamily="18" charset="0"/>
              </a:rPr>
              <a:t>to compute these statements </a:t>
            </a:r>
            <a:r>
              <a:rPr lang="en-US" sz="1800" dirty="0" smtClean="0">
                <a:solidFill>
                  <a:srgbClr val="000000"/>
                </a:solidFill>
                <a:latin typeface="Cambria" pitchFamily="18" charset="0"/>
              </a:rPr>
              <a:t>using </a:t>
            </a:r>
            <a:r>
              <a:rPr lang="en-US" sz="1800" dirty="0">
                <a:solidFill>
                  <a:srgbClr val="000000"/>
                </a:solidFill>
                <a:latin typeface="Cambria" pitchFamily="18" charset="0"/>
              </a:rPr>
              <a:t>combinations </a:t>
            </a:r>
            <a:r>
              <a:rPr lang="en-US" sz="1800" dirty="0" smtClean="0">
                <a:solidFill>
                  <a:srgbClr val="000000"/>
                </a:solidFill>
                <a:latin typeface="Cambria" pitchFamily="18" charset="0"/>
              </a:rPr>
              <a:t>from </a:t>
            </a:r>
            <a:r>
              <a:rPr lang="en-US" sz="1800" u="sng" dirty="0" smtClean="0">
                <a:solidFill>
                  <a:srgbClr val="000000"/>
                </a:solidFill>
                <a:latin typeface="Cambria" pitchFamily="18" charset="0"/>
              </a:rPr>
              <a:t>only</a:t>
            </a:r>
            <a:r>
              <a:rPr lang="en-US" sz="1800" dirty="0" smtClean="0">
                <a:solidFill>
                  <a:srgbClr val="000000"/>
                </a:solidFill>
                <a:latin typeface="Cambria" pitchFamily="18" charset="0"/>
              </a:rPr>
              <a:t> the </a:t>
            </a:r>
            <a:r>
              <a:rPr lang="en-US" sz="1800" b="1" i="1" dirty="0">
                <a:solidFill>
                  <a:srgbClr val="000000"/>
                </a:solidFill>
                <a:latin typeface="Cambria" pitchFamily="18" charset="0"/>
              </a:rPr>
              <a:t>fast</a:t>
            </a:r>
            <a:r>
              <a:rPr lang="en-US" sz="1800" dirty="0">
                <a:solidFill>
                  <a:srgbClr val="000000"/>
                </a:solidFill>
                <a:latin typeface="Cambria" pitchFamily="18" charset="0"/>
              </a:rPr>
              <a:t> operations above</a:t>
            </a:r>
            <a:r>
              <a:rPr lang="en-US" sz="1800" dirty="0" smtClean="0">
                <a:solidFill>
                  <a:srgbClr val="000000"/>
                </a:solidFill>
                <a:latin typeface="Cambria" pitchFamily="18" charset="0"/>
              </a:rPr>
              <a:t>?</a:t>
            </a:r>
            <a:endParaRPr lang="en-US" sz="1800" dirty="0"/>
          </a:p>
        </p:txBody>
      </p:sp>
      <p:sp>
        <p:nvSpPr>
          <p:cNvPr id="14" name="Left Brace 13"/>
          <p:cNvSpPr/>
          <p:nvPr/>
        </p:nvSpPr>
        <p:spPr bwMode="auto">
          <a:xfrm>
            <a:off x="3464595" y="4572000"/>
            <a:ext cx="350737" cy="2057400"/>
          </a:xfrm>
          <a:prstGeom prst="leftBrace">
            <a:avLst>
              <a:gd name="adj1" fmla="val 72705"/>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4" name="Rectangle 27"/>
          <p:cNvSpPr>
            <a:spLocks noChangeArrowheads="1"/>
          </p:cNvSpPr>
          <p:nvPr>
            <p:custDataLst>
              <p:tags r:id="rId10"/>
            </p:custDataLst>
          </p:nvPr>
        </p:nvSpPr>
        <p:spPr bwMode="auto">
          <a:xfrm rot="662777">
            <a:off x="2328107" y="994372"/>
            <a:ext cx="2297144" cy="461665"/>
          </a:xfrm>
          <a:prstGeom prst="rect">
            <a:avLst/>
          </a:prstGeom>
          <a:solidFill>
            <a:schemeClr val="bg1"/>
          </a:solidFill>
          <a:ln>
            <a:solidFill>
              <a:schemeClr val="bg1">
                <a:lumMod val="50000"/>
              </a:schemeClr>
            </a:solidFill>
          </a:ln>
          <a:extLst/>
        </p:spPr>
        <p:txBody>
          <a:bodyPr wrap="square">
            <a:spAutoFit/>
          </a:bodyPr>
          <a:lstStyle/>
          <a:p>
            <a:pPr algn="ctr" eaLnBrk="0" hangingPunct="0"/>
            <a:r>
              <a:rPr lang="en-US" sz="1200" dirty="0" smtClean="0">
                <a:latin typeface="Cambria" pitchFamily="18" charset="0"/>
              </a:rPr>
              <a:t>You </a:t>
            </a:r>
            <a:r>
              <a:rPr lang="en-US" sz="1200" b="1" dirty="0" smtClean="0">
                <a:latin typeface="Cambria" pitchFamily="18" charset="0"/>
              </a:rPr>
              <a:t>don't</a:t>
            </a:r>
            <a:r>
              <a:rPr lang="en-US" sz="1200" dirty="0" smtClean="0">
                <a:latin typeface="Cambria" pitchFamily="18" charset="0"/>
              </a:rPr>
              <a:t> need to convert to binary for these three</a:t>
            </a:r>
            <a:r>
              <a:rPr lang="en-US" sz="1200" dirty="0" smtClean="0">
                <a:latin typeface="Cambria" pitchFamily="18" charset="0"/>
              </a:rPr>
              <a:t>…</a:t>
            </a:r>
            <a:endParaRPr lang="en-US" sz="1200" dirty="0">
              <a:latin typeface="Cambria" pitchFamily="18" charset="0"/>
            </a:endParaRPr>
          </a:p>
        </p:txBody>
      </p:sp>
      <p:sp>
        <p:nvSpPr>
          <p:cNvPr id="26" name="Rounded Rectangle 25"/>
          <p:cNvSpPr/>
          <p:nvPr/>
        </p:nvSpPr>
        <p:spPr bwMode="auto">
          <a:xfrm>
            <a:off x="5105400" y="1890356"/>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7" name="Rounded Rectangle 26"/>
          <p:cNvSpPr/>
          <p:nvPr/>
        </p:nvSpPr>
        <p:spPr bwMode="auto">
          <a:xfrm>
            <a:off x="5105400" y="2595340"/>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8" name="Rectangle 27"/>
          <p:cNvSpPr>
            <a:spLocks noChangeArrowheads="1"/>
          </p:cNvSpPr>
          <p:nvPr>
            <p:custDataLst>
              <p:tags r:id="rId11"/>
            </p:custDataLst>
          </p:nvPr>
        </p:nvSpPr>
        <p:spPr bwMode="auto">
          <a:xfrm>
            <a:off x="5197206" y="1890357"/>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14 &amp; 13</a:t>
            </a:r>
            <a:endParaRPr lang="en-US" sz="3200" b="1" dirty="0">
              <a:latin typeface="Courier New" pitchFamily="-106" charset="0"/>
            </a:endParaRPr>
          </a:p>
        </p:txBody>
      </p:sp>
      <p:sp>
        <p:nvSpPr>
          <p:cNvPr id="29" name="Rectangle 27"/>
          <p:cNvSpPr>
            <a:spLocks noChangeArrowheads="1"/>
          </p:cNvSpPr>
          <p:nvPr>
            <p:custDataLst>
              <p:tags r:id="rId12"/>
            </p:custDataLst>
          </p:nvPr>
        </p:nvSpPr>
        <p:spPr bwMode="auto">
          <a:xfrm>
            <a:off x="5466148" y="990600"/>
            <a:ext cx="1404552" cy="646331"/>
          </a:xfrm>
          <a:prstGeom prst="rect">
            <a:avLst/>
          </a:prstGeom>
          <a:solidFill>
            <a:schemeClr val="bg1">
              <a:lumMod val="85000"/>
            </a:schemeClr>
          </a:solidFill>
          <a:ln>
            <a:noFill/>
          </a:ln>
          <a:extLst/>
        </p:spPr>
        <p:txBody>
          <a:bodyPr wrap="none">
            <a:spAutoFit/>
          </a:bodyPr>
          <a:lstStyle/>
          <a:p>
            <a:pPr eaLnBrk="0" hangingPunct="0"/>
            <a:r>
              <a:rPr lang="en-US" sz="1800" b="1" dirty="0" smtClean="0">
                <a:latin typeface="Calibri" pitchFamily="34" charset="0"/>
              </a:rPr>
              <a:t>14:      </a:t>
            </a:r>
            <a:r>
              <a:rPr lang="en-US" sz="1800" b="1" dirty="0" smtClean="0">
                <a:latin typeface="Courier New" pitchFamily="-106" charset="0"/>
              </a:rPr>
              <a:t>1110</a:t>
            </a:r>
          </a:p>
          <a:p>
            <a:pPr eaLnBrk="0" hangingPunct="0"/>
            <a:r>
              <a:rPr lang="en-US" sz="1800" b="1" dirty="0" smtClean="0">
                <a:latin typeface="Calibri" pitchFamily="34" charset="0"/>
              </a:rPr>
              <a:t>13:      </a:t>
            </a:r>
            <a:r>
              <a:rPr lang="en-US" sz="1800" b="1" dirty="0" smtClean="0">
                <a:latin typeface="Courier New" pitchFamily="-106" charset="0"/>
              </a:rPr>
              <a:t>1011</a:t>
            </a:r>
            <a:endParaRPr lang="en-US" sz="1800" b="1" dirty="0">
              <a:latin typeface="Courier New" pitchFamily="-106" charset="0"/>
            </a:endParaRPr>
          </a:p>
        </p:txBody>
      </p:sp>
      <p:sp>
        <p:nvSpPr>
          <p:cNvPr id="30" name="Rectangle 27"/>
          <p:cNvSpPr>
            <a:spLocks noChangeArrowheads="1"/>
          </p:cNvSpPr>
          <p:nvPr>
            <p:custDataLst>
              <p:tags r:id="rId13"/>
            </p:custDataLst>
          </p:nvPr>
        </p:nvSpPr>
        <p:spPr bwMode="auto">
          <a:xfrm>
            <a:off x="5197206" y="2595340"/>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14 | 13</a:t>
            </a:r>
            <a:endParaRPr lang="en-US" sz="3200" b="1" dirty="0">
              <a:latin typeface="Courier New" pitchFamily="-106" charset="0"/>
            </a:endParaRPr>
          </a:p>
        </p:txBody>
      </p:sp>
      <p:sp>
        <p:nvSpPr>
          <p:cNvPr id="31" name="Rectangle 27"/>
          <p:cNvSpPr>
            <a:spLocks noChangeArrowheads="1"/>
          </p:cNvSpPr>
          <p:nvPr>
            <p:custDataLst>
              <p:tags r:id="rId14"/>
            </p:custDataLst>
          </p:nvPr>
        </p:nvSpPr>
        <p:spPr bwMode="auto">
          <a:xfrm rot="662777">
            <a:off x="7070052" y="1125729"/>
            <a:ext cx="1455156" cy="461665"/>
          </a:xfrm>
          <a:prstGeom prst="rect">
            <a:avLst/>
          </a:prstGeom>
          <a:noFill/>
          <a:ln>
            <a:solidFill>
              <a:schemeClr val="bg1">
                <a:lumMod val="50000"/>
              </a:schemeClr>
            </a:solidFill>
          </a:ln>
          <a:extLst/>
        </p:spPr>
        <p:txBody>
          <a:bodyPr wrap="square">
            <a:spAutoFit/>
          </a:bodyPr>
          <a:lstStyle/>
          <a:p>
            <a:pPr algn="ctr" eaLnBrk="0" hangingPunct="0"/>
            <a:r>
              <a:rPr lang="en-US" sz="1200" dirty="0" smtClean="0">
                <a:latin typeface="Cambria" pitchFamily="18" charset="0"/>
              </a:rPr>
              <a:t>You will </a:t>
            </a:r>
            <a:r>
              <a:rPr lang="en-US" sz="1200" dirty="0" smtClean="0">
                <a:latin typeface="Cambria" pitchFamily="18" charset="0"/>
              </a:rPr>
              <a:t>need to use binary </a:t>
            </a:r>
            <a:r>
              <a:rPr lang="en-US" sz="1200" dirty="0" smtClean="0">
                <a:latin typeface="Cambria" pitchFamily="18" charset="0"/>
              </a:rPr>
              <a:t>here!</a:t>
            </a:r>
            <a:endParaRPr lang="en-US" sz="1200" dirty="0">
              <a:latin typeface="Cambria" pitchFamily="18" charset="0"/>
            </a:endParaRPr>
          </a:p>
        </p:txBody>
      </p:sp>
    </p:spTree>
    <p:extLst>
      <p:ext uri="{BB962C8B-B14F-4D97-AF65-F5344CB8AC3E}">
        <p14:creationId xmlns:p14="http://schemas.microsoft.com/office/powerpoint/2010/main" val="1246675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08" t="48136" r="57668" b="47551"/>
          <a:stretch/>
        </p:blipFill>
        <p:spPr bwMode="auto">
          <a:xfrm>
            <a:off x="1524516" y="5657165"/>
            <a:ext cx="6247884" cy="609600"/>
          </a:xfrm>
          <a:prstGeom prst="rect">
            <a:avLst/>
          </a:prstGeom>
          <a:noFill/>
          <a:ln w="28575">
            <a:solidFill>
              <a:srgbClr val="1C10EF"/>
            </a:solidFill>
            <a:miter lim="800000"/>
            <a:headEnd/>
            <a:tailEnd/>
          </a:ln>
          <a:extLst>
            <a:ext uri="{909E8E84-426E-40DD-AFC4-6F175D3DCCD1}">
              <a14:hiddenFill xmlns:a14="http://schemas.microsoft.com/office/drawing/2010/main">
                <a:solidFill>
                  <a:schemeClr val="accent1"/>
                </a:solidFill>
              </a14:hiddenFill>
            </a:ext>
          </a:extLst>
        </p:spPr>
      </p:pic>
      <p:sp>
        <p:nvSpPr>
          <p:cNvPr id="62" name="Rectangle 61"/>
          <p:cNvSpPr/>
          <p:nvPr/>
        </p:nvSpPr>
        <p:spPr>
          <a:xfrm>
            <a:off x="1023686" y="5410200"/>
            <a:ext cx="3091114" cy="323165"/>
          </a:xfrm>
          <a:prstGeom prst="rect">
            <a:avLst/>
          </a:prstGeom>
          <a:solidFill>
            <a:srgbClr val="CCECFF"/>
          </a:solidFill>
          <a:ln>
            <a:solidFill>
              <a:srgbClr val="CCECFF"/>
            </a:solidFill>
          </a:ln>
        </p:spPr>
        <p:txBody>
          <a:bodyPr wrap="square">
            <a:spAutoFit/>
          </a:bodyPr>
          <a:lstStyle/>
          <a:p>
            <a:pPr algn="ctr"/>
            <a:r>
              <a:rPr lang="en-US" sz="1500" dirty="0" smtClean="0">
                <a:latin typeface="Calibri" pitchFamily="34" charset="0"/>
              </a:rPr>
              <a:t>"Old" </a:t>
            </a:r>
            <a:r>
              <a:rPr lang="en-US" sz="1500" dirty="0" smtClean="0">
                <a:latin typeface="Calibri" pitchFamily="34" charset="0"/>
              </a:rPr>
              <a:t>Microsoft interview question:</a:t>
            </a:r>
            <a:endParaRPr lang="en-US" sz="1500" dirty="0">
              <a:latin typeface="Calibri" pitchFamily="34" charset="0"/>
            </a:endParaRPr>
          </a:p>
        </p:txBody>
      </p:sp>
      <p:sp>
        <p:nvSpPr>
          <p:cNvPr id="14" name="Rectangle 1"/>
          <p:cNvSpPr>
            <a:spLocks noChangeArrowheads="1"/>
          </p:cNvSpPr>
          <p:nvPr/>
        </p:nvSpPr>
        <p:spPr bwMode="auto">
          <a:xfrm>
            <a:off x="988512" y="76200"/>
            <a:ext cx="3385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800" dirty="0">
                <a:latin typeface="Cambria" pitchFamily="18" charset="0"/>
              </a:rPr>
              <a:t>Intel x86 processor instructions and their speeds (</a:t>
            </a:r>
            <a:r>
              <a:rPr lang="en-US" sz="1800" dirty="0" smtClean="0">
                <a:latin typeface="Cambria" pitchFamily="18" charset="0"/>
              </a:rPr>
              <a:t>2014)</a:t>
            </a:r>
            <a:endParaRPr lang="en-US" sz="1800" dirty="0">
              <a:latin typeface="Cambria" pitchFamily="18" charset="0"/>
            </a:endParaRPr>
          </a:p>
        </p:txBody>
      </p:sp>
      <p:sp>
        <p:nvSpPr>
          <p:cNvPr id="15" name="Text Box 17"/>
          <p:cNvSpPr txBox="1">
            <a:spLocks noChangeArrowheads="1"/>
          </p:cNvSpPr>
          <p:nvPr>
            <p:custDataLst>
              <p:tags r:id="rId1"/>
            </p:custDataLst>
          </p:nvPr>
        </p:nvSpPr>
        <p:spPr bwMode="auto">
          <a:xfrm>
            <a:off x="304801" y="1371601"/>
            <a:ext cx="2819400" cy="1615827"/>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110000"/>
              </a:lnSpc>
              <a:spcBef>
                <a:spcPct val="50000"/>
              </a:spcBef>
            </a:pPr>
            <a:r>
              <a:rPr lang="en-US" sz="1800" dirty="0">
                <a:latin typeface="Cambria" pitchFamily="18" charset="0"/>
              </a:rPr>
              <a:t>In </a:t>
            </a:r>
            <a:r>
              <a:rPr lang="en-US" sz="1800" dirty="0" smtClean="0">
                <a:latin typeface="Cambria" pitchFamily="18" charset="0"/>
              </a:rPr>
              <a:t>processors </a:t>
            </a:r>
            <a:r>
              <a:rPr lang="en-US" sz="1800" dirty="0" smtClean="0">
                <a:solidFill>
                  <a:srgbClr val="1C10EF"/>
                </a:solidFill>
                <a:latin typeface="Cambria" pitchFamily="18" charset="0"/>
              </a:rPr>
              <a:t>shift</a:t>
            </a:r>
            <a:r>
              <a:rPr lang="en-US" sz="1800" dirty="0" smtClean="0">
                <a:latin typeface="Cambria" pitchFamily="18" charset="0"/>
              </a:rPr>
              <a:t>, </a:t>
            </a:r>
            <a:r>
              <a:rPr lang="en-US" sz="1800" dirty="0" smtClean="0">
                <a:solidFill>
                  <a:srgbClr val="1C10EF"/>
                </a:solidFill>
                <a:latin typeface="Cambria" pitchFamily="18" charset="0"/>
              </a:rPr>
              <a:t>and</a:t>
            </a:r>
            <a:r>
              <a:rPr lang="en-US" sz="1800" dirty="0" smtClean="0">
                <a:latin typeface="Cambria" pitchFamily="18" charset="0"/>
              </a:rPr>
              <a:t>, </a:t>
            </a:r>
            <a:r>
              <a:rPr lang="en-US" sz="1800" dirty="0" smtClean="0">
                <a:solidFill>
                  <a:srgbClr val="1C10EF"/>
                </a:solidFill>
                <a:latin typeface="Cambria" pitchFamily="18" charset="0"/>
              </a:rPr>
              <a:t>or</a:t>
            </a:r>
            <a:r>
              <a:rPr lang="en-US" sz="1800" dirty="0" smtClean="0">
                <a:latin typeface="Cambria" pitchFamily="18" charset="0"/>
              </a:rPr>
              <a:t>, </a:t>
            </a:r>
            <a:r>
              <a:rPr lang="en-US" sz="1800" dirty="0" smtClean="0">
                <a:solidFill>
                  <a:srgbClr val="1C10EF"/>
                </a:solidFill>
                <a:latin typeface="Cambria" pitchFamily="18" charset="0"/>
              </a:rPr>
              <a:t>add</a:t>
            </a:r>
            <a:r>
              <a:rPr lang="en-US" sz="1800" dirty="0" smtClean="0">
                <a:latin typeface="Cambria" pitchFamily="18" charset="0"/>
              </a:rPr>
              <a:t>, </a:t>
            </a:r>
            <a:r>
              <a:rPr lang="en-US" sz="1800" dirty="0">
                <a:latin typeface="Cambria" pitchFamily="18" charset="0"/>
              </a:rPr>
              <a:t>and </a:t>
            </a:r>
            <a:r>
              <a:rPr lang="en-US" sz="1800" dirty="0" smtClean="0">
                <a:solidFill>
                  <a:srgbClr val="1C10EF"/>
                </a:solidFill>
                <a:latin typeface="Cambria" pitchFamily="18" charset="0"/>
              </a:rPr>
              <a:t>subtract</a:t>
            </a:r>
            <a:r>
              <a:rPr lang="en-US" sz="1800" dirty="0" smtClean="0">
                <a:latin typeface="Cambria" pitchFamily="18" charset="0"/>
              </a:rPr>
              <a:t> </a:t>
            </a:r>
            <a:r>
              <a:rPr lang="en-US" sz="1800" dirty="0">
                <a:latin typeface="Cambria" pitchFamily="18" charset="0"/>
              </a:rPr>
              <a:t>are </a:t>
            </a:r>
            <a:r>
              <a:rPr lang="en-US" sz="1800" b="1" i="1" dirty="0" smtClean="0">
                <a:latin typeface="Cambria" pitchFamily="18" charset="0"/>
              </a:rPr>
              <a:t>much faster </a:t>
            </a:r>
            <a:r>
              <a:rPr lang="en-US" sz="1800" dirty="0">
                <a:latin typeface="Cambria" pitchFamily="18" charset="0"/>
              </a:rPr>
              <a:t>than </a:t>
            </a:r>
            <a:r>
              <a:rPr lang="en-US" sz="1800" dirty="0" smtClean="0">
                <a:solidFill>
                  <a:srgbClr val="EB102C"/>
                </a:solidFill>
                <a:latin typeface="Cambria" pitchFamily="18" charset="0"/>
              </a:rPr>
              <a:t>multiply</a:t>
            </a:r>
            <a:r>
              <a:rPr lang="en-US" sz="1800" dirty="0" smtClean="0">
                <a:latin typeface="Cambria" pitchFamily="18" charset="0"/>
              </a:rPr>
              <a:t>, </a:t>
            </a:r>
            <a:r>
              <a:rPr lang="en-US" sz="1800" dirty="0" smtClean="0">
                <a:solidFill>
                  <a:srgbClr val="EB102C"/>
                </a:solidFill>
                <a:latin typeface="Cambria" pitchFamily="18" charset="0"/>
              </a:rPr>
              <a:t>divide</a:t>
            </a:r>
            <a:r>
              <a:rPr lang="en-US" sz="1800" dirty="0" smtClean="0">
                <a:latin typeface="Cambria" pitchFamily="18" charset="0"/>
              </a:rPr>
              <a:t>, </a:t>
            </a:r>
            <a:r>
              <a:rPr lang="en-US" sz="1800" dirty="0" smtClean="0">
                <a:latin typeface="Cambria" pitchFamily="18" charset="0"/>
              </a:rPr>
              <a:t>and </a:t>
            </a:r>
            <a:r>
              <a:rPr lang="en-US" sz="1800" dirty="0" smtClean="0">
                <a:solidFill>
                  <a:srgbClr val="EB102C"/>
                </a:solidFill>
                <a:latin typeface="Cambria" pitchFamily="18" charset="0"/>
              </a:rPr>
              <a:t>mod</a:t>
            </a:r>
            <a:r>
              <a:rPr lang="en-US" sz="1800" dirty="0" smtClean="0">
                <a:latin typeface="Cambria" pitchFamily="18" charset="0"/>
              </a:rPr>
              <a:t>, which are </a:t>
            </a:r>
            <a:r>
              <a:rPr lang="en-US" sz="1800" b="1" i="1" dirty="0" smtClean="0">
                <a:latin typeface="Cambria" pitchFamily="18" charset="0"/>
              </a:rPr>
              <a:t>relatively</a:t>
            </a:r>
            <a:r>
              <a:rPr lang="en-US" sz="1800" dirty="0" smtClean="0">
                <a:latin typeface="Cambria" pitchFamily="18" charset="0"/>
              </a:rPr>
              <a:t> </a:t>
            </a:r>
            <a:r>
              <a:rPr lang="en-US" sz="1800" b="1" dirty="0" smtClean="0">
                <a:latin typeface="Cambria" pitchFamily="18" charset="0"/>
              </a:rPr>
              <a:t>slow</a:t>
            </a:r>
            <a:r>
              <a:rPr lang="en-US" sz="1800" dirty="0" smtClean="0">
                <a:latin typeface="Cambria" pitchFamily="18" charset="0"/>
              </a:rPr>
              <a:t>. </a:t>
            </a:r>
            <a:endParaRPr lang="en-US" sz="1800" dirty="0">
              <a:latin typeface="Cambria" pitchFamily="18" charset="0"/>
            </a:endParaRPr>
          </a:p>
        </p:txBody>
      </p:sp>
      <p:cxnSp>
        <p:nvCxnSpPr>
          <p:cNvPr id="16" name="Straight Arrow Connector 15"/>
          <p:cNvCxnSpPr/>
          <p:nvPr/>
        </p:nvCxnSpPr>
        <p:spPr bwMode="auto">
          <a:xfrm flipV="1">
            <a:off x="3446972" y="1552223"/>
            <a:ext cx="1061155" cy="169334"/>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17" name="Straight Arrow Connector 16"/>
          <p:cNvCxnSpPr/>
          <p:nvPr/>
        </p:nvCxnSpPr>
        <p:spPr bwMode="auto">
          <a:xfrm>
            <a:off x="3469550" y="1744134"/>
            <a:ext cx="1016000" cy="11289"/>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18" name="Straight Arrow Connector 17"/>
          <p:cNvCxnSpPr/>
          <p:nvPr/>
        </p:nvCxnSpPr>
        <p:spPr bwMode="auto">
          <a:xfrm>
            <a:off x="3449794" y="2514601"/>
            <a:ext cx="1013178" cy="1092200"/>
          </a:xfrm>
          <a:prstGeom prst="straightConnector1">
            <a:avLst/>
          </a:prstGeom>
          <a:noFill/>
          <a:ln w="12700" cap="flat" cmpd="sng" algn="ctr">
            <a:solidFill>
              <a:srgbClr val="FF0000"/>
            </a:solidFill>
            <a:prstDash val="solid"/>
            <a:round/>
            <a:headEnd type="none" w="med" len="med"/>
            <a:tailEnd type="arrow" w="lg" len="lg"/>
          </a:ln>
          <a:effectLst/>
        </p:spPr>
      </p:cxnSp>
      <p:cxnSp>
        <p:nvCxnSpPr>
          <p:cNvPr id="21" name="Straight Arrow Connector 20"/>
          <p:cNvCxnSpPr/>
          <p:nvPr/>
        </p:nvCxnSpPr>
        <p:spPr bwMode="auto">
          <a:xfrm>
            <a:off x="3435683" y="2624668"/>
            <a:ext cx="1027289" cy="1557866"/>
          </a:xfrm>
          <a:prstGeom prst="straightConnector1">
            <a:avLst/>
          </a:prstGeom>
          <a:noFill/>
          <a:ln w="12700" cap="flat" cmpd="sng" algn="ctr">
            <a:solidFill>
              <a:srgbClr val="FF0000"/>
            </a:solidFill>
            <a:prstDash val="solid"/>
            <a:round/>
            <a:headEnd type="none" w="med" len="med"/>
            <a:tailEnd type="arrow" w="lg" len="lg"/>
          </a:ln>
          <a:effectLst/>
        </p:spPr>
      </p:cxn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1" r="1471"/>
          <a:stretch/>
        </p:blipFill>
        <p:spPr>
          <a:xfrm>
            <a:off x="5058169" y="399365"/>
            <a:ext cx="3247631" cy="3448532"/>
          </a:xfrm>
          <a:prstGeom prst="rect">
            <a:avLst/>
          </a:prstGeom>
        </p:spPr>
      </p:pic>
      <p:sp>
        <p:nvSpPr>
          <p:cNvPr id="23" name="Rectangle 22"/>
          <p:cNvSpPr/>
          <p:nvPr/>
        </p:nvSpPr>
        <p:spPr bwMode="auto">
          <a:xfrm>
            <a:off x="6891867" y="982134"/>
            <a:ext cx="1600200" cy="30480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70546" t="6258" r="4623"/>
          <a:stretch/>
        </p:blipFill>
        <p:spPr>
          <a:xfrm>
            <a:off x="7334956" y="615153"/>
            <a:ext cx="818444" cy="3232744"/>
          </a:xfrm>
          <a:prstGeom prst="rect">
            <a:avLst/>
          </a:prstGeom>
        </p:spPr>
      </p:pic>
      <p:sp>
        <p:nvSpPr>
          <p:cNvPr id="25" name="Rectangle 24"/>
          <p:cNvSpPr/>
          <p:nvPr/>
        </p:nvSpPr>
        <p:spPr bwMode="auto">
          <a:xfrm>
            <a:off x="7826023" y="979312"/>
            <a:ext cx="934155" cy="2983088"/>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b="3356"/>
          <a:stretch/>
        </p:blipFill>
        <p:spPr>
          <a:xfrm>
            <a:off x="4595442" y="127001"/>
            <a:ext cx="4164736" cy="4187587"/>
          </a:xfrm>
          <a:prstGeom prst="rect">
            <a:avLst/>
          </a:prstGeom>
        </p:spPr>
      </p:pic>
      <p:sp>
        <p:nvSpPr>
          <p:cNvPr id="27" name="Rectangle 26"/>
          <p:cNvSpPr/>
          <p:nvPr/>
        </p:nvSpPr>
        <p:spPr>
          <a:xfrm>
            <a:off x="5105400" y="4083756"/>
            <a:ext cx="553357" cy="230832"/>
          </a:xfrm>
          <a:prstGeom prst="rect">
            <a:avLst/>
          </a:prstGeom>
        </p:spPr>
        <p:txBody>
          <a:bodyPr wrap="none">
            <a:spAutoFit/>
          </a:bodyPr>
          <a:lstStyle/>
          <a:p>
            <a:r>
              <a:rPr lang="en-US" sz="900" b="1" dirty="0" smtClean="0">
                <a:latin typeface="Arial" pitchFamily="34" charset="0"/>
                <a:cs typeface="Arial" pitchFamily="34" charset="0"/>
              </a:rPr>
              <a:t>+ MOD</a:t>
            </a:r>
            <a:endParaRPr lang="en-US" sz="9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199285" y="4438499"/>
            <a:ext cx="8792315" cy="2343301"/>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51214" name="Rectangle 1"/>
          <p:cNvSpPr>
            <a:spLocks noChangeArrowheads="1"/>
          </p:cNvSpPr>
          <p:nvPr/>
        </p:nvSpPr>
        <p:spPr bwMode="auto">
          <a:xfrm>
            <a:off x="988512" y="76200"/>
            <a:ext cx="3385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800" dirty="0">
                <a:latin typeface="Cambria" pitchFamily="18" charset="0"/>
              </a:rPr>
              <a:t>Intel x86 processor instructions and their speeds (</a:t>
            </a:r>
            <a:r>
              <a:rPr lang="en-US" sz="1800" dirty="0" smtClean="0">
                <a:latin typeface="Cambria" pitchFamily="18" charset="0"/>
              </a:rPr>
              <a:t>2014)</a:t>
            </a:r>
            <a:endParaRPr lang="en-US" sz="1800" dirty="0">
              <a:latin typeface="Cambria" pitchFamily="18" charset="0"/>
            </a:endParaRPr>
          </a:p>
        </p:txBody>
      </p:sp>
      <p:sp>
        <p:nvSpPr>
          <p:cNvPr id="31" name="Text Box 17"/>
          <p:cNvSpPr txBox="1">
            <a:spLocks noChangeArrowheads="1"/>
          </p:cNvSpPr>
          <p:nvPr>
            <p:custDataLst>
              <p:tags r:id="rId1"/>
            </p:custDataLst>
          </p:nvPr>
        </p:nvSpPr>
        <p:spPr bwMode="auto">
          <a:xfrm>
            <a:off x="304801" y="1371601"/>
            <a:ext cx="2819400" cy="1615827"/>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110000"/>
              </a:lnSpc>
              <a:spcBef>
                <a:spcPct val="50000"/>
              </a:spcBef>
            </a:pPr>
            <a:r>
              <a:rPr lang="en-US" sz="1800" dirty="0">
                <a:latin typeface="Cambria" pitchFamily="18" charset="0"/>
              </a:rPr>
              <a:t>In </a:t>
            </a:r>
            <a:r>
              <a:rPr lang="en-US" sz="1800" dirty="0" smtClean="0">
                <a:latin typeface="Cambria" pitchFamily="18" charset="0"/>
              </a:rPr>
              <a:t>processors </a:t>
            </a:r>
            <a:r>
              <a:rPr lang="en-US" sz="1800" dirty="0" smtClean="0">
                <a:solidFill>
                  <a:srgbClr val="1C10EF"/>
                </a:solidFill>
                <a:latin typeface="Cambria" pitchFamily="18" charset="0"/>
              </a:rPr>
              <a:t>shift</a:t>
            </a:r>
            <a:r>
              <a:rPr lang="en-US" sz="1800" dirty="0" smtClean="0">
                <a:latin typeface="Cambria" pitchFamily="18" charset="0"/>
              </a:rPr>
              <a:t>, </a:t>
            </a:r>
            <a:r>
              <a:rPr lang="en-US" sz="1800" dirty="0" smtClean="0">
                <a:solidFill>
                  <a:srgbClr val="1C10EF"/>
                </a:solidFill>
                <a:latin typeface="Cambria" pitchFamily="18" charset="0"/>
              </a:rPr>
              <a:t>and</a:t>
            </a:r>
            <a:r>
              <a:rPr lang="en-US" sz="1800" dirty="0" smtClean="0">
                <a:latin typeface="Cambria" pitchFamily="18" charset="0"/>
              </a:rPr>
              <a:t>, </a:t>
            </a:r>
            <a:r>
              <a:rPr lang="en-US" sz="1800" dirty="0" smtClean="0">
                <a:solidFill>
                  <a:srgbClr val="1C10EF"/>
                </a:solidFill>
                <a:latin typeface="Cambria" pitchFamily="18" charset="0"/>
              </a:rPr>
              <a:t>or</a:t>
            </a:r>
            <a:r>
              <a:rPr lang="en-US" sz="1800" dirty="0" smtClean="0">
                <a:latin typeface="Cambria" pitchFamily="18" charset="0"/>
              </a:rPr>
              <a:t>, </a:t>
            </a:r>
            <a:r>
              <a:rPr lang="en-US" sz="1800" dirty="0" smtClean="0">
                <a:solidFill>
                  <a:srgbClr val="1C10EF"/>
                </a:solidFill>
                <a:latin typeface="Cambria" pitchFamily="18" charset="0"/>
              </a:rPr>
              <a:t>add</a:t>
            </a:r>
            <a:r>
              <a:rPr lang="en-US" sz="1800" dirty="0" smtClean="0">
                <a:latin typeface="Cambria" pitchFamily="18" charset="0"/>
              </a:rPr>
              <a:t>, </a:t>
            </a:r>
            <a:r>
              <a:rPr lang="en-US" sz="1800" dirty="0">
                <a:latin typeface="Cambria" pitchFamily="18" charset="0"/>
              </a:rPr>
              <a:t>and </a:t>
            </a:r>
            <a:r>
              <a:rPr lang="en-US" sz="1800" dirty="0" smtClean="0">
                <a:solidFill>
                  <a:srgbClr val="1C10EF"/>
                </a:solidFill>
                <a:latin typeface="Cambria" pitchFamily="18" charset="0"/>
              </a:rPr>
              <a:t>subtract</a:t>
            </a:r>
            <a:r>
              <a:rPr lang="en-US" sz="1800" dirty="0" smtClean="0">
                <a:latin typeface="Cambria" pitchFamily="18" charset="0"/>
              </a:rPr>
              <a:t> </a:t>
            </a:r>
            <a:r>
              <a:rPr lang="en-US" sz="1800" dirty="0">
                <a:latin typeface="Cambria" pitchFamily="18" charset="0"/>
              </a:rPr>
              <a:t>are </a:t>
            </a:r>
            <a:r>
              <a:rPr lang="en-US" sz="1800" b="1" i="1" dirty="0" smtClean="0">
                <a:latin typeface="Cambria" pitchFamily="18" charset="0"/>
              </a:rPr>
              <a:t>much faster </a:t>
            </a:r>
            <a:r>
              <a:rPr lang="en-US" sz="1800" dirty="0">
                <a:latin typeface="Cambria" pitchFamily="18" charset="0"/>
              </a:rPr>
              <a:t>than </a:t>
            </a:r>
            <a:r>
              <a:rPr lang="en-US" sz="1800" dirty="0" smtClean="0">
                <a:solidFill>
                  <a:srgbClr val="EB102C"/>
                </a:solidFill>
                <a:latin typeface="Cambria" pitchFamily="18" charset="0"/>
              </a:rPr>
              <a:t>multiply</a:t>
            </a:r>
            <a:r>
              <a:rPr lang="en-US" sz="1800" dirty="0" smtClean="0">
                <a:latin typeface="Cambria" pitchFamily="18" charset="0"/>
              </a:rPr>
              <a:t>, </a:t>
            </a:r>
            <a:r>
              <a:rPr lang="en-US" sz="1800" dirty="0" smtClean="0">
                <a:solidFill>
                  <a:srgbClr val="EB102C"/>
                </a:solidFill>
                <a:latin typeface="Cambria" pitchFamily="18" charset="0"/>
              </a:rPr>
              <a:t>divide</a:t>
            </a:r>
            <a:r>
              <a:rPr lang="en-US" sz="1800" dirty="0" smtClean="0">
                <a:latin typeface="Cambria" pitchFamily="18" charset="0"/>
              </a:rPr>
              <a:t>, </a:t>
            </a:r>
            <a:r>
              <a:rPr lang="en-US" sz="1800" dirty="0" smtClean="0">
                <a:latin typeface="Cambria" pitchFamily="18" charset="0"/>
              </a:rPr>
              <a:t>and </a:t>
            </a:r>
            <a:r>
              <a:rPr lang="en-US" sz="1800" dirty="0" smtClean="0">
                <a:solidFill>
                  <a:srgbClr val="EB102C"/>
                </a:solidFill>
                <a:latin typeface="Cambria" pitchFamily="18" charset="0"/>
              </a:rPr>
              <a:t>mod</a:t>
            </a:r>
            <a:r>
              <a:rPr lang="en-US" sz="1800" dirty="0" smtClean="0">
                <a:latin typeface="Cambria" pitchFamily="18" charset="0"/>
              </a:rPr>
              <a:t>, which are </a:t>
            </a:r>
            <a:r>
              <a:rPr lang="en-US" sz="1800" b="1" i="1" dirty="0" smtClean="0">
                <a:latin typeface="Cambria" pitchFamily="18" charset="0"/>
              </a:rPr>
              <a:t>relatively</a:t>
            </a:r>
            <a:r>
              <a:rPr lang="en-US" sz="1800" dirty="0" smtClean="0">
                <a:latin typeface="Cambria" pitchFamily="18" charset="0"/>
              </a:rPr>
              <a:t> </a:t>
            </a:r>
            <a:r>
              <a:rPr lang="en-US" sz="1800" b="1" dirty="0" smtClean="0">
                <a:latin typeface="Cambria" pitchFamily="18" charset="0"/>
              </a:rPr>
              <a:t>slow</a:t>
            </a:r>
            <a:r>
              <a:rPr lang="en-US" sz="1800" dirty="0" smtClean="0">
                <a:latin typeface="Cambria" pitchFamily="18" charset="0"/>
              </a:rPr>
              <a:t>. </a:t>
            </a:r>
            <a:endParaRPr lang="en-US" sz="1800" dirty="0">
              <a:latin typeface="Cambria" pitchFamily="18" charset="0"/>
            </a:endParaRPr>
          </a:p>
        </p:txBody>
      </p:sp>
      <p:sp>
        <p:nvSpPr>
          <p:cNvPr id="33" name="Rectangle 27"/>
          <p:cNvSpPr>
            <a:spLocks noChangeArrowheads="1"/>
          </p:cNvSpPr>
          <p:nvPr>
            <p:custDataLst>
              <p:tags r:id="rId2"/>
            </p:custDataLst>
          </p:nvPr>
        </p:nvSpPr>
        <p:spPr bwMode="auto">
          <a:xfrm>
            <a:off x="4132916" y="4438499"/>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N/4</a:t>
            </a:r>
            <a:endParaRPr lang="en-US" sz="3200" b="1" dirty="0">
              <a:latin typeface="Courier New" pitchFamily="-106" charset="0"/>
            </a:endParaRPr>
          </a:p>
        </p:txBody>
      </p:sp>
      <p:sp>
        <p:nvSpPr>
          <p:cNvPr id="34" name="Rectangle 27"/>
          <p:cNvSpPr>
            <a:spLocks noChangeArrowheads="1"/>
          </p:cNvSpPr>
          <p:nvPr>
            <p:custDataLst>
              <p:tags r:id="rId3"/>
            </p:custDataLst>
          </p:nvPr>
        </p:nvSpPr>
        <p:spPr bwMode="auto">
          <a:xfrm>
            <a:off x="4009484" y="5612250"/>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N*17</a:t>
            </a:r>
            <a:endParaRPr lang="en-US" sz="3200" b="1" dirty="0">
              <a:latin typeface="Courier New" pitchFamily="-106" charset="0"/>
            </a:endParaRPr>
          </a:p>
        </p:txBody>
      </p:sp>
      <p:sp>
        <p:nvSpPr>
          <p:cNvPr id="35" name="Rectangle 27"/>
          <p:cNvSpPr>
            <a:spLocks noChangeArrowheads="1"/>
          </p:cNvSpPr>
          <p:nvPr>
            <p:custDataLst>
              <p:tags r:id="rId4"/>
            </p:custDataLst>
          </p:nvPr>
        </p:nvSpPr>
        <p:spPr bwMode="auto">
          <a:xfrm>
            <a:off x="4009484" y="6197025"/>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N%16</a:t>
            </a:r>
            <a:endParaRPr lang="en-US" sz="3200" b="1" dirty="0">
              <a:latin typeface="Courier New" pitchFamily="-106" charset="0"/>
            </a:endParaRPr>
          </a:p>
        </p:txBody>
      </p:sp>
      <p:sp>
        <p:nvSpPr>
          <p:cNvPr id="36" name="Rectangle 27"/>
          <p:cNvSpPr>
            <a:spLocks noChangeArrowheads="1"/>
          </p:cNvSpPr>
          <p:nvPr>
            <p:custDataLst>
              <p:tags r:id="rId5"/>
            </p:custDataLst>
          </p:nvPr>
        </p:nvSpPr>
        <p:spPr bwMode="auto">
          <a:xfrm>
            <a:off x="4132916" y="5015643"/>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N*7</a:t>
            </a:r>
            <a:endParaRPr lang="en-US" sz="3200" b="1" dirty="0">
              <a:latin typeface="Courier New" pitchFamily="-106" charset="0"/>
            </a:endParaRPr>
          </a:p>
        </p:txBody>
      </p:sp>
      <p:sp>
        <p:nvSpPr>
          <p:cNvPr id="37" name="TextBox 36"/>
          <p:cNvSpPr txBox="1"/>
          <p:nvPr/>
        </p:nvSpPr>
        <p:spPr>
          <a:xfrm>
            <a:off x="199285" y="4971871"/>
            <a:ext cx="3265310" cy="1200329"/>
          </a:xfrm>
          <a:prstGeom prst="rect">
            <a:avLst/>
          </a:prstGeom>
          <a:noFill/>
        </p:spPr>
        <p:txBody>
          <a:bodyPr wrap="square" rtlCol="0">
            <a:spAutoFit/>
          </a:bodyPr>
          <a:lstStyle/>
          <a:p>
            <a:pPr lvl="0" algn="ctr"/>
            <a:r>
              <a:rPr lang="en-US" sz="1800" dirty="0" smtClean="0">
                <a:solidFill>
                  <a:srgbClr val="000000"/>
                </a:solidFill>
                <a:latin typeface="Cambria" pitchFamily="18" charset="0"/>
              </a:rPr>
              <a:t>Given this, what </a:t>
            </a:r>
            <a:r>
              <a:rPr lang="en-US" sz="1800" dirty="0">
                <a:solidFill>
                  <a:srgbClr val="000000"/>
                </a:solidFill>
                <a:latin typeface="Cambria" pitchFamily="18" charset="0"/>
              </a:rPr>
              <a:t>is </a:t>
            </a:r>
            <a:r>
              <a:rPr lang="en-US" sz="1800" dirty="0" smtClean="0">
                <a:solidFill>
                  <a:srgbClr val="000000"/>
                </a:solidFill>
                <a:latin typeface="Cambria" pitchFamily="18" charset="0"/>
              </a:rPr>
              <a:t>a </a:t>
            </a:r>
            <a:r>
              <a:rPr lang="en-US" sz="1800" dirty="0">
                <a:solidFill>
                  <a:srgbClr val="000000"/>
                </a:solidFill>
                <a:latin typeface="Cambria" pitchFamily="18" charset="0"/>
              </a:rPr>
              <a:t>way to compute these statements </a:t>
            </a:r>
            <a:r>
              <a:rPr lang="en-US" sz="1800" dirty="0" smtClean="0">
                <a:solidFill>
                  <a:srgbClr val="000000"/>
                </a:solidFill>
                <a:latin typeface="Cambria" pitchFamily="18" charset="0"/>
              </a:rPr>
              <a:t>using </a:t>
            </a:r>
            <a:r>
              <a:rPr lang="en-US" sz="1800" dirty="0">
                <a:solidFill>
                  <a:srgbClr val="000000"/>
                </a:solidFill>
                <a:latin typeface="Cambria" pitchFamily="18" charset="0"/>
              </a:rPr>
              <a:t>combinations </a:t>
            </a:r>
            <a:r>
              <a:rPr lang="en-US" sz="1800" dirty="0" smtClean="0">
                <a:solidFill>
                  <a:srgbClr val="000000"/>
                </a:solidFill>
                <a:latin typeface="Cambria" pitchFamily="18" charset="0"/>
              </a:rPr>
              <a:t>from </a:t>
            </a:r>
            <a:r>
              <a:rPr lang="en-US" sz="1800" u="sng" dirty="0" smtClean="0">
                <a:solidFill>
                  <a:srgbClr val="000000"/>
                </a:solidFill>
                <a:latin typeface="Cambria" pitchFamily="18" charset="0"/>
              </a:rPr>
              <a:t>only</a:t>
            </a:r>
            <a:r>
              <a:rPr lang="en-US" sz="1800" dirty="0" smtClean="0">
                <a:solidFill>
                  <a:srgbClr val="000000"/>
                </a:solidFill>
                <a:latin typeface="Cambria" pitchFamily="18" charset="0"/>
              </a:rPr>
              <a:t>  </a:t>
            </a:r>
            <a:r>
              <a:rPr lang="en-US" sz="1800" dirty="0">
                <a:solidFill>
                  <a:srgbClr val="000000"/>
                </a:solidFill>
                <a:latin typeface="Cambria" pitchFamily="18" charset="0"/>
              </a:rPr>
              <a:t>the </a:t>
            </a:r>
            <a:r>
              <a:rPr lang="en-US" sz="1800" b="1" i="1" dirty="0">
                <a:solidFill>
                  <a:srgbClr val="000000"/>
                </a:solidFill>
                <a:latin typeface="Cambria" pitchFamily="18" charset="0"/>
              </a:rPr>
              <a:t>fast</a:t>
            </a:r>
            <a:r>
              <a:rPr lang="en-US" sz="1800" dirty="0">
                <a:solidFill>
                  <a:srgbClr val="000000"/>
                </a:solidFill>
                <a:latin typeface="Cambria" pitchFamily="18" charset="0"/>
              </a:rPr>
              <a:t> operations above</a:t>
            </a:r>
            <a:r>
              <a:rPr lang="en-US" sz="1800" dirty="0" smtClean="0">
                <a:solidFill>
                  <a:srgbClr val="000000"/>
                </a:solidFill>
                <a:latin typeface="Cambria" pitchFamily="18" charset="0"/>
              </a:rPr>
              <a:t>?</a:t>
            </a:r>
            <a:endParaRPr lang="en-US" sz="1800" dirty="0"/>
          </a:p>
        </p:txBody>
      </p:sp>
      <p:sp>
        <p:nvSpPr>
          <p:cNvPr id="38" name="Left Brace 37"/>
          <p:cNvSpPr/>
          <p:nvPr/>
        </p:nvSpPr>
        <p:spPr bwMode="auto">
          <a:xfrm>
            <a:off x="3464595" y="4572000"/>
            <a:ext cx="350737" cy="2057400"/>
          </a:xfrm>
          <a:prstGeom prst="leftBrace">
            <a:avLst>
              <a:gd name="adj1" fmla="val 72705"/>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cxnSp>
        <p:nvCxnSpPr>
          <p:cNvPr id="5" name="Straight Arrow Connector 4"/>
          <p:cNvCxnSpPr/>
          <p:nvPr/>
        </p:nvCxnSpPr>
        <p:spPr bwMode="auto">
          <a:xfrm flipV="1">
            <a:off x="3446972" y="1552223"/>
            <a:ext cx="1061155" cy="169334"/>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43" name="Straight Arrow Connector 42"/>
          <p:cNvCxnSpPr/>
          <p:nvPr/>
        </p:nvCxnSpPr>
        <p:spPr bwMode="auto">
          <a:xfrm>
            <a:off x="3469550" y="1744134"/>
            <a:ext cx="1016000" cy="11289"/>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46" name="Straight Arrow Connector 45"/>
          <p:cNvCxnSpPr/>
          <p:nvPr/>
        </p:nvCxnSpPr>
        <p:spPr bwMode="auto">
          <a:xfrm>
            <a:off x="3449794" y="2514601"/>
            <a:ext cx="1013178" cy="1092200"/>
          </a:xfrm>
          <a:prstGeom prst="straightConnector1">
            <a:avLst/>
          </a:prstGeom>
          <a:noFill/>
          <a:ln w="12700" cap="flat" cmpd="sng" algn="ctr">
            <a:solidFill>
              <a:srgbClr val="FF0000"/>
            </a:solidFill>
            <a:prstDash val="solid"/>
            <a:round/>
            <a:headEnd type="none" w="med" len="med"/>
            <a:tailEnd type="arrow" w="lg" len="lg"/>
          </a:ln>
          <a:effectLst/>
        </p:spPr>
      </p:cxnSp>
      <p:cxnSp>
        <p:nvCxnSpPr>
          <p:cNvPr id="52" name="Straight Arrow Connector 51"/>
          <p:cNvCxnSpPr/>
          <p:nvPr/>
        </p:nvCxnSpPr>
        <p:spPr bwMode="auto">
          <a:xfrm>
            <a:off x="3435683" y="2624668"/>
            <a:ext cx="1027289" cy="1557866"/>
          </a:xfrm>
          <a:prstGeom prst="straightConnector1">
            <a:avLst/>
          </a:prstGeom>
          <a:noFill/>
          <a:ln w="12700" cap="flat" cmpd="sng" algn="ctr">
            <a:solidFill>
              <a:srgbClr val="FF0000"/>
            </a:solidFill>
            <a:prstDash val="solid"/>
            <a:round/>
            <a:headEnd type="none" w="med" len="med"/>
            <a:tailEnd type="arrow" w="lg" len="lg"/>
          </a:ln>
          <a:effectLst/>
        </p:spPr>
      </p:cxn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1" r="1471"/>
          <a:stretch/>
        </p:blipFill>
        <p:spPr>
          <a:xfrm>
            <a:off x="5058169" y="399365"/>
            <a:ext cx="3247631" cy="3448532"/>
          </a:xfrm>
          <a:prstGeom prst="rect">
            <a:avLst/>
          </a:prstGeom>
        </p:spPr>
      </p:pic>
      <p:sp>
        <p:nvSpPr>
          <p:cNvPr id="6" name="Rectangle 5"/>
          <p:cNvSpPr/>
          <p:nvPr/>
        </p:nvSpPr>
        <p:spPr bwMode="auto">
          <a:xfrm>
            <a:off x="6891867" y="982134"/>
            <a:ext cx="1600200" cy="30480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70546" t="6258" r="4623"/>
          <a:stretch/>
        </p:blipFill>
        <p:spPr>
          <a:xfrm>
            <a:off x="7334956" y="615153"/>
            <a:ext cx="818444" cy="3232744"/>
          </a:xfrm>
          <a:prstGeom prst="rect">
            <a:avLst/>
          </a:prstGeom>
        </p:spPr>
      </p:pic>
      <p:sp>
        <p:nvSpPr>
          <p:cNvPr id="22" name="Rectangle 21"/>
          <p:cNvSpPr/>
          <p:nvPr/>
        </p:nvSpPr>
        <p:spPr bwMode="auto">
          <a:xfrm>
            <a:off x="7826023" y="979312"/>
            <a:ext cx="934155" cy="2983088"/>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b="3356"/>
          <a:stretch/>
        </p:blipFill>
        <p:spPr>
          <a:xfrm>
            <a:off x="4595442" y="127001"/>
            <a:ext cx="4164736" cy="4187587"/>
          </a:xfrm>
          <a:prstGeom prst="rect">
            <a:avLst/>
          </a:prstGeom>
        </p:spPr>
      </p:pic>
      <p:sp>
        <p:nvSpPr>
          <p:cNvPr id="2" name="Rectangle 1"/>
          <p:cNvSpPr/>
          <p:nvPr/>
        </p:nvSpPr>
        <p:spPr>
          <a:xfrm>
            <a:off x="5105400" y="4083756"/>
            <a:ext cx="553357" cy="230832"/>
          </a:xfrm>
          <a:prstGeom prst="rect">
            <a:avLst/>
          </a:prstGeom>
        </p:spPr>
        <p:txBody>
          <a:bodyPr wrap="none">
            <a:spAutoFit/>
          </a:bodyPr>
          <a:lstStyle/>
          <a:p>
            <a:r>
              <a:rPr lang="en-US" sz="900" b="1" dirty="0" smtClean="0">
                <a:latin typeface="Arial" pitchFamily="34" charset="0"/>
                <a:cs typeface="Arial" pitchFamily="34" charset="0"/>
              </a:rPr>
              <a:t>+ MOD</a:t>
            </a:r>
            <a:endParaRPr lang="en-US" sz="900" b="1" dirty="0">
              <a:latin typeface="Arial" pitchFamily="34" charset="0"/>
              <a:cs typeface="Arial" pitchFamily="34" charset="0"/>
            </a:endParaRPr>
          </a:p>
        </p:txBody>
      </p:sp>
    </p:spTree>
    <p:extLst>
      <p:ext uri="{BB962C8B-B14F-4D97-AF65-F5344CB8AC3E}">
        <p14:creationId xmlns:p14="http://schemas.microsoft.com/office/powerpoint/2010/main" val="648071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1"/>
          <p:cNvSpPr txBox="1">
            <a:spLocks noChangeArrowheads="1"/>
          </p:cNvSpPr>
          <p:nvPr>
            <p:custDataLst>
              <p:tags r:id="rId1"/>
            </p:custDataLst>
          </p:nvPr>
        </p:nvSpPr>
        <p:spPr bwMode="auto">
          <a:xfrm>
            <a:off x="533400" y="2667000"/>
            <a:ext cx="3810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a:latin typeface="Cambria" pitchFamily="18" charset="0"/>
              </a:rPr>
              <a:t>What </a:t>
            </a:r>
            <a:r>
              <a:rPr lang="en-US" sz="4200" i="1" dirty="0">
                <a:latin typeface="Cambria" pitchFamily="18" charset="0"/>
              </a:rPr>
              <a:t>is</a:t>
            </a:r>
            <a:r>
              <a:rPr lang="en-US" sz="4200" dirty="0">
                <a:latin typeface="Cambria" pitchFamily="18" charset="0"/>
              </a:rPr>
              <a:t> 42 ?</a:t>
            </a:r>
          </a:p>
        </p:txBody>
      </p:sp>
      <p:sp>
        <p:nvSpPr>
          <p:cNvPr id="3" name="Text Box 37"/>
          <p:cNvSpPr txBox="1">
            <a:spLocks noChangeArrowheads="1"/>
          </p:cNvSpPr>
          <p:nvPr>
            <p:custDataLst>
              <p:tags r:id="rId2"/>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42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8"/>
          <p:cNvSpPr txBox="1">
            <a:spLocks noChangeArrowheads="1"/>
          </p:cNvSpPr>
          <p:nvPr>
            <p:custDataLst>
              <p:tags r:id="rId1"/>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b="1" i="1" dirty="0" smtClean="0">
                <a:latin typeface="Cambria" pitchFamily="18" charset="0"/>
              </a:rPr>
              <a:t> </a:t>
            </a:r>
            <a:r>
              <a:rPr lang="en-US" sz="3200" dirty="0" smtClean="0">
                <a:latin typeface="Cambria" pitchFamily="18" charset="0"/>
              </a:rPr>
              <a:t>Russian Peasants' Multiplication</a:t>
            </a:r>
            <a:endParaRPr lang="en-US" sz="3200" dirty="0">
              <a:latin typeface="Cambria" pitchFamily="18" charset="0"/>
            </a:endParaRPr>
          </a:p>
        </p:txBody>
      </p:sp>
    </p:spTree>
    <p:extLst>
      <p:ext uri="{BB962C8B-B14F-4D97-AF65-F5344CB8AC3E}">
        <p14:creationId xmlns:p14="http://schemas.microsoft.com/office/powerpoint/2010/main" val="3401324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ounded Rectangle 1"/>
          <p:cNvSpPr>
            <a:spLocks noChangeArrowheads="1"/>
          </p:cNvSpPr>
          <p:nvPr/>
        </p:nvSpPr>
        <p:spPr bwMode="auto">
          <a:xfrm>
            <a:off x="5418138" y="914400"/>
            <a:ext cx="3497262" cy="2362200"/>
          </a:xfrm>
          <a:prstGeom prst="roundRect">
            <a:avLst>
              <a:gd name="adj" fmla="val 16667"/>
            </a:avLst>
          </a:prstGeom>
          <a:solidFill>
            <a:srgbClr val="FEDDDA"/>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54275" name="Text Box 5"/>
          <p:cNvSpPr txBox="1">
            <a:spLocks noChangeArrowheads="1"/>
          </p:cNvSpPr>
          <p:nvPr>
            <p:custDataLst>
              <p:tags r:id="rId1"/>
            </p:custDataLst>
          </p:nvPr>
        </p:nvSpPr>
        <p:spPr bwMode="auto">
          <a:xfrm>
            <a:off x="533400" y="1524000"/>
            <a:ext cx="129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p:txBody>
      </p:sp>
      <p:sp>
        <p:nvSpPr>
          <p:cNvPr id="54276" name="Text Box 6"/>
          <p:cNvSpPr txBox="1">
            <a:spLocks noChangeArrowheads="1"/>
          </p:cNvSpPr>
          <p:nvPr>
            <p:custDataLst>
              <p:tags r:id="rId2"/>
            </p:custDataLst>
          </p:nvPr>
        </p:nvSpPr>
        <p:spPr bwMode="auto">
          <a:xfrm>
            <a:off x="522288" y="1066800"/>
            <a:ext cx="3363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dirty="0">
                <a:solidFill>
                  <a:srgbClr val="1C10EF"/>
                </a:solidFill>
                <a:latin typeface="Courier New" pitchFamily="-106" charset="0"/>
              </a:rPr>
              <a:t>21 </a:t>
            </a:r>
            <a:r>
              <a:rPr lang="en-US" b="1" dirty="0">
                <a:solidFill>
                  <a:srgbClr val="1C10EF"/>
                </a:solidFill>
                <a:latin typeface="Courier New" pitchFamily="-106" charset="0"/>
                <a:sym typeface="Symbol" pitchFamily="18" charset="2"/>
              </a:rPr>
              <a:t> 6  </a:t>
            </a:r>
            <a:r>
              <a:rPr lang="en-US" dirty="0">
                <a:solidFill>
                  <a:srgbClr val="1C10EF"/>
                </a:solidFill>
                <a:latin typeface="Courier New" pitchFamily="-106" charset="0"/>
                <a:sym typeface="Symbol" pitchFamily="18" charset="2"/>
              </a:rPr>
              <a:t>==</a:t>
            </a:r>
            <a:r>
              <a:rPr lang="en-US" b="1" dirty="0">
                <a:solidFill>
                  <a:srgbClr val="1C10EF"/>
                </a:solidFill>
                <a:latin typeface="Courier New" pitchFamily="-106" charset="0"/>
                <a:sym typeface="Symbol" pitchFamily="18" charset="2"/>
              </a:rPr>
              <a:t>  126</a:t>
            </a:r>
            <a:endParaRPr lang="en-US" b="1" dirty="0">
              <a:solidFill>
                <a:srgbClr val="1C10EF"/>
              </a:solidFill>
              <a:latin typeface="Courier New" pitchFamily="-106" charset="0"/>
            </a:endParaRPr>
          </a:p>
        </p:txBody>
      </p:sp>
      <p:pic>
        <p:nvPicPr>
          <p:cNvPr id="54277" name="Picture 7" descr="russianalien"/>
          <p:cNvPicPr>
            <a:picLocks noChangeAspect="1" noChangeArrowheads="1"/>
          </p:cNvPicPr>
          <p:nvPr>
            <p:custDataLst>
              <p:tags r:id="rId3"/>
            </p:custDataLst>
          </p:nvPr>
        </p:nvPicPr>
        <p:blipFill>
          <a:blip r:embed="rId25">
            <a:extLst>
              <a:ext uri="{28A0092B-C50C-407E-A947-70E740481C1C}">
                <a14:useLocalDpi xmlns:a14="http://schemas.microsoft.com/office/drawing/2010/main" val="0"/>
              </a:ext>
            </a:extLst>
          </a:blip>
          <a:srcRect/>
          <a:stretch>
            <a:fillRect/>
          </a:stretch>
        </p:blipFill>
        <p:spPr bwMode="auto">
          <a:xfrm>
            <a:off x="6400800" y="5568950"/>
            <a:ext cx="18176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 Box 9"/>
          <p:cNvSpPr txBox="1">
            <a:spLocks noChangeArrowheads="1"/>
          </p:cNvSpPr>
          <p:nvPr>
            <p:custDataLst>
              <p:tags r:id="rId4"/>
            </p:custDataLst>
          </p:nvPr>
        </p:nvSpPr>
        <p:spPr bwMode="auto">
          <a:xfrm>
            <a:off x="5603875" y="1172986"/>
            <a:ext cx="31511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dirty="0">
                <a:latin typeface="Cambria" pitchFamily="18" charset="0"/>
              </a:rPr>
              <a:t>Write the factors in two columns. </a:t>
            </a:r>
          </a:p>
          <a:p>
            <a:pPr>
              <a:spcBef>
                <a:spcPct val="50000"/>
              </a:spcBef>
            </a:pPr>
            <a:r>
              <a:rPr lang="en-US" sz="1600" dirty="0">
                <a:latin typeface="Cambria" pitchFamily="18" charset="0"/>
              </a:rPr>
              <a:t>Repeatedly </a:t>
            </a:r>
            <a:r>
              <a:rPr lang="en-US" sz="1600" b="1" dirty="0">
                <a:latin typeface="Cambria" pitchFamily="18" charset="0"/>
              </a:rPr>
              <a:t>halve</a:t>
            </a:r>
            <a:r>
              <a:rPr lang="en-US" sz="1600" dirty="0">
                <a:latin typeface="Cambria" pitchFamily="18" charset="0"/>
              </a:rPr>
              <a:t> the LEFT and </a:t>
            </a:r>
            <a:r>
              <a:rPr lang="en-US" sz="1600" b="1" dirty="0">
                <a:latin typeface="Cambria" pitchFamily="18" charset="0"/>
              </a:rPr>
              <a:t>double</a:t>
            </a:r>
            <a:r>
              <a:rPr lang="en-US" sz="1600" dirty="0">
                <a:latin typeface="Cambria" pitchFamily="18" charset="0"/>
              </a:rPr>
              <a:t> the RIGHT. </a:t>
            </a:r>
            <a:r>
              <a:rPr lang="en-US" sz="1200" dirty="0" smtClean="0">
                <a:latin typeface="Cambria" pitchFamily="18" charset="0"/>
              </a:rPr>
              <a:t>(tos</a:t>
            </a:r>
            <a:r>
              <a:rPr lang="en-US" sz="1200" dirty="0" smtClean="0">
                <a:latin typeface="Cambria" pitchFamily="18" charset="0"/>
              </a:rPr>
              <a:t>s remainders…)</a:t>
            </a:r>
            <a:endParaRPr lang="en-US" sz="1200" dirty="0">
              <a:latin typeface="Cambria" pitchFamily="18" charset="0"/>
            </a:endParaRPr>
          </a:p>
          <a:p>
            <a:pPr>
              <a:spcBef>
                <a:spcPct val="50000"/>
              </a:spcBef>
            </a:pPr>
            <a:r>
              <a:rPr lang="en-US" sz="1600" dirty="0">
                <a:latin typeface="Cambria" pitchFamily="18" charset="0"/>
              </a:rPr>
              <a:t>Pull out the RIGHT values where the LEFT values are </a:t>
            </a:r>
            <a:r>
              <a:rPr lang="en-US" sz="1600" b="1" i="1" u="sng" dirty="0">
                <a:latin typeface="Cambria" pitchFamily="18" charset="0"/>
              </a:rPr>
              <a:t>odd</a:t>
            </a:r>
            <a:r>
              <a:rPr lang="en-US" sz="1600" dirty="0">
                <a:latin typeface="Cambria" pitchFamily="18" charset="0"/>
              </a:rPr>
              <a:t>. </a:t>
            </a:r>
          </a:p>
          <a:p>
            <a:pPr>
              <a:spcBef>
                <a:spcPct val="50000"/>
              </a:spcBef>
            </a:pPr>
            <a:r>
              <a:rPr lang="en-US" sz="1600" i="1" dirty="0">
                <a:latin typeface="Cambria" pitchFamily="18" charset="0"/>
              </a:rPr>
              <a:t>Sum those values for the </a:t>
            </a:r>
            <a:r>
              <a:rPr lang="en-US" sz="1600" i="1" dirty="0" smtClean="0">
                <a:latin typeface="Cambria" pitchFamily="18" charset="0"/>
              </a:rPr>
              <a:t>answer!</a:t>
            </a:r>
            <a:endParaRPr lang="en-US" sz="1600" i="1" dirty="0">
              <a:latin typeface="Cambria" pitchFamily="18" charset="0"/>
            </a:endParaRPr>
          </a:p>
        </p:txBody>
      </p:sp>
      <p:grpSp>
        <p:nvGrpSpPr>
          <p:cNvPr id="54281" name="Group 11"/>
          <p:cNvGrpSpPr>
            <a:grpSpLocks/>
          </p:cNvGrpSpPr>
          <p:nvPr>
            <p:custDataLst>
              <p:tags r:id="rId5"/>
            </p:custDataLst>
          </p:nvPr>
        </p:nvGrpSpPr>
        <p:grpSpPr bwMode="auto">
          <a:xfrm>
            <a:off x="8424510" y="6221100"/>
            <a:ext cx="455612" cy="473075"/>
            <a:chOff x="2928" y="1051"/>
            <a:chExt cx="840" cy="957"/>
          </a:xfrm>
        </p:grpSpPr>
        <p:sp>
          <p:nvSpPr>
            <p:cNvPr id="54288" name="Freeform 12"/>
            <p:cNvSpPr>
              <a:spLocks/>
            </p:cNvSpPr>
            <p:nvPr>
              <p:custDataLst>
                <p:tags r:id="rId10"/>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4289" name="Oval 13"/>
            <p:cNvSpPr>
              <a:spLocks noChangeArrowheads="1"/>
            </p:cNvSpPr>
            <p:nvPr>
              <p:custDataLst>
                <p:tags r:id="rId1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54290" name="Oval 14"/>
            <p:cNvSpPr>
              <a:spLocks noChangeArrowheads="1"/>
            </p:cNvSpPr>
            <p:nvPr>
              <p:custDataLst>
                <p:tags r:id="rId1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1" name="Oval 15"/>
            <p:cNvSpPr>
              <a:spLocks noChangeArrowheads="1"/>
            </p:cNvSpPr>
            <p:nvPr>
              <p:custDataLst>
                <p:tags r:id="rId1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2" name="Oval 16"/>
            <p:cNvSpPr>
              <a:spLocks noChangeArrowheads="1"/>
            </p:cNvSpPr>
            <p:nvPr>
              <p:custDataLst>
                <p:tags r:id="rId1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3" name="Oval 17"/>
            <p:cNvSpPr>
              <a:spLocks noChangeArrowheads="1"/>
            </p:cNvSpPr>
            <p:nvPr>
              <p:custDataLst>
                <p:tags r:id="rId1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4" name="Oval 18"/>
            <p:cNvSpPr>
              <a:spLocks noChangeArrowheads="1"/>
            </p:cNvSpPr>
            <p:nvPr>
              <p:custDataLst>
                <p:tags r:id="rId1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5" name="Oval 19"/>
            <p:cNvSpPr>
              <a:spLocks noChangeArrowheads="1"/>
            </p:cNvSpPr>
            <p:nvPr>
              <p:custDataLst>
                <p:tags r:id="rId1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6" name="AutoShape 20"/>
            <p:cNvSpPr>
              <a:spLocks noChangeArrowheads="1"/>
            </p:cNvSpPr>
            <p:nvPr>
              <p:custDataLst>
                <p:tags r:id="rId1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54297" name="Freeform 21"/>
            <p:cNvSpPr>
              <a:spLocks/>
            </p:cNvSpPr>
            <p:nvPr>
              <p:custDataLst>
                <p:tags r:id="rId1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4298" name="Freeform 22"/>
            <p:cNvSpPr>
              <a:spLocks/>
            </p:cNvSpPr>
            <p:nvPr>
              <p:custDataLst>
                <p:tags r:id="rId2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4299" name="Freeform 23"/>
            <p:cNvSpPr>
              <a:spLocks/>
            </p:cNvSpPr>
            <p:nvPr>
              <p:custDataLst>
                <p:tags r:id="rId2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4300" name="Freeform 24"/>
            <p:cNvSpPr>
              <a:spLocks/>
            </p:cNvSpPr>
            <p:nvPr>
              <p:custDataLst>
                <p:tags r:id="rId2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4282" name="Text Box 25"/>
          <p:cNvSpPr txBox="1">
            <a:spLocks noChangeArrowheads="1"/>
          </p:cNvSpPr>
          <p:nvPr>
            <p:custDataLst>
              <p:tags r:id="rId6"/>
            </p:custDataLst>
          </p:nvPr>
        </p:nvSpPr>
        <p:spPr bwMode="auto">
          <a:xfrm>
            <a:off x="8201643" y="5525869"/>
            <a:ext cx="9201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solidFill>
                  <a:srgbClr val="067B0E"/>
                </a:solidFill>
                <a:latin typeface="Calibri" pitchFamily="-106" charset="0"/>
              </a:rPr>
              <a:t>B</a:t>
            </a:r>
            <a:r>
              <a:rPr lang="en-US" sz="1200" dirty="0" smtClean="0">
                <a:solidFill>
                  <a:srgbClr val="067B0E"/>
                </a:solidFill>
                <a:latin typeface="Calibri" pitchFamily="-106" charset="0"/>
              </a:rPr>
              <a:t>uddy</a:t>
            </a:r>
            <a:r>
              <a:rPr lang="en-US" sz="1200" dirty="0">
                <a:solidFill>
                  <a:srgbClr val="067B0E"/>
                </a:solidFill>
                <a:latin typeface="Calibri" pitchFamily="-106" charset="0"/>
              </a:rPr>
              <a:t>, can you spare an eye?</a:t>
            </a:r>
          </a:p>
        </p:txBody>
      </p:sp>
      <p:sp>
        <p:nvSpPr>
          <p:cNvPr id="54283" name="Text Box 6"/>
          <p:cNvSpPr txBox="1">
            <a:spLocks noChangeArrowheads="1"/>
          </p:cNvSpPr>
          <p:nvPr>
            <p:custDataLst>
              <p:tags r:id="rId7"/>
            </p:custDataLst>
          </p:nvPr>
        </p:nvSpPr>
        <p:spPr bwMode="auto">
          <a:xfrm>
            <a:off x="449263" y="3657600"/>
            <a:ext cx="389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solidFill>
                  <a:srgbClr val="1C10EF"/>
                </a:solidFill>
                <a:latin typeface="Courier New" pitchFamily="-106" charset="0"/>
              </a:rPr>
              <a:t>11 </a:t>
            </a:r>
            <a:r>
              <a:rPr lang="en-US" b="1">
                <a:solidFill>
                  <a:srgbClr val="1C10EF"/>
                </a:solidFill>
                <a:latin typeface="Courier New" pitchFamily="-106" charset="0"/>
                <a:sym typeface="Symbol" pitchFamily="18" charset="2"/>
              </a:rPr>
              <a:t> 15  </a:t>
            </a:r>
            <a:r>
              <a:rPr lang="en-US">
                <a:solidFill>
                  <a:srgbClr val="1C10EF"/>
                </a:solidFill>
                <a:latin typeface="Courier New" pitchFamily="-106" charset="0"/>
                <a:sym typeface="Symbol" pitchFamily="18" charset="2"/>
              </a:rPr>
              <a:t>==</a:t>
            </a:r>
            <a:r>
              <a:rPr lang="en-US" b="1">
                <a:solidFill>
                  <a:srgbClr val="1C10EF"/>
                </a:solidFill>
                <a:latin typeface="Courier New" pitchFamily="-106" charset="0"/>
                <a:sym typeface="Symbol" pitchFamily="18" charset="2"/>
              </a:rPr>
              <a:t>  165</a:t>
            </a:r>
            <a:endParaRPr lang="en-US" b="1">
              <a:solidFill>
                <a:srgbClr val="1C10EF"/>
              </a:solidFill>
              <a:latin typeface="Courier New" pitchFamily="-106" charset="0"/>
            </a:endParaRPr>
          </a:p>
        </p:txBody>
      </p:sp>
      <p:sp>
        <p:nvSpPr>
          <p:cNvPr id="54284" name="Text Box 5"/>
          <p:cNvSpPr txBox="1">
            <a:spLocks noChangeArrowheads="1"/>
          </p:cNvSpPr>
          <p:nvPr>
            <p:custDataLst>
              <p:tags r:id="rId8"/>
            </p:custDataLst>
          </p:nvPr>
        </p:nvSpPr>
        <p:spPr bwMode="auto">
          <a:xfrm>
            <a:off x="454025" y="4114800"/>
            <a:ext cx="1474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11   15</a:t>
            </a:r>
          </a:p>
        </p:txBody>
      </p:sp>
      <p:cxnSp>
        <p:nvCxnSpPr>
          <p:cNvPr id="54285" name="Straight Connector 3"/>
          <p:cNvCxnSpPr>
            <a:cxnSpLocks noChangeShapeType="1"/>
          </p:cNvCxnSpPr>
          <p:nvPr/>
        </p:nvCxnSpPr>
        <p:spPr bwMode="auto">
          <a:xfrm>
            <a:off x="533400" y="3484349"/>
            <a:ext cx="46482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4286" name="Rectangle 4"/>
          <p:cNvSpPr>
            <a:spLocks noChangeArrowheads="1"/>
          </p:cNvSpPr>
          <p:nvPr/>
        </p:nvSpPr>
        <p:spPr bwMode="auto">
          <a:xfrm>
            <a:off x="5937201" y="3157134"/>
            <a:ext cx="2459136" cy="415498"/>
          </a:xfrm>
          <a:prstGeom prst="rect">
            <a:avLst/>
          </a:prstGeom>
          <a:solidFill>
            <a:schemeClr val="bg1"/>
          </a:solidFill>
          <a:ln>
            <a:noFill/>
          </a:ln>
          <a:extLst/>
        </p:spPr>
        <p:txBody>
          <a:bodyPr wrap="none">
            <a:spAutoFit/>
          </a:bodyPr>
          <a:lstStyle/>
          <a:p>
            <a:pPr algn="ctr"/>
            <a:r>
              <a:rPr lang="en-US" sz="2100" i="1" dirty="0" smtClean="0">
                <a:solidFill>
                  <a:srgbClr val="C00000"/>
                </a:solidFill>
                <a:latin typeface="Cambria" pitchFamily="18" charset="0"/>
              </a:rPr>
              <a:t>Why </a:t>
            </a:r>
            <a:r>
              <a:rPr lang="en-US" sz="2100" i="1" dirty="0">
                <a:solidFill>
                  <a:srgbClr val="C00000"/>
                </a:solidFill>
                <a:latin typeface="Cambria" pitchFamily="18" charset="0"/>
              </a:rPr>
              <a:t>does </a:t>
            </a:r>
            <a:r>
              <a:rPr lang="en-US" sz="2100" i="1" dirty="0" smtClean="0">
                <a:solidFill>
                  <a:srgbClr val="C00000"/>
                </a:solidFill>
                <a:latin typeface="Cambria" pitchFamily="18" charset="0"/>
              </a:rPr>
              <a:t>this </a:t>
            </a:r>
            <a:r>
              <a:rPr lang="en-US" sz="2100" i="1" dirty="0">
                <a:solidFill>
                  <a:srgbClr val="C00000"/>
                </a:solidFill>
                <a:latin typeface="Cambria" pitchFamily="18" charset="0"/>
              </a:rPr>
              <a:t>work?</a:t>
            </a:r>
            <a:endParaRPr lang="en-US" sz="2100" i="1" dirty="0">
              <a:solidFill>
                <a:srgbClr val="C00000"/>
              </a:solidFill>
            </a:endParaRPr>
          </a:p>
        </p:txBody>
      </p:sp>
      <p:sp>
        <p:nvSpPr>
          <p:cNvPr id="29" name="Text Box 8"/>
          <p:cNvSpPr txBox="1">
            <a:spLocks noChangeArrowheads="1"/>
          </p:cNvSpPr>
          <p:nvPr>
            <p:custDataLst>
              <p:tags r:id="rId9"/>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dirty="0">
                <a:latin typeface="Cambria" pitchFamily="18" charset="0"/>
              </a:rPr>
              <a:t>Russian Peasants' Multiplication</a:t>
            </a:r>
          </a:p>
        </p:txBody>
      </p:sp>
      <p:sp>
        <p:nvSpPr>
          <p:cNvPr id="2" name="Rectangle 1"/>
          <p:cNvSpPr/>
          <p:nvPr/>
        </p:nvSpPr>
        <p:spPr>
          <a:xfrm>
            <a:off x="6109404" y="735969"/>
            <a:ext cx="2092239" cy="369332"/>
          </a:xfrm>
          <a:prstGeom prst="rect">
            <a:avLst/>
          </a:prstGeom>
          <a:solidFill>
            <a:srgbClr val="FEDDDA"/>
          </a:solidFill>
          <a:ln>
            <a:solidFill>
              <a:srgbClr val="C00000"/>
            </a:solidFill>
          </a:ln>
        </p:spPr>
        <p:txBody>
          <a:bodyPr wrap="none">
            <a:spAutoFit/>
          </a:bodyPr>
          <a:lstStyle/>
          <a:p>
            <a:r>
              <a:rPr lang="en-US" sz="1800" dirty="0" smtClean="0">
                <a:latin typeface="Cambria" pitchFamily="18" charset="0"/>
              </a:rPr>
              <a:t>The RPM algorithm</a:t>
            </a:r>
            <a:endParaRPr lang="en-US" sz="1800" dirty="0"/>
          </a:p>
        </p:txBody>
      </p:sp>
      <p:sp>
        <p:nvSpPr>
          <p:cNvPr id="30" name="Rectangle 4"/>
          <p:cNvSpPr>
            <a:spLocks noChangeArrowheads="1"/>
          </p:cNvSpPr>
          <p:nvPr/>
        </p:nvSpPr>
        <p:spPr bwMode="auto">
          <a:xfrm>
            <a:off x="5257800" y="3921816"/>
            <a:ext cx="2209800" cy="415498"/>
          </a:xfrm>
          <a:prstGeom prst="rect">
            <a:avLst/>
          </a:prstGeom>
          <a:solidFill>
            <a:schemeClr val="bg1"/>
          </a:solidFill>
          <a:ln>
            <a:noFill/>
          </a:ln>
          <a:extLst/>
        </p:spPr>
        <p:txBody>
          <a:bodyPr wrap="square">
            <a:spAutoFit/>
          </a:bodyPr>
          <a:lstStyle/>
          <a:p>
            <a:r>
              <a:rPr lang="en-US" sz="2100" dirty="0" smtClean="0">
                <a:latin typeface="Cambria" pitchFamily="18" charset="0"/>
              </a:rPr>
              <a:t>Try it here</a:t>
            </a:r>
            <a:endParaRPr lang="en-US" sz="2100" dirty="0"/>
          </a:p>
        </p:txBody>
      </p:sp>
      <p:sp>
        <p:nvSpPr>
          <p:cNvPr id="4" name="Right Arrow 3"/>
          <p:cNvSpPr/>
          <p:nvPr/>
        </p:nvSpPr>
        <p:spPr bwMode="auto">
          <a:xfrm rot="10800000">
            <a:off x="4610100" y="3944394"/>
            <a:ext cx="571500" cy="401387"/>
          </a:xfrm>
          <a:prstGeom prst="rightArrow">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3029547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ounded Rectangle 5"/>
          <p:cNvSpPr>
            <a:spLocks noChangeArrowheads="1"/>
          </p:cNvSpPr>
          <p:nvPr/>
        </p:nvSpPr>
        <p:spPr bwMode="auto">
          <a:xfrm>
            <a:off x="1143000" y="2286000"/>
            <a:ext cx="2362200" cy="3810000"/>
          </a:xfrm>
          <a:prstGeom prst="roundRect">
            <a:avLst>
              <a:gd name="adj" fmla="val 16667"/>
            </a:avLst>
          </a:prstGeom>
          <a:solidFill>
            <a:srgbClr val="FEDDDA"/>
          </a:solidFill>
          <a:ln>
            <a:noFill/>
          </a:ln>
          <a:extLst/>
        </p:spPr>
        <p:txBody>
          <a:bodyPr>
            <a:spAutoFit/>
          </a:bodyPr>
          <a:lstStyle/>
          <a:p>
            <a:pPr algn="ctr" eaLnBrk="0" hangingPunct="0"/>
            <a:endParaRPr lang="en-US"/>
          </a:p>
        </p:txBody>
      </p:sp>
      <p:sp>
        <p:nvSpPr>
          <p:cNvPr id="55299" name="Text Box 13"/>
          <p:cNvSpPr txBox="1">
            <a:spLocks noChangeArrowheads="1"/>
          </p:cNvSpPr>
          <p:nvPr>
            <p:custDataLst>
              <p:tags r:id="rId1"/>
            </p:custDataLst>
          </p:nvPr>
        </p:nvSpPr>
        <p:spPr bwMode="auto">
          <a:xfrm>
            <a:off x="6913563" y="2686050"/>
            <a:ext cx="5540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solidFill>
                  <a:srgbClr val="1C10EF"/>
                </a:solidFill>
                <a:latin typeface="Courier New" pitchFamily="-106" charset="0"/>
              </a:rPr>
              <a:t> 6</a:t>
            </a:r>
          </a:p>
          <a:p>
            <a:pPr>
              <a:buFont typeface="Arial" charset="0"/>
              <a:buNone/>
            </a:pPr>
            <a:endParaRPr lang="en-US" b="1">
              <a:solidFill>
                <a:srgbClr val="1C10EF"/>
              </a:solidFill>
              <a:latin typeface="Courier New" pitchFamily="-106" charset="0"/>
            </a:endParaRPr>
          </a:p>
          <a:p>
            <a:pPr>
              <a:buFont typeface="Arial" charset="0"/>
              <a:buNone/>
            </a:pPr>
            <a:r>
              <a:rPr lang="en-US" b="1">
                <a:solidFill>
                  <a:srgbClr val="1C10EF"/>
                </a:solidFill>
                <a:latin typeface="Courier New" pitchFamily="-106" charset="0"/>
              </a:rPr>
              <a:t>24</a:t>
            </a:r>
          </a:p>
          <a:p>
            <a:pPr>
              <a:buFont typeface="Arial" charset="0"/>
              <a:buNone/>
            </a:pPr>
            <a:endParaRPr lang="en-US" b="1">
              <a:solidFill>
                <a:srgbClr val="1C10EF"/>
              </a:solidFill>
              <a:latin typeface="Courier New" pitchFamily="-106" charset="0"/>
            </a:endParaRPr>
          </a:p>
          <a:p>
            <a:pPr>
              <a:buFont typeface="Arial" charset="0"/>
              <a:buNone/>
            </a:pPr>
            <a:r>
              <a:rPr lang="en-US" b="1">
                <a:solidFill>
                  <a:srgbClr val="1C10EF"/>
                </a:solidFill>
                <a:latin typeface="Courier New" pitchFamily="-106" charset="0"/>
              </a:rPr>
              <a:t>96</a:t>
            </a:r>
            <a:endParaRPr lang="en-US" sz="2000" b="1">
              <a:solidFill>
                <a:srgbClr val="1C10EF"/>
              </a:solidFill>
              <a:latin typeface="Courier New" pitchFamily="-106" charset="0"/>
            </a:endParaRPr>
          </a:p>
          <a:p>
            <a:pPr>
              <a:buFont typeface="Arial" charset="0"/>
              <a:buNone/>
            </a:pPr>
            <a:endParaRPr lang="en-US" sz="2000" b="1">
              <a:solidFill>
                <a:srgbClr val="1C10EF"/>
              </a:solidFill>
              <a:latin typeface="Courier New" pitchFamily="-106" charset="0"/>
            </a:endParaRPr>
          </a:p>
        </p:txBody>
      </p:sp>
      <p:sp>
        <p:nvSpPr>
          <p:cNvPr id="59408" name="Text Box 18"/>
          <p:cNvSpPr txBox="1">
            <a:spLocks noChangeArrowheads="1"/>
          </p:cNvSpPr>
          <p:nvPr>
            <p:custDataLst>
              <p:tags r:id="rId2"/>
            </p:custDataLst>
          </p:nvPr>
        </p:nvSpPr>
        <p:spPr bwMode="auto">
          <a:xfrm>
            <a:off x="3146425" y="2700338"/>
            <a:ext cx="31353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defRPr/>
            </a:pPr>
            <a:r>
              <a:rPr lang="en-US" b="1" dirty="0" smtClean="0">
                <a:latin typeface="Courier New" pitchFamily="49" charset="0"/>
              </a:rPr>
              <a:t>             </a:t>
            </a:r>
            <a:r>
              <a:rPr lang="en-US" b="1" dirty="0" smtClean="0">
                <a:solidFill>
                  <a:srgbClr val="1C10EF"/>
                </a:solidFill>
                <a:latin typeface="Courier New" pitchFamily="49" charset="0"/>
              </a:rPr>
              <a:t>110</a:t>
            </a:r>
          </a:p>
          <a:p>
            <a:pPr>
              <a:buFont typeface="Arial" charset="0"/>
              <a:buNone/>
              <a:defRPr/>
            </a:pPr>
            <a:r>
              <a:rPr lang="en-US" b="1" dirty="0" smtClean="0">
                <a:latin typeface="Courier New" pitchFamily="49" charset="0"/>
              </a:rPr>
              <a:t>            0000</a:t>
            </a: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11000</a:t>
            </a:r>
          </a:p>
          <a:p>
            <a:pPr>
              <a:buFont typeface="Arial" charset="0"/>
              <a:buNone/>
              <a:defRPr/>
            </a:pPr>
            <a:r>
              <a:rPr lang="en-US" b="1" dirty="0" smtClean="0">
                <a:latin typeface="Courier New" pitchFamily="49" charset="0"/>
              </a:rPr>
              <a:t>          000000</a:t>
            </a: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1100000</a:t>
            </a:r>
          </a:p>
        </p:txBody>
      </p:sp>
      <p:sp>
        <p:nvSpPr>
          <p:cNvPr id="55301" name="Text Box 22"/>
          <p:cNvSpPr txBox="1">
            <a:spLocks noChangeArrowheads="1"/>
          </p:cNvSpPr>
          <p:nvPr>
            <p:custDataLst>
              <p:tags r:id="rId3"/>
            </p:custDataLst>
          </p:nvPr>
        </p:nvSpPr>
        <p:spPr bwMode="auto">
          <a:xfrm>
            <a:off x="1512888" y="52419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solidFill>
                  <a:srgbClr val="FF0000"/>
                </a:solidFill>
                <a:latin typeface="Cambria" pitchFamily="18" charset="0"/>
              </a:rPr>
              <a:t>Decimal</a:t>
            </a:r>
          </a:p>
        </p:txBody>
      </p:sp>
      <p:sp>
        <p:nvSpPr>
          <p:cNvPr id="55302" name="Text Box 8"/>
          <p:cNvSpPr txBox="1">
            <a:spLocks noChangeArrowheads="1"/>
          </p:cNvSpPr>
          <p:nvPr>
            <p:custDataLst>
              <p:tags r:id="rId4"/>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dirty="0">
                <a:latin typeface="Cambria" pitchFamily="18" charset="0"/>
              </a:rPr>
              <a:t>Russian Peasants' Multiplication</a:t>
            </a:r>
          </a:p>
        </p:txBody>
      </p:sp>
      <p:sp>
        <p:nvSpPr>
          <p:cNvPr id="55303" name="Text Box 22"/>
          <p:cNvSpPr txBox="1">
            <a:spLocks noChangeArrowheads="1"/>
          </p:cNvSpPr>
          <p:nvPr>
            <p:custDataLst>
              <p:tags r:id="rId5"/>
            </p:custDataLst>
          </p:nvPr>
        </p:nvSpPr>
        <p:spPr bwMode="auto">
          <a:xfrm>
            <a:off x="4572000" y="52419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Binary</a:t>
            </a:r>
          </a:p>
        </p:txBody>
      </p:sp>
      <p:sp>
        <p:nvSpPr>
          <p:cNvPr id="41" name="Text Box 18"/>
          <p:cNvSpPr txBox="1">
            <a:spLocks noChangeArrowheads="1"/>
          </p:cNvSpPr>
          <p:nvPr>
            <p:custDataLst>
              <p:tags r:id="rId6"/>
            </p:custDataLst>
          </p:nvPr>
        </p:nvSpPr>
        <p:spPr bwMode="auto">
          <a:xfrm>
            <a:off x="4616450" y="1760538"/>
            <a:ext cx="166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lgn="r">
              <a:defRPr/>
            </a:pPr>
            <a:r>
              <a:rPr lang="en-US" b="1" dirty="0" smtClean="0">
                <a:latin typeface="Courier New" pitchFamily="49" charset="0"/>
              </a:rPr>
              <a:t>110</a:t>
            </a:r>
          </a:p>
          <a:p>
            <a:pPr algn="r">
              <a:buFont typeface="Arial" charset="0"/>
              <a:buNone/>
              <a:defRPr/>
            </a:pPr>
            <a:r>
              <a:rPr lang="en-US" b="1" dirty="0" smtClean="0">
                <a:latin typeface="Courier New" pitchFamily="49" charset="0"/>
              </a:rPr>
              <a:t>   10101</a:t>
            </a:r>
          </a:p>
        </p:txBody>
      </p:sp>
      <p:cxnSp>
        <p:nvCxnSpPr>
          <p:cNvPr id="55305" name="Straight Connector 2"/>
          <p:cNvCxnSpPr>
            <a:cxnSpLocks noChangeShapeType="1"/>
          </p:cNvCxnSpPr>
          <p:nvPr/>
        </p:nvCxnSpPr>
        <p:spPr bwMode="auto">
          <a:xfrm>
            <a:off x="4768850" y="2579688"/>
            <a:ext cx="13716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5306" name="Straight Connector 44"/>
          <p:cNvCxnSpPr>
            <a:cxnSpLocks noChangeShapeType="1"/>
          </p:cNvCxnSpPr>
          <p:nvPr/>
        </p:nvCxnSpPr>
        <p:spPr bwMode="auto">
          <a:xfrm>
            <a:off x="4616450" y="4638675"/>
            <a:ext cx="15367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07" name="Rectangle 3"/>
          <p:cNvSpPr>
            <a:spLocks noChangeArrowheads="1"/>
          </p:cNvSpPr>
          <p:nvPr/>
        </p:nvSpPr>
        <p:spPr bwMode="auto">
          <a:xfrm>
            <a:off x="4522788" y="4338638"/>
            <a:ext cx="322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106" charset="0"/>
              </a:rPr>
              <a:t>+</a:t>
            </a:r>
            <a:endParaRPr lang="en-US" sz="1800"/>
          </a:p>
        </p:txBody>
      </p:sp>
      <p:sp>
        <p:nvSpPr>
          <p:cNvPr id="55308" name="Rectangle 46"/>
          <p:cNvSpPr>
            <a:spLocks noChangeArrowheads="1"/>
          </p:cNvSpPr>
          <p:nvPr/>
        </p:nvSpPr>
        <p:spPr bwMode="auto">
          <a:xfrm>
            <a:off x="4791075" y="2174875"/>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alibri" pitchFamily="-106" charset="0"/>
              </a:rPr>
              <a:t>x</a:t>
            </a:r>
            <a:endParaRPr lang="en-US" sz="1800">
              <a:latin typeface="Calibri" pitchFamily="-106" charset="0"/>
            </a:endParaRPr>
          </a:p>
        </p:txBody>
      </p:sp>
      <p:sp>
        <p:nvSpPr>
          <p:cNvPr id="55309" name="Text Box 13"/>
          <p:cNvSpPr txBox="1">
            <a:spLocks noChangeArrowheads="1"/>
          </p:cNvSpPr>
          <p:nvPr>
            <p:custDataLst>
              <p:tags r:id="rId7"/>
            </p:custDataLst>
          </p:nvPr>
        </p:nvSpPr>
        <p:spPr bwMode="auto">
          <a:xfrm>
            <a:off x="1704975" y="2720975"/>
            <a:ext cx="12907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dirty="0">
                <a:latin typeface="Courier New" pitchFamily="-106" charset="0"/>
              </a:rPr>
              <a:t>21   6</a:t>
            </a:r>
          </a:p>
          <a:p>
            <a:pPr>
              <a:buFont typeface="Arial" charset="0"/>
              <a:buNone/>
            </a:pPr>
            <a:r>
              <a:rPr lang="en-US" b="1" dirty="0">
                <a:latin typeface="Courier New" pitchFamily="-106" charset="0"/>
              </a:rPr>
              <a:t>10  12</a:t>
            </a:r>
          </a:p>
          <a:p>
            <a:pPr>
              <a:buFont typeface="Arial" charset="0"/>
              <a:buNone/>
            </a:pPr>
            <a:r>
              <a:rPr lang="en-US" b="1" dirty="0" smtClean="0">
                <a:latin typeface="Courier New" pitchFamily="-106" charset="0"/>
              </a:rPr>
              <a:t> 5  24</a:t>
            </a:r>
            <a:endParaRPr lang="en-US" b="1" dirty="0">
              <a:latin typeface="Courier New" pitchFamily="-106" charset="0"/>
            </a:endParaRPr>
          </a:p>
          <a:p>
            <a:pPr>
              <a:buFont typeface="Arial" charset="0"/>
              <a:buNone/>
            </a:pPr>
            <a:r>
              <a:rPr lang="en-US" b="1" dirty="0" smtClean="0">
                <a:latin typeface="Courier New" pitchFamily="-106" charset="0"/>
              </a:rPr>
              <a:t> 2  48</a:t>
            </a:r>
            <a:endParaRPr lang="en-US" b="1" dirty="0">
              <a:latin typeface="Courier New" pitchFamily="-106" charset="0"/>
            </a:endParaRPr>
          </a:p>
          <a:p>
            <a:pPr>
              <a:buFont typeface="Arial" charset="0"/>
              <a:buNone/>
            </a:pPr>
            <a:r>
              <a:rPr lang="en-US" b="1" dirty="0" smtClean="0">
                <a:latin typeface="Courier New" pitchFamily="-106" charset="0"/>
              </a:rPr>
              <a:t> 1  96</a:t>
            </a:r>
            <a:endParaRPr lang="en-US" sz="2000" b="1" dirty="0">
              <a:latin typeface="Courier New" pitchFamily="-106" charset="0"/>
            </a:endParaRPr>
          </a:p>
          <a:p>
            <a:pPr>
              <a:buFont typeface="Arial" charset="0"/>
              <a:buNone/>
            </a:pPr>
            <a:endParaRPr lang="en-US" sz="2000" b="1" dirty="0">
              <a:latin typeface="Courier New" pitchFamily="-106" charset="0"/>
            </a:endParaRPr>
          </a:p>
        </p:txBody>
      </p:sp>
      <p:sp>
        <p:nvSpPr>
          <p:cNvPr id="55310" name="Rectangle 7"/>
          <p:cNvSpPr>
            <a:spLocks noChangeArrowheads="1"/>
          </p:cNvSpPr>
          <p:nvPr/>
        </p:nvSpPr>
        <p:spPr bwMode="auto">
          <a:xfrm>
            <a:off x="4792663" y="4675188"/>
            <a:ext cx="147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dirty="0">
                <a:latin typeface="Courier New" pitchFamily="-106" charset="0"/>
              </a:rPr>
              <a:t>1111110</a:t>
            </a:r>
          </a:p>
        </p:txBody>
      </p:sp>
      <p:sp>
        <p:nvSpPr>
          <p:cNvPr id="55311" name="Rectangle 52"/>
          <p:cNvSpPr>
            <a:spLocks noChangeArrowheads="1"/>
          </p:cNvSpPr>
          <p:nvPr/>
        </p:nvSpPr>
        <p:spPr bwMode="auto">
          <a:xfrm>
            <a:off x="6764338" y="4667250"/>
            <a:ext cx="73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dirty="0">
                <a:solidFill>
                  <a:srgbClr val="FF0000"/>
                </a:solidFill>
                <a:latin typeface="Courier New" pitchFamily="-106" charset="0"/>
              </a:rPr>
              <a:t>126</a:t>
            </a:r>
          </a:p>
        </p:txBody>
      </p:sp>
      <p:cxnSp>
        <p:nvCxnSpPr>
          <p:cNvPr id="55312" name="Straight Connector 53"/>
          <p:cNvCxnSpPr>
            <a:cxnSpLocks noChangeShapeType="1"/>
          </p:cNvCxnSpPr>
          <p:nvPr/>
        </p:nvCxnSpPr>
        <p:spPr bwMode="auto">
          <a:xfrm>
            <a:off x="6891338" y="4645025"/>
            <a:ext cx="4572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13" name="Rectangle 55"/>
          <p:cNvSpPr>
            <a:spLocks noChangeArrowheads="1"/>
          </p:cNvSpPr>
          <p:nvPr/>
        </p:nvSpPr>
        <p:spPr bwMode="auto">
          <a:xfrm>
            <a:off x="6721475" y="4332288"/>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106" charset="0"/>
              </a:rPr>
              <a:t>+</a:t>
            </a:r>
            <a:endParaRPr lang="en-US" sz="1800"/>
          </a:p>
        </p:txBody>
      </p:sp>
      <p:sp>
        <p:nvSpPr>
          <p:cNvPr id="58" name="Rectangle 57"/>
          <p:cNvSpPr/>
          <p:nvPr/>
        </p:nvSpPr>
        <p:spPr>
          <a:xfrm>
            <a:off x="6115050" y="2862263"/>
            <a:ext cx="268288"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6</a:t>
            </a:r>
            <a:endParaRPr lang="en-US" sz="1100" dirty="0">
              <a:solidFill>
                <a:schemeClr val="bg1">
                  <a:lumMod val="65000"/>
                </a:schemeClr>
              </a:solidFill>
              <a:ea typeface="ＭＳ Ｐゴシック" pitchFamily="34" charset="-128"/>
            </a:endParaRPr>
          </a:p>
        </p:txBody>
      </p:sp>
      <p:sp>
        <p:nvSpPr>
          <p:cNvPr id="59" name="Rectangle 58"/>
          <p:cNvSpPr/>
          <p:nvPr/>
        </p:nvSpPr>
        <p:spPr>
          <a:xfrm>
            <a:off x="6072188" y="3246438"/>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12</a:t>
            </a:r>
            <a:endParaRPr lang="en-US" sz="1100" dirty="0">
              <a:solidFill>
                <a:schemeClr val="bg1">
                  <a:lumMod val="65000"/>
                </a:schemeClr>
              </a:solidFill>
              <a:ea typeface="ＭＳ Ｐゴシック" pitchFamily="34" charset="-128"/>
            </a:endParaRPr>
          </a:p>
        </p:txBody>
      </p:sp>
      <p:sp>
        <p:nvSpPr>
          <p:cNvPr id="60" name="Rectangle 59"/>
          <p:cNvSpPr/>
          <p:nvPr/>
        </p:nvSpPr>
        <p:spPr>
          <a:xfrm>
            <a:off x="6072188" y="3624263"/>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24</a:t>
            </a:r>
            <a:endParaRPr lang="en-US" sz="1100" dirty="0">
              <a:solidFill>
                <a:schemeClr val="bg1">
                  <a:lumMod val="65000"/>
                </a:schemeClr>
              </a:solidFill>
              <a:ea typeface="ＭＳ Ｐゴシック" pitchFamily="34" charset="-128"/>
            </a:endParaRPr>
          </a:p>
        </p:txBody>
      </p:sp>
      <p:sp>
        <p:nvSpPr>
          <p:cNvPr id="61" name="Rectangle 60"/>
          <p:cNvSpPr/>
          <p:nvPr/>
        </p:nvSpPr>
        <p:spPr>
          <a:xfrm>
            <a:off x="6072188" y="3994150"/>
            <a:ext cx="354012"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48</a:t>
            </a:r>
            <a:endParaRPr lang="en-US" sz="1100" dirty="0">
              <a:solidFill>
                <a:schemeClr val="bg1">
                  <a:lumMod val="65000"/>
                </a:schemeClr>
              </a:solidFill>
              <a:ea typeface="ＭＳ Ｐゴシック" pitchFamily="34" charset="-128"/>
            </a:endParaRPr>
          </a:p>
        </p:txBody>
      </p:sp>
      <p:sp>
        <p:nvSpPr>
          <p:cNvPr id="62" name="Rectangle 61"/>
          <p:cNvSpPr/>
          <p:nvPr/>
        </p:nvSpPr>
        <p:spPr>
          <a:xfrm>
            <a:off x="6072188" y="4375150"/>
            <a:ext cx="354012"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96</a:t>
            </a:r>
            <a:endParaRPr lang="en-US" sz="1100" dirty="0">
              <a:solidFill>
                <a:schemeClr val="bg1">
                  <a:lumMod val="65000"/>
                </a:schemeClr>
              </a:solidFill>
              <a:ea typeface="ＭＳ Ｐゴシック" pitchFamily="34" charset="-128"/>
            </a:endParaRPr>
          </a:p>
        </p:txBody>
      </p:sp>
      <p:sp>
        <p:nvSpPr>
          <p:cNvPr id="63" name="Rectangle 62"/>
          <p:cNvSpPr/>
          <p:nvPr/>
        </p:nvSpPr>
        <p:spPr>
          <a:xfrm>
            <a:off x="6029325" y="4889500"/>
            <a:ext cx="439738" cy="260350"/>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126</a:t>
            </a:r>
            <a:endParaRPr lang="en-US" sz="1100" dirty="0">
              <a:solidFill>
                <a:schemeClr val="bg1">
                  <a:lumMod val="65000"/>
                </a:schemeClr>
              </a:solidFill>
              <a:ea typeface="ＭＳ Ｐゴシック" pitchFamily="34" charset="-128"/>
            </a:endParaRPr>
          </a:p>
        </p:txBody>
      </p:sp>
      <p:sp>
        <p:nvSpPr>
          <p:cNvPr id="64" name="Rectangle 63"/>
          <p:cNvSpPr/>
          <p:nvPr/>
        </p:nvSpPr>
        <p:spPr>
          <a:xfrm>
            <a:off x="6115050" y="1924050"/>
            <a:ext cx="268288"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6</a:t>
            </a:r>
            <a:endParaRPr lang="en-US" sz="1100" dirty="0">
              <a:solidFill>
                <a:schemeClr val="bg1">
                  <a:lumMod val="65000"/>
                </a:schemeClr>
              </a:solidFill>
              <a:ea typeface="ＭＳ Ｐゴシック" pitchFamily="34" charset="-128"/>
            </a:endParaRPr>
          </a:p>
        </p:txBody>
      </p:sp>
      <p:sp>
        <p:nvSpPr>
          <p:cNvPr id="65" name="Rectangle 64"/>
          <p:cNvSpPr/>
          <p:nvPr/>
        </p:nvSpPr>
        <p:spPr>
          <a:xfrm>
            <a:off x="6072188" y="2328863"/>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21</a:t>
            </a:r>
            <a:endParaRPr lang="en-US" sz="1100" dirty="0">
              <a:solidFill>
                <a:schemeClr val="bg1">
                  <a:lumMod val="65000"/>
                </a:schemeClr>
              </a:solidFill>
              <a:ea typeface="ＭＳ Ｐゴシック" pitchFamily="34" charset="-128"/>
            </a:endParaRPr>
          </a:p>
        </p:txBody>
      </p:sp>
      <p:sp>
        <p:nvSpPr>
          <p:cNvPr id="55322" name="Right Arrow 10"/>
          <p:cNvSpPr>
            <a:spLocks noChangeArrowheads="1"/>
          </p:cNvSpPr>
          <p:nvPr/>
        </p:nvSpPr>
        <p:spPr bwMode="auto">
          <a:xfrm>
            <a:off x="3733800" y="3324225"/>
            <a:ext cx="533400" cy="485775"/>
          </a:xfrm>
          <a:prstGeom prst="rightArrow">
            <a:avLst>
              <a:gd name="adj1" fmla="val 50000"/>
              <a:gd name="adj2" fmla="val 50052"/>
            </a:avLst>
          </a:prstGeom>
          <a:solidFill>
            <a:srgbClr val="FEDDDA"/>
          </a:solidFill>
          <a:ln w="19050" algn="ctr">
            <a:solidFill>
              <a:srgbClr val="C00000"/>
            </a:solidFill>
            <a:round/>
            <a:headEnd/>
            <a:tailEnd/>
          </a:ln>
        </p:spPr>
        <p:txBody>
          <a:bodyPr>
            <a:spAutoFit/>
          </a:bodyPr>
          <a:lstStyle/>
          <a:p>
            <a:pPr algn="ctr" eaLnBrk="0" hangingPunct="0"/>
            <a:endParaRPr lang="en-US"/>
          </a:p>
        </p:txBody>
      </p:sp>
    </p:spTree>
    <p:extLst>
      <p:ext uri="{BB962C8B-B14F-4D97-AF65-F5344CB8AC3E}">
        <p14:creationId xmlns:p14="http://schemas.microsoft.com/office/powerpoint/2010/main" val="35484320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ounded Rectangle 5"/>
          <p:cNvSpPr>
            <a:spLocks noChangeArrowheads="1"/>
          </p:cNvSpPr>
          <p:nvPr/>
        </p:nvSpPr>
        <p:spPr bwMode="auto">
          <a:xfrm>
            <a:off x="1143000" y="2209800"/>
            <a:ext cx="2362200" cy="3810000"/>
          </a:xfrm>
          <a:prstGeom prst="roundRect">
            <a:avLst>
              <a:gd name="adj" fmla="val 16667"/>
            </a:avLst>
          </a:prstGeom>
          <a:solidFill>
            <a:srgbClr val="FEDDDA"/>
          </a:solidFill>
          <a:ln>
            <a:noFill/>
          </a:ln>
          <a:extLst/>
        </p:spPr>
        <p:txBody>
          <a:bodyPr>
            <a:spAutoFit/>
          </a:bodyPr>
          <a:lstStyle/>
          <a:p>
            <a:pPr algn="ctr" eaLnBrk="0" hangingPunct="0"/>
            <a:endParaRPr lang="en-US"/>
          </a:p>
        </p:txBody>
      </p:sp>
      <p:sp>
        <p:nvSpPr>
          <p:cNvPr id="55299" name="Text Box 13"/>
          <p:cNvSpPr txBox="1">
            <a:spLocks noChangeArrowheads="1"/>
          </p:cNvSpPr>
          <p:nvPr>
            <p:custDataLst>
              <p:tags r:id="rId1"/>
            </p:custDataLst>
          </p:nvPr>
        </p:nvSpPr>
        <p:spPr bwMode="auto">
          <a:xfrm>
            <a:off x="7187098" y="2686050"/>
            <a:ext cx="73770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buFont typeface="Arial" charset="0"/>
              <a:buNone/>
            </a:pPr>
            <a:r>
              <a:rPr lang="en-US" b="1" dirty="0" smtClean="0">
                <a:solidFill>
                  <a:srgbClr val="1C10EF"/>
                </a:solidFill>
                <a:latin typeface="Courier New" pitchFamily="-106" charset="0"/>
              </a:rPr>
              <a:t>15</a:t>
            </a:r>
            <a:endParaRPr lang="en-US" b="1" dirty="0">
              <a:solidFill>
                <a:srgbClr val="1C10EF"/>
              </a:solidFill>
              <a:latin typeface="Courier New" pitchFamily="-106" charset="0"/>
            </a:endParaRPr>
          </a:p>
          <a:p>
            <a:pPr algn="r">
              <a:buFont typeface="Arial" charset="0"/>
              <a:buNone/>
            </a:pPr>
            <a:r>
              <a:rPr lang="en-US" b="1" dirty="0" smtClean="0">
                <a:solidFill>
                  <a:srgbClr val="1C10EF"/>
                </a:solidFill>
                <a:latin typeface="Courier New" pitchFamily="-106" charset="0"/>
              </a:rPr>
              <a:t>30</a:t>
            </a:r>
            <a:endParaRPr lang="en-US" b="1" dirty="0">
              <a:solidFill>
                <a:srgbClr val="1C10EF"/>
              </a:solidFill>
              <a:latin typeface="Courier New" pitchFamily="-106" charset="0"/>
            </a:endParaRPr>
          </a:p>
          <a:p>
            <a:pPr algn="r">
              <a:buFont typeface="Arial" charset="0"/>
              <a:buNone/>
            </a:pPr>
            <a:endParaRPr lang="en-US" b="1" dirty="0">
              <a:solidFill>
                <a:srgbClr val="1C10EF"/>
              </a:solidFill>
              <a:latin typeface="Courier New" pitchFamily="-106" charset="0"/>
            </a:endParaRPr>
          </a:p>
          <a:p>
            <a:pPr algn="r">
              <a:buFont typeface="Arial" charset="0"/>
              <a:buNone/>
            </a:pPr>
            <a:r>
              <a:rPr lang="en-US" b="1" dirty="0" smtClean="0">
                <a:solidFill>
                  <a:srgbClr val="1C10EF"/>
                </a:solidFill>
                <a:latin typeface="Courier New" pitchFamily="-106" charset="0"/>
              </a:rPr>
              <a:t>120</a:t>
            </a:r>
            <a:endParaRPr lang="en-US" sz="2000" b="1" dirty="0">
              <a:solidFill>
                <a:srgbClr val="1C10EF"/>
              </a:solidFill>
              <a:latin typeface="Courier New" pitchFamily="-106" charset="0"/>
            </a:endParaRPr>
          </a:p>
          <a:p>
            <a:pPr algn="r">
              <a:buFont typeface="Arial" charset="0"/>
              <a:buNone/>
            </a:pPr>
            <a:endParaRPr lang="en-US" sz="2000" b="1" dirty="0">
              <a:solidFill>
                <a:srgbClr val="1C10EF"/>
              </a:solidFill>
              <a:latin typeface="Courier New" pitchFamily="-106" charset="0"/>
            </a:endParaRPr>
          </a:p>
        </p:txBody>
      </p:sp>
      <p:sp>
        <p:nvSpPr>
          <p:cNvPr id="59408" name="Text Box 18"/>
          <p:cNvSpPr txBox="1">
            <a:spLocks noChangeArrowheads="1"/>
          </p:cNvSpPr>
          <p:nvPr>
            <p:custDataLst>
              <p:tags r:id="rId2"/>
            </p:custDataLst>
          </p:nvPr>
        </p:nvSpPr>
        <p:spPr bwMode="auto">
          <a:xfrm>
            <a:off x="3146425" y="2700338"/>
            <a:ext cx="31341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defRPr/>
            </a:pPr>
            <a:r>
              <a:rPr lang="en-US" b="1" dirty="0" smtClean="0">
                <a:latin typeface="Courier New" pitchFamily="49" charset="0"/>
              </a:rPr>
              <a:t>            </a:t>
            </a:r>
            <a:r>
              <a:rPr lang="en-US" b="1" dirty="0" smtClean="0">
                <a:solidFill>
                  <a:srgbClr val="1C10EF"/>
                </a:solidFill>
                <a:latin typeface="Courier New" pitchFamily="49" charset="0"/>
              </a:rPr>
              <a:t>1111</a:t>
            </a:r>
            <a:endParaRPr lang="en-US" b="1" dirty="0" smtClean="0">
              <a:solidFill>
                <a:srgbClr val="1C10EF"/>
              </a:solidFill>
              <a:latin typeface="Courier New" pitchFamily="49" charset="0"/>
            </a:endParaRP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11110</a:t>
            </a:r>
            <a:endParaRPr lang="en-US" b="1" dirty="0" smtClean="0">
              <a:solidFill>
                <a:srgbClr val="1C10EF"/>
              </a:solidFill>
              <a:latin typeface="Courier New" pitchFamily="49" charset="0"/>
            </a:endParaRPr>
          </a:p>
          <a:p>
            <a:pPr>
              <a:buFont typeface="Arial" charset="0"/>
              <a:buNone/>
              <a:defRPr/>
            </a:pPr>
            <a:r>
              <a:rPr lang="en-US" b="1" dirty="0" smtClean="0">
                <a:latin typeface="Courier New" pitchFamily="49" charset="0"/>
              </a:rPr>
              <a:t>          000000</a:t>
            </a: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1111000</a:t>
            </a:r>
            <a:endParaRPr lang="en-US" b="1" dirty="0" smtClean="0">
              <a:solidFill>
                <a:srgbClr val="1C10EF"/>
              </a:solidFill>
              <a:latin typeface="Courier New" pitchFamily="49" charset="0"/>
            </a:endParaRPr>
          </a:p>
        </p:txBody>
      </p:sp>
      <p:sp>
        <p:nvSpPr>
          <p:cNvPr id="55301" name="Text Box 22"/>
          <p:cNvSpPr txBox="1">
            <a:spLocks noChangeArrowheads="1"/>
          </p:cNvSpPr>
          <p:nvPr>
            <p:custDataLst>
              <p:tags r:id="rId3"/>
            </p:custDataLst>
          </p:nvPr>
        </p:nvSpPr>
        <p:spPr bwMode="auto">
          <a:xfrm>
            <a:off x="1512888" y="51657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solidFill>
                  <a:srgbClr val="FF0000"/>
                </a:solidFill>
                <a:latin typeface="Cambria" pitchFamily="18" charset="0"/>
              </a:rPr>
              <a:t>Decimal</a:t>
            </a:r>
          </a:p>
        </p:txBody>
      </p:sp>
      <p:sp>
        <p:nvSpPr>
          <p:cNvPr id="55302" name="Text Box 8"/>
          <p:cNvSpPr txBox="1">
            <a:spLocks noChangeArrowheads="1"/>
          </p:cNvSpPr>
          <p:nvPr>
            <p:custDataLst>
              <p:tags r:id="rId4"/>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dirty="0">
                <a:latin typeface="Cambria" pitchFamily="18" charset="0"/>
              </a:rPr>
              <a:t>Russian Peasants' Multiplication</a:t>
            </a:r>
          </a:p>
        </p:txBody>
      </p:sp>
      <p:sp>
        <p:nvSpPr>
          <p:cNvPr id="55303" name="Text Box 22"/>
          <p:cNvSpPr txBox="1">
            <a:spLocks noChangeArrowheads="1"/>
          </p:cNvSpPr>
          <p:nvPr>
            <p:custDataLst>
              <p:tags r:id="rId5"/>
            </p:custDataLst>
          </p:nvPr>
        </p:nvSpPr>
        <p:spPr bwMode="auto">
          <a:xfrm>
            <a:off x="4572000" y="52419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Binary</a:t>
            </a:r>
          </a:p>
        </p:txBody>
      </p:sp>
      <p:sp>
        <p:nvSpPr>
          <p:cNvPr id="41" name="Text Box 18"/>
          <p:cNvSpPr txBox="1">
            <a:spLocks noChangeArrowheads="1"/>
          </p:cNvSpPr>
          <p:nvPr>
            <p:custDataLst>
              <p:tags r:id="rId6"/>
            </p:custDataLst>
          </p:nvPr>
        </p:nvSpPr>
        <p:spPr bwMode="auto">
          <a:xfrm>
            <a:off x="4801891" y="1760538"/>
            <a:ext cx="1475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lgn="r">
              <a:defRPr/>
            </a:pPr>
            <a:r>
              <a:rPr lang="en-US" b="1" dirty="0" smtClean="0">
                <a:latin typeface="Courier New" pitchFamily="49" charset="0"/>
              </a:rPr>
              <a:t>1111</a:t>
            </a:r>
            <a:endParaRPr lang="en-US" b="1" dirty="0" smtClean="0">
              <a:latin typeface="Courier New" pitchFamily="49" charset="0"/>
            </a:endParaRPr>
          </a:p>
          <a:p>
            <a:pPr algn="r">
              <a:buFont typeface="Arial" charset="0"/>
              <a:buNone/>
              <a:defRPr/>
            </a:pPr>
            <a:r>
              <a:rPr lang="en-US" b="1" dirty="0" smtClean="0">
                <a:latin typeface="Courier New" pitchFamily="49" charset="0"/>
              </a:rPr>
              <a:t>   </a:t>
            </a:r>
            <a:r>
              <a:rPr lang="en-US" b="1" dirty="0" smtClean="0">
                <a:latin typeface="Courier New" pitchFamily="49" charset="0"/>
              </a:rPr>
              <a:t>10</a:t>
            </a:r>
            <a:r>
              <a:rPr lang="en-US" b="1" dirty="0">
                <a:latin typeface="Courier New" pitchFamily="49" charset="0"/>
              </a:rPr>
              <a:t>1</a:t>
            </a:r>
            <a:r>
              <a:rPr lang="en-US" b="1" dirty="0" smtClean="0">
                <a:latin typeface="Courier New" pitchFamily="49" charset="0"/>
              </a:rPr>
              <a:t>1</a:t>
            </a:r>
            <a:endParaRPr lang="en-US" b="1" dirty="0" smtClean="0">
              <a:latin typeface="Courier New" pitchFamily="49" charset="0"/>
            </a:endParaRPr>
          </a:p>
        </p:txBody>
      </p:sp>
      <p:cxnSp>
        <p:nvCxnSpPr>
          <p:cNvPr id="55305" name="Straight Connector 2"/>
          <p:cNvCxnSpPr>
            <a:cxnSpLocks noChangeShapeType="1"/>
          </p:cNvCxnSpPr>
          <p:nvPr/>
        </p:nvCxnSpPr>
        <p:spPr bwMode="auto">
          <a:xfrm>
            <a:off x="4768850" y="2579688"/>
            <a:ext cx="13716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5306" name="Straight Connector 44"/>
          <p:cNvCxnSpPr>
            <a:cxnSpLocks noChangeShapeType="1"/>
          </p:cNvCxnSpPr>
          <p:nvPr/>
        </p:nvCxnSpPr>
        <p:spPr bwMode="auto">
          <a:xfrm>
            <a:off x="4589462" y="4262437"/>
            <a:ext cx="15367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07" name="Rectangle 3"/>
          <p:cNvSpPr>
            <a:spLocks noChangeArrowheads="1"/>
          </p:cNvSpPr>
          <p:nvPr/>
        </p:nvSpPr>
        <p:spPr bwMode="auto">
          <a:xfrm>
            <a:off x="4495800" y="3962400"/>
            <a:ext cx="322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latin typeface="Courier New" pitchFamily="-106" charset="0"/>
              </a:rPr>
              <a:t>+</a:t>
            </a:r>
            <a:endParaRPr lang="en-US" sz="1800" dirty="0"/>
          </a:p>
        </p:txBody>
      </p:sp>
      <p:sp>
        <p:nvSpPr>
          <p:cNvPr id="55308" name="Rectangle 46"/>
          <p:cNvSpPr>
            <a:spLocks noChangeArrowheads="1"/>
          </p:cNvSpPr>
          <p:nvPr/>
        </p:nvSpPr>
        <p:spPr bwMode="auto">
          <a:xfrm>
            <a:off x="4791075" y="2174875"/>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alibri" pitchFamily="-106" charset="0"/>
              </a:rPr>
              <a:t>x</a:t>
            </a:r>
            <a:endParaRPr lang="en-US" sz="1800">
              <a:latin typeface="Calibri" pitchFamily="-106" charset="0"/>
            </a:endParaRPr>
          </a:p>
        </p:txBody>
      </p:sp>
      <p:sp>
        <p:nvSpPr>
          <p:cNvPr id="55309" name="Text Box 13"/>
          <p:cNvSpPr txBox="1">
            <a:spLocks noChangeArrowheads="1"/>
          </p:cNvSpPr>
          <p:nvPr>
            <p:custDataLst>
              <p:tags r:id="rId7"/>
            </p:custDataLst>
          </p:nvPr>
        </p:nvSpPr>
        <p:spPr bwMode="auto">
          <a:xfrm>
            <a:off x="1572916" y="2782431"/>
            <a:ext cx="14750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dirty="0" smtClean="0">
                <a:latin typeface="Courier New" pitchFamily="-106" charset="0"/>
              </a:rPr>
              <a:t>11</a:t>
            </a:r>
            <a:r>
              <a:rPr lang="en-US" b="1" dirty="0" smtClean="0">
                <a:latin typeface="Courier New" pitchFamily="-106" charset="0"/>
              </a:rPr>
              <a:t>   15</a:t>
            </a:r>
            <a:endParaRPr lang="en-US" b="1" dirty="0">
              <a:latin typeface="Courier New" pitchFamily="-106" charset="0"/>
            </a:endParaRPr>
          </a:p>
          <a:p>
            <a:pPr>
              <a:buFont typeface="Arial" charset="0"/>
              <a:buNone/>
            </a:pPr>
            <a:r>
              <a:rPr lang="en-US" b="1" dirty="0">
                <a:latin typeface="Courier New" pitchFamily="-106" charset="0"/>
              </a:rPr>
              <a:t> </a:t>
            </a:r>
            <a:r>
              <a:rPr lang="en-US" b="1" dirty="0" smtClean="0">
                <a:latin typeface="Courier New" pitchFamily="-106" charset="0"/>
              </a:rPr>
              <a:t>5   30</a:t>
            </a:r>
            <a:endParaRPr lang="en-US" b="1" dirty="0">
              <a:latin typeface="Courier New" pitchFamily="-106" charset="0"/>
            </a:endParaRPr>
          </a:p>
          <a:p>
            <a:pPr>
              <a:buFont typeface="Arial" charset="0"/>
              <a:buNone/>
            </a:pPr>
            <a:r>
              <a:rPr lang="en-US" b="1" dirty="0">
                <a:latin typeface="Courier New" pitchFamily="-106" charset="0"/>
              </a:rPr>
              <a:t> </a:t>
            </a:r>
            <a:r>
              <a:rPr lang="en-US" b="1" dirty="0" smtClean="0">
                <a:latin typeface="Courier New" pitchFamily="-106" charset="0"/>
              </a:rPr>
              <a:t>2</a:t>
            </a:r>
            <a:r>
              <a:rPr lang="en-US" b="1" dirty="0" smtClean="0">
                <a:latin typeface="Courier New" pitchFamily="-106" charset="0"/>
              </a:rPr>
              <a:t>   60</a:t>
            </a:r>
            <a:endParaRPr lang="en-US" b="1" dirty="0">
              <a:latin typeface="Courier New" pitchFamily="-106" charset="0"/>
            </a:endParaRPr>
          </a:p>
          <a:p>
            <a:pPr>
              <a:buFont typeface="Arial" charset="0"/>
              <a:buNone/>
            </a:pPr>
            <a:r>
              <a:rPr lang="en-US" b="1" dirty="0">
                <a:latin typeface="Courier New" pitchFamily="-106" charset="0"/>
              </a:rPr>
              <a:t> </a:t>
            </a:r>
            <a:r>
              <a:rPr lang="en-US" b="1" dirty="0" smtClean="0">
                <a:latin typeface="Courier New" pitchFamily="-106" charset="0"/>
              </a:rPr>
              <a:t>1</a:t>
            </a:r>
            <a:r>
              <a:rPr lang="en-US" b="1" dirty="0" smtClean="0">
                <a:latin typeface="Courier New" pitchFamily="-106" charset="0"/>
              </a:rPr>
              <a:t>  120</a:t>
            </a:r>
            <a:endParaRPr lang="en-US" b="1" dirty="0">
              <a:latin typeface="Courier New" pitchFamily="-106" charset="0"/>
            </a:endParaRPr>
          </a:p>
          <a:p>
            <a:pPr>
              <a:buFont typeface="Arial" charset="0"/>
              <a:buNone/>
            </a:pPr>
            <a:r>
              <a:rPr lang="en-US" b="1" dirty="0">
                <a:latin typeface="Courier New" pitchFamily="-106" charset="0"/>
              </a:rPr>
              <a:t> </a:t>
            </a:r>
            <a:r>
              <a:rPr lang="en-US" b="1" dirty="0" smtClean="0">
                <a:latin typeface="Courier New" pitchFamily="-106" charset="0"/>
              </a:rPr>
              <a:t> </a:t>
            </a:r>
            <a:r>
              <a:rPr lang="en-US" b="1" dirty="0" smtClean="0">
                <a:latin typeface="Courier New" pitchFamily="-106" charset="0"/>
              </a:rPr>
              <a:t>  </a:t>
            </a:r>
            <a:endParaRPr lang="en-US" sz="2000" b="1" dirty="0">
              <a:latin typeface="Courier New" pitchFamily="-106" charset="0"/>
            </a:endParaRPr>
          </a:p>
          <a:p>
            <a:pPr>
              <a:buFont typeface="Arial" charset="0"/>
              <a:buNone/>
            </a:pPr>
            <a:endParaRPr lang="en-US" sz="2000" b="1" dirty="0">
              <a:latin typeface="Courier New" pitchFamily="-106" charset="0"/>
            </a:endParaRPr>
          </a:p>
        </p:txBody>
      </p:sp>
      <p:sp>
        <p:nvSpPr>
          <p:cNvPr id="55310" name="Rectangle 7"/>
          <p:cNvSpPr>
            <a:spLocks noChangeArrowheads="1"/>
          </p:cNvSpPr>
          <p:nvPr/>
        </p:nvSpPr>
        <p:spPr bwMode="auto">
          <a:xfrm>
            <a:off x="4625622" y="4267200"/>
            <a:ext cx="16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dirty="0" smtClean="0">
                <a:latin typeface="Courier New" pitchFamily="-106" charset="0"/>
              </a:rPr>
              <a:t>10100101</a:t>
            </a:r>
            <a:endParaRPr lang="en-US" b="1" dirty="0">
              <a:latin typeface="Courier New" pitchFamily="-106" charset="0"/>
            </a:endParaRPr>
          </a:p>
        </p:txBody>
      </p:sp>
      <p:sp>
        <p:nvSpPr>
          <p:cNvPr id="55311" name="Rectangle 52"/>
          <p:cNvSpPr>
            <a:spLocks noChangeArrowheads="1"/>
          </p:cNvSpPr>
          <p:nvPr/>
        </p:nvSpPr>
        <p:spPr bwMode="auto">
          <a:xfrm>
            <a:off x="7164520" y="4259912"/>
            <a:ext cx="737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dirty="0" smtClean="0">
                <a:solidFill>
                  <a:srgbClr val="FF0000"/>
                </a:solidFill>
                <a:latin typeface="Courier New" pitchFamily="-106" charset="0"/>
              </a:rPr>
              <a:t>165</a:t>
            </a:r>
            <a:endParaRPr lang="en-US" b="1" dirty="0">
              <a:solidFill>
                <a:srgbClr val="FF0000"/>
              </a:solidFill>
              <a:latin typeface="Courier New" pitchFamily="-106" charset="0"/>
            </a:endParaRPr>
          </a:p>
        </p:txBody>
      </p:sp>
      <p:cxnSp>
        <p:nvCxnSpPr>
          <p:cNvPr id="55312" name="Straight Connector 53"/>
          <p:cNvCxnSpPr>
            <a:cxnSpLocks noChangeShapeType="1"/>
          </p:cNvCxnSpPr>
          <p:nvPr/>
        </p:nvCxnSpPr>
        <p:spPr bwMode="auto">
          <a:xfrm>
            <a:off x="7237898" y="4237687"/>
            <a:ext cx="63045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13" name="Rectangle 55"/>
          <p:cNvSpPr>
            <a:spLocks noChangeArrowheads="1"/>
          </p:cNvSpPr>
          <p:nvPr/>
        </p:nvSpPr>
        <p:spPr bwMode="auto">
          <a:xfrm>
            <a:off x="7010400" y="3924950"/>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latin typeface="Courier New" pitchFamily="-106" charset="0"/>
              </a:rPr>
              <a:t>+</a:t>
            </a:r>
            <a:endParaRPr lang="en-US" sz="1800" dirty="0"/>
          </a:p>
        </p:txBody>
      </p:sp>
      <p:sp>
        <p:nvSpPr>
          <p:cNvPr id="58" name="Rectangle 57"/>
          <p:cNvSpPr/>
          <p:nvPr/>
        </p:nvSpPr>
        <p:spPr>
          <a:xfrm>
            <a:off x="6062133" y="2862263"/>
            <a:ext cx="354584" cy="261610"/>
          </a:xfrm>
          <a:prstGeom prst="rect">
            <a:avLst/>
          </a:prstGeom>
        </p:spPr>
        <p:txBody>
          <a:bodyPr wrap="none">
            <a:spAutoFit/>
          </a:bodyPr>
          <a:lstStyle/>
          <a:p>
            <a:pPr>
              <a:defRPr/>
            </a:pPr>
            <a:r>
              <a:rPr lang="en-US" sz="1100" b="1" dirty="0" smtClean="0">
                <a:solidFill>
                  <a:schemeClr val="bg1">
                    <a:lumMod val="65000"/>
                  </a:schemeClr>
                </a:solidFill>
                <a:latin typeface="Courier New" pitchFamily="49" charset="0"/>
                <a:ea typeface="ＭＳ Ｐゴシック" pitchFamily="34" charset="-128"/>
              </a:rPr>
              <a:t>15</a:t>
            </a:r>
            <a:endParaRPr lang="en-US" sz="1100" dirty="0">
              <a:solidFill>
                <a:schemeClr val="bg1">
                  <a:lumMod val="65000"/>
                </a:schemeClr>
              </a:solidFill>
              <a:ea typeface="ＭＳ Ｐゴシック" pitchFamily="34" charset="-128"/>
            </a:endParaRPr>
          </a:p>
        </p:txBody>
      </p:sp>
      <p:sp>
        <p:nvSpPr>
          <p:cNvPr id="59" name="Rectangle 58"/>
          <p:cNvSpPr/>
          <p:nvPr/>
        </p:nvSpPr>
        <p:spPr>
          <a:xfrm>
            <a:off x="6072188" y="3246438"/>
            <a:ext cx="354584" cy="261610"/>
          </a:xfrm>
          <a:prstGeom prst="rect">
            <a:avLst/>
          </a:prstGeom>
        </p:spPr>
        <p:txBody>
          <a:bodyPr wrap="none">
            <a:spAutoFit/>
          </a:bodyPr>
          <a:lstStyle/>
          <a:p>
            <a:pPr>
              <a:defRPr/>
            </a:pPr>
            <a:r>
              <a:rPr lang="en-US" sz="1100" b="1" dirty="0" smtClean="0">
                <a:solidFill>
                  <a:schemeClr val="bg1">
                    <a:lumMod val="65000"/>
                  </a:schemeClr>
                </a:solidFill>
                <a:latin typeface="Courier New" pitchFamily="49" charset="0"/>
                <a:ea typeface="ＭＳ Ｐゴシック" pitchFamily="34" charset="-128"/>
              </a:rPr>
              <a:t>30</a:t>
            </a:r>
            <a:endParaRPr lang="en-US" sz="1100" dirty="0">
              <a:solidFill>
                <a:schemeClr val="bg1">
                  <a:lumMod val="65000"/>
                </a:schemeClr>
              </a:solidFill>
              <a:ea typeface="ＭＳ Ｐゴシック" pitchFamily="34" charset="-128"/>
            </a:endParaRPr>
          </a:p>
        </p:txBody>
      </p:sp>
      <p:sp>
        <p:nvSpPr>
          <p:cNvPr id="60" name="Rectangle 59"/>
          <p:cNvSpPr/>
          <p:nvPr/>
        </p:nvSpPr>
        <p:spPr>
          <a:xfrm>
            <a:off x="6072188" y="3624263"/>
            <a:ext cx="354584" cy="261610"/>
          </a:xfrm>
          <a:prstGeom prst="rect">
            <a:avLst/>
          </a:prstGeom>
        </p:spPr>
        <p:txBody>
          <a:bodyPr wrap="none">
            <a:spAutoFit/>
          </a:bodyPr>
          <a:lstStyle/>
          <a:p>
            <a:pPr>
              <a:defRPr/>
            </a:pPr>
            <a:r>
              <a:rPr lang="en-US" sz="1100" b="1" dirty="0" smtClean="0">
                <a:solidFill>
                  <a:schemeClr val="bg1">
                    <a:lumMod val="65000"/>
                  </a:schemeClr>
                </a:solidFill>
                <a:latin typeface="Courier New" pitchFamily="49" charset="0"/>
                <a:ea typeface="ＭＳ Ｐゴシック" pitchFamily="34" charset="-128"/>
              </a:rPr>
              <a:t>60</a:t>
            </a:r>
            <a:endParaRPr lang="en-US" sz="1100" dirty="0">
              <a:solidFill>
                <a:schemeClr val="bg1">
                  <a:lumMod val="65000"/>
                </a:schemeClr>
              </a:solidFill>
              <a:ea typeface="ＭＳ Ｐゴシック" pitchFamily="34" charset="-128"/>
            </a:endParaRPr>
          </a:p>
        </p:txBody>
      </p:sp>
      <p:sp>
        <p:nvSpPr>
          <p:cNvPr id="61" name="Rectangle 60"/>
          <p:cNvSpPr/>
          <p:nvPr/>
        </p:nvSpPr>
        <p:spPr>
          <a:xfrm>
            <a:off x="6027032" y="4005439"/>
            <a:ext cx="439544" cy="261610"/>
          </a:xfrm>
          <a:prstGeom prst="rect">
            <a:avLst/>
          </a:prstGeom>
        </p:spPr>
        <p:txBody>
          <a:bodyPr wrap="none">
            <a:spAutoFit/>
          </a:bodyPr>
          <a:lstStyle/>
          <a:p>
            <a:pPr>
              <a:defRPr/>
            </a:pPr>
            <a:r>
              <a:rPr lang="en-US" sz="1100" b="1" dirty="0" smtClean="0">
                <a:solidFill>
                  <a:schemeClr val="bg1">
                    <a:lumMod val="65000"/>
                  </a:schemeClr>
                </a:solidFill>
                <a:latin typeface="Courier New" pitchFamily="49" charset="0"/>
                <a:ea typeface="ＭＳ Ｐゴシック" pitchFamily="34" charset="-128"/>
              </a:rPr>
              <a:t>120</a:t>
            </a:r>
            <a:endParaRPr lang="en-US" sz="1100" dirty="0">
              <a:solidFill>
                <a:schemeClr val="bg1">
                  <a:lumMod val="65000"/>
                </a:schemeClr>
              </a:solidFill>
              <a:ea typeface="ＭＳ Ｐゴシック" pitchFamily="34" charset="-128"/>
            </a:endParaRPr>
          </a:p>
        </p:txBody>
      </p:sp>
      <p:sp>
        <p:nvSpPr>
          <p:cNvPr id="63" name="Rectangle 62"/>
          <p:cNvSpPr/>
          <p:nvPr/>
        </p:nvSpPr>
        <p:spPr>
          <a:xfrm>
            <a:off x="6029325" y="4527701"/>
            <a:ext cx="439544" cy="261610"/>
          </a:xfrm>
          <a:prstGeom prst="rect">
            <a:avLst/>
          </a:prstGeom>
        </p:spPr>
        <p:txBody>
          <a:bodyPr wrap="none">
            <a:spAutoFit/>
          </a:bodyPr>
          <a:lstStyle/>
          <a:p>
            <a:pPr>
              <a:defRPr/>
            </a:pPr>
            <a:r>
              <a:rPr lang="en-US" sz="1100" b="1" dirty="0" smtClean="0">
                <a:solidFill>
                  <a:schemeClr val="bg1">
                    <a:lumMod val="65000"/>
                  </a:schemeClr>
                </a:solidFill>
                <a:latin typeface="Courier New" pitchFamily="49" charset="0"/>
                <a:ea typeface="ＭＳ Ｐゴシック" pitchFamily="34" charset="-128"/>
              </a:rPr>
              <a:t>165</a:t>
            </a:r>
            <a:endParaRPr lang="en-US" sz="1100" dirty="0">
              <a:solidFill>
                <a:schemeClr val="bg1">
                  <a:lumMod val="65000"/>
                </a:schemeClr>
              </a:solidFill>
              <a:ea typeface="ＭＳ Ｐゴシック" pitchFamily="34" charset="-128"/>
            </a:endParaRPr>
          </a:p>
        </p:txBody>
      </p:sp>
      <p:sp>
        <p:nvSpPr>
          <p:cNvPr id="64" name="Rectangle 63"/>
          <p:cNvSpPr/>
          <p:nvPr/>
        </p:nvSpPr>
        <p:spPr>
          <a:xfrm>
            <a:off x="6069894" y="1924050"/>
            <a:ext cx="354584" cy="261610"/>
          </a:xfrm>
          <a:prstGeom prst="rect">
            <a:avLst/>
          </a:prstGeom>
        </p:spPr>
        <p:txBody>
          <a:bodyPr wrap="none">
            <a:spAutoFit/>
          </a:bodyPr>
          <a:lstStyle/>
          <a:p>
            <a:pPr>
              <a:defRPr/>
            </a:pPr>
            <a:r>
              <a:rPr lang="en-US" sz="1100" b="1" dirty="0" smtClean="0">
                <a:solidFill>
                  <a:schemeClr val="bg1">
                    <a:lumMod val="65000"/>
                  </a:schemeClr>
                </a:solidFill>
                <a:latin typeface="Courier New" pitchFamily="49" charset="0"/>
                <a:ea typeface="ＭＳ Ｐゴシック" pitchFamily="34" charset="-128"/>
              </a:rPr>
              <a:t>15</a:t>
            </a:r>
            <a:endParaRPr lang="en-US" sz="1100" dirty="0">
              <a:solidFill>
                <a:schemeClr val="bg1">
                  <a:lumMod val="65000"/>
                </a:schemeClr>
              </a:solidFill>
              <a:ea typeface="ＭＳ Ｐゴシック" pitchFamily="34" charset="-128"/>
            </a:endParaRPr>
          </a:p>
        </p:txBody>
      </p:sp>
      <p:sp>
        <p:nvSpPr>
          <p:cNvPr id="65" name="Rectangle 64"/>
          <p:cNvSpPr/>
          <p:nvPr/>
        </p:nvSpPr>
        <p:spPr>
          <a:xfrm>
            <a:off x="6072188" y="2328863"/>
            <a:ext cx="354584" cy="261610"/>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1</a:t>
            </a:r>
            <a:r>
              <a:rPr lang="en-US" sz="1100" b="1" dirty="0" smtClean="0">
                <a:solidFill>
                  <a:schemeClr val="bg1">
                    <a:lumMod val="65000"/>
                  </a:schemeClr>
                </a:solidFill>
                <a:latin typeface="Courier New" pitchFamily="49" charset="0"/>
                <a:ea typeface="ＭＳ Ｐゴシック" pitchFamily="34" charset="-128"/>
              </a:rPr>
              <a:t>1</a:t>
            </a:r>
            <a:endParaRPr lang="en-US" sz="1100" dirty="0">
              <a:solidFill>
                <a:schemeClr val="bg1">
                  <a:lumMod val="65000"/>
                </a:schemeClr>
              </a:solidFill>
              <a:ea typeface="ＭＳ Ｐゴシック" pitchFamily="34" charset="-128"/>
            </a:endParaRPr>
          </a:p>
        </p:txBody>
      </p:sp>
      <p:sp>
        <p:nvSpPr>
          <p:cNvPr id="55322" name="Right Arrow 10"/>
          <p:cNvSpPr>
            <a:spLocks noChangeArrowheads="1"/>
          </p:cNvSpPr>
          <p:nvPr/>
        </p:nvSpPr>
        <p:spPr bwMode="auto">
          <a:xfrm>
            <a:off x="3733800" y="3324225"/>
            <a:ext cx="533400" cy="485775"/>
          </a:xfrm>
          <a:prstGeom prst="rightArrow">
            <a:avLst>
              <a:gd name="adj1" fmla="val 50000"/>
              <a:gd name="adj2" fmla="val 50052"/>
            </a:avLst>
          </a:prstGeom>
          <a:solidFill>
            <a:srgbClr val="FEDDDA"/>
          </a:solidFill>
          <a:ln w="19050" algn="ctr">
            <a:solidFill>
              <a:srgbClr val="C00000"/>
            </a:solidFill>
            <a:round/>
            <a:headEnd/>
            <a:tailEnd/>
          </a:ln>
        </p:spPr>
        <p:txBody>
          <a:bodyPr>
            <a:spAutoFit/>
          </a:bodyPr>
          <a:lstStyle/>
          <a:p>
            <a:pPr algn="ctr" eaLnBrk="0" hangingPunct="0"/>
            <a:endParaRPr lang="en-US"/>
          </a:p>
        </p:txBody>
      </p:sp>
    </p:spTree>
    <p:extLst>
      <p:ext uri="{BB962C8B-B14F-4D97-AF65-F5344CB8AC3E}">
        <p14:creationId xmlns:p14="http://schemas.microsoft.com/office/powerpoint/2010/main" val="1545934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454400" y="1270000"/>
            <a:ext cx="5892800" cy="4419600"/>
          </a:xfrm>
          <a:prstGeom prst="rect">
            <a:avLst/>
          </a:prstGeom>
        </p:spPr>
      </p:pic>
      <p:sp>
        <p:nvSpPr>
          <p:cNvPr id="3" name="Text Box 5"/>
          <p:cNvSpPr txBox="1">
            <a:spLocks noChangeArrowheads="1"/>
          </p:cNvSpPr>
          <p:nvPr>
            <p:custDataLst>
              <p:tags r:id="rId1"/>
            </p:custDataLst>
          </p:nvPr>
        </p:nvSpPr>
        <p:spPr bwMode="auto">
          <a:xfrm rot="516437">
            <a:off x="341846" y="3986957"/>
            <a:ext cx="4463899" cy="830997"/>
          </a:xfrm>
          <a:prstGeom prst="rect">
            <a:avLst/>
          </a:prstGeom>
          <a:solidFill>
            <a:srgbClr val="CCECFF"/>
          </a:solidFill>
          <a:ln>
            <a:solidFill>
              <a:schemeClr val="bg1"/>
            </a:solid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i="1" dirty="0" smtClean="0">
                <a:solidFill>
                  <a:schemeClr val="bg1">
                    <a:lumMod val="50000"/>
                  </a:schemeClr>
                </a:solidFill>
                <a:latin typeface="Cambria" pitchFamily="18" charset="0"/>
              </a:rPr>
              <a:t>When traveling</a:t>
            </a:r>
            <a:r>
              <a:rPr lang="en-US" i="1" dirty="0" smtClean="0">
                <a:solidFill>
                  <a:schemeClr val="bg1">
                    <a:lumMod val="50000"/>
                  </a:schemeClr>
                </a:solidFill>
                <a:latin typeface="Cambria" pitchFamily="18" charset="0"/>
              </a:rPr>
              <a:t>, always </a:t>
            </a:r>
            <a:r>
              <a:rPr lang="en-US" i="1" dirty="0" smtClean="0">
                <a:solidFill>
                  <a:schemeClr val="bg1">
                    <a:lumMod val="50000"/>
                  </a:schemeClr>
                </a:solidFill>
                <a:latin typeface="Cambria" pitchFamily="18" charset="0"/>
              </a:rPr>
              <a:t>insist on </a:t>
            </a:r>
            <a:r>
              <a:rPr lang="en-US" b="1" i="1" dirty="0" smtClean="0">
                <a:solidFill>
                  <a:schemeClr val="bg1">
                    <a:lumMod val="50000"/>
                  </a:schemeClr>
                </a:solidFill>
                <a:latin typeface="Cambria" pitchFamily="18" charset="0"/>
              </a:rPr>
              <a:t>binary</a:t>
            </a:r>
            <a:r>
              <a:rPr lang="en-US" i="1" dirty="0">
                <a:solidFill>
                  <a:schemeClr val="bg1">
                    <a:lumMod val="50000"/>
                  </a:schemeClr>
                </a:solidFill>
                <a:latin typeface="Cambria" pitchFamily="18" charset="0"/>
              </a:rPr>
              <a:t> </a:t>
            </a:r>
            <a:r>
              <a:rPr lang="en-US" i="1" dirty="0" err="1" smtClean="0">
                <a:solidFill>
                  <a:schemeClr val="bg1">
                    <a:lumMod val="50000"/>
                  </a:schemeClr>
                </a:solidFill>
                <a:latin typeface="Cambria" pitchFamily="18" charset="0"/>
              </a:rPr>
              <a:t>accomodations</a:t>
            </a:r>
            <a:endParaRPr lang="en-US" i="1" dirty="0">
              <a:solidFill>
                <a:schemeClr val="bg1">
                  <a:lumMod val="50000"/>
                </a:schemeClr>
              </a:solidFill>
              <a:latin typeface="Cambria" pitchFamily="18" charset="0"/>
            </a:endParaRPr>
          </a:p>
        </p:txBody>
      </p:sp>
      <p:sp>
        <p:nvSpPr>
          <p:cNvPr id="4" name="Text Box 5"/>
          <p:cNvSpPr txBox="1">
            <a:spLocks noChangeArrowheads="1"/>
          </p:cNvSpPr>
          <p:nvPr>
            <p:custDataLst>
              <p:tags r:id="rId2"/>
            </p:custDataLst>
          </p:nvPr>
        </p:nvSpPr>
        <p:spPr bwMode="auto">
          <a:xfrm rot="21087714">
            <a:off x="388335" y="631592"/>
            <a:ext cx="3479113" cy="1384995"/>
          </a:xfrm>
          <a:prstGeom prst="rect">
            <a:avLst/>
          </a:prstGeom>
          <a:solidFill>
            <a:schemeClr val="bg1"/>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smtClean="0">
                <a:latin typeface="Cambria" pitchFamily="18" charset="0"/>
              </a:rPr>
              <a:t>See you </a:t>
            </a:r>
            <a:r>
              <a:rPr lang="en-US" sz="4200" dirty="0" smtClean="0">
                <a:latin typeface="Cambria" pitchFamily="18" charset="0"/>
              </a:rPr>
              <a:t>at</a:t>
            </a:r>
            <a:r>
              <a:rPr lang="en-US" sz="4200" dirty="0" smtClean="0">
                <a:latin typeface="Cambria" pitchFamily="18" charset="0"/>
              </a:rPr>
              <a:t> </a:t>
            </a:r>
            <a:r>
              <a:rPr lang="en-US" sz="4200" dirty="0" smtClean="0">
                <a:latin typeface="Cambria" pitchFamily="18" charset="0"/>
              </a:rPr>
              <a:t>lab – </a:t>
            </a:r>
            <a:r>
              <a:rPr lang="en-US" sz="4200" i="1" dirty="0" smtClean="0">
                <a:latin typeface="Cambria" pitchFamily="18" charset="0"/>
              </a:rPr>
              <a:t>in a</a:t>
            </a:r>
            <a:r>
              <a:rPr lang="en-US" sz="4200" dirty="0" smtClean="0">
                <a:latin typeface="Cambria" pitchFamily="18" charset="0"/>
              </a:rPr>
              <a:t> </a:t>
            </a:r>
            <a:r>
              <a:rPr lang="en-US" sz="4200" b="1" i="1" dirty="0" smtClean="0">
                <a:solidFill>
                  <a:srgbClr val="1C10EF"/>
                </a:solidFill>
                <a:latin typeface="Cambria" pitchFamily="18" charset="0"/>
              </a:rPr>
              <a:t>bit</a:t>
            </a:r>
            <a:r>
              <a:rPr lang="en-US" sz="4200" b="1" i="1" dirty="0" smtClean="0">
                <a:latin typeface="Cambria" pitchFamily="18" charset="0"/>
              </a:rPr>
              <a:t>!</a:t>
            </a:r>
            <a:endParaRPr lang="en-US" sz="4200" dirty="0">
              <a:latin typeface="Cambria" pitchFamily="18" charset="0"/>
            </a:endParaRPr>
          </a:p>
        </p:txBody>
      </p:sp>
    </p:spTree>
    <p:extLst>
      <p:ext uri="{BB962C8B-B14F-4D97-AF65-F5344CB8AC3E}">
        <p14:creationId xmlns:p14="http://schemas.microsoft.com/office/powerpoint/2010/main" val="37387611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custDataLst>
              <p:tags r:id="rId1"/>
            </p:custDataLst>
          </p:nvPr>
        </p:nvPicPr>
        <p:blipFill>
          <a:blip r:embed="rId28">
            <a:extLst>
              <a:ext uri="{28A0092B-C50C-407E-A947-70E740481C1C}">
                <a14:useLocalDpi xmlns:a14="http://schemas.microsoft.com/office/drawing/2010/main" val="0"/>
              </a:ext>
            </a:extLst>
          </a:blip>
          <a:srcRect b="4883"/>
          <a:stretch>
            <a:fillRect/>
          </a:stretch>
        </p:blipFill>
        <p:spPr bwMode="auto">
          <a:xfrm>
            <a:off x="4784725" y="1562541"/>
            <a:ext cx="20383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0660" name="Text Box 6"/>
          <p:cNvSpPr txBox="1">
            <a:spLocks noChangeArrowheads="1"/>
          </p:cNvSpPr>
          <p:nvPr>
            <p:custDataLst>
              <p:tags r:id="rId2"/>
            </p:custDataLst>
          </p:nvPr>
        </p:nvSpPr>
        <p:spPr bwMode="auto">
          <a:xfrm>
            <a:off x="5113338" y="311150"/>
            <a:ext cx="36560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dirty="0" smtClean="0">
                <a:solidFill>
                  <a:srgbClr val="000000"/>
                </a:solidFill>
                <a:latin typeface="Cambria" pitchFamily="18" charset="0"/>
              </a:rPr>
              <a:t>Thomas Fowler's </a:t>
            </a:r>
            <a:r>
              <a:rPr lang="en-US" sz="3200" dirty="0">
                <a:solidFill>
                  <a:srgbClr val="000000"/>
                </a:solidFill>
                <a:latin typeface="Cambria" pitchFamily="18" charset="0"/>
              </a:rPr>
              <a:t>Ternary Computer</a:t>
            </a:r>
          </a:p>
        </p:txBody>
      </p:sp>
      <p:sp>
        <p:nvSpPr>
          <p:cNvPr id="70661" name="Text Box 7"/>
          <p:cNvSpPr txBox="1">
            <a:spLocks noChangeArrowheads="1"/>
          </p:cNvSpPr>
          <p:nvPr>
            <p:custDataLst>
              <p:tags r:id="rId3"/>
            </p:custDataLst>
          </p:nvPr>
        </p:nvSpPr>
        <p:spPr bwMode="auto">
          <a:xfrm>
            <a:off x="152400" y="6400800"/>
            <a:ext cx="4632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solidFill>
                  <a:srgbClr val="000000"/>
                </a:solidFill>
                <a:latin typeface="Cambria" pitchFamily="18" charset="0"/>
              </a:rPr>
              <a:t>T. </a:t>
            </a:r>
            <a:r>
              <a:rPr lang="en-US" sz="1400" dirty="0">
                <a:solidFill>
                  <a:srgbClr val="000000"/>
                </a:solidFill>
                <a:latin typeface="Cambria" pitchFamily="18" charset="0"/>
              </a:rPr>
              <a:t>Fowler 1777-1843, Treasurer of the </a:t>
            </a:r>
            <a:r>
              <a:rPr lang="en-US" sz="1400" u="sng" dirty="0">
                <a:solidFill>
                  <a:srgbClr val="000000"/>
                </a:solidFill>
                <a:latin typeface="Cambria" pitchFamily="18" charset="0"/>
              </a:rPr>
              <a:t>Poor Law Union</a:t>
            </a:r>
            <a:r>
              <a:rPr lang="en-US" sz="1400" dirty="0">
                <a:solidFill>
                  <a:srgbClr val="000000"/>
                </a:solidFill>
                <a:latin typeface="Cambria" pitchFamily="18" charset="0"/>
              </a:rPr>
              <a:t> </a:t>
            </a:r>
          </a:p>
        </p:txBody>
      </p:sp>
      <p:pic>
        <p:nvPicPr>
          <p:cNvPr id="70662" name="Picture 8"/>
          <p:cNvPicPr>
            <a:picLocks noChangeAspect="1" noChangeArrowheads="1"/>
          </p:cNvPicPr>
          <p:nvPr>
            <p:custDataLst>
              <p:tags r:id="rId4"/>
            </p:custDataLst>
          </p:nvPr>
        </p:nvPicPr>
        <p:blipFill>
          <a:blip r:embed="rId29">
            <a:extLst>
              <a:ext uri="{28A0092B-C50C-407E-A947-70E740481C1C}">
                <a14:useLocalDpi xmlns:a14="http://schemas.microsoft.com/office/drawing/2010/main" val="0"/>
              </a:ext>
            </a:extLst>
          </a:blip>
          <a:srcRect/>
          <a:stretch>
            <a:fillRect/>
          </a:stretch>
        </p:blipFill>
        <p:spPr bwMode="auto">
          <a:xfrm>
            <a:off x="4953000" y="4495800"/>
            <a:ext cx="3886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0663" name="Picture 9"/>
          <p:cNvPicPr>
            <a:picLocks noChangeAspect="1" noChangeArrowheads="1"/>
          </p:cNvPicPr>
          <p:nvPr>
            <p:custDataLst>
              <p:tags r:id="rId5"/>
            </p:custDataLst>
          </p:nvPr>
        </p:nvPicPr>
        <p:blipFill>
          <a:blip r:embed="rId30">
            <a:extLst>
              <a:ext uri="{28A0092B-C50C-407E-A947-70E740481C1C}">
                <a14:useLocalDpi xmlns:a14="http://schemas.microsoft.com/office/drawing/2010/main" val="0"/>
              </a:ext>
            </a:extLst>
          </a:blip>
          <a:srcRect/>
          <a:stretch>
            <a:fillRect/>
          </a:stretch>
        </p:blipFill>
        <p:spPr bwMode="auto">
          <a:xfrm>
            <a:off x="228600" y="2209800"/>
            <a:ext cx="40386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grpSp>
        <p:nvGrpSpPr>
          <p:cNvPr id="70664" name="Group 10"/>
          <p:cNvGrpSpPr>
            <a:grpSpLocks/>
          </p:cNvGrpSpPr>
          <p:nvPr>
            <p:custDataLst>
              <p:tags r:id="rId6"/>
            </p:custDataLst>
          </p:nvPr>
        </p:nvGrpSpPr>
        <p:grpSpPr bwMode="auto">
          <a:xfrm>
            <a:off x="8503443" y="1793729"/>
            <a:ext cx="531813" cy="600075"/>
            <a:chOff x="2928" y="1051"/>
            <a:chExt cx="840" cy="957"/>
          </a:xfrm>
        </p:grpSpPr>
        <p:sp>
          <p:nvSpPr>
            <p:cNvPr id="70671" name="Freeform 11"/>
            <p:cNvSpPr>
              <a:spLocks/>
            </p:cNvSpPr>
            <p:nvPr>
              <p:custDataLst>
                <p:tags r:id="rId13"/>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70672" name="Oval 12"/>
            <p:cNvSpPr>
              <a:spLocks noChangeArrowheads="1"/>
            </p:cNvSpPr>
            <p:nvPr>
              <p:custDataLst>
                <p:tags r:id="rId1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solidFill>
                  <a:srgbClr val="000000"/>
                </a:solidFill>
              </a:endParaRPr>
            </a:p>
          </p:txBody>
        </p:sp>
        <p:sp>
          <p:nvSpPr>
            <p:cNvPr id="70673" name="Oval 13"/>
            <p:cNvSpPr>
              <a:spLocks noChangeArrowheads="1"/>
            </p:cNvSpPr>
            <p:nvPr>
              <p:custDataLst>
                <p:tags r:id="rId1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solidFill>
                  <a:srgbClr val="000000"/>
                </a:solidFill>
              </a:endParaRPr>
            </a:p>
          </p:txBody>
        </p:sp>
        <p:sp>
          <p:nvSpPr>
            <p:cNvPr id="70674" name="Oval 14"/>
            <p:cNvSpPr>
              <a:spLocks noChangeArrowheads="1"/>
            </p:cNvSpPr>
            <p:nvPr>
              <p:custDataLst>
                <p:tags r:id="rId1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solidFill>
                  <a:srgbClr val="000000"/>
                </a:solidFill>
              </a:endParaRPr>
            </a:p>
          </p:txBody>
        </p:sp>
        <p:sp>
          <p:nvSpPr>
            <p:cNvPr id="70675" name="Oval 15"/>
            <p:cNvSpPr>
              <a:spLocks noChangeArrowheads="1"/>
            </p:cNvSpPr>
            <p:nvPr>
              <p:custDataLst>
                <p:tags r:id="rId1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solidFill>
                  <a:srgbClr val="000000"/>
                </a:solidFill>
              </a:endParaRPr>
            </a:p>
          </p:txBody>
        </p:sp>
        <p:sp>
          <p:nvSpPr>
            <p:cNvPr id="70676" name="Oval 16"/>
            <p:cNvSpPr>
              <a:spLocks noChangeArrowheads="1"/>
            </p:cNvSpPr>
            <p:nvPr>
              <p:custDataLst>
                <p:tags r:id="rId1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solidFill>
                  <a:srgbClr val="000000"/>
                </a:solidFill>
              </a:endParaRPr>
            </a:p>
          </p:txBody>
        </p:sp>
        <p:sp>
          <p:nvSpPr>
            <p:cNvPr id="70677" name="Oval 17"/>
            <p:cNvSpPr>
              <a:spLocks noChangeArrowheads="1"/>
            </p:cNvSpPr>
            <p:nvPr>
              <p:custDataLst>
                <p:tags r:id="rId1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solidFill>
                  <a:srgbClr val="000000"/>
                </a:solidFill>
              </a:endParaRPr>
            </a:p>
          </p:txBody>
        </p:sp>
        <p:sp>
          <p:nvSpPr>
            <p:cNvPr id="70678" name="Oval 18"/>
            <p:cNvSpPr>
              <a:spLocks noChangeArrowheads="1"/>
            </p:cNvSpPr>
            <p:nvPr>
              <p:custDataLst>
                <p:tags r:id="rId2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solidFill>
                  <a:srgbClr val="000000"/>
                </a:solidFill>
              </a:endParaRPr>
            </a:p>
          </p:txBody>
        </p:sp>
        <p:sp>
          <p:nvSpPr>
            <p:cNvPr id="70679" name="AutoShape 19"/>
            <p:cNvSpPr>
              <a:spLocks noChangeArrowheads="1"/>
            </p:cNvSpPr>
            <p:nvPr>
              <p:custDataLst>
                <p:tags r:id="rId2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70680" name="Freeform 20"/>
            <p:cNvSpPr>
              <a:spLocks/>
            </p:cNvSpPr>
            <p:nvPr>
              <p:custDataLst>
                <p:tags r:id="rId2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70681" name="Freeform 21"/>
            <p:cNvSpPr>
              <a:spLocks/>
            </p:cNvSpPr>
            <p:nvPr>
              <p:custDataLst>
                <p:tags r:id="rId2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70682" name="Freeform 22"/>
            <p:cNvSpPr>
              <a:spLocks/>
            </p:cNvSpPr>
            <p:nvPr>
              <p:custDataLst>
                <p:tags r:id="rId2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70683" name="Freeform 23"/>
            <p:cNvSpPr>
              <a:spLocks/>
            </p:cNvSpPr>
            <p:nvPr>
              <p:custDataLst>
                <p:tags r:id="rId2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70665" name="Text Box 24"/>
          <p:cNvSpPr txBox="1">
            <a:spLocks noChangeArrowheads="1"/>
          </p:cNvSpPr>
          <p:nvPr>
            <p:custDataLst>
              <p:tags r:id="rId7"/>
            </p:custDataLst>
          </p:nvPr>
        </p:nvSpPr>
        <p:spPr bwMode="auto">
          <a:xfrm>
            <a:off x="7405688" y="1400362"/>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00" dirty="0">
                <a:solidFill>
                  <a:srgbClr val="067B0E"/>
                </a:solidFill>
                <a:latin typeface="Cambria" pitchFamily="18" charset="0"/>
              </a:rPr>
              <a:t>finally some sanity in human computing!</a:t>
            </a:r>
          </a:p>
        </p:txBody>
      </p:sp>
      <p:sp>
        <p:nvSpPr>
          <p:cNvPr id="70666" name="Text Box 25"/>
          <p:cNvSpPr txBox="1">
            <a:spLocks noChangeArrowheads="1"/>
          </p:cNvSpPr>
          <p:nvPr>
            <p:custDataLst>
              <p:tags r:id="rId8"/>
            </p:custDataLst>
          </p:nvPr>
        </p:nvSpPr>
        <p:spPr bwMode="auto">
          <a:xfrm>
            <a:off x="687388" y="5829300"/>
            <a:ext cx="310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solidFill>
                  <a:srgbClr val="000000"/>
                </a:solidFill>
                <a:latin typeface="Cambria" pitchFamily="18" charset="0"/>
              </a:rPr>
              <a:t>the computational components</a:t>
            </a:r>
          </a:p>
        </p:txBody>
      </p:sp>
      <p:sp>
        <p:nvSpPr>
          <p:cNvPr id="70667" name="Text Box 26"/>
          <p:cNvSpPr txBox="1">
            <a:spLocks noChangeArrowheads="1"/>
          </p:cNvSpPr>
          <p:nvPr>
            <p:custDataLst>
              <p:tags r:id="rId9"/>
            </p:custDataLst>
          </p:nvPr>
        </p:nvSpPr>
        <p:spPr bwMode="auto">
          <a:xfrm>
            <a:off x="7010400" y="4576763"/>
            <a:ext cx="175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dirty="0">
                <a:solidFill>
                  <a:srgbClr val="000000"/>
                </a:solidFill>
                <a:latin typeface="Cambria" pitchFamily="18" charset="0"/>
              </a:rPr>
              <a:t>the reconstruction</a:t>
            </a:r>
          </a:p>
        </p:txBody>
      </p:sp>
      <p:sp>
        <p:nvSpPr>
          <p:cNvPr id="70668" name="Text Box 27"/>
          <p:cNvSpPr txBox="1">
            <a:spLocks noChangeArrowheads="1"/>
          </p:cNvSpPr>
          <p:nvPr>
            <p:custDataLst>
              <p:tags r:id="rId10"/>
            </p:custDataLst>
          </p:nvPr>
        </p:nvSpPr>
        <p:spPr bwMode="auto">
          <a:xfrm>
            <a:off x="5803900" y="3709988"/>
            <a:ext cx="196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a:solidFill>
                  <a:srgbClr val="000000"/>
                </a:solidFill>
                <a:latin typeface="Cambria" pitchFamily="18" charset="0"/>
              </a:rPr>
              <a:t>the carry mechanism</a:t>
            </a:r>
          </a:p>
        </p:txBody>
      </p:sp>
      <p:pic>
        <p:nvPicPr>
          <p:cNvPr id="70669" name="Picture 28" descr="Picture 8"/>
          <p:cNvPicPr>
            <a:picLocks noChangeAspect="1" noChangeArrowheads="1"/>
          </p:cNvPicPr>
          <p:nvPr>
            <p:custDataLst>
              <p:tags r:id="rId11"/>
            </p:custDataLst>
          </p:nvPr>
        </p:nvPicPr>
        <p:blipFill>
          <a:blip r:embed="rId31">
            <a:extLst>
              <a:ext uri="{28A0092B-C50C-407E-A947-70E740481C1C}">
                <a14:useLocalDpi xmlns:a14="http://schemas.microsoft.com/office/drawing/2010/main" val="0"/>
              </a:ext>
            </a:extLst>
          </a:blip>
          <a:srcRect/>
          <a:stretch>
            <a:fillRect/>
          </a:stretch>
        </p:blipFill>
        <p:spPr bwMode="auto">
          <a:xfrm>
            <a:off x="244475" y="228600"/>
            <a:ext cx="43434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0" name="Text Box 29"/>
          <p:cNvSpPr txBox="1">
            <a:spLocks noChangeArrowheads="1"/>
          </p:cNvSpPr>
          <p:nvPr>
            <p:custDataLst>
              <p:tags r:id="rId12"/>
            </p:custDataLst>
          </p:nvPr>
        </p:nvSpPr>
        <p:spPr bwMode="auto">
          <a:xfrm>
            <a:off x="276225" y="1716088"/>
            <a:ext cx="4270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b="1" i="1" dirty="0" smtClean="0">
                <a:solidFill>
                  <a:srgbClr val="1C10EF"/>
                </a:solidFill>
                <a:latin typeface="Cambria" pitchFamily="18" charset="0"/>
              </a:rPr>
              <a:t>balanced ternary calculations</a:t>
            </a:r>
            <a:r>
              <a:rPr lang="en-US" sz="1400" i="1" dirty="0" smtClean="0">
                <a:solidFill>
                  <a:srgbClr val="1C10EF"/>
                </a:solidFill>
                <a:latin typeface="Cambria" pitchFamily="18" charset="0"/>
              </a:rPr>
              <a:t> </a:t>
            </a:r>
            <a:r>
              <a:rPr lang="en-US" sz="1400" dirty="0" smtClean="0">
                <a:solidFill>
                  <a:srgbClr val="000000"/>
                </a:solidFill>
                <a:latin typeface="Cambria" pitchFamily="18" charset="0"/>
              </a:rPr>
              <a:t>from Fowler's papers</a:t>
            </a:r>
            <a:endParaRPr lang="en-US" sz="1400" dirty="0">
              <a:solidFill>
                <a:srgbClr val="000000"/>
              </a:solidFill>
              <a:latin typeface="Cambria" pitchFamily="18" charset="0"/>
            </a:endParaRPr>
          </a:p>
        </p:txBody>
      </p:sp>
    </p:spTree>
    <p:extLst>
      <p:ext uri="{BB962C8B-B14F-4D97-AF65-F5344CB8AC3E}">
        <p14:creationId xmlns:p14="http://schemas.microsoft.com/office/powerpoint/2010/main" val="23071774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6"/>
          <p:cNvSpPr txBox="1">
            <a:spLocks noChangeArrowheads="1"/>
          </p:cNvSpPr>
          <p:nvPr>
            <p:custDataLst>
              <p:tags r:id="rId1"/>
            </p:custDataLst>
          </p:nvPr>
        </p:nvSpPr>
        <p:spPr bwMode="auto">
          <a:xfrm>
            <a:off x="122238" y="6499225"/>
            <a:ext cx="571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dirty="0">
                <a:solidFill>
                  <a:srgbClr val="000000"/>
                </a:solidFill>
                <a:latin typeface="Calibri" pitchFamily="34" charset="0"/>
              </a:rPr>
              <a:t>http://www.mortati.com/glusker/fowler/index.htm</a:t>
            </a:r>
          </a:p>
        </p:txBody>
      </p:sp>
      <p:sp>
        <p:nvSpPr>
          <p:cNvPr id="71685" name="Text Box 7"/>
          <p:cNvSpPr txBox="1">
            <a:spLocks noChangeArrowheads="1"/>
          </p:cNvSpPr>
          <p:nvPr>
            <p:custDataLst>
              <p:tags r:id="rId2"/>
            </p:custDataLst>
          </p:nvPr>
        </p:nvSpPr>
        <p:spPr bwMode="auto">
          <a:xfrm>
            <a:off x="228600" y="2286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solidFill>
                  <a:srgbClr val="000000"/>
                </a:solidFill>
                <a:latin typeface="Cambria" pitchFamily="18" charset="0"/>
              </a:rPr>
              <a:t>The machine was rebuilt from two sources:</a:t>
            </a:r>
          </a:p>
        </p:txBody>
      </p:sp>
      <p:pic>
        <p:nvPicPr>
          <p:cNvPr id="71687" name="Picture 9" descr="Picture 5"/>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3410" t="51720" r="3469" b="32925"/>
          <a:stretch/>
        </p:blipFill>
        <p:spPr bwMode="auto">
          <a:xfrm>
            <a:off x="457200" y="853612"/>
            <a:ext cx="8208201" cy="12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custDataLst>
              <p:tags r:id="rId4"/>
            </p:custDataLst>
          </p:nvPr>
        </p:nvSpPr>
        <p:spPr bwMode="auto">
          <a:xfrm>
            <a:off x="224630" y="2111579"/>
            <a:ext cx="2366170" cy="738664"/>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b="1" dirty="0" smtClean="0">
                <a:solidFill>
                  <a:srgbClr val="000000"/>
                </a:solidFill>
                <a:latin typeface="Cambria" pitchFamily="18" charset="0"/>
              </a:rPr>
              <a:t>a two-page description (</a:t>
            </a:r>
            <a:r>
              <a:rPr lang="en-US" sz="1400" dirty="0" smtClean="0">
                <a:solidFill>
                  <a:srgbClr val="000000"/>
                </a:solidFill>
                <a:latin typeface="Cambria" pitchFamily="18" charset="0"/>
              </a:rPr>
              <a:t>with no images) by mathematician A. </a:t>
            </a:r>
            <a:r>
              <a:rPr lang="en-US" sz="1400" dirty="0" err="1">
                <a:solidFill>
                  <a:srgbClr val="000000"/>
                </a:solidFill>
                <a:latin typeface="Cambria" pitchFamily="18" charset="0"/>
              </a:rPr>
              <a:t>DeMorgan</a:t>
            </a:r>
            <a:endParaRPr lang="en-US" sz="1400" dirty="0">
              <a:solidFill>
                <a:srgbClr val="000000"/>
              </a:solidFill>
              <a:latin typeface="Cambria" pitchFamily="18" charset="0"/>
            </a:endParaRPr>
          </a:p>
        </p:txBody>
      </p:sp>
    </p:spTree>
    <p:extLst>
      <p:ext uri="{BB962C8B-B14F-4D97-AF65-F5344CB8AC3E}">
        <p14:creationId xmlns:p14="http://schemas.microsoft.com/office/powerpoint/2010/main" val="33200661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6"/>
          <p:cNvSpPr txBox="1">
            <a:spLocks noChangeArrowheads="1"/>
          </p:cNvSpPr>
          <p:nvPr>
            <p:custDataLst>
              <p:tags r:id="rId1"/>
            </p:custDataLst>
          </p:nvPr>
        </p:nvSpPr>
        <p:spPr bwMode="auto">
          <a:xfrm>
            <a:off x="122238" y="6499225"/>
            <a:ext cx="345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00000"/>
                </a:solidFill>
                <a:latin typeface="Calibri" pitchFamily="34" charset="0"/>
              </a:rPr>
              <a:t>http://www.mortati.com/glusker/fowler/index.htm</a:t>
            </a:r>
          </a:p>
        </p:txBody>
      </p:sp>
      <p:sp>
        <p:nvSpPr>
          <p:cNvPr id="71685" name="Text Box 7"/>
          <p:cNvSpPr txBox="1">
            <a:spLocks noChangeArrowheads="1"/>
          </p:cNvSpPr>
          <p:nvPr>
            <p:custDataLst>
              <p:tags r:id="rId2"/>
            </p:custDataLst>
          </p:nvPr>
        </p:nvSpPr>
        <p:spPr bwMode="auto">
          <a:xfrm>
            <a:off x="228600" y="2286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solidFill>
                  <a:srgbClr val="000000"/>
                </a:solidFill>
                <a:latin typeface="Cambria" pitchFamily="18" charset="0"/>
              </a:rPr>
              <a:t>The machine was rebuilt from two sources:</a:t>
            </a:r>
          </a:p>
        </p:txBody>
      </p:sp>
      <p:pic>
        <p:nvPicPr>
          <p:cNvPr id="71686" name="Picture 8"/>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3581400" y="2209800"/>
            <a:ext cx="5325533" cy="44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1687" name="Picture 9" descr="Picture 5"/>
          <p:cNvPicPr>
            <a:picLocks noChangeAspect="1" noChangeArrowheads="1"/>
          </p:cNvPicPr>
          <p:nvPr>
            <p:custDataLst>
              <p:tags r:id="rId4"/>
            </p:custDataLst>
          </p:nvPr>
        </p:nvPicPr>
        <p:blipFill rotWithShape="1">
          <a:blip r:embed="rId10">
            <a:extLst>
              <a:ext uri="{28A0092B-C50C-407E-A947-70E740481C1C}">
                <a14:useLocalDpi xmlns:a14="http://schemas.microsoft.com/office/drawing/2010/main" val="0"/>
              </a:ext>
            </a:extLst>
          </a:blip>
          <a:srcRect l="3410" t="51720" r="3469" b="32925"/>
          <a:stretch/>
        </p:blipFill>
        <p:spPr bwMode="auto">
          <a:xfrm>
            <a:off x="457200" y="853612"/>
            <a:ext cx="8208201" cy="12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Text Box 11"/>
          <p:cNvSpPr txBox="1">
            <a:spLocks noChangeArrowheads="1"/>
          </p:cNvSpPr>
          <p:nvPr>
            <p:custDataLst>
              <p:tags r:id="rId5"/>
            </p:custDataLst>
          </p:nvPr>
        </p:nvSpPr>
        <p:spPr bwMode="auto">
          <a:xfrm>
            <a:off x="838201" y="3236893"/>
            <a:ext cx="2666999" cy="954107"/>
          </a:xfrm>
          <a:prstGeom prst="rect">
            <a:avLst/>
          </a:prstGeom>
          <a:solidFill>
            <a:srgbClr val="FEDDDA"/>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dirty="0">
                <a:solidFill>
                  <a:srgbClr val="000000"/>
                </a:solidFill>
                <a:latin typeface="Cambria" pitchFamily="18" charset="0"/>
              </a:rPr>
              <a:t>a</a:t>
            </a:r>
            <a:r>
              <a:rPr lang="en-US" sz="1400" b="1" dirty="0">
                <a:solidFill>
                  <a:srgbClr val="000000"/>
                </a:solidFill>
                <a:latin typeface="Cambria" pitchFamily="18" charset="0"/>
              </a:rPr>
              <a:t> picture of it </a:t>
            </a:r>
            <a:r>
              <a:rPr lang="en-US" sz="1400" dirty="0">
                <a:solidFill>
                  <a:srgbClr val="000000"/>
                </a:solidFill>
                <a:latin typeface="Cambria" pitchFamily="18" charset="0"/>
              </a:rPr>
              <a:t>as a</a:t>
            </a:r>
            <a:r>
              <a:rPr lang="en-US" sz="1400" b="1" dirty="0">
                <a:solidFill>
                  <a:srgbClr val="000000"/>
                </a:solidFill>
                <a:latin typeface="Cambria" pitchFamily="18" charset="0"/>
              </a:rPr>
              <a:t> </a:t>
            </a:r>
            <a:r>
              <a:rPr lang="en-US" sz="1400" b="1" dirty="0">
                <a:solidFill>
                  <a:srgbClr val="EB102C"/>
                </a:solidFill>
                <a:latin typeface="Cambria" pitchFamily="18" charset="0"/>
              </a:rPr>
              <a:t>stained-glass window</a:t>
            </a:r>
            <a:r>
              <a:rPr lang="en-US" sz="1400" b="1" dirty="0">
                <a:solidFill>
                  <a:srgbClr val="1E16E4"/>
                </a:solidFill>
                <a:latin typeface="Cambria" pitchFamily="18" charset="0"/>
              </a:rPr>
              <a:t> </a:t>
            </a:r>
            <a:r>
              <a:rPr lang="en-US" sz="1400" dirty="0">
                <a:solidFill>
                  <a:srgbClr val="000000"/>
                </a:solidFill>
                <a:latin typeface="Cambria" pitchFamily="18" charset="0"/>
              </a:rPr>
              <a:t>in Fowler's </a:t>
            </a:r>
            <a:r>
              <a:rPr lang="en-US" sz="1400" dirty="0" smtClean="0">
                <a:solidFill>
                  <a:srgbClr val="000000"/>
                </a:solidFill>
                <a:latin typeface="Cambria" pitchFamily="18" charset="0"/>
              </a:rPr>
              <a:t>church: </a:t>
            </a:r>
            <a:r>
              <a:rPr lang="en-US" sz="1400" i="1" dirty="0" smtClean="0">
                <a:solidFill>
                  <a:srgbClr val="000000"/>
                </a:solidFill>
                <a:latin typeface="Cambria" pitchFamily="18" charset="0"/>
              </a:rPr>
              <a:t>St. Michael's </a:t>
            </a:r>
            <a:r>
              <a:rPr lang="en-US" sz="1400" dirty="0" smtClean="0">
                <a:solidFill>
                  <a:srgbClr val="000000"/>
                </a:solidFill>
                <a:latin typeface="Cambria" pitchFamily="18" charset="0"/>
              </a:rPr>
              <a:t>of Great Torrington, North Devon, U.K.!</a:t>
            </a:r>
            <a:endParaRPr lang="en-US" sz="1400" dirty="0">
              <a:solidFill>
                <a:srgbClr val="000000"/>
              </a:solidFill>
              <a:latin typeface="Cambria" pitchFamily="18" charset="0"/>
            </a:endParaRPr>
          </a:p>
        </p:txBody>
      </p:sp>
      <p:sp>
        <p:nvSpPr>
          <p:cNvPr id="8" name="Text Box 10"/>
          <p:cNvSpPr txBox="1">
            <a:spLocks noChangeArrowheads="1"/>
          </p:cNvSpPr>
          <p:nvPr>
            <p:custDataLst>
              <p:tags r:id="rId6"/>
            </p:custDataLst>
          </p:nvPr>
        </p:nvSpPr>
        <p:spPr bwMode="auto">
          <a:xfrm>
            <a:off x="224630" y="2111579"/>
            <a:ext cx="2366170" cy="738664"/>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b="1" dirty="0" smtClean="0">
                <a:solidFill>
                  <a:srgbClr val="000000"/>
                </a:solidFill>
                <a:latin typeface="Cambria" pitchFamily="18" charset="0"/>
              </a:rPr>
              <a:t>a two-page description (</a:t>
            </a:r>
            <a:r>
              <a:rPr lang="en-US" sz="1400" dirty="0" smtClean="0">
                <a:solidFill>
                  <a:srgbClr val="000000"/>
                </a:solidFill>
                <a:latin typeface="Cambria" pitchFamily="18" charset="0"/>
              </a:rPr>
              <a:t>with no images) by mathematician A. </a:t>
            </a:r>
            <a:r>
              <a:rPr lang="en-US" sz="1400" dirty="0" err="1">
                <a:solidFill>
                  <a:srgbClr val="000000"/>
                </a:solidFill>
                <a:latin typeface="Cambria" pitchFamily="18" charset="0"/>
              </a:rPr>
              <a:t>DeMorgan</a:t>
            </a:r>
            <a:endParaRPr lang="en-US" sz="1400" dirty="0">
              <a:solidFill>
                <a:srgbClr val="000000"/>
              </a:solidFill>
              <a:latin typeface="Cambria" pitchFamily="18" charset="0"/>
            </a:endParaRPr>
          </a:p>
        </p:txBody>
      </p:sp>
    </p:spTree>
    <p:extLst>
      <p:ext uri="{BB962C8B-B14F-4D97-AF65-F5344CB8AC3E}">
        <p14:creationId xmlns:p14="http://schemas.microsoft.com/office/powerpoint/2010/main" val="714253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custDataLst>
              <p:tags r:id="rId1"/>
            </p:custDataLst>
          </p:nvPr>
        </p:nvSpPr>
        <p:spPr bwMode="auto">
          <a:xfrm rot="20598884">
            <a:off x="4198146" y="5274760"/>
            <a:ext cx="465109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a:solidFill>
                  <a:srgbClr val="1E16E4"/>
                </a:solidFill>
                <a:latin typeface="Cambria" pitchFamily="18" charset="0"/>
              </a:rPr>
              <a:t>See you in Lab!</a:t>
            </a:r>
          </a:p>
        </p:txBody>
      </p:sp>
      <p:sp>
        <p:nvSpPr>
          <p:cNvPr id="72707" name="Text Box 3"/>
          <p:cNvSpPr txBox="1">
            <a:spLocks noChangeArrowheads="1"/>
          </p:cNvSpPr>
          <p:nvPr/>
        </p:nvSpPr>
        <p:spPr bwMode="auto">
          <a:xfrm>
            <a:off x="1401763" y="1647825"/>
            <a:ext cx="6548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000000"/>
                </a:solidFill>
                <a:latin typeface="Calibri" pitchFamily="-106" charset="0"/>
              </a:rPr>
              <a:t>This week's homework may be submitted in two formats: electronically or </a:t>
            </a:r>
            <a:r>
              <a:rPr lang="en-US" b="1" i="1">
                <a:solidFill>
                  <a:srgbClr val="C00000"/>
                </a:solidFill>
                <a:latin typeface="Calibri" pitchFamily="-106" charset="0"/>
              </a:rPr>
              <a:t>in stained glass</a:t>
            </a:r>
            <a:r>
              <a:rPr lang="en-US">
                <a:solidFill>
                  <a:srgbClr val="000000"/>
                </a:solidFill>
                <a:latin typeface="Calibri" pitchFamily="-106" charset="0"/>
              </a:rPr>
              <a:t>.</a:t>
            </a:r>
          </a:p>
        </p:txBody>
      </p:sp>
    </p:spTree>
    <p:extLst>
      <p:ext uri="{BB962C8B-B14F-4D97-AF65-F5344CB8AC3E}">
        <p14:creationId xmlns:p14="http://schemas.microsoft.com/office/powerpoint/2010/main" val="41364636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243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0"/>
          <p:cNvSpPr txBox="1">
            <a:spLocks noChangeArrowheads="1"/>
          </p:cNvSpPr>
          <p:nvPr>
            <p:custDataLst>
              <p:tags r:id="rId1"/>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Base 10 </a:t>
            </a:r>
          </a:p>
        </p:txBody>
      </p:sp>
      <p:sp>
        <p:nvSpPr>
          <p:cNvPr id="31749" name="Text Box 37"/>
          <p:cNvSpPr txBox="1">
            <a:spLocks noChangeArrowheads="1"/>
          </p:cNvSpPr>
          <p:nvPr>
            <p:custDataLst>
              <p:tags r:id="rId2"/>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42</a:t>
            </a:r>
          </a:p>
        </p:txBody>
      </p:sp>
      <p:sp>
        <p:nvSpPr>
          <p:cNvPr id="31750" name="Text Box 39"/>
          <p:cNvSpPr txBox="1">
            <a:spLocks noChangeArrowheads="1"/>
          </p:cNvSpPr>
          <p:nvPr>
            <p:custDataLst>
              <p:tags r:id="rId3"/>
            </p:custDataLst>
          </p:nvPr>
        </p:nvSpPr>
        <p:spPr bwMode="auto">
          <a:xfrm>
            <a:off x="5334000" y="310038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dirty="0">
                <a:latin typeface="Cambria" pitchFamily="18" charset="0"/>
              </a:rPr>
              <a:t>4 tens   +   2 ones</a:t>
            </a:r>
          </a:p>
        </p:txBody>
      </p:sp>
      <p:sp>
        <p:nvSpPr>
          <p:cNvPr id="31751" name="Line 40"/>
          <p:cNvSpPr>
            <a:spLocks noChangeShapeType="1"/>
          </p:cNvSpPr>
          <p:nvPr>
            <p:custDataLst>
              <p:tags r:id="rId4"/>
            </p:custDataLst>
          </p:nvPr>
        </p:nvSpPr>
        <p:spPr bwMode="auto">
          <a:xfrm flipH="1">
            <a:off x="6248400" y="2795588"/>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2" name="Line 41"/>
          <p:cNvSpPr>
            <a:spLocks noChangeShapeType="1"/>
          </p:cNvSpPr>
          <p:nvPr>
            <p:custDataLst>
              <p:tags r:id="rId5"/>
            </p:custDataLst>
          </p:nvPr>
        </p:nvSpPr>
        <p:spPr bwMode="auto">
          <a:xfrm>
            <a:off x="7010400" y="2795588"/>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3" name="Text Box 51"/>
          <p:cNvSpPr txBox="1">
            <a:spLocks noChangeArrowheads="1"/>
          </p:cNvSpPr>
          <p:nvPr>
            <p:custDataLst>
              <p:tags r:id="rId6"/>
            </p:custDataLst>
          </p:nvPr>
        </p:nvSpPr>
        <p:spPr bwMode="auto">
          <a:xfrm>
            <a:off x="6256338" y="5284788"/>
            <a:ext cx="11445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123</a:t>
            </a:r>
          </a:p>
        </p:txBody>
      </p:sp>
      <p:sp>
        <p:nvSpPr>
          <p:cNvPr id="31754" name="Text Box 52"/>
          <p:cNvSpPr txBox="1">
            <a:spLocks noChangeArrowheads="1"/>
          </p:cNvSpPr>
          <p:nvPr>
            <p:custDataLst>
              <p:tags r:id="rId7"/>
            </p:custDataLst>
          </p:nvPr>
        </p:nvSpPr>
        <p:spPr bwMode="auto">
          <a:xfrm>
            <a:off x="48006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1 hundred + 2 tens + 3 ones</a:t>
            </a:r>
          </a:p>
        </p:txBody>
      </p:sp>
      <p:sp>
        <p:nvSpPr>
          <p:cNvPr id="31755" name="Line 53"/>
          <p:cNvSpPr>
            <a:spLocks noChangeShapeType="1"/>
          </p:cNvSpPr>
          <p:nvPr>
            <p:custDataLst>
              <p:tags r:id="rId8"/>
            </p:custDataLst>
          </p:nvPr>
        </p:nvSpPr>
        <p:spPr bwMode="auto">
          <a:xfrm flipH="1">
            <a:off x="5751513" y="5867400"/>
            <a:ext cx="725487" cy="45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6" name="Line 54"/>
          <p:cNvSpPr>
            <a:spLocks noChangeShapeType="1"/>
          </p:cNvSpPr>
          <p:nvPr>
            <p:custDataLst>
              <p:tags r:id="rId9"/>
            </p:custDataLst>
          </p:nvPr>
        </p:nvSpPr>
        <p:spPr bwMode="auto">
          <a:xfrm>
            <a:off x="7162800" y="58674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7" name="Text Box 55"/>
          <p:cNvSpPr txBox="1">
            <a:spLocks noChangeArrowheads="1"/>
          </p:cNvSpPr>
          <p:nvPr>
            <p:custDataLst>
              <p:tags r:id="rId10"/>
            </p:custDataLst>
          </p:nvPr>
        </p:nvSpPr>
        <p:spPr bwMode="auto">
          <a:xfrm rot="-3488041">
            <a:off x="6590242" y="15758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58" name="Text Box 56"/>
          <p:cNvSpPr txBox="1">
            <a:spLocks noChangeArrowheads="1"/>
          </p:cNvSpPr>
          <p:nvPr>
            <p:custDataLst>
              <p:tags r:id="rId11"/>
            </p:custDataLst>
          </p:nvPr>
        </p:nvSpPr>
        <p:spPr bwMode="auto">
          <a:xfrm rot="-3488041">
            <a:off x="6247342" y="16139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59" name="Text Box 57"/>
          <p:cNvSpPr txBox="1">
            <a:spLocks noChangeArrowheads="1"/>
          </p:cNvSpPr>
          <p:nvPr>
            <p:custDataLst>
              <p:tags r:id="rId12"/>
            </p:custDataLst>
          </p:nvPr>
        </p:nvSpPr>
        <p:spPr bwMode="auto">
          <a:xfrm rot="-3488041">
            <a:off x="67008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60" name="Text Box 58"/>
          <p:cNvSpPr txBox="1">
            <a:spLocks noChangeArrowheads="1"/>
          </p:cNvSpPr>
          <p:nvPr>
            <p:custDataLst>
              <p:tags r:id="rId13"/>
            </p:custDataLst>
          </p:nvPr>
        </p:nvSpPr>
        <p:spPr bwMode="auto">
          <a:xfrm rot="-3488041">
            <a:off x="63579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61" name="Text Box 59"/>
          <p:cNvSpPr txBox="1">
            <a:spLocks noChangeArrowheads="1"/>
          </p:cNvSpPr>
          <p:nvPr>
            <p:custDataLst>
              <p:tags r:id="rId14"/>
            </p:custDataLst>
          </p:nvPr>
        </p:nvSpPr>
        <p:spPr bwMode="auto">
          <a:xfrm rot="-3488041">
            <a:off x="5833269" y="4339653"/>
            <a:ext cx="2117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HUNDREDs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1762" name="Line 60"/>
          <p:cNvSpPr>
            <a:spLocks noChangeShapeType="1"/>
          </p:cNvSpPr>
          <p:nvPr>
            <p:custDataLst>
              <p:tags r:id="rId15"/>
            </p:custDataLst>
          </p:nvPr>
        </p:nvSpPr>
        <p:spPr bwMode="auto">
          <a:xfrm>
            <a:off x="6789738" y="5884863"/>
            <a:ext cx="176212" cy="407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 name="Text Box 31"/>
          <p:cNvSpPr txBox="1">
            <a:spLocks noChangeArrowheads="1"/>
          </p:cNvSpPr>
          <p:nvPr>
            <p:custDataLst>
              <p:tags r:id="rId16"/>
            </p:custDataLst>
          </p:nvPr>
        </p:nvSpPr>
        <p:spPr bwMode="auto">
          <a:xfrm>
            <a:off x="533400" y="2667000"/>
            <a:ext cx="3810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a:latin typeface="Cambria" pitchFamily="18" charset="0"/>
              </a:rPr>
              <a:t>What </a:t>
            </a:r>
            <a:r>
              <a:rPr lang="en-US" sz="4200" i="1" dirty="0">
                <a:latin typeface="Cambria" pitchFamily="18" charset="0"/>
              </a:rPr>
              <a:t>is</a:t>
            </a:r>
            <a:r>
              <a:rPr lang="en-US" sz="4200" dirty="0">
                <a:latin typeface="Cambria" pitchFamily="18" charset="0"/>
              </a:rPr>
              <a:t> 42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ounded Rectangle 1"/>
          <p:cNvSpPr>
            <a:spLocks noChangeArrowheads="1"/>
          </p:cNvSpPr>
          <p:nvPr/>
        </p:nvSpPr>
        <p:spPr bwMode="auto">
          <a:xfrm>
            <a:off x="5418138" y="990600"/>
            <a:ext cx="3497262" cy="2362200"/>
          </a:xfrm>
          <a:prstGeom prst="roundRect">
            <a:avLst>
              <a:gd name="adj" fmla="val 16667"/>
            </a:avLst>
          </a:prstGeom>
          <a:solidFill>
            <a:srgbClr val="FEDDDA"/>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54275" name="Text Box 5"/>
          <p:cNvSpPr txBox="1">
            <a:spLocks noChangeArrowheads="1"/>
          </p:cNvSpPr>
          <p:nvPr>
            <p:custDataLst>
              <p:tags r:id="rId1"/>
            </p:custDataLst>
          </p:nvPr>
        </p:nvSpPr>
        <p:spPr bwMode="auto">
          <a:xfrm>
            <a:off x="533400" y="1524000"/>
            <a:ext cx="129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p:txBody>
      </p:sp>
      <p:sp>
        <p:nvSpPr>
          <p:cNvPr id="54276" name="Text Box 6"/>
          <p:cNvSpPr txBox="1">
            <a:spLocks noChangeArrowheads="1"/>
          </p:cNvSpPr>
          <p:nvPr>
            <p:custDataLst>
              <p:tags r:id="rId2"/>
            </p:custDataLst>
          </p:nvPr>
        </p:nvSpPr>
        <p:spPr bwMode="auto">
          <a:xfrm>
            <a:off x="522288" y="1066800"/>
            <a:ext cx="3363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solidFill>
                  <a:srgbClr val="1C10EF"/>
                </a:solidFill>
                <a:latin typeface="Courier New" pitchFamily="-106" charset="0"/>
              </a:rPr>
              <a:t>21 </a:t>
            </a:r>
            <a:r>
              <a:rPr lang="en-US" b="1">
                <a:solidFill>
                  <a:srgbClr val="1C10EF"/>
                </a:solidFill>
                <a:latin typeface="Courier New" pitchFamily="-106" charset="0"/>
                <a:sym typeface="Symbol" pitchFamily="18" charset="2"/>
              </a:rPr>
              <a:t> 6  </a:t>
            </a:r>
            <a:r>
              <a:rPr lang="en-US">
                <a:solidFill>
                  <a:srgbClr val="1C10EF"/>
                </a:solidFill>
                <a:latin typeface="Courier New" pitchFamily="-106" charset="0"/>
                <a:sym typeface="Symbol" pitchFamily="18" charset="2"/>
              </a:rPr>
              <a:t>==</a:t>
            </a:r>
            <a:r>
              <a:rPr lang="en-US" b="1">
                <a:solidFill>
                  <a:srgbClr val="1C10EF"/>
                </a:solidFill>
                <a:latin typeface="Courier New" pitchFamily="-106" charset="0"/>
                <a:sym typeface="Symbol" pitchFamily="18" charset="2"/>
              </a:rPr>
              <a:t>  126</a:t>
            </a:r>
            <a:endParaRPr lang="en-US" b="1">
              <a:solidFill>
                <a:srgbClr val="1C10EF"/>
              </a:solidFill>
              <a:latin typeface="Courier New" pitchFamily="-106" charset="0"/>
            </a:endParaRPr>
          </a:p>
        </p:txBody>
      </p:sp>
      <p:pic>
        <p:nvPicPr>
          <p:cNvPr id="54277" name="Picture 7" descr="russianalien"/>
          <p:cNvPicPr>
            <a:picLocks noChangeAspect="1" noChangeArrowheads="1"/>
          </p:cNvPicPr>
          <p:nvPr>
            <p:custDataLst>
              <p:tags r:id="rId3"/>
            </p:custDataLst>
          </p:nvPr>
        </p:nvPicPr>
        <p:blipFill>
          <a:blip r:embed="rId26">
            <a:extLst>
              <a:ext uri="{28A0092B-C50C-407E-A947-70E740481C1C}">
                <a14:useLocalDpi xmlns:a14="http://schemas.microsoft.com/office/drawing/2010/main" val="0"/>
              </a:ext>
            </a:extLst>
          </a:blip>
          <a:srcRect/>
          <a:stretch>
            <a:fillRect/>
          </a:stretch>
        </p:blipFill>
        <p:spPr bwMode="auto">
          <a:xfrm>
            <a:off x="6400800" y="5568950"/>
            <a:ext cx="18176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8"/>
          <p:cNvSpPr txBox="1">
            <a:spLocks noChangeArrowheads="1"/>
          </p:cNvSpPr>
          <p:nvPr>
            <p:custDataLst>
              <p:tags r:id="rId4"/>
            </p:custDataLst>
          </p:nvPr>
        </p:nvSpPr>
        <p:spPr bwMode="auto">
          <a:xfrm>
            <a:off x="457200" y="1524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a:latin typeface="Times New Roman" pitchFamily="-106" charset="0"/>
              </a:rPr>
              <a:t>Insight: </a:t>
            </a:r>
            <a:r>
              <a:rPr lang="en-US" sz="3200">
                <a:latin typeface="Times New Roman" pitchFamily="-106" charset="0"/>
              </a:rPr>
              <a:t>Multiplication with Russian Peasants</a:t>
            </a:r>
          </a:p>
        </p:txBody>
      </p:sp>
      <p:sp>
        <p:nvSpPr>
          <p:cNvPr id="54279" name="Text Box 9"/>
          <p:cNvSpPr txBox="1">
            <a:spLocks noChangeArrowheads="1"/>
          </p:cNvSpPr>
          <p:nvPr>
            <p:custDataLst>
              <p:tags r:id="rId5"/>
            </p:custDataLst>
          </p:nvPr>
        </p:nvSpPr>
        <p:spPr bwMode="auto">
          <a:xfrm>
            <a:off x="5603875" y="1176338"/>
            <a:ext cx="31511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latin typeface="Cambria" pitchFamily="18" charset="0"/>
              </a:rPr>
              <a:t>Write the factors in two columns. </a:t>
            </a:r>
          </a:p>
          <a:p>
            <a:pPr>
              <a:spcBef>
                <a:spcPct val="50000"/>
              </a:spcBef>
            </a:pPr>
            <a:r>
              <a:rPr lang="en-US" sz="1600">
                <a:latin typeface="Cambria" pitchFamily="18" charset="0"/>
              </a:rPr>
              <a:t>Repeatedly halve the LEFT and double the RIGHT. </a:t>
            </a:r>
          </a:p>
          <a:p>
            <a:pPr>
              <a:spcBef>
                <a:spcPct val="50000"/>
              </a:spcBef>
            </a:pPr>
            <a:r>
              <a:rPr lang="en-US" sz="1600">
                <a:latin typeface="Cambria" pitchFamily="18" charset="0"/>
              </a:rPr>
              <a:t>Pull out the RIGHT values where the LEFT values are </a:t>
            </a:r>
            <a:r>
              <a:rPr lang="en-US" sz="1600" b="1" i="1" u="sng">
                <a:latin typeface="Cambria" pitchFamily="18" charset="0"/>
              </a:rPr>
              <a:t>odd</a:t>
            </a:r>
            <a:r>
              <a:rPr lang="en-US" sz="1600">
                <a:latin typeface="Cambria" pitchFamily="18" charset="0"/>
              </a:rPr>
              <a:t>. </a:t>
            </a:r>
          </a:p>
          <a:p>
            <a:pPr>
              <a:spcBef>
                <a:spcPct val="50000"/>
              </a:spcBef>
            </a:pPr>
            <a:r>
              <a:rPr lang="en-US" sz="1600" i="1">
                <a:latin typeface="Cambria" pitchFamily="18" charset="0"/>
              </a:rPr>
              <a:t>Sum those values for the answer.</a:t>
            </a:r>
          </a:p>
        </p:txBody>
      </p:sp>
      <p:sp>
        <p:nvSpPr>
          <p:cNvPr id="54280" name="Text Box 10"/>
          <p:cNvSpPr txBox="1">
            <a:spLocks noChangeArrowheads="1"/>
          </p:cNvSpPr>
          <p:nvPr>
            <p:custDataLst>
              <p:tags r:id="rId6"/>
            </p:custDataLst>
          </p:nvPr>
        </p:nvSpPr>
        <p:spPr bwMode="auto">
          <a:xfrm>
            <a:off x="7261225" y="6248400"/>
            <a:ext cx="1730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900" dirty="0">
                <a:latin typeface="Calibri" pitchFamily="34" charset="0"/>
                <a:cs typeface="Times New Roman" pitchFamily="-106" charset="0"/>
              </a:rPr>
              <a:t>(Translation:  “</a:t>
            </a:r>
            <a:r>
              <a:rPr lang="en-US" sz="900" dirty="0">
                <a:solidFill>
                  <a:srgbClr val="B410CE"/>
                </a:solidFill>
                <a:latin typeface="Calibri" pitchFamily="34" charset="0"/>
                <a:cs typeface="Times New Roman" pitchFamily="-106" charset="0"/>
              </a:rPr>
              <a:t>Hello, American Students!</a:t>
            </a:r>
            <a:r>
              <a:rPr lang="en-US" sz="900" dirty="0">
                <a:latin typeface="Calibri" pitchFamily="34" charset="0"/>
                <a:cs typeface="Times New Roman" pitchFamily="-106" charset="0"/>
              </a:rPr>
              <a:t>” I've been told there's a typo here, too!)</a:t>
            </a:r>
          </a:p>
        </p:txBody>
      </p:sp>
      <p:grpSp>
        <p:nvGrpSpPr>
          <p:cNvPr id="54281" name="Group 11"/>
          <p:cNvGrpSpPr>
            <a:grpSpLocks/>
          </p:cNvGrpSpPr>
          <p:nvPr>
            <p:custDataLst>
              <p:tags r:id="rId7"/>
            </p:custDataLst>
          </p:nvPr>
        </p:nvGrpSpPr>
        <p:grpSpPr bwMode="auto">
          <a:xfrm>
            <a:off x="8535988" y="5332413"/>
            <a:ext cx="455612" cy="473075"/>
            <a:chOff x="2928" y="1051"/>
            <a:chExt cx="840" cy="957"/>
          </a:xfrm>
        </p:grpSpPr>
        <p:sp>
          <p:nvSpPr>
            <p:cNvPr id="54288" name="Freeform 12"/>
            <p:cNvSpPr>
              <a:spLocks/>
            </p:cNvSpPr>
            <p:nvPr>
              <p:custDataLst>
                <p:tags r:id="rId11"/>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4289" name="Oval 13"/>
            <p:cNvSpPr>
              <a:spLocks noChangeArrowheads="1"/>
            </p:cNvSpPr>
            <p:nvPr>
              <p:custDataLst>
                <p:tags r:id="rId1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54290" name="Oval 14"/>
            <p:cNvSpPr>
              <a:spLocks noChangeArrowheads="1"/>
            </p:cNvSpPr>
            <p:nvPr>
              <p:custDataLst>
                <p:tags r:id="rId1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1" name="Oval 15"/>
            <p:cNvSpPr>
              <a:spLocks noChangeArrowheads="1"/>
            </p:cNvSpPr>
            <p:nvPr>
              <p:custDataLst>
                <p:tags r:id="rId1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2" name="Oval 16"/>
            <p:cNvSpPr>
              <a:spLocks noChangeArrowheads="1"/>
            </p:cNvSpPr>
            <p:nvPr>
              <p:custDataLst>
                <p:tags r:id="rId1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3" name="Oval 17"/>
            <p:cNvSpPr>
              <a:spLocks noChangeArrowheads="1"/>
            </p:cNvSpPr>
            <p:nvPr>
              <p:custDataLst>
                <p:tags r:id="rId1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4" name="Oval 18"/>
            <p:cNvSpPr>
              <a:spLocks noChangeArrowheads="1"/>
            </p:cNvSpPr>
            <p:nvPr>
              <p:custDataLst>
                <p:tags r:id="rId1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5" name="Oval 19"/>
            <p:cNvSpPr>
              <a:spLocks noChangeArrowheads="1"/>
            </p:cNvSpPr>
            <p:nvPr>
              <p:custDataLst>
                <p:tags r:id="rId1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6" name="AutoShape 20"/>
            <p:cNvSpPr>
              <a:spLocks noChangeArrowheads="1"/>
            </p:cNvSpPr>
            <p:nvPr>
              <p:custDataLst>
                <p:tags r:id="rId1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54297" name="Freeform 21"/>
            <p:cNvSpPr>
              <a:spLocks/>
            </p:cNvSpPr>
            <p:nvPr>
              <p:custDataLst>
                <p:tags r:id="rId2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4298" name="Freeform 22"/>
            <p:cNvSpPr>
              <a:spLocks/>
            </p:cNvSpPr>
            <p:nvPr>
              <p:custDataLst>
                <p:tags r:id="rId2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4299" name="Freeform 23"/>
            <p:cNvSpPr>
              <a:spLocks/>
            </p:cNvSpPr>
            <p:nvPr>
              <p:custDataLst>
                <p:tags r:id="rId2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4300" name="Freeform 24"/>
            <p:cNvSpPr>
              <a:spLocks/>
            </p:cNvSpPr>
            <p:nvPr>
              <p:custDataLst>
                <p:tags r:id="rId2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4282" name="Text Box 25"/>
          <p:cNvSpPr txBox="1">
            <a:spLocks noChangeArrowheads="1"/>
          </p:cNvSpPr>
          <p:nvPr>
            <p:custDataLst>
              <p:tags r:id="rId8"/>
            </p:custDataLst>
          </p:nvPr>
        </p:nvSpPr>
        <p:spPr bwMode="auto">
          <a:xfrm>
            <a:off x="7321550" y="5100638"/>
            <a:ext cx="133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67B0E"/>
                </a:solidFill>
                <a:latin typeface="Calibri" pitchFamily="-106" charset="0"/>
              </a:rPr>
              <a:t>Hey, buddy, can you spare an eye?</a:t>
            </a:r>
          </a:p>
        </p:txBody>
      </p:sp>
      <p:sp>
        <p:nvSpPr>
          <p:cNvPr id="54283" name="Text Box 6"/>
          <p:cNvSpPr txBox="1">
            <a:spLocks noChangeArrowheads="1"/>
          </p:cNvSpPr>
          <p:nvPr>
            <p:custDataLst>
              <p:tags r:id="rId9"/>
            </p:custDataLst>
          </p:nvPr>
        </p:nvSpPr>
        <p:spPr bwMode="auto">
          <a:xfrm>
            <a:off x="449263" y="3657600"/>
            <a:ext cx="389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solidFill>
                  <a:srgbClr val="1C10EF"/>
                </a:solidFill>
                <a:latin typeface="Courier New" pitchFamily="-106" charset="0"/>
              </a:rPr>
              <a:t>11 </a:t>
            </a:r>
            <a:r>
              <a:rPr lang="en-US" b="1">
                <a:solidFill>
                  <a:srgbClr val="1C10EF"/>
                </a:solidFill>
                <a:latin typeface="Courier New" pitchFamily="-106" charset="0"/>
                <a:sym typeface="Symbol" pitchFamily="18" charset="2"/>
              </a:rPr>
              <a:t> 15  </a:t>
            </a:r>
            <a:r>
              <a:rPr lang="en-US">
                <a:solidFill>
                  <a:srgbClr val="1C10EF"/>
                </a:solidFill>
                <a:latin typeface="Courier New" pitchFamily="-106" charset="0"/>
                <a:sym typeface="Symbol" pitchFamily="18" charset="2"/>
              </a:rPr>
              <a:t>==</a:t>
            </a:r>
            <a:r>
              <a:rPr lang="en-US" b="1">
                <a:solidFill>
                  <a:srgbClr val="1C10EF"/>
                </a:solidFill>
                <a:latin typeface="Courier New" pitchFamily="-106" charset="0"/>
                <a:sym typeface="Symbol" pitchFamily="18" charset="2"/>
              </a:rPr>
              <a:t>  165</a:t>
            </a:r>
            <a:endParaRPr lang="en-US" b="1">
              <a:solidFill>
                <a:srgbClr val="1C10EF"/>
              </a:solidFill>
              <a:latin typeface="Courier New" pitchFamily="-106" charset="0"/>
            </a:endParaRPr>
          </a:p>
        </p:txBody>
      </p:sp>
      <p:sp>
        <p:nvSpPr>
          <p:cNvPr id="54284" name="Text Box 5"/>
          <p:cNvSpPr txBox="1">
            <a:spLocks noChangeArrowheads="1"/>
          </p:cNvSpPr>
          <p:nvPr>
            <p:custDataLst>
              <p:tags r:id="rId10"/>
            </p:custDataLst>
          </p:nvPr>
        </p:nvSpPr>
        <p:spPr bwMode="auto">
          <a:xfrm>
            <a:off x="454025" y="4114800"/>
            <a:ext cx="1474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11   15</a:t>
            </a:r>
          </a:p>
        </p:txBody>
      </p:sp>
      <p:cxnSp>
        <p:nvCxnSpPr>
          <p:cNvPr id="54285" name="Straight Connector 3"/>
          <p:cNvCxnSpPr>
            <a:cxnSpLocks noChangeShapeType="1"/>
          </p:cNvCxnSpPr>
          <p:nvPr/>
        </p:nvCxnSpPr>
        <p:spPr bwMode="auto">
          <a:xfrm>
            <a:off x="533400" y="3505200"/>
            <a:ext cx="4648200" cy="0"/>
          </a:xfrm>
          <a:prstGeom prst="line">
            <a:avLst/>
          </a:prstGeom>
          <a:noFill/>
          <a:ln w="12700" algn="ctr">
            <a:solidFill>
              <a:srgbClr val="1C10EF"/>
            </a:solidFill>
            <a:round/>
            <a:headEnd/>
            <a:tailEnd/>
          </a:ln>
          <a:extLst>
            <a:ext uri="{909E8E84-426E-40DD-AFC4-6F175D3DCCD1}">
              <a14:hiddenFill xmlns:a14="http://schemas.microsoft.com/office/drawing/2010/main">
                <a:noFill/>
              </a14:hiddenFill>
            </a:ext>
          </a:extLst>
        </p:spPr>
      </p:cxnSp>
      <p:sp>
        <p:nvSpPr>
          <p:cNvPr id="54286" name="Rectangle 4"/>
          <p:cNvSpPr>
            <a:spLocks noChangeArrowheads="1"/>
          </p:cNvSpPr>
          <p:nvPr/>
        </p:nvSpPr>
        <p:spPr bwMode="auto">
          <a:xfrm>
            <a:off x="5554663" y="3403600"/>
            <a:ext cx="31083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i="1">
                <a:solidFill>
                  <a:srgbClr val="1C10EF"/>
                </a:solidFill>
                <a:latin typeface="Cambria" pitchFamily="18" charset="0"/>
              </a:rPr>
              <a:t>Try it.  </a:t>
            </a:r>
            <a:r>
              <a:rPr lang="en-US" sz="2100">
                <a:solidFill>
                  <a:srgbClr val="1C10EF"/>
                </a:solidFill>
                <a:latin typeface="Cambria" pitchFamily="18" charset="0"/>
              </a:rPr>
              <a:t>Why does it work?</a:t>
            </a:r>
            <a:endParaRPr lang="en-US" sz="2100">
              <a:solidFill>
                <a:srgbClr val="1C10EF"/>
              </a:solidFill>
            </a:endParaRPr>
          </a:p>
        </p:txBody>
      </p:sp>
      <mc:AlternateContent xmlns:mc="http://schemas.openxmlformats.org/markup-compatibility/2006" xmlns:p14="http://schemas.microsoft.com/office/powerpoint/2010/main">
        <mc:Choice Requires="p14">
          <p:contentPart p14:bwMode="auto" r:id="rId27">
            <p14:nvContentPartPr>
              <p14:cNvPr id="2" name="Ink 1"/>
              <p14:cNvContentPartPr/>
              <p14:nvPr/>
            </p14:nvContentPartPr>
            <p14:xfrm>
              <a:off x="384120" y="1437840"/>
              <a:ext cx="3822120" cy="4911480"/>
            </p14:xfrm>
          </p:contentPart>
        </mc:Choice>
        <mc:Fallback xmlns="">
          <p:pic>
            <p:nvPicPr>
              <p:cNvPr id="2" name="Ink 1"/>
              <p:cNvPicPr/>
              <p:nvPr/>
            </p:nvPicPr>
            <p:blipFill>
              <a:blip r:embed="rId28"/>
              <a:stretch>
                <a:fillRect/>
              </a:stretch>
            </p:blipFill>
            <p:spPr>
              <a:xfrm>
                <a:off x="374760" y="1428480"/>
                <a:ext cx="3840840" cy="4930200"/>
              </a:xfrm>
              <a:prstGeom prst="rect">
                <a:avLst/>
              </a:prstGeom>
            </p:spPr>
          </p:pic>
        </mc:Fallback>
      </mc:AlternateContent>
    </p:spTree>
    <p:extLst>
      <p:ext uri="{BB962C8B-B14F-4D97-AF65-F5344CB8AC3E}">
        <p14:creationId xmlns:p14="http://schemas.microsoft.com/office/powerpoint/2010/main" val="2800532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2"/>
          <p:cNvSpPr txBox="1">
            <a:spLocks noChangeArrowheads="1"/>
          </p:cNvSpPr>
          <p:nvPr>
            <p:custDataLst>
              <p:tags r:id="rId1"/>
            </p:custDataLst>
          </p:nvPr>
        </p:nvSpPr>
        <p:spPr bwMode="auto">
          <a:xfrm>
            <a:off x="609600" y="5973763"/>
            <a:ext cx="27447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4200" b="1">
                <a:latin typeface="Courier New" pitchFamily="-106" charset="0"/>
              </a:rPr>
              <a:t>--------</a:t>
            </a:r>
          </a:p>
        </p:txBody>
      </p:sp>
      <p:sp>
        <p:nvSpPr>
          <p:cNvPr id="32772" name="Text Box 5"/>
          <p:cNvSpPr txBox="1">
            <a:spLocks noChangeArrowheads="1"/>
          </p:cNvSpPr>
          <p:nvPr>
            <p:custDataLst>
              <p:tags r:id="rId2"/>
            </p:custDataLst>
          </p:nvPr>
        </p:nvSpPr>
        <p:spPr bwMode="auto">
          <a:xfrm>
            <a:off x="8255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Base 2 </a:t>
            </a:r>
          </a:p>
        </p:txBody>
      </p:sp>
      <p:sp>
        <p:nvSpPr>
          <p:cNvPr id="32773" name="Text Box 6"/>
          <p:cNvSpPr txBox="1">
            <a:spLocks noChangeArrowheads="1"/>
          </p:cNvSpPr>
          <p:nvPr>
            <p:custDataLst>
              <p:tags r:id="rId3"/>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latin typeface="Cambria" pitchFamily="18" charset="0"/>
              </a:rPr>
              <a:t>Base 10 </a:t>
            </a:r>
          </a:p>
        </p:txBody>
      </p:sp>
      <p:sp>
        <p:nvSpPr>
          <p:cNvPr id="32775" name="Text Box 11"/>
          <p:cNvSpPr txBox="1">
            <a:spLocks noChangeArrowheads="1"/>
          </p:cNvSpPr>
          <p:nvPr>
            <p:custDataLst>
              <p:tags r:id="rId4"/>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42</a:t>
            </a:r>
          </a:p>
        </p:txBody>
      </p:sp>
      <p:sp>
        <p:nvSpPr>
          <p:cNvPr id="32776" name="Text Box 12"/>
          <p:cNvSpPr txBox="1">
            <a:spLocks noChangeArrowheads="1"/>
          </p:cNvSpPr>
          <p:nvPr>
            <p:custDataLst>
              <p:tags r:id="rId5"/>
            </p:custDataLst>
          </p:nvPr>
        </p:nvSpPr>
        <p:spPr bwMode="auto">
          <a:xfrm>
            <a:off x="5334000" y="310038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4 tens   +   2 ones</a:t>
            </a:r>
          </a:p>
        </p:txBody>
      </p:sp>
      <p:sp>
        <p:nvSpPr>
          <p:cNvPr id="32777" name="Line 13"/>
          <p:cNvSpPr>
            <a:spLocks noChangeShapeType="1"/>
          </p:cNvSpPr>
          <p:nvPr>
            <p:custDataLst>
              <p:tags r:id="rId6"/>
            </p:custDataLst>
          </p:nvPr>
        </p:nvSpPr>
        <p:spPr bwMode="auto">
          <a:xfrm flipH="1">
            <a:off x="6248400" y="2795588"/>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78" name="Line 14"/>
          <p:cNvSpPr>
            <a:spLocks noChangeShapeType="1"/>
          </p:cNvSpPr>
          <p:nvPr>
            <p:custDataLst>
              <p:tags r:id="rId7"/>
            </p:custDataLst>
          </p:nvPr>
        </p:nvSpPr>
        <p:spPr bwMode="auto">
          <a:xfrm>
            <a:off x="7010400" y="2795588"/>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79" name="Text Box 15"/>
          <p:cNvSpPr txBox="1">
            <a:spLocks noChangeArrowheads="1"/>
          </p:cNvSpPr>
          <p:nvPr>
            <p:custDataLst>
              <p:tags r:id="rId8"/>
            </p:custDataLst>
          </p:nvPr>
        </p:nvSpPr>
        <p:spPr bwMode="auto">
          <a:xfrm>
            <a:off x="1208088" y="2620963"/>
            <a:ext cx="21050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101010</a:t>
            </a:r>
          </a:p>
        </p:txBody>
      </p:sp>
      <p:sp>
        <p:nvSpPr>
          <p:cNvPr id="32780" name="Text Box 24"/>
          <p:cNvSpPr txBox="1">
            <a:spLocks noChangeArrowheads="1"/>
          </p:cNvSpPr>
          <p:nvPr>
            <p:custDataLst>
              <p:tags r:id="rId9"/>
            </p:custDataLst>
          </p:nvPr>
        </p:nvSpPr>
        <p:spPr bwMode="auto">
          <a:xfrm>
            <a:off x="6256338" y="5284788"/>
            <a:ext cx="11445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123</a:t>
            </a:r>
          </a:p>
        </p:txBody>
      </p:sp>
      <p:sp>
        <p:nvSpPr>
          <p:cNvPr id="32781" name="Text Box 25"/>
          <p:cNvSpPr txBox="1">
            <a:spLocks noChangeArrowheads="1"/>
          </p:cNvSpPr>
          <p:nvPr>
            <p:custDataLst>
              <p:tags r:id="rId10"/>
            </p:custDataLst>
          </p:nvPr>
        </p:nvSpPr>
        <p:spPr bwMode="auto">
          <a:xfrm>
            <a:off x="48006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1 hundred + 2 tens + 3 ones</a:t>
            </a:r>
          </a:p>
        </p:txBody>
      </p:sp>
      <p:sp>
        <p:nvSpPr>
          <p:cNvPr id="32782" name="Line 26"/>
          <p:cNvSpPr>
            <a:spLocks noChangeShapeType="1"/>
          </p:cNvSpPr>
          <p:nvPr>
            <p:custDataLst>
              <p:tags r:id="rId11"/>
            </p:custDataLst>
          </p:nvPr>
        </p:nvSpPr>
        <p:spPr bwMode="auto">
          <a:xfrm flipH="1">
            <a:off x="5751513" y="5867400"/>
            <a:ext cx="725487" cy="45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83" name="Line 27"/>
          <p:cNvSpPr>
            <a:spLocks noChangeShapeType="1"/>
          </p:cNvSpPr>
          <p:nvPr>
            <p:custDataLst>
              <p:tags r:id="rId12"/>
            </p:custDataLst>
          </p:nvPr>
        </p:nvSpPr>
        <p:spPr bwMode="auto">
          <a:xfrm>
            <a:off x="7162800" y="58674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89" name="Line 33"/>
          <p:cNvSpPr>
            <a:spLocks noChangeShapeType="1"/>
          </p:cNvSpPr>
          <p:nvPr>
            <p:custDataLst>
              <p:tags r:id="rId13"/>
            </p:custDataLst>
          </p:nvPr>
        </p:nvSpPr>
        <p:spPr bwMode="auto">
          <a:xfrm>
            <a:off x="6789738" y="5884863"/>
            <a:ext cx="176212" cy="407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90" name="Text Box 35"/>
          <p:cNvSpPr txBox="1">
            <a:spLocks noChangeArrowheads="1"/>
          </p:cNvSpPr>
          <p:nvPr>
            <p:custDataLst>
              <p:tags r:id="rId14"/>
            </p:custDataLst>
          </p:nvPr>
        </p:nvSpPr>
        <p:spPr bwMode="auto">
          <a:xfrm>
            <a:off x="3657600" y="632936"/>
            <a:ext cx="1752600" cy="738664"/>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each column represents </a:t>
            </a:r>
            <a:r>
              <a:rPr lang="en-US" sz="1400" dirty="0" smtClean="0">
                <a:latin typeface="Cambria" pitchFamily="18" charset="0"/>
              </a:rPr>
              <a:t>the base's next power</a:t>
            </a:r>
            <a:endParaRPr lang="en-US" sz="1400" dirty="0">
              <a:latin typeface="Cambria" pitchFamily="18" charset="0"/>
            </a:endParaRPr>
          </a:p>
        </p:txBody>
      </p:sp>
      <p:sp>
        <p:nvSpPr>
          <p:cNvPr id="32791" name="Text Box 36"/>
          <p:cNvSpPr txBox="1">
            <a:spLocks noChangeArrowheads="1"/>
          </p:cNvSpPr>
          <p:nvPr>
            <p:custDataLst>
              <p:tags r:id="rId15"/>
            </p:custDataLst>
          </p:nvPr>
        </p:nvSpPr>
        <p:spPr bwMode="auto">
          <a:xfrm rot="-3488041">
            <a:off x="2653242" y="2003424"/>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ONEs column</a:t>
            </a:r>
          </a:p>
        </p:txBody>
      </p:sp>
      <p:sp>
        <p:nvSpPr>
          <p:cNvPr id="32792" name="Text Box 37"/>
          <p:cNvSpPr txBox="1">
            <a:spLocks noChangeArrowheads="1"/>
          </p:cNvSpPr>
          <p:nvPr>
            <p:custDataLst>
              <p:tags r:id="rId16"/>
            </p:custDataLst>
          </p:nvPr>
        </p:nvSpPr>
        <p:spPr bwMode="auto">
          <a:xfrm rot="-3488041">
            <a:off x="2343891" y="2003424"/>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TWOs column</a:t>
            </a:r>
          </a:p>
        </p:txBody>
      </p:sp>
      <p:sp>
        <p:nvSpPr>
          <p:cNvPr id="32793" name="Text Box 38"/>
          <p:cNvSpPr txBox="1">
            <a:spLocks noChangeArrowheads="1"/>
          </p:cNvSpPr>
          <p:nvPr>
            <p:custDataLst>
              <p:tags r:id="rId17"/>
            </p:custDataLst>
          </p:nvPr>
        </p:nvSpPr>
        <p:spPr bwMode="auto">
          <a:xfrm rot="-3488041">
            <a:off x="2034540" y="2003424"/>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FOURs column</a:t>
            </a:r>
          </a:p>
        </p:txBody>
      </p:sp>
      <p:sp>
        <p:nvSpPr>
          <p:cNvPr id="32794" name="Text Box 39"/>
          <p:cNvSpPr txBox="1">
            <a:spLocks noChangeArrowheads="1"/>
          </p:cNvSpPr>
          <p:nvPr>
            <p:custDataLst>
              <p:tags r:id="rId18"/>
            </p:custDataLst>
          </p:nvPr>
        </p:nvSpPr>
        <p:spPr bwMode="auto">
          <a:xfrm rot="-3488041">
            <a:off x="1656926" y="1944687"/>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EIGHTs column</a:t>
            </a:r>
          </a:p>
        </p:txBody>
      </p:sp>
      <p:sp>
        <p:nvSpPr>
          <p:cNvPr id="32795" name="Text Box 40"/>
          <p:cNvSpPr txBox="1">
            <a:spLocks noChangeArrowheads="1"/>
          </p:cNvSpPr>
          <p:nvPr>
            <p:custDataLst>
              <p:tags r:id="rId19"/>
            </p:custDataLst>
          </p:nvPr>
        </p:nvSpPr>
        <p:spPr bwMode="auto">
          <a:xfrm rot="-3488041">
            <a:off x="1359393" y="2003424"/>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SIXTEENs col.</a:t>
            </a:r>
          </a:p>
        </p:txBody>
      </p:sp>
      <p:sp>
        <p:nvSpPr>
          <p:cNvPr id="32796" name="Text Box 41"/>
          <p:cNvSpPr txBox="1">
            <a:spLocks noChangeArrowheads="1"/>
          </p:cNvSpPr>
          <p:nvPr>
            <p:custDataLst>
              <p:tags r:id="rId20"/>
            </p:custDataLst>
          </p:nvPr>
        </p:nvSpPr>
        <p:spPr bwMode="auto">
          <a:xfrm rot="-3488041">
            <a:off x="868275" y="1783909"/>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THIRTYTWOs col.</a:t>
            </a:r>
          </a:p>
        </p:txBody>
      </p:sp>
      <p:sp>
        <p:nvSpPr>
          <p:cNvPr id="32797" name="Text Box 43"/>
          <p:cNvSpPr txBox="1">
            <a:spLocks noChangeArrowheads="1"/>
          </p:cNvSpPr>
          <p:nvPr>
            <p:custDataLst>
              <p:tags r:id="rId21"/>
            </p:custDataLst>
          </p:nvPr>
        </p:nvSpPr>
        <p:spPr bwMode="auto">
          <a:xfrm rot="-3488041">
            <a:off x="26955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798" name="Text Box 44"/>
          <p:cNvSpPr txBox="1">
            <a:spLocks noChangeArrowheads="1"/>
          </p:cNvSpPr>
          <p:nvPr>
            <p:custDataLst>
              <p:tags r:id="rId22"/>
            </p:custDataLst>
          </p:nvPr>
        </p:nvSpPr>
        <p:spPr bwMode="auto">
          <a:xfrm rot="-3488041">
            <a:off x="2360613"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TWOs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799" name="Text Box 45"/>
          <p:cNvSpPr txBox="1">
            <a:spLocks noChangeArrowheads="1"/>
          </p:cNvSpPr>
          <p:nvPr>
            <p:custDataLst>
              <p:tags r:id="rId23"/>
            </p:custDataLst>
          </p:nvPr>
        </p:nvSpPr>
        <p:spPr bwMode="auto">
          <a:xfrm rot="-3488041">
            <a:off x="20097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FOURs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800" name="Text Box 46"/>
          <p:cNvSpPr txBox="1">
            <a:spLocks noChangeArrowheads="1"/>
          </p:cNvSpPr>
          <p:nvPr>
            <p:custDataLst>
              <p:tags r:id="rId24"/>
            </p:custDataLst>
          </p:nvPr>
        </p:nvSpPr>
        <p:spPr bwMode="auto">
          <a:xfrm rot="-3488041">
            <a:off x="1712913" y="4543425"/>
            <a:ext cx="1547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EIGHTs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801" name="Text Box 47"/>
          <p:cNvSpPr txBox="1">
            <a:spLocks noChangeArrowheads="1"/>
          </p:cNvSpPr>
          <p:nvPr>
            <p:custDataLst>
              <p:tags r:id="rId25"/>
            </p:custDataLst>
          </p:nvPr>
        </p:nvSpPr>
        <p:spPr bwMode="auto">
          <a:xfrm rot="-3488041">
            <a:off x="1373188"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SIXTEENs </a:t>
            </a:r>
            <a:r>
              <a:rPr lang="en-US" sz="1200" b="1" dirty="0" smtClean="0">
                <a:solidFill>
                  <a:srgbClr val="1E16E4"/>
                </a:solidFill>
                <a:latin typeface="Cambria" pitchFamily="18" charset="0"/>
              </a:rPr>
              <a:t>  col</a:t>
            </a:r>
            <a:r>
              <a:rPr lang="en-US" sz="1200" b="1" dirty="0">
                <a:solidFill>
                  <a:srgbClr val="1E16E4"/>
                </a:solidFill>
                <a:latin typeface="Cambria" pitchFamily="18" charset="0"/>
              </a:rPr>
              <a:t>.</a:t>
            </a:r>
          </a:p>
        </p:txBody>
      </p:sp>
      <p:sp>
        <p:nvSpPr>
          <p:cNvPr id="32802" name="Text Box 48"/>
          <p:cNvSpPr txBox="1">
            <a:spLocks noChangeArrowheads="1"/>
          </p:cNvSpPr>
          <p:nvPr>
            <p:custDataLst>
              <p:tags r:id="rId26"/>
            </p:custDataLst>
          </p:nvPr>
        </p:nvSpPr>
        <p:spPr bwMode="auto">
          <a:xfrm rot="-3488041">
            <a:off x="888206" y="4360069"/>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THIRTYTWOs </a:t>
            </a:r>
            <a:r>
              <a:rPr lang="en-US" sz="1200" b="1" dirty="0" smtClean="0">
                <a:solidFill>
                  <a:srgbClr val="1E16E4"/>
                </a:solidFill>
                <a:latin typeface="Cambria" pitchFamily="18" charset="0"/>
              </a:rPr>
              <a:t>  col</a:t>
            </a:r>
            <a:r>
              <a:rPr lang="en-US" sz="1200" b="1" dirty="0">
                <a:solidFill>
                  <a:srgbClr val="1E16E4"/>
                </a:solidFill>
                <a:latin typeface="Cambria" pitchFamily="18" charset="0"/>
              </a:rPr>
              <a:t>.</a:t>
            </a:r>
          </a:p>
        </p:txBody>
      </p:sp>
      <p:sp>
        <p:nvSpPr>
          <p:cNvPr id="32803" name="Text Box 49"/>
          <p:cNvSpPr txBox="1">
            <a:spLocks noChangeArrowheads="1"/>
          </p:cNvSpPr>
          <p:nvPr>
            <p:custDataLst>
              <p:tags r:id="rId27"/>
            </p:custDataLst>
          </p:nvPr>
        </p:nvSpPr>
        <p:spPr bwMode="auto">
          <a:xfrm rot="-3488041">
            <a:off x="5834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SIXTYFOURs </a:t>
            </a:r>
            <a:r>
              <a:rPr lang="en-US" sz="1200" b="1" dirty="0" smtClean="0">
                <a:solidFill>
                  <a:srgbClr val="1E16E4"/>
                </a:solidFill>
                <a:latin typeface="Cambria" pitchFamily="18" charset="0"/>
              </a:rPr>
              <a:t>  col</a:t>
            </a:r>
            <a:endParaRPr lang="en-US" sz="1200" b="1" dirty="0">
              <a:solidFill>
                <a:srgbClr val="1E16E4"/>
              </a:solidFill>
              <a:latin typeface="Cambria" pitchFamily="18" charset="0"/>
            </a:endParaRPr>
          </a:p>
        </p:txBody>
      </p:sp>
      <p:sp>
        <p:nvSpPr>
          <p:cNvPr id="32804" name="Text Box 50"/>
          <p:cNvSpPr txBox="1">
            <a:spLocks noChangeArrowheads="1"/>
          </p:cNvSpPr>
          <p:nvPr>
            <p:custDataLst>
              <p:tags r:id="rId28"/>
            </p:custDataLst>
          </p:nvPr>
        </p:nvSpPr>
        <p:spPr bwMode="auto">
          <a:xfrm rot="-3488041">
            <a:off x="2913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smtClean="0">
                <a:solidFill>
                  <a:srgbClr val="1E16E4"/>
                </a:solidFill>
                <a:latin typeface="Cambria" pitchFamily="18" charset="0"/>
              </a:rPr>
              <a:t>128's   column</a:t>
            </a:r>
            <a:endParaRPr lang="en-US" sz="1200" b="1" dirty="0">
              <a:solidFill>
                <a:srgbClr val="1E16E4"/>
              </a:solidFill>
              <a:latin typeface="Cambria" pitchFamily="18" charset="0"/>
            </a:endParaRPr>
          </a:p>
        </p:txBody>
      </p:sp>
      <p:sp>
        <p:nvSpPr>
          <p:cNvPr id="32805" name="Text Box 51"/>
          <p:cNvSpPr txBox="1">
            <a:spLocks noChangeArrowheads="1"/>
          </p:cNvSpPr>
          <p:nvPr>
            <p:custDataLst>
              <p:tags r:id="rId29"/>
            </p:custDataLst>
          </p:nvPr>
        </p:nvSpPr>
        <p:spPr bwMode="auto">
          <a:xfrm>
            <a:off x="673100" y="6400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latin typeface="Cambria" pitchFamily="18" charset="0"/>
              </a:rPr>
              <a:t>Write 123 in binary…</a:t>
            </a:r>
          </a:p>
        </p:txBody>
      </p:sp>
      <p:sp>
        <p:nvSpPr>
          <p:cNvPr id="43" name="Text Box 55"/>
          <p:cNvSpPr txBox="1">
            <a:spLocks noChangeArrowheads="1"/>
          </p:cNvSpPr>
          <p:nvPr>
            <p:custDataLst>
              <p:tags r:id="rId30"/>
            </p:custDataLst>
          </p:nvPr>
        </p:nvSpPr>
        <p:spPr bwMode="auto">
          <a:xfrm rot="-3488041">
            <a:off x="6590242" y="15758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4" name="Text Box 56"/>
          <p:cNvSpPr txBox="1">
            <a:spLocks noChangeArrowheads="1"/>
          </p:cNvSpPr>
          <p:nvPr>
            <p:custDataLst>
              <p:tags r:id="rId31"/>
            </p:custDataLst>
          </p:nvPr>
        </p:nvSpPr>
        <p:spPr bwMode="auto">
          <a:xfrm rot="-3488041">
            <a:off x="6247342" y="16139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5" name="Text Box 57"/>
          <p:cNvSpPr txBox="1">
            <a:spLocks noChangeArrowheads="1"/>
          </p:cNvSpPr>
          <p:nvPr>
            <p:custDataLst>
              <p:tags r:id="rId32"/>
            </p:custDataLst>
          </p:nvPr>
        </p:nvSpPr>
        <p:spPr bwMode="auto">
          <a:xfrm rot="-3488041">
            <a:off x="67008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6" name="Text Box 58"/>
          <p:cNvSpPr txBox="1">
            <a:spLocks noChangeArrowheads="1"/>
          </p:cNvSpPr>
          <p:nvPr>
            <p:custDataLst>
              <p:tags r:id="rId33"/>
            </p:custDataLst>
          </p:nvPr>
        </p:nvSpPr>
        <p:spPr bwMode="auto">
          <a:xfrm rot="-3488041">
            <a:off x="63579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7" name="Text Box 59"/>
          <p:cNvSpPr txBox="1">
            <a:spLocks noChangeArrowheads="1"/>
          </p:cNvSpPr>
          <p:nvPr>
            <p:custDataLst>
              <p:tags r:id="rId34"/>
            </p:custDataLst>
          </p:nvPr>
        </p:nvSpPr>
        <p:spPr bwMode="auto">
          <a:xfrm rot="-3488041">
            <a:off x="5833269" y="4339653"/>
            <a:ext cx="2117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HUNDREDs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mc:AlternateContent xmlns:mc="http://schemas.openxmlformats.org/markup-compatibility/2006" xmlns:p14="http://schemas.microsoft.com/office/powerpoint/2010/main">
        <mc:Choice Requires="p14">
          <p:contentPart p14:bwMode="auto" r:id="rId36">
            <p14:nvContentPartPr>
              <p14:cNvPr id="2" name="Ink 1"/>
              <p14:cNvContentPartPr/>
              <p14:nvPr/>
            </p14:nvContentPartPr>
            <p14:xfrm>
              <a:off x="561960" y="2219400"/>
              <a:ext cx="8506440" cy="4467600"/>
            </p14:xfrm>
          </p:contentPart>
        </mc:Choice>
        <mc:Fallback xmlns="">
          <p:pic>
            <p:nvPicPr>
              <p:cNvPr id="2" name="Ink 1"/>
              <p:cNvPicPr/>
              <p:nvPr/>
            </p:nvPicPr>
            <p:blipFill>
              <a:blip r:embed="rId37"/>
              <a:stretch>
                <a:fillRect/>
              </a:stretch>
            </p:blipFill>
            <p:spPr>
              <a:xfrm>
                <a:off x="552600" y="2210040"/>
                <a:ext cx="8525160" cy="4486320"/>
              </a:xfrm>
              <a:prstGeom prst="rect">
                <a:avLst/>
              </a:prstGeom>
            </p:spPr>
          </p:pic>
        </mc:Fallback>
      </mc:AlternateContent>
    </p:spTree>
    <p:extLst>
      <p:ext uri="{BB962C8B-B14F-4D97-AF65-F5344CB8AC3E}">
        <p14:creationId xmlns:p14="http://schemas.microsoft.com/office/powerpoint/2010/main" val="10216945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6"/>
          <p:cNvSpPr txBox="1">
            <a:spLocks noChangeArrowheads="1"/>
          </p:cNvSpPr>
          <p:nvPr>
            <p:custDataLst>
              <p:tags r:id="rId1"/>
            </p:custDataLst>
          </p:nvPr>
        </p:nvSpPr>
        <p:spPr bwMode="auto">
          <a:xfrm>
            <a:off x="533400" y="762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Binary math</a:t>
            </a:r>
          </a:p>
        </p:txBody>
      </p:sp>
      <p:sp>
        <p:nvSpPr>
          <p:cNvPr id="33797" name="Text Box 26"/>
          <p:cNvSpPr txBox="1">
            <a:spLocks noChangeArrowheads="1"/>
          </p:cNvSpPr>
          <p:nvPr>
            <p:custDataLst>
              <p:tags r:id="rId2"/>
            </p:custDataLst>
          </p:nvPr>
        </p:nvSpPr>
        <p:spPr bwMode="auto">
          <a:xfrm>
            <a:off x="3935413" y="1066800"/>
            <a:ext cx="1079500" cy="52322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tables of basic facts</a:t>
            </a:r>
          </a:p>
        </p:txBody>
      </p:sp>
      <p:sp>
        <p:nvSpPr>
          <p:cNvPr id="33798" name="Text Box 42"/>
          <p:cNvSpPr txBox="1">
            <a:spLocks noChangeArrowheads="1"/>
          </p:cNvSpPr>
          <p:nvPr>
            <p:custDataLst>
              <p:tags r:id="rId3"/>
            </p:custDataLst>
          </p:nvPr>
        </p:nvSpPr>
        <p:spPr bwMode="auto">
          <a:xfrm>
            <a:off x="5181600" y="76200"/>
            <a:ext cx="3794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Decimal math</a:t>
            </a:r>
          </a:p>
        </p:txBody>
      </p:sp>
      <p:sp>
        <p:nvSpPr>
          <p:cNvPr id="33799" name="Text Box 43"/>
          <p:cNvSpPr txBox="1">
            <a:spLocks noChangeArrowheads="1"/>
          </p:cNvSpPr>
          <p:nvPr>
            <p:custDataLst>
              <p:tags r:id="rId4"/>
            </p:custDataLst>
          </p:nvPr>
        </p:nvSpPr>
        <p:spPr bwMode="auto">
          <a:xfrm>
            <a:off x="4222750" y="21336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sp>
        <p:nvSpPr>
          <p:cNvPr id="33800" name="Text Box 44"/>
          <p:cNvSpPr txBox="1">
            <a:spLocks noChangeArrowheads="1"/>
          </p:cNvSpPr>
          <p:nvPr>
            <p:custDataLst>
              <p:tags r:id="rId5"/>
            </p:custDataLst>
          </p:nvPr>
        </p:nvSpPr>
        <p:spPr bwMode="auto">
          <a:xfrm>
            <a:off x="4222750" y="4800600"/>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pic>
        <p:nvPicPr>
          <p:cNvPr id="33801" name="Picture 45" descr="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6075" y="838200"/>
            <a:ext cx="3260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46"/>
          <p:cNvSpPr txBox="1">
            <a:spLocks noChangeArrowheads="1"/>
          </p:cNvSpPr>
          <p:nvPr/>
        </p:nvSpPr>
        <p:spPr bwMode="auto">
          <a:xfrm>
            <a:off x="3751263" y="3111500"/>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Addition</a:t>
            </a:r>
          </a:p>
        </p:txBody>
      </p:sp>
      <p:sp>
        <p:nvSpPr>
          <p:cNvPr id="33803" name="Text Box 47"/>
          <p:cNvSpPr txBox="1">
            <a:spLocks noChangeArrowheads="1"/>
          </p:cNvSpPr>
          <p:nvPr/>
        </p:nvSpPr>
        <p:spPr bwMode="auto">
          <a:xfrm>
            <a:off x="3598863" y="5672137"/>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Multiplication</a:t>
            </a: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276480" y="857160"/>
              <a:ext cx="3248280" cy="5429880"/>
            </p14:xfrm>
          </p:contentPart>
        </mc:Choice>
        <mc:Fallback xmlns="">
          <p:pic>
            <p:nvPicPr>
              <p:cNvPr id="2" name="Ink 1"/>
              <p:cNvPicPr/>
              <p:nvPr/>
            </p:nvPicPr>
            <p:blipFill>
              <a:blip r:embed="rId10"/>
              <a:stretch>
                <a:fillRect/>
              </a:stretch>
            </p:blipFill>
            <p:spPr>
              <a:xfrm>
                <a:off x="267120" y="847800"/>
                <a:ext cx="3267000" cy="5448600"/>
              </a:xfrm>
              <a:prstGeom prst="rect">
                <a:avLst/>
              </a:prstGeom>
            </p:spPr>
          </p:pic>
        </mc:Fallback>
      </mc:AlternateContent>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2359" y="3810000"/>
            <a:ext cx="3643846" cy="2929240"/>
          </a:xfrm>
          <a:prstGeom prst="rect">
            <a:avLst/>
          </a:prstGeom>
        </p:spPr>
      </p:pic>
      <p:sp>
        <p:nvSpPr>
          <p:cNvPr id="4" name="Rectangle 3"/>
          <p:cNvSpPr/>
          <p:nvPr/>
        </p:nvSpPr>
        <p:spPr>
          <a:xfrm>
            <a:off x="4371627" y="6691812"/>
            <a:ext cx="4572000" cy="200055"/>
          </a:xfrm>
          <a:prstGeom prst="rect">
            <a:avLst/>
          </a:prstGeom>
        </p:spPr>
        <p:txBody>
          <a:bodyPr>
            <a:spAutoFit/>
          </a:bodyPr>
          <a:lstStyle/>
          <a:p>
            <a:pPr algn="r"/>
            <a:r>
              <a:rPr lang="en-US" sz="700" dirty="0" smtClean="0"/>
              <a:t>www.youtube.com/watch?v=Nh7xapVB-Wk</a:t>
            </a:r>
            <a:endParaRPr lang="en-US" sz="700" dirty="0"/>
          </a:p>
        </p:txBody>
      </p:sp>
    </p:spTree>
    <p:extLst>
      <p:ext uri="{BB962C8B-B14F-4D97-AF65-F5344CB8AC3E}">
        <p14:creationId xmlns:p14="http://schemas.microsoft.com/office/powerpoint/2010/main" val="25758020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0"/>
          <p:cNvSpPr txBox="1">
            <a:spLocks noChangeArrowheads="1"/>
          </p:cNvSpPr>
          <p:nvPr>
            <p:custDataLst>
              <p:tags r:id="rId1"/>
            </p:custDataLst>
          </p:nvPr>
        </p:nvSpPr>
        <p:spPr bwMode="auto">
          <a:xfrm>
            <a:off x="152400" y="457200"/>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000" dirty="0">
                <a:solidFill>
                  <a:srgbClr val="1E16E4"/>
                </a:solidFill>
                <a:latin typeface="Cambria" pitchFamily="18" charset="0"/>
              </a:rPr>
              <a:t>Convert these two binary numbers </a:t>
            </a:r>
            <a:r>
              <a:rPr lang="en-US" sz="2000" b="1" i="1" dirty="0">
                <a:solidFill>
                  <a:srgbClr val="1E16E4"/>
                </a:solidFill>
                <a:latin typeface="Cambria" pitchFamily="18" charset="0"/>
              </a:rPr>
              <a:t>to decimal</a:t>
            </a:r>
            <a:r>
              <a:rPr lang="en-US" sz="2000" dirty="0">
                <a:solidFill>
                  <a:srgbClr val="1E16E4"/>
                </a:solidFill>
                <a:latin typeface="Cambria" pitchFamily="18" charset="0"/>
              </a:rPr>
              <a:t>:</a:t>
            </a:r>
          </a:p>
        </p:txBody>
      </p:sp>
      <p:sp>
        <p:nvSpPr>
          <p:cNvPr id="36867" name="Text Box 33"/>
          <p:cNvSpPr txBox="1">
            <a:spLocks noChangeArrowheads="1"/>
          </p:cNvSpPr>
          <p:nvPr>
            <p:custDataLst>
              <p:tags r:id="rId2"/>
            </p:custDataLst>
          </p:nvPr>
        </p:nvSpPr>
        <p:spPr bwMode="auto">
          <a:xfrm>
            <a:off x="3200400" y="4953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110011</a:t>
            </a:r>
          </a:p>
        </p:txBody>
      </p:sp>
      <p:sp>
        <p:nvSpPr>
          <p:cNvPr id="36868" name="Text Box 34"/>
          <p:cNvSpPr txBox="1">
            <a:spLocks noChangeArrowheads="1"/>
          </p:cNvSpPr>
          <p:nvPr>
            <p:custDataLst>
              <p:tags r:id="rId3"/>
            </p:custDataLst>
          </p:nvPr>
        </p:nvSpPr>
        <p:spPr bwMode="auto">
          <a:xfrm>
            <a:off x="5943600" y="4953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10001000</a:t>
            </a:r>
          </a:p>
        </p:txBody>
      </p:sp>
      <p:sp>
        <p:nvSpPr>
          <p:cNvPr id="36869" name="Rectangle 35"/>
          <p:cNvSpPr>
            <a:spLocks noChangeArrowheads="1"/>
          </p:cNvSpPr>
          <p:nvPr>
            <p:custDataLst>
              <p:tags r:id="rId4"/>
            </p:custDataLst>
          </p:nvPr>
        </p:nvSpPr>
        <p:spPr bwMode="auto">
          <a:xfrm>
            <a:off x="521335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70" name="Rectangle 36"/>
          <p:cNvSpPr>
            <a:spLocks noChangeArrowheads="1"/>
          </p:cNvSpPr>
          <p:nvPr>
            <p:custDataLst>
              <p:tags r:id="rId5"/>
            </p:custDataLst>
          </p:nvPr>
        </p:nvSpPr>
        <p:spPr bwMode="auto">
          <a:xfrm>
            <a:off x="497205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71" name="Rectangle 37"/>
          <p:cNvSpPr>
            <a:spLocks noChangeArrowheads="1"/>
          </p:cNvSpPr>
          <p:nvPr>
            <p:custDataLst>
              <p:tags r:id="rId6"/>
            </p:custDataLst>
          </p:nvPr>
        </p:nvSpPr>
        <p:spPr bwMode="auto">
          <a:xfrm>
            <a:off x="4191000" y="3810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72" name="Rectangle 38"/>
          <p:cNvSpPr>
            <a:spLocks noChangeArrowheads="1"/>
          </p:cNvSpPr>
          <p:nvPr>
            <p:custDataLst>
              <p:tags r:id="rId7"/>
            </p:custDataLst>
          </p:nvPr>
        </p:nvSpPr>
        <p:spPr bwMode="auto">
          <a:xfrm>
            <a:off x="3924300" y="3810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73" name="Rectangle 39"/>
          <p:cNvSpPr>
            <a:spLocks noChangeArrowheads="1"/>
          </p:cNvSpPr>
          <p:nvPr>
            <p:custDataLst>
              <p:tags r:id="rId8"/>
            </p:custDataLst>
          </p:nvPr>
        </p:nvSpPr>
        <p:spPr bwMode="auto">
          <a:xfrm>
            <a:off x="471170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74" name="Rectangle 40"/>
          <p:cNvSpPr>
            <a:spLocks noChangeArrowheads="1"/>
          </p:cNvSpPr>
          <p:nvPr>
            <p:custDataLst>
              <p:tags r:id="rId9"/>
            </p:custDataLst>
          </p:nvPr>
        </p:nvSpPr>
        <p:spPr bwMode="auto">
          <a:xfrm>
            <a:off x="4470400" y="38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75" name="Rectangle 49"/>
          <p:cNvSpPr>
            <a:spLocks noChangeArrowheads="1"/>
          </p:cNvSpPr>
          <p:nvPr>
            <p:custDataLst>
              <p:tags r:id="rId10"/>
            </p:custDataLst>
          </p:nvPr>
        </p:nvSpPr>
        <p:spPr bwMode="auto">
          <a:xfrm>
            <a:off x="798195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76" name="Rectangle 50"/>
          <p:cNvSpPr>
            <a:spLocks noChangeArrowheads="1"/>
          </p:cNvSpPr>
          <p:nvPr>
            <p:custDataLst>
              <p:tags r:id="rId11"/>
            </p:custDataLst>
          </p:nvPr>
        </p:nvSpPr>
        <p:spPr bwMode="auto">
          <a:xfrm>
            <a:off x="774065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77" name="Rectangle 51"/>
          <p:cNvSpPr>
            <a:spLocks noChangeArrowheads="1"/>
          </p:cNvSpPr>
          <p:nvPr>
            <p:custDataLst>
              <p:tags r:id="rId12"/>
            </p:custDataLst>
          </p:nvPr>
        </p:nvSpPr>
        <p:spPr bwMode="auto">
          <a:xfrm>
            <a:off x="6959600" y="4191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78" name="Rectangle 52"/>
          <p:cNvSpPr>
            <a:spLocks noChangeArrowheads="1"/>
          </p:cNvSpPr>
          <p:nvPr>
            <p:custDataLst>
              <p:tags r:id="rId13"/>
            </p:custDataLst>
          </p:nvPr>
        </p:nvSpPr>
        <p:spPr bwMode="auto">
          <a:xfrm>
            <a:off x="6692900" y="4191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79" name="Rectangle 53"/>
          <p:cNvSpPr>
            <a:spLocks noChangeArrowheads="1"/>
          </p:cNvSpPr>
          <p:nvPr>
            <p:custDataLst>
              <p:tags r:id="rId14"/>
            </p:custDataLst>
          </p:nvPr>
        </p:nvSpPr>
        <p:spPr bwMode="auto">
          <a:xfrm>
            <a:off x="748030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80" name="Rectangle 54"/>
          <p:cNvSpPr>
            <a:spLocks noChangeArrowheads="1"/>
          </p:cNvSpPr>
          <p:nvPr>
            <p:custDataLst>
              <p:tags r:id="rId15"/>
            </p:custDataLst>
          </p:nvPr>
        </p:nvSpPr>
        <p:spPr bwMode="auto">
          <a:xfrm>
            <a:off x="7239000" y="4191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81" name="Rectangle 55"/>
          <p:cNvSpPr>
            <a:spLocks noChangeArrowheads="1"/>
          </p:cNvSpPr>
          <p:nvPr>
            <p:custDataLst>
              <p:tags r:id="rId16"/>
            </p:custDataLst>
          </p:nvPr>
        </p:nvSpPr>
        <p:spPr bwMode="auto">
          <a:xfrm>
            <a:off x="6464300" y="4191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36882" name="Rectangle 56"/>
          <p:cNvSpPr>
            <a:spLocks noChangeArrowheads="1"/>
          </p:cNvSpPr>
          <p:nvPr>
            <p:custDataLst>
              <p:tags r:id="rId17"/>
            </p:custDataLst>
          </p:nvPr>
        </p:nvSpPr>
        <p:spPr bwMode="auto">
          <a:xfrm>
            <a:off x="6159500" y="4191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36883" name="Text Box 19"/>
          <p:cNvSpPr txBox="1">
            <a:spLocks noChangeArrowheads="1"/>
          </p:cNvSpPr>
          <p:nvPr>
            <p:custDataLst>
              <p:tags r:id="rId18"/>
            </p:custDataLst>
          </p:nvPr>
        </p:nvSpPr>
        <p:spPr bwMode="auto">
          <a:xfrm>
            <a:off x="152400" y="2895600"/>
            <a:ext cx="312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000" dirty="0">
                <a:solidFill>
                  <a:srgbClr val="1E16E4"/>
                </a:solidFill>
                <a:latin typeface="Cambria" pitchFamily="18" charset="0"/>
              </a:rPr>
              <a:t>Convert these two decimal numbers </a:t>
            </a:r>
            <a:r>
              <a:rPr lang="en-US" sz="2000" b="1" i="1" dirty="0">
                <a:solidFill>
                  <a:srgbClr val="1E16E4"/>
                </a:solidFill>
                <a:latin typeface="Cambria" pitchFamily="18" charset="0"/>
              </a:rPr>
              <a:t>to binary</a:t>
            </a:r>
            <a:r>
              <a:rPr lang="en-US" sz="2000" dirty="0">
                <a:solidFill>
                  <a:srgbClr val="1E16E4"/>
                </a:solidFill>
                <a:latin typeface="Cambria" pitchFamily="18" charset="0"/>
              </a:rPr>
              <a:t>:</a:t>
            </a:r>
          </a:p>
        </p:txBody>
      </p:sp>
      <p:sp>
        <p:nvSpPr>
          <p:cNvPr id="36884" name="Text Box 20"/>
          <p:cNvSpPr txBox="1">
            <a:spLocks noChangeArrowheads="1"/>
          </p:cNvSpPr>
          <p:nvPr>
            <p:custDataLst>
              <p:tags r:id="rId19"/>
            </p:custDataLst>
          </p:nvPr>
        </p:nvSpPr>
        <p:spPr bwMode="auto">
          <a:xfrm>
            <a:off x="7239000" y="2819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a:t>
            </a:r>
          </a:p>
        </p:txBody>
      </p:sp>
      <p:sp>
        <p:nvSpPr>
          <p:cNvPr id="36885" name="Text Box 21"/>
          <p:cNvSpPr txBox="1">
            <a:spLocks noChangeArrowheads="1"/>
          </p:cNvSpPr>
          <p:nvPr>
            <p:custDataLst>
              <p:tags r:id="rId20"/>
            </p:custDataLst>
          </p:nvPr>
        </p:nvSpPr>
        <p:spPr bwMode="auto">
          <a:xfrm>
            <a:off x="4051300" y="2819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a:latin typeface="Courier New" pitchFamily="-106" charset="0"/>
              </a:rPr>
              <a:t>28</a:t>
            </a:r>
          </a:p>
        </p:txBody>
      </p:sp>
      <p:sp>
        <p:nvSpPr>
          <p:cNvPr id="36886" name="Rectangle 22"/>
          <p:cNvSpPr>
            <a:spLocks noChangeArrowheads="1"/>
          </p:cNvSpPr>
          <p:nvPr>
            <p:custDataLst>
              <p:tags r:id="rId21"/>
            </p:custDataLst>
          </p:nvPr>
        </p:nvSpPr>
        <p:spPr bwMode="auto">
          <a:xfrm>
            <a:off x="502285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87" name="Rectangle 23"/>
          <p:cNvSpPr>
            <a:spLocks noChangeArrowheads="1"/>
          </p:cNvSpPr>
          <p:nvPr>
            <p:custDataLst>
              <p:tags r:id="rId22"/>
            </p:custDataLst>
          </p:nvPr>
        </p:nvSpPr>
        <p:spPr bwMode="auto">
          <a:xfrm>
            <a:off x="478155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88" name="Rectangle 24"/>
          <p:cNvSpPr>
            <a:spLocks noChangeArrowheads="1"/>
          </p:cNvSpPr>
          <p:nvPr>
            <p:custDataLst>
              <p:tags r:id="rId23"/>
            </p:custDataLst>
          </p:nvPr>
        </p:nvSpPr>
        <p:spPr bwMode="auto">
          <a:xfrm>
            <a:off x="4000500" y="42513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89" name="Rectangle 25"/>
          <p:cNvSpPr>
            <a:spLocks noChangeArrowheads="1"/>
          </p:cNvSpPr>
          <p:nvPr>
            <p:custDataLst>
              <p:tags r:id="rId24"/>
            </p:custDataLst>
          </p:nvPr>
        </p:nvSpPr>
        <p:spPr bwMode="auto">
          <a:xfrm>
            <a:off x="3733800" y="42513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90" name="Rectangle 26"/>
          <p:cNvSpPr>
            <a:spLocks noChangeArrowheads="1"/>
          </p:cNvSpPr>
          <p:nvPr>
            <p:custDataLst>
              <p:tags r:id="rId25"/>
            </p:custDataLst>
          </p:nvPr>
        </p:nvSpPr>
        <p:spPr bwMode="auto">
          <a:xfrm>
            <a:off x="452120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91" name="Rectangle 27"/>
          <p:cNvSpPr>
            <a:spLocks noChangeArrowheads="1"/>
          </p:cNvSpPr>
          <p:nvPr>
            <p:custDataLst>
              <p:tags r:id="rId26"/>
            </p:custDataLst>
          </p:nvPr>
        </p:nvSpPr>
        <p:spPr bwMode="auto">
          <a:xfrm>
            <a:off x="4279900" y="42513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92" name="Rectangle 28"/>
          <p:cNvSpPr>
            <a:spLocks noChangeArrowheads="1"/>
          </p:cNvSpPr>
          <p:nvPr>
            <p:custDataLst>
              <p:tags r:id="rId27"/>
            </p:custDataLst>
          </p:nvPr>
        </p:nvSpPr>
        <p:spPr bwMode="auto">
          <a:xfrm>
            <a:off x="822325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6893" name="Rectangle 29"/>
          <p:cNvSpPr>
            <a:spLocks noChangeArrowheads="1"/>
          </p:cNvSpPr>
          <p:nvPr>
            <p:custDataLst>
              <p:tags r:id="rId28"/>
            </p:custDataLst>
          </p:nvPr>
        </p:nvSpPr>
        <p:spPr bwMode="auto">
          <a:xfrm>
            <a:off x="798195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894" name="Rectangle 30"/>
          <p:cNvSpPr>
            <a:spLocks noChangeArrowheads="1"/>
          </p:cNvSpPr>
          <p:nvPr>
            <p:custDataLst>
              <p:tags r:id="rId29"/>
            </p:custDataLst>
          </p:nvPr>
        </p:nvSpPr>
        <p:spPr bwMode="auto">
          <a:xfrm>
            <a:off x="7200900" y="423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6895" name="Rectangle 31"/>
          <p:cNvSpPr>
            <a:spLocks noChangeArrowheads="1"/>
          </p:cNvSpPr>
          <p:nvPr>
            <p:custDataLst>
              <p:tags r:id="rId30"/>
            </p:custDataLst>
          </p:nvPr>
        </p:nvSpPr>
        <p:spPr bwMode="auto">
          <a:xfrm>
            <a:off x="6934200" y="423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6896" name="Rectangle 32"/>
          <p:cNvSpPr>
            <a:spLocks noChangeArrowheads="1"/>
          </p:cNvSpPr>
          <p:nvPr>
            <p:custDataLst>
              <p:tags r:id="rId31"/>
            </p:custDataLst>
          </p:nvPr>
        </p:nvSpPr>
        <p:spPr bwMode="auto">
          <a:xfrm>
            <a:off x="772160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6897" name="Rectangle 33"/>
          <p:cNvSpPr>
            <a:spLocks noChangeArrowheads="1"/>
          </p:cNvSpPr>
          <p:nvPr>
            <p:custDataLst>
              <p:tags r:id="rId32"/>
            </p:custDataLst>
          </p:nvPr>
        </p:nvSpPr>
        <p:spPr bwMode="auto">
          <a:xfrm>
            <a:off x="7480300" y="4238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36898" name="Rectangle 34"/>
          <p:cNvSpPr>
            <a:spLocks noChangeArrowheads="1"/>
          </p:cNvSpPr>
          <p:nvPr>
            <p:custDataLst>
              <p:tags r:id="rId33"/>
            </p:custDataLst>
          </p:nvPr>
        </p:nvSpPr>
        <p:spPr bwMode="auto">
          <a:xfrm>
            <a:off x="6705600" y="4238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36899" name="Rectangle 35"/>
          <p:cNvSpPr>
            <a:spLocks noChangeArrowheads="1"/>
          </p:cNvSpPr>
          <p:nvPr>
            <p:custDataLst>
              <p:tags r:id="rId34"/>
            </p:custDataLst>
          </p:nvPr>
        </p:nvSpPr>
        <p:spPr bwMode="auto">
          <a:xfrm>
            <a:off x="6400800" y="4238625"/>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37" name="Text Box 19"/>
          <p:cNvSpPr txBox="1">
            <a:spLocks noChangeArrowheads="1"/>
          </p:cNvSpPr>
          <p:nvPr>
            <p:custDataLst>
              <p:tags r:id="rId35"/>
            </p:custDataLst>
          </p:nvPr>
        </p:nvSpPr>
        <p:spPr bwMode="auto">
          <a:xfrm>
            <a:off x="3282950" y="6420162"/>
            <a:ext cx="289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smtClean="0">
                <a:solidFill>
                  <a:srgbClr val="C00000"/>
                </a:solidFill>
                <a:latin typeface="Cambria" pitchFamily="18" charset="0"/>
              </a:rPr>
              <a:t>We'll return to this </a:t>
            </a:r>
            <a:r>
              <a:rPr lang="en-US" sz="1500" b="1" i="1" dirty="0" smtClean="0">
                <a:solidFill>
                  <a:srgbClr val="C00000"/>
                </a:solidFill>
                <a:latin typeface="Cambria" pitchFamily="18" charset="0"/>
              </a:rPr>
              <a:t>in a bit</a:t>
            </a:r>
            <a:r>
              <a:rPr lang="en-US" sz="1500" dirty="0" smtClean="0">
                <a:solidFill>
                  <a:srgbClr val="C00000"/>
                </a:solidFill>
                <a:latin typeface="Cambria" pitchFamily="18" charset="0"/>
              </a:rPr>
              <a:t>…</a:t>
            </a:r>
            <a:endParaRPr lang="en-US" sz="1500" dirty="0">
              <a:solidFill>
                <a:srgbClr val="C00000"/>
              </a:solidFill>
              <a:latin typeface="Cambria" pitchFamily="18" charset="0"/>
            </a:endParaRPr>
          </a:p>
        </p:txBody>
      </p:sp>
      <p:sp>
        <p:nvSpPr>
          <p:cNvPr id="40" name="Text Box 103"/>
          <p:cNvSpPr txBox="1">
            <a:spLocks noChangeArrowheads="1"/>
          </p:cNvSpPr>
          <p:nvPr>
            <p:custDataLst>
              <p:tags r:id="rId36"/>
            </p:custDataLst>
          </p:nvPr>
        </p:nvSpPr>
        <p:spPr bwMode="auto">
          <a:xfrm>
            <a:off x="79375" y="6381690"/>
            <a:ext cx="3121025" cy="400110"/>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00" b="1" dirty="0" smtClean="0">
                <a:solidFill>
                  <a:srgbClr val="FF0000"/>
                </a:solidFill>
                <a:latin typeface="Cambria" pitchFamily="18" charset="0"/>
              </a:rPr>
              <a:t>Extra! </a:t>
            </a:r>
            <a:r>
              <a:rPr lang="en-US" sz="1000" dirty="0" smtClean="0">
                <a:latin typeface="Cambria" pitchFamily="18" charset="0"/>
              </a:rPr>
              <a:t>Can you figure out the last two binary digits of 78,922,353 </a:t>
            </a:r>
            <a:r>
              <a:rPr lang="en-US" sz="1000" b="1" i="1" dirty="0" smtClean="0">
                <a:latin typeface="Cambria" pitchFamily="18" charset="0"/>
              </a:rPr>
              <a:t>without determining any other bits</a:t>
            </a:r>
            <a:r>
              <a:rPr lang="en-US" sz="1000" b="1" dirty="0" smtClean="0">
                <a:latin typeface="Cambria" pitchFamily="18" charset="0"/>
              </a:rPr>
              <a:t>?</a:t>
            </a:r>
            <a:endParaRPr lang="en-US" sz="1000" b="1" dirty="0">
              <a:latin typeface="Cambria" pitchFamily="18" charset="0"/>
            </a:endParaRPr>
          </a:p>
        </p:txBody>
      </p:sp>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104760" y="971640"/>
              <a:ext cx="8773200" cy="5382000"/>
            </p14:xfrm>
          </p:contentPart>
        </mc:Choice>
        <mc:Fallback xmlns="">
          <p:pic>
            <p:nvPicPr>
              <p:cNvPr id="2" name="Ink 1"/>
              <p:cNvPicPr/>
              <p:nvPr/>
            </p:nvPicPr>
            <p:blipFill>
              <a:blip r:embed="rId39"/>
              <a:stretch>
                <a:fillRect/>
              </a:stretch>
            </p:blipFill>
            <p:spPr>
              <a:xfrm>
                <a:off x="95400" y="962280"/>
                <a:ext cx="8791920" cy="5400720"/>
              </a:xfrm>
              <a:prstGeom prst="rect">
                <a:avLst/>
              </a:prstGeom>
            </p:spPr>
          </p:pic>
        </mc:Fallback>
      </mc:AlternateContent>
    </p:spTree>
    <p:extLst>
      <p:ext uri="{BB962C8B-B14F-4D97-AF65-F5344CB8AC3E}">
        <p14:creationId xmlns:p14="http://schemas.microsoft.com/office/powerpoint/2010/main" val="12486872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4953000" y="289278"/>
            <a:ext cx="4010378" cy="1584678"/>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37890" name="Text Box 19"/>
          <p:cNvSpPr txBox="1">
            <a:spLocks noChangeArrowheads="1"/>
          </p:cNvSpPr>
          <p:nvPr>
            <p:custDataLst>
              <p:tags r:id="rId1"/>
            </p:custDataLst>
          </p:nvPr>
        </p:nvSpPr>
        <p:spPr bwMode="auto">
          <a:xfrm>
            <a:off x="228600" y="152400"/>
            <a:ext cx="419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a:solidFill>
                  <a:srgbClr val="1E16E4"/>
                </a:solidFill>
                <a:latin typeface="Cambria" pitchFamily="18" charset="0"/>
              </a:rPr>
              <a:t>Add these two binary numbers </a:t>
            </a:r>
            <a:r>
              <a:rPr lang="en-US" sz="2000" b="1" i="1" dirty="0">
                <a:solidFill>
                  <a:srgbClr val="1E16E4"/>
                </a:solidFill>
                <a:latin typeface="Cambria" pitchFamily="18" charset="0"/>
              </a:rPr>
              <a:t>WITHOUT</a:t>
            </a:r>
            <a:r>
              <a:rPr lang="en-US" sz="2000" dirty="0">
                <a:solidFill>
                  <a:srgbClr val="1E16E4"/>
                </a:solidFill>
                <a:latin typeface="Cambria" pitchFamily="18" charset="0"/>
              </a:rPr>
              <a:t> converting to decimal !</a:t>
            </a:r>
          </a:p>
        </p:txBody>
      </p:sp>
      <p:sp>
        <p:nvSpPr>
          <p:cNvPr id="37891" name="Text Box 21"/>
          <p:cNvSpPr txBox="1">
            <a:spLocks noChangeArrowheads="1"/>
          </p:cNvSpPr>
          <p:nvPr>
            <p:custDataLst>
              <p:tags r:id="rId2"/>
            </p:custDataLst>
          </p:nvPr>
        </p:nvSpPr>
        <p:spPr bwMode="auto">
          <a:xfrm>
            <a:off x="6762045" y="47969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a:latin typeface="Cambria" pitchFamily="18" charset="0"/>
              </a:rPr>
              <a:t>Hint: </a:t>
            </a:r>
          </a:p>
        </p:txBody>
      </p:sp>
      <p:sp>
        <p:nvSpPr>
          <p:cNvPr id="37892" name="Text Box 22"/>
          <p:cNvSpPr txBox="1">
            <a:spLocks noChangeArrowheads="1"/>
          </p:cNvSpPr>
          <p:nvPr>
            <p:custDataLst>
              <p:tags r:id="rId3"/>
            </p:custDataLst>
          </p:nvPr>
        </p:nvSpPr>
        <p:spPr bwMode="auto">
          <a:xfrm>
            <a:off x="5715000" y="5953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529</a:t>
            </a:r>
          </a:p>
        </p:txBody>
      </p:sp>
      <p:sp>
        <p:nvSpPr>
          <p:cNvPr id="37893" name="Text Box 23"/>
          <p:cNvSpPr txBox="1">
            <a:spLocks noChangeArrowheads="1"/>
          </p:cNvSpPr>
          <p:nvPr>
            <p:custDataLst>
              <p:tags r:id="rId4"/>
            </p:custDataLst>
          </p:nvPr>
        </p:nvSpPr>
        <p:spPr bwMode="auto">
          <a:xfrm>
            <a:off x="5715000" y="9001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742</a:t>
            </a:r>
          </a:p>
        </p:txBody>
      </p:sp>
      <p:sp>
        <p:nvSpPr>
          <p:cNvPr id="37894" name="Line 24"/>
          <p:cNvSpPr>
            <a:spLocks noChangeShapeType="1"/>
          </p:cNvSpPr>
          <p:nvPr>
            <p:custDataLst>
              <p:tags r:id="rId5"/>
            </p:custDataLst>
          </p:nvPr>
        </p:nvSpPr>
        <p:spPr bwMode="auto">
          <a:xfrm>
            <a:off x="5567363" y="1281113"/>
            <a:ext cx="9096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7895" name="Text Box 25"/>
          <p:cNvSpPr txBox="1">
            <a:spLocks noChangeArrowheads="1"/>
          </p:cNvSpPr>
          <p:nvPr>
            <p:custDataLst>
              <p:tags r:id="rId6"/>
            </p:custDataLst>
          </p:nvPr>
        </p:nvSpPr>
        <p:spPr bwMode="auto">
          <a:xfrm>
            <a:off x="5334000" y="128111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1271</a:t>
            </a:r>
          </a:p>
        </p:txBody>
      </p:sp>
      <p:sp>
        <p:nvSpPr>
          <p:cNvPr id="37896" name="Rectangle 26"/>
          <p:cNvSpPr>
            <a:spLocks noChangeArrowheads="1"/>
          </p:cNvSpPr>
          <p:nvPr>
            <p:custDataLst>
              <p:tags r:id="rId7"/>
            </p:custDataLst>
          </p:nvPr>
        </p:nvSpPr>
        <p:spPr bwMode="auto">
          <a:xfrm>
            <a:off x="5981700" y="442913"/>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400" b="1">
                <a:latin typeface="Courier New" pitchFamily="-106" charset="0"/>
              </a:rPr>
              <a:t>1</a:t>
            </a:r>
          </a:p>
        </p:txBody>
      </p:sp>
      <p:sp>
        <p:nvSpPr>
          <p:cNvPr id="37897" name="Text Box 27"/>
          <p:cNvSpPr txBox="1">
            <a:spLocks noChangeArrowheads="1"/>
          </p:cNvSpPr>
          <p:nvPr>
            <p:custDataLst>
              <p:tags r:id="rId8"/>
            </p:custDataLst>
          </p:nvPr>
        </p:nvSpPr>
        <p:spPr bwMode="auto">
          <a:xfrm>
            <a:off x="6858000" y="909935"/>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Do you remember this algorithm? It's the same!</a:t>
            </a:r>
          </a:p>
        </p:txBody>
      </p:sp>
      <p:sp>
        <p:nvSpPr>
          <p:cNvPr id="37898" name="Rectangle 28"/>
          <p:cNvSpPr>
            <a:spLocks noChangeArrowheads="1"/>
          </p:cNvSpPr>
          <p:nvPr>
            <p:custDataLst>
              <p:tags r:id="rId9"/>
            </p:custDataLst>
          </p:nvPr>
        </p:nvSpPr>
        <p:spPr bwMode="auto">
          <a:xfrm>
            <a:off x="5449888" y="92551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37899" name="Line 29"/>
          <p:cNvSpPr>
            <a:spLocks noChangeShapeType="1"/>
          </p:cNvSpPr>
          <p:nvPr>
            <p:custDataLst>
              <p:tags r:id="rId10"/>
            </p:custDataLst>
          </p:nvPr>
        </p:nvSpPr>
        <p:spPr bwMode="auto">
          <a:xfrm flipH="1">
            <a:off x="6502399" y="1072443"/>
            <a:ext cx="440268" cy="33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37900" name="Text Box 43"/>
          <p:cNvSpPr txBox="1">
            <a:spLocks noChangeArrowheads="1"/>
          </p:cNvSpPr>
          <p:nvPr>
            <p:custDataLst>
              <p:tags r:id="rId11"/>
            </p:custDataLst>
          </p:nvPr>
        </p:nvSpPr>
        <p:spPr bwMode="auto">
          <a:xfrm>
            <a:off x="1933222" y="1377069"/>
            <a:ext cx="2257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101101</a:t>
            </a:r>
          </a:p>
        </p:txBody>
      </p:sp>
      <p:sp>
        <p:nvSpPr>
          <p:cNvPr id="37901" name="Text Box 44"/>
          <p:cNvSpPr txBox="1">
            <a:spLocks noChangeArrowheads="1"/>
          </p:cNvSpPr>
          <p:nvPr>
            <p:custDataLst>
              <p:tags r:id="rId12"/>
            </p:custDataLst>
          </p:nvPr>
        </p:nvSpPr>
        <p:spPr bwMode="auto">
          <a:xfrm>
            <a:off x="2667000" y="1986669"/>
            <a:ext cx="152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1110</a:t>
            </a:r>
          </a:p>
        </p:txBody>
      </p:sp>
      <p:sp>
        <p:nvSpPr>
          <p:cNvPr id="37902" name="Rectangle 45"/>
          <p:cNvSpPr>
            <a:spLocks noChangeArrowheads="1"/>
          </p:cNvSpPr>
          <p:nvPr>
            <p:custDataLst>
              <p:tags r:id="rId13"/>
            </p:custDataLst>
          </p:nvPr>
        </p:nvSpPr>
        <p:spPr bwMode="auto">
          <a:xfrm>
            <a:off x="838200" y="2009247"/>
            <a:ext cx="5084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4200" b="1" dirty="0">
                <a:latin typeface="Courier New" pitchFamily="-106" charset="0"/>
              </a:rPr>
              <a:t>+</a:t>
            </a:r>
          </a:p>
        </p:txBody>
      </p:sp>
      <p:cxnSp>
        <p:nvCxnSpPr>
          <p:cNvPr id="4" name="Straight Connector 3"/>
          <p:cNvCxnSpPr/>
          <p:nvPr/>
        </p:nvCxnSpPr>
        <p:spPr bwMode="auto">
          <a:xfrm flipH="1">
            <a:off x="838200" y="2747911"/>
            <a:ext cx="3324578" cy="0"/>
          </a:xfrm>
          <a:prstGeom prst="line">
            <a:avLst/>
          </a:prstGeom>
          <a:noFill/>
          <a:ln w="19050" cap="flat" cmpd="sng" algn="ctr">
            <a:solidFill>
              <a:schemeClr val="tx1"/>
            </a:solidFill>
            <a:prstDash val="solid"/>
            <a:round/>
            <a:headEnd type="none" w="med" len="med"/>
            <a:tailEnd type="none" w="med" len="med"/>
          </a:ln>
          <a:effectLst/>
        </p:spPr>
      </p:cxnSp>
      <p:sp>
        <p:nvSpPr>
          <p:cNvPr id="3" name="Rectangle 2"/>
          <p:cNvSpPr/>
          <p:nvPr/>
        </p:nvSpPr>
        <p:spPr>
          <a:xfrm>
            <a:off x="8608794" y="6019800"/>
            <a:ext cx="354584" cy="261610"/>
          </a:xfrm>
          <a:prstGeom prst="rect">
            <a:avLst/>
          </a:prstGeom>
        </p:spPr>
        <p:txBody>
          <a:bodyPr wrap="none">
            <a:spAutoFit/>
          </a:bodyPr>
          <a:lstStyle/>
          <a:p>
            <a:r>
              <a:rPr lang="en-US" sz="1100" b="1" dirty="0" smtClean="0">
                <a:latin typeface="Courier New" pitchFamily="-106" charset="0"/>
              </a:rPr>
              <a:t>45</a:t>
            </a:r>
            <a:endParaRPr lang="en-US" sz="1100" dirty="0"/>
          </a:p>
        </p:txBody>
      </p:sp>
      <p:sp>
        <p:nvSpPr>
          <p:cNvPr id="19" name="Rectangle 18"/>
          <p:cNvSpPr/>
          <p:nvPr/>
        </p:nvSpPr>
        <p:spPr>
          <a:xfrm>
            <a:off x="8608794" y="6323283"/>
            <a:ext cx="354584" cy="261610"/>
          </a:xfrm>
          <a:prstGeom prst="rect">
            <a:avLst/>
          </a:prstGeom>
        </p:spPr>
        <p:txBody>
          <a:bodyPr wrap="none">
            <a:spAutoFit/>
          </a:bodyPr>
          <a:lstStyle/>
          <a:p>
            <a:r>
              <a:rPr lang="en-US" sz="1100" b="1" dirty="0" smtClean="0">
                <a:latin typeface="Courier New" pitchFamily="-106" charset="0"/>
              </a:rPr>
              <a:t>14</a:t>
            </a:r>
            <a:endParaRPr lang="en-US" sz="1100" dirty="0"/>
          </a:p>
        </p:txBody>
      </p:sp>
      <mc:AlternateContent xmlns:mc="http://schemas.openxmlformats.org/markup-compatibility/2006" xmlns:p14="http://schemas.microsoft.com/office/powerpoint/2010/main">
        <mc:Choice Requires="p14">
          <p:contentPart p14:bwMode="auto" r:id="rId15">
            <p14:nvContentPartPr>
              <p14:cNvPr id="2" name="Ink 1"/>
              <p14:cNvContentPartPr/>
              <p14:nvPr/>
            </p14:nvContentPartPr>
            <p14:xfrm>
              <a:off x="1495440" y="1200240"/>
              <a:ext cx="4458240" cy="2562480"/>
            </p14:xfrm>
          </p:contentPart>
        </mc:Choice>
        <mc:Fallback xmlns="">
          <p:pic>
            <p:nvPicPr>
              <p:cNvPr id="2" name="Ink 1"/>
              <p:cNvPicPr/>
              <p:nvPr/>
            </p:nvPicPr>
            <p:blipFill>
              <a:blip r:embed="rId16"/>
              <a:stretch>
                <a:fillRect/>
              </a:stretch>
            </p:blipFill>
            <p:spPr>
              <a:xfrm>
                <a:off x="1486080" y="1190880"/>
                <a:ext cx="4476960" cy="2581200"/>
              </a:xfrm>
              <a:prstGeom prst="rect">
                <a:avLst/>
              </a:prstGeom>
            </p:spPr>
          </p:pic>
        </mc:Fallback>
      </mc:AlternateContent>
    </p:spTree>
    <p:extLst>
      <p:ext uri="{BB962C8B-B14F-4D97-AF65-F5344CB8AC3E}">
        <p14:creationId xmlns:p14="http://schemas.microsoft.com/office/powerpoint/2010/main" val="25887208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4953000" y="289277"/>
            <a:ext cx="3987800" cy="2262011"/>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38916" name="Text Box 5"/>
          <p:cNvSpPr txBox="1">
            <a:spLocks noChangeArrowheads="1"/>
          </p:cNvSpPr>
          <p:nvPr>
            <p:custDataLst>
              <p:tags r:id="rId1"/>
            </p:custDataLst>
          </p:nvPr>
        </p:nvSpPr>
        <p:spPr bwMode="auto">
          <a:xfrm>
            <a:off x="5715000" y="5953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529</a:t>
            </a:r>
          </a:p>
        </p:txBody>
      </p:sp>
      <p:sp>
        <p:nvSpPr>
          <p:cNvPr id="38917" name="Text Box 6"/>
          <p:cNvSpPr txBox="1">
            <a:spLocks noChangeArrowheads="1"/>
          </p:cNvSpPr>
          <p:nvPr>
            <p:custDataLst>
              <p:tags r:id="rId2"/>
            </p:custDataLst>
          </p:nvPr>
        </p:nvSpPr>
        <p:spPr bwMode="auto">
          <a:xfrm>
            <a:off x="5715000" y="9001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42</a:t>
            </a:r>
          </a:p>
        </p:txBody>
      </p:sp>
      <p:sp>
        <p:nvSpPr>
          <p:cNvPr id="38918" name="Line 7"/>
          <p:cNvSpPr>
            <a:spLocks noChangeShapeType="1"/>
          </p:cNvSpPr>
          <p:nvPr>
            <p:custDataLst>
              <p:tags r:id="rId3"/>
            </p:custDataLst>
          </p:nvPr>
        </p:nvSpPr>
        <p:spPr bwMode="auto">
          <a:xfrm>
            <a:off x="5567363" y="1281113"/>
            <a:ext cx="9096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8919" name="Text Box 8"/>
          <p:cNvSpPr txBox="1">
            <a:spLocks noChangeArrowheads="1"/>
          </p:cNvSpPr>
          <p:nvPr>
            <p:custDataLst>
              <p:tags r:id="rId4"/>
            </p:custDataLst>
          </p:nvPr>
        </p:nvSpPr>
        <p:spPr bwMode="auto">
          <a:xfrm>
            <a:off x="5334000" y="128111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1058</a:t>
            </a:r>
          </a:p>
        </p:txBody>
      </p:sp>
      <p:sp>
        <p:nvSpPr>
          <p:cNvPr id="38921" name="Rectangle 11"/>
          <p:cNvSpPr>
            <a:spLocks noChangeArrowheads="1"/>
          </p:cNvSpPr>
          <p:nvPr>
            <p:custDataLst>
              <p:tags r:id="rId5"/>
            </p:custDataLst>
          </p:nvPr>
        </p:nvSpPr>
        <p:spPr bwMode="auto">
          <a:xfrm>
            <a:off x="5449888" y="92551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38927" name="Text Box 17"/>
          <p:cNvSpPr txBox="1">
            <a:spLocks noChangeArrowheads="1"/>
          </p:cNvSpPr>
          <p:nvPr>
            <p:custDataLst>
              <p:tags r:id="rId6"/>
            </p:custDataLst>
          </p:nvPr>
        </p:nvSpPr>
        <p:spPr bwMode="auto">
          <a:xfrm>
            <a:off x="5143500" y="157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2116</a:t>
            </a:r>
          </a:p>
        </p:txBody>
      </p:sp>
      <p:sp>
        <p:nvSpPr>
          <p:cNvPr id="38928" name="Line 18"/>
          <p:cNvSpPr>
            <a:spLocks noChangeShapeType="1"/>
          </p:cNvSpPr>
          <p:nvPr>
            <p:custDataLst>
              <p:tags r:id="rId7"/>
            </p:custDataLst>
          </p:nvPr>
        </p:nvSpPr>
        <p:spPr bwMode="auto">
          <a:xfrm>
            <a:off x="5413375" y="2001838"/>
            <a:ext cx="10509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8929" name="Text Box 19"/>
          <p:cNvSpPr txBox="1">
            <a:spLocks noChangeArrowheads="1"/>
          </p:cNvSpPr>
          <p:nvPr>
            <p:custDataLst>
              <p:tags r:id="rId8"/>
            </p:custDataLst>
          </p:nvPr>
        </p:nvSpPr>
        <p:spPr bwMode="auto">
          <a:xfrm>
            <a:off x="48641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22218</a:t>
            </a:r>
          </a:p>
        </p:txBody>
      </p:sp>
      <p:sp>
        <p:nvSpPr>
          <p:cNvPr id="20" name="Text Box 21"/>
          <p:cNvSpPr txBox="1">
            <a:spLocks noChangeArrowheads="1"/>
          </p:cNvSpPr>
          <p:nvPr>
            <p:custDataLst>
              <p:tags r:id="rId9"/>
            </p:custDataLst>
          </p:nvPr>
        </p:nvSpPr>
        <p:spPr bwMode="auto">
          <a:xfrm>
            <a:off x="6762045" y="47969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a:latin typeface="Cambria" pitchFamily="18" charset="0"/>
              </a:rPr>
              <a:t>Hint: </a:t>
            </a:r>
          </a:p>
        </p:txBody>
      </p:sp>
      <p:sp>
        <p:nvSpPr>
          <p:cNvPr id="21" name="Text Box 27"/>
          <p:cNvSpPr txBox="1">
            <a:spLocks noChangeArrowheads="1"/>
          </p:cNvSpPr>
          <p:nvPr>
            <p:custDataLst>
              <p:tags r:id="rId10"/>
            </p:custDataLst>
          </p:nvPr>
        </p:nvSpPr>
        <p:spPr bwMode="auto">
          <a:xfrm>
            <a:off x="6858000" y="909935"/>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Do you remember this algorithm? It's the same!</a:t>
            </a:r>
          </a:p>
        </p:txBody>
      </p:sp>
      <p:sp>
        <p:nvSpPr>
          <p:cNvPr id="22" name="Line 29"/>
          <p:cNvSpPr>
            <a:spLocks noChangeShapeType="1"/>
          </p:cNvSpPr>
          <p:nvPr>
            <p:custDataLst>
              <p:tags r:id="rId11"/>
            </p:custDataLst>
          </p:nvPr>
        </p:nvSpPr>
        <p:spPr bwMode="auto">
          <a:xfrm flipH="1">
            <a:off x="6502399" y="1072443"/>
            <a:ext cx="440268" cy="33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23" name="Text Box 19"/>
          <p:cNvSpPr txBox="1">
            <a:spLocks noChangeArrowheads="1"/>
          </p:cNvSpPr>
          <p:nvPr>
            <p:custDataLst>
              <p:tags r:id="rId12"/>
            </p:custDataLst>
          </p:nvPr>
        </p:nvSpPr>
        <p:spPr bwMode="auto">
          <a:xfrm>
            <a:off x="228600" y="152400"/>
            <a:ext cx="419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smtClean="0">
                <a:solidFill>
                  <a:srgbClr val="1E16E4"/>
                </a:solidFill>
                <a:latin typeface="Cambria" pitchFamily="18" charset="0"/>
              </a:rPr>
              <a:t>Multiply </a:t>
            </a:r>
            <a:r>
              <a:rPr lang="en-US" sz="2000" dirty="0">
                <a:solidFill>
                  <a:srgbClr val="1E16E4"/>
                </a:solidFill>
                <a:latin typeface="Cambria" pitchFamily="18" charset="0"/>
              </a:rPr>
              <a:t>these two binary numbers </a:t>
            </a:r>
            <a:r>
              <a:rPr lang="en-US" sz="2000" b="1" i="1" dirty="0">
                <a:solidFill>
                  <a:srgbClr val="1E16E4"/>
                </a:solidFill>
                <a:latin typeface="Cambria" pitchFamily="18" charset="0"/>
              </a:rPr>
              <a:t>WITHOUT</a:t>
            </a:r>
            <a:r>
              <a:rPr lang="en-US" sz="2000" dirty="0">
                <a:solidFill>
                  <a:srgbClr val="1E16E4"/>
                </a:solidFill>
                <a:latin typeface="Cambria" pitchFamily="18" charset="0"/>
              </a:rPr>
              <a:t> converting to decimal !</a:t>
            </a:r>
          </a:p>
        </p:txBody>
      </p:sp>
      <p:sp>
        <p:nvSpPr>
          <p:cNvPr id="24" name="Text Box 43"/>
          <p:cNvSpPr txBox="1">
            <a:spLocks noChangeArrowheads="1"/>
          </p:cNvSpPr>
          <p:nvPr>
            <p:custDataLst>
              <p:tags r:id="rId13"/>
            </p:custDataLst>
          </p:nvPr>
        </p:nvSpPr>
        <p:spPr bwMode="auto">
          <a:xfrm>
            <a:off x="1933222" y="1377069"/>
            <a:ext cx="22577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101101</a:t>
            </a:r>
          </a:p>
        </p:txBody>
      </p:sp>
      <p:sp>
        <p:nvSpPr>
          <p:cNvPr id="25" name="Text Box 44"/>
          <p:cNvSpPr txBox="1">
            <a:spLocks noChangeArrowheads="1"/>
          </p:cNvSpPr>
          <p:nvPr>
            <p:custDataLst>
              <p:tags r:id="rId14"/>
            </p:custDataLst>
          </p:nvPr>
        </p:nvSpPr>
        <p:spPr bwMode="auto">
          <a:xfrm>
            <a:off x="2667000" y="1986669"/>
            <a:ext cx="152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4200" b="1" dirty="0">
                <a:latin typeface="Courier New" pitchFamily="-106" charset="0"/>
              </a:rPr>
              <a:t>1110</a:t>
            </a:r>
          </a:p>
        </p:txBody>
      </p:sp>
      <p:sp>
        <p:nvSpPr>
          <p:cNvPr id="26" name="Rectangle 45"/>
          <p:cNvSpPr>
            <a:spLocks noChangeArrowheads="1"/>
          </p:cNvSpPr>
          <p:nvPr>
            <p:custDataLst>
              <p:tags r:id="rId15"/>
            </p:custDataLst>
          </p:nvPr>
        </p:nvSpPr>
        <p:spPr bwMode="auto">
          <a:xfrm>
            <a:off x="838201" y="2103314"/>
            <a:ext cx="5084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4200" b="1" dirty="0">
                <a:latin typeface="Courier New" pitchFamily="-106" charset="0"/>
              </a:rPr>
              <a:t>*</a:t>
            </a:r>
          </a:p>
        </p:txBody>
      </p:sp>
      <p:cxnSp>
        <p:nvCxnSpPr>
          <p:cNvPr id="27" name="Straight Connector 26"/>
          <p:cNvCxnSpPr/>
          <p:nvPr/>
        </p:nvCxnSpPr>
        <p:spPr bwMode="auto">
          <a:xfrm flipH="1">
            <a:off x="838200" y="2747911"/>
            <a:ext cx="3324578" cy="0"/>
          </a:xfrm>
          <a:prstGeom prst="line">
            <a:avLst/>
          </a:prstGeom>
          <a:noFill/>
          <a:ln w="19050" cap="flat" cmpd="sng" algn="ctr">
            <a:solidFill>
              <a:schemeClr val="tx1"/>
            </a:solidFill>
            <a:prstDash val="solid"/>
            <a:round/>
            <a:headEnd type="none" w="med" len="med"/>
            <a:tailEnd type="none" w="med" len="med"/>
          </a:ln>
          <a:effectLst/>
        </p:spPr>
      </p:cxnSp>
      <p:sp>
        <p:nvSpPr>
          <p:cNvPr id="28" name="Rectangle 27"/>
          <p:cNvSpPr/>
          <p:nvPr/>
        </p:nvSpPr>
        <p:spPr>
          <a:xfrm>
            <a:off x="8608794" y="6019800"/>
            <a:ext cx="354584" cy="261610"/>
          </a:xfrm>
          <a:prstGeom prst="rect">
            <a:avLst/>
          </a:prstGeom>
        </p:spPr>
        <p:txBody>
          <a:bodyPr wrap="none">
            <a:spAutoFit/>
          </a:bodyPr>
          <a:lstStyle/>
          <a:p>
            <a:r>
              <a:rPr lang="en-US" sz="1100" b="1" dirty="0" smtClean="0">
                <a:latin typeface="Courier New" pitchFamily="-106" charset="0"/>
              </a:rPr>
              <a:t>45</a:t>
            </a:r>
            <a:endParaRPr lang="en-US" sz="1100" dirty="0"/>
          </a:p>
        </p:txBody>
      </p:sp>
      <p:sp>
        <p:nvSpPr>
          <p:cNvPr id="29" name="Rectangle 28"/>
          <p:cNvSpPr/>
          <p:nvPr/>
        </p:nvSpPr>
        <p:spPr>
          <a:xfrm>
            <a:off x="8608794" y="6323283"/>
            <a:ext cx="354584" cy="261610"/>
          </a:xfrm>
          <a:prstGeom prst="rect">
            <a:avLst/>
          </a:prstGeom>
        </p:spPr>
        <p:txBody>
          <a:bodyPr wrap="none">
            <a:spAutoFit/>
          </a:bodyPr>
          <a:lstStyle/>
          <a:p>
            <a:r>
              <a:rPr lang="en-US" sz="1100" b="1" dirty="0" smtClean="0">
                <a:latin typeface="Courier New" pitchFamily="-106" charset="0"/>
              </a:rPr>
              <a:t>14</a:t>
            </a:r>
            <a:endParaRPr lang="en-US" sz="1100" dirty="0"/>
          </a:p>
        </p:txBody>
      </p:sp>
      <p:sp>
        <p:nvSpPr>
          <p:cNvPr id="3" name="Rectangle 2"/>
          <p:cNvSpPr/>
          <p:nvPr/>
        </p:nvSpPr>
        <p:spPr>
          <a:xfrm rot="20859917">
            <a:off x="5215764" y="5558134"/>
            <a:ext cx="2283744" cy="923330"/>
          </a:xfrm>
          <a:prstGeom prst="rect">
            <a:avLst/>
          </a:prstGeom>
          <a:solidFill>
            <a:srgbClr val="FEDDDA"/>
          </a:solidFill>
          <a:ln>
            <a:solidFill>
              <a:srgbClr val="FF0000"/>
            </a:solidFill>
          </a:ln>
        </p:spPr>
        <p:txBody>
          <a:bodyPr wrap="square">
            <a:spAutoFit/>
          </a:bodyPr>
          <a:lstStyle/>
          <a:p>
            <a:pPr algn="ctr"/>
            <a:r>
              <a:rPr lang="en-US" sz="1800" dirty="0" smtClean="0">
                <a:latin typeface="Cambria" pitchFamily="18" charset="0"/>
              </a:rPr>
              <a:t>A machine could   -  </a:t>
            </a:r>
            <a:r>
              <a:rPr lang="en-US" sz="1800" i="1" dirty="0" smtClean="0">
                <a:latin typeface="Cambria" pitchFamily="18" charset="0"/>
              </a:rPr>
              <a:t>and probably should   -</a:t>
            </a:r>
            <a:r>
              <a:rPr lang="en-US" sz="1800" dirty="0" smtClean="0">
                <a:latin typeface="Cambria" pitchFamily="18" charset="0"/>
              </a:rPr>
              <a:t>   be doing this !</a:t>
            </a:r>
            <a:endParaRPr lang="en-US" sz="1800" dirty="0"/>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47520" y="2533680"/>
              <a:ext cx="5020200" cy="3400920"/>
            </p14:xfrm>
          </p:contentPart>
        </mc:Choice>
        <mc:Fallback xmlns="">
          <p:pic>
            <p:nvPicPr>
              <p:cNvPr id="2" name="Ink 1"/>
              <p:cNvPicPr/>
              <p:nvPr/>
            </p:nvPicPr>
            <p:blipFill>
              <a:blip r:embed="rId18"/>
              <a:stretch>
                <a:fillRect/>
              </a:stretch>
            </p:blipFill>
            <p:spPr>
              <a:xfrm>
                <a:off x="-56880" y="2524320"/>
                <a:ext cx="5038920" cy="3419640"/>
              </a:xfrm>
              <a:prstGeom prst="rect">
                <a:avLst/>
              </a:prstGeom>
            </p:spPr>
          </p:pic>
        </mc:Fallback>
      </mc:AlternateContent>
    </p:spTree>
    <p:extLst>
      <p:ext uri="{BB962C8B-B14F-4D97-AF65-F5344CB8AC3E}">
        <p14:creationId xmlns:p14="http://schemas.microsoft.com/office/powerpoint/2010/main" val="3178428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21"/>
          <p:cNvSpPr txBox="1">
            <a:spLocks noChangeArrowheads="1"/>
          </p:cNvSpPr>
          <p:nvPr>
            <p:custDataLst>
              <p:tags r:id="rId1"/>
            </p:custDataLst>
          </p:nvPr>
        </p:nvSpPr>
        <p:spPr bwMode="auto">
          <a:xfrm>
            <a:off x="693738" y="2214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40965" name="Rectangle 22"/>
          <p:cNvSpPr>
            <a:spLocks noChangeArrowheads="1"/>
          </p:cNvSpPr>
          <p:nvPr>
            <p:custDataLst>
              <p:tags r:id="rId2"/>
            </p:custDataLst>
          </p:nvPr>
        </p:nvSpPr>
        <p:spPr bwMode="auto">
          <a:xfrm>
            <a:off x="40433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0966" name="Rectangle 23"/>
          <p:cNvSpPr>
            <a:spLocks noChangeArrowheads="1"/>
          </p:cNvSpPr>
          <p:nvPr>
            <p:custDataLst>
              <p:tags r:id="rId3"/>
            </p:custDataLst>
          </p:nvPr>
        </p:nvSpPr>
        <p:spPr bwMode="auto">
          <a:xfrm>
            <a:off x="38020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40968" name="Rectangle 25"/>
          <p:cNvSpPr>
            <a:spLocks noChangeArrowheads="1"/>
          </p:cNvSpPr>
          <p:nvPr>
            <p:custDataLst>
              <p:tags r:id="rId4"/>
            </p:custDataLst>
          </p:nvPr>
        </p:nvSpPr>
        <p:spPr bwMode="auto">
          <a:xfrm>
            <a:off x="354171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40969" name="Rectangle 26"/>
          <p:cNvSpPr>
            <a:spLocks noChangeArrowheads="1"/>
          </p:cNvSpPr>
          <p:nvPr>
            <p:custDataLst>
              <p:tags r:id="rId5"/>
            </p:custDataLst>
          </p:nvPr>
        </p:nvSpPr>
        <p:spPr bwMode="auto">
          <a:xfrm>
            <a:off x="32623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27</a:t>
            </a:r>
          </a:p>
        </p:txBody>
      </p:sp>
      <p:sp>
        <p:nvSpPr>
          <p:cNvPr id="40970" name="Line 29"/>
          <p:cNvSpPr>
            <a:spLocks noChangeShapeType="1"/>
          </p:cNvSpPr>
          <p:nvPr>
            <p:custDataLst>
              <p:tags r:id="rId6"/>
            </p:custDataLst>
          </p:nvPr>
        </p:nvSpPr>
        <p:spPr bwMode="auto">
          <a:xfrm>
            <a:off x="2065338" y="2444750"/>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0971" name="Text Box 6"/>
          <p:cNvSpPr txBox="1">
            <a:spLocks noChangeArrowheads="1"/>
          </p:cNvSpPr>
          <p:nvPr>
            <p:custDataLst>
              <p:tags r:id="rId7"/>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40972" name="Rectangle 8"/>
          <p:cNvSpPr>
            <a:spLocks noChangeArrowheads="1"/>
          </p:cNvSpPr>
          <p:nvPr>
            <p:custDataLst>
              <p:tags r:id="rId8"/>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40973" name="Rectangle 9"/>
          <p:cNvSpPr>
            <a:spLocks noChangeArrowheads="1"/>
          </p:cNvSpPr>
          <p:nvPr>
            <p:custDataLst>
              <p:tags r:id="rId9"/>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40974" name="Rectangle 10"/>
          <p:cNvSpPr>
            <a:spLocks noChangeArrowheads="1"/>
          </p:cNvSpPr>
          <p:nvPr>
            <p:custDataLst>
              <p:tags r:id="rId10"/>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40975" name="Rectangle 11"/>
          <p:cNvSpPr>
            <a:spLocks noChangeArrowheads="1"/>
          </p:cNvSpPr>
          <p:nvPr>
            <p:custDataLst>
              <p:tags r:id="rId11"/>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40976" name="Rectangle 12"/>
          <p:cNvSpPr>
            <a:spLocks noChangeArrowheads="1"/>
          </p:cNvSpPr>
          <p:nvPr>
            <p:custDataLst>
              <p:tags r:id="rId12"/>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40977" name="Rectangle 13"/>
          <p:cNvSpPr>
            <a:spLocks noChangeArrowheads="1"/>
          </p:cNvSpPr>
          <p:nvPr>
            <p:custDataLst>
              <p:tags r:id="rId13"/>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40980" name="Text Box 17"/>
          <p:cNvSpPr txBox="1">
            <a:spLocks noChangeArrowheads="1"/>
          </p:cNvSpPr>
          <p:nvPr>
            <p:custDataLst>
              <p:tags r:id="rId14"/>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a:latin typeface="Courier New" pitchFamily="-106" charset="0"/>
              </a:rPr>
              <a:t>101010</a:t>
            </a:r>
          </a:p>
        </p:txBody>
      </p:sp>
      <p:sp>
        <p:nvSpPr>
          <p:cNvPr id="40981" name="Line 19"/>
          <p:cNvSpPr>
            <a:spLocks noChangeShapeType="1"/>
          </p:cNvSpPr>
          <p:nvPr>
            <p:custDataLst>
              <p:tags r:id="rId15"/>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0982" name="Text Box 5"/>
          <p:cNvSpPr txBox="1">
            <a:spLocks noChangeArrowheads="1"/>
          </p:cNvSpPr>
          <p:nvPr>
            <p:custDataLst>
              <p:tags r:id="rId16"/>
            </p:custDataLst>
          </p:nvPr>
        </p:nvSpPr>
        <p:spPr bwMode="auto">
          <a:xfrm>
            <a:off x="6324600" y="228600"/>
            <a:ext cx="2370138"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dirty="0">
                <a:latin typeface="Cambria" pitchFamily="18" charset="0"/>
              </a:rPr>
              <a:t>Beyond </a:t>
            </a:r>
            <a:r>
              <a:rPr lang="en-US" sz="4000" dirty="0">
                <a:latin typeface="Cambria" pitchFamily="18" charset="0"/>
              </a:rPr>
              <a:t>Binary</a:t>
            </a:r>
          </a:p>
        </p:txBody>
      </p:sp>
      <p:sp>
        <p:nvSpPr>
          <p:cNvPr id="40983" name="Text Box 6"/>
          <p:cNvSpPr txBox="1">
            <a:spLocks noChangeArrowheads="1"/>
          </p:cNvSpPr>
          <p:nvPr>
            <p:custDataLst>
              <p:tags r:id="rId17"/>
            </p:custDataLst>
          </p:nvPr>
        </p:nvSpPr>
        <p:spPr bwMode="auto">
          <a:xfrm>
            <a:off x="685800" y="381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C10EF"/>
                </a:solidFill>
                <a:latin typeface="Courier New" pitchFamily="-106" charset="0"/>
              </a:rPr>
              <a:t>base 1</a:t>
            </a:r>
          </a:p>
        </p:txBody>
      </p:sp>
      <p:sp>
        <p:nvSpPr>
          <p:cNvPr id="40984" name="Rectangle 25"/>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dirty="0">
                <a:solidFill>
                  <a:srgbClr val="7F7F7F"/>
                </a:solidFill>
                <a:latin typeface="Courier New" pitchFamily="-106" charset="0"/>
              </a:rPr>
              <a:t>111111111111111111111111111111111111111111</a:t>
            </a:r>
            <a:endParaRPr lang="en-US" sz="800" dirty="0">
              <a:solidFill>
                <a:srgbClr val="7F7F7F"/>
              </a:solidFill>
            </a:endParaRPr>
          </a:p>
          <a:p>
            <a:endParaRPr lang="en-US" sz="800" dirty="0">
              <a:solidFill>
                <a:srgbClr val="7F7F7F"/>
              </a:solidFill>
            </a:endParaRPr>
          </a:p>
        </p:txBody>
      </p:sp>
      <p:sp>
        <p:nvSpPr>
          <p:cNvPr id="40985" name="Text Box 6"/>
          <p:cNvSpPr txBox="1">
            <a:spLocks noChangeArrowheads="1"/>
          </p:cNvSpPr>
          <p:nvPr>
            <p:custDataLst>
              <p:tags r:id="rId18"/>
            </p:custDataLst>
          </p:nvPr>
        </p:nvSpPr>
        <p:spPr bwMode="auto">
          <a:xfrm>
            <a:off x="1349375" y="3814804"/>
            <a:ext cx="4814358" cy="1200329"/>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dirty="0">
                <a:latin typeface="Calibri" pitchFamily="-106" charset="0"/>
              </a:rPr>
              <a:t>There are 10 kinds of </a:t>
            </a:r>
            <a:r>
              <a:rPr lang="en-US" sz="1800" b="1" dirty="0" smtClean="0">
                <a:latin typeface="Calibri" pitchFamily="-106" charset="0"/>
              </a:rPr>
              <a:t> "</a:t>
            </a:r>
            <a:r>
              <a:rPr lang="en-US" sz="1800" b="1" dirty="0">
                <a:latin typeface="Calibri" pitchFamily="-106" charset="0"/>
              </a:rPr>
              <a:t>people" </a:t>
            </a:r>
            <a:r>
              <a:rPr lang="en-US" sz="1800" b="1" dirty="0" smtClean="0">
                <a:latin typeface="Calibri" pitchFamily="-106" charset="0"/>
              </a:rPr>
              <a:t> in </a:t>
            </a:r>
            <a:r>
              <a:rPr lang="en-US" sz="1800" b="1" dirty="0">
                <a:latin typeface="Calibri" pitchFamily="-106" charset="0"/>
              </a:rPr>
              <a:t>the </a:t>
            </a:r>
            <a:r>
              <a:rPr lang="en-US" sz="1800" b="1" dirty="0" smtClean="0">
                <a:latin typeface="Calibri" pitchFamily="-106" charset="0"/>
              </a:rPr>
              <a:t>universe:</a:t>
            </a:r>
            <a:r>
              <a:rPr lang="en-US" sz="1800" dirty="0">
                <a:latin typeface="Calibri" pitchFamily="-106" charset="0"/>
              </a:rPr>
              <a:t> </a:t>
            </a:r>
            <a:r>
              <a:rPr lang="en-US" sz="1800" dirty="0" smtClean="0">
                <a:latin typeface="Calibri" pitchFamily="-106" charset="0"/>
              </a:rPr>
              <a:t>  	those </a:t>
            </a:r>
            <a:r>
              <a:rPr lang="en-US" sz="1800" dirty="0">
                <a:latin typeface="Calibri" pitchFamily="-106" charset="0"/>
              </a:rPr>
              <a:t>who know ternary, 			those who don't, and 			those who think this is a binary joke!</a:t>
            </a:r>
          </a:p>
        </p:txBody>
      </p:sp>
      <p:grpSp>
        <p:nvGrpSpPr>
          <p:cNvPr id="40986" name="Group 35"/>
          <p:cNvGrpSpPr>
            <a:grpSpLocks/>
          </p:cNvGrpSpPr>
          <p:nvPr>
            <p:custDataLst>
              <p:tags r:id="rId19"/>
            </p:custDataLst>
          </p:nvPr>
        </p:nvGrpSpPr>
        <p:grpSpPr bwMode="auto">
          <a:xfrm>
            <a:off x="1213483" y="4505325"/>
            <a:ext cx="531813" cy="600075"/>
            <a:chOff x="2928" y="1051"/>
            <a:chExt cx="840" cy="957"/>
          </a:xfrm>
        </p:grpSpPr>
        <p:sp>
          <p:nvSpPr>
            <p:cNvPr id="40992" name="Freeform 36"/>
            <p:cNvSpPr>
              <a:spLocks/>
            </p:cNvSpPr>
            <p:nvPr>
              <p:custDataLst>
                <p:tags r:id="rId23"/>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993" name="Oval 37"/>
            <p:cNvSpPr>
              <a:spLocks noChangeArrowheads="1"/>
            </p:cNvSpPr>
            <p:nvPr>
              <p:custDataLst>
                <p:tags r:id="rId2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40994" name="Oval 38"/>
            <p:cNvSpPr>
              <a:spLocks noChangeArrowheads="1"/>
            </p:cNvSpPr>
            <p:nvPr>
              <p:custDataLst>
                <p:tags r:id="rId2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5" name="Oval 39"/>
            <p:cNvSpPr>
              <a:spLocks noChangeArrowheads="1"/>
            </p:cNvSpPr>
            <p:nvPr>
              <p:custDataLst>
                <p:tags r:id="rId2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6" name="Oval 40"/>
            <p:cNvSpPr>
              <a:spLocks noChangeArrowheads="1"/>
            </p:cNvSpPr>
            <p:nvPr>
              <p:custDataLst>
                <p:tags r:id="rId2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7" name="Oval 41"/>
            <p:cNvSpPr>
              <a:spLocks noChangeArrowheads="1"/>
            </p:cNvSpPr>
            <p:nvPr>
              <p:custDataLst>
                <p:tags r:id="rId2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8" name="Oval 42"/>
            <p:cNvSpPr>
              <a:spLocks noChangeArrowheads="1"/>
            </p:cNvSpPr>
            <p:nvPr>
              <p:custDataLst>
                <p:tags r:id="rId2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0999" name="Oval 43"/>
            <p:cNvSpPr>
              <a:spLocks noChangeArrowheads="1"/>
            </p:cNvSpPr>
            <p:nvPr>
              <p:custDataLst>
                <p:tags r:id="rId3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41000" name="AutoShape 44"/>
            <p:cNvSpPr>
              <a:spLocks noChangeArrowheads="1"/>
            </p:cNvSpPr>
            <p:nvPr>
              <p:custDataLst>
                <p:tags r:id="rId3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41001" name="Freeform 45"/>
            <p:cNvSpPr>
              <a:spLocks/>
            </p:cNvSpPr>
            <p:nvPr>
              <p:custDataLst>
                <p:tags r:id="rId3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002" name="Freeform 46"/>
            <p:cNvSpPr>
              <a:spLocks/>
            </p:cNvSpPr>
            <p:nvPr>
              <p:custDataLst>
                <p:tags r:id="rId3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003" name="Freeform 47"/>
            <p:cNvSpPr>
              <a:spLocks/>
            </p:cNvSpPr>
            <p:nvPr>
              <p:custDataLst>
                <p:tags r:id="rId3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004" name="Freeform 48"/>
            <p:cNvSpPr>
              <a:spLocks/>
            </p:cNvSpPr>
            <p:nvPr>
              <p:custDataLst>
                <p:tags r:id="rId3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6" name="Text Box 18"/>
          <p:cNvSpPr txBox="1">
            <a:spLocks noChangeArrowheads="1"/>
          </p:cNvSpPr>
          <p:nvPr>
            <p:custDataLst>
              <p:tags r:id="rId20"/>
            </p:custDataLst>
          </p:nvPr>
        </p:nvSpPr>
        <p:spPr bwMode="auto">
          <a:xfrm>
            <a:off x="4806069" y="434622"/>
            <a:ext cx="908931" cy="323850"/>
          </a:xfrm>
          <a:prstGeom prst="rect">
            <a:avLst/>
          </a:prstGeom>
          <a:solidFill>
            <a:srgbClr val="CCECFF"/>
          </a:solidFill>
          <a:ln w="19050">
            <a:noFill/>
            <a:miter lim="800000"/>
            <a:headEnd/>
            <a:tailEnd/>
          </a:ln>
        </p:spPr>
        <p:txBody>
          <a:bodyPr wrap="square">
            <a:spAutoFit/>
          </a:bodyPr>
          <a:lstStyle/>
          <a:p>
            <a:pPr eaLnBrk="0" hangingPunct="0">
              <a:spcBef>
                <a:spcPct val="50000"/>
              </a:spcBef>
              <a:defRPr/>
            </a:pPr>
            <a:r>
              <a:rPr lang="en-US" sz="1500" dirty="0">
                <a:solidFill>
                  <a:srgbClr val="1C10EF"/>
                </a:solidFill>
                <a:latin typeface="Cambria" pitchFamily="18" charset="0"/>
              </a:rPr>
              <a:t>digits</a:t>
            </a:r>
            <a:r>
              <a:rPr lang="en-US" sz="1500" dirty="0">
                <a:solidFill>
                  <a:schemeClr val="bg1">
                    <a:lumMod val="50000"/>
                  </a:schemeClr>
                </a:solidFill>
                <a:latin typeface="Cambria" pitchFamily="18" charset="0"/>
              </a:rPr>
              <a:t>: </a:t>
            </a:r>
            <a:r>
              <a:rPr lang="en-US" sz="1500" b="1" dirty="0">
                <a:latin typeface="Cambria" pitchFamily="18" charset="0"/>
              </a:rPr>
              <a:t>1</a:t>
            </a:r>
          </a:p>
        </p:txBody>
      </p:sp>
      <p:sp>
        <p:nvSpPr>
          <p:cNvPr id="40988" name="Text Box 53"/>
          <p:cNvSpPr txBox="1">
            <a:spLocks noChangeArrowheads="1"/>
          </p:cNvSpPr>
          <p:nvPr>
            <p:custDataLst>
              <p:tags r:id="rId21"/>
            </p:custDataLst>
          </p:nvPr>
        </p:nvSpPr>
        <p:spPr bwMode="auto">
          <a:xfrm>
            <a:off x="4500563" y="1744663"/>
            <a:ext cx="1062037"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a:t>
            </a:r>
          </a:p>
        </p:txBody>
      </p:sp>
      <p:sp>
        <p:nvSpPr>
          <p:cNvPr id="40989" name="Text Box 54"/>
          <p:cNvSpPr txBox="1">
            <a:spLocks noChangeArrowheads="1"/>
          </p:cNvSpPr>
          <p:nvPr>
            <p:custDataLst>
              <p:tags r:id="rId22"/>
            </p:custDataLst>
          </p:nvPr>
        </p:nvSpPr>
        <p:spPr bwMode="auto">
          <a:xfrm>
            <a:off x="4500563" y="2317750"/>
            <a:ext cx="1256770"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a:t>
            </a:r>
          </a:p>
        </p:txBody>
      </p:sp>
      <p:sp>
        <p:nvSpPr>
          <p:cNvPr id="2" name="Rectangle 1"/>
          <p:cNvSpPr/>
          <p:nvPr/>
        </p:nvSpPr>
        <p:spPr>
          <a:xfrm>
            <a:off x="7156046" y="2249487"/>
            <a:ext cx="707245" cy="461665"/>
          </a:xfrm>
          <a:prstGeom prst="rect">
            <a:avLst/>
          </a:prstGeom>
        </p:spPr>
        <p:txBody>
          <a:bodyPr wrap="none">
            <a:spAutoFit/>
          </a:bodyPr>
          <a:lstStyle/>
          <a:p>
            <a:r>
              <a:rPr lang="en-US" dirty="0" smtClean="0">
                <a:latin typeface="Calibri" pitchFamily="-106" charset="0"/>
              </a:rPr>
              <a:t>42 ?</a:t>
            </a:r>
            <a:endParaRPr lang="en-US" dirty="0"/>
          </a:p>
        </p:txBody>
      </p:sp>
      <mc:AlternateContent xmlns:mc="http://schemas.openxmlformats.org/markup-compatibility/2006" xmlns:p14="http://schemas.microsoft.com/office/powerpoint/2010/main">
        <mc:Choice Requires="p14">
          <p:contentPart p14:bwMode="auto" r:id="rId38">
            <p14:nvContentPartPr>
              <p14:cNvPr id="3" name="Ink 2"/>
              <p14:cNvContentPartPr/>
              <p14:nvPr/>
            </p14:nvContentPartPr>
            <p14:xfrm>
              <a:off x="2772000" y="2162160"/>
              <a:ext cx="4915080" cy="2381760"/>
            </p14:xfrm>
          </p:contentPart>
        </mc:Choice>
        <mc:Fallback xmlns="">
          <p:pic>
            <p:nvPicPr>
              <p:cNvPr id="3" name="Ink 2"/>
              <p:cNvPicPr/>
              <p:nvPr/>
            </p:nvPicPr>
            <p:blipFill>
              <a:blip r:embed="rId39"/>
              <a:stretch>
                <a:fillRect/>
              </a:stretch>
            </p:blipFill>
            <p:spPr>
              <a:xfrm>
                <a:off x="2762640" y="2152800"/>
                <a:ext cx="4933800" cy="2400480"/>
              </a:xfrm>
              <a:prstGeom prst="rect">
                <a:avLst/>
              </a:prstGeom>
            </p:spPr>
          </p:pic>
        </mc:Fallback>
      </mc:AlternateContent>
    </p:spTree>
    <p:extLst>
      <p:ext uri="{BB962C8B-B14F-4D97-AF65-F5344CB8AC3E}">
        <p14:creationId xmlns:p14="http://schemas.microsoft.com/office/powerpoint/2010/main" val="2278965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65"/>
          <p:cNvSpPr>
            <a:spLocks noChangeArrowheads="1"/>
          </p:cNvSpPr>
          <p:nvPr/>
        </p:nvSpPr>
        <p:spPr bwMode="auto">
          <a:xfrm>
            <a:off x="2209800" y="3124200"/>
            <a:ext cx="6629400" cy="1447800"/>
          </a:xfrm>
          <a:prstGeom prst="roundRect">
            <a:avLst>
              <a:gd name="adj" fmla="val 16667"/>
            </a:avLst>
          </a:prstGeom>
          <a:solidFill>
            <a:srgbClr val="FEDDDA"/>
          </a:solidFill>
          <a:ln w="19050" algn="ctr">
            <a:solidFill>
              <a:schemeClr val="bg1">
                <a:lumMod val="95000"/>
              </a:schemeClr>
            </a:solidFill>
            <a:round/>
            <a:headEnd/>
            <a:tailEnd/>
          </a:ln>
        </p:spPr>
        <p:txBody>
          <a:bodyPr>
            <a:spAutoFit/>
          </a:bodyPr>
          <a:lstStyle/>
          <a:p>
            <a:pPr algn="ctr" eaLnBrk="0" hangingPunct="0"/>
            <a:endParaRPr lang="en-US"/>
          </a:p>
        </p:txBody>
      </p:sp>
      <p:sp>
        <p:nvSpPr>
          <p:cNvPr id="42006" name="Text Box 27"/>
          <p:cNvSpPr txBox="1">
            <a:spLocks noChangeArrowheads="1"/>
          </p:cNvSpPr>
          <p:nvPr>
            <p:custDataLst>
              <p:tags r:id="rId1"/>
            </p:custDataLst>
          </p:nvPr>
        </p:nvSpPr>
        <p:spPr bwMode="auto">
          <a:xfrm>
            <a:off x="2101850" y="218281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1120</a:t>
            </a:r>
          </a:p>
        </p:txBody>
      </p:sp>
      <p:sp>
        <p:nvSpPr>
          <p:cNvPr id="42012" name="TextBox 17"/>
          <p:cNvSpPr txBox="1">
            <a:spLocks noChangeArrowheads="1"/>
          </p:cNvSpPr>
          <p:nvPr/>
        </p:nvSpPr>
        <p:spPr bwMode="auto">
          <a:xfrm>
            <a:off x="2819400" y="3154363"/>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3200" dirty="0">
                <a:latin typeface="Calibri" pitchFamily="-106" charset="0"/>
              </a:rPr>
              <a:t>Which of these </a:t>
            </a:r>
            <a:r>
              <a:rPr lang="en-US" sz="3200" b="1" i="1" dirty="0">
                <a:solidFill>
                  <a:srgbClr val="FF0000"/>
                </a:solidFill>
                <a:latin typeface="Calibri" pitchFamily="-106" charset="0"/>
              </a:rPr>
              <a:t>isn't</a:t>
            </a:r>
            <a:r>
              <a:rPr lang="en-US" sz="3200" b="1" i="1" dirty="0">
                <a:latin typeface="Calibri" pitchFamily="-106" charset="0"/>
              </a:rPr>
              <a:t> </a:t>
            </a:r>
            <a:r>
              <a:rPr lang="en-US" sz="3200" dirty="0">
                <a:latin typeface="Calibri" pitchFamily="-106" charset="0"/>
              </a:rPr>
              <a:t>42...?</a:t>
            </a:r>
          </a:p>
        </p:txBody>
      </p:sp>
      <p:sp>
        <p:nvSpPr>
          <p:cNvPr id="42013" name="Text Box 16"/>
          <p:cNvSpPr txBox="1">
            <a:spLocks noChangeArrowheads="1"/>
          </p:cNvSpPr>
          <p:nvPr>
            <p:custDataLst>
              <p:tags r:id="rId2"/>
            </p:custDataLst>
          </p:nvPr>
        </p:nvSpPr>
        <p:spPr bwMode="auto">
          <a:xfrm>
            <a:off x="23336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222</a:t>
            </a:r>
          </a:p>
        </p:txBody>
      </p:sp>
      <p:sp>
        <p:nvSpPr>
          <p:cNvPr id="42014" name="Text Box 16"/>
          <p:cNvSpPr txBox="1">
            <a:spLocks noChangeArrowheads="1"/>
          </p:cNvSpPr>
          <p:nvPr>
            <p:custDataLst>
              <p:tags r:id="rId3"/>
            </p:custDataLst>
          </p:nvPr>
        </p:nvSpPr>
        <p:spPr bwMode="auto">
          <a:xfrm>
            <a:off x="36671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60</a:t>
            </a:r>
          </a:p>
        </p:txBody>
      </p:sp>
      <p:sp>
        <p:nvSpPr>
          <p:cNvPr id="42015" name="Text Box 16"/>
          <p:cNvSpPr txBox="1">
            <a:spLocks noChangeArrowheads="1"/>
          </p:cNvSpPr>
          <p:nvPr>
            <p:custDataLst>
              <p:tags r:id="rId4"/>
            </p:custDataLst>
          </p:nvPr>
        </p:nvSpPr>
        <p:spPr bwMode="auto">
          <a:xfrm>
            <a:off x="50006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54</a:t>
            </a:r>
          </a:p>
        </p:txBody>
      </p:sp>
      <p:sp>
        <p:nvSpPr>
          <p:cNvPr id="42016" name="Text Box 16"/>
          <p:cNvSpPr txBox="1">
            <a:spLocks noChangeArrowheads="1"/>
          </p:cNvSpPr>
          <p:nvPr>
            <p:custDataLst>
              <p:tags r:id="rId5"/>
            </p:custDataLst>
          </p:nvPr>
        </p:nvSpPr>
        <p:spPr bwMode="auto">
          <a:xfrm>
            <a:off x="63341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46</a:t>
            </a:r>
          </a:p>
        </p:txBody>
      </p:sp>
      <p:sp>
        <p:nvSpPr>
          <p:cNvPr id="42017" name="Text Box 16"/>
          <p:cNvSpPr txBox="1">
            <a:spLocks noChangeArrowheads="1"/>
          </p:cNvSpPr>
          <p:nvPr>
            <p:custDataLst>
              <p:tags r:id="rId6"/>
            </p:custDataLst>
          </p:nvPr>
        </p:nvSpPr>
        <p:spPr bwMode="auto">
          <a:xfrm>
            <a:off x="7667625" y="37195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C00000"/>
                </a:solidFill>
                <a:latin typeface="Courier New" pitchFamily="-106" charset="0"/>
              </a:rPr>
              <a:t>39</a:t>
            </a:r>
          </a:p>
        </p:txBody>
      </p:sp>
      <p:sp>
        <p:nvSpPr>
          <p:cNvPr id="42018" name="Text Box 21"/>
          <p:cNvSpPr txBox="1">
            <a:spLocks noChangeArrowheads="1"/>
          </p:cNvSpPr>
          <p:nvPr>
            <p:custDataLst>
              <p:tags r:id="rId7"/>
            </p:custDataLst>
          </p:nvPr>
        </p:nvSpPr>
        <p:spPr bwMode="auto">
          <a:xfrm>
            <a:off x="866775" y="2743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4</a:t>
            </a:r>
          </a:p>
        </p:txBody>
      </p:sp>
      <p:sp>
        <p:nvSpPr>
          <p:cNvPr id="42019" name="Text Box 21"/>
          <p:cNvSpPr txBox="1">
            <a:spLocks noChangeArrowheads="1"/>
          </p:cNvSpPr>
          <p:nvPr>
            <p:custDataLst>
              <p:tags r:id="rId8"/>
            </p:custDataLst>
          </p:nvPr>
        </p:nvSpPr>
        <p:spPr bwMode="auto">
          <a:xfrm>
            <a:off x="866775" y="3108325"/>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5</a:t>
            </a:r>
          </a:p>
        </p:txBody>
      </p:sp>
      <p:sp>
        <p:nvSpPr>
          <p:cNvPr id="42020" name="Text Box 21"/>
          <p:cNvSpPr txBox="1">
            <a:spLocks noChangeArrowheads="1"/>
          </p:cNvSpPr>
          <p:nvPr>
            <p:custDataLst>
              <p:tags r:id="rId9"/>
            </p:custDataLst>
          </p:nvPr>
        </p:nvSpPr>
        <p:spPr bwMode="auto">
          <a:xfrm>
            <a:off x="866775" y="3475038"/>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6</a:t>
            </a:r>
          </a:p>
        </p:txBody>
      </p:sp>
      <p:sp>
        <p:nvSpPr>
          <p:cNvPr id="42021" name="Text Box 21"/>
          <p:cNvSpPr txBox="1">
            <a:spLocks noChangeArrowheads="1"/>
          </p:cNvSpPr>
          <p:nvPr>
            <p:custDataLst>
              <p:tags r:id="rId10"/>
            </p:custDataLst>
          </p:nvPr>
        </p:nvSpPr>
        <p:spPr bwMode="auto">
          <a:xfrm>
            <a:off x="866775" y="384016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7</a:t>
            </a:r>
          </a:p>
        </p:txBody>
      </p:sp>
      <p:sp>
        <p:nvSpPr>
          <p:cNvPr id="42022" name="Text Box 21"/>
          <p:cNvSpPr txBox="1">
            <a:spLocks noChangeArrowheads="1"/>
          </p:cNvSpPr>
          <p:nvPr>
            <p:custDataLst>
              <p:tags r:id="rId11"/>
            </p:custDataLst>
          </p:nvPr>
        </p:nvSpPr>
        <p:spPr bwMode="auto">
          <a:xfrm>
            <a:off x="866775" y="4206875"/>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8</a:t>
            </a:r>
          </a:p>
        </p:txBody>
      </p:sp>
      <p:sp>
        <p:nvSpPr>
          <p:cNvPr id="42023" name="Text Box 21"/>
          <p:cNvSpPr txBox="1">
            <a:spLocks noChangeArrowheads="1"/>
          </p:cNvSpPr>
          <p:nvPr>
            <p:custDataLst>
              <p:tags r:id="rId12"/>
            </p:custDataLst>
          </p:nvPr>
        </p:nvSpPr>
        <p:spPr bwMode="auto">
          <a:xfrm>
            <a:off x="866775" y="4572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9</a:t>
            </a:r>
          </a:p>
        </p:txBody>
      </p:sp>
      <p:sp>
        <p:nvSpPr>
          <p:cNvPr id="42024" name="TextBox 17"/>
          <p:cNvSpPr txBox="1">
            <a:spLocks noChangeArrowheads="1"/>
          </p:cNvSpPr>
          <p:nvPr/>
        </p:nvSpPr>
        <p:spPr bwMode="auto">
          <a:xfrm>
            <a:off x="3338513" y="4233863"/>
            <a:ext cx="44529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500" dirty="0">
                <a:latin typeface="Calibri" pitchFamily="-106" charset="0"/>
              </a:rPr>
              <a:t>and what are the </a:t>
            </a:r>
            <a:r>
              <a:rPr lang="en-US" sz="1500" b="1" i="1" dirty="0">
                <a:solidFill>
                  <a:srgbClr val="FF0000"/>
                </a:solidFill>
                <a:latin typeface="Calibri" pitchFamily="-106" charset="0"/>
              </a:rPr>
              <a:t>bases</a:t>
            </a:r>
            <a:r>
              <a:rPr lang="en-US" sz="1500" i="1" dirty="0">
                <a:latin typeface="Calibri" pitchFamily="-106" charset="0"/>
              </a:rPr>
              <a:t> </a:t>
            </a:r>
            <a:r>
              <a:rPr lang="en-US" sz="1500" dirty="0">
                <a:latin typeface="Calibri" pitchFamily="-106" charset="0"/>
              </a:rPr>
              <a:t>of the </a:t>
            </a:r>
            <a:r>
              <a:rPr lang="en-US" sz="1500" dirty="0" smtClean="0">
                <a:latin typeface="Calibri" pitchFamily="-106" charset="0"/>
              </a:rPr>
              <a:t>rest?</a:t>
            </a:r>
            <a:endParaRPr lang="en-US" sz="1500" dirty="0">
              <a:latin typeface="Calibri" pitchFamily="-106" charset="0"/>
            </a:endParaRPr>
          </a:p>
        </p:txBody>
      </p:sp>
      <p:sp>
        <p:nvSpPr>
          <p:cNvPr id="42025" name="Text Box 21"/>
          <p:cNvSpPr txBox="1">
            <a:spLocks noChangeArrowheads="1"/>
          </p:cNvSpPr>
          <p:nvPr>
            <p:custDataLst>
              <p:tags r:id="rId13"/>
            </p:custDataLst>
          </p:nvPr>
        </p:nvSpPr>
        <p:spPr bwMode="auto">
          <a:xfrm>
            <a:off x="866775" y="5449888"/>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11</a:t>
            </a:r>
          </a:p>
        </p:txBody>
      </p:sp>
      <p:sp>
        <p:nvSpPr>
          <p:cNvPr id="42026" name="Text Box 21"/>
          <p:cNvSpPr txBox="1">
            <a:spLocks noChangeArrowheads="1"/>
          </p:cNvSpPr>
          <p:nvPr>
            <p:custDataLst>
              <p:tags r:id="rId14"/>
            </p:custDataLst>
          </p:nvPr>
        </p:nvSpPr>
        <p:spPr bwMode="auto">
          <a:xfrm>
            <a:off x="866775" y="5775325"/>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1E16E4"/>
                </a:solidFill>
                <a:latin typeface="Courier New" pitchFamily="-106" charset="0"/>
              </a:rPr>
              <a:t>base 12</a:t>
            </a:r>
          </a:p>
        </p:txBody>
      </p:sp>
      <p:sp>
        <p:nvSpPr>
          <p:cNvPr id="47" name="Text Box 7"/>
          <p:cNvSpPr txBox="1">
            <a:spLocks noChangeArrowheads="1"/>
          </p:cNvSpPr>
          <p:nvPr>
            <p:custDataLst>
              <p:tags r:id="rId15"/>
            </p:custDataLst>
          </p:nvPr>
        </p:nvSpPr>
        <p:spPr bwMode="auto">
          <a:xfrm>
            <a:off x="666750" y="497205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10</a:t>
            </a:r>
          </a:p>
        </p:txBody>
      </p:sp>
      <p:sp>
        <p:nvSpPr>
          <p:cNvPr id="48" name="Text Box 16"/>
          <p:cNvSpPr txBox="1">
            <a:spLocks noChangeArrowheads="1"/>
          </p:cNvSpPr>
          <p:nvPr>
            <p:custDataLst>
              <p:tags r:id="rId16"/>
            </p:custDataLst>
          </p:nvPr>
        </p:nvSpPr>
        <p:spPr bwMode="auto">
          <a:xfrm>
            <a:off x="3328988" y="492601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49" name="Text Box 21"/>
          <p:cNvSpPr txBox="1">
            <a:spLocks noChangeArrowheads="1"/>
          </p:cNvSpPr>
          <p:nvPr>
            <p:custDataLst>
              <p:tags r:id="rId17"/>
            </p:custDataLst>
          </p:nvPr>
        </p:nvSpPr>
        <p:spPr bwMode="auto">
          <a:xfrm>
            <a:off x="693738" y="22145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3</a:t>
            </a:r>
          </a:p>
        </p:txBody>
      </p:sp>
      <p:sp>
        <p:nvSpPr>
          <p:cNvPr id="50" name="Rectangle 22"/>
          <p:cNvSpPr>
            <a:spLocks noChangeArrowheads="1"/>
          </p:cNvSpPr>
          <p:nvPr>
            <p:custDataLst>
              <p:tags r:id="rId18"/>
            </p:custDataLst>
          </p:nvPr>
        </p:nvSpPr>
        <p:spPr bwMode="auto">
          <a:xfrm>
            <a:off x="40433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52" name="Rectangle 23"/>
          <p:cNvSpPr>
            <a:spLocks noChangeArrowheads="1"/>
          </p:cNvSpPr>
          <p:nvPr>
            <p:custDataLst>
              <p:tags r:id="rId19"/>
            </p:custDataLst>
          </p:nvPr>
        </p:nvSpPr>
        <p:spPr bwMode="auto">
          <a:xfrm>
            <a:off x="380206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a:t>
            </a:r>
          </a:p>
        </p:txBody>
      </p:sp>
      <p:sp>
        <p:nvSpPr>
          <p:cNvPr id="53" name="Rectangle 25"/>
          <p:cNvSpPr>
            <a:spLocks noChangeArrowheads="1"/>
          </p:cNvSpPr>
          <p:nvPr>
            <p:custDataLst>
              <p:tags r:id="rId20"/>
            </p:custDataLst>
          </p:nvPr>
        </p:nvSpPr>
        <p:spPr bwMode="auto">
          <a:xfrm>
            <a:off x="3541713" y="212725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9</a:t>
            </a:r>
          </a:p>
        </p:txBody>
      </p:sp>
      <p:sp>
        <p:nvSpPr>
          <p:cNvPr id="54" name="Rectangle 26"/>
          <p:cNvSpPr>
            <a:spLocks noChangeArrowheads="1"/>
          </p:cNvSpPr>
          <p:nvPr>
            <p:custDataLst>
              <p:tags r:id="rId21"/>
            </p:custDataLst>
          </p:nvPr>
        </p:nvSpPr>
        <p:spPr bwMode="auto">
          <a:xfrm>
            <a:off x="3262313" y="21272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dirty="0">
                <a:solidFill>
                  <a:srgbClr val="067B0E"/>
                </a:solidFill>
                <a:latin typeface="Courier New" pitchFamily="-106" charset="0"/>
              </a:rPr>
              <a:t>27</a:t>
            </a:r>
          </a:p>
        </p:txBody>
      </p:sp>
      <p:sp>
        <p:nvSpPr>
          <p:cNvPr id="55" name="Line 29"/>
          <p:cNvSpPr>
            <a:spLocks noChangeShapeType="1"/>
          </p:cNvSpPr>
          <p:nvPr>
            <p:custDataLst>
              <p:tags r:id="rId22"/>
            </p:custDataLst>
          </p:nvPr>
        </p:nvSpPr>
        <p:spPr bwMode="auto">
          <a:xfrm>
            <a:off x="2065338" y="2444750"/>
            <a:ext cx="11303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6" name="Text Box 6"/>
          <p:cNvSpPr txBox="1">
            <a:spLocks noChangeArrowheads="1"/>
          </p:cNvSpPr>
          <p:nvPr>
            <p:custDataLst>
              <p:tags r:id="rId23"/>
            </p:custDataLst>
          </p:nvPr>
        </p:nvSpPr>
        <p:spPr bwMode="auto">
          <a:xfrm>
            <a:off x="693738" y="16716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solidFill>
                  <a:srgbClr val="1E16E4"/>
                </a:solidFill>
                <a:latin typeface="Courier New" pitchFamily="-106" charset="0"/>
              </a:rPr>
              <a:t>base 2</a:t>
            </a:r>
          </a:p>
        </p:txBody>
      </p:sp>
      <p:sp>
        <p:nvSpPr>
          <p:cNvPr id="57" name="Rectangle 8"/>
          <p:cNvSpPr>
            <a:spLocks noChangeArrowheads="1"/>
          </p:cNvSpPr>
          <p:nvPr>
            <p:custDataLst>
              <p:tags r:id="rId24"/>
            </p:custDataLst>
          </p:nvPr>
        </p:nvSpPr>
        <p:spPr bwMode="auto">
          <a:xfrm>
            <a:off x="40386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a:t>
            </a:r>
          </a:p>
        </p:txBody>
      </p:sp>
      <p:sp>
        <p:nvSpPr>
          <p:cNvPr id="58" name="Rectangle 9"/>
          <p:cNvSpPr>
            <a:spLocks noChangeArrowheads="1"/>
          </p:cNvSpPr>
          <p:nvPr>
            <p:custDataLst>
              <p:tags r:id="rId25"/>
            </p:custDataLst>
          </p:nvPr>
        </p:nvSpPr>
        <p:spPr bwMode="auto">
          <a:xfrm>
            <a:off x="379730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2</a:t>
            </a:r>
          </a:p>
        </p:txBody>
      </p:sp>
      <p:sp>
        <p:nvSpPr>
          <p:cNvPr id="59" name="Rectangle 10"/>
          <p:cNvSpPr>
            <a:spLocks noChangeArrowheads="1"/>
          </p:cNvSpPr>
          <p:nvPr>
            <p:custDataLst>
              <p:tags r:id="rId26"/>
            </p:custDataLst>
          </p:nvPr>
        </p:nvSpPr>
        <p:spPr bwMode="auto">
          <a:xfrm>
            <a:off x="30162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16</a:t>
            </a:r>
          </a:p>
        </p:txBody>
      </p:sp>
      <p:sp>
        <p:nvSpPr>
          <p:cNvPr id="60" name="Rectangle 11"/>
          <p:cNvSpPr>
            <a:spLocks noChangeArrowheads="1"/>
          </p:cNvSpPr>
          <p:nvPr>
            <p:custDataLst>
              <p:tags r:id="rId27"/>
            </p:custDataLst>
          </p:nvPr>
        </p:nvSpPr>
        <p:spPr bwMode="auto">
          <a:xfrm>
            <a:off x="2749550" y="1571625"/>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32</a:t>
            </a:r>
          </a:p>
        </p:txBody>
      </p:sp>
      <p:sp>
        <p:nvSpPr>
          <p:cNvPr id="61" name="Rectangle 12"/>
          <p:cNvSpPr>
            <a:spLocks noChangeArrowheads="1"/>
          </p:cNvSpPr>
          <p:nvPr>
            <p:custDataLst>
              <p:tags r:id="rId28"/>
            </p:custDataLst>
          </p:nvPr>
        </p:nvSpPr>
        <p:spPr bwMode="auto">
          <a:xfrm>
            <a:off x="35369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4</a:t>
            </a:r>
          </a:p>
        </p:txBody>
      </p:sp>
      <p:sp>
        <p:nvSpPr>
          <p:cNvPr id="62" name="Rectangle 13"/>
          <p:cNvSpPr>
            <a:spLocks noChangeArrowheads="1"/>
          </p:cNvSpPr>
          <p:nvPr>
            <p:custDataLst>
              <p:tags r:id="rId29"/>
            </p:custDataLst>
          </p:nvPr>
        </p:nvSpPr>
        <p:spPr bwMode="auto">
          <a:xfrm>
            <a:off x="3295650" y="157162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solidFill>
                  <a:srgbClr val="067B0E"/>
                </a:solidFill>
                <a:latin typeface="Courier New" pitchFamily="-106" charset="0"/>
              </a:rPr>
              <a:t>8</a:t>
            </a:r>
          </a:p>
        </p:txBody>
      </p:sp>
      <p:sp>
        <p:nvSpPr>
          <p:cNvPr id="63" name="Text Box 17"/>
          <p:cNvSpPr txBox="1">
            <a:spLocks noChangeArrowheads="1"/>
          </p:cNvSpPr>
          <p:nvPr>
            <p:custDataLst>
              <p:tags r:id="rId30"/>
            </p:custDataLst>
          </p:nvPr>
        </p:nvSpPr>
        <p:spPr bwMode="auto">
          <a:xfrm>
            <a:off x="2097088" y="16176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a:latin typeface="Courier New" pitchFamily="-106" charset="0"/>
              </a:rPr>
              <a:t>101010</a:t>
            </a:r>
          </a:p>
        </p:txBody>
      </p:sp>
      <p:sp>
        <p:nvSpPr>
          <p:cNvPr id="64" name="Line 19"/>
          <p:cNvSpPr>
            <a:spLocks noChangeShapeType="1"/>
          </p:cNvSpPr>
          <p:nvPr>
            <p:custDataLst>
              <p:tags r:id="rId31"/>
            </p:custDataLst>
          </p:nvPr>
        </p:nvSpPr>
        <p:spPr bwMode="auto">
          <a:xfrm>
            <a:off x="2033588" y="1908175"/>
            <a:ext cx="6858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5" name="Text Box 5"/>
          <p:cNvSpPr txBox="1">
            <a:spLocks noChangeArrowheads="1"/>
          </p:cNvSpPr>
          <p:nvPr>
            <p:custDataLst>
              <p:tags r:id="rId32"/>
            </p:custDataLst>
          </p:nvPr>
        </p:nvSpPr>
        <p:spPr bwMode="auto">
          <a:xfrm>
            <a:off x="6324600" y="228600"/>
            <a:ext cx="2370138"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i="1" dirty="0">
                <a:latin typeface="Cambria" pitchFamily="18" charset="0"/>
              </a:rPr>
              <a:t>Beyond </a:t>
            </a:r>
            <a:r>
              <a:rPr lang="en-US" sz="4000" dirty="0">
                <a:latin typeface="Cambria" pitchFamily="18" charset="0"/>
              </a:rPr>
              <a:t>Binary</a:t>
            </a:r>
          </a:p>
        </p:txBody>
      </p:sp>
      <p:sp>
        <p:nvSpPr>
          <p:cNvPr id="66" name="Text Box 6"/>
          <p:cNvSpPr txBox="1">
            <a:spLocks noChangeArrowheads="1"/>
          </p:cNvSpPr>
          <p:nvPr>
            <p:custDataLst>
              <p:tags r:id="rId33"/>
            </p:custDataLst>
          </p:nvPr>
        </p:nvSpPr>
        <p:spPr bwMode="auto">
          <a:xfrm>
            <a:off x="685800" y="381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1C10EF"/>
                </a:solidFill>
                <a:latin typeface="Courier New" pitchFamily="-106" charset="0"/>
              </a:rPr>
              <a:t>base 1</a:t>
            </a:r>
          </a:p>
        </p:txBody>
      </p:sp>
      <p:sp>
        <p:nvSpPr>
          <p:cNvPr id="67" name="Rectangle 25"/>
          <p:cNvSpPr>
            <a:spLocks noChangeArrowheads="1"/>
          </p:cNvSpPr>
          <p:nvPr/>
        </p:nvSpPr>
        <p:spPr bwMode="auto">
          <a:xfrm>
            <a:off x="2039938" y="533400"/>
            <a:ext cx="285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b="1" dirty="0">
                <a:solidFill>
                  <a:srgbClr val="7F7F7F"/>
                </a:solidFill>
                <a:latin typeface="Courier New" pitchFamily="-106" charset="0"/>
              </a:rPr>
              <a:t>111111111111111111111111111111111111111111</a:t>
            </a:r>
            <a:endParaRPr lang="en-US" sz="800" dirty="0">
              <a:solidFill>
                <a:srgbClr val="7F7F7F"/>
              </a:solidFill>
            </a:endParaRPr>
          </a:p>
          <a:p>
            <a:endParaRPr lang="en-US" sz="800" dirty="0">
              <a:solidFill>
                <a:srgbClr val="7F7F7F"/>
              </a:solidFill>
            </a:endParaRPr>
          </a:p>
        </p:txBody>
      </p:sp>
      <p:sp>
        <p:nvSpPr>
          <p:cNvPr id="68" name="Text Box 18"/>
          <p:cNvSpPr txBox="1">
            <a:spLocks noChangeArrowheads="1"/>
          </p:cNvSpPr>
          <p:nvPr>
            <p:custDataLst>
              <p:tags r:id="rId34"/>
            </p:custDataLst>
          </p:nvPr>
        </p:nvSpPr>
        <p:spPr bwMode="auto">
          <a:xfrm>
            <a:off x="4806069" y="434622"/>
            <a:ext cx="908931" cy="323850"/>
          </a:xfrm>
          <a:prstGeom prst="rect">
            <a:avLst/>
          </a:prstGeom>
          <a:solidFill>
            <a:srgbClr val="CCECFF"/>
          </a:solidFill>
          <a:ln w="19050">
            <a:noFill/>
            <a:miter lim="800000"/>
            <a:headEnd/>
            <a:tailEnd/>
          </a:ln>
        </p:spPr>
        <p:txBody>
          <a:bodyPr wrap="square">
            <a:spAutoFit/>
          </a:bodyPr>
          <a:lstStyle/>
          <a:p>
            <a:pPr eaLnBrk="0" hangingPunct="0">
              <a:spcBef>
                <a:spcPct val="50000"/>
              </a:spcBef>
              <a:defRPr/>
            </a:pPr>
            <a:r>
              <a:rPr lang="en-US" sz="1500" dirty="0">
                <a:solidFill>
                  <a:srgbClr val="1C10EF"/>
                </a:solidFill>
                <a:latin typeface="Cambria" pitchFamily="18" charset="0"/>
              </a:rPr>
              <a:t>digits</a:t>
            </a:r>
            <a:r>
              <a:rPr lang="en-US" sz="1500" dirty="0">
                <a:solidFill>
                  <a:schemeClr val="bg1">
                    <a:lumMod val="50000"/>
                  </a:schemeClr>
                </a:solidFill>
                <a:latin typeface="Cambria" pitchFamily="18" charset="0"/>
              </a:rPr>
              <a:t>: </a:t>
            </a:r>
            <a:r>
              <a:rPr lang="en-US" sz="1500" b="1" dirty="0">
                <a:latin typeface="Cambria" pitchFamily="18" charset="0"/>
              </a:rPr>
              <a:t>1</a:t>
            </a:r>
          </a:p>
        </p:txBody>
      </p:sp>
      <p:sp>
        <p:nvSpPr>
          <p:cNvPr id="69" name="Text Box 53"/>
          <p:cNvSpPr txBox="1">
            <a:spLocks noChangeArrowheads="1"/>
          </p:cNvSpPr>
          <p:nvPr>
            <p:custDataLst>
              <p:tags r:id="rId35"/>
            </p:custDataLst>
          </p:nvPr>
        </p:nvSpPr>
        <p:spPr bwMode="auto">
          <a:xfrm>
            <a:off x="4500563" y="1744663"/>
            <a:ext cx="1062037"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a:t>
            </a:r>
          </a:p>
        </p:txBody>
      </p:sp>
      <p:sp>
        <p:nvSpPr>
          <p:cNvPr id="70" name="Text Box 54"/>
          <p:cNvSpPr txBox="1">
            <a:spLocks noChangeArrowheads="1"/>
          </p:cNvSpPr>
          <p:nvPr>
            <p:custDataLst>
              <p:tags r:id="rId36"/>
            </p:custDataLst>
          </p:nvPr>
        </p:nvSpPr>
        <p:spPr bwMode="auto">
          <a:xfrm>
            <a:off x="4500563" y="2317750"/>
            <a:ext cx="1256770"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a:t>
            </a:r>
          </a:p>
        </p:txBody>
      </p:sp>
      <p:sp>
        <p:nvSpPr>
          <p:cNvPr id="71" name="Text Box 72"/>
          <p:cNvSpPr txBox="1">
            <a:spLocks noChangeArrowheads="1"/>
          </p:cNvSpPr>
          <p:nvPr>
            <p:custDataLst>
              <p:tags r:id="rId37"/>
            </p:custDataLst>
          </p:nvPr>
        </p:nvSpPr>
        <p:spPr bwMode="auto">
          <a:xfrm>
            <a:off x="4500564" y="5029200"/>
            <a:ext cx="2701748" cy="323165"/>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C10EF"/>
                </a:solidFill>
                <a:latin typeface="Cambria" pitchFamily="18" charset="0"/>
              </a:rPr>
              <a:t>digits</a:t>
            </a:r>
            <a:r>
              <a:rPr lang="en-US" sz="1500" b="1" dirty="0">
                <a:solidFill>
                  <a:srgbClr val="1C10EF"/>
                </a:solidFill>
                <a:latin typeface="Cambria" pitchFamily="18" charset="0"/>
              </a:rPr>
              <a:t>: </a:t>
            </a:r>
            <a:r>
              <a:rPr lang="en-US" sz="1500" b="1" dirty="0">
                <a:latin typeface="Cambria" pitchFamily="18" charset="0"/>
              </a:rPr>
              <a:t>0, 1, 2, 3, 4, 5, 6, 7, 8, 9</a:t>
            </a:r>
          </a:p>
        </p:txBody>
      </p:sp>
      <mc:AlternateContent xmlns:mc="http://schemas.openxmlformats.org/markup-compatibility/2006" xmlns:p14="http://schemas.microsoft.com/office/powerpoint/2010/main">
        <mc:Choice Requires="p14">
          <p:contentPart p14:bwMode="auto" r:id="rId40">
            <p14:nvContentPartPr>
              <p14:cNvPr id="2" name="Ink 1"/>
              <p14:cNvContentPartPr/>
              <p14:nvPr/>
            </p14:nvContentPartPr>
            <p14:xfrm>
              <a:off x="2162160" y="3247920"/>
              <a:ext cx="3696120" cy="2495880"/>
            </p14:xfrm>
          </p:contentPart>
        </mc:Choice>
        <mc:Fallback xmlns="">
          <p:pic>
            <p:nvPicPr>
              <p:cNvPr id="2" name="Ink 1"/>
              <p:cNvPicPr/>
              <p:nvPr/>
            </p:nvPicPr>
            <p:blipFill>
              <a:blip r:embed="rId41"/>
              <a:stretch>
                <a:fillRect/>
              </a:stretch>
            </p:blipFill>
            <p:spPr>
              <a:xfrm>
                <a:off x="2152800" y="3238560"/>
                <a:ext cx="3714840" cy="2514600"/>
              </a:xfrm>
              <a:prstGeom prst="rect">
                <a:avLst/>
              </a:prstGeom>
            </p:spPr>
          </p:pic>
        </mc:Fallback>
      </mc:AlternateContent>
    </p:spTree>
    <p:extLst>
      <p:ext uri="{BB962C8B-B14F-4D97-AF65-F5344CB8AC3E}">
        <p14:creationId xmlns:p14="http://schemas.microsoft.com/office/powerpoint/2010/main" val="37447563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03"/>
          <p:cNvSpPr txBox="1">
            <a:spLocks noChangeArrowheads="1"/>
          </p:cNvSpPr>
          <p:nvPr>
            <p:custDataLst>
              <p:tags r:id="rId1"/>
            </p:custDataLst>
          </p:nvPr>
        </p:nvSpPr>
        <p:spPr bwMode="auto">
          <a:xfrm>
            <a:off x="457200" y="304800"/>
            <a:ext cx="8305800" cy="830997"/>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smtClean="0">
                <a:solidFill>
                  <a:srgbClr val="FF0000"/>
                </a:solidFill>
                <a:latin typeface="Cambria" pitchFamily="18" charset="0"/>
              </a:rPr>
              <a:t>Extra! </a:t>
            </a:r>
            <a:r>
              <a:rPr lang="en-US" dirty="0" smtClean="0">
                <a:latin typeface="Cambria" pitchFamily="18" charset="0"/>
              </a:rPr>
              <a:t>Can you figure out the </a:t>
            </a:r>
            <a:r>
              <a:rPr lang="en-US" b="1" u="sng" dirty="0" smtClean="0">
                <a:latin typeface="Cambria" pitchFamily="18" charset="0"/>
              </a:rPr>
              <a:t>last binary digit</a:t>
            </a:r>
            <a:r>
              <a:rPr lang="en-US" dirty="0" smtClean="0">
                <a:latin typeface="Cambria" pitchFamily="18" charset="0"/>
              </a:rPr>
              <a:t> (bit) of  </a:t>
            </a:r>
            <a:r>
              <a:rPr lang="en-US" b="1" dirty="0">
                <a:solidFill>
                  <a:srgbClr val="C00000"/>
                </a:solidFill>
                <a:latin typeface="Cambria" pitchFamily="18" charset="0"/>
              </a:rPr>
              <a:t>7</a:t>
            </a:r>
            <a:r>
              <a:rPr lang="en-US" b="1" dirty="0" smtClean="0">
                <a:solidFill>
                  <a:srgbClr val="C00000"/>
                </a:solidFill>
                <a:latin typeface="Cambria" pitchFamily="18" charset="0"/>
              </a:rPr>
              <a:t>,053</a:t>
            </a:r>
            <a:r>
              <a:rPr lang="en-US" dirty="0" smtClean="0">
                <a:latin typeface="Cambria" pitchFamily="18" charset="0"/>
              </a:rPr>
              <a:t> </a:t>
            </a:r>
            <a:r>
              <a:rPr lang="en-US" i="1" dirty="0" smtClean="0">
                <a:latin typeface="Cambria" pitchFamily="18" charset="0"/>
              </a:rPr>
              <a:t>without determining any other bits</a:t>
            </a:r>
            <a:r>
              <a:rPr lang="en-US" dirty="0" smtClean="0">
                <a:latin typeface="Cambria" pitchFamily="18" charset="0"/>
              </a:rPr>
              <a:t>?   The last </a:t>
            </a:r>
            <a:r>
              <a:rPr lang="en-US" i="1" dirty="0" smtClean="0">
                <a:latin typeface="Cambria" pitchFamily="18" charset="0"/>
              </a:rPr>
              <a:t>two</a:t>
            </a:r>
            <a:r>
              <a:rPr lang="en-US" dirty="0" smtClean="0">
                <a:latin typeface="Cambria" pitchFamily="18" charset="0"/>
              </a:rPr>
              <a:t>? </a:t>
            </a:r>
            <a:r>
              <a:rPr lang="en-US" dirty="0">
                <a:latin typeface="Cambria" pitchFamily="18" charset="0"/>
              </a:rPr>
              <a:t> </a:t>
            </a:r>
            <a:r>
              <a:rPr lang="en-US" i="1" dirty="0" smtClean="0">
                <a:latin typeface="Cambria" pitchFamily="18" charset="0"/>
              </a:rPr>
              <a:t>three</a:t>
            </a:r>
            <a:r>
              <a:rPr lang="en-US" dirty="0" smtClean="0">
                <a:latin typeface="Cambria" pitchFamily="18" charset="0"/>
              </a:rPr>
              <a:t>?</a:t>
            </a:r>
            <a:endParaRPr lang="en-US" dirty="0">
              <a:latin typeface="Cambria" pitchFamily="18" charset="0"/>
            </a:endParaRPr>
          </a:p>
        </p:txBody>
      </p:sp>
      <p:sp>
        <p:nvSpPr>
          <p:cNvPr id="3" name="TextBox 2"/>
          <p:cNvSpPr txBox="1"/>
          <p:nvPr/>
        </p:nvSpPr>
        <p:spPr>
          <a:xfrm>
            <a:off x="4610100" y="5562600"/>
            <a:ext cx="1828800" cy="907941"/>
          </a:xfrm>
          <a:prstGeom prst="rect">
            <a:avLst/>
          </a:prstGeom>
          <a:solidFill>
            <a:schemeClr val="bg1">
              <a:lumMod val="85000"/>
            </a:schemeClr>
          </a:solidFill>
        </p:spPr>
        <p:txBody>
          <a:bodyPr wrap="square" rtlCol="0">
            <a:spAutoFit/>
          </a:bodyPr>
          <a:lstStyle/>
          <a:p>
            <a:pPr algn="ctr"/>
            <a:r>
              <a:rPr lang="en-US" sz="5300" b="1" dirty="0" smtClean="0">
                <a:solidFill>
                  <a:srgbClr val="FF0000"/>
                </a:solidFill>
                <a:latin typeface="Courier New" pitchFamily="49" charset="0"/>
                <a:cs typeface="Courier New" pitchFamily="49" charset="0"/>
              </a:rPr>
              <a:t>53</a:t>
            </a:r>
            <a:endParaRPr lang="en-US" sz="5300" b="1" dirty="0">
              <a:solidFill>
                <a:srgbClr val="FF0000"/>
              </a:solidFill>
              <a:latin typeface="Courier New" pitchFamily="49" charset="0"/>
              <a:cs typeface="Courier New" pitchFamily="49" charset="0"/>
            </a:endParaRPr>
          </a:p>
        </p:txBody>
      </p:sp>
      <p:sp>
        <p:nvSpPr>
          <p:cNvPr id="4" name="TextBox 3"/>
          <p:cNvSpPr txBox="1"/>
          <p:nvPr/>
        </p:nvSpPr>
        <p:spPr>
          <a:xfrm>
            <a:off x="5715000" y="1381289"/>
            <a:ext cx="685800" cy="415498"/>
          </a:xfrm>
          <a:prstGeom prst="rect">
            <a:avLst/>
          </a:prstGeom>
          <a:noFill/>
        </p:spPr>
        <p:txBody>
          <a:bodyPr wrap="square" rtlCol="0">
            <a:spAutoFit/>
          </a:bodyPr>
          <a:lstStyle/>
          <a:p>
            <a:pPr algn="ctr"/>
            <a:r>
              <a:rPr lang="en-US" sz="2100" dirty="0" smtClean="0">
                <a:latin typeface="Calibri" pitchFamily="34" charset="0"/>
                <a:cs typeface="Courier New" pitchFamily="49" charset="0"/>
              </a:rPr>
              <a:t>1s</a:t>
            </a:r>
            <a:endParaRPr lang="en-US" sz="2100" dirty="0">
              <a:latin typeface="Calibri" pitchFamily="34" charset="0"/>
              <a:cs typeface="Courier New" pitchFamily="49" charset="0"/>
            </a:endParaRPr>
          </a:p>
        </p:txBody>
      </p:sp>
      <p:sp>
        <p:nvSpPr>
          <p:cNvPr id="5" name="TextBox 4"/>
          <p:cNvSpPr txBox="1"/>
          <p:nvPr/>
        </p:nvSpPr>
        <p:spPr>
          <a:xfrm>
            <a:off x="5003800" y="1381289"/>
            <a:ext cx="685800" cy="415498"/>
          </a:xfrm>
          <a:prstGeom prst="rect">
            <a:avLst/>
          </a:prstGeom>
          <a:noFill/>
        </p:spPr>
        <p:txBody>
          <a:bodyPr wrap="square" rtlCol="0">
            <a:spAutoFit/>
          </a:bodyPr>
          <a:lstStyle/>
          <a:p>
            <a:pPr algn="ctr"/>
            <a:r>
              <a:rPr lang="en-US" sz="2100" dirty="0">
                <a:latin typeface="Calibri" pitchFamily="34" charset="0"/>
                <a:cs typeface="Courier New" pitchFamily="49" charset="0"/>
              </a:rPr>
              <a:t>2</a:t>
            </a:r>
            <a:r>
              <a:rPr lang="en-US" sz="2100" dirty="0" smtClean="0">
                <a:latin typeface="Calibri" pitchFamily="34" charset="0"/>
                <a:cs typeface="Courier New" pitchFamily="49" charset="0"/>
              </a:rPr>
              <a:t>s</a:t>
            </a:r>
            <a:endParaRPr lang="en-US" sz="2100" dirty="0">
              <a:latin typeface="Calibri" pitchFamily="34" charset="0"/>
              <a:cs typeface="Courier New" pitchFamily="49" charset="0"/>
            </a:endParaRPr>
          </a:p>
        </p:txBody>
      </p:sp>
      <p:sp>
        <p:nvSpPr>
          <p:cNvPr id="6" name="TextBox 5"/>
          <p:cNvSpPr txBox="1"/>
          <p:nvPr/>
        </p:nvSpPr>
        <p:spPr>
          <a:xfrm>
            <a:off x="4292600" y="1381289"/>
            <a:ext cx="685800" cy="415498"/>
          </a:xfrm>
          <a:prstGeom prst="rect">
            <a:avLst/>
          </a:prstGeom>
          <a:noFill/>
        </p:spPr>
        <p:txBody>
          <a:bodyPr wrap="square" rtlCol="0">
            <a:spAutoFit/>
          </a:bodyPr>
          <a:lstStyle/>
          <a:p>
            <a:pPr algn="ctr"/>
            <a:r>
              <a:rPr lang="en-US" sz="2100" dirty="0" smtClean="0">
                <a:latin typeface="Calibri" pitchFamily="34" charset="0"/>
                <a:cs typeface="Courier New" pitchFamily="49" charset="0"/>
              </a:rPr>
              <a:t>4s</a:t>
            </a:r>
            <a:endParaRPr lang="en-US" sz="2100" dirty="0">
              <a:latin typeface="Calibri" pitchFamily="34" charset="0"/>
              <a:cs typeface="Courier New" pitchFamily="49" charset="0"/>
            </a:endParaRPr>
          </a:p>
        </p:txBody>
      </p:sp>
      <p:sp>
        <p:nvSpPr>
          <p:cNvPr id="7" name="TextBox 6"/>
          <p:cNvSpPr txBox="1"/>
          <p:nvPr/>
        </p:nvSpPr>
        <p:spPr>
          <a:xfrm>
            <a:off x="3581400" y="1381289"/>
            <a:ext cx="685800" cy="415498"/>
          </a:xfrm>
          <a:prstGeom prst="rect">
            <a:avLst/>
          </a:prstGeom>
          <a:noFill/>
        </p:spPr>
        <p:txBody>
          <a:bodyPr wrap="square" rtlCol="0">
            <a:spAutoFit/>
          </a:bodyPr>
          <a:lstStyle/>
          <a:p>
            <a:pPr algn="ctr"/>
            <a:r>
              <a:rPr lang="en-US" sz="2100" dirty="0">
                <a:latin typeface="Calibri" pitchFamily="34" charset="0"/>
                <a:cs typeface="Courier New" pitchFamily="49" charset="0"/>
              </a:rPr>
              <a:t>8</a:t>
            </a:r>
            <a:r>
              <a:rPr lang="en-US" sz="2100" dirty="0" smtClean="0">
                <a:latin typeface="Calibri" pitchFamily="34" charset="0"/>
                <a:cs typeface="Courier New" pitchFamily="49" charset="0"/>
              </a:rPr>
              <a:t>s</a:t>
            </a:r>
            <a:endParaRPr lang="en-US" sz="2100" dirty="0">
              <a:latin typeface="Calibri" pitchFamily="34" charset="0"/>
              <a:cs typeface="Courier New" pitchFamily="49" charset="0"/>
            </a:endParaRPr>
          </a:p>
        </p:txBody>
      </p:sp>
      <p:sp>
        <p:nvSpPr>
          <p:cNvPr id="8" name="TextBox 7"/>
          <p:cNvSpPr txBox="1"/>
          <p:nvPr/>
        </p:nvSpPr>
        <p:spPr>
          <a:xfrm>
            <a:off x="2590800" y="1381289"/>
            <a:ext cx="685800" cy="415498"/>
          </a:xfrm>
          <a:prstGeom prst="rect">
            <a:avLst/>
          </a:prstGeom>
          <a:noFill/>
        </p:spPr>
        <p:txBody>
          <a:bodyPr wrap="square" rtlCol="0">
            <a:spAutoFit/>
          </a:bodyPr>
          <a:lstStyle/>
          <a:p>
            <a:pPr algn="ctr"/>
            <a:r>
              <a:rPr lang="en-US" sz="2100" dirty="0" smtClean="0">
                <a:latin typeface="Calibri" pitchFamily="34" charset="0"/>
                <a:cs typeface="Courier New" pitchFamily="49" charset="0"/>
              </a:rPr>
              <a:t>…</a:t>
            </a:r>
            <a:endParaRPr lang="en-US" sz="2100" dirty="0">
              <a:latin typeface="Calibri" pitchFamily="34" charset="0"/>
              <a:cs typeface="Courier New" pitchFamily="49"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85800" y="1219320"/>
              <a:ext cx="8020440" cy="4753080"/>
            </p14:xfrm>
          </p:contentPart>
        </mc:Choice>
        <mc:Fallback xmlns="">
          <p:pic>
            <p:nvPicPr>
              <p:cNvPr id="2" name="Ink 1"/>
              <p:cNvPicPr/>
              <p:nvPr/>
            </p:nvPicPr>
            <p:blipFill>
              <a:blip r:embed="rId4"/>
              <a:stretch>
                <a:fillRect/>
              </a:stretch>
            </p:blipFill>
            <p:spPr>
              <a:xfrm>
                <a:off x="676440" y="1209960"/>
                <a:ext cx="8039160" cy="4771800"/>
              </a:xfrm>
              <a:prstGeom prst="rect">
                <a:avLst/>
              </a:prstGeom>
            </p:spPr>
          </p:pic>
        </mc:Fallback>
      </mc:AlternateContent>
    </p:spTree>
    <p:extLst>
      <p:ext uri="{BB962C8B-B14F-4D97-AF65-F5344CB8AC3E}">
        <p14:creationId xmlns:p14="http://schemas.microsoft.com/office/powerpoint/2010/main" val="14648023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8" name="Text Box 26"/>
          <p:cNvSpPr txBox="1">
            <a:spLocks noChangeArrowheads="1"/>
          </p:cNvSpPr>
          <p:nvPr>
            <p:custDataLst>
              <p:tags r:id="rId1"/>
            </p:custDataLst>
          </p:nvPr>
        </p:nvSpPr>
        <p:spPr bwMode="auto">
          <a:xfrm>
            <a:off x="3865386" y="4191000"/>
            <a:ext cx="1773414" cy="46166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dirty="0">
                <a:latin typeface="Cambria" pitchFamily="18" charset="0"/>
              </a:rPr>
              <a:t>What does the fact that </a:t>
            </a:r>
            <a:r>
              <a:rPr lang="en-US" sz="1200" dirty="0" smtClean="0">
                <a:latin typeface="Cambria" pitchFamily="18" charset="0"/>
              </a:rPr>
              <a:t>139 </a:t>
            </a:r>
            <a:r>
              <a:rPr lang="en-US" sz="1200" dirty="0">
                <a:latin typeface="Cambria" pitchFamily="18" charset="0"/>
              </a:rPr>
              <a:t>is </a:t>
            </a:r>
            <a:r>
              <a:rPr lang="en-US" sz="1200" dirty="0" smtClean="0">
                <a:latin typeface="Cambria" pitchFamily="18" charset="0"/>
              </a:rPr>
              <a:t>ODD tell us?!</a:t>
            </a:r>
            <a:endParaRPr lang="en-US" sz="1200" dirty="0">
              <a:latin typeface="Cambria" pitchFamily="18" charset="0"/>
            </a:endParaRPr>
          </a:p>
        </p:txBody>
      </p:sp>
      <p:sp>
        <p:nvSpPr>
          <p:cNvPr id="30"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Lab 4</a:t>
            </a:r>
            <a:r>
              <a:rPr lang="en-US" sz="4000" dirty="0" smtClean="0">
                <a:latin typeface="Cambria" pitchFamily="18" charset="0"/>
              </a:rPr>
              <a:t>:  </a:t>
            </a:r>
            <a:r>
              <a:rPr lang="en-US" sz="4000" dirty="0">
                <a:latin typeface="Cambria" pitchFamily="18" charset="0"/>
              </a:rPr>
              <a:t>C</a:t>
            </a:r>
            <a:r>
              <a:rPr lang="en-US" sz="4000" dirty="0" smtClean="0">
                <a:latin typeface="Cambria" pitchFamily="18" charset="0"/>
              </a:rPr>
              <a:t>omputing </a:t>
            </a:r>
            <a:r>
              <a:rPr lang="en-US" sz="4000" dirty="0">
                <a:latin typeface="Cambria" pitchFamily="18" charset="0"/>
              </a:rPr>
              <a:t>in binary</a:t>
            </a:r>
          </a:p>
        </p:txBody>
      </p:sp>
      <p:sp>
        <p:nvSpPr>
          <p:cNvPr id="31" name="Text Box 6"/>
          <p:cNvSpPr txBox="1">
            <a:spLocks noChangeArrowheads="1"/>
          </p:cNvSpPr>
          <p:nvPr>
            <p:custDataLst>
              <p:tags r:id="rId3"/>
            </p:custDataLst>
          </p:nvPr>
        </p:nvSpPr>
        <p:spPr bwMode="auto">
          <a:xfrm>
            <a:off x="11430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latin typeface="Courier New" pitchFamily="-106" charset="0"/>
              </a:rPr>
              <a:t>base 2</a:t>
            </a:r>
          </a:p>
        </p:txBody>
      </p:sp>
      <p:sp>
        <p:nvSpPr>
          <p:cNvPr id="32" name="Text Box 7"/>
          <p:cNvSpPr txBox="1">
            <a:spLocks noChangeArrowheads="1"/>
          </p:cNvSpPr>
          <p:nvPr>
            <p:custDataLst>
              <p:tags r:id="rId4"/>
            </p:custDataLst>
          </p:nvPr>
        </p:nvSpPr>
        <p:spPr bwMode="auto">
          <a:xfrm>
            <a:off x="4724400" y="1295400"/>
            <a:ext cx="3048000" cy="45720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latin typeface="Courier New" pitchFamily="-106" charset="0"/>
              </a:rPr>
              <a:t>base 10</a:t>
            </a:r>
          </a:p>
        </p:txBody>
      </p:sp>
      <p:sp>
        <p:nvSpPr>
          <p:cNvPr id="34" name="Rectangle 9"/>
          <p:cNvSpPr>
            <a:spLocks noChangeArrowheads="1"/>
          </p:cNvSpPr>
          <p:nvPr>
            <p:custDataLst>
              <p:tags r:id="rId5"/>
            </p:custDataLst>
          </p:nvPr>
        </p:nvSpPr>
        <p:spPr bwMode="auto">
          <a:xfrm>
            <a:off x="34861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35" name="Rectangle 10"/>
          <p:cNvSpPr>
            <a:spLocks noChangeArrowheads="1"/>
          </p:cNvSpPr>
          <p:nvPr>
            <p:custDataLst>
              <p:tags r:id="rId6"/>
            </p:custDataLst>
          </p:nvPr>
        </p:nvSpPr>
        <p:spPr bwMode="auto">
          <a:xfrm>
            <a:off x="324485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36" name="Rectangle 11"/>
          <p:cNvSpPr>
            <a:spLocks noChangeArrowheads="1"/>
          </p:cNvSpPr>
          <p:nvPr>
            <p:custDataLst>
              <p:tags r:id="rId7"/>
            </p:custDataLst>
          </p:nvPr>
        </p:nvSpPr>
        <p:spPr bwMode="auto">
          <a:xfrm>
            <a:off x="24638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37" name="Rectangle 12"/>
          <p:cNvSpPr>
            <a:spLocks noChangeArrowheads="1"/>
          </p:cNvSpPr>
          <p:nvPr>
            <p:custDataLst>
              <p:tags r:id="rId8"/>
            </p:custDataLst>
          </p:nvPr>
        </p:nvSpPr>
        <p:spPr bwMode="auto">
          <a:xfrm>
            <a:off x="21971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38" name="Rectangle 13"/>
          <p:cNvSpPr>
            <a:spLocks noChangeArrowheads="1"/>
          </p:cNvSpPr>
          <p:nvPr>
            <p:custDataLst>
              <p:tags r:id="rId9"/>
            </p:custDataLst>
          </p:nvPr>
        </p:nvSpPr>
        <p:spPr bwMode="auto">
          <a:xfrm>
            <a:off x="2984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39" name="Rectangle 14"/>
          <p:cNvSpPr>
            <a:spLocks noChangeArrowheads="1"/>
          </p:cNvSpPr>
          <p:nvPr>
            <p:custDataLst>
              <p:tags r:id="rId10"/>
            </p:custDataLst>
          </p:nvPr>
        </p:nvSpPr>
        <p:spPr bwMode="auto">
          <a:xfrm>
            <a:off x="27432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40" name="Rectangle 15"/>
          <p:cNvSpPr>
            <a:spLocks noChangeArrowheads="1"/>
          </p:cNvSpPr>
          <p:nvPr>
            <p:custDataLst>
              <p:tags r:id="rId11"/>
            </p:custDataLst>
          </p:nvPr>
        </p:nvSpPr>
        <p:spPr bwMode="auto">
          <a:xfrm>
            <a:off x="19685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41" name="Rectangle 16"/>
          <p:cNvSpPr>
            <a:spLocks noChangeArrowheads="1"/>
          </p:cNvSpPr>
          <p:nvPr>
            <p:custDataLst>
              <p:tags r:id="rId12"/>
            </p:custDataLst>
          </p:nvPr>
        </p:nvSpPr>
        <p:spPr bwMode="auto">
          <a:xfrm>
            <a:off x="16637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42" name="Text Box 17"/>
          <p:cNvSpPr txBox="1">
            <a:spLocks noChangeArrowheads="1"/>
          </p:cNvSpPr>
          <p:nvPr>
            <p:custDataLst>
              <p:tags r:id="rId13"/>
            </p:custDataLst>
          </p:nvPr>
        </p:nvSpPr>
        <p:spPr bwMode="auto">
          <a:xfrm>
            <a:off x="5562600" y="19050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dirty="0" smtClean="0">
                <a:latin typeface="Courier New" pitchFamily="-106" charset="0"/>
              </a:rPr>
              <a:t>139</a:t>
            </a:r>
            <a:endParaRPr lang="en-US" sz="3200" b="1" dirty="0">
              <a:latin typeface="Courier New" pitchFamily="-106" charset="0"/>
            </a:endParaRPr>
          </a:p>
        </p:txBody>
      </p:sp>
      <p:sp>
        <p:nvSpPr>
          <p:cNvPr id="43" name="Rectangle 18"/>
          <p:cNvSpPr>
            <a:spLocks noChangeArrowheads="1"/>
          </p:cNvSpPr>
          <p:nvPr>
            <p:custDataLst>
              <p:tags r:id="rId14"/>
            </p:custDataLst>
          </p:nvPr>
        </p:nvSpPr>
        <p:spPr bwMode="auto">
          <a:xfrm>
            <a:off x="5981700" y="1828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4" name="Rectangle 19"/>
          <p:cNvSpPr>
            <a:spLocks noChangeArrowheads="1"/>
          </p:cNvSpPr>
          <p:nvPr>
            <p:custDataLst>
              <p:tags r:id="rId15"/>
            </p:custDataLst>
          </p:nvPr>
        </p:nvSpPr>
        <p:spPr bwMode="auto">
          <a:xfrm>
            <a:off x="5676900" y="18288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5" name="Rectangle 20"/>
          <p:cNvSpPr>
            <a:spLocks noChangeArrowheads="1"/>
          </p:cNvSpPr>
          <p:nvPr>
            <p:custDataLst>
              <p:tags r:id="rId16"/>
            </p:custDataLst>
          </p:nvPr>
        </p:nvSpPr>
        <p:spPr bwMode="auto">
          <a:xfrm>
            <a:off x="6286500" y="1828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8" name="Text Box 25"/>
          <p:cNvSpPr txBox="1">
            <a:spLocks noChangeArrowheads="1"/>
          </p:cNvSpPr>
          <p:nvPr>
            <p:custDataLst>
              <p:tags r:id="rId17"/>
            </p:custDataLst>
          </p:nvPr>
        </p:nvSpPr>
        <p:spPr bwMode="auto">
          <a:xfrm>
            <a:off x="3615267" y="3621088"/>
            <a:ext cx="2830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latin typeface="Cambria" pitchFamily="18" charset="0"/>
              </a:rPr>
              <a:t>Try </a:t>
            </a:r>
            <a:r>
              <a:rPr lang="en-US" b="1" dirty="0">
                <a:latin typeface="Cambria" pitchFamily="18" charset="0"/>
              </a:rPr>
              <a:t>r</a:t>
            </a:r>
            <a:r>
              <a:rPr lang="en-US" b="1" dirty="0" smtClean="0">
                <a:latin typeface="Cambria" pitchFamily="18" charset="0"/>
              </a:rPr>
              <a:t>ight-to-left</a:t>
            </a:r>
            <a:r>
              <a:rPr lang="en-US" dirty="0" smtClean="0">
                <a:latin typeface="Cambria" pitchFamily="18" charset="0"/>
              </a:rPr>
              <a:t>!</a:t>
            </a:r>
            <a:endParaRPr lang="en-US" b="1" i="1" dirty="0">
              <a:solidFill>
                <a:srgbClr val="C00000"/>
              </a:solidFill>
              <a:latin typeface="Cambria" pitchFamily="18" charset="0"/>
            </a:endParaRPr>
          </a:p>
        </p:txBody>
      </p:sp>
      <p:sp>
        <p:nvSpPr>
          <p:cNvPr id="49" name="Text Box 20"/>
          <p:cNvSpPr txBox="1">
            <a:spLocks noChangeArrowheads="1"/>
          </p:cNvSpPr>
          <p:nvPr>
            <p:custDataLst>
              <p:tags r:id="rId18"/>
            </p:custDataLst>
          </p:nvPr>
        </p:nvSpPr>
        <p:spPr bwMode="auto">
          <a:xfrm>
            <a:off x="3962400" y="193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dirty="0"/>
              <a:t>=</a:t>
            </a:r>
          </a:p>
        </p:txBody>
      </p:sp>
      <p:sp>
        <p:nvSpPr>
          <p:cNvPr id="50" name="Line 22"/>
          <p:cNvSpPr>
            <a:spLocks noChangeShapeType="1"/>
          </p:cNvSpPr>
          <p:nvPr>
            <p:custDataLst>
              <p:tags r:id="rId19"/>
            </p:custDataLst>
          </p:nvPr>
        </p:nvSpPr>
        <p:spPr bwMode="auto">
          <a:xfrm flipV="1">
            <a:off x="3601156" y="2602236"/>
            <a:ext cx="5643" cy="121340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51" name="Line 22"/>
          <p:cNvSpPr>
            <a:spLocks noChangeShapeType="1"/>
          </p:cNvSpPr>
          <p:nvPr>
            <p:custDataLst>
              <p:tags r:id="rId20"/>
            </p:custDataLst>
          </p:nvPr>
        </p:nvSpPr>
        <p:spPr bwMode="auto">
          <a:xfrm flipH="1">
            <a:off x="1930399" y="2602236"/>
            <a:ext cx="1489779" cy="549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mc:AlternateContent xmlns:mc="http://schemas.openxmlformats.org/markup-compatibility/2006" xmlns:p14="http://schemas.microsoft.com/office/powerpoint/2010/main">
        <mc:Choice Requires="p14">
          <p:contentPart p14:bwMode="auto" r:id="rId22">
            <p14:nvContentPartPr>
              <p14:cNvPr id="2" name="Ink 1"/>
              <p14:cNvContentPartPr/>
              <p14:nvPr/>
            </p14:nvContentPartPr>
            <p14:xfrm>
              <a:off x="1095480" y="2048040"/>
              <a:ext cx="5601240" cy="4248360"/>
            </p14:xfrm>
          </p:contentPart>
        </mc:Choice>
        <mc:Fallback xmlns="">
          <p:pic>
            <p:nvPicPr>
              <p:cNvPr id="2" name="Ink 1"/>
              <p:cNvPicPr/>
              <p:nvPr/>
            </p:nvPicPr>
            <p:blipFill>
              <a:blip r:embed="rId23"/>
              <a:stretch>
                <a:fillRect/>
              </a:stretch>
            </p:blipFill>
            <p:spPr>
              <a:xfrm>
                <a:off x="1086120" y="2038680"/>
                <a:ext cx="5619960" cy="4267080"/>
              </a:xfrm>
              <a:prstGeom prst="rect">
                <a:avLst/>
              </a:prstGeom>
            </p:spPr>
          </p:pic>
        </mc:Fallback>
      </mc:AlternateContent>
    </p:spTree>
    <p:extLst>
      <p:ext uri="{BB962C8B-B14F-4D97-AF65-F5344CB8AC3E}">
        <p14:creationId xmlns:p14="http://schemas.microsoft.com/office/powerpoint/2010/main" val="3496459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2"/>
          <p:cNvSpPr txBox="1">
            <a:spLocks noChangeArrowheads="1"/>
          </p:cNvSpPr>
          <p:nvPr>
            <p:custDataLst>
              <p:tags r:id="rId1"/>
            </p:custDataLst>
          </p:nvPr>
        </p:nvSpPr>
        <p:spPr bwMode="auto">
          <a:xfrm>
            <a:off x="609600" y="5973763"/>
            <a:ext cx="27447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4200" b="1">
                <a:latin typeface="Courier New" pitchFamily="-106" charset="0"/>
              </a:rPr>
              <a:t>--------</a:t>
            </a:r>
          </a:p>
        </p:txBody>
      </p:sp>
      <p:sp>
        <p:nvSpPr>
          <p:cNvPr id="32772" name="Text Box 5"/>
          <p:cNvSpPr txBox="1">
            <a:spLocks noChangeArrowheads="1"/>
          </p:cNvSpPr>
          <p:nvPr>
            <p:custDataLst>
              <p:tags r:id="rId2"/>
            </p:custDataLst>
          </p:nvPr>
        </p:nvSpPr>
        <p:spPr bwMode="auto">
          <a:xfrm>
            <a:off x="8255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Base 2 </a:t>
            </a:r>
          </a:p>
        </p:txBody>
      </p:sp>
      <p:sp>
        <p:nvSpPr>
          <p:cNvPr id="32773" name="Text Box 6"/>
          <p:cNvSpPr txBox="1">
            <a:spLocks noChangeArrowheads="1"/>
          </p:cNvSpPr>
          <p:nvPr>
            <p:custDataLst>
              <p:tags r:id="rId3"/>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latin typeface="Cambria" pitchFamily="18" charset="0"/>
              </a:rPr>
              <a:t>Base 10 </a:t>
            </a:r>
          </a:p>
        </p:txBody>
      </p:sp>
      <p:sp>
        <p:nvSpPr>
          <p:cNvPr id="32775" name="Text Box 11"/>
          <p:cNvSpPr txBox="1">
            <a:spLocks noChangeArrowheads="1"/>
          </p:cNvSpPr>
          <p:nvPr>
            <p:custDataLst>
              <p:tags r:id="rId4"/>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42</a:t>
            </a:r>
          </a:p>
        </p:txBody>
      </p:sp>
      <p:sp>
        <p:nvSpPr>
          <p:cNvPr id="32776" name="Text Box 12"/>
          <p:cNvSpPr txBox="1">
            <a:spLocks noChangeArrowheads="1"/>
          </p:cNvSpPr>
          <p:nvPr>
            <p:custDataLst>
              <p:tags r:id="rId5"/>
            </p:custDataLst>
          </p:nvPr>
        </p:nvSpPr>
        <p:spPr bwMode="auto">
          <a:xfrm>
            <a:off x="5334000" y="310038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4 tens   +   2 ones</a:t>
            </a:r>
          </a:p>
        </p:txBody>
      </p:sp>
      <p:sp>
        <p:nvSpPr>
          <p:cNvPr id="32777" name="Line 13"/>
          <p:cNvSpPr>
            <a:spLocks noChangeShapeType="1"/>
          </p:cNvSpPr>
          <p:nvPr>
            <p:custDataLst>
              <p:tags r:id="rId6"/>
            </p:custDataLst>
          </p:nvPr>
        </p:nvSpPr>
        <p:spPr bwMode="auto">
          <a:xfrm flipH="1">
            <a:off x="6248400" y="2795588"/>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78" name="Line 14"/>
          <p:cNvSpPr>
            <a:spLocks noChangeShapeType="1"/>
          </p:cNvSpPr>
          <p:nvPr>
            <p:custDataLst>
              <p:tags r:id="rId7"/>
            </p:custDataLst>
          </p:nvPr>
        </p:nvSpPr>
        <p:spPr bwMode="auto">
          <a:xfrm>
            <a:off x="7010400" y="2795588"/>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79" name="Text Box 15"/>
          <p:cNvSpPr txBox="1">
            <a:spLocks noChangeArrowheads="1"/>
          </p:cNvSpPr>
          <p:nvPr>
            <p:custDataLst>
              <p:tags r:id="rId8"/>
            </p:custDataLst>
          </p:nvPr>
        </p:nvSpPr>
        <p:spPr bwMode="auto">
          <a:xfrm>
            <a:off x="1208088" y="2620963"/>
            <a:ext cx="21050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101010</a:t>
            </a:r>
          </a:p>
        </p:txBody>
      </p:sp>
      <p:sp>
        <p:nvSpPr>
          <p:cNvPr id="32780" name="Text Box 24"/>
          <p:cNvSpPr txBox="1">
            <a:spLocks noChangeArrowheads="1"/>
          </p:cNvSpPr>
          <p:nvPr>
            <p:custDataLst>
              <p:tags r:id="rId9"/>
            </p:custDataLst>
          </p:nvPr>
        </p:nvSpPr>
        <p:spPr bwMode="auto">
          <a:xfrm>
            <a:off x="6256338" y="5284788"/>
            <a:ext cx="11445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123</a:t>
            </a:r>
          </a:p>
        </p:txBody>
      </p:sp>
      <p:sp>
        <p:nvSpPr>
          <p:cNvPr id="32781" name="Text Box 25"/>
          <p:cNvSpPr txBox="1">
            <a:spLocks noChangeArrowheads="1"/>
          </p:cNvSpPr>
          <p:nvPr>
            <p:custDataLst>
              <p:tags r:id="rId10"/>
            </p:custDataLst>
          </p:nvPr>
        </p:nvSpPr>
        <p:spPr bwMode="auto">
          <a:xfrm>
            <a:off x="48006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1 hundred + 2 tens + 3 ones</a:t>
            </a:r>
          </a:p>
        </p:txBody>
      </p:sp>
      <p:sp>
        <p:nvSpPr>
          <p:cNvPr id="32782" name="Line 26"/>
          <p:cNvSpPr>
            <a:spLocks noChangeShapeType="1"/>
          </p:cNvSpPr>
          <p:nvPr>
            <p:custDataLst>
              <p:tags r:id="rId11"/>
            </p:custDataLst>
          </p:nvPr>
        </p:nvSpPr>
        <p:spPr bwMode="auto">
          <a:xfrm flipH="1">
            <a:off x="5751513" y="5867400"/>
            <a:ext cx="725487" cy="45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83" name="Line 27"/>
          <p:cNvSpPr>
            <a:spLocks noChangeShapeType="1"/>
          </p:cNvSpPr>
          <p:nvPr>
            <p:custDataLst>
              <p:tags r:id="rId12"/>
            </p:custDataLst>
          </p:nvPr>
        </p:nvSpPr>
        <p:spPr bwMode="auto">
          <a:xfrm>
            <a:off x="7162800" y="58674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89" name="Line 33"/>
          <p:cNvSpPr>
            <a:spLocks noChangeShapeType="1"/>
          </p:cNvSpPr>
          <p:nvPr>
            <p:custDataLst>
              <p:tags r:id="rId13"/>
            </p:custDataLst>
          </p:nvPr>
        </p:nvSpPr>
        <p:spPr bwMode="auto">
          <a:xfrm>
            <a:off x="6789738" y="5884863"/>
            <a:ext cx="176212" cy="407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2790" name="Text Box 35"/>
          <p:cNvSpPr txBox="1">
            <a:spLocks noChangeArrowheads="1"/>
          </p:cNvSpPr>
          <p:nvPr>
            <p:custDataLst>
              <p:tags r:id="rId14"/>
            </p:custDataLst>
          </p:nvPr>
        </p:nvSpPr>
        <p:spPr bwMode="auto">
          <a:xfrm>
            <a:off x="3657600" y="632936"/>
            <a:ext cx="1752600" cy="738664"/>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each column represents </a:t>
            </a:r>
            <a:r>
              <a:rPr lang="en-US" sz="1400" dirty="0" smtClean="0">
                <a:latin typeface="Cambria" pitchFamily="18" charset="0"/>
              </a:rPr>
              <a:t>the base's next power</a:t>
            </a:r>
            <a:endParaRPr lang="en-US" sz="1400" dirty="0">
              <a:latin typeface="Cambria" pitchFamily="18" charset="0"/>
            </a:endParaRPr>
          </a:p>
        </p:txBody>
      </p:sp>
      <p:sp>
        <p:nvSpPr>
          <p:cNvPr id="32791" name="Text Box 36"/>
          <p:cNvSpPr txBox="1">
            <a:spLocks noChangeArrowheads="1"/>
          </p:cNvSpPr>
          <p:nvPr>
            <p:custDataLst>
              <p:tags r:id="rId15"/>
            </p:custDataLst>
          </p:nvPr>
        </p:nvSpPr>
        <p:spPr bwMode="auto">
          <a:xfrm rot="-3488041">
            <a:off x="2653242" y="2003424"/>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ONEs column</a:t>
            </a:r>
          </a:p>
        </p:txBody>
      </p:sp>
      <p:sp>
        <p:nvSpPr>
          <p:cNvPr id="32792" name="Text Box 37"/>
          <p:cNvSpPr txBox="1">
            <a:spLocks noChangeArrowheads="1"/>
          </p:cNvSpPr>
          <p:nvPr>
            <p:custDataLst>
              <p:tags r:id="rId16"/>
            </p:custDataLst>
          </p:nvPr>
        </p:nvSpPr>
        <p:spPr bwMode="auto">
          <a:xfrm rot="-3488041">
            <a:off x="2343891" y="2003424"/>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TWOs column</a:t>
            </a:r>
          </a:p>
        </p:txBody>
      </p:sp>
      <p:sp>
        <p:nvSpPr>
          <p:cNvPr id="32793" name="Text Box 38"/>
          <p:cNvSpPr txBox="1">
            <a:spLocks noChangeArrowheads="1"/>
          </p:cNvSpPr>
          <p:nvPr>
            <p:custDataLst>
              <p:tags r:id="rId17"/>
            </p:custDataLst>
          </p:nvPr>
        </p:nvSpPr>
        <p:spPr bwMode="auto">
          <a:xfrm rot="-3488041">
            <a:off x="2034540" y="2003424"/>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FOURs column</a:t>
            </a:r>
          </a:p>
        </p:txBody>
      </p:sp>
      <p:sp>
        <p:nvSpPr>
          <p:cNvPr id="32794" name="Text Box 39"/>
          <p:cNvSpPr txBox="1">
            <a:spLocks noChangeArrowheads="1"/>
          </p:cNvSpPr>
          <p:nvPr>
            <p:custDataLst>
              <p:tags r:id="rId18"/>
            </p:custDataLst>
          </p:nvPr>
        </p:nvSpPr>
        <p:spPr bwMode="auto">
          <a:xfrm rot="-3488041">
            <a:off x="1656926" y="1944687"/>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ambria" pitchFamily="18" charset="0"/>
              </a:rPr>
              <a:t>EIGHTs column</a:t>
            </a:r>
          </a:p>
        </p:txBody>
      </p:sp>
      <p:sp>
        <p:nvSpPr>
          <p:cNvPr id="32795" name="Text Box 40"/>
          <p:cNvSpPr txBox="1">
            <a:spLocks noChangeArrowheads="1"/>
          </p:cNvSpPr>
          <p:nvPr>
            <p:custDataLst>
              <p:tags r:id="rId19"/>
            </p:custDataLst>
          </p:nvPr>
        </p:nvSpPr>
        <p:spPr bwMode="auto">
          <a:xfrm rot="-3488041">
            <a:off x="1359393" y="2003424"/>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SIXTEENs col.</a:t>
            </a:r>
          </a:p>
        </p:txBody>
      </p:sp>
      <p:sp>
        <p:nvSpPr>
          <p:cNvPr id="32796" name="Text Box 41"/>
          <p:cNvSpPr txBox="1">
            <a:spLocks noChangeArrowheads="1"/>
          </p:cNvSpPr>
          <p:nvPr>
            <p:custDataLst>
              <p:tags r:id="rId20"/>
            </p:custDataLst>
          </p:nvPr>
        </p:nvSpPr>
        <p:spPr bwMode="auto">
          <a:xfrm rot="-3488041">
            <a:off x="868275" y="1783909"/>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THIRTYTWOs col.</a:t>
            </a:r>
          </a:p>
        </p:txBody>
      </p:sp>
      <p:sp>
        <p:nvSpPr>
          <p:cNvPr id="32797" name="Text Box 43"/>
          <p:cNvSpPr txBox="1">
            <a:spLocks noChangeArrowheads="1"/>
          </p:cNvSpPr>
          <p:nvPr>
            <p:custDataLst>
              <p:tags r:id="rId21"/>
            </p:custDataLst>
          </p:nvPr>
        </p:nvSpPr>
        <p:spPr bwMode="auto">
          <a:xfrm rot="-3488041">
            <a:off x="26955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798" name="Text Box 44"/>
          <p:cNvSpPr txBox="1">
            <a:spLocks noChangeArrowheads="1"/>
          </p:cNvSpPr>
          <p:nvPr>
            <p:custDataLst>
              <p:tags r:id="rId22"/>
            </p:custDataLst>
          </p:nvPr>
        </p:nvSpPr>
        <p:spPr bwMode="auto">
          <a:xfrm rot="-3488041">
            <a:off x="2360613"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TWOs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799" name="Text Box 45"/>
          <p:cNvSpPr txBox="1">
            <a:spLocks noChangeArrowheads="1"/>
          </p:cNvSpPr>
          <p:nvPr>
            <p:custDataLst>
              <p:tags r:id="rId23"/>
            </p:custDataLst>
          </p:nvPr>
        </p:nvSpPr>
        <p:spPr bwMode="auto">
          <a:xfrm rot="-3488041">
            <a:off x="20097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FOURs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800" name="Text Box 46"/>
          <p:cNvSpPr txBox="1">
            <a:spLocks noChangeArrowheads="1"/>
          </p:cNvSpPr>
          <p:nvPr>
            <p:custDataLst>
              <p:tags r:id="rId24"/>
            </p:custDataLst>
          </p:nvPr>
        </p:nvSpPr>
        <p:spPr bwMode="auto">
          <a:xfrm rot="-3488041">
            <a:off x="1712913" y="4543425"/>
            <a:ext cx="1547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EIGHTs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32801" name="Text Box 47"/>
          <p:cNvSpPr txBox="1">
            <a:spLocks noChangeArrowheads="1"/>
          </p:cNvSpPr>
          <p:nvPr>
            <p:custDataLst>
              <p:tags r:id="rId25"/>
            </p:custDataLst>
          </p:nvPr>
        </p:nvSpPr>
        <p:spPr bwMode="auto">
          <a:xfrm rot="-3488041">
            <a:off x="1373188"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SIXTEENs </a:t>
            </a:r>
            <a:r>
              <a:rPr lang="en-US" sz="1200" b="1" dirty="0" smtClean="0">
                <a:solidFill>
                  <a:srgbClr val="1E16E4"/>
                </a:solidFill>
                <a:latin typeface="Cambria" pitchFamily="18" charset="0"/>
              </a:rPr>
              <a:t>  col</a:t>
            </a:r>
            <a:r>
              <a:rPr lang="en-US" sz="1200" b="1" dirty="0">
                <a:solidFill>
                  <a:srgbClr val="1E16E4"/>
                </a:solidFill>
                <a:latin typeface="Cambria" pitchFamily="18" charset="0"/>
              </a:rPr>
              <a:t>.</a:t>
            </a:r>
          </a:p>
        </p:txBody>
      </p:sp>
      <p:sp>
        <p:nvSpPr>
          <p:cNvPr id="32802" name="Text Box 48"/>
          <p:cNvSpPr txBox="1">
            <a:spLocks noChangeArrowheads="1"/>
          </p:cNvSpPr>
          <p:nvPr>
            <p:custDataLst>
              <p:tags r:id="rId26"/>
            </p:custDataLst>
          </p:nvPr>
        </p:nvSpPr>
        <p:spPr bwMode="auto">
          <a:xfrm rot="-3488041">
            <a:off x="888206" y="4360069"/>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THIRTYTWOs </a:t>
            </a:r>
            <a:r>
              <a:rPr lang="en-US" sz="1200" b="1" dirty="0" smtClean="0">
                <a:solidFill>
                  <a:srgbClr val="1E16E4"/>
                </a:solidFill>
                <a:latin typeface="Cambria" pitchFamily="18" charset="0"/>
              </a:rPr>
              <a:t>  col</a:t>
            </a:r>
            <a:r>
              <a:rPr lang="en-US" sz="1200" b="1" dirty="0">
                <a:solidFill>
                  <a:srgbClr val="1E16E4"/>
                </a:solidFill>
                <a:latin typeface="Cambria" pitchFamily="18" charset="0"/>
              </a:rPr>
              <a:t>.</a:t>
            </a:r>
          </a:p>
        </p:txBody>
      </p:sp>
      <p:sp>
        <p:nvSpPr>
          <p:cNvPr id="32803" name="Text Box 49"/>
          <p:cNvSpPr txBox="1">
            <a:spLocks noChangeArrowheads="1"/>
          </p:cNvSpPr>
          <p:nvPr>
            <p:custDataLst>
              <p:tags r:id="rId27"/>
            </p:custDataLst>
          </p:nvPr>
        </p:nvSpPr>
        <p:spPr bwMode="auto">
          <a:xfrm rot="-3488041">
            <a:off x="5834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SIXTYFOURs </a:t>
            </a:r>
            <a:r>
              <a:rPr lang="en-US" sz="1200" b="1" dirty="0" smtClean="0">
                <a:solidFill>
                  <a:srgbClr val="1E16E4"/>
                </a:solidFill>
                <a:latin typeface="Cambria" pitchFamily="18" charset="0"/>
              </a:rPr>
              <a:t>  col</a:t>
            </a:r>
            <a:endParaRPr lang="en-US" sz="1200" b="1" dirty="0">
              <a:solidFill>
                <a:srgbClr val="1E16E4"/>
              </a:solidFill>
              <a:latin typeface="Cambria" pitchFamily="18" charset="0"/>
            </a:endParaRPr>
          </a:p>
        </p:txBody>
      </p:sp>
      <p:sp>
        <p:nvSpPr>
          <p:cNvPr id="32804" name="Text Box 50"/>
          <p:cNvSpPr txBox="1">
            <a:spLocks noChangeArrowheads="1"/>
          </p:cNvSpPr>
          <p:nvPr>
            <p:custDataLst>
              <p:tags r:id="rId28"/>
            </p:custDataLst>
          </p:nvPr>
        </p:nvSpPr>
        <p:spPr bwMode="auto">
          <a:xfrm rot="-3488041">
            <a:off x="2913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smtClean="0">
                <a:solidFill>
                  <a:srgbClr val="1E16E4"/>
                </a:solidFill>
                <a:latin typeface="Cambria" pitchFamily="18" charset="0"/>
              </a:rPr>
              <a:t>128's   column</a:t>
            </a:r>
            <a:endParaRPr lang="en-US" sz="1200" b="1" dirty="0">
              <a:solidFill>
                <a:srgbClr val="1E16E4"/>
              </a:solidFill>
              <a:latin typeface="Cambria" pitchFamily="18" charset="0"/>
            </a:endParaRPr>
          </a:p>
        </p:txBody>
      </p:sp>
      <p:sp>
        <p:nvSpPr>
          <p:cNvPr id="32805" name="Text Box 51"/>
          <p:cNvSpPr txBox="1">
            <a:spLocks noChangeArrowheads="1"/>
          </p:cNvSpPr>
          <p:nvPr>
            <p:custDataLst>
              <p:tags r:id="rId29"/>
            </p:custDataLst>
          </p:nvPr>
        </p:nvSpPr>
        <p:spPr bwMode="auto">
          <a:xfrm>
            <a:off x="673100" y="6400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latin typeface="Cambria" pitchFamily="18" charset="0"/>
              </a:rPr>
              <a:t>Write 123 in binary…</a:t>
            </a:r>
          </a:p>
        </p:txBody>
      </p:sp>
      <p:sp>
        <p:nvSpPr>
          <p:cNvPr id="43" name="Text Box 55"/>
          <p:cNvSpPr txBox="1">
            <a:spLocks noChangeArrowheads="1"/>
          </p:cNvSpPr>
          <p:nvPr>
            <p:custDataLst>
              <p:tags r:id="rId30"/>
            </p:custDataLst>
          </p:nvPr>
        </p:nvSpPr>
        <p:spPr bwMode="auto">
          <a:xfrm rot="-3488041">
            <a:off x="6590242" y="15758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4" name="Text Box 56"/>
          <p:cNvSpPr txBox="1">
            <a:spLocks noChangeArrowheads="1"/>
          </p:cNvSpPr>
          <p:nvPr>
            <p:custDataLst>
              <p:tags r:id="rId31"/>
            </p:custDataLst>
          </p:nvPr>
        </p:nvSpPr>
        <p:spPr bwMode="auto">
          <a:xfrm rot="-3488041">
            <a:off x="6247342" y="1613957"/>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5" name="Text Box 57"/>
          <p:cNvSpPr txBox="1">
            <a:spLocks noChangeArrowheads="1"/>
          </p:cNvSpPr>
          <p:nvPr>
            <p:custDataLst>
              <p:tags r:id="rId32"/>
            </p:custDataLst>
          </p:nvPr>
        </p:nvSpPr>
        <p:spPr bwMode="auto">
          <a:xfrm rot="-3488041">
            <a:off x="67008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ONEs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6" name="Text Box 58"/>
          <p:cNvSpPr txBox="1">
            <a:spLocks noChangeArrowheads="1"/>
          </p:cNvSpPr>
          <p:nvPr>
            <p:custDataLst>
              <p:tags r:id="rId33"/>
            </p:custDataLst>
          </p:nvPr>
        </p:nvSpPr>
        <p:spPr bwMode="auto">
          <a:xfrm rot="-3488041">
            <a:off x="6357938" y="4639636"/>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TENs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
        <p:nvSpPr>
          <p:cNvPr id="47" name="Text Box 59"/>
          <p:cNvSpPr txBox="1">
            <a:spLocks noChangeArrowheads="1"/>
          </p:cNvSpPr>
          <p:nvPr>
            <p:custDataLst>
              <p:tags r:id="rId34"/>
            </p:custDataLst>
          </p:nvPr>
        </p:nvSpPr>
        <p:spPr bwMode="auto">
          <a:xfrm rot="-3488041">
            <a:off x="5833269" y="4339653"/>
            <a:ext cx="2117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dirty="0">
                <a:solidFill>
                  <a:srgbClr val="1E16E4"/>
                </a:solidFill>
                <a:latin typeface="Cambria" pitchFamily="18" charset="0"/>
              </a:rPr>
              <a:t>HUNDREDs </a:t>
            </a:r>
            <a:r>
              <a:rPr lang="en-US" sz="1200" b="1" dirty="0" smtClean="0">
                <a:solidFill>
                  <a:srgbClr val="1E16E4"/>
                </a:solidFill>
                <a:latin typeface="Cambria" pitchFamily="18" charset="0"/>
              </a:rPr>
              <a:t>  column</a:t>
            </a:r>
            <a:endParaRPr lang="en-US" sz="1200" b="1" dirty="0">
              <a:solidFill>
                <a:srgbClr val="1E16E4"/>
              </a:solidFill>
              <a:latin typeface="Cambria"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ounded Rectangle 92"/>
          <p:cNvSpPr/>
          <p:nvPr/>
        </p:nvSpPr>
        <p:spPr bwMode="auto">
          <a:xfrm>
            <a:off x="249137" y="1904999"/>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94" name="Rounded Rectangle 93"/>
          <p:cNvSpPr/>
          <p:nvPr/>
        </p:nvSpPr>
        <p:spPr bwMode="auto">
          <a:xfrm>
            <a:off x="249137" y="2609983"/>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91" name="Rounded Rectangle 90"/>
          <p:cNvSpPr/>
          <p:nvPr/>
        </p:nvSpPr>
        <p:spPr bwMode="auto">
          <a:xfrm>
            <a:off x="4953000" y="1783644"/>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92" name="Rounded Rectangle 91"/>
          <p:cNvSpPr/>
          <p:nvPr/>
        </p:nvSpPr>
        <p:spPr bwMode="auto">
          <a:xfrm>
            <a:off x="4953000" y="2529806"/>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12" name="Rounded Rectangle 11"/>
          <p:cNvSpPr/>
          <p:nvPr/>
        </p:nvSpPr>
        <p:spPr bwMode="auto">
          <a:xfrm>
            <a:off x="4953000" y="1066800"/>
            <a:ext cx="3530600" cy="58477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48133" name="Text Box 7"/>
          <p:cNvSpPr txBox="1">
            <a:spLocks noChangeArrowheads="1"/>
          </p:cNvSpPr>
          <p:nvPr>
            <p:custDataLst>
              <p:tags r:id="rId1"/>
            </p:custDataLst>
          </p:nvPr>
        </p:nvSpPr>
        <p:spPr bwMode="auto">
          <a:xfrm>
            <a:off x="340943" y="76200"/>
            <a:ext cx="3733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smtClean="0">
                <a:latin typeface="Cambria" pitchFamily="18" charset="0"/>
              </a:rPr>
              <a:t>Being bit</a:t>
            </a:r>
            <a:r>
              <a:rPr lang="en-US" sz="4200" i="1" dirty="0" smtClean="0">
                <a:latin typeface="Cambria" pitchFamily="18" charset="0"/>
              </a:rPr>
              <a:t>-wise</a:t>
            </a:r>
            <a:endParaRPr lang="en-US" sz="4200" i="1" dirty="0">
              <a:latin typeface="Cambria" pitchFamily="18" charset="0"/>
            </a:endParaRPr>
          </a:p>
        </p:txBody>
      </p:sp>
      <p:sp>
        <p:nvSpPr>
          <p:cNvPr id="69" name="Rectangle 27"/>
          <p:cNvSpPr>
            <a:spLocks noChangeArrowheads="1"/>
          </p:cNvSpPr>
          <p:nvPr>
            <p:custDataLst>
              <p:tags r:id="rId2"/>
            </p:custDataLst>
          </p:nvPr>
        </p:nvSpPr>
        <p:spPr bwMode="auto">
          <a:xfrm>
            <a:off x="4953000" y="1794933"/>
            <a:ext cx="1665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a:latin typeface="Courier New" pitchFamily="-106" charset="0"/>
              </a:rPr>
              <a:t>5 &lt;&lt; 4</a:t>
            </a:r>
          </a:p>
        </p:txBody>
      </p:sp>
      <p:sp>
        <p:nvSpPr>
          <p:cNvPr id="78" name="Rectangle 28"/>
          <p:cNvSpPr>
            <a:spLocks noChangeArrowheads="1"/>
          </p:cNvSpPr>
          <p:nvPr>
            <p:custDataLst>
              <p:tags r:id="rId3"/>
            </p:custDataLst>
          </p:nvPr>
        </p:nvSpPr>
        <p:spPr bwMode="auto">
          <a:xfrm>
            <a:off x="4953000" y="2539425"/>
            <a:ext cx="2159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170 </a:t>
            </a:r>
            <a:r>
              <a:rPr lang="en-US" sz="3200" b="1" dirty="0">
                <a:latin typeface="Courier New" pitchFamily="-106" charset="0"/>
              </a:rPr>
              <a:t>&gt;&gt; </a:t>
            </a:r>
            <a:r>
              <a:rPr lang="en-US" sz="3200" b="1" dirty="0" smtClean="0">
                <a:latin typeface="Courier New" pitchFamily="-106" charset="0"/>
              </a:rPr>
              <a:t>2</a:t>
            </a:r>
            <a:endParaRPr lang="en-US" sz="3200" b="1" dirty="0">
              <a:latin typeface="Courier New" pitchFamily="-106" charset="0"/>
            </a:endParaRPr>
          </a:p>
        </p:txBody>
      </p:sp>
      <p:sp>
        <p:nvSpPr>
          <p:cNvPr id="79" name="Rectangle 27"/>
          <p:cNvSpPr>
            <a:spLocks noChangeArrowheads="1"/>
          </p:cNvSpPr>
          <p:nvPr>
            <p:custDataLst>
              <p:tags r:id="rId4"/>
            </p:custDataLst>
          </p:nvPr>
        </p:nvSpPr>
        <p:spPr bwMode="auto">
          <a:xfrm>
            <a:off x="4953000" y="1066800"/>
            <a:ext cx="1665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a:latin typeface="Courier New" pitchFamily="-106" charset="0"/>
              </a:rPr>
              <a:t>7</a:t>
            </a:r>
            <a:r>
              <a:rPr lang="en-US" sz="3200" b="1" dirty="0" smtClean="0">
                <a:latin typeface="Courier New" pitchFamily="-106" charset="0"/>
              </a:rPr>
              <a:t> </a:t>
            </a:r>
            <a:r>
              <a:rPr lang="en-US" sz="3200" b="1" dirty="0">
                <a:latin typeface="Courier New" pitchFamily="-106" charset="0"/>
              </a:rPr>
              <a:t>&lt;&lt; </a:t>
            </a:r>
            <a:r>
              <a:rPr lang="en-US" sz="3200" b="1" dirty="0" smtClean="0">
                <a:latin typeface="Courier New" pitchFamily="-106" charset="0"/>
              </a:rPr>
              <a:t>1</a:t>
            </a:r>
            <a:endParaRPr lang="en-US" sz="3200" b="1" dirty="0">
              <a:latin typeface="Courier New" pitchFamily="-106" charset="0"/>
            </a:endParaRPr>
          </a:p>
        </p:txBody>
      </p:sp>
      <p:sp>
        <p:nvSpPr>
          <p:cNvPr id="80" name="Rectangle 27"/>
          <p:cNvSpPr>
            <a:spLocks noChangeArrowheads="1"/>
          </p:cNvSpPr>
          <p:nvPr>
            <p:custDataLst>
              <p:tags r:id="rId5"/>
            </p:custDataLst>
          </p:nvPr>
        </p:nvSpPr>
        <p:spPr bwMode="auto">
          <a:xfrm>
            <a:off x="340943" y="1905000"/>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14 &amp; 13</a:t>
            </a:r>
            <a:endParaRPr lang="en-US" sz="3200" b="1" dirty="0">
              <a:latin typeface="Courier New" pitchFamily="-106" charset="0"/>
            </a:endParaRPr>
          </a:p>
        </p:txBody>
      </p:sp>
      <p:sp>
        <p:nvSpPr>
          <p:cNvPr id="81" name="Rectangle 27"/>
          <p:cNvSpPr>
            <a:spLocks noChangeArrowheads="1"/>
          </p:cNvSpPr>
          <p:nvPr>
            <p:custDataLst>
              <p:tags r:id="rId6"/>
            </p:custDataLst>
          </p:nvPr>
        </p:nvSpPr>
        <p:spPr bwMode="auto">
          <a:xfrm>
            <a:off x="609885" y="1005243"/>
            <a:ext cx="1404552" cy="646331"/>
          </a:xfrm>
          <a:prstGeom prst="rect">
            <a:avLst/>
          </a:prstGeom>
          <a:solidFill>
            <a:schemeClr val="bg1">
              <a:lumMod val="85000"/>
            </a:schemeClr>
          </a:solidFill>
          <a:ln>
            <a:noFill/>
          </a:ln>
          <a:extLst/>
        </p:spPr>
        <p:txBody>
          <a:bodyPr wrap="none">
            <a:spAutoFit/>
          </a:bodyPr>
          <a:lstStyle/>
          <a:p>
            <a:pPr eaLnBrk="0" hangingPunct="0"/>
            <a:r>
              <a:rPr lang="en-US" sz="1800" b="1" dirty="0" smtClean="0">
                <a:latin typeface="Calibri" pitchFamily="34" charset="0"/>
              </a:rPr>
              <a:t>14:      </a:t>
            </a:r>
            <a:r>
              <a:rPr lang="en-US" sz="1800" b="1" dirty="0" smtClean="0">
                <a:latin typeface="Courier New" pitchFamily="-106" charset="0"/>
              </a:rPr>
              <a:t>1110</a:t>
            </a:r>
          </a:p>
          <a:p>
            <a:pPr eaLnBrk="0" hangingPunct="0"/>
            <a:r>
              <a:rPr lang="en-US" sz="1800" b="1" dirty="0" smtClean="0">
                <a:latin typeface="Calibri" pitchFamily="34" charset="0"/>
              </a:rPr>
              <a:t>13:      </a:t>
            </a:r>
            <a:r>
              <a:rPr lang="en-US" sz="1800" b="1" dirty="0" smtClean="0">
                <a:latin typeface="Courier New" pitchFamily="-106" charset="0"/>
              </a:rPr>
              <a:t>1011</a:t>
            </a:r>
            <a:endParaRPr lang="en-US" sz="1800" b="1" dirty="0">
              <a:latin typeface="Courier New" pitchFamily="-106" charset="0"/>
            </a:endParaRPr>
          </a:p>
        </p:txBody>
      </p:sp>
      <p:cxnSp>
        <p:nvCxnSpPr>
          <p:cNvPr id="3" name="Straight Connector 2"/>
          <p:cNvCxnSpPr/>
          <p:nvPr/>
        </p:nvCxnSpPr>
        <p:spPr bwMode="auto">
          <a:xfrm>
            <a:off x="609600" y="3505200"/>
            <a:ext cx="7832960" cy="0"/>
          </a:xfrm>
          <a:prstGeom prst="line">
            <a:avLst/>
          </a:prstGeom>
          <a:noFill/>
          <a:ln w="12700" cap="flat" cmpd="sng" algn="ctr">
            <a:solidFill>
              <a:schemeClr val="tx1"/>
            </a:solidFill>
            <a:prstDash val="solid"/>
            <a:round/>
            <a:headEnd type="none" w="med" len="med"/>
            <a:tailEnd type="none" w="med" len="med"/>
          </a:ln>
          <a:effectLst/>
        </p:spPr>
      </p:cxnSp>
      <p:sp>
        <p:nvSpPr>
          <p:cNvPr id="83" name="Text Box 17"/>
          <p:cNvSpPr txBox="1">
            <a:spLocks noChangeArrowheads="1"/>
          </p:cNvSpPr>
          <p:nvPr>
            <p:custDataLst>
              <p:tags r:id="rId7"/>
            </p:custDataLst>
          </p:nvPr>
        </p:nvSpPr>
        <p:spPr bwMode="auto">
          <a:xfrm>
            <a:off x="818445" y="3505200"/>
            <a:ext cx="731620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110000"/>
              </a:lnSpc>
              <a:spcBef>
                <a:spcPct val="50000"/>
              </a:spcBef>
            </a:pPr>
            <a:r>
              <a:rPr lang="en-US" sz="1800" dirty="0">
                <a:latin typeface="Cambria" pitchFamily="18" charset="0"/>
              </a:rPr>
              <a:t>In </a:t>
            </a:r>
            <a:r>
              <a:rPr lang="en-US" sz="1800" dirty="0" smtClean="0">
                <a:latin typeface="Cambria" pitchFamily="18" charset="0"/>
              </a:rPr>
              <a:t>processors </a:t>
            </a:r>
            <a:r>
              <a:rPr lang="en-US" sz="1800" dirty="0" smtClean="0">
                <a:solidFill>
                  <a:srgbClr val="1C10EF"/>
                </a:solidFill>
                <a:latin typeface="Cambria" pitchFamily="18" charset="0"/>
              </a:rPr>
              <a:t>shifts</a:t>
            </a:r>
            <a:r>
              <a:rPr lang="en-US" sz="1800" dirty="0" smtClean="0">
                <a:latin typeface="Cambria" pitchFamily="18" charset="0"/>
              </a:rPr>
              <a:t>, </a:t>
            </a:r>
            <a:r>
              <a:rPr lang="en-US" sz="1800" dirty="0" smtClean="0">
                <a:solidFill>
                  <a:srgbClr val="1C10EF"/>
                </a:solidFill>
                <a:latin typeface="Cambria" pitchFamily="18" charset="0"/>
              </a:rPr>
              <a:t>ands</a:t>
            </a:r>
            <a:r>
              <a:rPr lang="en-US" sz="1800" dirty="0" smtClean="0">
                <a:latin typeface="Cambria" pitchFamily="18" charset="0"/>
              </a:rPr>
              <a:t>, </a:t>
            </a:r>
            <a:r>
              <a:rPr lang="en-US" sz="1800" dirty="0" err="1" smtClean="0">
                <a:solidFill>
                  <a:srgbClr val="1C10EF"/>
                </a:solidFill>
                <a:latin typeface="Cambria" pitchFamily="18" charset="0"/>
              </a:rPr>
              <a:t>ors</a:t>
            </a:r>
            <a:r>
              <a:rPr lang="en-US" sz="1800" dirty="0" smtClean="0">
                <a:latin typeface="Cambria" pitchFamily="18" charset="0"/>
              </a:rPr>
              <a:t>, </a:t>
            </a:r>
            <a:r>
              <a:rPr lang="en-US" sz="1800" dirty="0" smtClean="0">
                <a:solidFill>
                  <a:srgbClr val="1C10EF"/>
                </a:solidFill>
                <a:latin typeface="Cambria" pitchFamily="18" charset="0"/>
              </a:rPr>
              <a:t>adds</a:t>
            </a:r>
            <a:r>
              <a:rPr lang="en-US" sz="1800" dirty="0" smtClean="0">
                <a:latin typeface="Cambria" pitchFamily="18" charset="0"/>
              </a:rPr>
              <a:t>, </a:t>
            </a:r>
            <a:r>
              <a:rPr lang="en-US" sz="1800" dirty="0">
                <a:latin typeface="Cambria" pitchFamily="18" charset="0"/>
              </a:rPr>
              <a:t>and </a:t>
            </a:r>
            <a:r>
              <a:rPr lang="en-US" sz="1800" dirty="0" smtClean="0">
                <a:solidFill>
                  <a:srgbClr val="1C10EF"/>
                </a:solidFill>
                <a:latin typeface="Cambria" pitchFamily="18" charset="0"/>
              </a:rPr>
              <a:t>subtractions</a:t>
            </a:r>
            <a:r>
              <a:rPr lang="en-US" sz="1800" dirty="0" smtClean="0">
                <a:latin typeface="Cambria" pitchFamily="18" charset="0"/>
              </a:rPr>
              <a:t> </a:t>
            </a:r>
            <a:r>
              <a:rPr lang="en-US" sz="1800" dirty="0">
                <a:latin typeface="Cambria" pitchFamily="18" charset="0"/>
              </a:rPr>
              <a:t>are </a:t>
            </a:r>
            <a:r>
              <a:rPr lang="en-US" sz="1800" b="1" i="1" dirty="0" smtClean="0">
                <a:latin typeface="Cambria" pitchFamily="18" charset="0"/>
              </a:rPr>
              <a:t>much faster </a:t>
            </a:r>
            <a:r>
              <a:rPr lang="en-US" sz="1800" dirty="0">
                <a:latin typeface="Cambria" pitchFamily="18" charset="0"/>
              </a:rPr>
              <a:t>than </a:t>
            </a:r>
            <a:r>
              <a:rPr lang="en-US" sz="1800" dirty="0" smtClean="0">
                <a:solidFill>
                  <a:srgbClr val="EB102C"/>
                </a:solidFill>
                <a:latin typeface="Cambria" pitchFamily="18" charset="0"/>
              </a:rPr>
              <a:t>multiplying</a:t>
            </a:r>
            <a:r>
              <a:rPr lang="en-US" sz="1800" dirty="0" smtClean="0">
                <a:latin typeface="Cambria" pitchFamily="18" charset="0"/>
              </a:rPr>
              <a:t>, </a:t>
            </a:r>
            <a:r>
              <a:rPr lang="en-US" sz="1800" dirty="0" smtClean="0">
                <a:solidFill>
                  <a:srgbClr val="EB102C"/>
                </a:solidFill>
                <a:latin typeface="Cambria" pitchFamily="18" charset="0"/>
              </a:rPr>
              <a:t>dividing</a:t>
            </a:r>
            <a:r>
              <a:rPr lang="en-US" sz="1800" dirty="0" smtClean="0">
                <a:latin typeface="Cambria" pitchFamily="18" charset="0"/>
              </a:rPr>
              <a:t>, and </a:t>
            </a:r>
            <a:r>
              <a:rPr lang="en-US" sz="1800" dirty="0" smtClean="0">
                <a:solidFill>
                  <a:srgbClr val="EB102C"/>
                </a:solidFill>
                <a:latin typeface="Cambria" pitchFamily="18" charset="0"/>
              </a:rPr>
              <a:t>mod</a:t>
            </a:r>
            <a:r>
              <a:rPr lang="en-US" sz="1800" dirty="0" smtClean="0">
                <a:latin typeface="Cambria" pitchFamily="18" charset="0"/>
              </a:rPr>
              <a:t>, which are relatively </a:t>
            </a:r>
            <a:r>
              <a:rPr lang="en-US" sz="1800" b="1" dirty="0" smtClean="0">
                <a:latin typeface="Cambria" pitchFamily="18" charset="0"/>
              </a:rPr>
              <a:t>slow</a:t>
            </a:r>
            <a:r>
              <a:rPr lang="en-US" sz="1800" dirty="0" smtClean="0">
                <a:latin typeface="Cambria" pitchFamily="18" charset="0"/>
              </a:rPr>
              <a:t>. </a:t>
            </a:r>
            <a:endParaRPr lang="en-US" sz="1800" dirty="0">
              <a:latin typeface="Cambria" pitchFamily="18" charset="0"/>
            </a:endParaRPr>
          </a:p>
        </p:txBody>
      </p:sp>
      <p:sp>
        <p:nvSpPr>
          <p:cNvPr id="86" name="Rectangle 27"/>
          <p:cNvSpPr>
            <a:spLocks noChangeArrowheads="1"/>
          </p:cNvSpPr>
          <p:nvPr>
            <p:custDataLst>
              <p:tags r:id="rId8"/>
            </p:custDataLst>
          </p:nvPr>
        </p:nvSpPr>
        <p:spPr bwMode="auto">
          <a:xfrm>
            <a:off x="4132916" y="4438499"/>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N/4</a:t>
            </a:r>
            <a:endParaRPr lang="en-US" sz="3200" b="1" dirty="0">
              <a:latin typeface="Courier New" pitchFamily="-106" charset="0"/>
            </a:endParaRPr>
          </a:p>
        </p:txBody>
      </p:sp>
      <p:sp>
        <p:nvSpPr>
          <p:cNvPr id="87" name="Rectangle 27"/>
          <p:cNvSpPr>
            <a:spLocks noChangeArrowheads="1"/>
          </p:cNvSpPr>
          <p:nvPr>
            <p:custDataLst>
              <p:tags r:id="rId9"/>
            </p:custDataLst>
          </p:nvPr>
        </p:nvSpPr>
        <p:spPr bwMode="auto">
          <a:xfrm>
            <a:off x="4009484" y="5612250"/>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N*17</a:t>
            </a:r>
            <a:endParaRPr lang="en-US" sz="3200" b="1" dirty="0">
              <a:latin typeface="Courier New" pitchFamily="-106" charset="0"/>
            </a:endParaRPr>
          </a:p>
        </p:txBody>
      </p:sp>
      <p:sp>
        <p:nvSpPr>
          <p:cNvPr id="88" name="Rectangle 27"/>
          <p:cNvSpPr>
            <a:spLocks noChangeArrowheads="1"/>
          </p:cNvSpPr>
          <p:nvPr>
            <p:custDataLst>
              <p:tags r:id="rId10"/>
            </p:custDataLst>
          </p:nvPr>
        </p:nvSpPr>
        <p:spPr bwMode="auto">
          <a:xfrm>
            <a:off x="4009484" y="6197025"/>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N%16</a:t>
            </a:r>
            <a:endParaRPr lang="en-US" sz="3200" b="1" dirty="0">
              <a:latin typeface="Courier New" pitchFamily="-106" charset="0"/>
            </a:endParaRPr>
          </a:p>
        </p:txBody>
      </p:sp>
      <p:sp>
        <p:nvSpPr>
          <p:cNvPr id="89" name="Rectangle 27"/>
          <p:cNvSpPr>
            <a:spLocks noChangeArrowheads="1"/>
          </p:cNvSpPr>
          <p:nvPr>
            <p:custDataLst>
              <p:tags r:id="rId11"/>
            </p:custDataLst>
          </p:nvPr>
        </p:nvSpPr>
        <p:spPr bwMode="auto">
          <a:xfrm>
            <a:off x="4132916" y="5015643"/>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N*7</a:t>
            </a:r>
            <a:endParaRPr lang="en-US" sz="3200" b="1" dirty="0">
              <a:latin typeface="Courier New" pitchFamily="-106" charset="0"/>
            </a:endParaRPr>
          </a:p>
        </p:txBody>
      </p:sp>
      <p:sp>
        <p:nvSpPr>
          <p:cNvPr id="90" name="Rectangle 27"/>
          <p:cNvSpPr>
            <a:spLocks noChangeArrowheads="1"/>
          </p:cNvSpPr>
          <p:nvPr>
            <p:custDataLst>
              <p:tags r:id="rId12"/>
            </p:custDataLst>
          </p:nvPr>
        </p:nvSpPr>
        <p:spPr bwMode="auto">
          <a:xfrm>
            <a:off x="340943" y="2609983"/>
            <a:ext cx="1912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14 | 13</a:t>
            </a:r>
            <a:endParaRPr lang="en-US" sz="3200" b="1" dirty="0">
              <a:latin typeface="Courier New" pitchFamily="-106" charset="0"/>
            </a:endParaRPr>
          </a:p>
        </p:txBody>
      </p:sp>
      <p:sp>
        <p:nvSpPr>
          <p:cNvPr id="11" name="Rectangle 10"/>
          <p:cNvSpPr/>
          <p:nvPr/>
        </p:nvSpPr>
        <p:spPr>
          <a:xfrm>
            <a:off x="4548658" y="240309"/>
            <a:ext cx="4049122" cy="415498"/>
          </a:xfrm>
          <a:prstGeom prst="rect">
            <a:avLst/>
          </a:prstGeom>
        </p:spPr>
        <p:txBody>
          <a:bodyPr wrap="none">
            <a:spAutoFit/>
          </a:bodyPr>
          <a:lstStyle/>
          <a:p>
            <a:r>
              <a:rPr lang="en-US" sz="2100" dirty="0" smtClean="0">
                <a:latin typeface="Cambria" pitchFamily="18" charset="0"/>
              </a:rPr>
              <a:t>Evaluate these bitwise operations</a:t>
            </a:r>
            <a:endParaRPr lang="en-US" sz="2100" dirty="0"/>
          </a:p>
        </p:txBody>
      </p:sp>
      <p:sp>
        <p:nvSpPr>
          <p:cNvPr id="13" name="TextBox 12"/>
          <p:cNvSpPr txBox="1"/>
          <p:nvPr/>
        </p:nvSpPr>
        <p:spPr>
          <a:xfrm>
            <a:off x="199285" y="4971871"/>
            <a:ext cx="3265310" cy="1200329"/>
          </a:xfrm>
          <a:prstGeom prst="rect">
            <a:avLst/>
          </a:prstGeom>
          <a:noFill/>
        </p:spPr>
        <p:txBody>
          <a:bodyPr wrap="square" rtlCol="0">
            <a:spAutoFit/>
          </a:bodyPr>
          <a:lstStyle/>
          <a:p>
            <a:pPr lvl="0" algn="ctr"/>
            <a:r>
              <a:rPr lang="en-US" sz="1800" dirty="0" smtClean="0">
                <a:solidFill>
                  <a:srgbClr val="000000"/>
                </a:solidFill>
                <a:latin typeface="Cambria" pitchFamily="18" charset="0"/>
              </a:rPr>
              <a:t>Given this, what </a:t>
            </a:r>
            <a:r>
              <a:rPr lang="en-US" sz="1800" dirty="0">
                <a:solidFill>
                  <a:srgbClr val="000000"/>
                </a:solidFill>
                <a:latin typeface="Cambria" pitchFamily="18" charset="0"/>
              </a:rPr>
              <a:t>is a </a:t>
            </a:r>
            <a:r>
              <a:rPr lang="en-US" sz="1800" dirty="0" smtClean="0">
                <a:solidFill>
                  <a:srgbClr val="000000"/>
                </a:solidFill>
                <a:latin typeface="Cambria" pitchFamily="18" charset="0"/>
              </a:rPr>
              <a:t>way </a:t>
            </a:r>
            <a:r>
              <a:rPr lang="en-US" sz="1800" dirty="0">
                <a:solidFill>
                  <a:srgbClr val="000000"/>
                </a:solidFill>
                <a:latin typeface="Cambria" pitchFamily="18" charset="0"/>
              </a:rPr>
              <a:t>to compute these statements </a:t>
            </a:r>
            <a:r>
              <a:rPr lang="en-US" sz="1800" dirty="0" smtClean="0">
                <a:solidFill>
                  <a:srgbClr val="000000"/>
                </a:solidFill>
                <a:latin typeface="Cambria" pitchFamily="18" charset="0"/>
              </a:rPr>
              <a:t>using </a:t>
            </a:r>
            <a:r>
              <a:rPr lang="en-US" sz="1800" dirty="0">
                <a:solidFill>
                  <a:srgbClr val="000000"/>
                </a:solidFill>
                <a:latin typeface="Cambria" pitchFamily="18" charset="0"/>
              </a:rPr>
              <a:t>combinations </a:t>
            </a:r>
            <a:r>
              <a:rPr lang="en-US" sz="1800" dirty="0" smtClean="0">
                <a:solidFill>
                  <a:srgbClr val="000000"/>
                </a:solidFill>
                <a:latin typeface="Cambria" pitchFamily="18" charset="0"/>
              </a:rPr>
              <a:t>from </a:t>
            </a:r>
            <a:r>
              <a:rPr lang="en-US" sz="1800" u="sng" dirty="0" smtClean="0">
                <a:solidFill>
                  <a:srgbClr val="000000"/>
                </a:solidFill>
                <a:latin typeface="Cambria" pitchFamily="18" charset="0"/>
              </a:rPr>
              <a:t>only</a:t>
            </a:r>
            <a:r>
              <a:rPr lang="en-US" sz="1800" dirty="0" smtClean="0">
                <a:solidFill>
                  <a:srgbClr val="000000"/>
                </a:solidFill>
                <a:latin typeface="Cambria" pitchFamily="18" charset="0"/>
              </a:rPr>
              <a:t> the </a:t>
            </a:r>
            <a:r>
              <a:rPr lang="en-US" sz="1800" b="1" i="1" dirty="0">
                <a:solidFill>
                  <a:srgbClr val="000000"/>
                </a:solidFill>
                <a:latin typeface="Cambria" pitchFamily="18" charset="0"/>
              </a:rPr>
              <a:t>fast</a:t>
            </a:r>
            <a:r>
              <a:rPr lang="en-US" sz="1800" dirty="0">
                <a:solidFill>
                  <a:srgbClr val="000000"/>
                </a:solidFill>
                <a:latin typeface="Cambria" pitchFamily="18" charset="0"/>
              </a:rPr>
              <a:t> operations above</a:t>
            </a:r>
            <a:r>
              <a:rPr lang="en-US" sz="1800" dirty="0" smtClean="0">
                <a:solidFill>
                  <a:srgbClr val="000000"/>
                </a:solidFill>
                <a:latin typeface="Cambria" pitchFamily="18" charset="0"/>
              </a:rPr>
              <a:t>?</a:t>
            </a:r>
            <a:endParaRPr lang="en-US" sz="1800" dirty="0"/>
          </a:p>
        </p:txBody>
      </p:sp>
      <p:sp>
        <p:nvSpPr>
          <p:cNvPr id="14" name="Left Brace 13"/>
          <p:cNvSpPr/>
          <p:nvPr/>
        </p:nvSpPr>
        <p:spPr bwMode="auto">
          <a:xfrm>
            <a:off x="3464595" y="4572000"/>
            <a:ext cx="350737" cy="2057400"/>
          </a:xfrm>
          <a:prstGeom prst="leftBrace">
            <a:avLst>
              <a:gd name="adj1" fmla="val 72705"/>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sp>
        <p:nvSpPr>
          <p:cNvPr id="24" name="Rectangle 27"/>
          <p:cNvSpPr>
            <a:spLocks noChangeArrowheads="1"/>
          </p:cNvSpPr>
          <p:nvPr>
            <p:custDataLst>
              <p:tags r:id="rId13"/>
            </p:custDataLst>
          </p:nvPr>
        </p:nvSpPr>
        <p:spPr bwMode="auto">
          <a:xfrm rot="662777">
            <a:off x="6741248" y="835967"/>
            <a:ext cx="2297144" cy="461665"/>
          </a:xfrm>
          <a:prstGeom prst="rect">
            <a:avLst/>
          </a:prstGeom>
          <a:solidFill>
            <a:schemeClr val="bg1"/>
          </a:solidFill>
          <a:ln>
            <a:solidFill>
              <a:schemeClr val="bg1">
                <a:lumMod val="50000"/>
              </a:schemeClr>
            </a:solidFill>
          </a:ln>
          <a:extLst/>
        </p:spPr>
        <p:txBody>
          <a:bodyPr wrap="square">
            <a:spAutoFit/>
          </a:bodyPr>
          <a:lstStyle/>
          <a:p>
            <a:pPr algn="ctr" eaLnBrk="0" hangingPunct="0"/>
            <a:r>
              <a:rPr lang="en-US" sz="1200" dirty="0" smtClean="0">
                <a:latin typeface="Cambria" pitchFamily="18" charset="0"/>
              </a:rPr>
              <a:t>You </a:t>
            </a:r>
            <a:r>
              <a:rPr lang="en-US" sz="1200" b="1" dirty="0" smtClean="0">
                <a:latin typeface="Cambria" pitchFamily="18" charset="0"/>
              </a:rPr>
              <a:t>don't</a:t>
            </a:r>
            <a:r>
              <a:rPr lang="en-US" sz="1200" dirty="0" smtClean="0">
                <a:latin typeface="Cambria" pitchFamily="18" charset="0"/>
              </a:rPr>
              <a:t> need to convert to binary for these three…!</a:t>
            </a:r>
            <a:endParaRPr lang="en-US" sz="1200" dirty="0">
              <a:latin typeface="Cambria" pitchFamily="18" charset="0"/>
            </a:endParaRPr>
          </a:p>
        </p:txBody>
      </p:sp>
      <p:sp>
        <p:nvSpPr>
          <p:cNvPr id="25" name="Rectangle 27"/>
          <p:cNvSpPr>
            <a:spLocks noChangeArrowheads="1"/>
          </p:cNvSpPr>
          <p:nvPr>
            <p:custDataLst>
              <p:tags r:id="rId14"/>
            </p:custDataLst>
          </p:nvPr>
        </p:nvSpPr>
        <p:spPr bwMode="auto">
          <a:xfrm rot="662777">
            <a:off x="2213789" y="1201928"/>
            <a:ext cx="1455156" cy="461665"/>
          </a:xfrm>
          <a:prstGeom prst="rect">
            <a:avLst/>
          </a:prstGeom>
          <a:noFill/>
          <a:ln>
            <a:solidFill>
              <a:schemeClr val="bg1">
                <a:lumMod val="50000"/>
              </a:schemeClr>
            </a:solidFill>
          </a:ln>
          <a:extLst/>
        </p:spPr>
        <p:txBody>
          <a:bodyPr wrap="square">
            <a:spAutoFit/>
          </a:bodyPr>
          <a:lstStyle/>
          <a:p>
            <a:pPr algn="ctr" eaLnBrk="0" hangingPunct="0"/>
            <a:r>
              <a:rPr lang="en-US" sz="1200" dirty="0" smtClean="0">
                <a:latin typeface="Cambria" pitchFamily="18" charset="0"/>
              </a:rPr>
              <a:t>You'll need to use binary here.</a:t>
            </a:r>
            <a:endParaRPr lang="en-US" sz="1200" dirty="0">
              <a:latin typeface="Cambria" pitchFamily="18" charset="0"/>
            </a:endParaRP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171720" y="704880"/>
              <a:ext cx="7848720" cy="3772080"/>
            </p14:xfrm>
          </p:contentPart>
        </mc:Choice>
        <mc:Fallback xmlns="">
          <p:pic>
            <p:nvPicPr>
              <p:cNvPr id="2" name="Ink 1"/>
              <p:cNvPicPr/>
              <p:nvPr/>
            </p:nvPicPr>
            <p:blipFill>
              <a:blip r:embed="rId17"/>
              <a:stretch>
                <a:fillRect/>
              </a:stretch>
            </p:blipFill>
            <p:spPr>
              <a:xfrm>
                <a:off x="162360" y="695520"/>
                <a:ext cx="7867440" cy="3790800"/>
              </a:xfrm>
              <a:prstGeom prst="rect">
                <a:avLst/>
              </a:prstGeom>
            </p:spPr>
          </p:pic>
        </mc:Fallback>
      </mc:AlternateContent>
    </p:spTree>
    <p:extLst>
      <p:ext uri="{BB962C8B-B14F-4D97-AF65-F5344CB8AC3E}">
        <p14:creationId xmlns:p14="http://schemas.microsoft.com/office/powerpoint/2010/main" val="17914483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199285" y="4438499"/>
            <a:ext cx="8792315" cy="2343301"/>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pic>
        <p:nvPicPr>
          <p:cNvPr id="51211" name="Picture 35"/>
          <p:cNvPicPr>
            <a:picLocks noChangeAspect="1" noChangeArrowheads="1"/>
          </p:cNvPicPr>
          <p:nvPr/>
        </p:nvPicPr>
        <p:blipFill>
          <a:blip r:embed="rId7">
            <a:extLst>
              <a:ext uri="{28A0092B-C50C-407E-A947-70E740481C1C}">
                <a14:useLocalDpi xmlns:a14="http://schemas.microsoft.com/office/drawing/2010/main" val="0"/>
              </a:ext>
            </a:extLst>
          </a:blip>
          <a:srcRect l="31250" t="21175" r="29688" b="21428"/>
          <a:stretch>
            <a:fillRect/>
          </a:stretch>
        </p:blipFill>
        <p:spPr bwMode="auto">
          <a:xfrm>
            <a:off x="4426283" y="76201"/>
            <a:ext cx="4038600" cy="42195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1214" name="Rectangle 1"/>
          <p:cNvSpPr>
            <a:spLocks noChangeArrowheads="1"/>
          </p:cNvSpPr>
          <p:nvPr/>
        </p:nvSpPr>
        <p:spPr bwMode="auto">
          <a:xfrm>
            <a:off x="988512" y="76200"/>
            <a:ext cx="3385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800" dirty="0">
                <a:latin typeface="Cambria" pitchFamily="18" charset="0"/>
              </a:rPr>
              <a:t>Intel x86 processor instructions and their speeds (2011)</a:t>
            </a:r>
          </a:p>
        </p:txBody>
      </p:sp>
      <p:sp>
        <p:nvSpPr>
          <p:cNvPr id="31" name="Text Box 17"/>
          <p:cNvSpPr txBox="1">
            <a:spLocks noChangeArrowheads="1"/>
          </p:cNvSpPr>
          <p:nvPr>
            <p:custDataLst>
              <p:tags r:id="rId1"/>
            </p:custDataLst>
          </p:nvPr>
        </p:nvSpPr>
        <p:spPr bwMode="auto">
          <a:xfrm>
            <a:off x="304801" y="1371601"/>
            <a:ext cx="2819400" cy="1615827"/>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lnSpc>
                <a:spcPct val="110000"/>
              </a:lnSpc>
              <a:spcBef>
                <a:spcPct val="50000"/>
              </a:spcBef>
            </a:pPr>
            <a:r>
              <a:rPr lang="en-US" sz="1800" dirty="0">
                <a:latin typeface="Cambria" pitchFamily="18" charset="0"/>
              </a:rPr>
              <a:t>In </a:t>
            </a:r>
            <a:r>
              <a:rPr lang="en-US" sz="1800" dirty="0" smtClean="0">
                <a:latin typeface="Cambria" pitchFamily="18" charset="0"/>
              </a:rPr>
              <a:t>processors </a:t>
            </a:r>
            <a:r>
              <a:rPr lang="en-US" sz="1800" dirty="0" smtClean="0">
                <a:solidFill>
                  <a:srgbClr val="1C10EF"/>
                </a:solidFill>
                <a:latin typeface="Cambria" pitchFamily="18" charset="0"/>
              </a:rPr>
              <a:t>shift</a:t>
            </a:r>
            <a:r>
              <a:rPr lang="en-US" sz="1800" dirty="0" smtClean="0">
                <a:latin typeface="Cambria" pitchFamily="18" charset="0"/>
              </a:rPr>
              <a:t>, </a:t>
            </a:r>
            <a:r>
              <a:rPr lang="en-US" sz="1800" dirty="0" smtClean="0">
                <a:solidFill>
                  <a:srgbClr val="1C10EF"/>
                </a:solidFill>
                <a:latin typeface="Cambria" pitchFamily="18" charset="0"/>
              </a:rPr>
              <a:t>and</a:t>
            </a:r>
            <a:r>
              <a:rPr lang="en-US" sz="1800" dirty="0" smtClean="0">
                <a:latin typeface="Cambria" pitchFamily="18" charset="0"/>
              </a:rPr>
              <a:t>, </a:t>
            </a:r>
            <a:r>
              <a:rPr lang="en-US" sz="1800" dirty="0" smtClean="0">
                <a:solidFill>
                  <a:srgbClr val="1C10EF"/>
                </a:solidFill>
                <a:latin typeface="Cambria" pitchFamily="18" charset="0"/>
              </a:rPr>
              <a:t>or</a:t>
            </a:r>
            <a:r>
              <a:rPr lang="en-US" sz="1800" dirty="0" smtClean="0">
                <a:latin typeface="Cambria" pitchFamily="18" charset="0"/>
              </a:rPr>
              <a:t>, </a:t>
            </a:r>
            <a:r>
              <a:rPr lang="en-US" sz="1800" dirty="0" smtClean="0">
                <a:solidFill>
                  <a:srgbClr val="1C10EF"/>
                </a:solidFill>
                <a:latin typeface="Cambria" pitchFamily="18" charset="0"/>
              </a:rPr>
              <a:t>add</a:t>
            </a:r>
            <a:r>
              <a:rPr lang="en-US" sz="1800" dirty="0" smtClean="0">
                <a:latin typeface="Cambria" pitchFamily="18" charset="0"/>
              </a:rPr>
              <a:t>, </a:t>
            </a:r>
            <a:r>
              <a:rPr lang="en-US" sz="1800" dirty="0">
                <a:latin typeface="Cambria" pitchFamily="18" charset="0"/>
              </a:rPr>
              <a:t>and </a:t>
            </a:r>
            <a:r>
              <a:rPr lang="en-US" sz="1800" dirty="0" smtClean="0">
                <a:solidFill>
                  <a:srgbClr val="1C10EF"/>
                </a:solidFill>
                <a:latin typeface="Cambria" pitchFamily="18" charset="0"/>
              </a:rPr>
              <a:t>subtract</a:t>
            </a:r>
            <a:r>
              <a:rPr lang="en-US" sz="1800" dirty="0" smtClean="0">
                <a:latin typeface="Cambria" pitchFamily="18" charset="0"/>
              </a:rPr>
              <a:t> </a:t>
            </a:r>
            <a:r>
              <a:rPr lang="en-US" sz="1800" dirty="0">
                <a:latin typeface="Cambria" pitchFamily="18" charset="0"/>
              </a:rPr>
              <a:t>are </a:t>
            </a:r>
            <a:r>
              <a:rPr lang="en-US" sz="1800" b="1" i="1" dirty="0" smtClean="0">
                <a:latin typeface="Cambria" pitchFamily="18" charset="0"/>
              </a:rPr>
              <a:t>much faster </a:t>
            </a:r>
            <a:r>
              <a:rPr lang="en-US" sz="1800" dirty="0">
                <a:latin typeface="Cambria" pitchFamily="18" charset="0"/>
              </a:rPr>
              <a:t>than </a:t>
            </a:r>
            <a:r>
              <a:rPr lang="en-US" sz="1800" dirty="0" smtClean="0">
                <a:solidFill>
                  <a:srgbClr val="EB102C"/>
                </a:solidFill>
                <a:latin typeface="Cambria" pitchFamily="18" charset="0"/>
              </a:rPr>
              <a:t>multiply</a:t>
            </a:r>
            <a:r>
              <a:rPr lang="en-US" sz="1800" dirty="0" smtClean="0">
                <a:latin typeface="Cambria" pitchFamily="18" charset="0"/>
              </a:rPr>
              <a:t>, </a:t>
            </a:r>
            <a:r>
              <a:rPr lang="en-US" sz="1800" dirty="0" smtClean="0">
                <a:solidFill>
                  <a:srgbClr val="EB102C"/>
                </a:solidFill>
                <a:latin typeface="Cambria" pitchFamily="18" charset="0"/>
              </a:rPr>
              <a:t>divide</a:t>
            </a:r>
            <a:r>
              <a:rPr lang="en-US" sz="1800" dirty="0" smtClean="0">
                <a:latin typeface="Cambria" pitchFamily="18" charset="0"/>
              </a:rPr>
              <a:t>, </a:t>
            </a:r>
            <a:r>
              <a:rPr lang="en-US" sz="1800" dirty="0" smtClean="0">
                <a:latin typeface="Cambria" pitchFamily="18" charset="0"/>
              </a:rPr>
              <a:t>and </a:t>
            </a:r>
            <a:r>
              <a:rPr lang="en-US" sz="1800" dirty="0" smtClean="0">
                <a:solidFill>
                  <a:srgbClr val="EB102C"/>
                </a:solidFill>
                <a:latin typeface="Cambria" pitchFamily="18" charset="0"/>
              </a:rPr>
              <a:t>mod</a:t>
            </a:r>
            <a:r>
              <a:rPr lang="en-US" sz="1800" dirty="0" smtClean="0">
                <a:latin typeface="Cambria" pitchFamily="18" charset="0"/>
              </a:rPr>
              <a:t>, which are </a:t>
            </a:r>
            <a:r>
              <a:rPr lang="en-US" sz="1800" b="1" i="1" dirty="0" smtClean="0">
                <a:latin typeface="Cambria" pitchFamily="18" charset="0"/>
              </a:rPr>
              <a:t>relatively</a:t>
            </a:r>
            <a:r>
              <a:rPr lang="en-US" sz="1800" dirty="0" smtClean="0">
                <a:latin typeface="Cambria" pitchFamily="18" charset="0"/>
              </a:rPr>
              <a:t> </a:t>
            </a:r>
            <a:r>
              <a:rPr lang="en-US" sz="1800" b="1" dirty="0" smtClean="0">
                <a:latin typeface="Cambria" pitchFamily="18" charset="0"/>
              </a:rPr>
              <a:t>slow</a:t>
            </a:r>
            <a:r>
              <a:rPr lang="en-US" sz="1800" dirty="0" smtClean="0">
                <a:latin typeface="Cambria" pitchFamily="18" charset="0"/>
              </a:rPr>
              <a:t>. </a:t>
            </a:r>
            <a:endParaRPr lang="en-US" sz="1800" dirty="0">
              <a:latin typeface="Cambria" pitchFamily="18" charset="0"/>
            </a:endParaRPr>
          </a:p>
        </p:txBody>
      </p:sp>
      <p:sp>
        <p:nvSpPr>
          <p:cNvPr id="33" name="Rectangle 27"/>
          <p:cNvSpPr>
            <a:spLocks noChangeArrowheads="1"/>
          </p:cNvSpPr>
          <p:nvPr>
            <p:custDataLst>
              <p:tags r:id="rId2"/>
            </p:custDataLst>
          </p:nvPr>
        </p:nvSpPr>
        <p:spPr bwMode="auto">
          <a:xfrm>
            <a:off x="4132916" y="4438499"/>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N/4</a:t>
            </a:r>
            <a:endParaRPr lang="en-US" sz="3200" b="1" dirty="0">
              <a:latin typeface="Courier New" pitchFamily="-106" charset="0"/>
            </a:endParaRPr>
          </a:p>
        </p:txBody>
      </p:sp>
      <p:sp>
        <p:nvSpPr>
          <p:cNvPr id="34" name="Rectangle 27"/>
          <p:cNvSpPr>
            <a:spLocks noChangeArrowheads="1"/>
          </p:cNvSpPr>
          <p:nvPr>
            <p:custDataLst>
              <p:tags r:id="rId3"/>
            </p:custDataLst>
          </p:nvPr>
        </p:nvSpPr>
        <p:spPr bwMode="auto">
          <a:xfrm>
            <a:off x="4009484" y="5612250"/>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N*17</a:t>
            </a:r>
            <a:endParaRPr lang="en-US" sz="3200" b="1" dirty="0">
              <a:latin typeface="Courier New" pitchFamily="-106" charset="0"/>
            </a:endParaRPr>
          </a:p>
        </p:txBody>
      </p:sp>
      <p:sp>
        <p:nvSpPr>
          <p:cNvPr id="35" name="Rectangle 27"/>
          <p:cNvSpPr>
            <a:spLocks noChangeArrowheads="1"/>
          </p:cNvSpPr>
          <p:nvPr>
            <p:custDataLst>
              <p:tags r:id="rId4"/>
            </p:custDataLst>
          </p:nvPr>
        </p:nvSpPr>
        <p:spPr bwMode="auto">
          <a:xfrm>
            <a:off x="4009484" y="6197025"/>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N%16</a:t>
            </a:r>
            <a:endParaRPr lang="en-US" sz="3200" b="1" dirty="0">
              <a:latin typeface="Courier New" pitchFamily="-106" charset="0"/>
            </a:endParaRPr>
          </a:p>
        </p:txBody>
      </p:sp>
      <p:sp>
        <p:nvSpPr>
          <p:cNvPr id="36" name="Rectangle 27"/>
          <p:cNvSpPr>
            <a:spLocks noChangeArrowheads="1"/>
          </p:cNvSpPr>
          <p:nvPr>
            <p:custDataLst>
              <p:tags r:id="rId5"/>
            </p:custDataLst>
          </p:nvPr>
        </p:nvSpPr>
        <p:spPr bwMode="auto">
          <a:xfrm>
            <a:off x="4132916" y="5015643"/>
            <a:ext cx="925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dirty="0" smtClean="0">
                <a:latin typeface="Courier New" pitchFamily="-106" charset="0"/>
              </a:rPr>
              <a:t>N*7</a:t>
            </a:r>
            <a:endParaRPr lang="en-US" sz="3200" b="1" dirty="0">
              <a:latin typeface="Courier New" pitchFamily="-106" charset="0"/>
            </a:endParaRPr>
          </a:p>
        </p:txBody>
      </p:sp>
      <p:sp>
        <p:nvSpPr>
          <p:cNvPr id="37" name="TextBox 36"/>
          <p:cNvSpPr txBox="1"/>
          <p:nvPr/>
        </p:nvSpPr>
        <p:spPr>
          <a:xfrm>
            <a:off x="199285" y="4971871"/>
            <a:ext cx="3265310" cy="1200329"/>
          </a:xfrm>
          <a:prstGeom prst="rect">
            <a:avLst/>
          </a:prstGeom>
          <a:noFill/>
        </p:spPr>
        <p:txBody>
          <a:bodyPr wrap="square" rtlCol="0">
            <a:spAutoFit/>
          </a:bodyPr>
          <a:lstStyle/>
          <a:p>
            <a:pPr lvl="0" algn="ctr"/>
            <a:r>
              <a:rPr lang="en-US" sz="1800" dirty="0" smtClean="0">
                <a:solidFill>
                  <a:srgbClr val="000000"/>
                </a:solidFill>
                <a:latin typeface="Cambria" pitchFamily="18" charset="0"/>
              </a:rPr>
              <a:t>Given this, what </a:t>
            </a:r>
            <a:r>
              <a:rPr lang="en-US" sz="1800" dirty="0">
                <a:solidFill>
                  <a:srgbClr val="000000"/>
                </a:solidFill>
                <a:latin typeface="Cambria" pitchFamily="18" charset="0"/>
              </a:rPr>
              <a:t>is </a:t>
            </a:r>
            <a:r>
              <a:rPr lang="en-US" sz="1800" dirty="0" smtClean="0">
                <a:solidFill>
                  <a:srgbClr val="000000"/>
                </a:solidFill>
                <a:latin typeface="Cambria" pitchFamily="18" charset="0"/>
              </a:rPr>
              <a:t>a </a:t>
            </a:r>
            <a:r>
              <a:rPr lang="en-US" sz="1800" dirty="0">
                <a:solidFill>
                  <a:srgbClr val="000000"/>
                </a:solidFill>
                <a:latin typeface="Cambria" pitchFamily="18" charset="0"/>
              </a:rPr>
              <a:t>way to compute these statements </a:t>
            </a:r>
            <a:r>
              <a:rPr lang="en-US" sz="1800" dirty="0" smtClean="0">
                <a:solidFill>
                  <a:srgbClr val="000000"/>
                </a:solidFill>
                <a:latin typeface="Cambria" pitchFamily="18" charset="0"/>
              </a:rPr>
              <a:t>using </a:t>
            </a:r>
            <a:r>
              <a:rPr lang="en-US" sz="1800" dirty="0">
                <a:solidFill>
                  <a:srgbClr val="000000"/>
                </a:solidFill>
                <a:latin typeface="Cambria" pitchFamily="18" charset="0"/>
              </a:rPr>
              <a:t>combinations </a:t>
            </a:r>
            <a:r>
              <a:rPr lang="en-US" sz="1800" dirty="0" smtClean="0">
                <a:solidFill>
                  <a:srgbClr val="000000"/>
                </a:solidFill>
                <a:latin typeface="Cambria" pitchFamily="18" charset="0"/>
              </a:rPr>
              <a:t>from </a:t>
            </a:r>
            <a:r>
              <a:rPr lang="en-US" sz="1800" u="sng" dirty="0" smtClean="0">
                <a:solidFill>
                  <a:srgbClr val="000000"/>
                </a:solidFill>
                <a:latin typeface="Cambria" pitchFamily="18" charset="0"/>
              </a:rPr>
              <a:t>only</a:t>
            </a:r>
            <a:r>
              <a:rPr lang="en-US" sz="1800" dirty="0" smtClean="0">
                <a:solidFill>
                  <a:srgbClr val="000000"/>
                </a:solidFill>
                <a:latin typeface="Cambria" pitchFamily="18" charset="0"/>
              </a:rPr>
              <a:t>  </a:t>
            </a:r>
            <a:r>
              <a:rPr lang="en-US" sz="1800" dirty="0">
                <a:solidFill>
                  <a:srgbClr val="000000"/>
                </a:solidFill>
                <a:latin typeface="Cambria" pitchFamily="18" charset="0"/>
              </a:rPr>
              <a:t>the </a:t>
            </a:r>
            <a:r>
              <a:rPr lang="en-US" sz="1800" b="1" i="1" dirty="0">
                <a:solidFill>
                  <a:srgbClr val="000000"/>
                </a:solidFill>
                <a:latin typeface="Cambria" pitchFamily="18" charset="0"/>
              </a:rPr>
              <a:t>fast</a:t>
            </a:r>
            <a:r>
              <a:rPr lang="en-US" sz="1800" dirty="0">
                <a:solidFill>
                  <a:srgbClr val="000000"/>
                </a:solidFill>
                <a:latin typeface="Cambria" pitchFamily="18" charset="0"/>
              </a:rPr>
              <a:t> operations above</a:t>
            </a:r>
            <a:r>
              <a:rPr lang="en-US" sz="1800" dirty="0" smtClean="0">
                <a:solidFill>
                  <a:srgbClr val="000000"/>
                </a:solidFill>
                <a:latin typeface="Cambria" pitchFamily="18" charset="0"/>
              </a:rPr>
              <a:t>?</a:t>
            </a:r>
            <a:endParaRPr lang="en-US" sz="1800" dirty="0"/>
          </a:p>
        </p:txBody>
      </p:sp>
      <p:sp>
        <p:nvSpPr>
          <p:cNvPr id="38" name="Left Brace 37"/>
          <p:cNvSpPr/>
          <p:nvPr/>
        </p:nvSpPr>
        <p:spPr bwMode="auto">
          <a:xfrm>
            <a:off x="3464595" y="4572000"/>
            <a:ext cx="350737" cy="2057400"/>
          </a:xfrm>
          <a:prstGeom prst="leftBrace">
            <a:avLst>
              <a:gd name="adj1" fmla="val 72705"/>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endParaRPr>
          </a:p>
        </p:txBody>
      </p:sp>
      <p:cxnSp>
        <p:nvCxnSpPr>
          <p:cNvPr id="5" name="Straight Arrow Connector 4"/>
          <p:cNvCxnSpPr/>
          <p:nvPr/>
        </p:nvCxnSpPr>
        <p:spPr bwMode="auto">
          <a:xfrm flipV="1">
            <a:off x="3446972" y="1552223"/>
            <a:ext cx="1061155" cy="169334"/>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43" name="Straight Arrow Connector 42"/>
          <p:cNvCxnSpPr/>
          <p:nvPr/>
        </p:nvCxnSpPr>
        <p:spPr bwMode="auto">
          <a:xfrm>
            <a:off x="3469550" y="1744134"/>
            <a:ext cx="1016000" cy="11289"/>
          </a:xfrm>
          <a:prstGeom prst="straightConnector1">
            <a:avLst/>
          </a:prstGeom>
          <a:noFill/>
          <a:ln w="12700" cap="flat" cmpd="sng" algn="ctr">
            <a:solidFill>
              <a:srgbClr val="1C10EF"/>
            </a:solidFill>
            <a:prstDash val="solid"/>
            <a:round/>
            <a:headEnd type="none" w="med" len="med"/>
            <a:tailEnd type="arrow" w="lg" len="lg"/>
          </a:ln>
          <a:effectLst/>
        </p:spPr>
      </p:cxnSp>
      <p:cxnSp>
        <p:nvCxnSpPr>
          <p:cNvPr id="46" name="Straight Arrow Connector 45"/>
          <p:cNvCxnSpPr/>
          <p:nvPr/>
        </p:nvCxnSpPr>
        <p:spPr bwMode="auto">
          <a:xfrm>
            <a:off x="3449794" y="2514601"/>
            <a:ext cx="1013178" cy="1092200"/>
          </a:xfrm>
          <a:prstGeom prst="straightConnector1">
            <a:avLst/>
          </a:prstGeom>
          <a:noFill/>
          <a:ln w="12700" cap="flat" cmpd="sng" algn="ctr">
            <a:solidFill>
              <a:srgbClr val="FF0000"/>
            </a:solidFill>
            <a:prstDash val="solid"/>
            <a:round/>
            <a:headEnd type="none" w="med" len="med"/>
            <a:tailEnd type="arrow" w="lg" len="lg"/>
          </a:ln>
          <a:effectLst/>
        </p:spPr>
      </p:cxnSp>
      <p:cxnSp>
        <p:nvCxnSpPr>
          <p:cNvPr id="48" name="Straight Arrow Connector 47"/>
          <p:cNvCxnSpPr/>
          <p:nvPr/>
        </p:nvCxnSpPr>
        <p:spPr bwMode="auto">
          <a:xfrm>
            <a:off x="3435683" y="2545645"/>
            <a:ext cx="1038578" cy="1354667"/>
          </a:xfrm>
          <a:prstGeom prst="straightConnector1">
            <a:avLst/>
          </a:prstGeom>
          <a:noFill/>
          <a:ln w="12700" cap="flat" cmpd="sng" algn="ctr">
            <a:solidFill>
              <a:srgbClr val="FF0000"/>
            </a:solidFill>
            <a:prstDash val="solid"/>
            <a:round/>
            <a:headEnd type="none" w="med" len="med"/>
            <a:tailEnd type="arrow" w="lg" len="lg"/>
          </a:ln>
          <a:effectLst/>
        </p:spPr>
      </p:cxnSp>
      <p:cxnSp>
        <p:nvCxnSpPr>
          <p:cNvPr id="52" name="Straight Arrow Connector 51"/>
          <p:cNvCxnSpPr/>
          <p:nvPr/>
        </p:nvCxnSpPr>
        <p:spPr bwMode="auto">
          <a:xfrm>
            <a:off x="3435683" y="2624668"/>
            <a:ext cx="1027289" cy="1557866"/>
          </a:xfrm>
          <a:prstGeom prst="straightConnector1">
            <a:avLst/>
          </a:prstGeom>
          <a:noFill/>
          <a:ln w="12700" cap="flat" cmpd="sng" algn="ctr">
            <a:solidFill>
              <a:srgbClr val="FF0000"/>
            </a:solidFill>
            <a:prstDash val="solid"/>
            <a:round/>
            <a:headEnd type="none" w="med" len="med"/>
            <a:tailEnd type="arrow" w="lg" len="lg"/>
          </a:ln>
          <a:effectLst/>
        </p:spPr>
      </p:cxnSp>
      <p:sp>
        <p:nvSpPr>
          <p:cNvPr id="2" name="Rectangle 1"/>
          <p:cNvSpPr/>
          <p:nvPr/>
        </p:nvSpPr>
        <p:spPr>
          <a:xfrm>
            <a:off x="4834467" y="4070884"/>
            <a:ext cx="553357" cy="230832"/>
          </a:xfrm>
          <a:prstGeom prst="rect">
            <a:avLst/>
          </a:prstGeom>
        </p:spPr>
        <p:txBody>
          <a:bodyPr wrap="none">
            <a:spAutoFit/>
          </a:bodyPr>
          <a:lstStyle/>
          <a:p>
            <a:r>
              <a:rPr lang="en-US" sz="900" dirty="0" smtClean="0">
                <a:latin typeface="Arial" pitchFamily="34" charset="0"/>
                <a:cs typeface="Arial" pitchFamily="34" charset="0"/>
              </a:rPr>
              <a:t>+ MOD</a:t>
            </a:r>
            <a:endParaRPr lang="en-US" sz="900" dirty="0">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3990960" y="3238560"/>
              <a:ext cx="4286880" cy="3419640"/>
            </p14:xfrm>
          </p:contentPart>
        </mc:Choice>
        <mc:Fallback xmlns="">
          <p:pic>
            <p:nvPicPr>
              <p:cNvPr id="3" name="Ink 2"/>
              <p:cNvPicPr/>
              <p:nvPr/>
            </p:nvPicPr>
            <p:blipFill>
              <a:blip r:embed="rId9"/>
              <a:stretch>
                <a:fillRect/>
              </a:stretch>
            </p:blipFill>
            <p:spPr>
              <a:xfrm>
                <a:off x="3981600" y="3229200"/>
                <a:ext cx="4305600" cy="3438360"/>
              </a:xfrm>
              <a:prstGeom prst="rect">
                <a:avLst/>
              </a:prstGeom>
            </p:spPr>
          </p:pic>
        </mc:Fallback>
      </mc:AlternateContent>
    </p:spTree>
    <p:extLst>
      <p:ext uri="{BB962C8B-B14F-4D97-AF65-F5344CB8AC3E}">
        <p14:creationId xmlns:p14="http://schemas.microsoft.com/office/powerpoint/2010/main" val="8008596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ounded Rectangle 1"/>
          <p:cNvSpPr>
            <a:spLocks noChangeArrowheads="1"/>
          </p:cNvSpPr>
          <p:nvPr/>
        </p:nvSpPr>
        <p:spPr bwMode="auto">
          <a:xfrm>
            <a:off x="5418138" y="914400"/>
            <a:ext cx="3497262" cy="2362200"/>
          </a:xfrm>
          <a:prstGeom prst="roundRect">
            <a:avLst>
              <a:gd name="adj" fmla="val 16667"/>
            </a:avLst>
          </a:prstGeom>
          <a:solidFill>
            <a:srgbClr val="FEDDDA"/>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54275" name="Text Box 5"/>
          <p:cNvSpPr txBox="1">
            <a:spLocks noChangeArrowheads="1"/>
          </p:cNvSpPr>
          <p:nvPr>
            <p:custDataLst>
              <p:tags r:id="rId1"/>
            </p:custDataLst>
          </p:nvPr>
        </p:nvSpPr>
        <p:spPr bwMode="auto">
          <a:xfrm>
            <a:off x="533400" y="1524000"/>
            <a:ext cx="129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p:txBody>
      </p:sp>
      <p:sp>
        <p:nvSpPr>
          <p:cNvPr id="54276" name="Text Box 6"/>
          <p:cNvSpPr txBox="1">
            <a:spLocks noChangeArrowheads="1"/>
          </p:cNvSpPr>
          <p:nvPr>
            <p:custDataLst>
              <p:tags r:id="rId2"/>
            </p:custDataLst>
          </p:nvPr>
        </p:nvSpPr>
        <p:spPr bwMode="auto">
          <a:xfrm>
            <a:off x="522288" y="1066800"/>
            <a:ext cx="3363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dirty="0">
                <a:solidFill>
                  <a:srgbClr val="1C10EF"/>
                </a:solidFill>
                <a:latin typeface="Courier New" pitchFamily="-106" charset="0"/>
              </a:rPr>
              <a:t>21 </a:t>
            </a:r>
            <a:r>
              <a:rPr lang="en-US" b="1" dirty="0">
                <a:solidFill>
                  <a:srgbClr val="1C10EF"/>
                </a:solidFill>
                <a:latin typeface="Courier New" pitchFamily="-106" charset="0"/>
                <a:sym typeface="Symbol" pitchFamily="18" charset="2"/>
              </a:rPr>
              <a:t> 6  </a:t>
            </a:r>
            <a:r>
              <a:rPr lang="en-US" dirty="0">
                <a:solidFill>
                  <a:srgbClr val="1C10EF"/>
                </a:solidFill>
                <a:latin typeface="Courier New" pitchFamily="-106" charset="0"/>
                <a:sym typeface="Symbol" pitchFamily="18" charset="2"/>
              </a:rPr>
              <a:t>==</a:t>
            </a:r>
            <a:r>
              <a:rPr lang="en-US" b="1" dirty="0">
                <a:solidFill>
                  <a:srgbClr val="1C10EF"/>
                </a:solidFill>
                <a:latin typeface="Courier New" pitchFamily="-106" charset="0"/>
                <a:sym typeface="Symbol" pitchFamily="18" charset="2"/>
              </a:rPr>
              <a:t>  126</a:t>
            </a:r>
            <a:endParaRPr lang="en-US" b="1" dirty="0">
              <a:solidFill>
                <a:srgbClr val="1C10EF"/>
              </a:solidFill>
              <a:latin typeface="Courier New" pitchFamily="-106" charset="0"/>
            </a:endParaRPr>
          </a:p>
        </p:txBody>
      </p:sp>
      <p:pic>
        <p:nvPicPr>
          <p:cNvPr id="54277" name="Picture 7" descr="russianalien"/>
          <p:cNvPicPr>
            <a:picLocks noChangeAspect="1" noChangeArrowheads="1"/>
          </p:cNvPicPr>
          <p:nvPr>
            <p:custDataLst>
              <p:tags r:id="rId3"/>
            </p:custDataLst>
          </p:nvPr>
        </p:nvPicPr>
        <p:blipFill>
          <a:blip r:embed="rId26">
            <a:extLst>
              <a:ext uri="{28A0092B-C50C-407E-A947-70E740481C1C}">
                <a14:useLocalDpi xmlns:a14="http://schemas.microsoft.com/office/drawing/2010/main" val="0"/>
              </a:ext>
            </a:extLst>
          </a:blip>
          <a:srcRect/>
          <a:stretch>
            <a:fillRect/>
          </a:stretch>
        </p:blipFill>
        <p:spPr bwMode="auto">
          <a:xfrm>
            <a:off x="6400800" y="5568950"/>
            <a:ext cx="18176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 Box 9"/>
          <p:cNvSpPr txBox="1">
            <a:spLocks noChangeArrowheads="1"/>
          </p:cNvSpPr>
          <p:nvPr>
            <p:custDataLst>
              <p:tags r:id="rId4"/>
            </p:custDataLst>
          </p:nvPr>
        </p:nvSpPr>
        <p:spPr bwMode="auto">
          <a:xfrm>
            <a:off x="5603875" y="1172986"/>
            <a:ext cx="31511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dirty="0">
                <a:latin typeface="Cambria" pitchFamily="18" charset="0"/>
              </a:rPr>
              <a:t>Write the factors in two columns. </a:t>
            </a:r>
          </a:p>
          <a:p>
            <a:pPr>
              <a:spcBef>
                <a:spcPct val="50000"/>
              </a:spcBef>
            </a:pPr>
            <a:r>
              <a:rPr lang="en-US" sz="1600" dirty="0">
                <a:latin typeface="Cambria" pitchFamily="18" charset="0"/>
              </a:rPr>
              <a:t>Repeatedly </a:t>
            </a:r>
            <a:r>
              <a:rPr lang="en-US" sz="1600" b="1" dirty="0">
                <a:latin typeface="Cambria" pitchFamily="18" charset="0"/>
              </a:rPr>
              <a:t>halve</a:t>
            </a:r>
            <a:r>
              <a:rPr lang="en-US" sz="1600" dirty="0">
                <a:latin typeface="Cambria" pitchFamily="18" charset="0"/>
              </a:rPr>
              <a:t> the LEFT and </a:t>
            </a:r>
            <a:r>
              <a:rPr lang="en-US" sz="1600" b="1" dirty="0">
                <a:latin typeface="Cambria" pitchFamily="18" charset="0"/>
              </a:rPr>
              <a:t>double</a:t>
            </a:r>
            <a:r>
              <a:rPr lang="en-US" sz="1600" dirty="0">
                <a:latin typeface="Cambria" pitchFamily="18" charset="0"/>
              </a:rPr>
              <a:t> the RIGHT. </a:t>
            </a:r>
          </a:p>
          <a:p>
            <a:pPr>
              <a:spcBef>
                <a:spcPct val="50000"/>
              </a:spcBef>
            </a:pPr>
            <a:r>
              <a:rPr lang="en-US" sz="1600" dirty="0">
                <a:latin typeface="Cambria" pitchFamily="18" charset="0"/>
              </a:rPr>
              <a:t>Pull out the RIGHT values where the LEFT values are </a:t>
            </a:r>
            <a:r>
              <a:rPr lang="en-US" sz="1600" b="1" i="1" u="sng" dirty="0">
                <a:latin typeface="Cambria" pitchFamily="18" charset="0"/>
              </a:rPr>
              <a:t>odd</a:t>
            </a:r>
            <a:r>
              <a:rPr lang="en-US" sz="1600" dirty="0">
                <a:latin typeface="Cambria" pitchFamily="18" charset="0"/>
              </a:rPr>
              <a:t>. </a:t>
            </a:r>
          </a:p>
          <a:p>
            <a:pPr>
              <a:spcBef>
                <a:spcPct val="50000"/>
              </a:spcBef>
            </a:pPr>
            <a:r>
              <a:rPr lang="en-US" sz="1600" i="1" dirty="0">
                <a:latin typeface="Cambria" pitchFamily="18" charset="0"/>
              </a:rPr>
              <a:t>Sum those values for the </a:t>
            </a:r>
            <a:r>
              <a:rPr lang="en-US" sz="1600" i="1" dirty="0" smtClean="0">
                <a:latin typeface="Cambria" pitchFamily="18" charset="0"/>
              </a:rPr>
              <a:t>answer!</a:t>
            </a:r>
            <a:endParaRPr lang="en-US" sz="1600" i="1" dirty="0">
              <a:latin typeface="Cambria" pitchFamily="18" charset="0"/>
            </a:endParaRPr>
          </a:p>
        </p:txBody>
      </p:sp>
      <p:sp>
        <p:nvSpPr>
          <p:cNvPr id="54280" name="Text Box 10"/>
          <p:cNvSpPr txBox="1">
            <a:spLocks noChangeArrowheads="1"/>
          </p:cNvSpPr>
          <p:nvPr>
            <p:custDataLst>
              <p:tags r:id="rId5"/>
            </p:custDataLst>
          </p:nvPr>
        </p:nvSpPr>
        <p:spPr bwMode="auto">
          <a:xfrm>
            <a:off x="7261225" y="6324600"/>
            <a:ext cx="1730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900" dirty="0">
                <a:latin typeface="Calibri" pitchFamily="34" charset="0"/>
                <a:cs typeface="Times New Roman" pitchFamily="-106" charset="0"/>
              </a:rPr>
              <a:t>(Translation:  “</a:t>
            </a:r>
            <a:r>
              <a:rPr lang="en-US" sz="900" dirty="0">
                <a:solidFill>
                  <a:srgbClr val="B410CE"/>
                </a:solidFill>
                <a:latin typeface="Calibri" pitchFamily="34" charset="0"/>
                <a:cs typeface="Times New Roman" pitchFamily="-106" charset="0"/>
              </a:rPr>
              <a:t>Hello, American Students!</a:t>
            </a:r>
            <a:r>
              <a:rPr lang="en-US" sz="900" dirty="0">
                <a:latin typeface="Calibri" pitchFamily="34" charset="0"/>
                <a:cs typeface="Times New Roman" pitchFamily="-106" charset="0"/>
              </a:rPr>
              <a:t>” I've been told there's a typo here, too!)</a:t>
            </a:r>
          </a:p>
        </p:txBody>
      </p:sp>
      <p:grpSp>
        <p:nvGrpSpPr>
          <p:cNvPr id="54281" name="Group 11"/>
          <p:cNvGrpSpPr>
            <a:grpSpLocks/>
          </p:cNvGrpSpPr>
          <p:nvPr>
            <p:custDataLst>
              <p:tags r:id="rId6"/>
            </p:custDataLst>
          </p:nvPr>
        </p:nvGrpSpPr>
        <p:grpSpPr bwMode="auto">
          <a:xfrm>
            <a:off x="8535988" y="5332413"/>
            <a:ext cx="455612" cy="473075"/>
            <a:chOff x="2928" y="1051"/>
            <a:chExt cx="840" cy="957"/>
          </a:xfrm>
        </p:grpSpPr>
        <p:sp>
          <p:nvSpPr>
            <p:cNvPr id="54288" name="Freeform 12"/>
            <p:cNvSpPr>
              <a:spLocks/>
            </p:cNvSpPr>
            <p:nvPr>
              <p:custDataLst>
                <p:tags r:id="rId11"/>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4289" name="Oval 13"/>
            <p:cNvSpPr>
              <a:spLocks noChangeArrowheads="1"/>
            </p:cNvSpPr>
            <p:nvPr>
              <p:custDataLst>
                <p:tags r:id="rId1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54290" name="Oval 14"/>
            <p:cNvSpPr>
              <a:spLocks noChangeArrowheads="1"/>
            </p:cNvSpPr>
            <p:nvPr>
              <p:custDataLst>
                <p:tags r:id="rId1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1" name="Oval 15"/>
            <p:cNvSpPr>
              <a:spLocks noChangeArrowheads="1"/>
            </p:cNvSpPr>
            <p:nvPr>
              <p:custDataLst>
                <p:tags r:id="rId1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2" name="Oval 16"/>
            <p:cNvSpPr>
              <a:spLocks noChangeArrowheads="1"/>
            </p:cNvSpPr>
            <p:nvPr>
              <p:custDataLst>
                <p:tags r:id="rId1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3" name="Oval 17"/>
            <p:cNvSpPr>
              <a:spLocks noChangeArrowheads="1"/>
            </p:cNvSpPr>
            <p:nvPr>
              <p:custDataLst>
                <p:tags r:id="rId1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4" name="Oval 18"/>
            <p:cNvSpPr>
              <a:spLocks noChangeArrowheads="1"/>
            </p:cNvSpPr>
            <p:nvPr>
              <p:custDataLst>
                <p:tags r:id="rId1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5" name="Oval 19"/>
            <p:cNvSpPr>
              <a:spLocks noChangeArrowheads="1"/>
            </p:cNvSpPr>
            <p:nvPr>
              <p:custDataLst>
                <p:tags r:id="rId1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54296" name="AutoShape 20"/>
            <p:cNvSpPr>
              <a:spLocks noChangeArrowheads="1"/>
            </p:cNvSpPr>
            <p:nvPr>
              <p:custDataLst>
                <p:tags r:id="rId1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54297" name="Freeform 21"/>
            <p:cNvSpPr>
              <a:spLocks/>
            </p:cNvSpPr>
            <p:nvPr>
              <p:custDataLst>
                <p:tags r:id="rId2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4298" name="Freeform 22"/>
            <p:cNvSpPr>
              <a:spLocks/>
            </p:cNvSpPr>
            <p:nvPr>
              <p:custDataLst>
                <p:tags r:id="rId2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4299" name="Freeform 23"/>
            <p:cNvSpPr>
              <a:spLocks/>
            </p:cNvSpPr>
            <p:nvPr>
              <p:custDataLst>
                <p:tags r:id="rId2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4300" name="Freeform 24"/>
            <p:cNvSpPr>
              <a:spLocks/>
            </p:cNvSpPr>
            <p:nvPr>
              <p:custDataLst>
                <p:tags r:id="rId2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4282" name="Text Box 25"/>
          <p:cNvSpPr txBox="1">
            <a:spLocks noChangeArrowheads="1"/>
          </p:cNvSpPr>
          <p:nvPr>
            <p:custDataLst>
              <p:tags r:id="rId7"/>
            </p:custDataLst>
          </p:nvPr>
        </p:nvSpPr>
        <p:spPr bwMode="auto">
          <a:xfrm>
            <a:off x="7321550" y="5100638"/>
            <a:ext cx="133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67B0E"/>
                </a:solidFill>
                <a:latin typeface="Calibri" pitchFamily="-106" charset="0"/>
              </a:rPr>
              <a:t>Hey, buddy, can you spare an eye?</a:t>
            </a:r>
          </a:p>
        </p:txBody>
      </p:sp>
      <p:sp>
        <p:nvSpPr>
          <p:cNvPr id="54283" name="Text Box 6"/>
          <p:cNvSpPr txBox="1">
            <a:spLocks noChangeArrowheads="1"/>
          </p:cNvSpPr>
          <p:nvPr>
            <p:custDataLst>
              <p:tags r:id="rId8"/>
            </p:custDataLst>
          </p:nvPr>
        </p:nvSpPr>
        <p:spPr bwMode="auto">
          <a:xfrm>
            <a:off x="449263" y="3657600"/>
            <a:ext cx="389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solidFill>
                  <a:srgbClr val="1C10EF"/>
                </a:solidFill>
                <a:latin typeface="Courier New" pitchFamily="-106" charset="0"/>
              </a:rPr>
              <a:t>11 </a:t>
            </a:r>
            <a:r>
              <a:rPr lang="en-US" b="1">
                <a:solidFill>
                  <a:srgbClr val="1C10EF"/>
                </a:solidFill>
                <a:latin typeface="Courier New" pitchFamily="-106" charset="0"/>
                <a:sym typeface="Symbol" pitchFamily="18" charset="2"/>
              </a:rPr>
              <a:t> 15  </a:t>
            </a:r>
            <a:r>
              <a:rPr lang="en-US">
                <a:solidFill>
                  <a:srgbClr val="1C10EF"/>
                </a:solidFill>
                <a:latin typeface="Courier New" pitchFamily="-106" charset="0"/>
                <a:sym typeface="Symbol" pitchFamily="18" charset="2"/>
              </a:rPr>
              <a:t>==</a:t>
            </a:r>
            <a:r>
              <a:rPr lang="en-US" b="1">
                <a:solidFill>
                  <a:srgbClr val="1C10EF"/>
                </a:solidFill>
                <a:latin typeface="Courier New" pitchFamily="-106" charset="0"/>
                <a:sym typeface="Symbol" pitchFamily="18" charset="2"/>
              </a:rPr>
              <a:t>  165</a:t>
            </a:r>
            <a:endParaRPr lang="en-US" b="1">
              <a:solidFill>
                <a:srgbClr val="1C10EF"/>
              </a:solidFill>
              <a:latin typeface="Courier New" pitchFamily="-106" charset="0"/>
            </a:endParaRPr>
          </a:p>
        </p:txBody>
      </p:sp>
      <p:sp>
        <p:nvSpPr>
          <p:cNvPr id="54284" name="Text Box 5"/>
          <p:cNvSpPr txBox="1">
            <a:spLocks noChangeArrowheads="1"/>
          </p:cNvSpPr>
          <p:nvPr>
            <p:custDataLst>
              <p:tags r:id="rId9"/>
            </p:custDataLst>
          </p:nvPr>
        </p:nvSpPr>
        <p:spPr bwMode="auto">
          <a:xfrm>
            <a:off x="454025" y="4114800"/>
            <a:ext cx="1474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11   15</a:t>
            </a:r>
          </a:p>
        </p:txBody>
      </p:sp>
      <p:cxnSp>
        <p:nvCxnSpPr>
          <p:cNvPr id="54285" name="Straight Connector 3"/>
          <p:cNvCxnSpPr>
            <a:cxnSpLocks noChangeShapeType="1"/>
          </p:cNvCxnSpPr>
          <p:nvPr/>
        </p:nvCxnSpPr>
        <p:spPr bwMode="auto">
          <a:xfrm>
            <a:off x="533400" y="3484349"/>
            <a:ext cx="4648200" cy="0"/>
          </a:xfrm>
          <a:prstGeom prst="line">
            <a:avLst/>
          </a:prstGeom>
          <a:noFill/>
          <a:ln w="12700" algn="ctr">
            <a:solidFill>
              <a:srgbClr val="C00000"/>
            </a:solidFill>
            <a:round/>
            <a:headEnd/>
            <a:tailEnd/>
          </a:ln>
          <a:extLst>
            <a:ext uri="{909E8E84-426E-40DD-AFC4-6F175D3DCCD1}">
              <a14:hiddenFill xmlns:a14="http://schemas.microsoft.com/office/drawing/2010/main">
                <a:noFill/>
              </a14:hiddenFill>
            </a:ext>
          </a:extLst>
        </p:spPr>
      </p:cxnSp>
      <p:sp>
        <p:nvSpPr>
          <p:cNvPr id="54286" name="Rectangle 4"/>
          <p:cNvSpPr>
            <a:spLocks noChangeArrowheads="1"/>
          </p:cNvSpPr>
          <p:nvPr/>
        </p:nvSpPr>
        <p:spPr bwMode="auto">
          <a:xfrm>
            <a:off x="5911395" y="3276600"/>
            <a:ext cx="245913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i="1" dirty="0" smtClean="0">
                <a:solidFill>
                  <a:srgbClr val="C00000"/>
                </a:solidFill>
                <a:latin typeface="Cambria" pitchFamily="18" charset="0"/>
              </a:rPr>
              <a:t>Why </a:t>
            </a:r>
            <a:r>
              <a:rPr lang="en-US" sz="2100" i="1" dirty="0">
                <a:solidFill>
                  <a:srgbClr val="C00000"/>
                </a:solidFill>
                <a:latin typeface="Cambria" pitchFamily="18" charset="0"/>
              </a:rPr>
              <a:t>does </a:t>
            </a:r>
            <a:r>
              <a:rPr lang="en-US" sz="2100" i="1" dirty="0" smtClean="0">
                <a:solidFill>
                  <a:srgbClr val="C00000"/>
                </a:solidFill>
                <a:latin typeface="Cambria" pitchFamily="18" charset="0"/>
              </a:rPr>
              <a:t>this </a:t>
            </a:r>
            <a:r>
              <a:rPr lang="en-US" sz="2100" i="1" dirty="0">
                <a:solidFill>
                  <a:srgbClr val="C00000"/>
                </a:solidFill>
                <a:latin typeface="Cambria" pitchFamily="18" charset="0"/>
              </a:rPr>
              <a:t>work?</a:t>
            </a:r>
            <a:endParaRPr lang="en-US" sz="2100" i="1" dirty="0">
              <a:solidFill>
                <a:srgbClr val="C00000"/>
              </a:solidFill>
            </a:endParaRPr>
          </a:p>
        </p:txBody>
      </p:sp>
      <p:sp>
        <p:nvSpPr>
          <p:cNvPr id="29" name="Text Box 8"/>
          <p:cNvSpPr txBox="1">
            <a:spLocks noChangeArrowheads="1"/>
          </p:cNvSpPr>
          <p:nvPr>
            <p:custDataLst>
              <p:tags r:id="rId10"/>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dirty="0">
                <a:latin typeface="Cambria" pitchFamily="18" charset="0"/>
              </a:rPr>
              <a:t>Russian Peasants' Multiplication</a:t>
            </a:r>
          </a:p>
        </p:txBody>
      </p:sp>
      <p:sp>
        <p:nvSpPr>
          <p:cNvPr id="2" name="Rectangle 1"/>
          <p:cNvSpPr/>
          <p:nvPr/>
        </p:nvSpPr>
        <p:spPr>
          <a:xfrm>
            <a:off x="6109404" y="735969"/>
            <a:ext cx="2092239" cy="369332"/>
          </a:xfrm>
          <a:prstGeom prst="rect">
            <a:avLst/>
          </a:prstGeom>
          <a:solidFill>
            <a:srgbClr val="FEDDDA"/>
          </a:solidFill>
          <a:ln>
            <a:solidFill>
              <a:srgbClr val="C00000"/>
            </a:solidFill>
          </a:ln>
        </p:spPr>
        <p:txBody>
          <a:bodyPr wrap="none">
            <a:spAutoFit/>
          </a:bodyPr>
          <a:lstStyle/>
          <a:p>
            <a:r>
              <a:rPr lang="en-US" sz="1800" dirty="0" smtClean="0">
                <a:latin typeface="Cambria" pitchFamily="18" charset="0"/>
              </a:rPr>
              <a:t>The RPM algorithm</a:t>
            </a:r>
            <a:endParaRPr lang="en-US" sz="1800" dirty="0"/>
          </a:p>
        </p:txBody>
      </p:sp>
      <mc:AlternateContent xmlns:mc="http://schemas.openxmlformats.org/markup-compatibility/2006" xmlns:p14="http://schemas.microsoft.com/office/powerpoint/2010/main">
        <mc:Choice Requires="p14">
          <p:contentPart p14:bwMode="auto" r:id="rId27">
            <p14:nvContentPartPr>
              <p14:cNvPr id="3" name="Ink 2"/>
              <p14:cNvContentPartPr/>
              <p14:nvPr/>
            </p14:nvContentPartPr>
            <p14:xfrm>
              <a:off x="676440" y="1571760"/>
              <a:ext cx="6238800" cy="5086440"/>
            </p14:xfrm>
          </p:contentPart>
        </mc:Choice>
        <mc:Fallback xmlns="">
          <p:pic>
            <p:nvPicPr>
              <p:cNvPr id="3" name="Ink 2"/>
              <p:cNvPicPr/>
              <p:nvPr/>
            </p:nvPicPr>
            <p:blipFill>
              <a:blip r:embed="rId28"/>
              <a:stretch>
                <a:fillRect/>
              </a:stretch>
            </p:blipFill>
            <p:spPr>
              <a:xfrm>
                <a:off x="667080" y="1562400"/>
                <a:ext cx="6250680" cy="5105160"/>
              </a:xfrm>
              <a:prstGeom prst="rect">
                <a:avLst/>
              </a:prstGeom>
            </p:spPr>
          </p:pic>
        </mc:Fallback>
      </mc:AlternateContent>
    </p:spTree>
    <p:extLst>
      <p:ext uri="{BB962C8B-B14F-4D97-AF65-F5344CB8AC3E}">
        <p14:creationId xmlns:p14="http://schemas.microsoft.com/office/powerpoint/2010/main" val="1895557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p:cNvGrpSpPr>
            <a:grpSpLocks/>
          </p:cNvGrpSpPr>
          <p:nvPr>
            <p:custDataLst>
              <p:tags r:id="rId1"/>
            </p:custDataLst>
          </p:nvPr>
        </p:nvGrpSpPr>
        <p:grpSpPr bwMode="auto">
          <a:xfrm>
            <a:off x="635000" y="1066800"/>
            <a:ext cx="3221038" cy="173038"/>
            <a:chOff x="295" y="1311"/>
            <a:chExt cx="5177" cy="114"/>
          </a:xfrm>
        </p:grpSpPr>
        <p:sp>
          <p:nvSpPr>
            <p:cNvPr id="34832" name="Rectangle 4"/>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34833" name="Rectangle 5"/>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34819" name="Text Box 6"/>
          <p:cNvSpPr txBox="1">
            <a:spLocks noChangeArrowheads="1"/>
          </p:cNvSpPr>
          <p:nvPr>
            <p:custDataLst>
              <p:tags r:id="rId2"/>
            </p:custDataLst>
          </p:nvPr>
        </p:nvSpPr>
        <p:spPr bwMode="auto">
          <a:xfrm>
            <a:off x="685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Binary math</a:t>
            </a:r>
          </a:p>
        </p:txBody>
      </p:sp>
      <p:grpSp>
        <p:nvGrpSpPr>
          <p:cNvPr id="34820" name="Group 8"/>
          <p:cNvGrpSpPr>
            <a:grpSpLocks/>
          </p:cNvGrpSpPr>
          <p:nvPr>
            <p:custDataLst>
              <p:tags r:id="rId3"/>
            </p:custDataLst>
          </p:nvPr>
        </p:nvGrpSpPr>
        <p:grpSpPr bwMode="auto">
          <a:xfrm>
            <a:off x="5160963" y="1066800"/>
            <a:ext cx="3221037" cy="173038"/>
            <a:chOff x="295" y="1311"/>
            <a:chExt cx="5177" cy="114"/>
          </a:xfrm>
        </p:grpSpPr>
        <p:sp>
          <p:nvSpPr>
            <p:cNvPr id="34830" name="Rectangle 9"/>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34831" name="Rectangle 10"/>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34821" name="Text Box 26"/>
          <p:cNvSpPr txBox="1">
            <a:spLocks noChangeArrowheads="1"/>
          </p:cNvSpPr>
          <p:nvPr>
            <p:custDataLst>
              <p:tags r:id="rId4"/>
            </p:custDataLst>
          </p:nvPr>
        </p:nvSpPr>
        <p:spPr bwMode="auto">
          <a:xfrm>
            <a:off x="3935413" y="1304925"/>
            <a:ext cx="107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tables of basic facts</a:t>
            </a:r>
          </a:p>
        </p:txBody>
      </p:sp>
      <p:sp>
        <p:nvSpPr>
          <p:cNvPr id="34822" name="Text Box 42"/>
          <p:cNvSpPr txBox="1">
            <a:spLocks noChangeArrowheads="1"/>
          </p:cNvSpPr>
          <p:nvPr>
            <p:custDataLst>
              <p:tags r:id="rId5"/>
            </p:custDataLst>
          </p:nvPr>
        </p:nvSpPr>
        <p:spPr bwMode="auto">
          <a:xfrm>
            <a:off x="5197475"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Decimal math</a:t>
            </a:r>
          </a:p>
        </p:txBody>
      </p:sp>
      <p:sp>
        <p:nvSpPr>
          <p:cNvPr id="34823" name="Text Box 43"/>
          <p:cNvSpPr txBox="1">
            <a:spLocks noChangeArrowheads="1"/>
          </p:cNvSpPr>
          <p:nvPr>
            <p:custDataLst>
              <p:tags r:id="rId6"/>
            </p:custDataLst>
          </p:nvPr>
        </p:nvSpPr>
        <p:spPr bwMode="auto">
          <a:xfrm>
            <a:off x="4222750" y="22987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sp>
        <p:nvSpPr>
          <p:cNvPr id="34824" name="Text Box 44"/>
          <p:cNvSpPr txBox="1">
            <a:spLocks noChangeArrowheads="1"/>
          </p:cNvSpPr>
          <p:nvPr>
            <p:custDataLst>
              <p:tags r:id="rId7"/>
            </p:custDataLst>
          </p:nvPr>
        </p:nvSpPr>
        <p:spPr bwMode="auto">
          <a:xfrm>
            <a:off x="4222750" y="4764088"/>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pic>
        <p:nvPicPr>
          <p:cNvPr id="34825" name="Picture 45" descr="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1371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46"/>
          <p:cNvSpPr txBox="1">
            <a:spLocks noChangeArrowheads="1"/>
          </p:cNvSpPr>
          <p:nvPr/>
        </p:nvSpPr>
        <p:spPr bwMode="auto">
          <a:xfrm>
            <a:off x="3751263" y="212883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Addition</a:t>
            </a:r>
          </a:p>
        </p:txBody>
      </p:sp>
      <p:sp>
        <p:nvSpPr>
          <p:cNvPr id="34827" name="Text Box 47"/>
          <p:cNvSpPr txBox="1">
            <a:spLocks noChangeArrowheads="1"/>
          </p:cNvSpPr>
          <p:nvPr/>
        </p:nvSpPr>
        <p:spPr bwMode="auto">
          <a:xfrm>
            <a:off x="3657600" y="4392613"/>
            <a:ext cx="163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Multiplication</a:t>
            </a:r>
          </a:p>
        </p:txBody>
      </p:sp>
      <p:pic>
        <p:nvPicPr>
          <p:cNvPr id="34828" name="Picture 48" descr="boxcars_image13"/>
          <p:cNvPicPr>
            <a:picLocks noChangeAspect="1" noChangeArrowheads="1"/>
          </p:cNvPicPr>
          <p:nvPr/>
        </p:nvPicPr>
        <p:blipFill>
          <a:blip r:embed="rId14">
            <a:extLst>
              <a:ext uri="{28A0092B-C50C-407E-A947-70E740481C1C}">
                <a14:useLocalDpi xmlns:a14="http://schemas.microsoft.com/office/drawing/2010/main" val="0"/>
              </a:ext>
            </a:extLst>
          </a:blip>
          <a:srcRect t="3812" r="23761" b="22865"/>
          <a:stretch>
            <a:fillRect/>
          </a:stretch>
        </p:blipFill>
        <p:spPr bwMode="auto">
          <a:xfrm>
            <a:off x="5902325" y="4103688"/>
            <a:ext cx="194151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5">
            <p14:nvContentPartPr>
              <p14:cNvPr id="2" name="Ink 1"/>
              <p14:cNvContentPartPr/>
              <p14:nvPr/>
            </p14:nvContentPartPr>
            <p14:xfrm>
              <a:off x="812520" y="1401840"/>
              <a:ext cx="2295360" cy="4938480"/>
            </p14:xfrm>
          </p:contentPart>
        </mc:Choice>
        <mc:Fallback xmlns="">
          <p:pic>
            <p:nvPicPr>
              <p:cNvPr id="2" name="Ink 1"/>
              <p:cNvPicPr/>
              <p:nvPr/>
            </p:nvPicPr>
            <p:blipFill>
              <a:blip r:embed="rId16"/>
              <a:stretch>
                <a:fillRect/>
              </a:stretch>
            </p:blipFill>
            <p:spPr>
              <a:xfrm>
                <a:off x="803160" y="1392480"/>
                <a:ext cx="2314080" cy="4957200"/>
              </a:xfrm>
              <a:prstGeom prst="rect">
                <a:avLst/>
              </a:prstGeom>
            </p:spPr>
          </p:pic>
        </mc:Fallback>
      </mc:AlternateContent>
    </p:spTree>
    <p:extLst>
      <p:ext uri="{BB962C8B-B14F-4D97-AF65-F5344CB8AC3E}">
        <p14:creationId xmlns:p14="http://schemas.microsoft.com/office/powerpoint/2010/main" val="14567801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custDataLst>
              <p:tags r:id="rId1"/>
            </p:custDataLst>
          </p:nvPr>
        </p:nvSpPr>
        <p:spPr bwMode="auto">
          <a:xfrm>
            <a:off x="3454400" y="1793875"/>
            <a:ext cx="5156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80000"/>
              </a:lnSpc>
              <a:spcBef>
                <a:spcPct val="50000"/>
              </a:spcBef>
            </a:pPr>
            <a:r>
              <a:rPr lang="en-US" sz="1800" b="1">
                <a:solidFill>
                  <a:srgbClr val="ED9318"/>
                </a:solidFill>
                <a:latin typeface="Courier New" pitchFamily="-106" charset="0"/>
              </a:rPr>
              <a:t>def</a:t>
            </a:r>
            <a:r>
              <a:rPr lang="en-US" sz="1800" b="1">
                <a:latin typeface="Courier New" pitchFamily="-106" charset="0"/>
              </a:rPr>
              <a:t> leftshift( s ):</a:t>
            </a:r>
          </a:p>
          <a:p>
            <a:pPr>
              <a:lnSpc>
                <a:spcPct val="80000"/>
              </a:lnSpc>
              <a:spcBef>
                <a:spcPct val="50000"/>
              </a:spcBef>
            </a:pPr>
            <a:r>
              <a:rPr lang="en-US" sz="1800" b="1">
                <a:latin typeface="Courier New" pitchFamily="-106" charset="0"/>
              </a:rPr>
              <a:t>    </a:t>
            </a:r>
            <a:r>
              <a:rPr lang="en-US" sz="1800" b="1">
                <a:solidFill>
                  <a:srgbClr val="067B0E"/>
                </a:solidFill>
                <a:latin typeface="Courier New" pitchFamily="-106" charset="0"/>
              </a:rPr>
              <a:t>""" left-shift by one bit """</a:t>
            </a:r>
            <a:endParaRPr lang="en-US" sz="1800" b="1">
              <a:solidFill>
                <a:srgbClr val="B410CE"/>
              </a:solidFill>
              <a:latin typeface="Courier New" pitchFamily="-106" charset="0"/>
            </a:endParaRPr>
          </a:p>
          <a:p>
            <a:pPr>
              <a:lnSpc>
                <a:spcPct val="80000"/>
              </a:lnSpc>
              <a:spcBef>
                <a:spcPct val="50000"/>
              </a:spcBef>
            </a:pPr>
            <a:r>
              <a:rPr lang="en-US" sz="1800" b="1">
                <a:latin typeface="Courier New" pitchFamily="-106" charset="0"/>
              </a:rPr>
              <a:t>    </a:t>
            </a:r>
            <a:r>
              <a:rPr lang="en-US" sz="1800" b="1">
                <a:solidFill>
                  <a:srgbClr val="ED9318"/>
                </a:solidFill>
                <a:latin typeface="Courier New" pitchFamily="-106" charset="0"/>
              </a:rPr>
              <a:t>return</a:t>
            </a:r>
            <a:r>
              <a:rPr lang="en-US" sz="1800" b="1">
                <a:latin typeface="Courier New" pitchFamily="-106" charset="0"/>
              </a:rPr>
              <a:t> s + </a:t>
            </a:r>
            <a:r>
              <a:rPr lang="en-US" sz="1800" b="1">
                <a:solidFill>
                  <a:srgbClr val="067B0E"/>
                </a:solidFill>
                <a:latin typeface="Courier New" pitchFamily="-106" charset="0"/>
              </a:rPr>
              <a:t>'0'</a:t>
            </a:r>
            <a:endParaRPr lang="en-US" sz="1800" b="1">
              <a:latin typeface="Courier New" pitchFamily="-106" charset="0"/>
            </a:endParaRPr>
          </a:p>
        </p:txBody>
      </p:sp>
      <p:sp>
        <p:nvSpPr>
          <p:cNvPr id="49155" name="Text Box 3"/>
          <p:cNvSpPr txBox="1">
            <a:spLocks noChangeArrowheads="1"/>
          </p:cNvSpPr>
          <p:nvPr>
            <p:custDataLst>
              <p:tags r:id="rId2"/>
            </p:custDataLst>
          </p:nvPr>
        </p:nvSpPr>
        <p:spPr bwMode="auto">
          <a:xfrm>
            <a:off x="609600" y="3290888"/>
            <a:ext cx="617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a:t>
            </a:r>
            <a:r>
              <a:rPr lang="en-US" sz="1800" b="1" i="1">
                <a:solidFill>
                  <a:srgbClr val="1E16E4"/>
                </a:solidFill>
              </a:rPr>
              <a:t>left-shifting </a:t>
            </a:r>
            <a:r>
              <a:rPr lang="en-US" sz="1800">
                <a:solidFill>
                  <a:srgbClr val="1E16E4"/>
                </a:solidFill>
              </a:rPr>
              <a:t>do to the </a:t>
            </a:r>
            <a:r>
              <a:rPr lang="en-US" sz="1800" u="sng">
                <a:solidFill>
                  <a:srgbClr val="1E16E4"/>
                </a:solidFill>
              </a:rPr>
              <a:t>value</a:t>
            </a:r>
            <a:r>
              <a:rPr lang="en-US" sz="1800">
                <a:solidFill>
                  <a:srgbClr val="1E16E4"/>
                </a:solidFill>
              </a:rPr>
              <a:t> of a decimal number?</a:t>
            </a:r>
          </a:p>
        </p:txBody>
      </p:sp>
      <p:sp>
        <p:nvSpPr>
          <p:cNvPr id="49156" name="Text Box 4"/>
          <p:cNvSpPr txBox="1">
            <a:spLocks noChangeArrowheads="1"/>
          </p:cNvSpPr>
          <p:nvPr>
            <p:custDataLst>
              <p:tags r:id="rId3"/>
            </p:custDataLst>
          </p:nvPr>
        </p:nvSpPr>
        <p:spPr bwMode="auto">
          <a:xfrm>
            <a:off x="1143000" y="1752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49157" name="Rectangle 5"/>
          <p:cNvSpPr>
            <a:spLocks noChangeArrowheads="1"/>
          </p:cNvSpPr>
          <p:nvPr>
            <p:custDataLst>
              <p:tags r:id="rId4"/>
            </p:custDataLst>
          </p:nvPr>
        </p:nvSpPr>
        <p:spPr bwMode="auto">
          <a:xfrm>
            <a:off x="1600200" y="16002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49158" name="Rectangle 6"/>
          <p:cNvSpPr>
            <a:spLocks noChangeArrowheads="1"/>
          </p:cNvSpPr>
          <p:nvPr>
            <p:custDataLst>
              <p:tags r:id="rId5"/>
            </p:custDataLst>
          </p:nvPr>
        </p:nvSpPr>
        <p:spPr bwMode="auto">
          <a:xfrm>
            <a:off x="1295400" y="16002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49159" name="Rectangle 7"/>
          <p:cNvSpPr>
            <a:spLocks noChangeArrowheads="1"/>
          </p:cNvSpPr>
          <p:nvPr>
            <p:custDataLst>
              <p:tags r:id="rId6"/>
            </p:custDataLst>
          </p:nvPr>
        </p:nvSpPr>
        <p:spPr bwMode="auto">
          <a:xfrm>
            <a:off x="1905000" y="16002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9160" name="Text Box 8"/>
          <p:cNvSpPr txBox="1">
            <a:spLocks noChangeArrowheads="1"/>
          </p:cNvSpPr>
          <p:nvPr>
            <p:custDataLst>
              <p:tags r:id="rId7"/>
            </p:custDataLst>
          </p:nvPr>
        </p:nvSpPr>
        <p:spPr bwMode="auto">
          <a:xfrm>
            <a:off x="1143000" y="2392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420</a:t>
            </a:r>
          </a:p>
        </p:txBody>
      </p:sp>
      <p:sp>
        <p:nvSpPr>
          <p:cNvPr id="49161" name="Text Box 13"/>
          <p:cNvSpPr txBox="1">
            <a:spLocks noChangeArrowheads="1"/>
          </p:cNvSpPr>
          <p:nvPr>
            <p:custDataLst>
              <p:tags r:id="rId8"/>
            </p:custDataLst>
          </p:nvPr>
        </p:nvSpPr>
        <p:spPr bwMode="auto">
          <a:xfrm>
            <a:off x="152400" y="228600"/>
            <a:ext cx="4724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Shift happens...</a:t>
            </a:r>
          </a:p>
        </p:txBody>
      </p:sp>
      <p:sp>
        <p:nvSpPr>
          <p:cNvPr id="49162" name="Text Box 14"/>
          <p:cNvSpPr txBox="1">
            <a:spLocks noChangeArrowheads="1"/>
          </p:cNvSpPr>
          <p:nvPr>
            <p:custDataLst>
              <p:tags r:id="rId9"/>
            </p:custDataLst>
          </p:nvPr>
        </p:nvSpPr>
        <p:spPr bwMode="auto">
          <a:xfrm>
            <a:off x="609600" y="5881688"/>
            <a:ext cx="617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it do to the value of a </a:t>
            </a:r>
            <a:r>
              <a:rPr lang="en-US" sz="1800" b="1" i="1">
                <a:solidFill>
                  <a:srgbClr val="1E16E4"/>
                </a:solidFill>
              </a:rPr>
              <a:t>binary </a:t>
            </a:r>
            <a:r>
              <a:rPr lang="en-US" sz="1800">
                <a:solidFill>
                  <a:srgbClr val="1E16E4"/>
                </a:solidFill>
              </a:rPr>
              <a:t>number?</a:t>
            </a:r>
          </a:p>
        </p:txBody>
      </p:sp>
      <p:sp>
        <p:nvSpPr>
          <p:cNvPr id="49163" name="Text Box 15"/>
          <p:cNvSpPr txBox="1">
            <a:spLocks noChangeArrowheads="1"/>
          </p:cNvSpPr>
          <p:nvPr>
            <p:custDataLst>
              <p:tags r:id="rId10"/>
            </p:custDataLst>
          </p:nvPr>
        </p:nvSpPr>
        <p:spPr bwMode="auto">
          <a:xfrm>
            <a:off x="1181100" y="4343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a:t>
            </a:r>
          </a:p>
        </p:txBody>
      </p:sp>
      <p:sp>
        <p:nvSpPr>
          <p:cNvPr id="49164" name="Rectangle 16"/>
          <p:cNvSpPr>
            <a:spLocks noChangeArrowheads="1"/>
          </p:cNvSpPr>
          <p:nvPr>
            <p:custDataLst>
              <p:tags r:id="rId11"/>
            </p:custDataLst>
          </p:nvPr>
        </p:nvSpPr>
        <p:spPr bwMode="auto">
          <a:xfrm>
            <a:off x="16383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49165" name="Rectangle 17"/>
          <p:cNvSpPr>
            <a:spLocks noChangeArrowheads="1"/>
          </p:cNvSpPr>
          <p:nvPr>
            <p:custDataLst>
              <p:tags r:id="rId12"/>
            </p:custDataLst>
          </p:nvPr>
        </p:nvSpPr>
        <p:spPr bwMode="auto">
          <a:xfrm>
            <a:off x="13716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49166" name="Rectangle 18"/>
          <p:cNvSpPr>
            <a:spLocks noChangeArrowheads="1"/>
          </p:cNvSpPr>
          <p:nvPr>
            <p:custDataLst>
              <p:tags r:id="rId13"/>
            </p:custDataLst>
          </p:nvPr>
        </p:nvSpPr>
        <p:spPr bwMode="auto">
          <a:xfrm>
            <a:off x="19050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49167" name="Text Box 19"/>
          <p:cNvSpPr txBox="1">
            <a:spLocks noChangeArrowheads="1"/>
          </p:cNvSpPr>
          <p:nvPr>
            <p:custDataLst>
              <p:tags r:id="rId14"/>
            </p:custDataLst>
          </p:nvPr>
        </p:nvSpPr>
        <p:spPr bwMode="auto">
          <a:xfrm>
            <a:off x="1181100" y="49831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a:t>
            </a:r>
          </a:p>
        </p:txBody>
      </p:sp>
      <p:sp>
        <p:nvSpPr>
          <p:cNvPr id="49168" name="Line 20"/>
          <p:cNvSpPr>
            <a:spLocks noChangeShapeType="1"/>
          </p:cNvSpPr>
          <p:nvPr>
            <p:custDataLst>
              <p:tags r:id="rId15"/>
            </p:custDataLst>
          </p:nvPr>
        </p:nvSpPr>
        <p:spPr bwMode="auto">
          <a:xfrm flipH="1">
            <a:off x="1441450" y="22240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21"/>
          <p:cNvSpPr>
            <a:spLocks noChangeShapeType="1"/>
          </p:cNvSpPr>
          <p:nvPr>
            <p:custDataLst>
              <p:tags r:id="rId16"/>
            </p:custDataLst>
          </p:nvPr>
        </p:nvSpPr>
        <p:spPr bwMode="auto">
          <a:xfrm flipH="1">
            <a:off x="1446213" y="4824413"/>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9170" name="Picture 24" descr="http://www.cs.rice.edu/~taha/teaching/05F/210/news/2005_09_16_files/dilbert.gif"/>
          <p:cNvPicPr>
            <a:picLocks noChangeAspect="1" noChangeArrowheads="1"/>
          </p:cNvPicPr>
          <p:nvPr/>
        </p:nvPicPr>
        <p:blipFill>
          <a:blip r:embed="rId18">
            <a:extLst>
              <a:ext uri="{28A0092B-C50C-407E-A947-70E740481C1C}">
                <a14:useLocalDpi xmlns:a14="http://schemas.microsoft.com/office/drawing/2010/main" val="0"/>
              </a:ext>
            </a:extLst>
          </a:blip>
          <a:srcRect b="10361"/>
          <a:stretch>
            <a:fillRect/>
          </a:stretch>
        </p:blipFill>
        <p:spPr bwMode="auto">
          <a:xfrm>
            <a:off x="4648200" y="76200"/>
            <a:ext cx="4191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9">
            <p14:nvContentPartPr>
              <p14:cNvPr id="2" name="Ink 1"/>
              <p14:cNvContentPartPr/>
              <p14:nvPr/>
            </p14:nvContentPartPr>
            <p14:xfrm>
              <a:off x="4187880" y="3911040"/>
              <a:ext cx="3376080" cy="2215080"/>
            </p14:xfrm>
          </p:contentPart>
        </mc:Choice>
        <mc:Fallback xmlns="">
          <p:pic>
            <p:nvPicPr>
              <p:cNvPr id="2" name="Ink 1"/>
              <p:cNvPicPr/>
              <p:nvPr/>
            </p:nvPicPr>
            <p:blipFill>
              <a:blip r:embed="rId20"/>
              <a:stretch>
                <a:fillRect/>
              </a:stretch>
            </p:blipFill>
            <p:spPr>
              <a:xfrm>
                <a:off x="4178520" y="3901680"/>
                <a:ext cx="3394800" cy="2233800"/>
              </a:xfrm>
              <a:prstGeom prst="rect">
                <a:avLst/>
              </a:prstGeom>
            </p:spPr>
          </p:pic>
        </mc:Fallback>
      </mc:AlternateContent>
    </p:spTree>
    <p:extLst>
      <p:ext uri="{BB962C8B-B14F-4D97-AF65-F5344CB8AC3E}">
        <p14:creationId xmlns:p14="http://schemas.microsoft.com/office/powerpoint/2010/main" val="1544761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custDataLst>
              <p:tags r:id="rId1"/>
            </p:custDataLst>
          </p:nvPr>
        </p:nvSpPr>
        <p:spPr bwMode="auto">
          <a:xfrm>
            <a:off x="3541713" y="1844675"/>
            <a:ext cx="491648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80000"/>
              </a:lnSpc>
              <a:spcBef>
                <a:spcPct val="50000"/>
              </a:spcBef>
            </a:pPr>
            <a:r>
              <a:rPr lang="en-US" sz="1800" b="1">
                <a:solidFill>
                  <a:srgbClr val="ED9318"/>
                </a:solidFill>
                <a:latin typeface="Courier New" pitchFamily="-106" charset="0"/>
              </a:rPr>
              <a:t>def</a:t>
            </a:r>
            <a:r>
              <a:rPr lang="en-US" sz="1800" b="1">
                <a:latin typeface="Courier New" pitchFamily="-106" charset="0"/>
              </a:rPr>
              <a:t> rightshift( s ):</a:t>
            </a:r>
          </a:p>
          <a:p>
            <a:pPr>
              <a:lnSpc>
                <a:spcPct val="80000"/>
              </a:lnSpc>
              <a:spcBef>
                <a:spcPct val="50000"/>
              </a:spcBef>
            </a:pPr>
            <a:r>
              <a:rPr lang="en-US" sz="1800" b="1">
                <a:latin typeface="Courier New" pitchFamily="-106" charset="0"/>
              </a:rPr>
              <a:t>    </a:t>
            </a:r>
            <a:r>
              <a:rPr lang="en-US" sz="1800" b="1">
                <a:solidFill>
                  <a:srgbClr val="067B0E"/>
                </a:solidFill>
                <a:latin typeface="Courier New" pitchFamily="-106" charset="0"/>
              </a:rPr>
              <a:t>""" right-shift by one bit """</a:t>
            </a:r>
            <a:endParaRPr lang="en-US" sz="1800" b="1">
              <a:solidFill>
                <a:srgbClr val="B410CE"/>
              </a:solidFill>
              <a:latin typeface="Courier New" pitchFamily="-106" charset="0"/>
            </a:endParaRPr>
          </a:p>
          <a:p>
            <a:pPr>
              <a:lnSpc>
                <a:spcPct val="80000"/>
              </a:lnSpc>
              <a:spcBef>
                <a:spcPct val="50000"/>
              </a:spcBef>
            </a:pPr>
            <a:r>
              <a:rPr lang="en-US" sz="1800" b="1">
                <a:latin typeface="Courier New" pitchFamily="-106" charset="0"/>
              </a:rPr>
              <a:t>    </a:t>
            </a:r>
            <a:r>
              <a:rPr lang="en-US" sz="1800" b="1">
                <a:solidFill>
                  <a:srgbClr val="ED9318"/>
                </a:solidFill>
                <a:latin typeface="Courier New" pitchFamily="-106" charset="0"/>
              </a:rPr>
              <a:t>return</a:t>
            </a:r>
            <a:endParaRPr lang="en-US" sz="1800" b="1">
              <a:solidFill>
                <a:srgbClr val="067B0E"/>
              </a:solidFill>
              <a:latin typeface="Courier New" pitchFamily="-106" charset="0"/>
            </a:endParaRPr>
          </a:p>
        </p:txBody>
      </p:sp>
      <p:sp>
        <p:nvSpPr>
          <p:cNvPr id="50179" name="Text Box 3"/>
          <p:cNvSpPr txBox="1">
            <a:spLocks noChangeArrowheads="1"/>
          </p:cNvSpPr>
          <p:nvPr>
            <p:custDataLst>
              <p:tags r:id="rId2"/>
            </p:custDataLst>
          </p:nvPr>
        </p:nvSpPr>
        <p:spPr bwMode="auto">
          <a:xfrm>
            <a:off x="609600" y="3505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a:t>
            </a:r>
            <a:r>
              <a:rPr lang="en-US" sz="1800" b="1" i="1">
                <a:solidFill>
                  <a:srgbClr val="1E16E4"/>
                </a:solidFill>
              </a:rPr>
              <a:t>right-shifting </a:t>
            </a:r>
            <a:r>
              <a:rPr lang="en-US" sz="1800">
                <a:solidFill>
                  <a:srgbClr val="1E16E4"/>
                </a:solidFill>
              </a:rPr>
              <a:t>do to the </a:t>
            </a:r>
            <a:r>
              <a:rPr lang="en-US" sz="1800" u="sng">
                <a:solidFill>
                  <a:srgbClr val="1E16E4"/>
                </a:solidFill>
              </a:rPr>
              <a:t>value</a:t>
            </a:r>
            <a:r>
              <a:rPr lang="en-US" sz="1800">
                <a:solidFill>
                  <a:srgbClr val="1E16E4"/>
                </a:solidFill>
              </a:rPr>
              <a:t> of a decimal number?</a:t>
            </a:r>
          </a:p>
        </p:txBody>
      </p:sp>
      <p:sp>
        <p:nvSpPr>
          <p:cNvPr id="50180" name="Text Box 4"/>
          <p:cNvSpPr txBox="1">
            <a:spLocks noChangeArrowheads="1"/>
          </p:cNvSpPr>
          <p:nvPr>
            <p:custDataLst>
              <p:tags r:id="rId3"/>
            </p:custDataLst>
          </p:nvPr>
        </p:nvSpPr>
        <p:spPr bwMode="auto">
          <a:xfrm>
            <a:off x="1143000" y="17526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420</a:t>
            </a:r>
          </a:p>
        </p:txBody>
      </p:sp>
      <p:sp>
        <p:nvSpPr>
          <p:cNvPr id="50181" name="Rectangle 5"/>
          <p:cNvSpPr>
            <a:spLocks noChangeArrowheads="1"/>
          </p:cNvSpPr>
          <p:nvPr>
            <p:custDataLst>
              <p:tags r:id="rId4"/>
            </p:custDataLst>
          </p:nvPr>
        </p:nvSpPr>
        <p:spPr bwMode="auto">
          <a:xfrm>
            <a:off x="1600200" y="16002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50182" name="Rectangle 6"/>
          <p:cNvSpPr>
            <a:spLocks noChangeArrowheads="1"/>
          </p:cNvSpPr>
          <p:nvPr>
            <p:custDataLst>
              <p:tags r:id="rId5"/>
            </p:custDataLst>
          </p:nvPr>
        </p:nvSpPr>
        <p:spPr bwMode="auto">
          <a:xfrm>
            <a:off x="1295400" y="1600200"/>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50183" name="Rectangle 7"/>
          <p:cNvSpPr>
            <a:spLocks noChangeArrowheads="1"/>
          </p:cNvSpPr>
          <p:nvPr>
            <p:custDataLst>
              <p:tags r:id="rId6"/>
            </p:custDataLst>
          </p:nvPr>
        </p:nvSpPr>
        <p:spPr bwMode="auto">
          <a:xfrm>
            <a:off x="1905000" y="16002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0184" name="Text Box 8"/>
          <p:cNvSpPr txBox="1">
            <a:spLocks noChangeArrowheads="1"/>
          </p:cNvSpPr>
          <p:nvPr>
            <p:custDataLst>
              <p:tags r:id="rId7"/>
            </p:custDataLst>
          </p:nvPr>
        </p:nvSpPr>
        <p:spPr bwMode="auto">
          <a:xfrm>
            <a:off x="1143000" y="2392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42</a:t>
            </a:r>
          </a:p>
        </p:txBody>
      </p:sp>
      <p:sp>
        <p:nvSpPr>
          <p:cNvPr id="50185" name="Text Box 14"/>
          <p:cNvSpPr txBox="1">
            <a:spLocks noChangeArrowheads="1"/>
          </p:cNvSpPr>
          <p:nvPr>
            <p:custDataLst>
              <p:tags r:id="rId8"/>
            </p:custDataLst>
          </p:nvPr>
        </p:nvSpPr>
        <p:spPr bwMode="auto">
          <a:xfrm>
            <a:off x="609600" y="5881688"/>
            <a:ext cx="617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solidFill>
                  <a:srgbClr val="1E16E4"/>
                </a:solidFill>
              </a:rPr>
              <a:t>What does it do to the value of a </a:t>
            </a:r>
            <a:r>
              <a:rPr lang="en-US" sz="1800" b="1" i="1">
                <a:solidFill>
                  <a:srgbClr val="1E16E4"/>
                </a:solidFill>
              </a:rPr>
              <a:t>binary </a:t>
            </a:r>
            <a:r>
              <a:rPr lang="en-US" sz="1800">
                <a:solidFill>
                  <a:srgbClr val="1E16E4"/>
                </a:solidFill>
              </a:rPr>
              <a:t>number?</a:t>
            </a:r>
          </a:p>
        </p:txBody>
      </p:sp>
      <p:sp>
        <p:nvSpPr>
          <p:cNvPr id="50186" name="Text Box 15"/>
          <p:cNvSpPr txBox="1">
            <a:spLocks noChangeArrowheads="1"/>
          </p:cNvSpPr>
          <p:nvPr>
            <p:custDataLst>
              <p:tags r:id="rId9"/>
            </p:custDataLst>
          </p:nvPr>
        </p:nvSpPr>
        <p:spPr bwMode="auto">
          <a:xfrm>
            <a:off x="1181100" y="43434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a:t>
            </a:r>
          </a:p>
        </p:txBody>
      </p:sp>
      <p:sp>
        <p:nvSpPr>
          <p:cNvPr id="50187" name="Rectangle 16"/>
          <p:cNvSpPr>
            <a:spLocks noChangeArrowheads="1"/>
          </p:cNvSpPr>
          <p:nvPr>
            <p:custDataLst>
              <p:tags r:id="rId10"/>
            </p:custDataLst>
          </p:nvPr>
        </p:nvSpPr>
        <p:spPr bwMode="auto">
          <a:xfrm>
            <a:off x="16383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50188" name="Rectangle 17"/>
          <p:cNvSpPr>
            <a:spLocks noChangeArrowheads="1"/>
          </p:cNvSpPr>
          <p:nvPr>
            <p:custDataLst>
              <p:tags r:id="rId11"/>
            </p:custDataLst>
          </p:nvPr>
        </p:nvSpPr>
        <p:spPr bwMode="auto">
          <a:xfrm>
            <a:off x="13716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50189" name="Rectangle 18"/>
          <p:cNvSpPr>
            <a:spLocks noChangeArrowheads="1"/>
          </p:cNvSpPr>
          <p:nvPr>
            <p:custDataLst>
              <p:tags r:id="rId12"/>
            </p:custDataLst>
          </p:nvPr>
        </p:nvSpPr>
        <p:spPr bwMode="auto">
          <a:xfrm>
            <a:off x="1905000" y="41910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0190" name="Text Box 19"/>
          <p:cNvSpPr txBox="1">
            <a:spLocks noChangeArrowheads="1"/>
          </p:cNvSpPr>
          <p:nvPr>
            <p:custDataLst>
              <p:tags r:id="rId13"/>
            </p:custDataLst>
          </p:nvPr>
        </p:nvSpPr>
        <p:spPr bwMode="auto">
          <a:xfrm>
            <a:off x="1181100" y="49831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a:t>
            </a:r>
          </a:p>
        </p:txBody>
      </p:sp>
      <p:sp>
        <p:nvSpPr>
          <p:cNvPr id="50191" name="Line 20"/>
          <p:cNvSpPr>
            <a:spLocks noChangeShapeType="1"/>
          </p:cNvSpPr>
          <p:nvPr>
            <p:custDataLst>
              <p:tags r:id="rId14"/>
            </p:custDataLst>
          </p:nvPr>
        </p:nvSpPr>
        <p:spPr bwMode="auto">
          <a:xfrm>
            <a:off x="1536700" y="2235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21"/>
          <p:cNvSpPr>
            <a:spLocks noChangeShapeType="1"/>
          </p:cNvSpPr>
          <p:nvPr>
            <p:custDataLst>
              <p:tags r:id="rId15"/>
            </p:custDataLst>
          </p:nvPr>
        </p:nvSpPr>
        <p:spPr bwMode="auto">
          <a:xfrm>
            <a:off x="1587500" y="48387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3" name="Text Box 13"/>
          <p:cNvSpPr txBox="1">
            <a:spLocks noChangeArrowheads="1"/>
          </p:cNvSpPr>
          <p:nvPr>
            <p:custDataLst>
              <p:tags r:id="rId16"/>
            </p:custDataLst>
          </p:nvPr>
        </p:nvSpPr>
        <p:spPr bwMode="auto">
          <a:xfrm>
            <a:off x="152400" y="228600"/>
            <a:ext cx="4724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Shift happens...</a:t>
            </a:r>
          </a:p>
        </p:txBody>
      </p:sp>
      <p:pic>
        <p:nvPicPr>
          <p:cNvPr id="50194" name="Picture 24" descr="http://www.cs.rice.edu/~taha/teaching/05F/210/news/2005_09_16_files/dilbert.gif"/>
          <p:cNvPicPr>
            <a:picLocks noChangeAspect="1" noChangeArrowheads="1"/>
          </p:cNvPicPr>
          <p:nvPr/>
        </p:nvPicPr>
        <p:blipFill>
          <a:blip r:embed="rId18">
            <a:extLst>
              <a:ext uri="{28A0092B-C50C-407E-A947-70E740481C1C}">
                <a14:useLocalDpi xmlns:a14="http://schemas.microsoft.com/office/drawing/2010/main" val="0"/>
              </a:ext>
            </a:extLst>
          </a:blip>
          <a:srcRect b="10361"/>
          <a:stretch>
            <a:fillRect/>
          </a:stretch>
        </p:blipFill>
        <p:spPr bwMode="auto">
          <a:xfrm>
            <a:off x="4648200" y="76200"/>
            <a:ext cx="4191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9">
            <p14:nvContentPartPr>
              <p14:cNvPr id="2" name="Ink 1"/>
              <p14:cNvContentPartPr/>
              <p14:nvPr/>
            </p14:nvContentPartPr>
            <p14:xfrm>
              <a:off x="3464640" y="1562760"/>
              <a:ext cx="4706280" cy="4813560"/>
            </p14:xfrm>
          </p:contentPart>
        </mc:Choice>
        <mc:Fallback xmlns="">
          <p:pic>
            <p:nvPicPr>
              <p:cNvPr id="2" name="Ink 1"/>
              <p:cNvPicPr/>
              <p:nvPr/>
            </p:nvPicPr>
            <p:blipFill>
              <a:blip r:embed="rId20"/>
              <a:stretch>
                <a:fillRect/>
              </a:stretch>
            </p:blipFill>
            <p:spPr>
              <a:xfrm>
                <a:off x="3455280" y="1553400"/>
                <a:ext cx="4725000" cy="4832280"/>
              </a:xfrm>
              <a:prstGeom prst="rect">
                <a:avLst/>
              </a:prstGeom>
            </p:spPr>
          </p:pic>
        </mc:Fallback>
      </mc:AlternateContent>
    </p:spTree>
    <p:extLst>
      <p:ext uri="{BB962C8B-B14F-4D97-AF65-F5344CB8AC3E}">
        <p14:creationId xmlns:p14="http://schemas.microsoft.com/office/powerpoint/2010/main" val="11566458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custDataLst>
              <p:tags r:id="rId1"/>
            </p:custDataLst>
          </p:nvPr>
        </p:nvSpPr>
        <p:spPr bwMode="auto">
          <a:xfrm>
            <a:off x="990600" y="204788"/>
            <a:ext cx="7239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solidFill>
                  <a:srgbClr val="000000"/>
                </a:solidFill>
                <a:latin typeface="Times New Roman" pitchFamily="-106" charset="0"/>
              </a:rPr>
              <a:t>A </a:t>
            </a:r>
            <a:r>
              <a:rPr lang="en-US" sz="4200" b="1" i="1">
                <a:solidFill>
                  <a:srgbClr val="000000"/>
                </a:solidFill>
                <a:latin typeface="Times New Roman" pitchFamily="-106" charset="0"/>
              </a:rPr>
              <a:t>bit </a:t>
            </a:r>
            <a:r>
              <a:rPr lang="en-US" sz="4200">
                <a:solidFill>
                  <a:srgbClr val="000000"/>
                </a:solidFill>
                <a:latin typeface="Times New Roman" pitchFamily="-106" charset="0"/>
              </a:rPr>
              <a:t>of intuition…</a:t>
            </a:r>
          </a:p>
        </p:txBody>
      </p:sp>
      <p:sp>
        <p:nvSpPr>
          <p:cNvPr id="52227" name="Rectangle 29"/>
          <p:cNvSpPr>
            <a:spLocks noChangeArrowheads="1"/>
          </p:cNvSpPr>
          <p:nvPr/>
        </p:nvSpPr>
        <p:spPr bwMode="auto">
          <a:xfrm>
            <a:off x="331788" y="1327150"/>
            <a:ext cx="552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a:solidFill>
                  <a:srgbClr val="160CE3"/>
                </a:solidFill>
                <a:latin typeface="Times New Roman" pitchFamily="-106" charset="0"/>
              </a:rPr>
              <a:t>Sometimes the bits are </a:t>
            </a:r>
            <a:r>
              <a:rPr lang="en-US" i="1">
                <a:solidFill>
                  <a:srgbClr val="160CE3"/>
                </a:solidFill>
                <a:latin typeface="Times New Roman" pitchFamily="-106" charset="0"/>
              </a:rPr>
              <a:t>almost </a:t>
            </a:r>
            <a:r>
              <a:rPr lang="en-US">
                <a:solidFill>
                  <a:srgbClr val="160CE3"/>
                </a:solidFill>
                <a:latin typeface="Times New Roman" pitchFamily="-106" charset="0"/>
              </a:rPr>
              <a:t>visible:</a:t>
            </a:r>
          </a:p>
        </p:txBody>
      </p:sp>
      <p:sp>
        <p:nvSpPr>
          <p:cNvPr id="52228" name="Text Box 31"/>
          <p:cNvSpPr txBox="1">
            <a:spLocks noChangeArrowheads="1"/>
          </p:cNvSpPr>
          <p:nvPr/>
        </p:nvSpPr>
        <p:spPr bwMode="auto">
          <a:xfrm>
            <a:off x="1444625" y="4170363"/>
            <a:ext cx="2441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21 &gt;&gt; 1</a:t>
            </a:r>
          </a:p>
        </p:txBody>
      </p:sp>
      <p:sp>
        <p:nvSpPr>
          <p:cNvPr id="52229" name="Text Box 32"/>
          <p:cNvSpPr txBox="1">
            <a:spLocks noChangeArrowheads="1"/>
          </p:cNvSpPr>
          <p:nvPr/>
        </p:nvSpPr>
        <p:spPr bwMode="auto">
          <a:xfrm>
            <a:off x="552450" y="2265363"/>
            <a:ext cx="2089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21 &lt;&lt; 1</a:t>
            </a:r>
          </a:p>
          <a:p>
            <a:pPr algn="ctr">
              <a:spcBef>
                <a:spcPct val="50000"/>
              </a:spcBef>
            </a:pPr>
            <a:endParaRPr lang="en-US" sz="3200" b="1">
              <a:solidFill>
                <a:srgbClr val="000000"/>
              </a:solidFill>
              <a:latin typeface="Courier New" pitchFamily="-106" charset="0"/>
            </a:endParaRPr>
          </a:p>
        </p:txBody>
      </p:sp>
      <p:sp>
        <p:nvSpPr>
          <p:cNvPr id="52230" name="Text Box 33"/>
          <p:cNvSpPr txBox="1">
            <a:spLocks noChangeArrowheads="1"/>
          </p:cNvSpPr>
          <p:nvPr/>
        </p:nvSpPr>
        <p:spPr bwMode="auto">
          <a:xfrm>
            <a:off x="3625850" y="2316163"/>
            <a:ext cx="2089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5 &amp; 6</a:t>
            </a:r>
          </a:p>
        </p:txBody>
      </p:sp>
      <p:sp>
        <p:nvSpPr>
          <p:cNvPr id="52231" name="Text Box 34"/>
          <p:cNvSpPr txBox="1">
            <a:spLocks noChangeArrowheads="1"/>
          </p:cNvSpPr>
          <p:nvPr/>
        </p:nvSpPr>
        <p:spPr bwMode="auto">
          <a:xfrm>
            <a:off x="6530975" y="2273300"/>
            <a:ext cx="2089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5 | 6</a:t>
            </a:r>
          </a:p>
        </p:txBody>
      </p:sp>
      <p:sp>
        <p:nvSpPr>
          <p:cNvPr id="52232" name="Text Box 35"/>
          <p:cNvSpPr txBox="1">
            <a:spLocks noChangeArrowheads="1"/>
          </p:cNvSpPr>
          <p:nvPr/>
        </p:nvSpPr>
        <p:spPr bwMode="auto">
          <a:xfrm>
            <a:off x="5181600" y="4100513"/>
            <a:ext cx="160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a:solidFill>
                  <a:srgbClr val="000000"/>
                </a:solidFill>
                <a:latin typeface="Courier New" pitchFamily="-106" charset="0"/>
              </a:rPr>
              <a:t>5 ^ 6</a:t>
            </a:r>
          </a:p>
        </p:txBody>
      </p:sp>
      <p:sp>
        <p:nvSpPr>
          <p:cNvPr id="52233" name="Rectangle 36"/>
          <p:cNvSpPr>
            <a:spLocks noChangeArrowheads="1"/>
          </p:cNvSpPr>
          <p:nvPr/>
        </p:nvSpPr>
        <p:spPr bwMode="auto">
          <a:xfrm>
            <a:off x="725488" y="2840038"/>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4" name="Rectangle 37"/>
          <p:cNvSpPr>
            <a:spLocks noChangeArrowheads="1"/>
          </p:cNvSpPr>
          <p:nvPr/>
        </p:nvSpPr>
        <p:spPr bwMode="auto">
          <a:xfrm>
            <a:off x="1816100" y="4826000"/>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5" name="Rectangle 38"/>
          <p:cNvSpPr>
            <a:spLocks noChangeArrowheads="1"/>
          </p:cNvSpPr>
          <p:nvPr/>
        </p:nvSpPr>
        <p:spPr bwMode="auto">
          <a:xfrm>
            <a:off x="3975100" y="2840038"/>
            <a:ext cx="430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6" name="Rectangle 39"/>
          <p:cNvSpPr>
            <a:spLocks noChangeArrowheads="1"/>
          </p:cNvSpPr>
          <p:nvPr/>
        </p:nvSpPr>
        <p:spPr bwMode="auto">
          <a:xfrm>
            <a:off x="5303838" y="4826000"/>
            <a:ext cx="43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7" name="Rectangle 40"/>
          <p:cNvSpPr>
            <a:spLocks noChangeArrowheads="1"/>
          </p:cNvSpPr>
          <p:nvPr/>
        </p:nvSpPr>
        <p:spPr bwMode="auto">
          <a:xfrm>
            <a:off x="6869113" y="2854325"/>
            <a:ext cx="43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a:solidFill>
                  <a:srgbClr val="160CE3"/>
                </a:solidFill>
                <a:latin typeface="Courier New" pitchFamily="-106" charset="0"/>
              </a:rPr>
              <a:t>?</a:t>
            </a:r>
            <a:endParaRPr lang="en-US" sz="3200">
              <a:solidFill>
                <a:srgbClr val="160CE3"/>
              </a:solidFill>
            </a:endParaRPr>
          </a:p>
        </p:txBody>
      </p:sp>
      <p:sp>
        <p:nvSpPr>
          <p:cNvPr id="52238" name="Rounded Rectangle 16"/>
          <p:cNvSpPr>
            <a:spLocks noChangeArrowheads="1"/>
          </p:cNvSpPr>
          <p:nvPr/>
        </p:nvSpPr>
        <p:spPr bwMode="auto">
          <a:xfrm>
            <a:off x="1371600" y="5937250"/>
            <a:ext cx="6629400" cy="509588"/>
          </a:xfrm>
          <a:prstGeom prst="roundRect">
            <a:avLst>
              <a:gd name="adj" fmla="val 16667"/>
            </a:avLst>
          </a:prstGeom>
          <a:solidFill>
            <a:srgbClr val="FEDDDA"/>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52239" name="TextBox 17"/>
          <p:cNvSpPr txBox="1">
            <a:spLocks noChangeArrowheads="1"/>
          </p:cNvSpPr>
          <p:nvPr/>
        </p:nvSpPr>
        <p:spPr bwMode="auto">
          <a:xfrm>
            <a:off x="1547813" y="5892800"/>
            <a:ext cx="6224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3200">
                <a:solidFill>
                  <a:srgbClr val="C00000"/>
                </a:solidFill>
                <a:latin typeface="Calibri" pitchFamily="-106" charset="0"/>
              </a:rPr>
              <a:t>What will these output values be?</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285920" y="2848680"/>
              <a:ext cx="1339920" cy="2536200"/>
            </p14:xfrm>
          </p:contentPart>
        </mc:Choice>
        <mc:Fallback xmlns="">
          <p:pic>
            <p:nvPicPr>
              <p:cNvPr id="2" name="Ink 1"/>
              <p:cNvPicPr/>
              <p:nvPr/>
            </p:nvPicPr>
            <p:blipFill>
              <a:blip r:embed="rId5"/>
              <a:stretch>
                <a:fillRect/>
              </a:stretch>
            </p:blipFill>
            <p:spPr>
              <a:xfrm>
                <a:off x="1276560" y="2839320"/>
                <a:ext cx="1358640" cy="2554920"/>
              </a:xfrm>
              <a:prstGeom prst="rect">
                <a:avLst/>
              </a:prstGeom>
            </p:spPr>
          </p:pic>
        </mc:Fallback>
      </mc:AlternateContent>
    </p:spTree>
    <p:extLst>
      <p:ext uri="{BB962C8B-B14F-4D97-AF65-F5344CB8AC3E}">
        <p14:creationId xmlns:p14="http://schemas.microsoft.com/office/powerpoint/2010/main" val="38471594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ounded Rectangle 5"/>
          <p:cNvSpPr>
            <a:spLocks noChangeArrowheads="1"/>
          </p:cNvSpPr>
          <p:nvPr/>
        </p:nvSpPr>
        <p:spPr bwMode="auto">
          <a:xfrm>
            <a:off x="1143000" y="2286000"/>
            <a:ext cx="2362200" cy="3810000"/>
          </a:xfrm>
          <a:prstGeom prst="roundRect">
            <a:avLst>
              <a:gd name="adj" fmla="val 16667"/>
            </a:avLst>
          </a:prstGeom>
          <a:solidFill>
            <a:srgbClr val="CCFFCC"/>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algn="ctr" eaLnBrk="0" hangingPunct="0"/>
            <a:endParaRPr lang="en-US"/>
          </a:p>
        </p:txBody>
      </p:sp>
      <p:sp>
        <p:nvSpPr>
          <p:cNvPr id="55299" name="Text Box 13"/>
          <p:cNvSpPr txBox="1">
            <a:spLocks noChangeArrowheads="1"/>
          </p:cNvSpPr>
          <p:nvPr>
            <p:custDataLst>
              <p:tags r:id="rId1"/>
            </p:custDataLst>
          </p:nvPr>
        </p:nvSpPr>
        <p:spPr bwMode="auto">
          <a:xfrm>
            <a:off x="6913563" y="2686050"/>
            <a:ext cx="5540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solidFill>
                  <a:srgbClr val="1C10EF"/>
                </a:solidFill>
                <a:latin typeface="Courier New" pitchFamily="-106" charset="0"/>
              </a:rPr>
              <a:t> 6</a:t>
            </a:r>
          </a:p>
          <a:p>
            <a:pPr>
              <a:buFont typeface="Arial" charset="0"/>
              <a:buNone/>
            </a:pPr>
            <a:endParaRPr lang="en-US" b="1">
              <a:solidFill>
                <a:srgbClr val="1C10EF"/>
              </a:solidFill>
              <a:latin typeface="Courier New" pitchFamily="-106" charset="0"/>
            </a:endParaRPr>
          </a:p>
          <a:p>
            <a:pPr>
              <a:buFont typeface="Arial" charset="0"/>
              <a:buNone/>
            </a:pPr>
            <a:r>
              <a:rPr lang="en-US" b="1">
                <a:solidFill>
                  <a:srgbClr val="1C10EF"/>
                </a:solidFill>
                <a:latin typeface="Courier New" pitchFamily="-106" charset="0"/>
              </a:rPr>
              <a:t>24</a:t>
            </a:r>
          </a:p>
          <a:p>
            <a:pPr>
              <a:buFont typeface="Arial" charset="0"/>
              <a:buNone/>
            </a:pPr>
            <a:endParaRPr lang="en-US" b="1">
              <a:solidFill>
                <a:srgbClr val="1C10EF"/>
              </a:solidFill>
              <a:latin typeface="Courier New" pitchFamily="-106" charset="0"/>
            </a:endParaRPr>
          </a:p>
          <a:p>
            <a:pPr>
              <a:buFont typeface="Arial" charset="0"/>
              <a:buNone/>
            </a:pPr>
            <a:r>
              <a:rPr lang="en-US" b="1">
                <a:solidFill>
                  <a:srgbClr val="1C10EF"/>
                </a:solidFill>
                <a:latin typeface="Courier New" pitchFamily="-106" charset="0"/>
              </a:rPr>
              <a:t>96</a:t>
            </a:r>
            <a:endParaRPr lang="en-US" sz="2000" b="1">
              <a:solidFill>
                <a:srgbClr val="1C10EF"/>
              </a:solidFill>
              <a:latin typeface="Courier New" pitchFamily="-106" charset="0"/>
            </a:endParaRPr>
          </a:p>
          <a:p>
            <a:pPr>
              <a:buFont typeface="Arial" charset="0"/>
              <a:buNone/>
            </a:pPr>
            <a:endParaRPr lang="en-US" sz="2000" b="1">
              <a:solidFill>
                <a:srgbClr val="1C10EF"/>
              </a:solidFill>
              <a:latin typeface="Courier New" pitchFamily="-106" charset="0"/>
            </a:endParaRPr>
          </a:p>
        </p:txBody>
      </p:sp>
      <p:sp>
        <p:nvSpPr>
          <p:cNvPr id="59408" name="Text Box 18"/>
          <p:cNvSpPr txBox="1">
            <a:spLocks noChangeArrowheads="1"/>
          </p:cNvSpPr>
          <p:nvPr>
            <p:custDataLst>
              <p:tags r:id="rId2"/>
            </p:custDataLst>
          </p:nvPr>
        </p:nvSpPr>
        <p:spPr bwMode="auto">
          <a:xfrm>
            <a:off x="3146425" y="2700338"/>
            <a:ext cx="31353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defRPr/>
            </a:pPr>
            <a:r>
              <a:rPr lang="en-US" b="1" dirty="0" smtClean="0">
                <a:latin typeface="Courier New" pitchFamily="49" charset="0"/>
              </a:rPr>
              <a:t>             </a:t>
            </a:r>
            <a:r>
              <a:rPr lang="en-US" b="1" dirty="0" smtClean="0">
                <a:solidFill>
                  <a:srgbClr val="1C10EF"/>
                </a:solidFill>
                <a:latin typeface="Courier New" pitchFamily="49" charset="0"/>
              </a:rPr>
              <a:t>110</a:t>
            </a:r>
          </a:p>
          <a:p>
            <a:pPr>
              <a:buFont typeface="Arial" charset="0"/>
              <a:buNone/>
              <a:defRPr/>
            </a:pPr>
            <a:r>
              <a:rPr lang="en-US" b="1" dirty="0" smtClean="0">
                <a:latin typeface="Courier New" pitchFamily="49" charset="0"/>
              </a:rPr>
              <a:t>            0000</a:t>
            </a: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11000</a:t>
            </a:r>
          </a:p>
          <a:p>
            <a:pPr>
              <a:buFont typeface="Arial" charset="0"/>
              <a:buNone/>
              <a:defRPr/>
            </a:pPr>
            <a:r>
              <a:rPr lang="en-US" b="1" dirty="0" smtClean="0">
                <a:latin typeface="Courier New" pitchFamily="49" charset="0"/>
              </a:rPr>
              <a:t>          000000</a:t>
            </a:r>
          </a:p>
          <a:p>
            <a:pPr>
              <a:buFont typeface="Arial" charset="0"/>
              <a:buNone/>
              <a:defRPr/>
            </a:pPr>
            <a:r>
              <a:rPr lang="en-US" b="1" dirty="0" smtClean="0">
                <a:latin typeface="Courier New" pitchFamily="49" charset="0"/>
              </a:rPr>
              <a:t>         </a:t>
            </a:r>
            <a:r>
              <a:rPr lang="en-US" b="1" dirty="0" smtClean="0">
                <a:solidFill>
                  <a:srgbClr val="1C10EF"/>
                </a:solidFill>
                <a:latin typeface="Courier New" pitchFamily="49" charset="0"/>
              </a:rPr>
              <a:t>1100000</a:t>
            </a:r>
          </a:p>
        </p:txBody>
      </p:sp>
      <p:sp>
        <p:nvSpPr>
          <p:cNvPr id="55301" name="Text Box 22"/>
          <p:cNvSpPr txBox="1">
            <a:spLocks noChangeArrowheads="1"/>
          </p:cNvSpPr>
          <p:nvPr>
            <p:custDataLst>
              <p:tags r:id="rId3"/>
            </p:custDataLst>
          </p:nvPr>
        </p:nvSpPr>
        <p:spPr bwMode="auto">
          <a:xfrm>
            <a:off x="1512888" y="52419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solidFill>
                  <a:srgbClr val="067B0E"/>
                </a:solidFill>
                <a:latin typeface="Cambria" pitchFamily="18" charset="0"/>
              </a:rPr>
              <a:t>Decimal</a:t>
            </a:r>
          </a:p>
        </p:txBody>
      </p:sp>
      <p:sp>
        <p:nvSpPr>
          <p:cNvPr id="55302" name="Text Box 8"/>
          <p:cNvSpPr txBox="1">
            <a:spLocks noChangeArrowheads="1"/>
          </p:cNvSpPr>
          <p:nvPr>
            <p:custDataLst>
              <p:tags r:id="rId4"/>
            </p:custDataLst>
          </p:nvPr>
        </p:nvSpPr>
        <p:spPr bwMode="auto">
          <a:xfrm>
            <a:off x="533400" y="141111"/>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b="1" i="1" dirty="0">
                <a:latin typeface="Cambria" pitchFamily="18" charset="0"/>
              </a:rPr>
              <a:t>Insight: </a:t>
            </a:r>
            <a:r>
              <a:rPr lang="en-US" sz="3200" b="1" i="1" dirty="0" smtClean="0">
                <a:latin typeface="Cambria" pitchFamily="18" charset="0"/>
              </a:rPr>
              <a:t> </a:t>
            </a:r>
            <a:r>
              <a:rPr lang="en-US" sz="3200" dirty="0" smtClean="0">
                <a:latin typeface="Cambria" pitchFamily="18" charset="0"/>
              </a:rPr>
              <a:t>Multiplication </a:t>
            </a:r>
            <a:r>
              <a:rPr lang="en-US" sz="3200" dirty="0">
                <a:latin typeface="Cambria" pitchFamily="18" charset="0"/>
              </a:rPr>
              <a:t>with Russian Peasants</a:t>
            </a:r>
          </a:p>
        </p:txBody>
      </p:sp>
      <p:sp>
        <p:nvSpPr>
          <p:cNvPr id="55303" name="Text Box 22"/>
          <p:cNvSpPr txBox="1">
            <a:spLocks noChangeArrowheads="1"/>
          </p:cNvSpPr>
          <p:nvPr>
            <p:custDataLst>
              <p:tags r:id="rId5"/>
            </p:custDataLst>
          </p:nvPr>
        </p:nvSpPr>
        <p:spPr bwMode="auto">
          <a:xfrm>
            <a:off x="4572000" y="524192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mbria" pitchFamily="18" charset="0"/>
              </a:rPr>
              <a:t>Binary</a:t>
            </a:r>
          </a:p>
        </p:txBody>
      </p:sp>
      <p:sp>
        <p:nvSpPr>
          <p:cNvPr id="41" name="Text Box 18"/>
          <p:cNvSpPr txBox="1">
            <a:spLocks noChangeArrowheads="1"/>
          </p:cNvSpPr>
          <p:nvPr>
            <p:custDataLst>
              <p:tags r:id="rId6"/>
            </p:custDataLst>
          </p:nvPr>
        </p:nvSpPr>
        <p:spPr bwMode="auto">
          <a:xfrm>
            <a:off x="4616450" y="1760538"/>
            <a:ext cx="1660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34" charset="-128"/>
              </a:defRPr>
            </a:lvl1pPr>
            <a:lvl2pPr marL="742950" indent="-285750" eaLnBrk="0" hangingPunct="0">
              <a:defRPr sz="2400">
                <a:solidFill>
                  <a:schemeClr val="tx1"/>
                </a:solidFill>
                <a:latin typeface="Times" pitchFamily="-106" charset="0"/>
                <a:ea typeface="ＭＳ Ｐゴシック" pitchFamily="34" charset="-128"/>
              </a:defRPr>
            </a:lvl2pPr>
            <a:lvl3pPr marL="1143000" indent="-228600" eaLnBrk="0" hangingPunct="0">
              <a:defRPr sz="2400">
                <a:solidFill>
                  <a:schemeClr val="tx1"/>
                </a:solidFill>
                <a:latin typeface="Times" pitchFamily="-106" charset="0"/>
                <a:ea typeface="ＭＳ Ｐゴシック" pitchFamily="34" charset="-128"/>
              </a:defRPr>
            </a:lvl3pPr>
            <a:lvl4pPr marL="1600200" indent="-228600" eaLnBrk="0" hangingPunct="0">
              <a:defRPr sz="2400">
                <a:solidFill>
                  <a:schemeClr val="tx1"/>
                </a:solidFill>
                <a:latin typeface="Times" pitchFamily="-106" charset="0"/>
                <a:ea typeface="ＭＳ Ｐゴシック" pitchFamily="34" charset="-128"/>
              </a:defRPr>
            </a:lvl4pPr>
            <a:lvl5pPr marL="2057400" indent="-228600" eaLnBrk="0" hangingPunct="0">
              <a:defRPr sz="2400">
                <a:solidFill>
                  <a:schemeClr val="tx1"/>
                </a:solidFill>
                <a:latin typeface="Times" pitchFamily="-106"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pPr marL="0" indent="0" algn="r">
              <a:defRPr/>
            </a:pPr>
            <a:r>
              <a:rPr lang="en-US" b="1" dirty="0" smtClean="0">
                <a:latin typeface="Courier New" pitchFamily="49" charset="0"/>
              </a:rPr>
              <a:t>110</a:t>
            </a:r>
          </a:p>
          <a:p>
            <a:pPr algn="r">
              <a:buFont typeface="Arial" charset="0"/>
              <a:buNone/>
              <a:defRPr/>
            </a:pPr>
            <a:r>
              <a:rPr lang="en-US" b="1" dirty="0" smtClean="0">
                <a:latin typeface="Courier New" pitchFamily="49" charset="0"/>
              </a:rPr>
              <a:t>   10101</a:t>
            </a:r>
          </a:p>
        </p:txBody>
      </p:sp>
      <p:cxnSp>
        <p:nvCxnSpPr>
          <p:cNvPr id="55305" name="Straight Connector 2"/>
          <p:cNvCxnSpPr>
            <a:cxnSpLocks noChangeShapeType="1"/>
          </p:cNvCxnSpPr>
          <p:nvPr/>
        </p:nvCxnSpPr>
        <p:spPr bwMode="auto">
          <a:xfrm>
            <a:off x="4768850" y="2579688"/>
            <a:ext cx="13716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5306" name="Straight Connector 44"/>
          <p:cNvCxnSpPr>
            <a:cxnSpLocks noChangeShapeType="1"/>
          </p:cNvCxnSpPr>
          <p:nvPr/>
        </p:nvCxnSpPr>
        <p:spPr bwMode="auto">
          <a:xfrm>
            <a:off x="4616450" y="4638675"/>
            <a:ext cx="15367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07" name="Rectangle 3"/>
          <p:cNvSpPr>
            <a:spLocks noChangeArrowheads="1"/>
          </p:cNvSpPr>
          <p:nvPr/>
        </p:nvSpPr>
        <p:spPr bwMode="auto">
          <a:xfrm>
            <a:off x="4522788" y="4338638"/>
            <a:ext cx="322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106" charset="0"/>
              </a:rPr>
              <a:t>+</a:t>
            </a:r>
            <a:endParaRPr lang="en-US" sz="1800"/>
          </a:p>
        </p:txBody>
      </p:sp>
      <p:sp>
        <p:nvSpPr>
          <p:cNvPr id="55308" name="Rectangle 46"/>
          <p:cNvSpPr>
            <a:spLocks noChangeArrowheads="1"/>
          </p:cNvSpPr>
          <p:nvPr/>
        </p:nvSpPr>
        <p:spPr bwMode="auto">
          <a:xfrm>
            <a:off x="4791075" y="2174875"/>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alibri" pitchFamily="-106" charset="0"/>
              </a:rPr>
              <a:t>x</a:t>
            </a:r>
            <a:endParaRPr lang="en-US" sz="1800">
              <a:latin typeface="Calibri" pitchFamily="-106" charset="0"/>
            </a:endParaRPr>
          </a:p>
        </p:txBody>
      </p:sp>
      <p:sp>
        <p:nvSpPr>
          <p:cNvPr id="55309" name="Text Box 13"/>
          <p:cNvSpPr txBox="1">
            <a:spLocks noChangeArrowheads="1"/>
          </p:cNvSpPr>
          <p:nvPr>
            <p:custDataLst>
              <p:tags r:id="rId7"/>
            </p:custDataLst>
          </p:nvPr>
        </p:nvSpPr>
        <p:spPr bwMode="auto">
          <a:xfrm>
            <a:off x="1704975" y="2720975"/>
            <a:ext cx="12906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buFont typeface="Arial" charset="0"/>
              <a:buNone/>
            </a:pPr>
            <a:r>
              <a:rPr lang="en-US" b="1">
                <a:latin typeface="Courier New" pitchFamily="-106" charset="0"/>
              </a:rPr>
              <a:t>21   6</a:t>
            </a:r>
          </a:p>
          <a:p>
            <a:pPr>
              <a:buFont typeface="Arial" charset="0"/>
              <a:buNone/>
            </a:pPr>
            <a:r>
              <a:rPr lang="en-US" b="1">
                <a:latin typeface="Courier New" pitchFamily="-106" charset="0"/>
              </a:rPr>
              <a:t>10  12</a:t>
            </a:r>
          </a:p>
          <a:p>
            <a:pPr>
              <a:buFont typeface="Arial" charset="0"/>
              <a:buNone/>
            </a:pPr>
            <a:r>
              <a:rPr lang="en-US" b="1">
                <a:latin typeface="Courier New" pitchFamily="-106" charset="0"/>
              </a:rPr>
              <a:t>5   24</a:t>
            </a:r>
          </a:p>
          <a:p>
            <a:pPr>
              <a:buFont typeface="Arial" charset="0"/>
              <a:buNone/>
            </a:pPr>
            <a:r>
              <a:rPr lang="en-US" b="1">
                <a:latin typeface="Courier New" pitchFamily="-106" charset="0"/>
              </a:rPr>
              <a:t>2   48</a:t>
            </a:r>
          </a:p>
          <a:p>
            <a:pPr>
              <a:buFont typeface="Arial" charset="0"/>
              <a:buNone/>
            </a:pPr>
            <a:r>
              <a:rPr lang="en-US" b="1">
                <a:latin typeface="Courier New" pitchFamily="-106" charset="0"/>
              </a:rPr>
              <a:t>1   96</a:t>
            </a:r>
            <a:endParaRPr lang="en-US" sz="2000" b="1">
              <a:latin typeface="Courier New" pitchFamily="-106" charset="0"/>
            </a:endParaRPr>
          </a:p>
          <a:p>
            <a:pPr>
              <a:buFont typeface="Arial" charset="0"/>
              <a:buNone/>
            </a:pPr>
            <a:endParaRPr lang="en-US" sz="2000" b="1">
              <a:latin typeface="Courier New" pitchFamily="-106" charset="0"/>
            </a:endParaRPr>
          </a:p>
        </p:txBody>
      </p:sp>
      <p:sp>
        <p:nvSpPr>
          <p:cNvPr id="55310" name="Rectangle 7"/>
          <p:cNvSpPr>
            <a:spLocks noChangeArrowheads="1"/>
          </p:cNvSpPr>
          <p:nvPr/>
        </p:nvSpPr>
        <p:spPr bwMode="auto">
          <a:xfrm>
            <a:off x="4792663" y="4675188"/>
            <a:ext cx="147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a:solidFill>
                  <a:srgbClr val="C00000"/>
                </a:solidFill>
                <a:latin typeface="Courier New" pitchFamily="-106" charset="0"/>
              </a:rPr>
              <a:t>1111110</a:t>
            </a:r>
          </a:p>
        </p:txBody>
      </p:sp>
      <p:sp>
        <p:nvSpPr>
          <p:cNvPr id="55311" name="Rectangle 52"/>
          <p:cNvSpPr>
            <a:spLocks noChangeArrowheads="1"/>
          </p:cNvSpPr>
          <p:nvPr/>
        </p:nvSpPr>
        <p:spPr bwMode="auto">
          <a:xfrm>
            <a:off x="6764338" y="4667250"/>
            <a:ext cx="73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charset="0"/>
              <a:buNone/>
            </a:pPr>
            <a:r>
              <a:rPr lang="en-US" b="1">
                <a:solidFill>
                  <a:srgbClr val="C00000"/>
                </a:solidFill>
                <a:latin typeface="Courier New" pitchFamily="-106" charset="0"/>
              </a:rPr>
              <a:t>126</a:t>
            </a:r>
          </a:p>
        </p:txBody>
      </p:sp>
      <p:cxnSp>
        <p:nvCxnSpPr>
          <p:cNvPr id="55312" name="Straight Connector 53"/>
          <p:cNvCxnSpPr>
            <a:cxnSpLocks noChangeShapeType="1"/>
          </p:cNvCxnSpPr>
          <p:nvPr/>
        </p:nvCxnSpPr>
        <p:spPr bwMode="auto">
          <a:xfrm>
            <a:off x="6891338" y="4645025"/>
            <a:ext cx="4572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5313" name="Rectangle 55"/>
          <p:cNvSpPr>
            <a:spLocks noChangeArrowheads="1"/>
          </p:cNvSpPr>
          <p:nvPr/>
        </p:nvSpPr>
        <p:spPr bwMode="auto">
          <a:xfrm>
            <a:off x="6721475" y="4332288"/>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106" charset="0"/>
              </a:rPr>
              <a:t>+</a:t>
            </a:r>
            <a:endParaRPr lang="en-US" sz="1800"/>
          </a:p>
        </p:txBody>
      </p:sp>
      <p:sp>
        <p:nvSpPr>
          <p:cNvPr id="58" name="Rectangle 57"/>
          <p:cNvSpPr/>
          <p:nvPr/>
        </p:nvSpPr>
        <p:spPr>
          <a:xfrm>
            <a:off x="6115050" y="2862263"/>
            <a:ext cx="268288"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6</a:t>
            </a:r>
            <a:endParaRPr lang="en-US" sz="1100" dirty="0">
              <a:solidFill>
                <a:schemeClr val="bg1">
                  <a:lumMod val="65000"/>
                </a:schemeClr>
              </a:solidFill>
              <a:ea typeface="ＭＳ Ｐゴシック" pitchFamily="34" charset="-128"/>
            </a:endParaRPr>
          </a:p>
        </p:txBody>
      </p:sp>
      <p:sp>
        <p:nvSpPr>
          <p:cNvPr id="59" name="Rectangle 58"/>
          <p:cNvSpPr/>
          <p:nvPr/>
        </p:nvSpPr>
        <p:spPr>
          <a:xfrm>
            <a:off x="6072188" y="3246438"/>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12</a:t>
            </a:r>
            <a:endParaRPr lang="en-US" sz="1100" dirty="0">
              <a:solidFill>
                <a:schemeClr val="bg1">
                  <a:lumMod val="65000"/>
                </a:schemeClr>
              </a:solidFill>
              <a:ea typeface="ＭＳ Ｐゴシック" pitchFamily="34" charset="-128"/>
            </a:endParaRPr>
          </a:p>
        </p:txBody>
      </p:sp>
      <p:sp>
        <p:nvSpPr>
          <p:cNvPr id="60" name="Rectangle 59"/>
          <p:cNvSpPr/>
          <p:nvPr/>
        </p:nvSpPr>
        <p:spPr>
          <a:xfrm>
            <a:off x="6072188" y="3624263"/>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24</a:t>
            </a:r>
            <a:endParaRPr lang="en-US" sz="1100" dirty="0">
              <a:solidFill>
                <a:schemeClr val="bg1">
                  <a:lumMod val="65000"/>
                </a:schemeClr>
              </a:solidFill>
              <a:ea typeface="ＭＳ Ｐゴシック" pitchFamily="34" charset="-128"/>
            </a:endParaRPr>
          </a:p>
        </p:txBody>
      </p:sp>
      <p:sp>
        <p:nvSpPr>
          <p:cNvPr id="61" name="Rectangle 60"/>
          <p:cNvSpPr/>
          <p:nvPr/>
        </p:nvSpPr>
        <p:spPr>
          <a:xfrm>
            <a:off x="6072188" y="3994150"/>
            <a:ext cx="354012"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48</a:t>
            </a:r>
            <a:endParaRPr lang="en-US" sz="1100" dirty="0">
              <a:solidFill>
                <a:schemeClr val="bg1">
                  <a:lumMod val="65000"/>
                </a:schemeClr>
              </a:solidFill>
              <a:ea typeface="ＭＳ Ｐゴシック" pitchFamily="34" charset="-128"/>
            </a:endParaRPr>
          </a:p>
        </p:txBody>
      </p:sp>
      <p:sp>
        <p:nvSpPr>
          <p:cNvPr id="62" name="Rectangle 61"/>
          <p:cNvSpPr/>
          <p:nvPr/>
        </p:nvSpPr>
        <p:spPr>
          <a:xfrm>
            <a:off x="6072188" y="4375150"/>
            <a:ext cx="354012"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96</a:t>
            </a:r>
            <a:endParaRPr lang="en-US" sz="1100" dirty="0">
              <a:solidFill>
                <a:schemeClr val="bg1">
                  <a:lumMod val="65000"/>
                </a:schemeClr>
              </a:solidFill>
              <a:ea typeface="ＭＳ Ｐゴシック" pitchFamily="34" charset="-128"/>
            </a:endParaRPr>
          </a:p>
        </p:txBody>
      </p:sp>
      <p:sp>
        <p:nvSpPr>
          <p:cNvPr id="63" name="Rectangle 62"/>
          <p:cNvSpPr/>
          <p:nvPr/>
        </p:nvSpPr>
        <p:spPr>
          <a:xfrm>
            <a:off x="6029325" y="4889500"/>
            <a:ext cx="439738" cy="260350"/>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126</a:t>
            </a:r>
            <a:endParaRPr lang="en-US" sz="1100" dirty="0">
              <a:solidFill>
                <a:schemeClr val="bg1">
                  <a:lumMod val="65000"/>
                </a:schemeClr>
              </a:solidFill>
              <a:ea typeface="ＭＳ Ｐゴシック" pitchFamily="34" charset="-128"/>
            </a:endParaRPr>
          </a:p>
        </p:txBody>
      </p:sp>
      <p:sp>
        <p:nvSpPr>
          <p:cNvPr id="64" name="Rectangle 63"/>
          <p:cNvSpPr/>
          <p:nvPr/>
        </p:nvSpPr>
        <p:spPr>
          <a:xfrm>
            <a:off x="6115050" y="1924050"/>
            <a:ext cx="268288" cy="261938"/>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6</a:t>
            </a:r>
            <a:endParaRPr lang="en-US" sz="1100" dirty="0">
              <a:solidFill>
                <a:schemeClr val="bg1">
                  <a:lumMod val="65000"/>
                </a:schemeClr>
              </a:solidFill>
              <a:ea typeface="ＭＳ Ｐゴシック" pitchFamily="34" charset="-128"/>
            </a:endParaRPr>
          </a:p>
        </p:txBody>
      </p:sp>
      <p:sp>
        <p:nvSpPr>
          <p:cNvPr id="65" name="Rectangle 64"/>
          <p:cNvSpPr/>
          <p:nvPr/>
        </p:nvSpPr>
        <p:spPr>
          <a:xfrm>
            <a:off x="6072188" y="2328863"/>
            <a:ext cx="354012" cy="261937"/>
          </a:xfrm>
          <a:prstGeom prst="rect">
            <a:avLst/>
          </a:prstGeom>
        </p:spPr>
        <p:txBody>
          <a:bodyPr wrap="none">
            <a:spAutoFit/>
          </a:bodyPr>
          <a:lstStyle/>
          <a:p>
            <a:pPr>
              <a:defRPr/>
            </a:pPr>
            <a:r>
              <a:rPr lang="en-US" sz="1100" b="1" dirty="0">
                <a:solidFill>
                  <a:schemeClr val="bg1">
                    <a:lumMod val="65000"/>
                  </a:schemeClr>
                </a:solidFill>
                <a:latin typeface="Courier New" pitchFamily="49" charset="0"/>
                <a:ea typeface="ＭＳ Ｐゴシック" pitchFamily="34" charset="-128"/>
              </a:rPr>
              <a:t>21</a:t>
            </a:r>
            <a:endParaRPr lang="en-US" sz="1100" dirty="0">
              <a:solidFill>
                <a:schemeClr val="bg1">
                  <a:lumMod val="65000"/>
                </a:schemeClr>
              </a:solidFill>
              <a:ea typeface="ＭＳ Ｐゴシック" pitchFamily="34" charset="-128"/>
            </a:endParaRPr>
          </a:p>
        </p:txBody>
      </p:sp>
      <p:sp>
        <p:nvSpPr>
          <p:cNvPr id="55322" name="Right Arrow 10"/>
          <p:cNvSpPr>
            <a:spLocks noChangeArrowheads="1"/>
          </p:cNvSpPr>
          <p:nvPr/>
        </p:nvSpPr>
        <p:spPr bwMode="auto">
          <a:xfrm>
            <a:off x="3733800" y="3324225"/>
            <a:ext cx="533400" cy="485775"/>
          </a:xfrm>
          <a:prstGeom prst="rightArrow">
            <a:avLst>
              <a:gd name="adj1" fmla="val 50000"/>
              <a:gd name="adj2" fmla="val 50052"/>
            </a:avLst>
          </a:prstGeom>
          <a:solidFill>
            <a:srgbClr val="CCFFCC"/>
          </a:solidFill>
          <a:ln w="19050" algn="ctr">
            <a:solidFill>
              <a:srgbClr val="067B0E"/>
            </a:solidFill>
            <a:round/>
            <a:headEnd/>
            <a:tailEnd/>
          </a:ln>
        </p:spPr>
        <p:txBody>
          <a:bodyPr>
            <a:spAutoFit/>
          </a:bodyPr>
          <a:lstStyle/>
          <a:p>
            <a:pPr algn="ctr" eaLnBrk="0" hangingPunct="0"/>
            <a:endParaRPr lang="en-US"/>
          </a:p>
        </p:txBody>
      </p: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669600" y="821520"/>
              <a:ext cx="7626600" cy="3777480"/>
            </p14:xfrm>
          </p:contentPart>
        </mc:Choice>
        <mc:Fallback xmlns="">
          <p:pic>
            <p:nvPicPr>
              <p:cNvPr id="2" name="Ink 1"/>
              <p:cNvPicPr/>
              <p:nvPr/>
            </p:nvPicPr>
            <p:blipFill>
              <a:blip r:embed="rId11"/>
              <a:stretch>
                <a:fillRect/>
              </a:stretch>
            </p:blipFill>
            <p:spPr>
              <a:xfrm>
                <a:off x="660240" y="812160"/>
                <a:ext cx="7645320" cy="3796200"/>
              </a:xfrm>
              <a:prstGeom prst="rect">
                <a:avLst/>
              </a:prstGeom>
            </p:spPr>
          </p:pic>
        </mc:Fallback>
      </mc:AlternateContent>
    </p:spTree>
    <p:extLst>
      <p:ext uri="{BB962C8B-B14F-4D97-AF65-F5344CB8AC3E}">
        <p14:creationId xmlns:p14="http://schemas.microsoft.com/office/powerpoint/2010/main" val="17118039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custDataLst>
              <p:tags r:id="rId1"/>
            </p:custDataLst>
          </p:nvPr>
        </p:nvPicPr>
        <p:blipFill>
          <a:blip r:embed="rId28">
            <a:extLst>
              <a:ext uri="{28A0092B-C50C-407E-A947-70E740481C1C}">
                <a14:useLocalDpi xmlns:a14="http://schemas.microsoft.com/office/drawing/2010/main" val="0"/>
              </a:ext>
            </a:extLst>
          </a:blip>
          <a:srcRect b="4883"/>
          <a:stretch>
            <a:fillRect/>
          </a:stretch>
        </p:blipFill>
        <p:spPr bwMode="auto">
          <a:xfrm>
            <a:off x="4784725" y="1562541"/>
            <a:ext cx="20383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0660" name="Text Box 6"/>
          <p:cNvSpPr txBox="1">
            <a:spLocks noChangeArrowheads="1"/>
          </p:cNvSpPr>
          <p:nvPr>
            <p:custDataLst>
              <p:tags r:id="rId2"/>
            </p:custDataLst>
          </p:nvPr>
        </p:nvSpPr>
        <p:spPr bwMode="auto">
          <a:xfrm>
            <a:off x="5113338" y="311150"/>
            <a:ext cx="36560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3200" dirty="0" smtClean="0">
                <a:latin typeface="Cambria" pitchFamily="18" charset="0"/>
              </a:rPr>
              <a:t>Thomas Fowler's </a:t>
            </a:r>
            <a:r>
              <a:rPr lang="en-US" sz="3200" dirty="0">
                <a:latin typeface="Cambria" pitchFamily="18" charset="0"/>
              </a:rPr>
              <a:t>Ternary Computer</a:t>
            </a:r>
          </a:p>
        </p:txBody>
      </p:sp>
      <p:sp>
        <p:nvSpPr>
          <p:cNvPr id="70661" name="Text Box 7"/>
          <p:cNvSpPr txBox="1">
            <a:spLocks noChangeArrowheads="1"/>
          </p:cNvSpPr>
          <p:nvPr>
            <p:custDataLst>
              <p:tags r:id="rId3"/>
            </p:custDataLst>
          </p:nvPr>
        </p:nvSpPr>
        <p:spPr bwMode="auto">
          <a:xfrm>
            <a:off x="152400" y="6400800"/>
            <a:ext cx="4632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smtClean="0">
                <a:latin typeface="Cambria" pitchFamily="18" charset="0"/>
              </a:rPr>
              <a:t>T. </a:t>
            </a:r>
            <a:r>
              <a:rPr lang="en-US" sz="1400" dirty="0">
                <a:latin typeface="Cambria" pitchFamily="18" charset="0"/>
              </a:rPr>
              <a:t>Fowler 1777-1843, Treasurer of the </a:t>
            </a:r>
            <a:r>
              <a:rPr lang="en-US" sz="1400" u="sng" dirty="0">
                <a:latin typeface="Cambria" pitchFamily="18" charset="0"/>
              </a:rPr>
              <a:t>Poor Law Union</a:t>
            </a:r>
            <a:r>
              <a:rPr lang="en-US" sz="1400" dirty="0">
                <a:latin typeface="Cambria" pitchFamily="18" charset="0"/>
              </a:rPr>
              <a:t> </a:t>
            </a:r>
          </a:p>
        </p:txBody>
      </p:sp>
      <p:pic>
        <p:nvPicPr>
          <p:cNvPr id="70662" name="Picture 8"/>
          <p:cNvPicPr>
            <a:picLocks noChangeAspect="1" noChangeArrowheads="1"/>
          </p:cNvPicPr>
          <p:nvPr>
            <p:custDataLst>
              <p:tags r:id="rId4"/>
            </p:custDataLst>
          </p:nvPr>
        </p:nvPicPr>
        <p:blipFill>
          <a:blip r:embed="rId29">
            <a:extLst>
              <a:ext uri="{28A0092B-C50C-407E-A947-70E740481C1C}">
                <a14:useLocalDpi xmlns:a14="http://schemas.microsoft.com/office/drawing/2010/main" val="0"/>
              </a:ext>
            </a:extLst>
          </a:blip>
          <a:srcRect/>
          <a:stretch>
            <a:fillRect/>
          </a:stretch>
        </p:blipFill>
        <p:spPr bwMode="auto">
          <a:xfrm>
            <a:off x="4953000" y="4495800"/>
            <a:ext cx="3886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0663" name="Picture 9"/>
          <p:cNvPicPr>
            <a:picLocks noChangeAspect="1" noChangeArrowheads="1"/>
          </p:cNvPicPr>
          <p:nvPr>
            <p:custDataLst>
              <p:tags r:id="rId5"/>
            </p:custDataLst>
          </p:nvPr>
        </p:nvPicPr>
        <p:blipFill>
          <a:blip r:embed="rId30">
            <a:extLst>
              <a:ext uri="{28A0092B-C50C-407E-A947-70E740481C1C}">
                <a14:useLocalDpi xmlns:a14="http://schemas.microsoft.com/office/drawing/2010/main" val="0"/>
              </a:ext>
            </a:extLst>
          </a:blip>
          <a:srcRect/>
          <a:stretch>
            <a:fillRect/>
          </a:stretch>
        </p:blipFill>
        <p:spPr bwMode="auto">
          <a:xfrm>
            <a:off x="228600" y="2209800"/>
            <a:ext cx="40386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grpSp>
        <p:nvGrpSpPr>
          <p:cNvPr id="70664" name="Group 10"/>
          <p:cNvGrpSpPr>
            <a:grpSpLocks/>
          </p:cNvGrpSpPr>
          <p:nvPr>
            <p:custDataLst>
              <p:tags r:id="rId6"/>
            </p:custDataLst>
          </p:nvPr>
        </p:nvGrpSpPr>
        <p:grpSpPr bwMode="auto">
          <a:xfrm>
            <a:off x="8503443" y="1793729"/>
            <a:ext cx="531813" cy="600075"/>
            <a:chOff x="2928" y="1051"/>
            <a:chExt cx="840" cy="957"/>
          </a:xfrm>
        </p:grpSpPr>
        <p:sp>
          <p:nvSpPr>
            <p:cNvPr id="70671" name="Freeform 11"/>
            <p:cNvSpPr>
              <a:spLocks/>
            </p:cNvSpPr>
            <p:nvPr>
              <p:custDataLst>
                <p:tags r:id="rId13"/>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0672" name="Oval 12"/>
            <p:cNvSpPr>
              <a:spLocks noChangeArrowheads="1"/>
            </p:cNvSpPr>
            <p:nvPr>
              <p:custDataLst>
                <p:tags r:id="rId1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70673" name="Oval 13"/>
            <p:cNvSpPr>
              <a:spLocks noChangeArrowheads="1"/>
            </p:cNvSpPr>
            <p:nvPr>
              <p:custDataLst>
                <p:tags r:id="rId1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4" name="Oval 14"/>
            <p:cNvSpPr>
              <a:spLocks noChangeArrowheads="1"/>
            </p:cNvSpPr>
            <p:nvPr>
              <p:custDataLst>
                <p:tags r:id="rId1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5" name="Oval 15"/>
            <p:cNvSpPr>
              <a:spLocks noChangeArrowheads="1"/>
            </p:cNvSpPr>
            <p:nvPr>
              <p:custDataLst>
                <p:tags r:id="rId1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6" name="Oval 16"/>
            <p:cNvSpPr>
              <a:spLocks noChangeArrowheads="1"/>
            </p:cNvSpPr>
            <p:nvPr>
              <p:custDataLst>
                <p:tags r:id="rId1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7" name="Oval 17"/>
            <p:cNvSpPr>
              <a:spLocks noChangeArrowheads="1"/>
            </p:cNvSpPr>
            <p:nvPr>
              <p:custDataLst>
                <p:tags r:id="rId1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8" name="Oval 18"/>
            <p:cNvSpPr>
              <a:spLocks noChangeArrowheads="1"/>
            </p:cNvSpPr>
            <p:nvPr>
              <p:custDataLst>
                <p:tags r:id="rId2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0679" name="AutoShape 19"/>
            <p:cNvSpPr>
              <a:spLocks noChangeArrowheads="1"/>
            </p:cNvSpPr>
            <p:nvPr>
              <p:custDataLst>
                <p:tags r:id="rId2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70680" name="Freeform 20"/>
            <p:cNvSpPr>
              <a:spLocks/>
            </p:cNvSpPr>
            <p:nvPr>
              <p:custDataLst>
                <p:tags r:id="rId2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0681" name="Freeform 21"/>
            <p:cNvSpPr>
              <a:spLocks/>
            </p:cNvSpPr>
            <p:nvPr>
              <p:custDataLst>
                <p:tags r:id="rId2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0682" name="Freeform 22"/>
            <p:cNvSpPr>
              <a:spLocks/>
            </p:cNvSpPr>
            <p:nvPr>
              <p:custDataLst>
                <p:tags r:id="rId2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0683" name="Freeform 23"/>
            <p:cNvSpPr>
              <a:spLocks/>
            </p:cNvSpPr>
            <p:nvPr>
              <p:custDataLst>
                <p:tags r:id="rId2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0665" name="Text Box 24"/>
          <p:cNvSpPr txBox="1">
            <a:spLocks noChangeArrowheads="1"/>
          </p:cNvSpPr>
          <p:nvPr>
            <p:custDataLst>
              <p:tags r:id="rId7"/>
            </p:custDataLst>
          </p:nvPr>
        </p:nvSpPr>
        <p:spPr bwMode="auto">
          <a:xfrm>
            <a:off x="7405688" y="1400362"/>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000" dirty="0">
                <a:solidFill>
                  <a:srgbClr val="067B0E"/>
                </a:solidFill>
                <a:latin typeface="Cambria" pitchFamily="18" charset="0"/>
              </a:rPr>
              <a:t>finally some sanity in human computing!</a:t>
            </a:r>
          </a:p>
        </p:txBody>
      </p:sp>
      <p:sp>
        <p:nvSpPr>
          <p:cNvPr id="70666" name="Text Box 25"/>
          <p:cNvSpPr txBox="1">
            <a:spLocks noChangeArrowheads="1"/>
          </p:cNvSpPr>
          <p:nvPr>
            <p:custDataLst>
              <p:tags r:id="rId8"/>
            </p:custDataLst>
          </p:nvPr>
        </p:nvSpPr>
        <p:spPr bwMode="auto">
          <a:xfrm>
            <a:off x="687388" y="5829300"/>
            <a:ext cx="3100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the computational components</a:t>
            </a:r>
          </a:p>
        </p:txBody>
      </p:sp>
      <p:sp>
        <p:nvSpPr>
          <p:cNvPr id="70667" name="Text Box 26"/>
          <p:cNvSpPr txBox="1">
            <a:spLocks noChangeArrowheads="1"/>
          </p:cNvSpPr>
          <p:nvPr>
            <p:custDataLst>
              <p:tags r:id="rId9"/>
            </p:custDataLst>
          </p:nvPr>
        </p:nvSpPr>
        <p:spPr bwMode="auto">
          <a:xfrm>
            <a:off x="7010400" y="4576763"/>
            <a:ext cx="175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dirty="0">
                <a:latin typeface="Cambria" pitchFamily="18" charset="0"/>
              </a:rPr>
              <a:t>the reconstruction</a:t>
            </a:r>
          </a:p>
        </p:txBody>
      </p:sp>
      <p:sp>
        <p:nvSpPr>
          <p:cNvPr id="70668" name="Text Box 27"/>
          <p:cNvSpPr txBox="1">
            <a:spLocks noChangeArrowheads="1"/>
          </p:cNvSpPr>
          <p:nvPr>
            <p:custDataLst>
              <p:tags r:id="rId10"/>
            </p:custDataLst>
          </p:nvPr>
        </p:nvSpPr>
        <p:spPr bwMode="auto">
          <a:xfrm>
            <a:off x="5803900" y="3709988"/>
            <a:ext cx="196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a:latin typeface="Cambria" pitchFamily="18" charset="0"/>
              </a:rPr>
              <a:t>the carry mechanism</a:t>
            </a:r>
          </a:p>
        </p:txBody>
      </p:sp>
      <p:pic>
        <p:nvPicPr>
          <p:cNvPr id="70669" name="Picture 28" descr="Picture 8"/>
          <p:cNvPicPr>
            <a:picLocks noChangeAspect="1" noChangeArrowheads="1"/>
          </p:cNvPicPr>
          <p:nvPr>
            <p:custDataLst>
              <p:tags r:id="rId11"/>
            </p:custDataLst>
          </p:nvPr>
        </p:nvPicPr>
        <p:blipFill>
          <a:blip r:embed="rId31">
            <a:extLst>
              <a:ext uri="{28A0092B-C50C-407E-A947-70E740481C1C}">
                <a14:useLocalDpi xmlns:a14="http://schemas.microsoft.com/office/drawing/2010/main" val="0"/>
              </a:ext>
            </a:extLst>
          </a:blip>
          <a:srcRect/>
          <a:stretch>
            <a:fillRect/>
          </a:stretch>
        </p:blipFill>
        <p:spPr bwMode="auto">
          <a:xfrm>
            <a:off x="244475" y="228600"/>
            <a:ext cx="43434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0" name="Text Box 29"/>
          <p:cNvSpPr txBox="1">
            <a:spLocks noChangeArrowheads="1"/>
          </p:cNvSpPr>
          <p:nvPr>
            <p:custDataLst>
              <p:tags r:id="rId12"/>
            </p:custDataLst>
          </p:nvPr>
        </p:nvSpPr>
        <p:spPr bwMode="auto">
          <a:xfrm>
            <a:off x="276225" y="1716088"/>
            <a:ext cx="4270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b="1" i="1" dirty="0" smtClean="0">
                <a:solidFill>
                  <a:srgbClr val="1C10EF"/>
                </a:solidFill>
                <a:latin typeface="Cambria" pitchFamily="18" charset="0"/>
              </a:rPr>
              <a:t>balanced ternary calculations</a:t>
            </a:r>
            <a:r>
              <a:rPr lang="en-US" sz="1400" i="1" dirty="0" smtClean="0">
                <a:solidFill>
                  <a:srgbClr val="1C10EF"/>
                </a:solidFill>
                <a:latin typeface="Cambria" pitchFamily="18" charset="0"/>
              </a:rPr>
              <a:t> </a:t>
            </a:r>
            <a:r>
              <a:rPr lang="en-US" sz="1400" dirty="0" smtClean="0">
                <a:latin typeface="Cambria" pitchFamily="18" charset="0"/>
              </a:rPr>
              <a:t>from Fowler's papers</a:t>
            </a:r>
            <a:endParaRPr lang="en-US" sz="1400" dirty="0">
              <a:latin typeface="Cambria" pitchFamily="18" charset="0"/>
            </a:endParaRPr>
          </a:p>
        </p:txBody>
      </p:sp>
    </p:spTree>
    <p:extLst>
      <p:ext uri="{BB962C8B-B14F-4D97-AF65-F5344CB8AC3E}">
        <p14:creationId xmlns:p14="http://schemas.microsoft.com/office/powerpoint/2010/main" val="40393037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6"/>
          <p:cNvSpPr txBox="1">
            <a:spLocks noChangeArrowheads="1"/>
          </p:cNvSpPr>
          <p:nvPr>
            <p:custDataLst>
              <p:tags r:id="rId1"/>
            </p:custDataLst>
          </p:nvPr>
        </p:nvSpPr>
        <p:spPr bwMode="auto">
          <a:xfrm>
            <a:off x="122238" y="6499225"/>
            <a:ext cx="571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dirty="0">
                <a:latin typeface="Calibri" pitchFamily="34" charset="0"/>
              </a:rPr>
              <a:t>http://www.mortati.com/glusker/fowler/index.htm</a:t>
            </a:r>
          </a:p>
        </p:txBody>
      </p:sp>
      <p:sp>
        <p:nvSpPr>
          <p:cNvPr id="71685" name="Text Box 7"/>
          <p:cNvSpPr txBox="1">
            <a:spLocks noChangeArrowheads="1"/>
          </p:cNvSpPr>
          <p:nvPr>
            <p:custDataLst>
              <p:tags r:id="rId2"/>
            </p:custDataLst>
          </p:nvPr>
        </p:nvSpPr>
        <p:spPr bwMode="auto">
          <a:xfrm>
            <a:off x="228600" y="2286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latin typeface="Cambria" pitchFamily="18" charset="0"/>
              </a:rPr>
              <a:t>The machine was rebuilt from two sources:</a:t>
            </a:r>
          </a:p>
        </p:txBody>
      </p:sp>
      <p:pic>
        <p:nvPicPr>
          <p:cNvPr id="71687" name="Picture 9" descr="Picture 5"/>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3410" t="51720" r="3469" b="32925"/>
          <a:stretch/>
        </p:blipFill>
        <p:spPr bwMode="auto">
          <a:xfrm>
            <a:off x="457200" y="853612"/>
            <a:ext cx="8208201" cy="12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custDataLst>
              <p:tags r:id="rId4"/>
            </p:custDataLst>
          </p:nvPr>
        </p:nvSpPr>
        <p:spPr bwMode="auto">
          <a:xfrm>
            <a:off x="224630" y="2111579"/>
            <a:ext cx="2366170" cy="738664"/>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b="1" dirty="0" smtClean="0">
                <a:latin typeface="Cambria" pitchFamily="18" charset="0"/>
              </a:rPr>
              <a:t>a two-page description (</a:t>
            </a:r>
            <a:r>
              <a:rPr lang="en-US" sz="1400" dirty="0" smtClean="0">
                <a:latin typeface="Cambria" pitchFamily="18" charset="0"/>
              </a:rPr>
              <a:t>with no images) by mathematician A. </a:t>
            </a:r>
            <a:r>
              <a:rPr lang="en-US" sz="1400" dirty="0" err="1">
                <a:latin typeface="Cambria" pitchFamily="18" charset="0"/>
              </a:rPr>
              <a:t>DeMorgan</a:t>
            </a:r>
            <a:endParaRPr lang="en-US" sz="1400" dirty="0">
              <a:latin typeface="Cambria" pitchFamily="18" charset="0"/>
            </a:endParaRPr>
          </a:p>
        </p:txBody>
      </p:sp>
    </p:spTree>
    <p:extLst>
      <p:ext uri="{BB962C8B-B14F-4D97-AF65-F5344CB8AC3E}">
        <p14:creationId xmlns:p14="http://schemas.microsoft.com/office/powerpoint/2010/main" val="1570542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26"/>
          <p:cNvSpPr txBox="1">
            <a:spLocks noChangeArrowheads="1"/>
          </p:cNvSpPr>
          <p:nvPr>
            <p:custDataLst>
              <p:tags r:id="rId1"/>
            </p:custDataLst>
          </p:nvPr>
        </p:nvSpPr>
        <p:spPr bwMode="auto">
          <a:xfrm>
            <a:off x="3935413" y="1066800"/>
            <a:ext cx="1079500" cy="52322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tables of basic facts</a:t>
            </a:r>
          </a:p>
        </p:txBody>
      </p:sp>
      <p:sp>
        <p:nvSpPr>
          <p:cNvPr id="33799" name="Text Box 43"/>
          <p:cNvSpPr txBox="1">
            <a:spLocks noChangeArrowheads="1"/>
          </p:cNvSpPr>
          <p:nvPr>
            <p:custDataLst>
              <p:tags r:id="rId2"/>
            </p:custDataLst>
          </p:nvPr>
        </p:nvSpPr>
        <p:spPr bwMode="auto">
          <a:xfrm>
            <a:off x="4222750" y="21336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sp>
        <p:nvSpPr>
          <p:cNvPr id="33800" name="Text Box 44"/>
          <p:cNvSpPr txBox="1">
            <a:spLocks noChangeArrowheads="1"/>
          </p:cNvSpPr>
          <p:nvPr>
            <p:custDataLst>
              <p:tags r:id="rId3"/>
            </p:custDataLst>
          </p:nvPr>
        </p:nvSpPr>
        <p:spPr bwMode="auto">
          <a:xfrm>
            <a:off x="4222750" y="4800600"/>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sp>
        <p:nvSpPr>
          <p:cNvPr id="33802" name="Text Box 46"/>
          <p:cNvSpPr txBox="1">
            <a:spLocks noChangeArrowheads="1"/>
          </p:cNvSpPr>
          <p:nvPr/>
        </p:nvSpPr>
        <p:spPr bwMode="auto">
          <a:xfrm>
            <a:off x="3751263" y="3111500"/>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Addition</a:t>
            </a:r>
          </a:p>
        </p:txBody>
      </p:sp>
      <p:sp>
        <p:nvSpPr>
          <p:cNvPr id="33803" name="Text Box 47"/>
          <p:cNvSpPr txBox="1">
            <a:spLocks noChangeArrowheads="1"/>
          </p:cNvSpPr>
          <p:nvPr/>
        </p:nvSpPr>
        <p:spPr bwMode="auto">
          <a:xfrm>
            <a:off x="3598863" y="5672137"/>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Multiplication</a:t>
            </a:r>
          </a:p>
        </p:txBody>
      </p:sp>
      <p:sp>
        <p:nvSpPr>
          <p:cNvPr id="33805" name="Text Box 26"/>
          <p:cNvSpPr txBox="1">
            <a:spLocks noChangeArrowheads="1"/>
          </p:cNvSpPr>
          <p:nvPr>
            <p:custDataLst>
              <p:tags r:id="rId4"/>
            </p:custDataLst>
          </p:nvPr>
        </p:nvSpPr>
        <p:spPr bwMode="auto">
          <a:xfrm rot="21184302">
            <a:off x="599457" y="2987128"/>
            <a:ext cx="2581275" cy="1338828"/>
          </a:xfrm>
          <a:prstGeom prst="rect">
            <a:avLst/>
          </a:prstGeom>
          <a:solidFill>
            <a:srgbClr val="CCECFF"/>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2700" dirty="0">
                <a:latin typeface="Cambria" pitchFamily="18" charset="0"/>
              </a:rPr>
              <a:t>How big are these </a:t>
            </a:r>
            <a:r>
              <a:rPr lang="en-US" sz="2700" dirty="0" smtClean="0">
                <a:latin typeface="Cambria" pitchFamily="18" charset="0"/>
              </a:rPr>
              <a:t>two tables</a:t>
            </a:r>
            <a:r>
              <a:rPr lang="en-US" sz="2700" dirty="0">
                <a:latin typeface="Cambria" pitchFamily="18" charset="0"/>
              </a:rPr>
              <a:t>?</a:t>
            </a:r>
          </a:p>
        </p:txBody>
      </p:sp>
      <p:sp>
        <p:nvSpPr>
          <p:cNvPr id="18" name="Text Box 6"/>
          <p:cNvSpPr txBox="1">
            <a:spLocks noChangeArrowheads="1"/>
          </p:cNvSpPr>
          <p:nvPr>
            <p:custDataLst>
              <p:tags r:id="rId5"/>
            </p:custDataLst>
          </p:nvPr>
        </p:nvSpPr>
        <p:spPr bwMode="auto">
          <a:xfrm>
            <a:off x="533400" y="762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Binary math</a:t>
            </a:r>
          </a:p>
        </p:txBody>
      </p:sp>
      <p:sp>
        <p:nvSpPr>
          <p:cNvPr id="13" name="Text Box 42"/>
          <p:cNvSpPr txBox="1">
            <a:spLocks noChangeArrowheads="1"/>
          </p:cNvSpPr>
          <p:nvPr>
            <p:custDataLst>
              <p:tags r:id="rId6"/>
            </p:custDataLst>
          </p:nvPr>
        </p:nvSpPr>
        <p:spPr bwMode="auto">
          <a:xfrm>
            <a:off x="5181600" y="76200"/>
            <a:ext cx="3794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Decimal math</a:t>
            </a:r>
          </a:p>
        </p:txBody>
      </p:sp>
      <p:pic>
        <p:nvPicPr>
          <p:cNvPr id="14" name="Picture 45" descr="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6075" y="838200"/>
            <a:ext cx="3260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2359" y="3810000"/>
            <a:ext cx="3643846" cy="2929240"/>
          </a:xfrm>
          <a:prstGeom prst="rect">
            <a:avLst/>
          </a:prstGeom>
        </p:spPr>
      </p:pic>
      <p:sp>
        <p:nvSpPr>
          <p:cNvPr id="16" name="Rectangle 15"/>
          <p:cNvSpPr/>
          <p:nvPr/>
        </p:nvSpPr>
        <p:spPr>
          <a:xfrm>
            <a:off x="6553199" y="6691812"/>
            <a:ext cx="2390427" cy="200055"/>
          </a:xfrm>
          <a:prstGeom prst="rect">
            <a:avLst/>
          </a:prstGeom>
        </p:spPr>
        <p:txBody>
          <a:bodyPr wrap="square">
            <a:spAutoFit/>
          </a:bodyPr>
          <a:lstStyle/>
          <a:p>
            <a:pPr algn="r"/>
            <a:r>
              <a:rPr lang="en-US" sz="700" dirty="0" smtClean="0"/>
              <a:t>www.youtube.com/watch?v=Nh7xapVB-Wk</a:t>
            </a:r>
            <a:endParaRPr lang="en-US" sz="7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6"/>
          <p:cNvSpPr txBox="1">
            <a:spLocks noChangeArrowheads="1"/>
          </p:cNvSpPr>
          <p:nvPr>
            <p:custDataLst>
              <p:tags r:id="rId1"/>
            </p:custDataLst>
          </p:nvPr>
        </p:nvSpPr>
        <p:spPr bwMode="auto">
          <a:xfrm>
            <a:off x="122238" y="6499225"/>
            <a:ext cx="3459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latin typeface="Calibri" pitchFamily="34" charset="0"/>
              </a:rPr>
              <a:t>http://www.mortati.com/glusker/fowler/index.htm</a:t>
            </a:r>
          </a:p>
        </p:txBody>
      </p:sp>
      <p:sp>
        <p:nvSpPr>
          <p:cNvPr id="71685" name="Text Box 7"/>
          <p:cNvSpPr txBox="1">
            <a:spLocks noChangeArrowheads="1"/>
          </p:cNvSpPr>
          <p:nvPr>
            <p:custDataLst>
              <p:tags r:id="rId2"/>
            </p:custDataLst>
          </p:nvPr>
        </p:nvSpPr>
        <p:spPr bwMode="auto">
          <a:xfrm>
            <a:off x="228600" y="2286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latin typeface="Cambria" pitchFamily="18" charset="0"/>
              </a:rPr>
              <a:t>The machine was rebuilt from two sources:</a:t>
            </a:r>
          </a:p>
        </p:txBody>
      </p:sp>
      <p:pic>
        <p:nvPicPr>
          <p:cNvPr id="71686" name="Picture 8"/>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3581400" y="2209800"/>
            <a:ext cx="5325533" cy="44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1687" name="Picture 9" descr="Picture 5"/>
          <p:cNvPicPr>
            <a:picLocks noChangeAspect="1" noChangeArrowheads="1"/>
          </p:cNvPicPr>
          <p:nvPr>
            <p:custDataLst>
              <p:tags r:id="rId4"/>
            </p:custDataLst>
          </p:nvPr>
        </p:nvPicPr>
        <p:blipFill rotWithShape="1">
          <a:blip r:embed="rId10">
            <a:extLst>
              <a:ext uri="{28A0092B-C50C-407E-A947-70E740481C1C}">
                <a14:useLocalDpi xmlns:a14="http://schemas.microsoft.com/office/drawing/2010/main" val="0"/>
              </a:ext>
            </a:extLst>
          </a:blip>
          <a:srcRect l="3410" t="51720" r="3469" b="32925"/>
          <a:stretch/>
        </p:blipFill>
        <p:spPr bwMode="auto">
          <a:xfrm>
            <a:off x="457200" y="853612"/>
            <a:ext cx="8208201" cy="12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Text Box 11"/>
          <p:cNvSpPr txBox="1">
            <a:spLocks noChangeArrowheads="1"/>
          </p:cNvSpPr>
          <p:nvPr>
            <p:custDataLst>
              <p:tags r:id="rId5"/>
            </p:custDataLst>
          </p:nvPr>
        </p:nvSpPr>
        <p:spPr bwMode="auto">
          <a:xfrm>
            <a:off x="838201" y="3236893"/>
            <a:ext cx="2666999" cy="954107"/>
          </a:xfrm>
          <a:prstGeom prst="rect">
            <a:avLst/>
          </a:prstGeom>
          <a:solidFill>
            <a:srgbClr val="FEDDDA"/>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dirty="0">
                <a:latin typeface="Cambria" pitchFamily="18" charset="0"/>
              </a:rPr>
              <a:t>a</a:t>
            </a:r>
            <a:r>
              <a:rPr lang="en-US" sz="1400" b="1" dirty="0">
                <a:latin typeface="Cambria" pitchFamily="18" charset="0"/>
              </a:rPr>
              <a:t> picture of it </a:t>
            </a:r>
            <a:r>
              <a:rPr lang="en-US" sz="1400" dirty="0">
                <a:latin typeface="Cambria" pitchFamily="18" charset="0"/>
              </a:rPr>
              <a:t>as a</a:t>
            </a:r>
            <a:r>
              <a:rPr lang="en-US" sz="1400" b="1" dirty="0">
                <a:latin typeface="Cambria" pitchFamily="18" charset="0"/>
              </a:rPr>
              <a:t> </a:t>
            </a:r>
            <a:r>
              <a:rPr lang="en-US" sz="1400" b="1" dirty="0">
                <a:solidFill>
                  <a:srgbClr val="EB102C"/>
                </a:solidFill>
                <a:latin typeface="Cambria" pitchFamily="18" charset="0"/>
              </a:rPr>
              <a:t>stained-glass window</a:t>
            </a:r>
            <a:r>
              <a:rPr lang="en-US" sz="1400" b="1" dirty="0">
                <a:solidFill>
                  <a:srgbClr val="1E16E4"/>
                </a:solidFill>
                <a:latin typeface="Cambria" pitchFamily="18" charset="0"/>
              </a:rPr>
              <a:t> </a:t>
            </a:r>
            <a:r>
              <a:rPr lang="en-US" sz="1400" dirty="0">
                <a:latin typeface="Cambria" pitchFamily="18" charset="0"/>
              </a:rPr>
              <a:t>in Fowler's </a:t>
            </a:r>
            <a:r>
              <a:rPr lang="en-US" sz="1400" dirty="0" smtClean="0">
                <a:latin typeface="Cambria" pitchFamily="18" charset="0"/>
              </a:rPr>
              <a:t>church: </a:t>
            </a:r>
            <a:r>
              <a:rPr lang="en-US" sz="1400" i="1" dirty="0" smtClean="0">
                <a:latin typeface="Cambria" pitchFamily="18" charset="0"/>
              </a:rPr>
              <a:t>St. Michael's </a:t>
            </a:r>
            <a:r>
              <a:rPr lang="en-US" sz="1400" dirty="0" smtClean="0">
                <a:latin typeface="Cambria" pitchFamily="18" charset="0"/>
              </a:rPr>
              <a:t>of Great Torrington, North Devon, U.K.!</a:t>
            </a:r>
            <a:endParaRPr lang="en-US" sz="1400" dirty="0">
              <a:latin typeface="Cambria" pitchFamily="18" charset="0"/>
            </a:endParaRPr>
          </a:p>
        </p:txBody>
      </p:sp>
      <p:sp>
        <p:nvSpPr>
          <p:cNvPr id="8" name="Text Box 10"/>
          <p:cNvSpPr txBox="1">
            <a:spLocks noChangeArrowheads="1"/>
          </p:cNvSpPr>
          <p:nvPr>
            <p:custDataLst>
              <p:tags r:id="rId6"/>
            </p:custDataLst>
          </p:nvPr>
        </p:nvSpPr>
        <p:spPr bwMode="auto">
          <a:xfrm>
            <a:off x="224630" y="2111579"/>
            <a:ext cx="2366170" cy="738664"/>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b="1" dirty="0" smtClean="0">
                <a:latin typeface="Cambria" pitchFamily="18" charset="0"/>
              </a:rPr>
              <a:t>a two-page description (</a:t>
            </a:r>
            <a:r>
              <a:rPr lang="en-US" sz="1400" dirty="0" smtClean="0">
                <a:latin typeface="Cambria" pitchFamily="18" charset="0"/>
              </a:rPr>
              <a:t>with no images) by mathematician A. </a:t>
            </a:r>
            <a:r>
              <a:rPr lang="en-US" sz="1400" dirty="0" err="1">
                <a:latin typeface="Cambria" pitchFamily="18" charset="0"/>
              </a:rPr>
              <a:t>DeMorgan</a:t>
            </a:r>
            <a:endParaRPr lang="en-US" sz="1400" dirty="0">
              <a:latin typeface="Cambria" pitchFamily="18" charset="0"/>
            </a:endParaRPr>
          </a:p>
        </p:txBody>
      </p:sp>
    </p:spTree>
    <p:extLst>
      <p:ext uri="{BB962C8B-B14F-4D97-AF65-F5344CB8AC3E}">
        <p14:creationId xmlns:p14="http://schemas.microsoft.com/office/powerpoint/2010/main" val="24664528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custDataLst>
              <p:tags r:id="rId1"/>
            </p:custDataLst>
          </p:nvPr>
        </p:nvSpPr>
        <p:spPr bwMode="auto">
          <a:xfrm rot="20598884">
            <a:off x="4198146" y="5274760"/>
            <a:ext cx="465109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a:solidFill>
                  <a:srgbClr val="1E16E4"/>
                </a:solidFill>
                <a:latin typeface="Cambria" pitchFamily="18" charset="0"/>
              </a:rPr>
              <a:t>See you in Lab!</a:t>
            </a:r>
          </a:p>
        </p:txBody>
      </p:sp>
      <p:sp>
        <p:nvSpPr>
          <p:cNvPr id="72707" name="Text Box 3"/>
          <p:cNvSpPr txBox="1">
            <a:spLocks noChangeArrowheads="1"/>
          </p:cNvSpPr>
          <p:nvPr/>
        </p:nvSpPr>
        <p:spPr bwMode="auto">
          <a:xfrm>
            <a:off x="1401763" y="1647825"/>
            <a:ext cx="6548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latin typeface="Calibri" pitchFamily="-106" charset="0"/>
              </a:rPr>
              <a:t>This week's homework may be submitted in two formats: electronically or </a:t>
            </a:r>
            <a:r>
              <a:rPr lang="en-US" b="1" i="1">
                <a:solidFill>
                  <a:srgbClr val="C00000"/>
                </a:solidFill>
                <a:latin typeface="Calibri" pitchFamily="-106" charset="0"/>
              </a:rPr>
              <a:t>in stained glass</a:t>
            </a:r>
            <a:r>
              <a:rPr lang="en-US">
                <a:latin typeface="Calibri" pitchFamily="-106" charset="0"/>
              </a:rPr>
              <a:t>.</a:t>
            </a:r>
          </a:p>
        </p:txBody>
      </p:sp>
    </p:spTree>
    <p:extLst>
      <p:ext uri="{BB962C8B-B14F-4D97-AF65-F5344CB8AC3E}">
        <p14:creationId xmlns:p14="http://schemas.microsoft.com/office/powerpoint/2010/main" val="18067062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custDataLst>
              <p:tags r:id="rId1"/>
            </p:custDataLst>
          </p:nvPr>
        </p:nvGrpSpPr>
        <p:grpSpPr bwMode="auto">
          <a:xfrm>
            <a:off x="635000" y="1066800"/>
            <a:ext cx="3221038" cy="173038"/>
            <a:chOff x="295" y="1311"/>
            <a:chExt cx="5177" cy="114"/>
          </a:xfrm>
        </p:grpSpPr>
        <p:sp>
          <p:nvSpPr>
            <p:cNvPr id="65576" name="Rectangle 3"/>
            <p:cNvSpPr>
              <a:spLocks noChangeArrowheads="1"/>
            </p:cNvSpPr>
            <p:nvPr>
              <p:custDataLst>
                <p:tags r:id="rId36"/>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65577" name="Rectangle 4"/>
            <p:cNvSpPr>
              <a:spLocks noChangeArrowheads="1"/>
            </p:cNvSpPr>
            <p:nvPr>
              <p:custDataLst>
                <p:tags r:id="rId37"/>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65539" name="Text Box 5"/>
          <p:cNvSpPr txBox="1">
            <a:spLocks noChangeArrowheads="1"/>
          </p:cNvSpPr>
          <p:nvPr>
            <p:custDataLst>
              <p:tags r:id="rId2"/>
            </p:custDataLst>
          </p:nvPr>
        </p:nvSpPr>
        <p:spPr bwMode="auto">
          <a:xfrm>
            <a:off x="8255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2 </a:t>
            </a:r>
          </a:p>
        </p:txBody>
      </p:sp>
      <p:sp>
        <p:nvSpPr>
          <p:cNvPr id="65540" name="Text Box 6"/>
          <p:cNvSpPr txBox="1">
            <a:spLocks noChangeArrowheads="1"/>
          </p:cNvSpPr>
          <p:nvPr>
            <p:custDataLst>
              <p:tags r:id="rId3"/>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10 </a:t>
            </a:r>
          </a:p>
        </p:txBody>
      </p:sp>
      <p:grpSp>
        <p:nvGrpSpPr>
          <p:cNvPr id="65541" name="Group 8"/>
          <p:cNvGrpSpPr>
            <a:grpSpLocks/>
          </p:cNvGrpSpPr>
          <p:nvPr>
            <p:custDataLst>
              <p:tags r:id="rId4"/>
            </p:custDataLst>
          </p:nvPr>
        </p:nvGrpSpPr>
        <p:grpSpPr bwMode="auto">
          <a:xfrm>
            <a:off x="5160963" y="1066800"/>
            <a:ext cx="3221037" cy="173038"/>
            <a:chOff x="295" y="1311"/>
            <a:chExt cx="5177" cy="114"/>
          </a:xfrm>
        </p:grpSpPr>
        <p:sp>
          <p:nvSpPr>
            <p:cNvPr id="65574" name="Rectangle 9"/>
            <p:cNvSpPr>
              <a:spLocks noChangeArrowheads="1"/>
            </p:cNvSpPr>
            <p:nvPr>
              <p:custDataLst>
                <p:tags r:id="rId3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65575" name="Rectangle 10"/>
            <p:cNvSpPr>
              <a:spLocks noChangeArrowheads="1"/>
            </p:cNvSpPr>
            <p:nvPr>
              <p:custDataLst>
                <p:tags r:id="rId3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65542" name="Text Box 11"/>
          <p:cNvSpPr txBox="1">
            <a:spLocks noChangeArrowheads="1"/>
          </p:cNvSpPr>
          <p:nvPr>
            <p:custDataLst>
              <p:tags r:id="rId5"/>
            </p:custDataLst>
          </p:nvPr>
        </p:nvSpPr>
        <p:spPr bwMode="auto">
          <a:xfrm>
            <a:off x="5927725" y="2614613"/>
            <a:ext cx="1801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2.375</a:t>
            </a:r>
          </a:p>
        </p:txBody>
      </p:sp>
      <p:sp>
        <p:nvSpPr>
          <p:cNvPr id="65543" name="Text Box 15"/>
          <p:cNvSpPr txBox="1">
            <a:spLocks noChangeArrowheads="1"/>
          </p:cNvSpPr>
          <p:nvPr>
            <p:custDataLst>
              <p:tags r:id="rId6"/>
            </p:custDataLst>
          </p:nvPr>
        </p:nvSpPr>
        <p:spPr bwMode="auto">
          <a:xfrm>
            <a:off x="1198563" y="2620963"/>
            <a:ext cx="2124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10.011</a:t>
            </a:r>
          </a:p>
        </p:txBody>
      </p:sp>
      <p:sp>
        <p:nvSpPr>
          <p:cNvPr id="65544" name="Text Box 28"/>
          <p:cNvSpPr txBox="1">
            <a:spLocks noChangeArrowheads="1"/>
          </p:cNvSpPr>
          <p:nvPr>
            <p:custDataLst>
              <p:tags r:id="rId7"/>
            </p:custDataLst>
          </p:nvPr>
        </p:nvSpPr>
        <p:spPr bwMode="auto">
          <a:xfrm rot="-3488041">
            <a:off x="5727700" y="20748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a:t>
            </a:r>
          </a:p>
        </p:txBody>
      </p:sp>
      <p:sp>
        <p:nvSpPr>
          <p:cNvPr id="65545" name="Text Box 35"/>
          <p:cNvSpPr txBox="1">
            <a:spLocks noChangeArrowheads="1"/>
          </p:cNvSpPr>
          <p:nvPr>
            <p:custDataLst>
              <p:tags r:id="rId8"/>
            </p:custDataLst>
          </p:nvPr>
        </p:nvSpPr>
        <p:spPr bwMode="auto">
          <a:xfrm>
            <a:off x="3873500" y="14478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each column represents another power of the base</a:t>
            </a:r>
          </a:p>
        </p:txBody>
      </p:sp>
      <p:sp>
        <p:nvSpPr>
          <p:cNvPr id="65546" name="Text Box 36"/>
          <p:cNvSpPr txBox="1">
            <a:spLocks noChangeArrowheads="1"/>
          </p:cNvSpPr>
          <p:nvPr>
            <p:custDataLst>
              <p:tags r:id="rId9"/>
            </p:custDataLst>
          </p:nvPr>
        </p:nvSpPr>
        <p:spPr bwMode="auto">
          <a:xfrm rot="-3488041">
            <a:off x="2619375" y="2103438"/>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EIGHTHS</a:t>
            </a:r>
          </a:p>
        </p:txBody>
      </p:sp>
      <p:sp>
        <p:nvSpPr>
          <p:cNvPr id="65547" name="Text Box 37"/>
          <p:cNvSpPr txBox="1">
            <a:spLocks noChangeArrowheads="1"/>
          </p:cNvSpPr>
          <p:nvPr>
            <p:custDataLst>
              <p:tags r:id="rId10"/>
            </p:custDataLst>
          </p:nvPr>
        </p:nvSpPr>
        <p:spPr bwMode="auto">
          <a:xfrm rot="-3488041">
            <a:off x="2268538" y="2103437"/>
            <a:ext cx="1411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QUARTERS</a:t>
            </a:r>
          </a:p>
        </p:txBody>
      </p:sp>
      <p:sp>
        <p:nvSpPr>
          <p:cNvPr id="65548" name="Text Box 38"/>
          <p:cNvSpPr txBox="1">
            <a:spLocks noChangeArrowheads="1"/>
          </p:cNvSpPr>
          <p:nvPr>
            <p:custDataLst>
              <p:tags r:id="rId11"/>
            </p:custDataLst>
          </p:nvPr>
        </p:nvSpPr>
        <p:spPr bwMode="auto">
          <a:xfrm rot="-3488041">
            <a:off x="19462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HALVES</a:t>
            </a:r>
          </a:p>
        </p:txBody>
      </p:sp>
      <p:sp>
        <p:nvSpPr>
          <p:cNvPr id="65549" name="Text Box 40"/>
          <p:cNvSpPr txBox="1">
            <a:spLocks noChangeArrowheads="1"/>
          </p:cNvSpPr>
          <p:nvPr>
            <p:custDataLst>
              <p:tags r:id="rId12"/>
            </p:custDataLst>
          </p:nvPr>
        </p:nvSpPr>
        <p:spPr bwMode="auto">
          <a:xfrm rot="-3488041">
            <a:off x="1409700"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a:t>
            </a:r>
          </a:p>
        </p:txBody>
      </p:sp>
      <p:sp>
        <p:nvSpPr>
          <p:cNvPr id="65550" name="Text Box 41"/>
          <p:cNvSpPr txBox="1">
            <a:spLocks noChangeArrowheads="1"/>
          </p:cNvSpPr>
          <p:nvPr>
            <p:custDataLst>
              <p:tags r:id="rId13"/>
            </p:custDataLst>
          </p:nvPr>
        </p:nvSpPr>
        <p:spPr bwMode="auto">
          <a:xfrm rot="-3488041">
            <a:off x="823119" y="1862932"/>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a:t>
            </a:r>
          </a:p>
        </p:txBody>
      </p:sp>
      <p:sp>
        <p:nvSpPr>
          <p:cNvPr id="65551" name="Text Box 28"/>
          <p:cNvSpPr txBox="1">
            <a:spLocks noChangeArrowheads="1"/>
          </p:cNvSpPr>
          <p:nvPr>
            <p:custDataLst>
              <p:tags r:id="rId14"/>
            </p:custDataLst>
          </p:nvPr>
        </p:nvSpPr>
        <p:spPr bwMode="auto">
          <a:xfrm rot="-3488041">
            <a:off x="6337300" y="2078038"/>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TENTHS</a:t>
            </a:r>
          </a:p>
        </p:txBody>
      </p:sp>
      <p:sp>
        <p:nvSpPr>
          <p:cNvPr id="65552" name="Text Box 28"/>
          <p:cNvSpPr txBox="1">
            <a:spLocks noChangeArrowheads="1"/>
          </p:cNvSpPr>
          <p:nvPr>
            <p:custDataLst>
              <p:tags r:id="rId15"/>
            </p:custDataLst>
          </p:nvPr>
        </p:nvSpPr>
        <p:spPr bwMode="auto">
          <a:xfrm rot="-3488041">
            <a:off x="6710363" y="2041525"/>
            <a:ext cx="14938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HUNDRETHS</a:t>
            </a:r>
          </a:p>
        </p:txBody>
      </p:sp>
      <p:sp>
        <p:nvSpPr>
          <p:cNvPr id="65553" name="Text Box 28"/>
          <p:cNvSpPr txBox="1">
            <a:spLocks noChangeArrowheads="1"/>
          </p:cNvSpPr>
          <p:nvPr>
            <p:custDataLst>
              <p:tags r:id="rId16"/>
            </p:custDataLst>
          </p:nvPr>
        </p:nvSpPr>
        <p:spPr bwMode="auto">
          <a:xfrm rot="-3488041">
            <a:off x="7077075" y="2039938"/>
            <a:ext cx="150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THOUSANDTHS</a:t>
            </a:r>
          </a:p>
        </p:txBody>
      </p:sp>
      <p:sp>
        <p:nvSpPr>
          <p:cNvPr id="65554" name="TextBox 59"/>
          <p:cNvSpPr txBox="1">
            <a:spLocks noChangeArrowheads="1"/>
          </p:cNvSpPr>
          <p:nvPr/>
        </p:nvSpPr>
        <p:spPr bwMode="auto">
          <a:xfrm>
            <a:off x="381000" y="4876800"/>
            <a:ext cx="450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a:t> 0.0001100110011001100110011...</a:t>
            </a:r>
          </a:p>
        </p:txBody>
      </p:sp>
      <p:sp>
        <p:nvSpPr>
          <p:cNvPr id="65555" name="TextBox 60"/>
          <p:cNvSpPr txBox="1">
            <a:spLocks noChangeArrowheads="1"/>
          </p:cNvSpPr>
          <p:nvPr/>
        </p:nvSpPr>
        <p:spPr bwMode="auto">
          <a:xfrm>
            <a:off x="6592888" y="4876800"/>
            <a:ext cx="64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a:t> 0.1</a:t>
            </a:r>
          </a:p>
        </p:txBody>
      </p:sp>
      <p:grpSp>
        <p:nvGrpSpPr>
          <p:cNvPr id="65556" name="Group 23"/>
          <p:cNvGrpSpPr>
            <a:grpSpLocks/>
          </p:cNvGrpSpPr>
          <p:nvPr>
            <p:custDataLst>
              <p:tags r:id="rId17"/>
            </p:custDataLst>
          </p:nvPr>
        </p:nvGrpSpPr>
        <p:grpSpPr bwMode="auto">
          <a:xfrm>
            <a:off x="190500" y="6038850"/>
            <a:ext cx="531813" cy="600075"/>
            <a:chOff x="2928" y="1051"/>
            <a:chExt cx="840" cy="957"/>
          </a:xfrm>
        </p:grpSpPr>
        <p:sp>
          <p:nvSpPr>
            <p:cNvPr id="65561" name="Freeform 24"/>
            <p:cNvSpPr>
              <a:spLocks/>
            </p:cNvSpPr>
            <p:nvPr>
              <p:custDataLst>
                <p:tags r:id="rId21"/>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62" name="Oval 25"/>
            <p:cNvSpPr>
              <a:spLocks noChangeArrowheads="1"/>
            </p:cNvSpPr>
            <p:nvPr>
              <p:custDataLst>
                <p:tags r:id="rId2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65563" name="Oval 26"/>
            <p:cNvSpPr>
              <a:spLocks noChangeArrowheads="1"/>
            </p:cNvSpPr>
            <p:nvPr>
              <p:custDataLst>
                <p:tags r:id="rId2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4" name="Oval 27"/>
            <p:cNvSpPr>
              <a:spLocks noChangeArrowheads="1"/>
            </p:cNvSpPr>
            <p:nvPr>
              <p:custDataLst>
                <p:tags r:id="rId2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5" name="Oval 28"/>
            <p:cNvSpPr>
              <a:spLocks noChangeArrowheads="1"/>
            </p:cNvSpPr>
            <p:nvPr>
              <p:custDataLst>
                <p:tags r:id="rId2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6" name="Oval 29"/>
            <p:cNvSpPr>
              <a:spLocks noChangeArrowheads="1"/>
            </p:cNvSpPr>
            <p:nvPr>
              <p:custDataLst>
                <p:tags r:id="rId2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7" name="Oval 30"/>
            <p:cNvSpPr>
              <a:spLocks noChangeArrowheads="1"/>
            </p:cNvSpPr>
            <p:nvPr>
              <p:custDataLst>
                <p:tags r:id="rId2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8" name="Oval 31"/>
            <p:cNvSpPr>
              <a:spLocks noChangeArrowheads="1"/>
            </p:cNvSpPr>
            <p:nvPr>
              <p:custDataLst>
                <p:tags r:id="rId2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65569" name="AutoShape 32"/>
            <p:cNvSpPr>
              <a:spLocks noChangeArrowheads="1"/>
            </p:cNvSpPr>
            <p:nvPr>
              <p:custDataLst>
                <p:tags r:id="rId2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65570" name="Freeform 33"/>
            <p:cNvSpPr>
              <a:spLocks/>
            </p:cNvSpPr>
            <p:nvPr>
              <p:custDataLst>
                <p:tags r:id="rId3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71" name="Freeform 34"/>
            <p:cNvSpPr>
              <a:spLocks/>
            </p:cNvSpPr>
            <p:nvPr>
              <p:custDataLst>
                <p:tags r:id="rId3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72" name="Freeform 35"/>
            <p:cNvSpPr>
              <a:spLocks/>
            </p:cNvSpPr>
            <p:nvPr>
              <p:custDataLst>
                <p:tags r:id="rId3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73" name="Freeform 36"/>
            <p:cNvSpPr>
              <a:spLocks/>
            </p:cNvSpPr>
            <p:nvPr>
              <p:custDataLst>
                <p:tags r:id="rId3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57" name="Text Box 37"/>
          <p:cNvSpPr txBox="1">
            <a:spLocks noChangeArrowheads="1"/>
          </p:cNvSpPr>
          <p:nvPr>
            <p:custDataLst>
              <p:tags r:id="rId18"/>
            </p:custDataLst>
          </p:nvPr>
        </p:nvSpPr>
        <p:spPr bwMode="auto">
          <a:xfrm>
            <a:off x="690563" y="5819775"/>
            <a:ext cx="2601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067B0E"/>
                </a:solidFill>
                <a:latin typeface="Calibri" pitchFamily="-106" charset="0"/>
              </a:rPr>
              <a:t>Now I see the "point" of binary!</a:t>
            </a:r>
          </a:p>
        </p:txBody>
      </p:sp>
      <p:sp>
        <p:nvSpPr>
          <p:cNvPr id="65558" name="Text Box 28"/>
          <p:cNvSpPr txBox="1">
            <a:spLocks noChangeArrowheads="1"/>
          </p:cNvSpPr>
          <p:nvPr>
            <p:custDataLst>
              <p:tags r:id="rId19"/>
            </p:custDataLst>
          </p:nvPr>
        </p:nvSpPr>
        <p:spPr bwMode="auto">
          <a:xfrm rot="-3488041">
            <a:off x="6032500" y="2058988"/>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C00000"/>
                </a:solidFill>
                <a:latin typeface="Comic Sans MS" pitchFamily="-106" charset="0"/>
              </a:rPr>
              <a:t>DECIMAL point</a:t>
            </a:r>
          </a:p>
        </p:txBody>
      </p:sp>
      <p:sp>
        <p:nvSpPr>
          <p:cNvPr id="65559" name="Text Box 28"/>
          <p:cNvSpPr txBox="1">
            <a:spLocks noChangeArrowheads="1"/>
          </p:cNvSpPr>
          <p:nvPr>
            <p:custDataLst>
              <p:tags r:id="rId20"/>
            </p:custDataLst>
          </p:nvPr>
        </p:nvSpPr>
        <p:spPr bwMode="auto">
          <a:xfrm rot="-3488041">
            <a:off x="1689100"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C00000"/>
                </a:solidFill>
                <a:latin typeface="Comic Sans MS" pitchFamily="-106" charset="0"/>
              </a:rPr>
              <a:t>BINARY point</a:t>
            </a:r>
          </a:p>
        </p:txBody>
      </p:sp>
      <p:cxnSp>
        <p:nvCxnSpPr>
          <p:cNvPr id="65560" name="Straight Arrow Connector 41"/>
          <p:cNvCxnSpPr>
            <a:cxnSpLocks noChangeShapeType="1"/>
          </p:cNvCxnSpPr>
          <p:nvPr/>
        </p:nvCxnSpPr>
        <p:spPr bwMode="auto">
          <a:xfrm rot="16200000" flipV="1">
            <a:off x="591344" y="5522119"/>
            <a:ext cx="517525" cy="122237"/>
          </a:xfrm>
          <a:prstGeom prst="straightConnector1">
            <a:avLst/>
          </a:prstGeom>
          <a:noFill/>
          <a:ln w="19050">
            <a:solidFill>
              <a:srgbClr val="067B0E"/>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300651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custDataLst>
              <p:tags r:id="rId1"/>
            </p:custDataLst>
          </p:nvPr>
        </p:nvGrpSpPr>
        <p:grpSpPr bwMode="auto">
          <a:xfrm>
            <a:off x="2743200" y="1143000"/>
            <a:ext cx="3221038" cy="173038"/>
            <a:chOff x="295" y="1311"/>
            <a:chExt cx="5177" cy="114"/>
          </a:xfrm>
        </p:grpSpPr>
        <p:sp>
          <p:nvSpPr>
            <p:cNvPr id="66566"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66567"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66563" name="Text Box 5"/>
          <p:cNvSpPr txBox="1">
            <a:spLocks noChangeArrowheads="1"/>
          </p:cNvSpPr>
          <p:nvPr>
            <p:custDataLst>
              <p:tags r:id="rId2"/>
            </p:custDataLst>
          </p:nvPr>
        </p:nvSpPr>
        <p:spPr bwMode="auto">
          <a:xfrm>
            <a:off x="990600" y="228600"/>
            <a:ext cx="6946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Floats? Let's look at </a:t>
            </a:r>
            <a:r>
              <a:rPr lang="en-US" sz="4000" b="1">
                <a:latin typeface="Courier New" pitchFamily="-106" charset="0"/>
                <a:cs typeface="Courier New" pitchFamily="-106" charset="0"/>
              </a:rPr>
              <a:t>math.pi</a:t>
            </a:r>
            <a:r>
              <a:rPr lang="en-US" sz="4000"/>
              <a:t>...</a:t>
            </a:r>
          </a:p>
        </p:txBody>
      </p:sp>
      <p:sp>
        <p:nvSpPr>
          <p:cNvPr id="66564" name="Rectangle 41"/>
          <p:cNvSpPr>
            <a:spLocks noChangeArrowheads="1"/>
          </p:cNvSpPr>
          <p:nvPr/>
        </p:nvSpPr>
        <p:spPr bwMode="auto">
          <a:xfrm>
            <a:off x="457200" y="1905000"/>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latin typeface="Courier New" pitchFamily="-106" charset="0"/>
                <a:cs typeface="Courier New" pitchFamily="-106" charset="0"/>
              </a:rPr>
              <a:t>&gt;&gt;&gt; </a:t>
            </a:r>
            <a:r>
              <a:rPr lang="en-US" sz="3600" b="1">
                <a:solidFill>
                  <a:srgbClr val="FF9900"/>
                </a:solidFill>
                <a:latin typeface="Courier New" pitchFamily="-106" charset="0"/>
                <a:cs typeface="Courier New" pitchFamily="-106" charset="0"/>
              </a:rPr>
              <a:t>import</a:t>
            </a:r>
            <a:r>
              <a:rPr lang="en-US" sz="3600" b="1">
                <a:latin typeface="Courier New" pitchFamily="-106" charset="0"/>
                <a:cs typeface="Courier New" pitchFamily="-106" charset="0"/>
              </a:rPr>
              <a:t> math</a:t>
            </a:r>
          </a:p>
          <a:p>
            <a:r>
              <a:rPr lang="en-US" sz="3600" b="1">
                <a:latin typeface="Courier New" pitchFamily="-106" charset="0"/>
                <a:cs typeface="Courier New" pitchFamily="-106" charset="0"/>
              </a:rPr>
              <a:t>&gt;&gt;&gt; math.pi</a:t>
            </a:r>
          </a:p>
          <a:p>
            <a:r>
              <a:rPr lang="en-US" sz="3600" b="1">
                <a:solidFill>
                  <a:srgbClr val="1C10EF"/>
                </a:solidFill>
                <a:latin typeface="Courier New" pitchFamily="-106" charset="0"/>
                <a:cs typeface="Courier New" pitchFamily="-106" charset="0"/>
              </a:rPr>
              <a:t>3.141592653589793</a:t>
            </a:r>
          </a:p>
          <a:p>
            <a:endParaRPr lang="en-US" sz="3600" b="1">
              <a:latin typeface="Courier New" pitchFamily="-106" charset="0"/>
              <a:cs typeface="Courier New" pitchFamily="-106" charset="0"/>
            </a:endParaRPr>
          </a:p>
          <a:p>
            <a:endParaRPr lang="en-US" sz="3600">
              <a:latin typeface="Calibri" pitchFamily="-106" charset="0"/>
            </a:endParaRPr>
          </a:p>
          <a:p>
            <a:endParaRPr lang="en-US" sz="3600">
              <a:latin typeface="Calibri" pitchFamily="-106" charset="0"/>
            </a:endParaRPr>
          </a:p>
          <a:p>
            <a:r>
              <a:rPr lang="en-US" sz="3600">
                <a:latin typeface="Calibri" pitchFamily="-106" charset="0"/>
              </a:rPr>
              <a:t>Seems ok...</a:t>
            </a:r>
          </a:p>
          <a:p>
            <a:r>
              <a:rPr lang="en-US" sz="3600">
                <a:latin typeface="Calibri" pitchFamily="-106" charset="0"/>
              </a:rPr>
              <a:t>How to get the </a:t>
            </a:r>
            <a:r>
              <a:rPr lang="en-US" sz="3600" b="1" i="1" u="sng">
                <a:latin typeface="Calibri" pitchFamily="-106" charset="0"/>
              </a:rPr>
              <a:t>least</a:t>
            </a:r>
            <a:r>
              <a:rPr lang="en-US" sz="3600">
                <a:latin typeface="Calibri" pitchFamily="-106" charset="0"/>
              </a:rPr>
              <a:t> significant figures? </a:t>
            </a:r>
          </a:p>
        </p:txBody>
      </p:sp>
      <p:pic>
        <p:nvPicPr>
          <p:cNvPr id="66565" name="Picture 2"/>
          <p:cNvPicPr>
            <a:picLocks noChangeAspect="1" noChangeArrowheads="1"/>
          </p:cNvPicPr>
          <p:nvPr/>
        </p:nvPicPr>
        <p:blipFill>
          <a:blip r:embed="rId6">
            <a:extLst>
              <a:ext uri="{28A0092B-C50C-407E-A947-70E740481C1C}">
                <a14:useLocalDpi xmlns:a14="http://schemas.microsoft.com/office/drawing/2010/main" val="0"/>
              </a:ext>
            </a:extLst>
          </a:blip>
          <a:srcRect l="21802" t="43214" r="20555" b="47997"/>
          <a:stretch>
            <a:fillRect/>
          </a:stretch>
        </p:blipFill>
        <p:spPr bwMode="auto">
          <a:xfrm>
            <a:off x="381000" y="3962400"/>
            <a:ext cx="8335963" cy="9144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728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custDataLst>
              <p:tags r:id="rId1"/>
            </p:custDataLst>
          </p:nvPr>
        </p:nvSpPr>
        <p:spPr bwMode="auto">
          <a:xfrm>
            <a:off x="5943600" y="381000"/>
            <a:ext cx="2667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spcBef>
                <a:spcPct val="50000"/>
              </a:spcBef>
            </a:pPr>
            <a:r>
              <a:rPr lang="en-US" sz="4200" b="1" dirty="0">
                <a:solidFill>
                  <a:srgbClr val="000000"/>
                </a:solidFill>
                <a:latin typeface="Cambria" pitchFamily="18" charset="0"/>
              </a:rPr>
              <a:t>?!?!</a:t>
            </a:r>
          </a:p>
        </p:txBody>
      </p:sp>
      <p:pic>
        <p:nvPicPr>
          <p:cNvPr id="583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5254625"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75" y="1135063"/>
            <a:ext cx="44958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8784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custDataLst>
              <p:tags r:id="rId1"/>
            </p:custDataLst>
          </p:nvPr>
        </p:nvSpPr>
        <p:spPr bwMode="auto">
          <a:xfrm>
            <a:off x="1524000" y="152400"/>
            <a:ext cx="7239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eaLnBrk="1" hangingPunct="1">
              <a:spcBef>
                <a:spcPct val="50000"/>
              </a:spcBef>
            </a:pPr>
            <a:r>
              <a:rPr lang="en-US" sz="4200">
                <a:solidFill>
                  <a:srgbClr val="000000"/>
                </a:solidFill>
                <a:latin typeface="Times New Roman" pitchFamily="-106" charset="0"/>
              </a:rPr>
              <a:t>Eye-catching submissions...</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29204" r="17458" b="41685"/>
          <a:stretch>
            <a:fillRect/>
          </a:stretch>
        </p:blipFill>
        <p:spPr bwMode="auto">
          <a:xfrm>
            <a:off x="152400" y="1638300"/>
            <a:ext cx="3725863" cy="3962400"/>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r="31020"/>
          <a:stretch>
            <a:fillRect/>
          </a:stretch>
        </p:blipFill>
        <p:spPr bwMode="auto">
          <a:xfrm>
            <a:off x="4038600" y="1066800"/>
            <a:ext cx="4926013" cy="51054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0297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custDataLst>
              <p:tags r:id="rId1"/>
            </p:custDataLst>
          </p:nvPr>
        </p:nvSpPr>
        <p:spPr bwMode="auto">
          <a:xfrm>
            <a:off x="1524000" y="152400"/>
            <a:ext cx="7239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eaLnBrk="1" hangingPunct="1">
              <a:spcBef>
                <a:spcPct val="50000"/>
              </a:spcBef>
            </a:pPr>
            <a:r>
              <a:rPr lang="en-US" sz="4200">
                <a:solidFill>
                  <a:srgbClr val="000000"/>
                </a:solidFill>
                <a:latin typeface="Times New Roman" pitchFamily="-106" charset="0"/>
              </a:rPr>
              <a:t>Eye-catching submissions...</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l="22163" t="12579" r="19572" b="1382"/>
          <a:stretch>
            <a:fillRect/>
          </a:stretch>
        </p:blipFill>
        <p:spPr bwMode="auto">
          <a:xfrm>
            <a:off x="152400" y="1143000"/>
            <a:ext cx="4754563" cy="4668838"/>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3"/>
          <p:cNvPicPr>
            <a:picLocks noChangeAspect="1" noChangeArrowheads="1"/>
          </p:cNvPicPr>
          <p:nvPr/>
        </p:nvPicPr>
        <p:blipFill>
          <a:blip r:embed="rId4">
            <a:extLst>
              <a:ext uri="{28A0092B-C50C-407E-A947-70E740481C1C}">
                <a14:useLocalDpi xmlns:a14="http://schemas.microsoft.com/office/drawing/2010/main" val="0"/>
              </a:ext>
            </a:extLst>
          </a:blip>
          <a:srcRect l="24463" t="15799" r="20442" b="5106"/>
          <a:stretch>
            <a:fillRect/>
          </a:stretch>
        </p:blipFill>
        <p:spPr bwMode="auto">
          <a:xfrm>
            <a:off x="5062538" y="1585913"/>
            <a:ext cx="3962400" cy="3783012"/>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7556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custDataLst>
              <p:tags r:id="rId1"/>
            </p:custDataLst>
          </p:nvPr>
        </p:nvSpPr>
        <p:spPr bwMode="auto">
          <a:xfrm>
            <a:off x="5562600" y="152400"/>
            <a:ext cx="3200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eaLnBrk="1" hangingPunct="1">
              <a:spcBef>
                <a:spcPct val="50000"/>
              </a:spcBef>
            </a:pPr>
            <a:r>
              <a:rPr lang="en-US" sz="4200">
                <a:solidFill>
                  <a:srgbClr val="000000"/>
                </a:solidFill>
                <a:latin typeface="Times New Roman" pitchFamily="-106" charset="0"/>
              </a:rPr>
              <a:t>Turtle Art…</a:t>
            </a:r>
          </a:p>
        </p:txBody>
      </p:sp>
      <p:pic>
        <p:nvPicPr>
          <p:cNvPr id="6144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6054"/>
          <a:stretch/>
        </p:blipFill>
        <p:spPr bwMode="auto">
          <a:xfrm>
            <a:off x="195263" y="2286000"/>
            <a:ext cx="450691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4" name="Picture 6"/>
          <p:cNvPicPr>
            <a:picLocks noChangeAspect="1" noChangeArrowheads="1"/>
          </p:cNvPicPr>
          <p:nvPr/>
        </p:nvPicPr>
        <p:blipFill>
          <a:blip r:embed="rId4">
            <a:extLst>
              <a:ext uri="{28A0092B-C50C-407E-A947-70E740481C1C}">
                <a14:useLocalDpi xmlns:a14="http://schemas.microsoft.com/office/drawing/2010/main" val="0"/>
              </a:ext>
            </a:extLst>
          </a:blip>
          <a:srcRect l="6316" t="4259" r="5791" b="8435"/>
          <a:stretch>
            <a:fillRect/>
          </a:stretch>
        </p:blipFill>
        <p:spPr bwMode="auto">
          <a:xfrm>
            <a:off x="4876800" y="1828800"/>
            <a:ext cx="40909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632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6"/>
          <p:cNvSpPr txBox="1">
            <a:spLocks noChangeArrowheads="1"/>
          </p:cNvSpPr>
          <p:nvPr>
            <p:custDataLst>
              <p:tags r:id="rId1"/>
            </p:custDataLst>
          </p:nvPr>
        </p:nvSpPr>
        <p:spPr bwMode="auto">
          <a:xfrm>
            <a:off x="1668463" y="152400"/>
            <a:ext cx="59515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dirty="0" smtClean="0">
                <a:latin typeface="Cambria" pitchFamily="18" charset="0"/>
              </a:rPr>
              <a:t>Bits everywhere!</a:t>
            </a:r>
            <a:endParaRPr lang="en-US" sz="4200"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1026" name="Ink 44"/>
              <p14:cNvContentPartPr>
                <a14:cpLocks xmlns:a14="http://schemas.microsoft.com/office/drawing/2010/main" noRot="1" noChangeAspect="1" noEditPoints="1" noChangeArrowheads="1" noChangeShapeType="1"/>
              </p14:cNvContentPartPr>
              <p14:nvPr/>
            </p14:nvContentPartPr>
            <p14:xfrm>
              <a:off x="5194300" y="185738"/>
              <a:ext cx="279400" cy="250825"/>
            </p14:xfrm>
          </p:contentPart>
        </mc:Choice>
        <mc:Fallback xmlns="">
          <p:pic>
            <p:nvPicPr>
              <p:cNvPr id="1026" name="Ink 44"/>
              <p:cNvPicPr>
                <a:picLocks noRot="1" noChangeAspect="1" noEditPoints="1" noChangeArrowheads="1" noChangeShapeType="1"/>
              </p:cNvPicPr>
              <p:nvPr/>
            </p:nvPicPr>
            <p:blipFill>
              <a:blip r:embed="rId18"/>
              <a:stretch>
                <a:fillRect/>
              </a:stretch>
            </p:blipFill>
            <p:spPr>
              <a:xfrm>
                <a:off x="5190339" y="174582"/>
                <a:ext cx="290922" cy="265939"/>
              </a:xfrm>
              <a:prstGeom prst="rect">
                <a:avLst/>
              </a:prstGeom>
            </p:spPr>
          </p:pic>
        </mc:Fallback>
      </mc:AlternateContent>
      <p:pic>
        <p:nvPicPr>
          <p:cNvPr id="6" name="Picture 2"/>
          <p:cNvPicPr>
            <a:picLocks noChangeAspect="1"/>
          </p:cNvPicPr>
          <p:nvPr/>
        </p:nvPicPr>
        <p:blipFill>
          <a:blip r:embed="rId19">
            <a:extLst>
              <a:ext uri="{28A0092B-C50C-407E-A947-70E740481C1C}">
                <a14:useLocalDpi xmlns:a14="http://schemas.microsoft.com/office/drawing/2010/main" val="0"/>
              </a:ext>
            </a:extLst>
          </a:blip>
          <a:srcRect t="16447"/>
          <a:stretch>
            <a:fillRect/>
          </a:stretch>
        </p:blipFill>
        <p:spPr bwMode="auto">
          <a:xfrm>
            <a:off x="4724400" y="1219200"/>
            <a:ext cx="41148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23850" y="228600"/>
            <a:ext cx="4171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5229225" y="595400"/>
            <a:ext cx="3105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3600" dirty="0">
                <a:solidFill>
                  <a:srgbClr val="000000"/>
                </a:solidFill>
                <a:latin typeface="Cambria" pitchFamily="18" charset="0"/>
              </a:rPr>
              <a:t>LA County Fair</a:t>
            </a:r>
            <a:endParaRPr lang="en-US" sz="3600" dirty="0">
              <a:solidFill>
                <a:srgbClr val="0333FF"/>
              </a:solidFill>
              <a:latin typeface="Cambria" pitchFamily="18" charset="0"/>
            </a:endParaRPr>
          </a:p>
        </p:txBody>
      </p:sp>
      <p:sp>
        <p:nvSpPr>
          <p:cNvPr id="9" name="Rectangle 40"/>
          <p:cNvSpPr>
            <a:spLocks noChangeArrowheads="1"/>
          </p:cNvSpPr>
          <p:nvPr/>
        </p:nvSpPr>
        <p:spPr bwMode="auto">
          <a:xfrm>
            <a:off x="2689225" y="6019800"/>
            <a:ext cx="4240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3600" dirty="0" smtClean="0">
                <a:solidFill>
                  <a:srgbClr val="000000"/>
                </a:solidFill>
                <a:latin typeface="Cambria" pitchFamily="18" charset="0"/>
              </a:rPr>
              <a:t>most binary dessert!</a:t>
            </a:r>
            <a:endParaRPr lang="en-US" sz="3600" dirty="0">
              <a:solidFill>
                <a:srgbClr val="0333FF"/>
              </a:solidFill>
              <a:latin typeface="Cambria" pitchFamily="18" charset="0"/>
            </a:endParaRPr>
          </a:p>
        </p:txBody>
      </p:sp>
    </p:spTree>
    <p:extLst>
      <p:ext uri="{BB962C8B-B14F-4D97-AF65-F5344CB8AC3E}">
        <p14:creationId xmlns:p14="http://schemas.microsoft.com/office/powerpoint/2010/main" val="14972651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6"/>
          <p:cNvSpPr txBox="1">
            <a:spLocks noChangeArrowheads="1"/>
          </p:cNvSpPr>
          <p:nvPr>
            <p:custDataLst>
              <p:tags r:id="rId1"/>
            </p:custDataLst>
          </p:nvPr>
        </p:nvSpPr>
        <p:spPr bwMode="auto">
          <a:xfrm>
            <a:off x="457200" y="2413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0.0000</a:t>
            </a:r>
          </a:p>
        </p:txBody>
      </p:sp>
      <p:sp>
        <p:nvSpPr>
          <p:cNvPr id="67587" name="Text Box 7"/>
          <p:cNvSpPr txBox="1">
            <a:spLocks noChangeArrowheads="1"/>
          </p:cNvSpPr>
          <p:nvPr>
            <p:custDataLst>
              <p:tags r:id="rId2"/>
            </p:custDataLst>
          </p:nvPr>
        </p:nvSpPr>
        <p:spPr bwMode="auto">
          <a:xfrm>
            <a:off x="457200" y="2794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0.0001</a:t>
            </a:r>
          </a:p>
        </p:txBody>
      </p:sp>
      <p:sp>
        <p:nvSpPr>
          <p:cNvPr id="67588" name="Text Box 8"/>
          <p:cNvSpPr txBox="1">
            <a:spLocks noChangeArrowheads="1"/>
          </p:cNvSpPr>
          <p:nvPr>
            <p:custDataLst>
              <p:tags r:id="rId3"/>
            </p:custDataLst>
          </p:nvPr>
        </p:nvSpPr>
        <p:spPr bwMode="auto">
          <a:xfrm>
            <a:off x="457200" y="317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0.0010</a:t>
            </a:r>
          </a:p>
        </p:txBody>
      </p:sp>
      <p:sp>
        <p:nvSpPr>
          <p:cNvPr id="67589" name="Text Box 9"/>
          <p:cNvSpPr txBox="1">
            <a:spLocks noChangeArrowheads="1"/>
          </p:cNvSpPr>
          <p:nvPr>
            <p:custDataLst>
              <p:tags r:id="rId4"/>
            </p:custDataLst>
          </p:nvPr>
        </p:nvSpPr>
        <p:spPr bwMode="auto">
          <a:xfrm>
            <a:off x="457200" y="3556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0.0011</a:t>
            </a:r>
          </a:p>
        </p:txBody>
      </p:sp>
      <p:sp>
        <p:nvSpPr>
          <p:cNvPr id="67590" name="Text Box 10"/>
          <p:cNvSpPr txBox="1">
            <a:spLocks noChangeArrowheads="1"/>
          </p:cNvSpPr>
          <p:nvPr>
            <p:custDataLst>
              <p:tags r:id="rId5"/>
            </p:custDataLst>
          </p:nvPr>
        </p:nvSpPr>
        <p:spPr bwMode="auto">
          <a:xfrm>
            <a:off x="457200" y="607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0.1111</a:t>
            </a:r>
          </a:p>
        </p:txBody>
      </p:sp>
      <p:sp>
        <p:nvSpPr>
          <p:cNvPr id="67591" name="Text Box 11"/>
          <p:cNvSpPr txBox="1">
            <a:spLocks noChangeArrowheads="1"/>
          </p:cNvSpPr>
          <p:nvPr>
            <p:custDataLst>
              <p:tags r:id="rId6"/>
            </p:custDataLst>
          </p:nvPr>
        </p:nvSpPr>
        <p:spPr bwMode="auto">
          <a:xfrm>
            <a:off x="457200" y="3937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0.0100</a:t>
            </a:r>
          </a:p>
        </p:txBody>
      </p:sp>
      <p:sp>
        <p:nvSpPr>
          <p:cNvPr id="67592" name="Text Box 12"/>
          <p:cNvSpPr txBox="1">
            <a:spLocks noChangeArrowheads="1"/>
          </p:cNvSpPr>
          <p:nvPr>
            <p:custDataLst>
              <p:tags r:id="rId7"/>
            </p:custDataLst>
          </p:nvPr>
        </p:nvSpPr>
        <p:spPr bwMode="auto">
          <a:xfrm>
            <a:off x="457200" y="4318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0.0101</a:t>
            </a:r>
          </a:p>
        </p:txBody>
      </p:sp>
      <p:sp>
        <p:nvSpPr>
          <p:cNvPr id="67593" name="Line 13"/>
          <p:cNvSpPr>
            <a:spLocks noChangeShapeType="1"/>
          </p:cNvSpPr>
          <p:nvPr>
            <p:custDataLst>
              <p:tags r:id="rId8"/>
            </p:custDataLst>
          </p:nvPr>
        </p:nvSpPr>
        <p:spPr bwMode="auto">
          <a:xfrm>
            <a:off x="958850" y="6527800"/>
            <a:ext cx="649288"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7594" name="Text Box 14"/>
          <p:cNvSpPr txBox="1">
            <a:spLocks noChangeArrowheads="1"/>
          </p:cNvSpPr>
          <p:nvPr>
            <p:custDataLst>
              <p:tags r:id="rId9"/>
            </p:custDataLst>
          </p:nvPr>
        </p:nvSpPr>
        <p:spPr bwMode="auto">
          <a:xfrm>
            <a:off x="874713" y="6567488"/>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solidFill>
                  <a:srgbClr val="1E16E4"/>
                </a:solidFill>
                <a:latin typeface="Comic Sans MS" pitchFamily="-106" charset="0"/>
              </a:rPr>
              <a:t>4 bits</a:t>
            </a:r>
          </a:p>
        </p:txBody>
      </p:sp>
      <p:sp>
        <p:nvSpPr>
          <p:cNvPr id="67595" name="Text Box 16"/>
          <p:cNvSpPr txBox="1">
            <a:spLocks noChangeArrowheads="1"/>
          </p:cNvSpPr>
          <p:nvPr>
            <p:custDataLst>
              <p:tags r:id="rId10"/>
            </p:custDataLst>
          </p:nvPr>
        </p:nvSpPr>
        <p:spPr bwMode="auto">
          <a:xfrm>
            <a:off x="457200" y="5689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0.1110</a:t>
            </a:r>
          </a:p>
        </p:txBody>
      </p:sp>
      <p:sp>
        <p:nvSpPr>
          <p:cNvPr id="67596" name="Text Box 17"/>
          <p:cNvSpPr txBox="1">
            <a:spLocks noChangeArrowheads="1"/>
          </p:cNvSpPr>
          <p:nvPr>
            <p:custDataLst>
              <p:tags r:id="rId11"/>
            </p:custDataLst>
          </p:nvPr>
        </p:nvSpPr>
        <p:spPr bwMode="auto">
          <a:xfrm>
            <a:off x="457200" y="5308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0.1101</a:t>
            </a:r>
          </a:p>
        </p:txBody>
      </p:sp>
      <p:sp>
        <p:nvSpPr>
          <p:cNvPr id="67597" name="Text Box 18"/>
          <p:cNvSpPr txBox="1">
            <a:spLocks noChangeArrowheads="1"/>
          </p:cNvSpPr>
          <p:nvPr>
            <p:custDataLst>
              <p:tags r:id="rId12"/>
            </p:custDataLst>
          </p:nvPr>
        </p:nvSpPr>
        <p:spPr bwMode="auto">
          <a:xfrm>
            <a:off x="457200" y="4927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b="1">
                <a:latin typeface="Courier New" pitchFamily="-106" charset="0"/>
              </a:rPr>
              <a:t>0.1100</a:t>
            </a:r>
          </a:p>
        </p:txBody>
      </p:sp>
      <p:sp>
        <p:nvSpPr>
          <p:cNvPr id="67598" name="Text Box 19"/>
          <p:cNvSpPr txBox="1">
            <a:spLocks noChangeArrowheads="1"/>
          </p:cNvSpPr>
          <p:nvPr>
            <p:custDataLst>
              <p:tags r:id="rId13"/>
            </p:custDataLst>
          </p:nvPr>
        </p:nvSpPr>
        <p:spPr bwMode="auto">
          <a:xfrm>
            <a:off x="708025" y="4538663"/>
            <a:ext cx="80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67599" name="Text Box 20"/>
          <p:cNvSpPr txBox="1">
            <a:spLocks noChangeArrowheads="1"/>
          </p:cNvSpPr>
          <p:nvPr>
            <p:custDataLst>
              <p:tags r:id="rId14"/>
            </p:custDataLst>
          </p:nvPr>
        </p:nvSpPr>
        <p:spPr bwMode="auto">
          <a:xfrm>
            <a:off x="2790825" y="2409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0.0000    </a:t>
            </a:r>
          </a:p>
        </p:txBody>
      </p:sp>
      <p:sp>
        <p:nvSpPr>
          <p:cNvPr id="67600" name="Text Box 22"/>
          <p:cNvSpPr txBox="1">
            <a:spLocks noChangeArrowheads="1"/>
          </p:cNvSpPr>
          <p:nvPr>
            <p:custDataLst>
              <p:tags r:id="rId15"/>
            </p:custDataLst>
          </p:nvPr>
        </p:nvSpPr>
        <p:spPr bwMode="auto">
          <a:xfrm>
            <a:off x="2790825" y="2790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0.0625</a:t>
            </a:r>
          </a:p>
        </p:txBody>
      </p:sp>
      <p:sp>
        <p:nvSpPr>
          <p:cNvPr id="67601" name="Text Box 23"/>
          <p:cNvSpPr txBox="1">
            <a:spLocks noChangeArrowheads="1"/>
          </p:cNvSpPr>
          <p:nvPr>
            <p:custDataLst>
              <p:tags r:id="rId16"/>
            </p:custDataLst>
          </p:nvPr>
        </p:nvSpPr>
        <p:spPr bwMode="auto">
          <a:xfrm>
            <a:off x="2790825" y="31718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0.1250</a:t>
            </a:r>
          </a:p>
        </p:txBody>
      </p:sp>
      <p:sp>
        <p:nvSpPr>
          <p:cNvPr id="67602" name="Text Box 24"/>
          <p:cNvSpPr txBox="1">
            <a:spLocks noChangeArrowheads="1"/>
          </p:cNvSpPr>
          <p:nvPr>
            <p:custDataLst>
              <p:tags r:id="rId17"/>
            </p:custDataLst>
          </p:nvPr>
        </p:nvSpPr>
        <p:spPr bwMode="auto">
          <a:xfrm>
            <a:off x="2790825" y="35512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0.1875</a:t>
            </a:r>
          </a:p>
        </p:txBody>
      </p:sp>
      <p:sp>
        <p:nvSpPr>
          <p:cNvPr id="67603" name="Text Box 25"/>
          <p:cNvSpPr txBox="1">
            <a:spLocks noChangeArrowheads="1"/>
          </p:cNvSpPr>
          <p:nvPr>
            <p:custDataLst>
              <p:tags r:id="rId18"/>
            </p:custDataLst>
          </p:nvPr>
        </p:nvSpPr>
        <p:spPr bwMode="auto">
          <a:xfrm>
            <a:off x="2790825" y="39322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0.2500</a:t>
            </a:r>
          </a:p>
        </p:txBody>
      </p:sp>
      <p:sp>
        <p:nvSpPr>
          <p:cNvPr id="67604" name="Text Box 26"/>
          <p:cNvSpPr txBox="1">
            <a:spLocks noChangeArrowheads="1"/>
          </p:cNvSpPr>
          <p:nvPr>
            <p:custDataLst>
              <p:tags r:id="rId19"/>
            </p:custDataLst>
          </p:nvPr>
        </p:nvSpPr>
        <p:spPr bwMode="auto">
          <a:xfrm>
            <a:off x="2790825" y="431165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0.3125</a:t>
            </a:r>
          </a:p>
        </p:txBody>
      </p:sp>
      <p:sp>
        <p:nvSpPr>
          <p:cNvPr id="67605" name="Text Box 27"/>
          <p:cNvSpPr txBox="1">
            <a:spLocks noChangeArrowheads="1"/>
          </p:cNvSpPr>
          <p:nvPr>
            <p:custDataLst>
              <p:tags r:id="rId20"/>
            </p:custDataLst>
          </p:nvPr>
        </p:nvSpPr>
        <p:spPr bwMode="auto">
          <a:xfrm>
            <a:off x="2790825" y="4913313"/>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0.7500</a:t>
            </a:r>
          </a:p>
        </p:txBody>
      </p:sp>
      <p:sp>
        <p:nvSpPr>
          <p:cNvPr id="67606" name="Text Box 28"/>
          <p:cNvSpPr txBox="1">
            <a:spLocks noChangeArrowheads="1"/>
          </p:cNvSpPr>
          <p:nvPr>
            <p:custDataLst>
              <p:tags r:id="rId21"/>
            </p:custDataLst>
          </p:nvPr>
        </p:nvSpPr>
        <p:spPr bwMode="auto">
          <a:xfrm>
            <a:off x="2790825" y="529907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0.8125</a:t>
            </a:r>
          </a:p>
        </p:txBody>
      </p:sp>
      <p:sp>
        <p:nvSpPr>
          <p:cNvPr id="67607" name="Text Box 29"/>
          <p:cNvSpPr txBox="1">
            <a:spLocks noChangeArrowheads="1"/>
          </p:cNvSpPr>
          <p:nvPr>
            <p:custDataLst>
              <p:tags r:id="rId22"/>
            </p:custDataLst>
          </p:nvPr>
        </p:nvSpPr>
        <p:spPr bwMode="auto">
          <a:xfrm>
            <a:off x="2790825" y="56848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0.8750</a:t>
            </a:r>
          </a:p>
        </p:txBody>
      </p:sp>
      <p:sp>
        <p:nvSpPr>
          <p:cNvPr id="67608" name="Text Box 30"/>
          <p:cNvSpPr txBox="1">
            <a:spLocks noChangeArrowheads="1"/>
          </p:cNvSpPr>
          <p:nvPr>
            <p:custDataLst>
              <p:tags r:id="rId23"/>
            </p:custDataLst>
          </p:nvPr>
        </p:nvSpPr>
        <p:spPr bwMode="auto">
          <a:xfrm>
            <a:off x="2790825" y="607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a:solidFill>
                  <a:srgbClr val="067B0E"/>
                </a:solidFill>
                <a:latin typeface="Times New Roman" pitchFamily="-106" charset="0"/>
              </a:rPr>
              <a:t>0.9375</a:t>
            </a:r>
          </a:p>
        </p:txBody>
      </p:sp>
      <p:sp>
        <p:nvSpPr>
          <p:cNvPr id="67609" name="Text Box 31"/>
          <p:cNvSpPr txBox="1">
            <a:spLocks noChangeArrowheads="1"/>
          </p:cNvSpPr>
          <p:nvPr>
            <p:custDataLst>
              <p:tags r:id="rId24"/>
            </p:custDataLst>
          </p:nvPr>
        </p:nvSpPr>
        <p:spPr bwMode="auto">
          <a:xfrm>
            <a:off x="2862263" y="4532313"/>
            <a:ext cx="808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067B0E"/>
                </a:solidFill>
              </a:rPr>
              <a:t>…</a:t>
            </a:r>
          </a:p>
        </p:txBody>
      </p:sp>
      <p:sp>
        <p:nvSpPr>
          <p:cNvPr id="67610" name="Line 32"/>
          <p:cNvSpPr>
            <a:spLocks noChangeShapeType="1"/>
          </p:cNvSpPr>
          <p:nvPr>
            <p:custDataLst>
              <p:tags r:id="rId25"/>
            </p:custDataLst>
          </p:nvPr>
        </p:nvSpPr>
        <p:spPr bwMode="auto">
          <a:xfrm>
            <a:off x="1752600" y="26304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1" name="Line 33"/>
          <p:cNvSpPr>
            <a:spLocks noChangeShapeType="1"/>
          </p:cNvSpPr>
          <p:nvPr>
            <p:custDataLst>
              <p:tags r:id="rId26"/>
            </p:custDataLst>
          </p:nvPr>
        </p:nvSpPr>
        <p:spPr bwMode="auto">
          <a:xfrm>
            <a:off x="1752600" y="2997200"/>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2" name="Line 34"/>
          <p:cNvSpPr>
            <a:spLocks noChangeShapeType="1"/>
          </p:cNvSpPr>
          <p:nvPr>
            <p:custDataLst>
              <p:tags r:id="rId27"/>
            </p:custDataLst>
          </p:nvPr>
        </p:nvSpPr>
        <p:spPr bwMode="auto">
          <a:xfrm>
            <a:off x="1752600" y="339566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3" name="Line 35"/>
          <p:cNvSpPr>
            <a:spLocks noChangeShapeType="1"/>
          </p:cNvSpPr>
          <p:nvPr>
            <p:custDataLst>
              <p:tags r:id="rId28"/>
            </p:custDataLst>
          </p:nvPr>
        </p:nvSpPr>
        <p:spPr bwMode="auto">
          <a:xfrm>
            <a:off x="1752600" y="377031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4" name="Line 36"/>
          <p:cNvSpPr>
            <a:spLocks noChangeShapeType="1"/>
          </p:cNvSpPr>
          <p:nvPr>
            <p:custDataLst>
              <p:tags r:id="rId29"/>
            </p:custDataLst>
          </p:nvPr>
        </p:nvSpPr>
        <p:spPr bwMode="auto">
          <a:xfrm>
            <a:off x="1752600" y="416083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5" name="Line 37"/>
          <p:cNvSpPr>
            <a:spLocks noChangeShapeType="1"/>
          </p:cNvSpPr>
          <p:nvPr>
            <p:custDataLst>
              <p:tags r:id="rId30"/>
            </p:custDataLst>
          </p:nvPr>
        </p:nvSpPr>
        <p:spPr bwMode="auto">
          <a:xfrm>
            <a:off x="1752600" y="45227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6" name="Line 38"/>
          <p:cNvSpPr>
            <a:spLocks noChangeShapeType="1"/>
          </p:cNvSpPr>
          <p:nvPr>
            <p:custDataLst>
              <p:tags r:id="rId31"/>
            </p:custDataLst>
          </p:nvPr>
        </p:nvSpPr>
        <p:spPr bwMode="auto">
          <a:xfrm>
            <a:off x="1752600" y="51577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7" name="Line 39"/>
          <p:cNvSpPr>
            <a:spLocks noChangeShapeType="1"/>
          </p:cNvSpPr>
          <p:nvPr>
            <p:custDataLst>
              <p:tags r:id="rId32"/>
            </p:custDataLst>
          </p:nvPr>
        </p:nvSpPr>
        <p:spPr bwMode="auto">
          <a:xfrm>
            <a:off x="1752600" y="5516563"/>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8" name="Line 40"/>
          <p:cNvSpPr>
            <a:spLocks noChangeShapeType="1"/>
          </p:cNvSpPr>
          <p:nvPr>
            <p:custDataLst>
              <p:tags r:id="rId33"/>
            </p:custDataLst>
          </p:nvPr>
        </p:nvSpPr>
        <p:spPr bwMode="auto">
          <a:xfrm>
            <a:off x="1752600" y="5907088"/>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19" name="Line 41"/>
          <p:cNvSpPr>
            <a:spLocks noChangeShapeType="1"/>
          </p:cNvSpPr>
          <p:nvPr>
            <p:custDataLst>
              <p:tags r:id="rId34"/>
            </p:custDataLst>
          </p:nvPr>
        </p:nvSpPr>
        <p:spPr bwMode="auto">
          <a:xfrm>
            <a:off x="1752600" y="6283325"/>
            <a:ext cx="1000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7620" name="Text Box 42"/>
          <p:cNvSpPr txBox="1">
            <a:spLocks noChangeArrowheads="1"/>
          </p:cNvSpPr>
          <p:nvPr>
            <p:custDataLst>
              <p:tags r:id="rId35"/>
            </p:custDataLst>
          </p:nvPr>
        </p:nvSpPr>
        <p:spPr bwMode="auto">
          <a:xfrm>
            <a:off x="457200" y="228600"/>
            <a:ext cx="7239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t>Imagine if we had only 4 bits …</a:t>
            </a:r>
          </a:p>
        </p:txBody>
      </p:sp>
      <p:sp>
        <p:nvSpPr>
          <p:cNvPr id="67621" name="Text Box 43"/>
          <p:cNvSpPr txBox="1">
            <a:spLocks noChangeArrowheads="1"/>
          </p:cNvSpPr>
          <p:nvPr>
            <p:custDataLst>
              <p:tags r:id="rId36"/>
            </p:custDataLst>
          </p:nvPr>
        </p:nvSpPr>
        <p:spPr bwMode="auto">
          <a:xfrm>
            <a:off x="1066800" y="16430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.125</a:t>
            </a:r>
          </a:p>
        </p:txBody>
      </p:sp>
      <p:sp>
        <p:nvSpPr>
          <p:cNvPr id="67622" name="Text Box 44"/>
          <p:cNvSpPr txBox="1">
            <a:spLocks noChangeArrowheads="1"/>
          </p:cNvSpPr>
          <p:nvPr>
            <p:custDataLst>
              <p:tags r:id="rId37"/>
            </p:custDataLst>
          </p:nvPr>
        </p:nvSpPr>
        <p:spPr bwMode="auto">
          <a:xfrm>
            <a:off x="685800" y="22145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.5</a:t>
            </a:r>
          </a:p>
        </p:txBody>
      </p:sp>
      <p:sp>
        <p:nvSpPr>
          <p:cNvPr id="67623" name="Text Box 45"/>
          <p:cNvSpPr txBox="1">
            <a:spLocks noChangeArrowheads="1"/>
          </p:cNvSpPr>
          <p:nvPr>
            <p:custDataLst>
              <p:tags r:id="rId38"/>
            </p:custDataLst>
          </p:nvPr>
        </p:nvSpPr>
        <p:spPr bwMode="auto">
          <a:xfrm>
            <a:off x="863600" y="19224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.25</a:t>
            </a:r>
          </a:p>
        </p:txBody>
      </p:sp>
      <p:sp>
        <p:nvSpPr>
          <p:cNvPr id="67624" name="Text Box 46"/>
          <p:cNvSpPr txBox="1">
            <a:spLocks noChangeArrowheads="1"/>
          </p:cNvSpPr>
          <p:nvPr>
            <p:custDataLst>
              <p:tags r:id="rId39"/>
            </p:custDataLst>
          </p:nvPr>
        </p:nvSpPr>
        <p:spPr bwMode="auto">
          <a:xfrm>
            <a:off x="1244600" y="1371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solidFill>
                  <a:srgbClr val="067B0E"/>
                </a:solidFill>
              </a:rPr>
              <a:t>.0625</a:t>
            </a:r>
          </a:p>
        </p:txBody>
      </p:sp>
      <p:sp>
        <p:nvSpPr>
          <p:cNvPr id="67625" name="Line 47"/>
          <p:cNvSpPr>
            <a:spLocks noChangeShapeType="1"/>
          </p:cNvSpPr>
          <p:nvPr>
            <p:custDataLst>
              <p:tags r:id="rId40"/>
            </p:custDataLst>
          </p:nvPr>
        </p:nvSpPr>
        <p:spPr bwMode="auto">
          <a:xfrm>
            <a:off x="1562100" y="1612900"/>
            <a:ext cx="0" cy="8382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26" name="Line 48"/>
          <p:cNvSpPr>
            <a:spLocks noChangeShapeType="1"/>
          </p:cNvSpPr>
          <p:nvPr>
            <p:custDataLst>
              <p:tags r:id="rId41"/>
            </p:custDataLst>
          </p:nvPr>
        </p:nvSpPr>
        <p:spPr bwMode="auto">
          <a:xfrm>
            <a:off x="1371600" y="1879600"/>
            <a:ext cx="0" cy="5715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27" name="Line 49"/>
          <p:cNvSpPr>
            <a:spLocks noChangeShapeType="1"/>
          </p:cNvSpPr>
          <p:nvPr>
            <p:custDataLst>
              <p:tags r:id="rId42"/>
            </p:custDataLst>
          </p:nvPr>
        </p:nvSpPr>
        <p:spPr bwMode="auto">
          <a:xfrm>
            <a:off x="1192213" y="2165350"/>
            <a:ext cx="1587" cy="26035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28" name="Text Box 33"/>
          <p:cNvSpPr txBox="1">
            <a:spLocks noChangeArrowheads="1"/>
          </p:cNvSpPr>
          <p:nvPr>
            <p:custDataLst>
              <p:tags r:id="rId43"/>
            </p:custDataLst>
          </p:nvPr>
        </p:nvSpPr>
        <p:spPr bwMode="auto">
          <a:xfrm>
            <a:off x="4859338" y="3332163"/>
            <a:ext cx="37671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a:t>We might type the decimal value   </a:t>
            </a:r>
            <a:r>
              <a:rPr lang="en-US" sz="1800">
                <a:solidFill>
                  <a:srgbClr val="067B0E"/>
                </a:solidFill>
              </a:rPr>
              <a:t>0.8</a:t>
            </a:r>
          </a:p>
          <a:p>
            <a:pPr>
              <a:spcBef>
                <a:spcPct val="50000"/>
              </a:spcBef>
            </a:pPr>
            <a:r>
              <a:rPr lang="en-US" sz="1800"/>
              <a:t>The computer represents it as the closest available </a:t>
            </a:r>
            <a:r>
              <a:rPr lang="en-US" sz="1800" b="1">
                <a:latin typeface="Courier New" pitchFamily="-106" charset="0"/>
              </a:rPr>
              <a:t>float</a:t>
            </a:r>
            <a:r>
              <a:rPr lang="en-US" sz="1800"/>
              <a:t>:</a:t>
            </a:r>
          </a:p>
          <a:p>
            <a:pPr>
              <a:spcBef>
                <a:spcPct val="50000"/>
              </a:spcBef>
            </a:pPr>
            <a:r>
              <a:rPr lang="en-US" sz="1800"/>
              <a:t>This </a:t>
            </a:r>
            <a:r>
              <a:rPr lang="en-US" sz="1800" b="1">
                <a:latin typeface="Courier New" pitchFamily="-106" charset="0"/>
              </a:rPr>
              <a:t>float</a:t>
            </a:r>
            <a:r>
              <a:rPr lang="en-US" sz="1800"/>
              <a:t>'s decimal value is </a:t>
            </a:r>
            <a:r>
              <a:rPr lang="en-US" sz="1800">
                <a:solidFill>
                  <a:srgbClr val="067B0E"/>
                </a:solidFill>
              </a:rPr>
              <a:t>0.8125</a:t>
            </a:r>
            <a:r>
              <a:rPr lang="en-US" sz="1800"/>
              <a:t> </a:t>
            </a:r>
          </a:p>
          <a:p>
            <a:pPr>
              <a:spcBef>
                <a:spcPct val="50000"/>
              </a:spcBef>
            </a:pPr>
            <a:r>
              <a:rPr lang="en-US" sz="1800"/>
              <a:t>So, it acts like you typed </a:t>
            </a:r>
            <a:r>
              <a:rPr lang="en-US" sz="1800">
                <a:solidFill>
                  <a:srgbClr val="067B0E"/>
                </a:solidFill>
              </a:rPr>
              <a:t>0.8125</a:t>
            </a:r>
            <a:r>
              <a:rPr lang="en-US" sz="1800"/>
              <a:t> ! </a:t>
            </a:r>
          </a:p>
          <a:p>
            <a:pPr>
              <a:spcBef>
                <a:spcPct val="50000"/>
              </a:spcBef>
            </a:pPr>
            <a:r>
              <a:rPr lang="en-US" sz="1800"/>
              <a:t>Including when the value gets printed</a:t>
            </a:r>
          </a:p>
        </p:txBody>
      </p:sp>
      <p:sp>
        <p:nvSpPr>
          <p:cNvPr id="67629" name="Rectangle 44"/>
          <p:cNvSpPr>
            <a:spLocks noChangeArrowheads="1"/>
          </p:cNvSpPr>
          <p:nvPr>
            <p:custDataLst>
              <p:tags r:id="rId44"/>
            </p:custDataLst>
          </p:nvPr>
        </p:nvSpPr>
        <p:spPr bwMode="auto">
          <a:xfrm>
            <a:off x="4648200" y="2979738"/>
            <a:ext cx="4183063" cy="3040062"/>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a:p>
        </p:txBody>
      </p:sp>
      <p:sp>
        <p:nvSpPr>
          <p:cNvPr id="67630" name="Line 47"/>
          <p:cNvSpPr>
            <a:spLocks noChangeShapeType="1"/>
          </p:cNvSpPr>
          <p:nvPr>
            <p:custDataLst>
              <p:tags r:id="rId45"/>
            </p:custDataLst>
          </p:nvPr>
        </p:nvSpPr>
        <p:spPr bwMode="auto">
          <a:xfrm flipH="1">
            <a:off x="1905000" y="1066800"/>
            <a:ext cx="1371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31" name="Rectangle 50"/>
          <p:cNvSpPr>
            <a:spLocks noChangeArrowheads="1"/>
          </p:cNvSpPr>
          <p:nvPr/>
        </p:nvSpPr>
        <p:spPr bwMode="auto">
          <a:xfrm>
            <a:off x="4230688" y="1687513"/>
            <a:ext cx="377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67B0E"/>
                </a:solidFill>
                <a:latin typeface="Calibri" pitchFamily="-106" charset="0"/>
              </a:rPr>
              <a:t>We could only represent these values!</a:t>
            </a:r>
          </a:p>
        </p:txBody>
      </p:sp>
      <p:sp>
        <p:nvSpPr>
          <p:cNvPr id="67632" name="Line 47"/>
          <p:cNvSpPr>
            <a:spLocks noChangeShapeType="1"/>
          </p:cNvSpPr>
          <p:nvPr>
            <p:custDataLst>
              <p:tags r:id="rId46"/>
            </p:custDataLst>
          </p:nvPr>
        </p:nvSpPr>
        <p:spPr bwMode="auto">
          <a:xfrm flipH="1">
            <a:off x="3429000" y="1981200"/>
            <a:ext cx="762000" cy="381000"/>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7633" name="Rectangle 52"/>
          <p:cNvSpPr>
            <a:spLocks noChangeArrowheads="1"/>
          </p:cNvSpPr>
          <p:nvPr/>
        </p:nvSpPr>
        <p:spPr bwMode="auto">
          <a:xfrm>
            <a:off x="4687888" y="2362200"/>
            <a:ext cx="4151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1C10EF"/>
                </a:solidFill>
                <a:latin typeface="Calibri" pitchFamily="-106" charset="0"/>
              </a:rPr>
              <a:t>How would the machine represent 8/10 ?</a:t>
            </a:r>
          </a:p>
        </p:txBody>
      </p:sp>
    </p:spTree>
    <p:extLst>
      <p:ext uri="{BB962C8B-B14F-4D97-AF65-F5344CB8AC3E}">
        <p14:creationId xmlns:p14="http://schemas.microsoft.com/office/powerpoint/2010/main" val="3056350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6"/>
          <p:cNvSpPr txBox="1">
            <a:spLocks noChangeArrowheads="1"/>
          </p:cNvSpPr>
          <p:nvPr>
            <p:custDataLst>
              <p:tags r:id="rId1"/>
            </p:custDataLst>
          </p:nvPr>
        </p:nvSpPr>
        <p:spPr bwMode="auto">
          <a:xfrm>
            <a:off x="533400" y="762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Binary math</a:t>
            </a:r>
          </a:p>
        </p:txBody>
      </p:sp>
      <p:sp>
        <p:nvSpPr>
          <p:cNvPr id="33797" name="Text Box 26"/>
          <p:cNvSpPr txBox="1">
            <a:spLocks noChangeArrowheads="1"/>
          </p:cNvSpPr>
          <p:nvPr>
            <p:custDataLst>
              <p:tags r:id="rId2"/>
            </p:custDataLst>
          </p:nvPr>
        </p:nvSpPr>
        <p:spPr bwMode="auto">
          <a:xfrm>
            <a:off x="3935413" y="1066800"/>
            <a:ext cx="1079500" cy="523220"/>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dirty="0">
                <a:latin typeface="Cambria" pitchFamily="18" charset="0"/>
              </a:rPr>
              <a:t>tables of basic facts</a:t>
            </a:r>
          </a:p>
        </p:txBody>
      </p:sp>
      <p:sp>
        <p:nvSpPr>
          <p:cNvPr id="33798" name="Text Box 42"/>
          <p:cNvSpPr txBox="1">
            <a:spLocks noChangeArrowheads="1"/>
          </p:cNvSpPr>
          <p:nvPr>
            <p:custDataLst>
              <p:tags r:id="rId3"/>
            </p:custDataLst>
          </p:nvPr>
        </p:nvSpPr>
        <p:spPr bwMode="auto">
          <a:xfrm>
            <a:off x="5181600" y="76200"/>
            <a:ext cx="3794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dirty="0">
                <a:latin typeface="Cambria" pitchFamily="18" charset="0"/>
              </a:rPr>
              <a:t>Decimal math</a:t>
            </a:r>
          </a:p>
        </p:txBody>
      </p:sp>
      <p:sp>
        <p:nvSpPr>
          <p:cNvPr id="33799" name="Text Box 43"/>
          <p:cNvSpPr txBox="1">
            <a:spLocks noChangeArrowheads="1"/>
          </p:cNvSpPr>
          <p:nvPr>
            <p:custDataLst>
              <p:tags r:id="rId4"/>
            </p:custDataLst>
          </p:nvPr>
        </p:nvSpPr>
        <p:spPr bwMode="auto">
          <a:xfrm>
            <a:off x="4222750" y="21336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sp>
        <p:nvSpPr>
          <p:cNvPr id="33800" name="Text Box 44"/>
          <p:cNvSpPr txBox="1">
            <a:spLocks noChangeArrowheads="1"/>
          </p:cNvSpPr>
          <p:nvPr>
            <p:custDataLst>
              <p:tags r:id="rId5"/>
            </p:custDataLst>
          </p:nvPr>
        </p:nvSpPr>
        <p:spPr bwMode="auto">
          <a:xfrm>
            <a:off x="4222750" y="4800600"/>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dirty="0">
                <a:latin typeface="Courier New" pitchFamily="-106" charset="0"/>
              </a:rPr>
              <a:t>*</a:t>
            </a:r>
          </a:p>
        </p:txBody>
      </p:sp>
      <p:pic>
        <p:nvPicPr>
          <p:cNvPr id="33801" name="Picture 45" descr="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6075" y="838200"/>
            <a:ext cx="3260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46"/>
          <p:cNvSpPr txBox="1">
            <a:spLocks noChangeArrowheads="1"/>
          </p:cNvSpPr>
          <p:nvPr/>
        </p:nvSpPr>
        <p:spPr bwMode="auto">
          <a:xfrm>
            <a:off x="3751263" y="3111500"/>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Addition</a:t>
            </a:r>
          </a:p>
        </p:txBody>
      </p:sp>
      <p:sp>
        <p:nvSpPr>
          <p:cNvPr id="33803" name="Text Box 47"/>
          <p:cNvSpPr txBox="1">
            <a:spLocks noChangeArrowheads="1"/>
          </p:cNvSpPr>
          <p:nvPr/>
        </p:nvSpPr>
        <p:spPr bwMode="auto">
          <a:xfrm>
            <a:off x="3598863" y="5672137"/>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dirty="0">
                <a:latin typeface="Cambria" pitchFamily="18" charset="0"/>
              </a:rPr>
              <a:t>Multiplication</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2359" y="3810000"/>
            <a:ext cx="3643846" cy="2929240"/>
          </a:xfrm>
          <a:prstGeom prst="rect">
            <a:avLst/>
          </a:prstGeom>
        </p:spPr>
      </p:pic>
      <p:sp>
        <p:nvSpPr>
          <p:cNvPr id="4" name="Rectangle 3"/>
          <p:cNvSpPr/>
          <p:nvPr/>
        </p:nvSpPr>
        <p:spPr>
          <a:xfrm>
            <a:off x="6553199" y="6691812"/>
            <a:ext cx="2390427" cy="200055"/>
          </a:xfrm>
          <a:prstGeom prst="rect">
            <a:avLst/>
          </a:prstGeom>
        </p:spPr>
        <p:txBody>
          <a:bodyPr wrap="square">
            <a:spAutoFit/>
          </a:bodyPr>
          <a:lstStyle/>
          <a:p>
            <a:pPr algn="r"/>
            <a:r>
              <a:rPr lang="en-US" sz="700" dirty="0" smtClean="0"/>
              <a:t>www.youtube.com/watch?v=Nh7xapVB-Wk</a:t>
            </a:r>
            <a:endParaRPr lang="en-US" sz="700" dirty="0"/>
          </a:p>
        </p:txBody>
      </p:sp>
    </p:spTree>
    <p:extLst>
      <p:ext uri="{BB962C8B-B14F-4D97-AF65-F5344CB8AC3E}">
        <p14:creationId xmlns:p14="http://schemas.microsoft.com/office/powerpoint/2010/main" val="39019899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84" descr="Picture 11"/>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23825" y="1295400"/>
            <a:ext cx="88455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22"/>
          <p:cNvSpPr txBox="1">
            <a:spLocks noChangeArrowheads="1"/>
          </p:cNvSpPr>
          <p:nvPr>
            <p:custDataLst>
              <p:tags r:id="rId2"/>
            </p:custDataLst>
          </p:nvPr>
        </p:nvSpPr>
        <p:spPr bwMode="auto">
          <a:xfrm>
            <a:off x="982663" y="152400"/>
            <a:ext cx="70183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latin typeface="Times New Roman" pitchFamily="-106" charset="0"/>
              </a:rPr>
              <a:t>IEEE* </a:t>
            </a:r>
            <a:r>
              <a:rPr lang="en-US" sz="4200" b="1">
                <a:latin typeface="Courier New" pitchFamily="-106" charset="0"/>
              </a:rPr>
              <a:t>float</a:t>
            </a:r>
            <a:r>
              <a:rPr lang="en-US" sz="4200">
                <a:latin typeface="Times New Roman" pitchFamily="-106" charset="0"/>
              </a:rPr>
              <a:t>s</a:t>
            </a:r>
          </a:p>
        </p:txBody>
      </p:sp>
      <p:sp>
        <p:nvSpPr>
          <p:cNvPr id="68612" name="Rectangle 82"/>
          <p:cNvSpPr>
            <a:spLocks noChangeArrowheads="1"/>
          </p:cNvSpPr>
          <p:nvPr>
            <p:custDataLst>
              <p:tags r:id="rId3"/>
            </p:custDataLst>
          </p:nvPr>
        </p:nvSpPr>
        <p:spPr bwMode="auto">
          <a:xfrm>
            <a:off x="4268788" y="1162050"/>
            <a:ext cx="452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600">
                <a:latin typeface="Times New Roman" pitchFamily="-106" charset="0"/>
              </a:rPr>
              <a:t>*</a:t>
            </a:r>
            <a:r>
              <a:rPr lang="en-US" sz="1600">
                <a:latin typeface="Arial" charset="0"/>
              </a:rPr>
              <a:t>Institute of Electrical and Electronics Engineers</a:t>
            </a:r>
          </a:p>
        </p:txBody>
      </p:sp>
      <p:pic>
        <p:nvPicPr>
          <p:cNvPr id="68613" name="Picture 83" descr="Picture 12"/>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07950" y="4024313"/>
            <a:ext cx="88249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85"/>
          <p:cNvSpPr txBox="1">
            <a:spLocks noChangeArrowheads="1"/>
          </p:cNvSpPr>
          <p:nvPr>
            <p:custDataLst>
              <p:tags r:id="rId5"/>
            </p:custDataLst>
          </p:nvPr>
        </p:nvSpPr>
        <p:spPr bwMode="auto">
          <a:xfrm rot="812356">
            <a:off x="4895850" y="4110038"/>
            <a:ext cx="3903663" cy="376237"/>
          </a:xfrm>
          <a:prstGeom prst="rect">
            <a:avLst/>
          </a:prstGeom>
          <a:solidFill>
            <a:schemeClr val="bg1"/>
          </a:solidFill>
          <a:ln w="9525">
            <a:solidFill>
              <a:srgbClr val="1E16E4"/>
            </a:solidFill>
            <a:miter lim="800000"/>
            <a:headEnd/>
            <a:tailEnd/>
          </a:ln>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solidFill>
                  <a:srgbClr val="1E16E4"/>
                </a:solidFill>
              </a:rPr>
              <a:t>Python uses double precision floats</a:t>
            </a:r>
          </a:p>
        </p:txBody>
      </p:sp>
      <p:sp>
        <p:nvSpPr>
          <p:cNvPr id="68615" name="Text Box 86"/>
          <p:cNvSpPr txBox="1">
            <a:spLocks noChangeArrowheads="1"/>
          </p:cNvSpPr>
          <p:nvPr>
            <p:custDataLst>
              <p:tags r:id="rId6"/>
            </p:custDataLst>
          </p:nvPr>
        </p:nvSpPr>
        <p:spPr bwMode="auto">
          <a:xfrm>
            <a:off x="4997450" y="6292850"/>
            <a:ext cx="3903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a:solidFill>
                  <a:srgbClr val="1E16E4"/>
                </a:solidFill>
              </a:rPr>
              <a:t>64 bits == 8 bytes each</a:t>
            </a:r>
          </a:p>
        </p:txBody>
      </p:sp>
    </p:spTree>
    <p:extLst>
      <p:ext uri="{BB962C8B-B14F-4D97-AF65-F5344CB8AC3E}">
        <p14:creationId xmlns:p14="http://schemas.microsoft.com/office/powerpoint/2010/main" val="41340365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2"/>
          <p:cNvSpPr txBox="1">
            <a:spLocks noChangeArrowheads="1"/>
          </p:cNvSpPr>
          <p:nvPr>
            <p:custDataLst>
              <p:tags r:id="rId1"/>
            </p:custDataLst>
          </p:nvPr>
        </p:nvSpPr>
        <p:spPr bwMode="auto">
          <a:xfrm>
            <a:off x="609600" y="5973763"/>
            <a:ext cx="27447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4200" b="1">
                <a:latin typeface="Courier New" pitchFamily="-106" charset="0"/>
              </a:rPr>
              <a:t>--------</a:t>
            </a:r>
          </a:p>
        </p:txBody>
      </p:sp>
      <p:grpSp>
        <p:nvGrpSpPr>
          <p:cNvPr id="73731" name="Group 2"/>
          <p:cNvGrpSpPr>
            <a:grpSpLocks/>
          </p:cNvGrpSpPr>
          <p:nvPr>
            <p:custDataLst>
              <p:tags r:id="rId2"/>
            </p:custDataLst>
          </p:nvPr>
        </p:nvGrpSpPr>
        <p:grpSpPr bwMode="auto">
          <a:xfrm>
            <a:off x="635000" y="1066800"/>
            <a:ext cx="3221038" cy="173038"/>
            <a:chOff x="295" y="1311"/>
            <a:chExt cx="5177" cy="114"/>
          </a:xfrm>
        </p:grpSpPr>
        <p:sp>
          <p:nvSpPr>
            <p:cNvPr id="73777" name="Rectangle 3"/>
            <p:cNvSpPr>
              <a:spLocks noChangeArrowheads="1"/>
            </p:cNvSpPr>
            <p:nvPr>
              <p:custDataLst>
                <p:tags r:id="rId3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3778" name="Rectangle 4"/>
            <p:cNvSpPr>
              <a:spLocks noChangeArrowheads="1"/>
            </p:cNvSpPr>
            <p:nvPr>
              <p:custDataLst>
                <p:tags r:id="rId4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3732" name="Text Box 5"/>
          <p:cNvSpPr txBox="1">
            <a:spLocks noChangeArrowheads="1"/>
          </p:cNvSpPr>
          <p:nvPr>
            <p:custDataLst>
              <p:tags r:id="rId3"/>
            </p:custDataLst>
          </p:nvPr>
        </p:nvSpPr>
        <p:spPr bwMode="auto">
          <a:xfrm>
            <a:off x="8255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2 </a:t>
            </a:r>
          </a:p>
        </p:txBody>
      </p:sp>
      <p:sp>
        <p:nvSpPr>
          <p:cNvPr id="73733" name="Text Box 6"/>
          <p:cNvSpPr txBox="1">
            <a:spLocks noChangeArrowheads="1"/>
          </p:cNvSpPr>
          <p:nvPr>
            <p:custDataLst>
              <p:tags r:id="rId4"/>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10 </a:t>
            </a:r>
          </a:p>
        </p:txBody>
      </p:sp>
      <p:grpSp>
        <p:nvGrpSpPr>
          <p:cNvPr id="73734" name="Group 8"/>
          <p:cNvGrpSpPr>
            <a:grpSpLocks/>
          </p:cNvGrpSpPr>
          <p:nvPr>
            <p:custDataLst>
              <p:tags r:id="rId5"/>
            </p:custDataLst>
          </p:nvPr>
        </p:nvGrpSpPr>
        <p:grpSpPr bwMode="auto">
          <a:xfrm>
            <a:off x="5160963" y="1066800"/>
            <a:ext cx="3221037" cy="173038"/>
            <a:chOff x="295" y="1311"/>
            <a:chExt cx="5177" cy="114"/>
          </a:xfrm>
        </p:grpSpPr>
        <p:sp>
          <p:nvSpPr>
            <p:cNvPr id="73775" name="Rectangle 9"/>
            <p:cNvSpPr>
              <a:spLocks noChangeArrowheads="1"/>
            </p:cNvSpPr>
            <p:nvPr>
              <p:custDataLst>
                <p:tags r:id="rId3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3776" name="Rectangle 10"/>
            <p:cNvSpPr>
              <a:spLocks noChangeArrowheads="1"/>
            </p:cNvSpPr>
            <p:nvPr>
              <p:custDataLst>
                <p:tags r:id="rId3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3735" name="Text Box 11"/>
          <p:cNvSpPr txBox="1">
            <a:spLocks noChangeArrowheads="1"/>
          </p:cNvSpPr>
          <p:nvPr>
            <p:custDataLst>
              <p:tags r:id="rId6"/>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42</a:t>
            </a:r>
          </a:p>
        </p:txBody>
      </p:sp>
      <p:sp>
        <p:nvSpPr>
          <p:cNvPr id="73736" name="Text Box 12"/>
          <p:cNvSpPr txBox="1">
            <a:spLocks noChangeArrowheads="1"/>
          </p:cNvSpPr>
          <p:nvPr>
            <p:custDataLst>
              <p:tags r:id="rId7"/>
            </p:custDataLst>
          </p:nvPr>
        </p:nvSpPr>
        <p:spPr bwMode="auto">
          <a:xfrm>
            <a:off x="5334000" y="310038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t>4 tens   +   2 ones</a:t>
            </a:r>
          </a:p>
        </p:txBody>
      </p:sp>
      <p:sp>
        <p:nvSpPr>
          <p:cNvPr id="73737" name="Line 13"/>
          <p:cNvSpPr>
            <a:spLocks noChangeShapeType="1"/>
          </p:cNvSpPr>
          <p:nvPr>
            <p:custDataLst>
              <p:tags r:id="rId8"/>
            </p:custDataLst>
          </p:nvPr>
        </p:nvSpPr>
        <p:spPr bwMode="auto">
          <a:xfrm flipH="1">
            <a:off x="6248400" y="2795588"/>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38" name="Line 14"/>
          <p:cNvSpPr>
            <a:spLocks noChangeShapeType="1"/>
          </p:cNvSpPr>
          <p:nvPr>
            <p:custDataLst>
              <p:tags r:id="rId9"/>
            </p:custDataLst>
          </p:nvPr>
        </p:nvSpPr>
        <p:spPr bwMode="auto">
          <a:xfrm>
            <a:off x="7010400" y="2795588"/>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39" name="Text Box 15"/>
          <p:cNvSpPr txBox="1">
            <a:spLocks noChangeArrowheads="1"/>
          </p:cNvSpPr>
          <p:nvPr>
            <p:custDataLst>
              <p:tags r:id="rId10"/>
            </p:custDataLst>
          </p:nvPr>
        </p:nvSpPr>
        <p:spPr bwMode="auto">
          <a:xfrm>
            <a:off x="1208088" y="2620963"/>
            <a:ext cx="21050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101010</a:t>
            </a:r>
          </a:p>
        </p:txBody>
      </p:sp>
      <p:sp>
        <p:nvSpPr>
          <p:cNvPr id="73740" name="Text Box 24"/>
          <p:cNvSpPr txBox="1">
            <a:spLocks noChangeArrowheads="1"/>
          </p:cNvSpPr>
          <p:nvPr>
            <p:custDataLst>
              <p:tags r:id="rId11"/>
            </p:custDataLst>
          </p:nvPr>
        </p:nvSpPr>
        <p:spPr bwMode="auto">
          <a:xfrm>
            <a:off x="6256338" y="5284788"/>
            <a:ext cx="11445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123</a:t>
            </a:r>
          </a:p>
        </p:txBody>
      </p:sp>
      <p:sp>
        <p:nvSpPr>
          <p:cNvPr id="73741" name="Text Box 25"/>
          <p:cNvSpPr txBox="1">
            <a:spLocks noChangeArrowheads="1"/>
          </p:cNvSpPr>
          <p:nvPr>
            <p:custDataLst>
              <p:tags r:id="rId12"/>
            </p:custDataLst>
          </p:nvPr>
        </p:nvSpPr>
        <p:spPr bwMode="auto">
          <a:xfrm>
            <a:off x="48006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t>1 hundred + 2 tens + 3 ones</a:t>
            </a:r>
          </a:p>
        </p:txBody>
      </p:sp>
      <p:sp>
        <p:nvSpPr>
          <p:cNvPr id="73742" name="Line 26"/>
          <p:cNvSpPr>
            <a:spLocks noChangeShapeType="1"/>
          </p:cNvSpPr>
          <p:nvPr>
            <p:custDataLst>
              <p:tags r:id="rId13"/>
            </p:custDataLst>
          </p:nvPr>
        </p:nvSpPr>
        <p:spPr bwMode="auto">
          <a:xfrm flipH="1">
            <a:off x="5751513" y="5867400"/>
            <a:ext cx="725487" cy="45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43" name="Line 27"/>
          <p:cNvSpPr>
            <a:spLocks noChangeShapeType="1"/>
          </p:cNvSpPr>
          <p:nvPr>
            <p:custDataLst>
              <p:tags r:id="rId14"/>
            </p:custDataLst>
          </p:nvPr>
        </p:nvSpPr>
        <p:spPr bwMode="auto">
          <a:xfrm>
            <a:off x="7162800" y="58674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44" name="Text Box 28"/>
          <p:cNvSpPr txBox="1">
            <a:spLocks noChangeArrowheads="1"/>
          </p:cNvSpPr>
          <p:nvPr>
            <p:custDataLst>
              <p:tags r:id="rId15"/>
            </p:custDataLst>
          </p:nvPr>
        </p:nvSpPr>
        <p:spPr bwMode="auto">
          <a:xfrm rot="-3488041">
            <a:off x="6556375" y="16732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3745" name="Text Box 29"/>
          <p:cNvSpPr txBox="1">
            <a:spLocks noChangeArrowheads="1"/>
          </p:cNvSpPr>
          <p:nvPr>
            <p:custDataLst>
              <p:tags r:id="rId16"/>
            </p:custDataLst>
          </p:nvPr>
        </p:nvSpPr>
        <p:spPr bwMode="auto">
          <a:xfrm rot="-3488041">
            <a:off x="6213475" y="16732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TENs column</a:t>
            </a:r>
          </a:p>
        </p:txBody>
      </p:sp>
      <p:sp>
        <p:nvSpPr>
          <p:cNvPr id="73746" name="Text Box 30"/>
          <p:cNvSpPr txBox="1">
            <a:spLocks noChangeArrowheads="1"/>
          </p:cNvSpPr>
          <p:nvPr>
            <p:custDataLst>
              <p:tags r:id="rId17"/>
            </p:custDataLst>
          </p:nvPr>
        </p:nvSpPr>
        <p:spPr bwMode="auto">
          <a:xfrm rot="-3488041">
            <a:off x="6700838" y="472757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3747" name="Text Box 31"/>
          <p:cNvSpPr txBox="1">
            <a:spLocks noChangeArrowheads="1"/>
          </p:cNvSpPr>
          <p:nvPr>
            <p:custDataLst>
              <p:tags r:id="rId18"/>
            </p:custDataLst>
          </p:nvPr>
        </p:nvSpPr>
        <p:spPr bwMode="auto">
          <a:xfrm rot="-3488041">
            <a:off x="6357938" y="472757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TENs column</a:t>
            </a:r>
          </a:p>
        </p:txBody>
      </p:sp>
      <p:sp>
        <p:nvSpPr>
          <p:cNvPr id="73748" name="Text Box 32"/>
          <p:cNvSpPr txBox="1">
            <a:spLocks noChangeArrowheads="1"/>
          </p:cNvSpPr>
          <p:nvPr>
            <p:custDataLst>
              <p:tags r:id="rId19"/>
            </p:custDataLst>
          </p:nvPr>
        </p:nvSpPr>
        <p:spPr bwMode="auto">
          <a:xfrm rot="-3488041">
            <a:off x="5833269" y="4426744"/>
            <a:ext cx="2117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HUNDREDs column</a:t>
            </a:r>
          </a:p>
        </p:txBody>
      </p:sp>
      <p:sp>
        <p:nvSpPr>
          <p:cNvPr id="73749" name="Line 33"/>
          <p:cNvSpPr>
            <a:spLocks noChangeShapeType="1"/>
          </p:cNvSpPr>
          <p:nvPr>
            <p:custDataLst>
              <p:tags r:id="rId20"/>
            </p:custDataLst>
          </p:nvPr>
        </p:nvSpPr>
        <p:spPr bwMode="auto">
          <a:xfrm>
            <a:off x="6789738" y="5884863"/>
            <a:ext cx="176212" cy="407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3750" name="Text Box 35"/>
          <p:cNvSpPr txBox="1">
            <a:spLocks noChangeArrowheads="1"/>
          </p:cNvSpPr>
          <p:nvPr>
            <p:custDataLst>
              <p:tags r:id="rId21"/>
            </p:custDataLst>
          </p:nvPr>
        </p:nvSpPr>
        <p:spPr bwMode="auto">
          <a:xfrm>
            <a:off x="3873500" y="14478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each column represents another power of the base</a:t>
            </a:r>
          </a:p>
        </p:txBody>
      </p:sp>
      <p:sp>
        <p:nvSpPr>
          <p:cNvPr id="73751" name="Text Box 36"/>
          <p:cNvSpPr txBox="1">
            <a:spLocks noChangeArrowheads="1"/>
          </p:cNvSpPr>
          <p:nvPr>
            <p:custDataLst>
              <p:tags r:id="rId22"/>
            </p:custDataLst>
          </p:nvPr>
        </p:nvSpPr>
        <p:spPr bwMode="auto">
          <a:xfrm rot="-3488041">
            <a:off x="26193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3752" name="Text Box 37"/>
          <p:cNvSpPr txBox="1">
            <a:spLocks noChangeArrowheads="1"/>
          </p:cNvSpPr>
          <p:nvPr>
            <p:custDataLst>
              <p:tags r:id="rId23"/>
            </p:custDataLst>
          </p:nvPr>
        </p:nvSpPr>
        <p:spPr bwMode="auto">
          <a:xfrm rot="-3488041">
            <a:off x="2268538" y="210502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 column</a:t>
            </a:r>
          </a:p>
        </p:txBody>
      </p:sp>
      <p:sp>
        <p:nvSpPr>
          <p:cNvPr id="73753" name="Text Box 38"/>
          <p:cNvSpPr txBox="1">
            <a:spLocks noChangeArrowheads="1"/>
          </p:cNvSpPr>
          <p:nvPr>
            <p:custDataLst>
              <p:tags r:id="rId24"/>
            </p:custDataLst>
          </p:nvPr>
        </p:nvSpPr>
        <p:spPr bwMode="auto">
          <a:xfrm rot="-3488041">
            <a:off x="19462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FOURs column</a:t>
            </a:r>
          </a:p>
        </p:txBody>
      </p:sp>
      <p:sp>
        <p:nvSpPr>
          <p:cNvPr id="73754" name="Text Box 39"/>
          <p:cNvSpPr txBox="1">
            <a:spLocks noChangeArrowheads="1"/>
          </p:cNvSpPr>
          <p:nvPr>
            <p:custDataLst>
              <p:tags r:id="rId25"/>
            </p:custDataLst>
          </p:nvPr>
        </p:nvSpPr>
        <p:spPr bwMode="auto">
          <a:xfrm rot="-3488041">
            <a:off x="1681162" y="2046288"/>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EIGHTs column</a:t>
            </a:r>
          </a:p>
        </p:txBody>
      </p:sp>
      <p:sp>
        <p:nvSpPr>
          <p:cNvPr id="73755" name="Text Box 40"/>
          <p:cNvSpPr txBox="1">
            <a:spLocks noChangeArrowheads="1"/>
          </p:cNvSpPr>
          <p:nvPr>
            <p:custDataLst>
              <p:tags r:id="rId26"/>
            </p:custDataLst>
          </p:nvPr>
        </p:nvSpPr>
        <p:spPr bwMode="auto">
          <a:xfrm rot="-3488041">
            <a:off x="1409700"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SIXTEENs col.</a:t>
            </a:r>
          </a:p>
        </p:txBody>
      </p:sp>
      <p:sp>
        <p:nvSpPr>
          <p:cNvPr id="73756" name="Text Box 41"/>
          <p:cNvSpPr txBox="1">
            <a:spLocks noChangeArrowheads="1"/>
          </p:cNvSpPr>
          <p:nvPr>
            <p:custDataLst>
              <p:tags r:id="rId27"/>
            </p:custDataLst>
          </p:nvPr>
        </p:nvSpPr>
        <p:spPr bwMode="auto">
          <a:xfrm rot="-3488041">
            <a:off x="823119" y="1862932"/>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THIRTYTWOs col.</a:t>
            </a:r>
          </a:p>
        </p:txBody>
      </p:sp>
      <p:sp>
        <p:nvSpPr>
          <p:cNvPr id="73757" name="Text Box 43"/>
          <p:cNvSpPr txBox="1">
            <a:spLocks noChangeArrowheads="1"/>
          </p:cNvSpPr>
          <p:nvPr>
            <p:custDataLst>
              <p:tags r:id="rId28"/>
            </p:custDataLst>
          </p:nvPr>
        </p:nvSpPr>
        <p:spPr bwMode="auto">
          <a:xfrm rot="-3488041">
            <a:off x="26955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3758" name="Text Box 44"/>
          <p:cNvSpPr txBox="1">
            <a:spLocks noChangeArrowheads="1"/>
          </p:cNvSpPr>
          <p:nvPr>
            <p:custDataLst>
              <p:tags r:id="rId29"/>
            </p:custDataLst>
          </p:nvPr>
        </p:nvSpPr>
        <p:spPr bwMode="auto">
          <a:xfrm rot="-3488041">
            <a:off x="2360613"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 column</a:t>
            </a:r>
          </a:p>
        </p:txBody>
      </p:sp>
      <p:sp>
        <p:nvSpPr>
          <p:cNvPr id="73759" name="Text Box 45"/>
          <p:cNvSpPr txBox="1">
            <a:spLocks noChangeArrowheads="1"/>
          </p:cNvSpPr>
          <p:nvPr>
            <p:custDataLst>
              <p:tags r:id="rId30"/>
            </p:custDataLst>
          </p:nvPr>
        </p:nvSpPr>
        <p:spPr bwMode="auto">
          <a:xfrm rot="-3488041">
            <a:off x="20097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FOURs column</a:t>
            </a:r>
          </a:p>
        </p:txBody>
      </p:sp>
      <p:sp>
        <p:nvSpPr>
          <p:cNvPr id="73760" name="Text Box 46"/>
          <p:cNvSpPr txBox="1">
            <a:spLocks noChangeArrowheads="1"/>
          </p:cNvSpPr>
          <p:nvPr>
            <p:custDataLst>
              <p:tags r:id="rId31"/>
            </p:custDataLst>
          </p:nvPr>
        </p:nvSpPr>
        <p:spPr bwMode="auto">
          <a:xfrm rot="-3488041">
            <a:off x="1712913" y="4543425"/>
            <a:ext cx="1547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EIGHTs column</a:t>
            </a:r>
          </a:p>
        </p:txBody>
      </p:sp>
      <p:sp>
        <p:nvSpPr>
          <p:cNvPr id="73761" name="Text Box 47"/>
          <p:cNvSpPr txBox="1">
            <a:spLocks noChangeArrowheads="1"/>
          </p:cNvSpPr>
          <p:nvPr>
            <p:custDataLst>
              <p:tags r:id="rId32"/>
            </p:custDataLst>
          </p:nvPr>
        </p:nvSpPr>
        <p:spPr bwMode="auto">
          <a:xfrm rot="-3488041">
            <a:off x="1373188"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SIXTEENs col.</a:t>
            </a:r>
          </a:p>
        </p:txBody>
      </p:sp>
      <p:sp>
        <p:nvSpPr>
          <p:cNvPr id="73762" name="Text Box 48"/>
          <p:cNvSpPr txBox="1">
            <a:spLocks noChangeArrowheads="1"/>
          </p:cNvSpPr>
          <p:nvPr>
            <p:custDataLst>
              <p:tags r:id="rId33"/>
            </p:custDataLst>
          </p:nvPr>
        </p:nvSpPr>
        <p:spPr bwMode="auto">
          <a:xfrm rot="-3488041">
            <a:off x="888206" y="4360069"/>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THIRTYTWOs col.</a:t>
            </a:r>
          </a:p>
        </p:txBody>
      </p:sp>
      <p:sp>
        <p:nvSpPr>
          <p:cNvPr id="73763" name="Text Box 49"/>
          <p:cNvSpPr txBox="1">
            <a:spLocks noChangeArrowheads="1"/>
          </p:cNvSpPr>
          <p:nvPr>
            <p:custDataLst>
              <p:tags r:id="rId34"/>
            </p:custDataLst>
          </p:nvPr>
        </p:nvSpPr>
        <p:spPr bwMode="auto">
          <a:xfrm rot="-3488041">
            <a:off x="5834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SIXTYFOURs col</a:t>
            </a:r>
          </a:p>
        </p:txBody>
      </p:sp>
      <p:sp>
        <p:nvSpPr>
          <p:cNvPr id="73764" name="Text Box 50"/>
          <p:cNvSpPr txBox="1">
            <a:spLocks noChangeArrowheads="1"/>
          </p:cNvSpPr>
          <p:nvPr>
            <p:custDataLst>
              <p:tags r:id="rId35"/>
            </p:custDataLst>
          </p:nvPr>
        </p:nvSpPr>
        <p:spPr bwMode="auto">
          <a:xfrm rot="-3488041">
            <a:off x="2913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128s column</a:t>
            </a:r>
          </a:p>
        </p:txBody>
      </p:sp>
      <p:sp>
        <p:nvSpPr>
          <p:cNvPr id="73765" name="Text Box 51"/>
          <p:cNvSpPr txBox="1">
            <a:spLocks noChangeArrowheads="1"/>
          </p:cNvSpPr>
          <p:nvPr>
            <p:custDataLst>
              <p:tags r:id="rId36"/>
            </p:custDataLst>
          </p:nvPr>
        </p:nvSpPr>
        <p:spPr bwMode="auto">
          <a:xfrm>
            <a:off x="673100" y="6400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latin typeface="Georgia" pitchFamily="-106" charset="0"/>
              </a:rPr>
              <a:t>Write 123 in binary…</a:t>
            </a:r>
          </a:p>
        </p:txBody>
      </p:sp>
      <mc:AlternateContent xmlns:mc="http://schemas.openxmlformats.org/markup-compatibility/2006" xmlns:p14="http://schemas.microsoft.com/office/powerpoint/2010/main">
        <mc:Choice Requires="p14">
          <p:contentPart p14:bwMode="auto" r:id="rId42">
            <p14:nvContentPartPr>
              <p14:cNvPr id="3074" name="Ink 57"/>
              <p14:cNvContentPartPr>
                <a14:cpLocks xmlns:a14="http://schemas.microsoft.com/office/drawing/2010/main" noRot="1" noChangeAspect="1" noEditPoints="1" noChangeArrowheads="1" noChangeShapeType="1"/>
              </p14:cNvContentPartPr>
              <p14:nvPr/>
            </p14:nvContentPartPr>
            <p14:xfrm>
              <a:off x="1422400" y="3198813"/>
              <a:ext cx="2944813" cy="1016000"/>
            </p14:xfrm>
          </p:contentPart>
        </mc:Choice>
        <mc:Fallback xmlns="">
          <p:pic>
            <p:nvPicPr>
              <p:cNvPr id="3074" name="Ink 57"/>
              <p:cNvPicPr>
                <a:picLocks noRot="1" noChangeAspect="1" noEditPoints="1" noChangeArrowheads="1" noChangeShapeType="1"/>
              </p:cNvPicPr>
              <p:nvPr/>
            </p:nvPicPr>
            <p:blipFill>
              <a:blip r:embed="rId43"/>
              <a:stretch>
                <a:fillRect/>
              </a:stretch>
            </p:blipFill>
            <p:spPr>
              <a:xfrm>
                <a:off x="1409440" y="3184412"/>
                <a:ext cx="2972893" cy="104516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75" name="Ink 58"/>
              <p14:cNvContentPartPr>
                <a14:cpLocks xmlns:a14="http://schemas.microsoft.com/office/drawing/2010/main" noRot="1" noChangeAspect="1" noEditPoints="1" noChangeArrowheads="1" noChangeShapeType="1"/>
              </p14:cNvContentPartPr>
              <p14:nvPr/>
            </p14:nvContentPartPr>
            <p14:xfrm>
              <a:off x="334963" y="5235575"/>
              <a:ext cx="5468937" cy="1262063"/>
            </p14:xfrm>
          </p:contentPart>
        </mc:Choice>
        <mc:Fallback xmlns="">
          <p:pic>
            <p:nvPicPr>
              <p:cNvPr id="3075" name="Ink 58"/>
              <p:cNvPicPr>
                <a:picLocks noRot="1" noChangeAspect="1" noEditPoints="1" noChangeArrowheads="1" noChangeShapeType="1"/>
              </p:cNvPicPr>
              <p:nvPr/>
            </p:nvPicPr>
            <p:blipFill>
              <a:blip r:embed="rId45"/>
              <a:stretch>
                <a:fillRect/>
              </a:stretch>
            </p:blipFill>
            <p:spPr>
              <a:xfrm>
                <a:off x="319482" y="5224776"/>
                <a:ext cx="5488738" cy="128582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76" name="Ink 59"/>
              <p14:cNvContentPartPr>
                <a14:cpLocks xmlns:a14="http://schemas.microsoft.com/office/drawing/2010/main" noRot="1" noChangeAspect="1" noEditPoints="1" noChangeArrowheads="1" noChangeShapeType="1"/>
              </p14:cNvContentPartPr>
              <p14:nvPr/>
            </p14:nvContentPartPr>
            <p14:xfrm>
              <a:off x="3941763" y="4810125"/>
              <a:ext cx="966787" cy="1130300"/>
            </p14:xfrm>
          </p:contentPart>
        </mc:Choice>
        <mc:Fallback xmlns="">
          <p:pic>
            <p:nvPicPr>
              <p:cNvPr id="3076" name="Ink 59"/>
              <p:cNvPicPr>
                <a:picLocks noRot="1" noChangeAspect="1" noEditPoints="1" noChangeArrowheads="1" noChangeShapeType="1"/>
              </p:cNvPicPr>
              <p:nvPr/>
            </p:nvPicPr>
            <p:blipFill>
              <a:blip r:embed="rId47"/>
              <a:stretch>
                <a:fillRect/>
              </a:stretch>
            </p:blipFill>
            <p:spPr>
              <a:xfrm>
                <a:off x="3928445" y="4795722"/>
                <a:ext cx="995582" cy="1158386"/>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77" name="Ink 60"/>
              <p14:cNvContentPartPr>
                <a14:cpLocks xmlns:a14="http://schemas.microsoft.com/office/drawing/2010/main" noRot="1" noChangeAspect="1" noEditPoints="1" noChangeArrowheads="1" noChangeShapeType="1"/>
              </p14:cNvContentPartPr>
              <p14:nvPr/>
            </p14:nvContentPartPr>
            <p14:xfrm>
              <a:off x="5275263" y="4640263"/>
              <a:ext cx="454025" cy="577850"/>
            </p14:xfrm>
          </p:contentPart>
        </mc:Choice>
        <mc:Fallback xmlns="">
          <p:pic>
            <p:nvPicPr>
              <p:cNvPr id="3077" name="Ink 60"/>
              <p:cNvPicPr>
                <a:picLocks noRot="1" noChangeAspect="1" noEditPoints="1" noChangeArrowheads="1" noChangeShapeType="1"/>
              </p:cNvPicPr>
              <p:nvPr/>
            </p:nvPicPr>
            <p:blipFill>
              <a:blip r:embed="rId49"/>
              <a:stretch>
                <a:fillRect/>
              </a:stretch>
            </p:blipFill>
            <p:spPr>
              <a:xfrm>
                <a:off x="5268062" y="4631262"/>
                <a:ext cx="466267" cy="59981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78" name="Ink 61"/>
              <p14:cNvContentPartPr>
                <a14:cpLocks xmlns:a14="http://schemas.microsoft.com/office/drawing/2010/main" noRot="1" noChangeAspect="1" noEditPoints="1" noChangeArrowheads="1" noChangeShapeType="1"/>
              </p14:cNvContentPartPr>
              <p14:nvPr/>
            </p14:nvContentPartPr>
            <p14:xfrm>
              <a:off x="6072188" y="3913188"/>
              <a:ext cx="230187" cy="279400"/>
            </p14:xfrm>
          </p:contentPart>
        </mc:Choice>
        <mc:Fallback xmlns="">
          <p:pic>
            <p:nvPicPr>
              <p:cNvPr id="3078" name="Ink 61"/>
              <p:cNvPicPr>
                <a:picLocks noRot="1" noChangeAspect="1" noEditPoints="1" noChangeArrowheads="1" noChangeShapeType="1"/>
              </p:cNvPicPr>
              <p:nvPr/>
            </p:nvPicPr>
            <p:blipFill>
              <a:blip r:embed="rId51"/>
              <a:stretch>
                <a:fillRect/>
              </a:stretch>
            </p:blipFill>
            <p:spPr>
              <a:xfrm>
                <a:off x="6058139" y="3900226"/>
                <a:ext cx="257204" cy="30496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79" name="Ink 62"/>
              <p14:cNvContentPartPr>
                <a14:cpLocks xmlns:a14="http://schemas.microsoft.com/office/drawing/2010/main" noRot="1" noChangeAspect="1" noEditPoints="1" noChangeArrowheads="1" noChangeShapeType="1"/>
              </p14:cNvContentPartPr>
              <p14:nvPr/>
            </p14:nvContentPartPr>
            <p14:xfrm>
              <a:off x="7031038" y="3748088"/>
              <a:ext cx="379412" cy="160337"/>
            </p14:xfrm>
          </p:contentPart>
        </mc:Choice>
        <mc:Fallback xmlns="">
          <p:pic>
            <p:nvPicPr>
              <p:cNvPr id="3079" name="Ink 62"/>
              <p:cNvPicPr>
                <a:picLocks noRot="1" noChangeAspect="1" noEditPoints="1" noChangeArrowheads="1" noChangeShapeType="1"/>
              </p:cNvPicPr>
              <p:nvPr/>
            </p:nvPicPr>
            <p:blipFill>
              <a:blip r:embed="rId53"/>
              <a:stretch>
                <a:fillRect/>
              </a:stretch>
            </p:blipFill>
            <p:spPr>
              <a:xfrm>
                <a:off x="7016986" y="3735477"/>
                <a:ext cx="397788" cy="18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80" name="Ink 63"/>
              <p14:cNvContentPartPr>
                <a14:cpLocks xmlns:a14="http://schemas.microsoft.com/office/drawing/2010/main" noRot="1" noChangeAspect="1" noEditPoints="1" noChangeArrowheads="1" noChangeShapeType="1"/>
              </p14:cNvContentPartPr>
              <p14:nvPr/>
            </p14:nvContentPartPr>
            <p14:xfrm>
              <a:off x="5245100" y="4346575"/>
              <a:ext cx="366713" cy="258763"/>
            </p14:xfrm>
          </p:contentPart>
        </mc:Choice>
        <mc:Fallback xmlns="">
          <p:pic>
            <p:nvPicPr>
              <p:cNvPr id="3080" name="Ink 63"/>
              <p:cNvPicPr>
                <a:picLocks noRot="1" noChangeAspect="1" noEditPoints="1" noChangeArrowheads="1" noChangeShapeType="1"/>
              </p:cNvPicPr>
              <p:nvPr/>
            </p:nvPicPr>
            <p:blipFill>
              <a:blip r:embed="rId55"/>
              <a:stretch>
                <a:fillRect/>
              </a:stretch>
            </p:blipFill>
            <p:spPr>
              <a:xfrm>
                <a:off x="5231425" y="4332179"/>
                <a:ext cx="384707" cy="28791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81" name="Ink 64"/>
              <p14:cNvContentPartPr>
                <a14:cpLocks xmlns:a14="http://schemas.microsoft.com/office/drawing/2010/main" noRot="1" noChangeAspect="1" noEditPoints="1" noChangeArrowheads="1" noChangeShapeType="1"/>
              </p14:cNvContentPartPr>
              <p14:nvPr/>
            </p14:nvContentPartPr>
            <p14:xfrm>
              <a:off x="5383213" y="5280025"/>
              <a:ext cx="384175" cy="582613"/>
            </p14:xfrm>
          </p:contentPart>
        </mc:Choice>
        <mc:Fallback xmlns="">
          <p:pic>
            <p:nvPicPr>
              <p:cNvPr id="3081" name="Ink 64"/>
              <p:cNvPicPr>
                <a:picLocks noRot="1" noChangeAspect="1" noEditPoints="1" noChangeArrowheads="1" noChangeShapeType="1"/>
              </p:cNvPicPr>
              <p:nvPr/>
            </p:nvPicPr>
            <p:blipFill>
              <a:blip r:embed="rId57"/>
              <a:stretch>
                <a:fillRect/>
              </a:stretch>
            </p:blipFill>
            <p:spPr>
              <a:xfrm>
                <a:off x="5373852" y="5265990"/>
                <a:ext cx="402178" cy="606004"/>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82" name="Ink 65"/>
              <p14:cNvContentPartPr>
                <a14:cpLocks xmlns:a14="http://schemas.microsoft.com/office/drawing/2010/main" noRot="1" noChangeAspect="1" noEditPoints="1" noChangeArrowheads="1" noChangeShapeType="1"/>
              </p14:cNvContentPartPr>
              <p14:nvPr/>
            </p14:nvContentPartPr>
            <p14:xfrm>
              <a:off x="6189663" y="3933825"/>
              <a:ext cx="2065337" cy="227013"/>
            </p14:xfrm>
          </p:contentPart>
        </mc:Choice>
        <mc:Fallback xmlns="">
          <p:pic>
            <p:nvPicPr>
              <p:cNvPr id="3082" name="Ink 65"/>
              <p:cNvPicPr>
                <a:picLocks noRot="1" noChangeAspect="1" noEditPoints="1" noChangeArrowheads="1" noChangeShapeType="1"/>
              </p:cNvPicPr>
              <p:nvPr/>
            </p:nvPicPr>
            <p:blipFill>
              <a:blip r:embed="rId59"/>
              <a:stretch>
                <a:fillRect/>
              </a:stretch>
            </p:blipFill>
            <p:spPr>
              <a:xfrm>
                <a:off x="6178503" y="3920514"/>
                <a:ext cx="2091257" cy="254715"/>
              </a:xfrm>
              <a:prstGeom prst="rect">
                <a:avLst/>
              </a:prstGeom>
            </p:spPr>
          </p:pic>
        </mc:Fallback>
      </mc:AlternateContent>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3"/>
          <p:cNvGrpSpPr>
            <a:grpSpLocks/>
          </p:cNvGrpSpPr>
          <p:nvPr>
            <p:custDataLst>
              <p:tags r:id="rId1"/>
            </p:custDataLst>
          </p:nvPr>
        </p:nvGrpSpPr>
        <p:grpSpPr bwMode="auto">
          <a:xfrm>
            <a:off x="635000" y="1066800"/>
            <a:ext cx="3221038" cy="173038"/>
            <a:chOff x="295" y="1311"/>
            <a:chExt cx="5177" cy="114"/>
          </a:xfrm>
        </p:grpSpPr>
        <p:sp>
          <p:nvSpPr>
            <p:cNvPr id="74776" name="Rectangle 4"/>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4777" name="Rectangle 5"/>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4755" name="Text Box 6"/>
          <p:cNvSpPr txBox="1">
            <a:spLocks noChangeArrowheads="1"/>
          </p:cNvSpPr>
          <p:nvPr>
            <p:custDataLst>
              <p:tags r:id="rId2"/>
            </p:custDataLst>
          </p:nvPr>
        </p:nvSpPr>
        <p:spPr bwMode="auto">
          <a:xfrm>
            <a:off x="685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Binary math</a:t>
            </a:r>
          </a:p>
        </p:txBody>
      </p:sp>
      <p:grpSp>
        <p:nvGrpSpPr>
          <p:cNvPr id="74756" name="Group 8"/>
          <p:cNvGrpSpPr>
            <a:grpSpLocks/>
          </p:cNvGrpSpPr>
          <p:nvPr>
            <p:custDataLst>
              <p:tags r:id="rId3"/>
            </p:custDataLst>
          </p:nvPr>
        </p:nvGrpSpPr>
        <p:grpSpPr bwMode="auto">
          <a:xfrm>
            <a:off x="5160963" y="1066800"/>
            <a:ext cx="3221037" cy="173038"/>
            <a:chOff x="295" y="1311"/>
            <a:chExt cx="5177" cy="114"/>
          </a:xfrm>
        </p:grpSpPr>
        <p:sp>
          <p:nvSpPr>
            <p:cNvPr id="74774" name="Rectangle 9"/>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4775" name="Rectangle 10"/>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4757" name="Text Box 26"/>
          <p:cNvSpPr txBox="1">
            <a:spLocks noChangeArrowheads="1"/>
          </p:cNvSpPr>
          <p:nvPr>
            <p:custDataLst>
              <p:tags r:id="rId4"/>
            </p:custDataLst>
          </p:nvPr>
        </p:nvSpPr>
        <p:spPr bwMode="auto">
          <a:xfrm>
            <a:off x="3935413" y="1304925"/>
            <a:ext cx="107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tables of basic facts</a:t>
            </a:r>
          </a:p>
        </p:txBody>
      </p:sp>
      <p:sp>
        <p:nvSpPr>
          <p:cNvPr id="74758" name="Text Box 42"/>
          <p:cNvSpPr txBox="1">
            <a:spLocks noChangeArrowheads="1"/>
          </p:cNvSpPr>
          <p:nvPr>
            <p:custDataLst>
              <p:tags r:id="rId5"/>
            </p:custDataLst>
          </p:nvPr>
        </p:nvSpPr>
        <p:spPr bwMode="auto">
          <a:xfrm>
            <a:off x="5197475"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Decimal math</a:t>
            </a:r>
          </a:p>
        </p:txBody>
      </p:sp>
      <p:sp>
        <p:nvSpPr>
          <p:cNvPr id="74759" name="Text Box 43"/>
          <p:cNvSpPr txBox="1">
            <a:spLocks noChangeArrowheads="1"/>
          </p:cNvSpPr>
          <p:nvPr>
            <p:custDataLst>
              <p:tags r:id="rId6"/>
            </p:custDataLst>
          </p:nvPr>
        </p:nvSpPr>
        <p:spPr bwMode="auto">
          <a:xfrm>
            <a:off x="4222750" y="22987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sp>
        <p:nvSpPr>
          <p:cNvPr id="74760" name="Text Box 44"/>
          <p:cNvSpPr txBox="1">
            <a:spLocks noChangeArrowheads="1"/>
          </p:cNvSpPr>
          <p:nvPr>
            <p:custDataLst>
              <p:tags r:id="rId7"/>
            </p:custDataLst>
          </p:nvPr>
        </p:nvSpPr>
        <p:spPr bwMode="auto">
          <a:xfrm>
            <a:off x="4222750" y="4764088"/>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pic>
        <p:nvPicPr>
          <p:cNvPr id="74761" name="Picture 45" descr="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1371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 Box 46"/>
          <p:cNvSpPr txBox="1">
            <a:spLocks noChangeArrowheads="1"/>
          </p:cNvSpPr>
          <p:nvPr/>
        </p:nvSpPr>
        <p:spPr bwMode="auto">
          <a:xfrm>
            <a:off x="3751263" y="212883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Addition</a:t>
            </a:r>
          </a:p>
        </p:txBody>
      </p:sp>
      <p:sp>
        <p:nvSpPr>
          <p:cNvPr id="74763" name="Text Box 47"/>
          <p:cNvSpPr txBox="1">
            <a:spLocks noChangeArrowheads="1"/>
          </p:cNvSpPr>
          <p:nvPr/>
        </p:nvSpPr>
        <p:spPr bwMode="auto">
          <a:xfrm>
            <a:off x="3657600" y="4392613"/>
            <a:ext cx="163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Multiplication</a:t>
            </a:r>
          </a:p>
        </p:txBody>
      </p:sp>
      <p:pic>
        <p:nvPicPr>
          <p:cNvPr id="74764" name="Picture 48" descr="boxcars_image13"/>
          <p:cNvPicPr>
            <a:picLocks noChangeAspect="1" noChangeArrowheads="1"/>
          </p:cNvPicPr>
          <p:nvPr/>
        </p:nvPicPr>
        <p:blipFill>
          <a:blip r:embed="rId14">
            <a:extLst>
              <a:ext uri="{28A0092B-C50C-407E-A947-70E740481C1C}">
                <a14:useLocalDpi xmlns:a14="http://schemas.microsoft.com/office/drawing/2010/main" val="0"/>
              </a:ext>
            </a:extLst>
          </a:blip>
          <a:srcRect t="3812" r="23761" b="22865"/>
          <a:stretch>
            <a:fillRect/>
          </a:stretch>
        </p:blipFill>
        <p:spPr bwMode="auto">
          <a:xfrm>
            <a:off x="5902325" y="4103688"/>
            <a:ext cx="194151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5">
            <p14:nvContentPartPr>
              <p14:cNvPr id="4098" name="Ink 28"/>
              <p14:cNvContentPartPr>
                <a14:cpLocks xmlns:a14="http://schemas.microsoft.com/office/drawing/2010/main" noRot="1" noChangeAspect="1" noEditPoints="1" noChangeArrowheads="1" noChangeShapeType="1"/>
              </p14:cNvContentPartPr>
              <p14:nvPr/>
            </p14:nvContentPartPr>
            <p14:xfrm>
              <a:off x="635000" y="1376363"/>
              <a:ext cx="2449513" cy="4600575"/>
            </p14:xfrm>
          </p:contentPart>
        </mc:Choice>
        <mc:Fallback xmlns="">
          <p:pic>
            <p:nvPicPr>
              <p:cNvPr id="4098" name="Ink 28"/>
              <p:cNvPicPr>
                <a:picLocks noRot="1" noChangeAspect="1" noEditPoints="1" noChangeArrowheads="1" noChangeShapeType="1"/>
              </p:cNvPicPr>
              <p:nvPr/>
            </p:nvPicPr>
            <p:blipFill>
              <a:blip r:embed="rId16"/>
              <a:stretch>
                <a:fillRect/>
              </a:stretch>
            </p:blipFill>
            <p:spPr>
              <a:xfrm>
                <a:off x="629600" y="1363043"/>
                <a:ext cx="2469314" cy="462793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99" name="Ink 29"/>
              <p14:cNvContentPartPr>
                <a14:cpLocks xmlns:a14="http://schemas.microsoft.com/office/drawing/2010/main" noRot="1" noChangeAspect="1" noEditPoints="1" noChangeArrowheads="1" noChangeShapeType="1"/>
              </p14:cNvContentPartPr>
              <p14:nvPr/>
            </p14:nvContentPartPr>
            <p14:xfrm>
              <a:off x="1022350" y="4837113"/>
              <a:ext cx="165100" cy="1004887"/>
            </p14:xfrm>
          </p:contentPart>
        </mc:Choice>
        <mc:Fallback xmlns="">
          <p:pic>
            <p:nvPicPr>
              <p:cNvPr id="4099" name="Ink 29"/>
              <p:cNvPicPr>
                <a:picLocks noRot="1" noChangeAspect="1" noEditPoints="1" noChangeArrowheads="1" noChangeShapeType="1"/>
              </p:cNvPicPr>
              <p:nvPr/>
            </p:nvPicPr>
            <p:blipFill>
              <a:blip r:embed="rId18"/>
              <a:stretch>
                <a:fillRect/>
              </a:stretch>
            </p:blipFill>
            <p:spPr>
              <a:xfrm>
                <a:off x="1008322" y="4827392"/>
                <a:ext cx="193516" cy="102036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0" name="Ink 30"/>
              <p14:cNvContentPartPr>
                <a14:cpLocks xmlns:a14="http://schemas.microsoft.com/office/drawing/2010/main" noRot="1" noChangeAspect="1" noEditPoints="1" noChangeArrowheads="1" noChangeShapeType="1"/>
              </p14:cNvContentPartPr>
              <p14:nvPr/>
            </p14:nvContentPartPr>
            <p14:xfrm>
              <a:off x="1652588" y="4706938"/>
              <a:ext cx="322262" cy="338137"/>
            </p14:xfrm>
          </p:contentPart>
        </mc:Choice>
        <mc:Fallback xmlns="">
          <p:pic>
            <p:nvPicPr>
              <p:cNvPr id="4100" name="Ink 30"/>
              <p:cNvPicPr>
                <a:picLocks noRot="1" noChangeAspect="1" noEditPoints="1" noChangeArrowheads="1" noChangeShapeType="1"/>
              </p:cNvPicPr>
              <p:nvPr/>
            </p:nvPicPr>
            <p:blipFill>
              <a:blip r:embed="rId20"/>
              <a:stretch>
                <a:fillRect/>
              </a:stretch>
            </p:blipFill>
            <p:spPr>
              <a:xfrm>
                <a:off x="1639265" y="4697585"/>
                <a:ext cx="349627" cy="36079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1" name="Ink 31"/>
              <p14:cNvContentPartPr>
                <a14:cpLocks xmlns:a14="http://schemas.microsoft.com/office/drawing/2010/main" noRot="1" noChangeAspect="1" noEditPoints="1" noChangeArrowheads="1" noChangeShapeType="1"/>
              </p14:cNvContentPartPr>
              <p14:nvPr/>
            </p14:nvContentPartPr>
            <p14:xfrm>
              <a:off x="2359025" y="4748213"/>
              <a:ext cx="241300" cy="346075"/>
            </p14:xfrm>
          </p:contentPart>
        </mc:Choice>
        <mc:Fallback xmlns="">
          <p:pic>
            <p:nvPicPr>
              <p:cNvPr id="4101" name="Ink 31"/>
              <p:cNvPicPr>
                <a:picLocks noRot="1" noChangeAspect="1" noEditPoints="1" noChangeArrowheads="1" noChangeShapeType="1"/>
              </p:cNvPicPr>
              <p:nvPr/>
            </p:nvPicPr>
            <p:blipFill>
              <a:blip r:embed="rId22"/>
              <a:stretch>
                <a:fillRect/>
              </a:stretch>
            </p:blipFill>
            <p:spPr>
              <a:xfrm>
                <a:off x="2354710" y="4736689"/>
                <a:ext cx="260000" cy="37092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2" name="Ink 32"/>
              <p14:cNvContentPartPr>
                <a14:cpLocks xmlns:a14="http://schemas.microsoft.com/office/drawing/2010/main" noRot="1" noChangeAspect="1" noEditPoints="1" noChangeArrowheads="1" noChangeShapeType="1"/>
              </p14:cNvContentPartPr>
              <p14:nvPr/>
            </p14:nvContentPartPr>
            <p14:xfrm>
              <a:off x="2698750" y="4024313"/>
              <a:ext cx="41275" cy="244475"/>
            </p14:xfrm>
          </p:contentPart>
        </mc:Choice>
        <mc:Fallback xmlns="">
          <p:pic>
            <p:nvPicPr>
              <p:cNvPr id="4102" name="Ink 32"/>
              <p:cNvPicPr>
                <a:picLocks noRot="1" noChangeAspect="1" noEditPoints="1" noChangeArrowheads="1" noChangeShapeType="1"/>
              </p:cNvPicPr>
              <p:nvPr/>
            </p:nvPicPr>
            <p:blipFill>
              <a:blip r:embed="rId24"/>
              <a:stretch>
                <a:fillRect/>
              </a:stretch>
            </p:blipFill>
            <p:spPr>
              <a:xfrm>
                <a:off x="2694443" y="4017112"/>
                <a:ext cx="60656" cy="25599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3" name="Ink 33"/>
              <p14:cNvContentPartPr>
                <a14:cpLocks xmlns:a14="http://schemas.microsoft.com/office/drawing/2010/main" noRot="1" noChangeAspect="1" noEditPoints="1" noChangeArrowheads="1" noChangeShapeType="1"/>
              </p14:cNvContentPartPr>
              <p14:nvPr/>
            </p14:nvContentPartPr>
            <p14:xfrm>
              <a:off x="1624013" y="3040063"/>
              <a:ext cx="23812" cy="320675"/>
            </p14:xfrm>
          </p:contentPart>
        </mc:Choice>
        <mc:Fallback xmlns="">
          <p:pic>
            <p:nvPicPr>
              <p:cNvPr id="4103" name="Ink 33"/>
              <p:cNvPicPr>
                <a:picLocks noRot="1" noChangeAspect="1" noEditPoints="1" noChangeArrowheads="1" noChangeShapeType="1"/>
              </p:cNvPicPr>
              <p:nvPr/>
            </p:nvPicPr>
            <p:blipFill>
              <a:blip r:embed="rId26"/>
              <a:stretch>
                <a:fillRect/>
              </a:stretch>
            </p:blipFill>
            <p:spPr>
              <a:xfrm>
                <a:off x="1610303" y="3027466"/>
                <a:ext cx="51953" cy="34550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4" name="Ink 34"/>
              <p14:cNvContentPartPr>
                <a14:cpLocks xmlns:a14="http://schemas.microsoft.com/office/drawing/2010/main" noRot="1" noChangeAspect="1" noEditPoints="1" noChangeArrowheads="1" noChangeShapeType="1"/>
              </p14:cNvContentPartPr>
              <p14:nvPr/>
            </p14:nvContentPartPr>
            <p14:xfrm>
              <a:off x="2232025" y="2981325"/>
              <a:ext cx="369888" cy="344488"/>
            </p14:xfrm>
          </p:contentPart>
        </mc:Choice>
        <mc:Fallback xmlns="">
          <p:pic>
            <p:nvPicPr>
              <p:cNvPr id="4104" name="Ink 34"/>
              <p:cNvPicPr>
                <a:picLocks noRot="1" noChangeAspect="1" noEditPoints="1" noChangeArrowheads="1" noChangeShapeType="1"/>
              </p:cNvPicPr>
              <p:nvPr/>
            </p:nvPicPr>
            <p:blipFill>
              <a:blip r:embed="rId28"/>
              <a:stretch>
                <a:fillRect/>
              </a:stretch>
            </p:blipFill>
            <p:spPr>
              <a:xfrm>
                <a:off x="2220140" y="2965486"/>
                <a:ext cx="397621" cy="37508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5" name="Ink 35"/>
              <p14:cNvContentPartPr>
                <a14:cpLocks xmlns:a14="http://schemas.microsoft.com/office/drawing/2010/main" noRot="1" noChangeAspect="1" noEditPoints="1" noChangeArrowheads="1" noChangeShapeType="1"/>
              </p14:cNvContentPartPr>
              <p14:nvPr/>
            </p14:nvContentPartPr>
            <p14:xfrm>
              <a:off x="525463" y="1539875"/>
              <a:ext cx="401637" cy="46038"/>
            </p14:xfrm>
          </p:contentPart>
        </mc:Choice>
        <mc:Fallback xmlns="">
          <p:pic>
            <p:nvPicPr>
              <p:cNvPr id="4105" name="Ink 35"/>
              <p:cNvPicPr>
                <a:picLocks noRot="1" noChangeAspect="1" noEditPoints="1" noChangeArrowheads="1" noChangeShapeType="1"/>
              </p:cNvPicPr>
              <p:nvPr/>
            </p:nvPicPr>
            <p:blipFill>
              <a:blip r:embed="rId30"/>
              <a:stretch>
                <a:fillRect/>
              </a:stretch>
            </p:blipFill>
            <p:spPr>
              <a:xfrm>
                <a:off x="513947" y="1534480"/>
                <a:ext cx="418552" cy="6653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6" name="Ink 36"/>
              <p14:cNvContentPartPr>
                <a14:cpLocks xmlns:a14="http://schemas.microsoft.com/office/drawing/2010/main" noRot="1" noChangeAspect="1" noEditPoints="1" noChangeArrowheads="1" noChangeShapeType="1"/>
              </p14:cNvContentPartPr>
              <p14:nvPr/>
            </p14:nvContentPartPr>
            <p14:xfrm>
              <a:off x="1257300" y="1743075"/>
              <a:ext cx="1692275" cy="1809750"/>
            </p14:xfrm>
          </p:contentPart>
        </mc:Choice>
        <mc:Fallback xmlns="">
          <p:pic>
            <p:nvPicPr>
              <p:cNvPr id="4106" name="Ink 36"/>
              <p:cNvPicPr>
                <a:picLocks noRot="1" noChangeAspect="1" noEditPoints="1" noChangeArrowheads="1" noChangeShapeType="1"/>
              </p:cNvPicPr>
              <p:nvPr/>
            </p:nvPicPr>
            <p:blipFill>
              <a:blip r:embed="rId32"/>
              <a:stretch>
                <a:fillRect/>
              </a:stretch>
            </p:blipFill>
            <p:spPr>
              <a:xfrm>
                <a:off x="1242181" y="1729755"/>
                <a:ext cx="1721074" cy="1838550"/>
              </a:xfrm>
              <a:prstGeom prst="rect">
                <a:avLst/>
              </a:prstGeom>
            </p:spPr>
          </p:pic>
        </mc:Fallback>
      </mc:AlternateContent>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custDataLst>
              <p:tags r:id="rId1"/>
            </p:custDataLst>
          </p:nvPr>
        </p:nvSpPr>
        <p:spPr bwMode="auto">
          <a:xfrm>
            <a:off x="228600" y="242888"/>
            <a:ext cx="4114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B410CE"/>
                </a:solidFill>
                <a:latin typeface="Comic Sans MS" pitchFamily="-106" charset="0"/>
              </a:rPr>
              <a:t>MULTIPLY</a:t>
            </a:r>
            <a:r>
              <a:rPr lang="en-US" sz="1600">
                <a:solidFill>
                  <a:srgbClr val="1E16E4"/>
                </a:solidFill>
                <a:latin typeface="Comic Sans MS" pitchFamily="-106" charset="0"/>
              </a:rPr>
              <a:t> these two binary numbers WITHOUT converting to decimal !</a:t>
            </a:r>
          </a:p>
        </p:txBody>
      </p:sp>
      <p:sp>
        <p:nvSpPr>
          <p:cNvPr id="75779" name="Text Box 4"/>
          <p:cNvSpPr txBox="1">
            <a:spLocks noChangeArrowheads="1"/>
          </p:cNvSpPr>
          <p:nvPr>
            <p:custDataLst>
              <p:tags r:id="rId2"/>
            </p:custDataLst>
          </p:nvPr>
        </p:nvSpPr>
        <p:spPr bwMode="auto">
          <a:xfrm>
            <a:off x="7391400" y="914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Hint: </a:t>
            </a:r>
          </a:p>
        </p:txBody>
      </p:sp>
      <p:sp>
        <p:nvSpPr>
          <p:cNvPr id="75780" name="Text Box 5"/>
          <p:cNvSpPr txBox="1">
            <a:spLocks noChangeArrowheads="1"/>
          </p:cNvSpPr>
          <p:nvPr>
            <p:custDataLst>
              <p:tags r:id="rId3"/>
            </p:custDataLst>
          </p:nvPr>
        </p:nvSpPr>
        <p:spPr bwMode="auto">
          <a:xfrm>
            <a:off x="5715000" y="5953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529</a:t>
            </a:r>
          </a:p>
        </p:txBody>
      </p:sp>
      <p:sp>
        <p:nvSpPr>
          <p:cNvPr id="75781" name="Text Box 6"/>
          <p:cNvSpPr txBox="1">
            <a:spLocks noChangeArrowheads="1"/>
          </p:cNvSpPr>
          <p:nvPr>
            <p:custDataLst>
              <p:tags r:id="rId4"/>
            </p:custDataLst>
          </p:nvPr>
        </p:nvSpPr>
        <p:spPr bwMode="auto">
          <a:xfrm>
            <a:off x="5715000" y="9001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42</a:t>
            </a:r>
          </a:p>
        </p:txBody>
      </p:sp>
      <p:sp>
        <p:nvSpPr>
          <p:cNvPr id="75782" name="Line 7"/>
          <p:cNvSpPr>
            <a:spLocks noChangeShapeType="1"/>
          </p:cNvSpPr>
          <p:nvPr>
            <p:custDataLst>
              <p:tags r:id="rId5"/>
            </p:custDataLst>
          </p:nvPr>
        </p:nvSpPr>
        <p:spPr bwMode="auto">
          <a:xfrm>
            <a:off x="5567363" y="1281113"/>
            <a:ext cx="9096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783" name="Text Box 8"/>
          <p:cNvSpPr txBox="1">
            <a:spLocks noChangeArrowheads="1"/>
          </p:cNvSpPr>
          <p:nvPr>
            <p:custDataLst>
              <p:tags r:id="rId6"/>
            </p:custDataLst>
          </p:nvPr>
        </p:nvSpPr>
        <p:spPr bwMode="auto">
          <a:xfrm>
            <a:off x="5334000" y="128111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1058</a:t>
            </a:r>
          </a:p>
        </p:txBody>
      </p:sp>
      <p:sp>
        <p:nvSpPr>
          <p:cNvPr id="75784" name="Text Box 10"/>
          <p:cNvSpPr txBox="1">
            <a:spLocks noChangeArrowheads="1"/>
          </p:cNvSpPr>
          <p:nvPr>
            <p:custDataLst>
              <p:tags r:id="rId7"/>
            </p:custDataLst>
          </p:nvPr>
        </p:nvSpPr>
        <p:spPr bwMode="auto">
          <a:xfrm>
            <a:off x="7010400" y="1204913"/>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200" b="1"/>
              <a:t>Do you remember this algorithm? It's the same!</a:t>
            </a:r>
          </a:p>
        </p:txBody>
      </p:sp>
      <p:sp>
        <p:nvSpPr>
          <p:cNvPr id="75785" name="Rectangle 11"/>
          <p:cNvSpPr>
            <a:spLocks noChangeArrowheads="1"/>
          </p:cNvSpPr>
          <p:nvPr>
            <p:custDataLst>
              <p:tags r:id="rId8"/>
            </p:custDataLst>
          </p:nvPr>
        </p:nvSpPr>
        <p:spPr bwMode="auto">
          <a:xfrm>
            <a:off x="5449888" y="925513"/>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75786" name="Line 12"/>
          <p:cNvSpPr>
            <a:spLocks noChangeShapeType="1"/>
          </p:cNvSpPr>
          <p:nvPr>
            <p:custDataLst>
              <p:tags r:id="rId9"/>
            </p:custDataLst>
          </p:nvPr>
        </p:nvSpPr>
        <p:spPr bwMode="auto">
          <a:xfrm flipH="1" flipV="1">
            <a:off x="6858000" y="1052513"/>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5787" name="Text Box 13"/>
          <p:cNvSpPr txBox="1">
            <a:spLocks noChangeArrowheads="1"/>
          </p:cNvSpPr>
          <p:nvPr>
            <p:custDataLst>
              <p:tags r:id="rId10"/>
            </p:custDataLst>
          </p:nvPr>
        </p:nvSpPr>
        <p:spPr bwMode="auto">
          <a:xfrm>
            <a:off x="2133600" y="11430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75788" name="Text Box 14"/>
          <p:cNvSpPr txBox="1">
            <a:spLocks noChangeArrowheads="1"/>
          </p:cNvSpPr>
          <p:nvPr>
            <p:custDataLst>
              <p:tags r:id="rId11"/>
            </p:custDataLst>
          </p:nvPr>
        </p:nvSpPr>
        <p:spPr bwMode="auto">
          <a:xfrm>
            <a:off x="2590800" y="151606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75789" name="Rectangle 15"/>
          <p:cNvSpPr>
            <a:spLocks noChangeArrowheads="1"/>
          </p:cNvSpPr>
          <p:nvPr>
            <p:custDataLst>
              <p:tags r:id="rId12"/>
            </p:custDataLst>
          </p:nvPr>
        </p:nvSpPr>
        <p:spPr bwMode="auto">
          <a:xfrm>
            <a:off x="1981200" y="16002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75790" name="Line 16"/>
          <p:cNvSpPr>
            <a:spLocks noChangeShapeType="1"/>
          </p:cNvSpPr>
          <p:nvPr>
            <p:custDataLst>
              <p:tags r:id="rId13"/>
            </p:custDataLst>
          </p:nvPr>
        </p:nvSpPr>
        <p:spPr bwMode="auto">
          <a:xfrm flipV="1">
            <a:off x="1901825" y="2035175"/>
            <a:ext cx="2163763"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791" name="Text Box 17"/>
          <p:cNvSpPr txBox="1">
            <a:spLocks noChangeArrowheads="1"/>
          </p:cNvSpPr>
          <p:nvPr>
            <p:custDataLst>
              <p:tags r:id="rId14"/>
            </p:custDataLst>
          </p:nvPr>
        </p:nvSpPr>
        <p:spPr bwMode="auto">
          <a:xfrm>
            <a:off x="5143500" y="157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solidFill>
                  <a:srgbClr val="EB102C"/>
                </a:solidFill>
                <a:latin typeface="Courier New" pitchFamily="-106" charset="0"/>
              </a:rPr>
              <a:t>2116</a:t>
            </a:r>
          </a:p>
        </p:txBody>
      </p:sp>
      <p:sp>
        <p:nvSpPr>
          <p:cNvPr id="75792" name="Line 18"/>
          <p:cNvSpPr>
            <a:spLocks noChangeShapeType="1"/>
          </p:cNvSpPr>
          <p:nvPr>
            <p:custDataLst>
              <p:tags r:id="rId15"/>
            </p:custDataLst>
          </p:nvPr>
        </p:nvSpPr>
        <p:spPr bwMode="auto">
          <a:xfrm>
            <a:off x="5413375" y="2001838"/>
            <a:ext cx="10509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793" name="Text Box 19"/>
          <p:cNvSpPr txBox="1">
            <a:spLocks noChangeArrowheads="1"/>
          </p:cNvSpPr>
          <p:nvPr>
            <p:custDataLst>
              <p:tags r:id="rId16"/>
            </p:custDataLst>
          </p:nvPr>
        </p:nvSpPr>
        <p:spPr bwMode="auto">
          <a:xfrm>
            <a:off x="48641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b="1">
                <a:latin typeface="Courier New" pitchFamily="-106" charset="0"/>
              </a:rPr>
              <a:t>22218</a:t>
            </a:r>
          </a:p>
        </p:txBody>
      </p:sp>
      <mc:AlternateContent xmlns:mc="http://schemas.openxmlformats.org/markup-compatibility/2006" xmlns:p14="http://schemas.microsoft.com/office/powerpoint/2010/main">
        <mc:Choice Requires="p14">
          <p:contentPart p14:bwMode="auto" r:id="rId18">
            <p14:nvContentPartPr>
              <p14:cNvPr id="8194" name="Ink 48"/>
              <p14:cNvContentPartPr>
                <a14:cpLocks xmlns:a14="http://schemas.microsoft.com/office/drawing/2010/main" noRot="1" noChangeAspect="1" noEditPoints="1" noChangeArrowheads="1" noChangeShapeType="1"/>
              </p14:cNvContentPartPr>
              <p14:nvPr/>
            </p14:nvContentPartPr>
            <p14:xfrm>
              <a:off x="5246688" y="1498600"/>
              <a:ext cx="166687" cy="30163"/>
            </p14:xfrm>
          </p:contentPart>
        </mc:Choice>
        <mc:Fallback xmlns="">
          <p:pic>
            <p:nvPicPr>
              <p:cNvPr id="8194" name="Ink 48"/>
              <p:cNvPicPr>
                <a:picLocks noRot="1" noChangeAspect="1" noEditPoints="1" noChangeArrowheads="1" noChangeShapeType="1"/>
              </p:cNvPicPr>
              <p:nvPr/>
            </p:nvPicPr>
            <p:blipFill>
              <a:blip r:embed="rId19"/>
              <a:stretch>
                <a:fillRect/>
              </a:stretch>
            </p:blipFill>
            <p:spPr>
              <a:xfrm>
                <a:off x="5235168" y="1493932"/>
                <a:ext cx="182888" cy="4739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195" name="Ink 49"/>
              <p14:cNvContentPartPr>
                <a14:cpLocks xmlns:a14="http://schemas.microsoft.com/office/drawing/2010/main" noRot="1" noChangeAspect="1" noEditPoints="1" noChangeArrowheads="1" noChangeShapeType="1"/>
              </p14:cNvContentPartPr>
              <p14:nvPr/>
            </p14:nvContentPartPr>
            <p14:xfrm>
              <a:off x="5065713" y="1816100"/>
              <a:ext cx="169862" cy="7938"/>
            </p14:xfrm>
          </p:contentPart>
        </mc:Choice>
        <mc:Fallback xmlns="">
          <p:pic>
            <p:nvPicPr>
              <p:cNvPr id="8195" name="Ink 49"/>
              <p:cNvPicPr>
                <a:picLocks noRot="1" noChangeAspect="1" noEditPoints="1" noChangeArrowheads="1" noChangeShapeType="1"/>
              </p:cNvPicPr>
              <p:nvPr/>
            </p:nvPicPr>
            <p:blipFill>
              <a:blip r:embed="rId21"/>
              <a:stretch>
                <a:fillRect/>
              </a:stretch>
            </p:blipFill>
            <p:spPr>
              <a:xfrm>
                <a:off x="5061394" y="1812853"/>
                <a:ext cx="177419" cy="1984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196" name="Ink 50"/>
              <p14:cNvContentPartPr>
                <a14:cpLocks xmlns:a14="http://schemas.microsoft.com/office/drawing/2010/main" noRot="1" noChangeAspect="1" noEditPoints="1" noChangeArrowheads="1" noChangeShapeType="1"/>
              </p14:cNvContentPartPr>
              <p14:nvPr/>
            </p14:nvContentPartPr>
            <p14:xfrm>
              <a:off x="7378700" y="2511425"/>
              <a:ext cx="788988" cy="1433513"/>
            </p14:xfrm>
          </p:contentPart>
        </mc:Choice>
        <mc:Fallback xmlns="">
          <p:pic>
            <p:nvPicPr>
              <p:cNvPr id="8196" name="Ink 50"/>
              <p:cNvPicPr>
                <a:picLocks noRot="1" noChangeAspect="1" noEditPoints="1" noChangeArrowheads="1" noChangeShapeType="1"/>
              </p:cNvPicPr>
              <p:nvPr/>
            </p:nvPicPr>
            <p:blipFill>
              <a:blip r:embed="rId23"/>
              <a:stretch>
                <a:fillRect/>
              </a:stretch>
            </p:blipFill>
            <p:spPr>
              <a:xfrm>
                <a:off x="7371141" y="2498822"/>
                <a:ext cx="812024" cy="146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197" name="Ink 51"/>
              <p14:cNvContentPartPr>
                <a14:cpLocks xmlns:a14="http://schemas.microsoft.com/office/drawing/2010/main" noRot="1" noChangeAspect="1" noEditPoints="1" noChangeArrowheads="1" noChangeShapeType="1"/>
              </p14:cNvContentPartPr>
              <p14:nvPr/>
            </p14:nvContentPartPr>
            <p14:xfrm>
              <a:off x="3643313" y="3028950"/>
              <a:ext cx="171450" cy="177800"/>
            </p14:xfrm>
          </p:contentPart>
        </mc:Choice>
        <mc:Fallback xmlns="">
          <p:pic>
            <p:nvPicPr>
              <p:cNvPr id="8197" name="Ink 51"/>
              <p:cNvPicPr>
                <a:picLocks noRot="1" noChangeAspect="1" noEditPoints="1" noChangeArrowheads="1" noChangeShapeType="1"/>
              </p:cNvPicPr>
              <p:nvPr/>
            </p:nvPicPr>
            <p:blipFill>
              <a:blip r:embed="rId25"/>
              <a:stretch>
                <a:fillRect/>
              </a:stretch>
            </p:blipFill>
            <p:spPr>
              <a:xfrm>
                <a:off x="3629626" y="3018152"/>
                <a:ext cx="194862" cy="20263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198" name="Ink 52"/>
              <p14:cNvContentPartPr>
                <a14:cpLocks xmlns:a14="http://schemas.microsoft.com/office/drawing/2010/main" noRot="1" noChangeAspect="1" noEditPoints="1" noChangeArrowheads="1" noChangeShapeType="1"/>
              </p14:cNvContentPartPr>
              <p14:nvPr/>
            </p14:nvContentPartPr>
            <p14:xfrm>
              <a:off x="3930650" y="2584450"/>
              <a:ext cx="193675" cy="144463"/>
            </p14:xfrm>
          </p:contentPart>
        </mc:Choice>
        <mc:Fallback xmlns="">
          <p:pic>
            <p:nvPicPr>
              <p:cNvPr id="8198" name="Ink 52"/>
              <p:cNvPicPr>
                <a:picLocks noRot="1" noChangeAspect="1" noEditPoints="1" noChangeArrowheads="1" noChangeShapeType="1"/>
              </p:cNvPicPr>
              <p:nvPr/>
            </p:nvPicPr>
            <p:blipFill>
              <a:blip r:embed="rId27"/>
              <a:stretch>
                <a:fillRect/>
              </a:stretch>
            </p:blipFill>
            <p:spPr>
              <a:xfrm>
                <a:off x="3916970" y="2571841"/>
                <a:ext cx="221394" cy="16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99" name="Ink 53"/>
              <p14:cNvContentPartPr>
                <a14:cpLocks xmlns:a14="http://schemas.microsoft.com/office/drawing/2010/main" noRot="1" noChangeAspect="1" noEditPoints="1" noChangeArrowheads="1" noChangeShapeType="1"/>
              </p14:cNvContentPartPr>
              <p14:nvPr/>
            </p14:nvContentPartPr>
            <p14:xfrm>
              <a:off x="4260850" y="1198563"/>
              <a:ext cx="423863" cy="762000"/>
            </p14:xfrm>
          </p:contentPart>
        </mc:Choice>
        <mc:Fallback xmlns="">
          <p:pic>
            <p:nvPicPr>
              <p:cNvPr id="8199" name="Ink 53"/>
              <p:cNvPicPr>
                <a:picLocks noRot="1" noChangeAspect="1" noEditPoints="1" noChangeArrowheads="1" noChangeShapeType="1"/>
              </p:cNvPicPr>
              <p:nvPr/>
            </p:nvPicPr>
            <p:blipFill>
              <a:blip r:embed="rId29"/>
              <a:stretch>
                <a:fillRect/>
              </a:stretch>
            </p:blipFill>
            <p:spPr>
              <a:xfrm>
                <a:off x="4247886" y="1194244"/>
                <a:ext cx="441149" cy="77927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0" name="Ink 54"/>
              <p14:cNvContentPartPr>
                <a14:cpLocks xmlns:a14="http://schemas.microsoft.com/office/drawing/2010/main" noRot="1" noChangeAspect="1" noEditPoints="1" noChangeArrowheads="1" noChangeShapeType="1"/>
              </p14:cNvContentPartPr>
              <p14:nvPr/>
            </p14:nvContentPartPr>
            <p14:xfrm>
              <a:off x="4002088" y="4284663"/>
              <a:ext cx="247650" cy="307975"/>
            </p14:xfrm>
          </p:contentPart>
        </mc:Choice>
        <mc:Fallback xmlns="">
          <p:pic>
            <p:nvPicPr>
              <p:cNvPr id="8200" name="Ink 54"/>
              <p:cNvPicPr>
                <a:picLocks noRot="1" noChangeAspect="1" noEditPoints="1" noChangeArrowheads="1" noChangeShapeType="1"/>
              </p:cNvPicPr>
              <p:nvPr/>
            </p:nvPicPr>
            <p:blipFill>
              <a:blip r:embed="rId31"/>
              <a:stretch>
                <a:fillRect/>
              </a:stretch>
            </p:blipFill>
            <p:spPr>
              <a:xfrm>
                <a:off x="3995249" y="4270615"/>
                <a:ext cx="269607" cy="3364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1" name="Ink 55"/>
              <p14:cNvContentPartPr>
                <a14:cpLocks xmlns:a14="http://schemas.microsoft.com/office/drawing/2010/main" noRot="1" noChangeAspect="1" noEditPoints="1" noChangeArrowheads="1" noChangeShapeType="1"/>
              </p14:cNvContentPartPr>
              <p14:nvPr/>
            </p14:nvContentPartPr>
            <p14:xfrm>
              <a:off x="3641725" y="4270375"/>
              <a:ext cx="38100" cy="357188"/>
            </p14:xfrm>
          </p:contentPart>
        </mc:Choice>
        <mc:Fallback xmlns="">
          <p:pic>
            <p:nvPicPr>
              <p:cNvPr id="8201" name="Ink 55"/>
              <p:cNvPicPr>
                <a:picLocks noRot="1" noChangeAspect="1" noEditPoints="1" noChangeArrowheads="1" noChangeShapeType="1"/>
              </p:cNvPicPr>
              <p:nvPr/>
            </p:nvPicPr>
            <p:blipFill>
              <a:blip r:embed="rId33"/>
              <a:stretch>
                <a:fillRect/>
              </a:stretch>
            </p:blipFill>
            <p:spPr>
              <a:xfrm>
                <a:off x="3637771" y="4262814"/>
                <a:ext cx="56791" cy="37483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2" name="Ink 56"/>
              <p14:cNvContentPartPr>
                <a14:cpLocks xmlns:a14="http://schemas.microsoft.com/office/drawing/2010/main" noRot="1" noChangeAspect="1" noEditPoints="1" noChangeArrowheads="1" noChangeShapeType="1"/>
              </p14:cNvContentPartPr>
              <p14:nvPr/>
            </p14:nvContentPartPr>
            <p14:xfrm>
              <a:off x="2962275" y="4348163"/>
              <a:ext cx="415925" cy="331787"/>
            </p14:xfrm>
          </p:contentPart>
        </mc:Choice>
        <mc:Fallback xmlns="">
          <p:pic>
            <p:nvPicPr>
              <p:cNvPr id="8202" name="Ink 56"/>
              <p:cNvPicPr>
                <a:picLocks noRot="1" noChangeAspect="1" noEditPoints="1" noChangeArrowheads="1" noChangeShapeType="1"/>
              </p:cNvPicPr>
              <p:nvPr/>
            </p:nvPicPr>
            <p:blipFill>
              <a:blip r:embed="rId35"/>
              <a:stretch>
                <a:fillRect/>
              </a:stretch>
            </p:blipFill>
            <p:spPr>
              <a:xfrm>
                <a:off x="2948951" y="4337007"/>
                <a:ext cx="444013" cy="35661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03" name="Ink 57"/>
              <p14:cNvContentPartPr>
                <a14:cpLocks xmlns:a14="http://schemas.microsoft.com/office/drawing/2010/main" noRot="1" noChangeAspect="1" noEditPoints="1" noChangeArrowheads="1" noChangeShapeType="1"/>
              </p14:cNvContentPartPr>
              <p14:nvPr/>
            </p14:nvContentPartPr>
            <p14:xfrm>
              <a:off x="2641600" y="4376738"/>
              <a:ext cx="25400" cy="247650"/>
            </p14:xfrm>
          </p:contentPart>
        </mc:Choice>
        <mc:Fallback xmlns="">
          <p:pic>
            <p:nvPicPr>
              <p:cNvPr id="8203" name="Ink 57"/>
              <p:cNvPicPr>
                <a:picLocks noRot="1" noChangeAspect="1" noEditPoints="1" noChangeArrowheads="1" noChangeShapeType="1"/>
              </p:cNvPicPr>
              <p:nvPr/>
            </p:nvPicPr>
            <p:blipFill>
              <a:blip r:embed="rId37"/>
              <a:stretch>
                <a:fillRect/>
              </a:stretch>
            </p:blipFill>
            <p:spPr>
              <a:xfrm>
                <a:off x="2635518" y="4363060"/>
                <a:ext cx="45076" cy="27500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04" name="Ink 58"/>
              <p14:cNvContentPartPr>
                <a14:cpLocks xmlns:a14="http://schemas.microsoft.com/office/drawing/2010/main" noRot="1" noChangeAspect="1" noEditPoints="1" noChangeArrowheads="1" noChangeShapeType="1"/>
              </p14:cNvContentPartPr>
              <p14:nvPr/>
            </p14:nvContentPartPr>
            <p14:xfrm>
              <a:off x="2292350" y="4460875"/>
              <a:ext cx="25400" cy="190500"/>
            </p14:xfrm>
          </p:contentPart>
        </mc:Choice>
        <mc:Fallback xmlns="">
          <p:pic>
            <p:nvPicPr>
              <p:cNvPr id="8204" name="Ink 58"/>
              <p:cNvPicPr>
                <a:picLocks noRot="1" noChangeAspect="1" noEditPoints="1" noChangeArrowheads="1" noChangeShapeType="1"/>
              </p:cNvPicPr>
              <p:nvPr/>
            </p:nvPicPr>
            <p:blipFill>
              <a:blip r:embed="rId39"/>
              <a:stretch>
                <a:fillRect/>
              </a:stretch>
            </p:blipFill>
            <p:spPr>
              <a:xfrm>
                <a:off x="2278398" y="4447191"/>
                <a:ext cx="44718" cy="21678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05" name="Ink 59"/>
              <p14:cNvContentPartPr>
                <a14:cpLocks xmlns:a14="http://schemas.microsoft.com/office/drawing/2010/main" noRot="1" noChangeAspect="1" noEditPoints="1" noChangeArrowheads="1" noChangeShapeType="1"/>
              </p14:cNvContentPartPr>
              <p14:nvPr/>
            </p14:nvContentPartPr>
            <p14:xfrm>
              <a:off x="1968500" y="4386263"/>
              <a:ext cx="22225" cy="171450"/>
            </p14:xfrm>
          </p:contentPart>
        </mc:Choice>
        <mc:Fallback xmlns="">
          <p:pic>
            <p:nvPicPr>
              <p:cNvPr id="8205" name="Ink 59"/>
              <p:cNvPicPr>
                <a:picLocks noRot="1" noChangeAspect="1" noEditPoints="1" noChangeArrowheads="1" noChangeShapeType="1"/>
              </p:cNvPicPr>
              <p:nvPr/>
            </p:nvPicPr>
            <p:blipFill>
              <a:blip r:embed="rId41"/>
              <a:stretch>
                <a:fillRect/>
              </a:stretch>
            </p:blipFill>
            <p:spPr>
              <a:xfrm>
                <a:off x="1962765" y="4372936"/>
                <a:ext cx="37281" cy="19486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06" name="Ink 60"/>
              <p14:cNvContentPartPr>
                <a14:cpLocks xmlns:a14="http://schemas.microsoft.com/office/drawing/2010/main" noRot="1" noChangeAspect="1" noEditPoints="1" noChangeArrowheads="1" noChangeShapeType="1"/>
              </p14:cNvContentPartPr>
              <p14:nvPr/>
            </p14:nvContentPartPr>
            <p14:xfrm>
              <a:off x="1414463" y="4475163"/>
              <a:ext cx="215900" cy="211137"/>
            </p14:xfrm>
          </p:contentPart>
        </mc:Choice>
        <mc:Fallback xmlns="">
          <p:pic>
            <p:nvPicPr>
              <p:cNvPr id="8206" name="Ink 60"/>
              <p:cNvPicPr>
                <a:picLocks noRot="1" noChangeAspect="1" noEditPoints="1" noChangeArrowheads="1" noChangeShapeType="1"/>
              </p:cNvPicPr>
              <p:nvPr/>
            </p:nvPicPr>
            <p:blipFill>
              <a:blip r:embed="rId43"/>
              <a:stretch>
                <a:fillRect/>
              </a:stretch>
            </p:blipFill>
            <p:spPr>
              <a:xfrm>
                <a:off x="1400070" y="4461135"/>
                <a:ext cx="244687" cy="239193"/>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07" name="Ink 61"/>
              <p14:cNvContentPartPr>
                <a14:cpLocks xmlns:a14="http://schemas.microsoft.com/office/drawing/2010/main" noRot="1" noChangeAspect="1" noEditPoints="1" noChangeArrowheads="1" noChangeShapeType="1"/>
              </p14:cNvContentPartPr>
              <p14:nvPr/>
            </p14:nvContentPartPr>
            <p14:xfrm>
              <a:off x="985838" y="4500563"/>
              <a:ext cx="161925" cy="179387"/>
            </p14:xfrm>
          </p:contentPart>
        </mc:Choice>
        <mc:Fallback xmlns="">
          <p:pic>
            <p:nvPicPr>
              <p:cNvPr id="8207" name="Ink 61"/>
              <p:cNvPicPr>
                <a:picLocks noRot="1" noChangeAspect="1" noEditPoints="1" noChangeArrowheads="1" noChangeShapeType="1"/>
              </p:cNvPicPr>
              <p:nvPr/>
            </p:nvPicPr>
            <p:blipFill>
              <a:blip r:embed="rId45"/>
              <a:stretch>
                <a:fillRect/>
              </a:stretch>
            </p:blipFill>
            <p:spPr>
              <a:xfrm>
                <a:off x="980081" y="4485824"/>
                <a:ext cx="181716" cy="20634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08" name="Ink 62"/>
              <p14:cNvContentPartPr>
                <a14:cpLocks xmlns:a14="http://schemas.microsoft.com/office/drawing/2010/main" noRot="1" noChangeAspect="1" noEditPoints="1" noChangeArrowheads="1" noChangeShapeType="1"/>
              </p14:cNvContentPartPr>
              <p14:nvPr/>
            </p14:nvContentPartPr>
            <p14:xfrm>
              <a:off x="784225" y="4446588"/>
              <a:ext cx="47625" cy="261937"/>
            </p14:xfrm>
          </p:contentPart>
        </mc:Choice>
        <mc:Fallback xmlns="">
          <p:pic>
            <p:nvPicPr>
              <p:cNvPr id="8208" name="Ink 62"/>
              <p:cNvPicPr>
                <a:picLocks noRot="1" noChangeAspect="1" noEditPoints="1" noChangeArrowheads="1" noChangeShapeType="1"/>
              </p:cNvPicPr>
              <p:nvPr/>
            </p:nvPicPr>
            <p:blipFill>
              <a:blip r:embed="rId47"/>
              <a:stretch>
                <a:fillRect/>
              </a:stretch>
            </p:blipFill>
            <p:spPr>
              <a:xfrm>
                <a:off x="769902" y="4432556"/>
                <a:ext cx="68752" cy="28532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09" name="Ink 63"/>
              <p14:cNvContentPartPr>
                <a14:cpLocks xmlns:a14="http://schemas.microsoft.com/office/drawing/2010/main" noRot="1" noChangeAspect="1" noEditPoints="1" noChangeArrowheads="1" noChangeShapeType="1"/>
              </p14:cNvContentPartPr>
              <p14:nvPr/>
            </p14:nvContentPartPr>
            <p14:xfrm>
              <a:off x="3025775" y="1585913"/>
              <a:ext cx="730250" cy="366712"/>
            </p14:xfrm>
          </p:contentPart>
        </mc:Choice>
        <mc:Fallback xmlns="">
          <p:pic>
            <p:nvPicPr>
              <p:cNvPr id="8209" name="Ink 63"/>
              <p:cNvPicPr>
                <a:picLocks noRot="1" noChangeAspect="1" noEditPoints="1" noChangeArrowheads="1" noChangeShapeType="1"/>
              </p:cNvPicPr>
              <p:nvPr/>
            </p:nvPicPr>
            <p:blipFill>
              <a:blip r:embed="rId49"/>
              <a:stretch>
                <a:fillRect/>
              </a:stretch>
            </p:blipFill>
            <p:spPr>
              <a:xfrm>
                <a:off x="3012452" y="1572958"/>
                <a:ext cx="757976" cy="392983"/>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10" name="Ink 64"/>
              <p14:cNvContentPartPr>
                <a14:cpLocks xmlns:a14="http://schemas.microsoft.com/office/drawing/2010/main" noRot="1" noChangeAspect="1" noEditPoints="1" noChangeArrowheads="1" noChangeShapeType="1"/>
              </p14:cNvContentPartPr>
              <p14:nvPr/>
            </p14:nvContentPartPr>
            <p14:xfrm>
              <a:off x="4006850" y="1630363"/>
              <a:ext cx="100013" cy="112712"/>
            </p14:xfrm>
          </p:contentPart>
        </mc:Choice>
        <mc:Fallback xmlns="">
          <p:pic>
            <p:nvPicPr>
              <p:cNvPr id="8210" name="Ink 64"/>
              <p:cNvPicPr>
                <a:picLocks noRot="1" noChangeAspect="1" noEditPoints="1" noChangeArrowheads="1" noChangeShapeType="1"/>
              </p:cNvPicPr>
              <p:nvPr/>
            </p:nvPicPr>
            <p:blipFill>
              <a:blip r:embed="rId51"/>
              <a:stretch>
                <a:fillRect/>
              </a:stretch>
            </p:blipFill>
            <p:spPr>
              <a:xfrm>
                <a:off x="3992819" y="1616319"/>
                <a:ext cx="126635" cy="140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11" name="Ink 65"/>
              <p14:cNvContentPartPr>
                <a14:cpLocks xmlns:a14="http://schemas.microsoft.com/office/drawing/2010/main" noRot="1" noChangeAspect="1" noEditPoints="1" noChangeArrowheads="1" noChangeShapeType="1"/>
              </p14:cNvContentPartPr>
              <p14:nvPr/>
            </p14:nvContentPartPr>
            <p14:xfrm>
              <a:off x="2120900" y="1984375"/>
              <a:ext cx="1874838" cy="576263"/>
            </p14:xfrm>
          </p:contentPart>
        </mc:Choice>
        <mc:Fallback xmlns="">
          <p:pic>
            <p:nvPicPr>
              <p:cNvPr id="8211" name="Ink 65"/>
              <p:cNvPicPr>
                <a:picLocks noRot="1" noChangeAspect="1" noEditPoints="1" noChangeArrowheads="1" noChangeShapeType="1"/>
              </p:cNvPicPr>
              <p:nvPr/>
            </p:nvPicPr>
            <p:blipFill>
              <a:blip r:embed="rId53"/>
              <a:stretch>
                <a:fillRect/>
              </a:stretch>
            </p:blipFill>
            <p:spPr>
              <a:xfrm>
                <a:off x="2113699" y="1971049"/>
                <a:ext cx="1895722" cy="60363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12" name="Ink 66"/>
              <p14:cNvContentPartPr>
                <a14:cpLocks xmlns:a14="http://schemas.microsoft.com/office/drawing/2010/main" noRot="1" noChangeAspect="1" noEditPoints="1" noChangeArrowheads="1" noChangeShapeType="1"/>
              </p14:cNvContentPartPr>
              <p14:nvPr/>
            </p14:nvContentPartPr>
            <p14:xfrm>
              <a:off x="3513138" y="2686050"/>
              <a:ext cx="36512" cy="215900"/>
            </p14:xfrm>
          </p:contentPart>
        </mc:Choice>
        <mc:Fallback xmlns="">
          <p:pic>
            <p:nvPicPr>
              <p:cNvPr id="8212" name="Ink 66"/>
              <p:cNvPicPr>
                <a:picLocks noRot="1" noChangeAspect="1" noEditPoints="1" noChangeArrowheads="1" noChangeShapeType="1"/>
              </p:cNvPicPr>
              <p:nvPr/>
            </p:nvPicPr>
            <p:blipFill>
              <a:blip r:embed="rId55"/>
              <a:stretch>
                <a:fillRect/>
              </a:stretch>
            </p:blipFill>
            <p:spPr>
              <a:xfrm>
                <a:off x="3503377" y="2678841"/>
                <a:ext cx="58564" cy="23608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13" name="Ink 67"/>
              <p14:cNvContentPartPr>
                <a14:cpLocks xmlns:a14="http://schemas.microsoft.com/office/drawing/2010/main" noRot="1" noChangeAspect="1" noEditPoints="1" noChangeArrowheads="1" noChangeShapeType="1"/>
              </p14:cNvContentPartPr>
              <p14:nvPr/>
            </p14:nvContentPartPr>
            <p14:xfrm>
              <a:off x="3095625" y="2705100"/>
              <a:ext cx="222250" cy="192088"/>
            </p14:xfrm>
          </p:contentPart>
        </mc:Choice>
        <mc:Fallback xmlns="">
          <p:pic>
            <p:nvPicPr>
              <p:cNvPr id="8213" name="Ink 67"/>
              <p:cNvPicPr>
                <a:picLocks noRot="1" noChangeAspect="1" noEditPoints="1" noChangeArrowheads="1" noChangeShapeType="1"/>
              </p:cNvPicPr>
              <p:nvPr/>
            </p:nvPicPr>
            <p:blipFill>
              <a:blip r:embed="rId57"/>
              <a:stretch>
                <a:fillRect/>
              </a:stretch>
            </p:blipFill>
            <p:spPr>
              <a:xfrm>
                <a:off x="3083757" y="2692150"/>
                <a:ext cx="247424" cy="21762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14" name="Ink 68"/>
              <p14:cNvContentPartPr>
                <a14:cpLocks xmlns:a14="http://schemas.microsoft.com/office/drawing/2010/main" noRot="1" noChangeAspect="1" noEditPoints="1" noChangeArrowheads="1" noChangeShapeType="1"/>
              </p14:cNvContentPartPr>
              <p14:nvPr/>
            </p14:nvContentPartPr>
            <p14:xfrm>
              <a:off x="2859088" y="2730500"/>
              <a:ext cx="14287" cy="227013"/>
            </p14:xfrm>
          </p:contentPart>
        </mc:Choice>
        <mc:Fallback xmlns="">
          <p:pic>
            <p:nvPicPr>
              <p:cNvPr id="8214" name="Ink 68"/>
              <p:cNvPicPr>
                <a:picLocks noRot="1" noChangeAspect="1" noEditPoints="1" noChangeArrowheads="1" noChangeShapeType="1"/>
              </p:cNvPicPr>
              <p:nvPr/>
            </p:nvPicPr>
            <p:blipFill>
              <a:blip r:embed="rId59"/>
              <a:stretch>
                <a:fillRect/>
              </a:stretch>
            </p:blipFill>
            <p:spPr>
              <a:xfrm>
                <a:off x="2848373" y="2724744"/>
                <a:ext cx="35718" cy="24284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15" name="Ink 69"/>
              <p14:cNvContentPartPr>
                <a14:cpLocks xmlns:a14="http://schemas.microsoft.com/office/drawing/2010/main" noRot="1" noChangeAspect="1" noEditPoints="1" noChangeArrowheads="1" noChangeShapeType="1"/>
              </p14:cNvContentPartPr>
              <p14:nvPr/>
            </p14:nvContentPartPr>
            <p14:xfrm>
              <a:off x="2522538" y="2700338"/>
              <a:ext cx="60325" cy="195262"/>
            </p14:xfrm>
          </p:contentPart>
        </mc:Choice>
        <mc:Fallback xmlns="">
          <p:pic>
            <p:nvPicPr>
              <p:cNvPr id="8215" name="Ink 69"/>
              <p:cNvPicPr>
                <a:picLocks noRot="1" noChangeAspect="1" noEditPoints="1" noChangeArrowheads="1" noChangeShapeType="1"/>
              </p:cNvPicPr>
              <p:nvPr/>
            </p:nvPicPr>
            <p:blipFill>
              <a:blip r:embed="rId61"/>
              <a:stretch>
                <a:fillRect/>
              </a:stretch>
            </p:blipFill>
            <p:spPr>
              <a:xfrm>
                <a:off x="2514638" y="2692412"/>
                <a:ext cx="80433" cy="215437"/>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16" name="Ink 70"/>
              <p14:cNvContentPartPr>
                <a14:cpLocks xmlns:a14="http://schemas.microsoft.com/office/drawing/2010/main" noRot="1" noChangeAspect="1" noEditPoints="1" noChangeArrowheads="1" noChangeShapeType="1"/>
              </p14:cNvContentPartPr>
              <p14:nvPr/>
            </p14:nvContentPartPr>
            <p14:xfrm>
              <a:off x="2105025" y="2701925"/>
              <a:ext cx="239713" cy="214313"/>
            </p14:xfrm>
          </p:contentPart>
        </mc:Choice>
        <mc:Fallback xmlns="">
          <p:pic>
            <p:nvPicPr>
              <p:cNvPr id="8216" name="Ink 70"/>
              <p:cNvPicPr>
                <a:picLocks noRot="1" noChangeAspect="1" noEditPoints="1" noChangeArrowheads="1" noChangeShapeType="1"/>
              </p:cNvPicPr>
              <p:nvPr/>
            </p:nvPicPr>
            <p:blipFill>
              <a:blip r:embed="rId63"/>
              <a:stretch>
                <a:fillRect/>
              </a:stretch>
            </p:blipFill>
            <p:spPr>
              <a:xfrm>
                <a:off x="2091708" y="2688958"/>
                <a:ext cx="267068" cy="24096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17" name="Ink 71"/>
              <p14:cNvContentPartPr>
                <a14:cpLocks xmlns:a14="http://schemas.microsoft.com/office/drawing/2010/main" noRot="1" noChangeAspect="1" noEditPoints="1" noChangeArrowheads="1" noChangeShapeType="1"/>
              </p14:cNvContentPartPr>
              <p14:nvPr/>
            </p14:nvContentPartPr>
            <p14:xfrm>
              <a:off x="1831975" y="2646363"/>
              <a:ext cx="19050" cy="352425"/>
            </p14:xfrm>
          </p:contentPart>
        </mc:Choice>
        <mc:Fallback xmlns="">
          <p:pic>
            <p:nvPicPr>
              <p:cNvPr id="8217" name="Ink 71"/>
              <p:cNvPicPr>
                <a:picLocks noRot="1" noChangeAspect="1" noEditPoints="1" noChangeArrowheads="1" noChangeShapeType="1"/>
              </p:cNvPicPr>
              <p:nvPr/>
            </p:nvPicPr>
            <p:blipFill>
              <a:blip r:embed="rId65"/>
              <a:stretch>
                <a:fillRect/>
              </a:stretch>
            </p:blipFill>
            <p:spPr>
              <a:xfrm>
                <a:off x="1819035" y="2639163"/>
                <a:ext cx="37381" cy="36646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18" name="Ink 72"/>
              <p14:cNvContentPartPr>
                <a14:cpLocks xmlns:a14="http://schemas.microsoft.com/office/drawing/2010/main" noRot="1" noChangeAspect="1" noEditPoints="1" noChangeArrowheads="1" noChangeShapeType="1"/>
              </p14:cNvContentPartPr>
              <p14:nvPr/>
            </p14:nvContentPartPr>
            <p14:xfrm>
              <a:off x="3235325" y="3068638"/>
              <a:ext cx="17463" cy="311150"/>
            </p14:xfrm>
          </p:contentPart>
        </mc:Choice>
        <mc:Fallback xmlns="">
          <p:pic>
            <p:nvPicPr>
              <p:cNvPr id="8218" name="Ink 72"/>
              <p:cNvPicPr>
                <a:picLocks noRot="1" noChangeAspect="1" noEditPoints="1" noChangeArrowheads="1" noChangeShapeType="1"/>
              </p:cNvPicPr>
              <p:nvPr/>
            </p:nvPicPr>
            <p:blipFill>
              <a:blip r:embed="rId67"/>
              <a:stretch>
                <a:fillRect/>
              </a:stretch>
            </p:blipFill>
            <p:spPr>
              <a:xfrm>
                <a:off x="3225346" y="3059635"/>
                <a:ext cx="40985" cy="32987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19" name="Ink 73"/>
              <p14:cNvContentPartPr>
                <a14:cpLocks xmlns:a14="http://schemas.microsoft.com/office/drawing/2010/main" noRot="1" noChangeAspect="1" noEditPoints="1" noChangeArrowheads="1" noChangeShapeType="1"/>
              </p14:cNvContentPartPr>
              <p14:nvPr/>
            </p14:nvContentPartPr>
            <p14:xfrm>
              <a:off x="2789238" y="3201988"/>
              <a:ext cx="209550" cy="212725"/>
            </p14:xfrm>
          </p:contentPart>
        </mc:Choice>
        <mc:Fallback xmlns="">
          <p:pic>
            <p:nvPicPr>
              <p:cNvPr id="8219" name="Ink 73"/>
              <p:cNvPicPr>
                <a:picLocks noRot="1" noChangeAspect="1" noEditPoints="1" noChangeArrowheads="1" noChangeShapeType="1"/>
              </p:cNvPicPr>
              <p:nvPr/>
            </p:nvPicPr>
            <p:blipFill>
              <a:blip r:embed="rId69"/>
              <a:stretch>
                <a:fillRect/>
              </a:stretch>
            </p:blipFill>
            <p:spPr>
              <a:xfrm>
                <a:off x="2775939" y="3187566"/>
                <a:ext cx="237226" cy="24048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220" name="Ink 74"/>
              <p14:cNvContentPartPr>
                <a14:cpLocks xmlns:a14="http://schemas.microsoft.com/office/drawing/2010/main" noRot="1" noChangeAspect="1" noEditPoints="1" noChangeArrowheads="1" noChangeShapeType="1"/>
              </p14:cNvContentPartPr>
              <p14:nvPr/>
            </p14:nvContentPartPr>
            <p14:xfrm>
              <a:off x="2570163" y="3189288"/>
              <a:ext cx="22225" cy="219075"/>
            </p14:xfrm>
          </p:contentPart>
        </mc:Choice>
        <mc:Fallback xmlns="">
          <p:pic>
            <p:nvPicPr>
              <p:cNvPr id="8220" name="Ink 74"/>
              <p:cNvPicPr>
                <a:picLocks noRot="1" noChangeAspect="1" noEditPoints="1" noChangeArrowheads="1" noChangeShapeType="1"/>
              </p:cNvPicPr>
              <p:nvPr/>
            </p:nvPicPr>
            <p:blipFill>
              <a:blip r:embed="rId71"/>
              <a:stretch>
                <a:fillRect/>
              </a:stretch>
            </p:blipFill>
            <p:spPr>
              <a:xfrm>
                <a:off x="2564786" y="3182813"/>
                <a:ext cx="40865" cy="23670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221" name="Ink 75"/>
              <p14:cNvContentPartPr>
                <a14:cpLocks xmlns:a14="http://schemas.microsoft.com/office/drawing/2010/main" noRot="1" noChangeAspect="1" noEditPoints="1" noChangeArrowheads="1" noChangeShapeType="1"/>
              </p14:cNvContentPartPr>
              <p14:nvPr/>
            </p14:nvContentPartPr>
            <p14:xfrm>
              <a:off x="2228850" y="3176588"/>
              <a:ext cx="36513" cy="255587"/>
            </p14:xfrm>
          </p:contentPart>
        </mc:Choice>
        <mc:Fallback xmlns="">
          <p:pic>
            <p:nvPicPr>
              <p:cNvPr id="8221" name="Ink 75"/>
              <p:cNvPicPr>
                <a:picLocks noRot="1" noChangeAspect="1" noEditPoints="1" noChangeArrowheads="1" noChangeShapeType="1"/>
              </p:cNvPicPr>
              <p:nvPr/>
            </p:nvPicPr>
            <p:blipFill>
              <a:blip r:embed="rId73"/>
              <a:stretch>
                <a:fillRect/>
              </a:stretch>
            </p:blipFill>
            <p:spPr>
              <a:xfrm>
                <a:off x="2217643" y="3167588"/>
                <a:ext cx="52781" cy="27106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22" name="Ink 76"/>
              <p14:cNvContentPartPr>
                <a14:cpLocks xmlns:a14="http://schemas.microsoft.com/office/drawing/2010/main" noRot="1" noChangeAspect="1" noEditPoints="1" noChangeArrowheads="1" noChangeShapeType="1"/>
              </p14:cNvContentPartPr>
              <p14:nvPr/>
            </p14:nvContentPartPr>
            <p14:xfrm>
              <a:off x="1770063" y="3181350"/>
              <a:ext cx="207962" cy="220663"/>
            </p14:xfrm>
          </p:contentPart>
        </mc:Choice>
        <mc:Fallback xmlns="">
          <p:pic>
            <p:nvPicPr>
              <p:cNvPr id="8222" name="Ink 76"/>
              <p:cNvPicPr>
                <a:picLocks noRot="1" noChangeAspect="1" noEditPoints="1" noChangeArrowheads="1" noChangeShapeType="1"/>
              </p:cNvPicPr>
              <p:nvPr/>
            </p:nvPicPr>
            <p:blipFill>
              <a:blip r:embed="rId75"/>
              <a:stretch>
                <a:fillRect/>
              </a:stretch>
            </p:blipFill>
            <p:spPr>
              <a:xfrm>
                <a:off x="1756751" y="3168391"/>
                <a:ext cx="235306" cy="247301"/>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223" name="Ink 77"/>
              <p14:cNvContentPartPr>
                <a14:cpLocks xmlns:a14="http://schemas.microsoft.com/office/drawing/2010/main" noRot="1" noChangeAspect="1" noEditPoints="1" noChangeArrowheads="1" noChangeShapeType="1"/>
              </p14:cNvContentPartPr>
              <p14:nvPr/>
            </p14:nvContentPartPr>
            <p14:xfrm>
              <a:off x="1406525" y="3168650"/>
              <a:ext cx="63500" cy="231775"/>
            </p14:xfrm>
          </p:contentPart>
        </mc:Choice>
        <mc:Fallback xmlns="">
          <p:pic>
            <p:nvPicPr>
              <p:cNvPr id="8223" name="Ink 77"/>
              <p:cNvPicPr>
                <a:picLocks noRot="1" noChangeAspect="1" noEditPoints="1" noChangeArrowheads="1" noChangeShapeType="1"/>
              </p:cNvPicPr>
              <p:nvPr/>
            </p:nvPicPr>
            <p:blipFill>
              <a:blip r:embed="rId77"/>
              <a:stretch>
                <a:fillRect/>
              </a:stretch>
            </p:blipFill>
            <p:spPr>
              <a:xfrm>
                <a:off x="1400391" y="3155694"/>
                <a:ext cx="74324" cy="251569"/>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224" name="Ink 78"/>
              <p14:cNvContentPartPr>
                <a14:cpLocks xmlns:a14="http://schemas.microsoft.com/office/drawing/2010/main" noRot="1" noChangeAspect="1" noEditPoints="1" noChangeArrowheads="1" noChangeShapeType="1"/>
              </p14:cNvContentPartPr>
              <p14:nvPr/>
            </p14:nvContentPartPr>
            <p14:xfrm>
              <a:off x="2914650" y="3592513"/>
              <a:ext cx="84138" cy="258762"/>
            </p14:xfrm>
          </p:contentPart>
        </mc:Choice>
        <mc:Fallback xmlns="">
          <p:pic>
            <p:nvPicPr>
              <p:cNvPr id="8224" name="Ink 78"/>
              <p:cNvPicPr>
                <a:picLocks noRot="1" noChangeAspect="1" noEditPoints="1" noChangeArrowheads="1" noChangeShapeType="1"/>
              </p:cNvPicPr>
              <p:nvPr/>
            </p:nvPicPr>
            <p:blipFill>
              <a:blip r:embed="rId79"/>
              <a:stretch>
                <a:fillRect/>
              </a:stretch>
            </p:blipFill>
            <p:spPr>
              <a:xfrm>
                <a:off x="2909976" y="3580996"/>
                <a:ext cx="98161" cy="277116"/>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25" name="Ink 79"/>
              <p14:cNvContentPartPr>
                <a14:cpLocks xmlns:a14="http://schemas.microsoft.com/office/drawing/2010/main" noRot="1" noChangeAspect="1" noEditPoints="1" noChangeArrowheads="1" noChangeShapeType="1"/>
              </p14:cNvContentPartPr>
              <p14:nvPr/>
            </p14:nvContentPartPr>
            <p14:xfrm>
              <a:off x="2517775" y="3638550"/>
              <a:ext cx="187325" cy="204788"/>
            </p14:xfrm>
          </p:contentPart>
        </mc:Choice>
        <mc:Fallback xmlns="">
          <p:pic>
            <p:nvPicPr>
              <p:cNvPr id="8225" name="Ink 79"/>
              <p:cNvPicPr>
                <a:picLocks noRot="1" noChangeAspect="1" noEditPoints="1" noChangeArrowheads="1" noChangeShapeType="1"/>
              </p:cNvPicPr>
              <p:nvPr/>
            </p:nvPicPr>
            <p:blipFill>
              <a:blip r:embed="rId81"/>
              <a:stretch>
                <a:fillRect/>
              </a:stretch>
            </p:blipFill>
            <p:spPr>
              <a:xfrm>
                <a:off x="2504086" y="3625593"/>
                <a:ext cx="215424" cy="231421"/>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26" name="Ink 80"/>
              <p14:cNvContentPartPr>
                <a14:cpLocks xmlns:a14="http://schemas.microsoft.com/office/drawing/2010/main" noRot="1" noChangeAspect="1" noEditPoints="1" noChangeArrowheads="1" noChangeShapeType="1"/>
              </p14:cNvContentPartPr>
              <p14:nvPr/>
            </p14:nvContentPartPr>
            <p14:xfrm>
              <a:off x="2205038" y="3595688"/>
              <a:ext cx="25400" cy="223837"/>
            </p14:xfrm>
          </p:contentPart>
        </mc:Choice>
        <mc:Fallback xmlns="">
          <p:pic>
            <p:nvPicPr>
              <p:cNvPr id="8226" name="Ink 80"/>
              <p:cNvPicPr>
                <a:picLocks noRot="1" noChangeAspect="1" noEditPoints="1" noChangeArrowheads="1" noChangeShapeType="1"/>
              </p:cNvPicPr>
              <p:nvPr/>
            </p:nvPicPr>
            <p:blipFill>
              <a:blip r:embed="rId83"/>
              <a:stretch>
                <a:fillRect/>
              </a:stretch>
            </p:blipFill>
            <p:spPr>
              <a:xfrm>
                <a:off x="2194663" y="3583812"/>
                <a:ext cx="40425" cy="24470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227" name="Ink 81"/>
              <p14:cNvContentPartPr>
                <a14:cpLocks xmlns:a14="http://schemas.microsoft.com/office/drawing/2010/main" noRot="1" noChangeAspect="1" noEditPoints="1" noChangeArrowheads="1" noChangeShapeType="1"/>
              </p14:cNvContentPartPr>
              <p14:nvPr/>
            </p14:nvContentPartPr>
            <p14:xfrm>
              <a:off x="1308100" y="2379663"/>
              <a:ext cx="579438" cy="1471612"/>
            </p14:xfrm>
          </p:contentPart>
        </mc:Choice>
        <mc:Fallback xmlns="">
          <p:pic>
            <p:nvPicPr>
              <p:cNvPr id="8227" name="Ink 81"/>
              <p:cNvPicPr>
                <a:picLocks noRot="1" noChangeAspect="1" noEditPoints="1" noChangeArrowheads="1" noChangeShapeType="1"/>
              </p:cNvPicPr>
              <p:nvPr/>
            </p:nvPicPr>
            <p:blipFill>
              <a:blip r:embed="rId85"/>
              <a:stretch>
                <a:fillRect/>
              </a:stretch>
            </p:blipFill>
            <p:spPr>
              <a:xfrm>
                <a:off x="1299462" y="2372463"/>
                <a:ext cx="601032" cy="1485651"/>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228" name="Ink 82"/>
              <p14:cNvContentPartPr>
                <a14:cpLocks xmlns:a14="http://schemas.microsoft.com/office/drawing/2010/main" noRot="1" noChangeAspect="1" noEditPoints="1" noChangeArrowheads="1" noChangeShapeType="1"/>
              </p14:cNvContentPartPr>
              <p14:nvPr/>
            </p14:nvContentPartPr>
            <p14:xfrm>
              <a:off x="560388" y="3327400"/>
              <a:ext cx="527050" cy="579438"/>
            </p14:xfrm>
          </p:contentPart>
        </mc:Choice>
        <mc:Fallback xmlns="">
          <p:pic>
            <p:nvPicPr>
              <p:cNvPr id="8228" name="Ink 82"/>
              <p:cNvPicPr>
                <a:picLocks noRot="1" noChangeAspect="1" noEditPoints="1" noChangeArrowheads="1" noChangeShapeType="1"/>
              </p:cNvPicPr>
              <p:nvPr/>
            </p:nvPicPr>
            <p:blipFill>
              <a:blip r:embed="rId87"/>
              <a:stretch>
                <a:fillRect/>
              </a:stretch>
            </p:blipFill>
            <p:spPr>
              <a:xfrm>
                <a:off x="551748" y="3319842"/>
                <a:ext cx="542530" cy="593474"/>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229" name="Ink 83"/>
              <p14:cNvContentPartPr>
                <a14:cpLocks xmlns:a14="http://schemas.microsoft.com/office/drawing/2010/main" noRot="1" noChangeAspect="1" noEditPoints="1" noChangeArrowheads="1" noChangeShapeType="1"/>
              </p14:cNvContentPartPr>
              <p14:nvPr/>
            </p14:nvContentPartPr>
            <p14:xfrm>
              <a:off x="2184400" y="5268913"/>
              <a:ext cx="1103313" cy="547687"/>
            </p14:xfrm>
          </p:contentPart>
        </mc:Choice>
        <mc:Fallback xmlns="">
          <p:pic>
            <p:nvPicPr>
              <p:cNvPr id="8229" name="Ink 83"/>
              <p:cNvPicPr>
                <a:picLocks noRot="1" noChangeAspect="1" noEditPoints="1" noChangeArrowheads="1" noChangeShapeType="1"/>
              </p:cNvPicPr>
              <p:nvPr/>
            </p:nvPicPr>
            <p:blipFill>
              <a:blip r:embed="rId89"/>
              <a:stretch>
                <a:fillRect/>
              </a:stretch>
            </p:blipFill>
            <p:spPr>
              <a:xfrm>
                <a:off x="2170001" y="5253789"/>
                <a:ext cx="1132831" cy="577214"/>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230" name="Ink 84"/>
              <p14:cNvContentPartPr>
                <a14:cpLocks xmlns:a14="http://schemas.microsoft.com/office/drawing/2010/main" noRot="1" noChangeAspect="1" noEditPoints="1" noChangeArrowheads="1" noChangeShapeType="1"/>
              </p14:cNvContentPartPr>
              <p14:nvPr/>
            </p14:nvContentPartPr>
            <p14:xfrm>
              <a:off x="706438" y="3816350"/>
              <a:ext cx="4132262" cy="212725"/>
            </p14:xfrm>
          </p:contentPart>
        </mc:Choice>
        <mc:Fallback xmlns="">
          <p:pic>
            <p:nvPicPr>
              <p:cNvPr id="8230" name="Ink 84"/>
              <p:cNvPicPr>
                <a:picLocks noRot="1" noChangeAspect="1" noEditPoints="1" noChangeArrowheads="1" noChangeShapeType="1"/>
              </p:cNvPicPr>
              <p:nvPr/>
            </p:nvPicPr>
            <p:blipFill>
              <a:blip r:embed="rId91"/>
              <a:stretch>
                <a:fillRect/>
              </a:stretch>
            </p:blipFill>
            <p:spPr>
              <a:xfrm>
                <a:off x="694918" y="3810591"/>
                <a:ext cx="4156381" cy="23216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31" name="Ink 85"/>
              <p14:cNvContentPartPr>
                <a14:cpLocks xmlns:a14="http://schemas.microsoft.com/office/drawing/2010/main" noRot="1" noChangeAspect="1" noEditPoints="1" noChangeArrowheads="1" noChangeShapeType="1"/>
              </p14:cNvContentPartPr>
              <p14:nvPr/>
            </p14:nvContentPartPr>
            <p14:xfrm>
              <a:off x="620713" y="4040188"/>
              <a:ext cx="4119562" cy="1143000"/>
            </p14:xfrm>
          </p:contentPart>
        </mc:Choice>
        <mc:Fallback xmlns="">
          <p:pic>
            <p:nvPicPr>
              <p:cNvPr id="8231" name="Ink 85"/>
              <p:cNvPicPr>
                <a:picLocks noRot="1" noChangeAspect="1" noEditPoints="1" noChangeArrowheads="1" noChangeShapeType="1"/>
              </p:cNvPicPr>
              <p:nvPr/>
            </p:nvPicPr>
            <p:blipFill>
              <a:blip r:embed="rId93"/>
              <a:stretch>
                <a:fillRect/>
              </a:stretch>
            </p:blipFill>
            <p:spPr>
              <a:xfrm>
                <a:off x="605233" y="4026148"/>
                <a:ext cx="4149803" cy="1171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32" name="Ink 86"/>
              <p14:cNvContentPartPr>
                <a14:cpLocks xmlns:a14="http://schemas.microsoft.com/office/drawing/2010/main" noRot="1" noChangeAspect="1" noEditPoints="1" noChangeArrowheads="1" noChangeShapeType="1"/>
              </p14:cNvContentPartPr>
              <p14:nvPr/>
            </p14:nvContentPartPr>
            <p14:xfrm>
              <a:off x="4054475" y="2547938"/>
              <a:ext cx="3327400" cy="134937"/>
            </p14:xfrm>
          </p:contentPart>
        </mc:Choice>
        <mc:Fallback xmlns="">
          <p:pic>
            <p:nvPicPr>
              <p:cNvPr id="8232" name="Ink 86"/>
              <p:cNvPicPr>
                <a:picLocks noRot="1" noChangeAspect="1" noEditPoints="1" noChangeArrowheads="1" noChangeShapeType="1"/>
              </p:cNvPicPr>
              <p:nvPr/>
            </p:nvPicPr>
            <p:blipFill>
              <a:blip r:embed="rId95"/>
              <a:stretch>
                <a:fillRect/>
              </a:stretch>
            </p:blipFill>
            <p:spPr>
              <a:xfrm>
                <a:off x="4039715" y="2534624"/>
                <a:ext cx="3354039" cy="162284"/>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33" name="Ink 87"/>
              <p14:cNvContentPartPr>
                <a14:cpLocks xmlns:a14="http://schemas.microsoft.com/office/drawing/2010/main" noRot="1" noChangeAspect="1" noEditPoints="1" noChangeArrowheads="1" noChangeShapeType="1"/>
              </p14:cNvContentPartPr>
              <p14:nvPr/>
            </p14:nvContentPartPr>
            <p14:xfrm>
              <a:off x="3686175" y="3106738"/>
              <a:ext cx="3516313" cy="187325"/>
            </p14:xfrm>
          </p:contentPart>
        </mc:Choice>
        <mc:Fallback xmlns="">
          <p:pic>
            <p:nvPicPr>
              <p:cNvPr id="8233" name="Ink 87"/>
              <p:cNvPicPr>
                <a:picLocks noRot="1" noChangeAspect="1" noEditPoints="1" noChangeArrowheads="1" noChangeShapeType="1"/>
              </p:cNvPicPr>
              <p:nvPr/>
            </p:nvPicPr>
            <p:blipFill>
              <a:blip r:embed="rId97"/>
              <a:stretch>
                <a:fillRect/>
              </a:stretch>
            </p:blipFill>
            <p:spPr>
              <a:xfrm>
                <a:off x="3672496" y="3101695"/>
                <a:ext cx="3534312" cy="196691"/>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234" name="Ink 88"/>
              <p14:cNvContentPartPr>
                <a14:cpLocks xmlns:a14="http://schemas.microsoft.com/office/drawing/2010/main" noRot="1" noChangeAspect="1" noEditPoints="1" noChangeArrowheads="1" noChangeShapeType="1"/>
              </p14:cNvContentPartPr>
              <p14:nvPr/>
            </p14:nvContentPartPr>
            <p14:xfrm>
              <a:off x="3179763" y="3475038"/>
              <a:ext cx="4014787" cy="366712"/>
            </p14:xfrm>
          </p:contentPart>
        </mc:Choice>
        <mc:Fallback xmlns="">
          <p:pic>
            <p:nvPicPr>
              <p:cNvPr id="8234" name="Ink 88"/>
              <p:cNvPicPr>
                <a:picLocks noRot="1" noChangeAspect="1" noEditPoints="1" noChangeArrowheads="1" noChangeShapeType="1"/>
              </p:cNvPicPr>
              <p:nvPr/>
            </p:nvPicPr>
            <p:blipFill>
              <a:blip r:embed="rId99"/>
              <a:stretch>
                <a:fillRect/>
              </a:stretch>
            </p:blipFill>
            <p:spPr>
              <a:xfrm>
                <a:off x="3165003" y="3460643"/>
                <a:ext cx="4033867" cy="385425"/>
              </a:xfrm>
              <a:prstGeom prst="rect">
                <a:avLst/>
              </a:prstGeom>
            </p:spPr>
          </p:pic>
        </mc:Fallback>
      </mc:AlternateContent>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5"/>
          <p:cNvSpPr txBox="1">
            <a:spLocks noChangeArrowheads="1"/>
          </p:cNvSpPr>
          <p:nvPr>
            <p:custDataLst>
              <p:tags r:id="rId1"/>
            </p:custDataLst>
          </p:nvPr>
        </p:nvSpPr>
        <p:spPr bwMode="auto">
          <a:xfrm>
            <a:off x="290513" y="179388"/>
            <a:ext cx="1531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b="1">
                <a:latin typeface="Times New Roman" pitchFamily="-106" charset="0"/>
              </a:rPr>
              <a:t>Lab 4</a:t>
            </a:r>
            <a:endParaRPr lang="en-US" sz="4000">
              <a:latin typeface="Times New Roman" pitchFamily="-106" charset="0"/>
            </a:endParaRPr>
          </a:p>
        </p:txBody>
      </p:sp>
      <p:sp>
        <p:nvSpPr>
          <p:cNvPr id="76803" name="Text Box 6"/>
          <p:cNvSpPr txBox="1">
            <a:spLocks noChangeArrowheads="1"/>
          </p:cNvSpPr>
          <p:nvPr>
            <p:custDataLst>
              <p:tags r:id="rId2"/>
            </p:custDataLst>
          </p:nvPr>
        </p:nvSpPr>
        <p:spPr bwMode="auto">
          <a:xfrm>
            <a:off x="11779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2</a:t>
            </a:r>
          </a:p>
        </p:txBody>
      </p:sp>
      <p:sp>
        <p:nvSpPr>
          <p:cNvPr id="76804" name="Text Box 7"/>
          <p:cNvSpPr txBox="1">
            <a:spLocks noChangeArrowheads="1"/>
          </p:cNvSpPr>
          <p:nvPr>
            <p:custDataLst>
              <p:tags r:id="rId3"/>
            </p:custDataLst>
          </p:nvPr>
        </p:nvSpPr>
        <p:spPr bwMode="auto">
          <a:xfrm>
            <a:off x="47593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10</a:t>
            </a:r>
          </a:p>
        </p:txBody>
      </p:sp>
      <p:sp>
        <p:nvSpPr>
          <p:cNvPr id="76805" name="Text Box 8"/>
          <p:cNvSpPr txBox="1">
            <a:spLocks noChangeArrowheads="1"/>
          </p:cNvSpPr>
          <p:nvPr>
            <p:custDataLst>
              <p:tags r:id="rId4"/>
            </p:custDataLst>
          </p:nvPr>
        </p:nvSpPr>
        <p:spPr bwMode="auto">
          <a:xfrm>
            <a:off x="1482725" y="1528763"/>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solidFill>
                  <a:srgbClr val="067B0E"/>
                </a:solidFill>
                <a:latin typeface="Courier New" pitchFamily="-106" charset="0"/>
              </a:rPr>
              <a:t>10001000</a:t>
            </a:r>
          </a:p>
        </p:txBody>
      </p:sp>
      <p:sp>
        <p:nvSpPr>
          <p:cNvPr id="76806" name="Rectangle 9"/>
          <p:cNvSpPr>
            <a:spLocks noChangeArrowheads="1"/>
          </p:cNvSpPr>
          <p:nvPr>
            <p:custDataLst>
              <p:tags r:id="rId5"/>
            </p:custDataLst>
          </p:nvPr>
        </p:nvSpPr>
        <p:spPr bwMode="auto">
          <a:xfrm>
            <a:off x="35210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76807" name="Rectangle 10"/>
          <p:cNvSpPr>
            <a:spLocks noChangeArrowheads="1"/>
          </p:cNvSpPr>
          <p:nvPr>
            <p:custDataLst>
              <p:tags r:id="rId6"/>
            </p:custDataLst>
          </p:nvPr>
        </p:nvSpPr>
        <p:spPr bwMode="auto">
          <a:xfrm>
            <a:off x="32797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76808" name="Rectangle 11"/>
          <p:cNvSpPr>
            <a:spLocks noChangeArrowheads="1"/>
          </p:cNvSpPr>
          <p:nvPr>
            <p:custDataLst>
              <p:tags r:id="rId7"/>
            </p:custDataLst>
          </p:nvPr>
        </p:nvSpPr>
        <p:spPr bwMode="auto">
          <a:xfrm>
            <a:off x="24987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76809" name="Rectangle 12"/>
          <p:cNvSpPr>
            <a:spLocks noChangeArrowheads="1"/>
          </p:cNvSpPr>
          <p:nvPr>
            <p:custDataLst>
              <p:tags r:id="rId8"/>
            </p:custDataLst>
          </p:nvPr>
        </p:nvSpPr>
        <p:spPr bwMode="auto">
          <a:xfrm>
            <a:off x="22320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76810" name="Rectangle 13"/>
          <p:cNvSpPr>
            <a:spLocks noChangeArrowheads="1"/>
          </p:cNvSpPr>
          <p:nvPr>
            <p:custDataLst>
              <p:tags r:id="rId9"/>
            </p:custDataLst>
          </p:nvPr>
        </p:nvSpPr>
        <p:spPr bwMode="auto">
          <a:xfrm>
            <a:off x="3019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76811" name="Rectangle 14"/>
          <p:cNvSpPr>
            <a:spLocks noChangeArrowheads="1"/>
          </p:cNvSpPr>
          <p:nvPr>
            <p:custDataLst>
              <p:tags r:id="rId10"/>
            </p:custDataLst>
          </p:nvPr>
        </p:nvSpPr>
        <p:spPr bwMode="auto">
          <a:xfrm>
            <a:off x="27781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76812" name="Rectangle 15"/>
          <p:cNvSpPr>
            <a:spLocks noChangeArrowheads="1"/>
          </p:cNvSpPr>
          <p:nvPr>
            <p:custDataLst>
              <p:tags r:id="rId11"/>
            </p:custDataLst>
          </p:nvPr>
        </p:nvSpPr>
        <p:spPr bwMode="auto">
          <a:xfrm>
            <a:off x="20034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76813" name="Rectangle 16"/>
          <p:cNvSpPr>
            <a:spLocks noChangeArrowheads="1"/>
          </p:cNvSpPr>
          <p:nvPr>
            <p:custDataLst>
              <p:tags r:id="rId12"/>
            </p:custDataLst>
          </p:nvPr>
        </p:nvSpPr>
        <p:spPr bwMode="auto">
          <a:xfrm>
            <a:off x="16986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76814" name="Text Box 17"/>
          <p:cNvSpPr txBox="1">
            <a:spLocks noChangeArrowheads="1"/>
          </p:cNvSpPr>
          <p:nvPr>
            <p:custDataLst>
              <p:tags r:id="rId13"/>
            </p:custDataLst>
          </p:nvPr>
        </p:nvSpPr>
        <p:spPr bwMode="auto">
          <a:xfrm>
            <a:off x="5597525" y="15287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136</a:t>
            </a:r>
          </a:p>
        </p:txBody>
      </p:sp>
      <p:sp>
        <p:nvSpPr>
          <p:cNvPr id="76815" name="Rectangle 18"/>
          <p:cNvSpPr>
            <a:spLocks noChangeArrowheads="1"/>
          </p:cNvSpPr>
          <p:nvPr>
            <p:custDataLst>
              <p:tags r:id="rId14"/>
            </p:custDataLst>
          </p:nvPr>
        </p:nvSpPr>
        <p:spPr bwMode="auto">
          <a:xfrm>
            <a:off x="60166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76816" name="Rectangle 19"/>
          <p:cNvSpPr>
            <a:spLocks noChangeArrowheads="1"/>
          </p:cNvSpPr>
          <p:nvPr>
            <p:custDataLst>
              <p:tags r:id="rId15"/>
            </p:custDataLst>
          </p:nvPr>
        </p:nvSpPr>
        <p:spPr bwMode="auto">
          <a:xfrm>
            <a:off x="57118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76817" name="Rectangle 20"/>
          <p:cNvSpPr>
            <a:spLocks noChangeArrowheads="1"/>
          </p:cNvSpPr>
          <p:nvPr>
            <p:custDataLst>
              <p:tags r:id="rId16"/>
            </p:custDataLst>
          </p:nvPr>
        </p:nvSpPr>
        <p:spPr bwMode="auto">
          <a:xfrm>
            <a:off x="6321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76818" name="Text Box 21"/>
          <p:cNvSpPr txBox="1">
            <a:spLocks noChangeArrowheads="1"/>
          </p:cNvSpPr>
          <p:nvPr>
            <p:custDataLst>
              <p:tags r:id="rId17"/>
            </p:custDataLst>
          </p:nvPr>
        </p:nvSpPr>
        <p:spPr bwMode="auto">
          <a:xfrm>
            <a:off x="4225925" y="15541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76819" name="Text Box 40"/>
          <p:cNvSpPr txBox="1">
            <a:spLocks noChangeArrowheads="1"/>
          </p:cNvSpPr>
          <p:nvPr>
            <p:custDataLst>
              <p:tags r:id="rId18"/>
            </p:custDataLst>
          </p:nvPr>
        </p:nvSpPr>
        <p:spPr bwMode="auto">
          <a:xfrm>
            <a:off x="95250" y="1527175"/>
            <a:ext cx="152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500">
                <a:solidFill>
                  <a:srgbClr val="1E16E4"/>
                </a:solidFill>
                <a:latin typeface="Calibri" pitchFamily="-106" charset="0"/>
              </a:rPr>
              <a:t>RIGHT-to-LEFT conversion !</a:t>
            </a:r>
          </a:p>
        </p:txBody>
      </p:sp>
      <p:sp>
        <p:nvSpPr>
          <p:cNvPr id="76820" name="TextBox 52"/>
          <p:cNvSpPr txBox="1">
            <a:spLocks noChangeArrowheads="1"/>
          </p:cNvSpPr>
          <p:nvPr/>
        </p:nvSpPr>
        <p:spPr bwMode="auto">
          <a:xfrm>
            <a:off x="1471613" y="2516188"/>
            <a:ext cx="736758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eaLnBrk="1" hangingPunct="1">
              <a:lnSpc>
                <a:spcPct val="150000"/>
              </a:lnSpc>
            </a:pPr>
            <a:r>
              <a:rPr lang="en-US" b="1">
                <a:solidFill>
                  <a:srgbClr val="FF6600"/>
                </a:solidFill>
                <a:latin typeface="Courier New" pitchFamily="-106" charset="0"/>
                <a:cs typeface="Courier New" pitchFamily="-106" charset="0"/>
              </a:rPr>
              <a:t>def </a:t>
            </a:r>
            <a:r>
              <a:rPr lang="en-US" b="1">
                <a:latin typeface="Courier New" pitchFamily="-106" charset="0"/>
                <a:cs typeface="Courier New" pitchFamily="-106" charset="0"/>
              </a:rPr>
              <a:t>numToBinary( N ):</a:t>
            </a:r>
          </a:p>
          <a:p>
            <a:pPr eaLnBrk="1" hangingPunct="1">
              <a:lnSpc>
                <a:spcPct val="150000"/>
              </a:lnSpc>
            </a:pPr>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if </a:t>
            </a:r>
            <a:r>
              <a:rPr lang="en-US" b="1">
                <a:latin typeface="Courier New" pitchFamily="-106" charset="0"/>
                <a:cs typeface="Courier New" pitchFamily="-106" charset="0"/>
              </a:rPr>
              <a:t>N == 0: </a:t>
            </a:r>
          </a:p>
          <a:p>
            <a:pPr eaLnBrk="1" hangingPunct="1">
              <a:lnSpc>
                <a:spcPct val="150000"/>
              </a:lnSpc>
            </a:pPr>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 </a:t>
            </a:r>
            <a:r>
              <a:rPr lang="en-US" b="1">
                <a:solidFill>
                  <a:srgbClr val="008000"/>
                </a:solidFill>
                <a:latin typeface="Courier New" pitchFamily="-106" charset="0"/>
                <a:cs typeface="Courier New" pitchFamily="-106" charset="0"/>
              </a:rPr>
              <a:t>''</a:t>
            </a:r>
          </a:p>
          <a:p>
            <a:pPr eaLnBrk="1" hangingPunct="1">
              <a:lnSpc>
                <a:spcPct val="150000"/>
              </a:lnSpc>
            </a:pPr>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elif</a:t>
            </a:r>
            <a:r>
              <a:rPr lang="en-US" b="1">
                <a:latin typeface="Courier New" pitchFamily="-106" charset="0"/>
                <a:cs typeface="Courier New" pitchFamily="-106" charset="0"/>
              </a:rPr>
              <a:t> N%2==0:</a:t>
            </a:r>
          </a:p>
          <a:p>
            <a:pPr eaLnBrk="1" hangingPunct="1">
              <a:lnSpc>
                <a:spcPct val="150000"/>
              </a:lnSpc>
            </a:pPr>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a:t>
            </a:r>
            <a:endParaRPr lang="en-US" b="1">
              <a:latin typeface="Courier New" pitchFamily="-106" charset="0"/>
              <a:cs typeface="Courier New" pitchFamily="-106" charset="0"/>
            </a:endParaRPr>
          </a:p>
        </p:txBody>
      </p:sp>
      <p:sp>
        <p:nvSpPr>
          <p:cNvPr id="76821" name="Line 49"/>
          <p:cNvSpPr>
            <a:spLocks noChangeShapeType="1"/>
          </p:cNvSpPr>
          <p:nvPr>
            <p:custDataLst>
              <p:tags r:id="rId19"/>
            </p:custDataLst>
          </p:nvPr>
        </p:nvSpPr>
        <p:spPr bwMode="auto">
          <a:xfrm flipH="1">
            <a:off x="3698875" y="1176338"/>
            <a:ext cx="1514475" cy="1587"/>
          </a:xfrm>
          <a:prstGeom prst="line">
            <a:avLst/>
          </a:prstGeom>
          <a:noFill/>
          <a:ln w="19050">
            <a:solidFill>
              <a:srgbClr val="1E16E4"/>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76822" name="TextBox 58"/>
          <p:cNvSpPr txBox="1">
            <a:spLocks noChangeArrowheads="1"/>
          </p:cNvSpPr>
          <p:nvPr/>
        </p:nvSpPr>
        <p:spPr bwMode="auto">
          <a:xfrm>
            <a:off x="381000" y="6259513"/>
            <a:ext cx="830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800"/>
              <a:t>Which other operators will you need in this recursive case of </a:t>
            </a:r>
            <a:r>
              <a:rPr lang="en-US" sz="1800" b="1">
                <a:latin typeface="Courier New" pitchFamily="-106" charset="0"/>
                <a:cs typeface="Courier New" pitchFamily="-106" charset="0"/>
              </a:rPr>
              <a:t>numToBinary</a:t>
            </a:r>
            <a:r>
              <a:rPr lang="en-US" sz="1800"/>
              <a:t>?</a:t>
            </a:r>
          </a:p>
        </p:txBody>
      </p:sp>
      <p:cxnSp>
        <p:nvCxnSpPr>
          <p:cNvPr id="76823" name="Straight Connector 67"/>
          <p:cNvCxnSpPr>
            <a:cxnSpLocks noChangeShapeType="1"/>
          </p:cNvCxnSpPr>
          <p:nvPr/>
        </p:nvCxnSpPr>
        <p:spPr bwMode="auto">
          <a:xfrm>
            <a:off x="3886200" y="5410200"/>
            <a:ext cx="44196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76824" name="Freeform 68"/>
          <p:cNvSpPr>
            <a:spLocks noChangeArrowheads="1"/>
          </p:cNvSpPr>
          <p:nvPr/>
        </p:nvSpPr>
        <p:spPr bwMode="auto">
          <a:xfrm>
            <a:off x="4757738" y="2155825"/>
            <a:ext cx="1336675" cy="420688"/>
          </a:xfrm>
          <a:custGeom>
            <a:avLst/>
            <a:gdLst>
              <a:gd name="T0" fmla="*/ 1324141 w 1337589"/>
              <a:gd name="T1" fmla="*/ 0 h 421457"/>
              <a:gd name="T2" fmla="*/ 1297492 w 1337589"/>
              <a:gd name="T3" fmla="*/ 87824 h 421457"/>
              <a:gd name="T4" fmla="*/ 1270842 w 1337589"/>
              <a:gd name="T5" fmla="*/ 149302 h 421457"/>
              <a:gd name="T6" fmla="*/ 1235311 w 1337589"/>
              <a:gd name="T7" fmla="*/ 201995 h 421457"/>
              <a:gd name="T8" fmla="*/ 1217545 w 1337589"/>
              <a:gd name="T9" fmla="*/ 237125 h 421457"/>
              <a:gd name="T10" fmla="*/ 1182014 w 1337589"/>
              <a:gd name="T11" fmla="*/ 245907 h 421457"/>
              <a:gd name="T12" fmla="*/ 1155364 w 1337589"/>
              <a:gd name="T13" fmla="*/ 272255 h 421457"/>
              <a:gd name="T14" fmla="*/ 1128717 w 1337589"/>
              <a:gd name="T15" fmla="*/ 281037 h 421457"/>
              <a:gd name="T16" fmla="*/ 1084303 w 1337589"/>
              <a:gd name="T17" fmla="*/ 316168 h 421457"/>
              <a:gd name="T18" fmla="*/ 924407 w 1337589"/>
              <a:gd name="T19" fmla="*/ 298599 h 421457"/>
              <a:gd name="T20" fmla="*/ 897758 w 1337589"/>
              <a:gd name="T21" fmla="*/ 281037 h 421457"/>
              <a:gd name="T22" fmla="*/ 862227 w 1337589"/>
              <a:gd name="T23" fmla="*/ 228342 h 421457"/>
              <a:gd name="T24" fmla="*/ 844461 w 1337589"/>
              <a:gd name="T25" fmla="*/ 201995 h 421457"/>
              <a:gd name="T26" fmla="*/ 808929 w 1337589"/>
              <a:gd name="T27" fmla="*/ 193213 h 421457"/>
              <a:gd name="T28" fmla="*/ 782280 w 1337589"/>
              <a:gd name="T29" fmla="*/ 166865 h 421457"/>
              <a:gd name="T30" fmla="*/ 755631 w 1337589"/>
              <a:gd name="T31" fmla="*/ 158083 h 421457"/>
              <a:gd name="T32" fmla="*/ 728983 w 1337589"/>
              <a:gd name="T33" fmla="*/ 140518 h 421457"/>
              <a:gd name="T34" fmla="*/ 693452 w 1337589"/>
              <a:gd name="T35" fmla="*/ 122954 h 421457"/>
              <a:gd name="T36" fmla="*/ 675684 w 1337589"/>
              <a:gd name="T37" fmla="*/ 105389 h 421457"/>
              <a:gd name="T38" fmla="*/ 631270 w 1337589"/>
              <a:gd name="T39" fmla="*/ 96605 h 421457"/>
              <a:gd name="T40" fmla="*/ 604621 w 1337589"/>
              <a:gd name="T41" fmla="*/ 87824 h 421457"/>
              <a:gd name="T42" fmla="*/ 586856 w 1337589"/>
              <a:gd name="T43" fmla="*/ 70259 h 421457"/>
              <a:gd name="T44" fmla="*/ 533557 w 1337589"/>
              <a:gd name="T45" fmla="*/ 52695 h 421457"/>
              <a:gd name="T46" fmla="*/ 506908 w 1337589"/>
              <a:gd name="T47" fmla="*/ 43912 h 421457"/>
              <a:gd name="T48" fmla="*/ 480260 w 1337589"/>
              <a:gd name="T49" fmla="*/ 35130 h 421457"/>
              <a:gd name="T50" fmla="*/ 355898 w 1337589"/>
              <a:gd name="T51" fmla="*/ 8784 h 421457"/>
              <a:gd name="T52" fmla="*/ 293718 w 1337589"/>
              <a:gd name="T53" fmla="*/ 0 h 421457"/>
              <a:gd name="T54" fmla="*/ 169357 w 1337589"/>
              <a:gd name="T55" fmla="*/ 8784 h 421457"/>
              <a:gd name="T56" fmla="*/ 151590 w 1337589"/>
              <a:gd name="T57" fmla="*/ 26347 h 421457"/>
              <a:gd name="T58" fmla="*/ 116058 w 1337589"/>
              <a:gd name="T59" fmla="*/ 35130 h 421457"/>
              <a:gd name="T60" fmla="*/ 98294 w 1337589"/>
              <a:gd name="T61" fmla="*/ 61477 h 421457"/>
              <a:gd name="T62" fmla="*/ 80529 w 1337589"/>
              <a:gd name="T63" fmla="*/ 96605 h 421457"/>
              <a:gd name="T64" fmla="*/ 53878 w 1337589"/>
              <a:gd name="T65" fmla="*/ 114171 h 421457"/>
              <a:gd name="T66" fmla="*/ 36110 w 1337589"/>
              <a:gd name="T67" fmla="*/ 131736 h 421457"/>
              <a:gd name="T68" fmla="*/ 9465 w 1337589"/>
              <a:gd name="T69" fmla="*/ 324948 h 421457"/>
              <a:gd name="T70" fmla="*/ 585 w 1337589"/>
              <a:gd name="T71" fmla="*/ 377643 h 421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7589"/>
              <a:gd name="T109" fmla="*/ 0 h 421457"/>
              <a:gd name="T110" fmla="*/ 1337589 w 1337589"/>
              <a:gd name="T111" fmla="*/ 421457 h 421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7589" h="421457">
                <a:moveTo>
                  <a:pt x="1333223" y="0"/>
                </a:moveTo>
                <a:cubicBezTo>
                  <a:pt x="1315015" y="109253"/>
                  <a:pt x="1337589" y="6247"/>
                  <a:pt x="1306391" y="89443"/>
                </a:cubicBezTo>
                <a:cubicBezTo>
                  <a:pt x="1281639" y="155449"/>
                  <a:pt x="1315809" y="97677"/>
                  <a:pt x="1279559" y="152052"/>
                </a:cubicBezTo>
                <a:cubicBezTo>
                  <a:pt x="1260376" y="209610"/>
                  <a:pt x="1285655" y="147097"/>
                  <a:pt x="1243784" y="205718"/>
                </a:cubicBezTo>
                <a:cubicBezTo>
                  <a:pt x="1236034" y="216568"/>
                  <a:pt x="1236139" y="232959"/>
                  <a:pt x="1225896" y="241495"/>
                </a:cubicBezTo>
                <a:cubicBezTo>
                  <a:pt x="1216453" y="249364"/>
                  <a:pt x="1202046" y="247458"/>
                  <a:pt x="1190121" y="250439"/>
                </a:cubicBezTo>
                <a:cubicBezTo>
                  <a:pt x="1181177" y="259383"/>
                  <a:pt x="1173813" y="270255"/>
                  <a:pt x="1163289" y="277272"/>
                </a:cubicBezTo>
                <a:cubicBezTo>
                  <a:pt x="1155445" y="282502"/>
                  <a:pt x="1144889" y="282000"/>
                  <a:pt x="1136457" y="286216"/>
                </a:cubicBezTo>
                <a:cubicBezTo>
                  <a:pt x="1113892" y="297499"/>
                  <a:pt x="1108375" y="305355"/>
                  <a:pt x="1091738" y="321993"/>
                </a:cubicBezTo>
                <a:cubicBezTo>
                  <a:pt x="1038075" y="316030"/>
                  <a:pt x="983788" y="314207"/>
                  <a:pt x="930748" y="304104"/>
                </a:cubicBezTo>
                <a:cubicBezTo>
                  <a:pt x="920189" y="302093"/>
                  <a:pt x="912310" y="292931"/>
                  <a:pt x="903916" y="286216"/>
                </a:cubicBezTo>
                <a:cubicBezTo>
                  <a:pt x="878749" y="266081"/>
                  <a:pt x="886405" y="264512"/>
                  <a:pt x="868141" y="232550"/>
                </a:cubicBezTo>
                <a:cubicBezTo>
                  <a:pt x="862808" y="223217"/>
                  <a:pt x="859197" y="211681"/>
                  <a:pt x="850253" y="205718"/>
                </a:cubicBezTo>
                <a:cubicBezTo>
                  <a:pt x="840025" y="198899"/>
                  <a:pt x="826403" y="199755"/>
                  <a:pt x="814478" y="196773"/>
                </a:cubicBezTo>
                <a:cubicBezTo>
                  <a:pt x="805534" y="187829"/>
                  <a:pt x="798170" y="176957"/>
                  <a:pt x="787646" y="169941"/>
                </a:cubicBezTo>
                <a:cubicBezTo>
                  <a:pt x="779802" y="164711"/>
                  <a:pt x="769246" y="165213"/>
                  <a:pt x="760814" y="160997"/>
                </a:cubicBezTo>
                <a:cubicBezTo>
                  <a:pt x="751200" y="156190"/>
                  <a:pt x="743316" y="148441"/>
                  <a:pt x="733983" y="143108"/>
                </a:cubicBezTo>
                <a:cubicBezTo>
                  <a:pt x="722407" y="136493"/>
                  <a:pt x="710132" y="131183"/>
                  <a:pt x="698207" y="125220"/>
                </a:cubicBezTo>
                <a:cubicBezTo>
                  <a:pt x="692244" y="119257"/>
                  <a:pt x="688070" y="110653"/>
                  <a:pt x="680319" y="107331"/>
                </a:cubicBezTo>
                <a:cubicBezTo>
                  <a:pt x="666347" y="101343"/>
                  <a:pt x="650348" y="102074"/>
                  <a:pt x="635600" y="98387"/>
                </a:cubicBezTo>
                <a:cubicBezTo>
                  <a:pt x="626454" y="96100"/>
                  <a:pt x="617712" y="92424"/>
                  <a:pt x="608768" y="89443"/>
                </a:cubicBezTo>
                <a:cubicBezTo>
                  <a:pt x="602806" y="83480"/>
                  <a:pt x="598423" y="75325"/>
                  <a:pt x="590881" y="71554"/>
                </a:cubicBezTo>
                <a:cubicBezTo>
                  <a:pt x="574016" y="63121"/>
                  <a:pt x="555105" y="59629"/>
                  <a:pt x="537217" y="53666"/>
                </a:cubicBezTo>
                <a:lnTo>
                  <a:pt x="510386" y="44721"/>
                </a:lnTo>
                <a:cubicBezTo>
                  <a:pt x="501442" y="41739"/>
                  <a:pt x="492700" y="38064"/>
                  <a:pt x="483554" y="35777"/>
                </a:cubicBezTo>
                <a:cubicBezTo>
                  <a:pt x="440171" y="24931"/>
                  <a:pt x="405695" y="15709"/>
                  <a:pt x="358340" y="8944"/>
                </a:cubicBezTo>
                <a:lnTo>
                  <a:pt x="295733" y="0"/>
                </a:lnTo>
                <a:cubicBezTo>
                  <a:pt x="253995" y="2981"/>
                  <a:pt x="211646" y="1232"/>
                  <a:pt x="170518" y="8944"/>
                </a:cubicBezTo>
                <a:cubicBezTo>
                  <a:pt x="162230" y="10498"/>
                  <a:pt x="160172" y="23062"/>
                  <a:pt x="152630" y="26833"/>
                </a:cubicBezTo>
                <a:cubicBezTo>
                  <a:pt x="141636" y="32330"/>
                  <a:pt x="128780" y="32796"/>
                  <a:pt x="116855" y="35777"/>
                </a:cubicBezTo>
                <a:cubicBezTo>
                  <a:pt x="110892" y="44721"/>
                  <a:pt x="104300" y="53277"/>
                  <a:pt x="98967" y="62610"/>
                </a:cubicBezTo>
                <a:cubicBezTo>
                  <a:pt x="92352" y="74187"/>
                  <a:pt x="89615" y="88144"/>
                  <a:pt x="81079" y="98387"/>
                </a:cubicBezTo>
                <a:cubicBezTo>
                  <a:pt x="74198" y="106645"/>
                  <a:pt x="62641" y="109560"/>
                  <a:pt x="54248" y="116275"/>
                </a:cubicBezTo>
                <a:cubicBezTo>
                  <a:pt x="47663" y="121543"/>
                  <a:pt x="42323" y="128201"/>
                  <a:pt x="36360" y="134164"/>
                </a:cubicBezTo>
                <a:cubicBezTo>
                  <a:pt x="3183" y="266876"/>
                  <a:pt x="28973" y="146198"/>
                  <a:pt x="9528" y="330937"/>
                </a:cubicBezTo>
                <a:cubicBezTo>
                  <a:pt x="0" y="421457"/>
                  <a:pt x="585" y="352047"/>
                  <a:pt x="585" y="384603"/>
                </a:cubicBezTo>
              </a:path>
            </a:pathLst>
          </a:custGeom>
          <a:noFill/>
          <a:ln w="1905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mc:AlternateContent xmlns:mc="http://schemas.openxmlformats.org/markup-compatibility/2006" xmlns:p14="http://schemas.microsoft.com/office/powerpoint/2010/main">
        <mc:Choice Requires="p14">
          <p:contentPart p14:bwMode="auto" r:id="rId21">
            <p14:nvContentPartPr>
              <p14:cNvPr id="19459" name="Ink 34"/>
              <p14:cNvContentPartPr>
                <a14:cpLocks xmlns:a14="http://schemas.microsoft.com/office/drawing/2010/main" noRot="1" noChangeAspect="1" noEditPoints="1" noChangeArrowheads="1" noChangeShapeType="1"/>
              </p14:cNvContentPartPr>
              <p14:nvPr/>
            </p14:nvContentPartPr>
            <p14:xfrm>
              <a:off x="4510088" y="4606925"/>
              <a:ext cx="2051050" cy="452438"/>
            </p14:xfrm>
          </p:contentPart>
        </mc:Choice>
        <mc:Fallback xmlns="">
          <p:pic>
            <p:nvPicPr>
              <p:cNvPr id="19459" name="Ink 34"/>
              <p:cNvPicPr>
                <a:picLocks noRot="1" noChangeAspect="1" noEditPoints="1" noChangeArrowheads="1" noChangeShapeType="1"/>
              </p:cNvPicPr>
              <p:nvPr/>
            </p:nvPicPr>
            <p:blipFill>
              <a:blip r:embed="rId22"/>
              <a:stretch>
                <a:fillRect/>
              </a:stretch>
            </p:blipFill>
            <p:spPr>
              <a:xfrm>
                <a:off x="4497127" y="4597927"/>
                <a:ext cx="2079852" cy="47331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60" name="Ink 35"/>
              <p14:cNvContentPartPr>
                <a14:cpLocks xmlns:a14="http://schemas.microsoft.com/office/drawing/2010/main" noRot="1" noChangeAspect="1" noEditPoints="1" noChangeArrowheads="1" noChangeShapeType="1"/>
              </p14:cNvContentPartPr>
              <p14:nvPr/>
            </p14:nvContentPartPr>
            <p14:xfrm>
              <a:off x="7016750" y="4613275"/>
              <a:ext cx="379413" cy="496888"/>
            </p14:xfrm>
          </p:contentPart>
        </mc:Choice>
        <mc:Fallback xmlns="">
          <p:pic>
            <p:nvPicPr>
              <p:cNvPr id="19460" name="Ink 35"/>
              <p:cNvPicPr>
                <a:picLocks noRot="1" noChangeAspect="1" noEditPoints="1" noChangeArrowheads="1" noChangeShapeType="1"/>
              </p:cNvPicPr>
              <p:nvPr/>
            </p:nvPicPr>
            <p:blipFill>
              <a:blip r:embed="rId24"/>
              <a:stretch>
                <a:fillRect/>
              </a:stretch>
            </p:blipFill>
            <p:spPr>
              <a:xfrm>
                <a:off x="7003431" y="4600313"/>
                <a:ext cx="402451" cy="52245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61" name="Ink 36"/>
              <p14:cNvContentPartPr>
                <a14:cpLocks xmlns:a14="http://schemas.microsoft.com/office/drawing/2010/main" noRot="1" noChangeAspect="1" noEditPoints="1" noChangeArrowheads="1" noChangeShapeType="1"/>
              </p14:cNvContentPartPr>
              <p14:nvPr/>
            </p14:nvContentPartPr>
            <p14:xfrm>
              <a:off x="7589838" y="4611688"/>
              <a:ext cx="611187" cy="620712"/>
            </p14:xfrm>
          </p:contentPart>
        </mc:Choice>
        <mc:Fallback xmlns="">
          <p:pic>
            <p:nvPicPr>
              <p:cNvPr id="19461" name="Ink 36"/>
              <p:cNvPicPr>
                <a:picLocks noRot="1" noChangeAspect="1" noEditPoints="1" noChangeArrowheads="1" noChangeShapeType="1"/>
              </p:cNvPicPr>
              <p:nvPr/>
            </p:nvPicPr>
            <p:blipFill>
              <a:blip r:embed="rId26"/>
              <a:stretch>
                <a:fillRect/>
              </a:stretch>
            </p:blipFill>
            <p:spPr>
              <a:xfrm>
                <a:off x="7580479" y="4605571"/>
                <a:ext cx="633864" cy="64158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64" name="Ink 39"/>
              <p14:cNvContentPartPr>
                <a14:cpLocks xmlns:a14="http://schemas.microsoft.com/office/drawing/2010/main" noRot="1" noChangeAspect="1" noEditPoints="1" noChangeArrowheads="1" noChangeShapeType="1"/>
              </p14:cNvContentPartPr>
              <p14:nvPr/>
            </p14:nvContentPartPr>
            <p14:xfrm>
              <a:off x="6602413" y="4705350"/>
              <a:ext cx="355600" cy="258763"/>
            </p14:xfrm>
          </p:contentPart>
        </mc:Choice>
        <mc:Fallback xmlns="">
          <p:pic>
            <p:nvPicPr>
              <p:cNvPr id="19464" name="Ink 39"/>
              <p:cNvPicPr>
                <a:picLocks noRot="1" noChangeAspect="1" noEditPoints="1" noChangeArrowheads="1" noChangeShapeType="1"/>
              </p:cNvPicPr>
              <p:nvPr/>
            </p:nvPicPr>
            <p:blipFill>
              <a:blip r:embed="rId28"/>
              <a:stretch>
                <a:fillRect/>
              </a:stretch>
            </p:blipFill>
            <p:spPr>
              <a:xfrm>
                <a:off x="6588016" y="4692394"/>
                <a:ext cx="383314" cy="279277"/>
              </a:xfrm>
              <a:prstGeom prst="rect">
                <a:avLst/>
              </a:prstGeom>
            </p:spPr>
          </p:pic>
        </mc:Fallback>
      </mc:AlternateContent>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52"/>
          <p:cNvSpPr txBox="1">
            <a:spLocks noChangeArrowheads="1"/>
          </p:cNvSpPr>
          <p:nvPr>
            <p:custDataLst>
              <p:tags r:id="rId1"/>
            </p:custDataLst>
          </p:nvPr>
        </p:nvSpPr>
        <p:spPr bwMode="auto">
          <a:xfrm>
            <a:off x="609600" y="5973763"/>
            <a:ext cx="27447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4200" b="1">
                <a:latin typeface="Courier New" pitchFamily="-106" charset="0"/>
              </a:rPr>
              <a:t>--------</a:t>
            </a:r>
          </a:p>
        </p:txBody>
      </p:sp>
      <p:grpSp>
        <p:nvGrpSpPr>
          <p:cNvPr id="77827" name="Group 2"/>
          <p:cNvGrpSpPr>
            <a:grpSpLocks/>
          </p:cNvGrpSpPr>
          <p:nvPr>
            <p:custDataLst>
              <p:tags r:id="rId2"/>
            </p:custDataLst>
          </p:nvPr>
        </p:nvGrpSpPr>
        <p:grpSpPr bwMode="auto">
          <a:xfrm>
            <a:off x="635000" y="1066800"/>
            <a:ext cx="3221038" cy="173038"/>
            <a:chOff x="295" y="1311"/>
            <a:chExt cx="5177" cy="114"/>
          </a:xfrm>
        </p:grpSpPr>
        <p:sp>
          <p:nvSpPr>
            <p:cNvPr id="77881" name="Rectangle 3"/>
            <p:cNvSpPr>
              <a:spLocks noChangeArrowheads="1"/>
            </p:cNvSpPr>
            <p:nvPr>
              <p:custDataLst>
                <p:tags r:id="rId3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7882" name="Rectangle 4"/>
            <p:cNvSpPr>
              <a:spLocks noChangeArrowheads="1"/>
            </p:cNvSpPr>
            <p:nvPr>
              <p:custDataLst>
                <p:tags r:id="rId4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7828" name="Text Box 5"/>
          <p:cNvSpPr txBox="1">
            <a:spLocks noChangeArrowheads="1"/>
          </p:cNvSpPr>
          <p:nvPr>
            <p:custDataLst>
              <p:tags r:id="rId3"/>
            </p:custDataLst>
          </p:nvPr>
        </p:nvSpPr>
        <p:spPr bwMode="auto">
          <a:xfrm>
            <a:off x="8255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2 </a:t>
            </a:r>
          </a:p>
        </p:txBody>
      </p:sp>
      <p:sp>
        <p:nvSpPr>
          <p:cNvPr id="77829" name="Text Box 6"/>
          <p:cNvSpPr txBox="1">
            <a:spLocks noChangeArrowheads="1"/>
          </p:cNvSpPr>
          <p:nvPr>
            <p:custDataLst>
              <p:tags r:id="rId4"/>
            </p:custDataLst>
          </p:nvPr>
        </p:nvSpPr>
        <p:spPr bwMode="auto">
          <a:xfrm>
            <a:off x="5257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Base 10 </a:t>
            </a:r>
          </a:p>
        </p:txBody>
      </p:sp>
      <p:grpSp>
        <p:nvGrpSpPr>
          <p:cNvPr id="77830" name="Group 8"/>
          <p:cNvGrpSpPr>
            <a:grpSpLocks/>
          </p:cNvGrpSpPr>
          <p:nvPr>
            <p:custDataLst>
              <p:tags r:id="rId5"/>
            </p:custDataLst>
          </p:nvPr>
        </p:nvGrpSpPr>
        <p:grpSpPr bwMode="auto">
          <a:xfrm>
            <a:off x="5160963" y="1066800"/>
            <a:ext cx="3221037" cy="173038"/>
            <a:chOff x="295" y="1311"/>
            <a:chExt cx="5177" cy="114"/>
          </a:xfrm>
        </p:grpSpPr>
        <p:sp>
          <p:nvSpPr>
            <p:cNvPr id="77879" name="Rectangle 9"/>
            <p:cNvSpPr>
              <a:spLocks noChangeArrowheads="1"/>
            </p:cNvSpPr>
            <p:nvPr>
              <p:custDataLst>
                <p:tags r:id="rId3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7880" name="Rectangle 10"/>
            <p:cNvSpPr>
              <a:spLocks noChangeArrowheads="1"/>
            </p:cNvSpPr>
            <p:nvPr>
              <p:custDataLst>
                <p:tags r:id="rId3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7831" name="Text Box 11"/>
          <p:cNvSpPr txBox="1">
            <a:spLocks noChangeArrowheads="1"/>
          </p:cNvSpPr>
          <p:nvPr>
            <p:custDataLst>
              <p:tags r:id="rId6"/>
            </p:custDataLst>
          </p:nvPr>
        </p:nvSpPr>
        <p:spPr bwMode="auto">
          <a:xfrm>
            <a:off x="6416675" y="2212975"/>
            <a:ext cx="8239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42</a:t>
            </a:r>
          </a:p>
        </p:txBody>
      </p:sp>
      <p:sp>
        <p:nvSpPr>
          <p:cNvPr id="77832" name="Text Box 12"/>
          <p:cNvSpPr txBox="1">
            <a:spLocks noChangeArrowheads="1"/>
          </p:cNvSpPr>
          <p:nvPr>
            <p:custDataLst>
              <p:tags r:id="rId7"/>
            </p:custDataLst>
          </p:nvPr>
        </p:nvSpPr>
        <p:spPr bwMode="auto">
          <a:xfrm>
            <a:off x="5334000" y="3100388"/>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t>4 tens   +   2 ones</a:t>
            </a:r>
          </a:p>
        </p:txBody>
      </p:sp>
      <p:sp>
        <p:nvSpPr>
          <p:cNvPr id="77833" name="Line 13"/>
          <p:cNvSpPr>
            <a:spLocks noChangeShapeType="1"/>
          </p:cNvSpPr>
          <p:nvPr>
            <p:custDataLst>
              <p:tags r:id="rId8"/>
            </p:custDataLst>
          </p:nvPr>
        </p:nvSpPr>
        <p:spPr bwMode="auto">
          <a:xfrm flipH="1">
            <a:off x="6248400" y="2795588"/>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34" name="Line 14"/>
          <p:cNvSpPr>
            <a:spLocks noChangeShapeType="1"/>
          </p:cNvSpPr>
          <p:nvPr>
            <p:custDataLst>
              <p:tags r:id="rId9"/>
            </p:custDataLst>
          </p:nvPr>
        </p:nvSpPr>
        <p:spPr bwMode="auto">
          <a:xfrm>
            <a:off x="7010400" y="2795588"/>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35" name="Text Box 15"/>
          <p:cNvSpPr txBox="1">
            <a:spLocks noChangeArrowheads="1"/>
          </p:cNvSpPr>
          <p:nvPr>
            <p:custDataLst>
              <p:tags r:id="rId10"/>
            </p:custDataLst>
          </p:nvPr>
        </p:nvSpPr>
        <p:spPr bwMode="auto">
          <a:xfrm>
            <a:off x="1208088" y="2620963"/>
            <a:ext cx="21050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101010</a:t>
            </a:r>
          </a:p>
        </p:txBody>
      </p:sp>
      <p:sp>
        <p:nvSpPr>
          <p:cNvPr id="77836" name="Text Box 24"/>
          <p:cNvSpPr txBox="1">
            <a:spLocks noChangeArrowheads="1"/>
          </p:cNvSpPr>
          <p:nvPr>
            <p:custDataLst>
              <p:tags r:id="rId11"/>
            </p:custDataLst>
          </p:nvPr>
        </p:nvSpPr>
        <p:spPr bwMode="auto">
          <a:xfrm>
            <a:off x="6256338" y="5284788"/>
            <a:ext cx="11445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123</a:t>
            </a:r>
          </a:p>
        </p:txBody>
      </p:sp>
      <p:sp>
        <p:nvSpPr>
          <p:cNvPr id="77837" name="Text Box 25"/>
          <p:cNvSpPr txBox="1">
            <a:spLocks noChangeArrowheads="1"/>
          </p:cNvSpPr>
          <p:nvPr>
            <p:custDataLst>
              <p:tags r:id="rId12"/>
            </p:custDataLst>
          </p:nvPr>
        </p:nvSpPr>
        <p:spPr bwMode="auto">
          <a:xfrm>
            <a:off x="48006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a:t>1 hundred + 2 tens + 3 ones</a:t>
            </a:r>
          </a:p>
        </p:txBody>
      </p:sp>
      <p:sp>
        <p:nvSpPr>
          <p:cNvPr id="77838" name="Line 26"/>
          <p:cNvSpPr>
            <a:spLocks noChangeShapeType="1"/>
          </p:cNvSpPr>
          <p:nvPr>
            <p:custDataLst>
              <p:tags r:id="rId13"/>
            </p:custDataLst>
          </p:nvPr>
        </p:nvSpPr>
        <p:spPr bwMode="auto">
          <a:xfrm flipH="1">
            <a:off x="5751513" y="5867400"/>
            <a:ext cx="725487" cy="45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39" name="Line 27"/>
          <p:cNvSpPr>
            <a:spLocks noChangeShapeType="1"/>
          </p:cNvSpPr>
          <p:nvPr>
            <p:custDataLst>
              <p:tags r:id="rId14"/>
            </p:custDataLst>
          </p:nvPr>
        </p:nvSpPr>
        <p:spPr bwMode="auto">
          <a:xfrm>
            <a:off x="7162800" y="58674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40" name="Text Box 28"/>
          <p:cNvSpPr txBox="1">
            <a:spLocks noChangeArrowheads="1"/>
          </p:cNvSpPr>
          <p:nvPr>
            <p:custDataLst>
              <p:tags r:id="rId15"/>
            </p:custDataLst>
          </p:nvPr>
        </p:nvSpPr>
        <p:spPr bwMode="auto">
          <a:xfrm rot="-3488041">
            <a:off x="6556375" y="16732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7841" name="Text Box 29"/>
          <p:cNvSpPr txBox="1">
            <a:spLocks noChangeArrowheads="1"/>
          </p:cNvSpPr>
          <p:nvPr>
            <p:custDataLst>
              <p:tags r:id="rId16"/>
            </p:custDataLst>
          </p:nvPr>
        </p:nvSpPr>
        <p:spPr bwMode="auto">
          <a:xfrm rot="-3488041">
            <a:off x="6213475" y="16732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TENs column</a:t>
            </a:r>
          </a:p>
        </p:txBody>
      </p:sp>
      <p:sp>
        <p:nvSpPr>
          <p:cNvPr id="77842" name="Text Box 30"/>
          <p:cNvSpPr txBox="1">
            <a:spLocks noChangeArrowheads="1"/>
          </p:cNvSpPr>
          <p:nvPr>
            <p:custDataLst>
              <p:tags r:id="rId17"/>
            </p:custDataLst>
          </p:nvPr>
        </p:nvSpPr>
        <p:spPr bwMode="auto">
          <a:xfrm rot="-3488041">
            <a:off x="6700838" y="472757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7843" name="Text Box 31"/>
          <p:cNvSpPr txBox="1">
            <a:spLocks noChangeArrowheads="1"/>
          </p:cNvSpPr>
          <p:nvPr>
            <p:custDataLst>
              <p:tags r:id="rId18"/>
            </p:custDataLst>
          </p:nvPr>
        </p:nvSpPr>
        <p:spPr bwMode="auto">
          <a:xfrm rot="-3488041">
            <a:off x="6357938" y="472757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TENs column</a:t>
            </a:r>
          </a:p>
        </p:txBody>
      </p:sp>
      <p:sp>
        <p:nvSpPr>
          <p:cNvPr id="77844" name="Text Box 32"/>
          <p:cNvSpPr txBox="1">
            <a:spLocks noChangeArrowheads="1"/>
          </p:cNvSpPr>
          <p:nvPr>
            <p:custDataLst>
              <p:tags r:id="rId19"/>
            </p:custDataLst>
          </p:nvPr>
        </p:nvSpPr>
        <p:spPr bwMode="auto">
          <a:xfrm rot="-3488041">
            <a:off x="5833269" y="4426744"/>
            <a:ext cx="2117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HUNDREDs column</a:t>
            </a:r>
          </a:p>
        </p:txBody>
      </p:sp>
      <p:sp>
        <p:nvSpPr>
          <p:cNvPr id="77845" name="Line 33"/>
          <p:cNvSpPr>
            <a:spLocks noChangeShapeType="1"/>
          </p:cNvSpPr>
          <p:nvPr>
            <p:custDataLst>
              <p:tags r:id="rId20"/>
            </p:custDataLst>
          </p:nvPr>
        </p:nvSpPr>
        <p:spPr bwMode="auto">
          <a:xfrm>
            <a:off x="6789738" y="5884863"/>
            <a:ext cx="176212" cy="4079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7846" name="Text Box 35"/>
          <p:cNvSpPr txBox="1">
            <a:spLocks noChangeArrowheads="1"/>
          </p:cNvSpPr>
          <p:nvPr>
            <p:custDataLst>
              <p:tags r:id="rId21"/>
            </p:custDataLst>
          </p:nvPr>
        </p:nvSpPr>
        <p:spPr bwMode="auto">
          <a:xfrm>
            <a:off x="3873500" y="14478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each column represents another power of the base</a:t>
            </a:r>
          </a:p>
        </p:txBody>
      </p:sp>
      <p:sp>
        <p:nvSpPr>
          <p:cNvPr id="77847" name="Text Box 36"/>
          <p:cNvSpPr txBox="1">
            <a:spLocks noChangeArrowheads="1"/>
          </p:cNvSpPr>
          <p:nvPr>
            <p:custDataLst>
              <p:tags r:id="rId22"/>
            </p:custDataLst>
          </p:nvPr>
        </p:nvSpPr>
        <p:spPr bwMode="auto">
          <a:xfrm rot="-3488041">
            <a:off x="26193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7848" name="Text Box 37"/>
          <p:cNvSpPr txBox="1">
            <a:spLocks noChangeArrowheads="1"/>
          </p:cNvSpPr>
          <p:nvPr>
            <p:custDataLst>
              <p:tags r:id="rId23"/>
            </p:custDataLst>
          </p:nvPr>
        </p:nvSpPr>
        <p:spPr bwMode="auto">
          <a:xfrm rot="-3488041">
            <a:off x="2268538" y="2105025"/>
            <a:ext cx="1411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 column</a:t>
            </a:r>
          </a:p>
        </p:txBody>
      </p:sp>
      <p:sp>
        <p:nvSpPr>
          <p:cNvPr id="77849" name="Text Box 38"/>
          <p:cNvSpPr txBox="1">
            <a:spLocks noChangeArrowheads="1"/>
          </p:cNvSpPr>
          <p:nvPr>
            <p:custDataLst>
              <p:tags r:id="rId24"/>
            </p:custDataLst>
          </p:nvPr>
        </p:nvSpPr>
        <p:spPr bwMode="auto">
          <a:xfrm rot="-3488041">
            <a:off x="1946275"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FOURs column</a:t>
            </a:r>
          </a:p>
        </p:txBody>
      </p:sp>
      <p:sp>
        <p:nvSpPr>
          <p:cNvPr id="77850" name="Text Box 39"/>
          <p:cNvSpPr txBox="1">
            <a:spLocks noChangeArrowheads="1"/>
          </p:cNvSpPr>
          <p:nvPr>
            <p:custDataLst>
              <p:tags r:id="rId25"/>
            </p:custDataLst>
          </p:nvPr>
        </p:nvSpPr>
        <p:spPr bwMode="auto">
          <a:xfrm rot="-3488041">
            <a:off x="1681162" y="2046288"/>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EIGHTs column</a:t>
            </a:r>
          </a:p>
        </p:txBody>
      </p:sp>
      <p:sp>
        <p:nvSpPr>
          <p:cNvPr id="77851" name="Text Box 40"/>
          <p:cNvSpPr txBox="1">
            <a:spLocks noChangeArrowheads="1"/>
          </p:cNvSpPr>
          <p:nvPr>
            <p:custDataLst>
              <p:tags r:id="rId26"/>
            </p:custDataLst>
          </p:nvPr>
        </p:nvSpPr>
        <p:spPr bwMode="auto">
          <a:xfrm rot="-3488041">
            <a:off x="1409700" y="2105025"/>
            <a:ext cx="1411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SIXTEENs col.</a:t>
            </a:r>
          </a:p>
        </p:txBody>
      </p:sp>
      <p:sp>
        <p:nvSpPr>
          <p:cNvPr id="77852" name="Text Box 41"/>
          <p:cNvSpPr txBox="1">
            <a:spLocks noChangeArrowheads="1"/>
          </p:cNvSpPr>
          <p:nvPr>
            <p:custDataLst>
              <p:tags r:id="rId27"/>
            </p:custDataLst>
          </p:nvPr>
        </p:nvSpPr>
        <p:spPr bwMode="auto">
          <a:xfrm rot="-3488041">
            <a:off x="823119" y="1862932"/>
            <a:ext cx="197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THIRTYTWOs col.</a:t>
            </a:r>
          </a:p>
        </p:txBody>
      </p:sp>
      <p:sp>
        <p:nvSpPr>
          <p:cNvPr id="77853" name="Text Box 43"/>
          <p:cNvSpPr txBox="1">
            <a:spLocks noChangeArrowheads="1"/>
          </p:cNvSpPr>
          <p:nvPr>
            <p:custDataLst>
              <p:tags r:id="rId28"/>
            </p:custDataLst>
          </p:nvPr>
        </p:nvSpPr>
        <p:spPr bwMode="auto">
          <a:xfrm rot="-3488041">
            <a:off x="26955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ONEs column</a:t>
            </a:r>
          </a:p>
        </p:txBody>
      </p:sp>
      <p:sp>
        <p:nvSpPr>
          <p:cNvPr id="77854" name="Text Box 44"/>
          <p:cNvSpPr txBox="1">
            <a:spLocks noChangeArrowheads="1"/>
          </p:cNvSpPr>
          <p:nvPr>
            <p:custDataLst>
              <p:tags r:id="rId29"/>
            </p:custDataLst>
          </p:nvPr>
        </p:nvSpPr>
        <p:spPr bwMode="auto">
          <a:xfrm rot="-3488041">
            <a:off x="2360613"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TWOs column</a:t>
            </a:r>
          </a:p>
        </p:txBody>
      </p:sp>
      <p:sp>
        <p:nvSpPr>
          <p:cNvPr id="77855" name="Text Box 45"/>
          <p:cNvSpPr txBox="1">
            <a:spLocks noChangeArrowheads="1"/>
          </p:cNvSpPr>
          <p:nvPr>
            <p:custDataLst>
              <p:tags r:id="rId30"/>
            </p:custDataLst>
          </p:nvPr>
        </p:nvSpPr>
        <p:spPr bwMode="auto">
          <a:xfrm rot="-3488041">
            <a:off x="2009775" y="4602163"/>
            <a:ext cx="1411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FOURs column</a:t>
            </a:r>
          </a:p>
        </p:txBody>
      </p:sp>
      <p:sp>
        <p:nvSpPr>
          <p:cNvPr id="77856" name="Text Box 46"/>
          <p:cNvSpPr txBox="1">
            <a:spLocks noChangeArrowheads="1"/>
          </p:cNvSpPr>
          <p:nvPr>
            <p:custDataLst>
              <p:tags r:id="rId31"/>
            </p:custDataLst>
          </p:nvPr>
        </p:nvSpPr>
        <p:spPr bwMode="auto">
          <a:xfrm rot="-3488041">
            <a:off x="1712913" y="4543425"/>
            <a:ext cx="1547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EIGHTs column</a:t>
            </a:r>
          </a:p>
        </p:txBody>
      </p:sp>
      <p:sp>
        <p:nvSpPr>
          <p:cNvPr id="77857" name="Text Box 47"/>
          <p:cNvSpPr txBox="1">
            <a:spLocks noChangeArrowheads="1"/>
          </p:cNvSpPr>
          <p:nvPr>
            <p:custDataLst>
              <p:tags r:id="rId32"/>
            </p:custDataLst>
          </p:nvPr>
        </p:nvSpPr>
        <p:spPr bwMode="auto">
          <a:xfrm rot="-3488041">
            <a:off x="1373188" y="4602163"/>
            <a:ext cx="1411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SIXTEENs col.</a:t>
            </a:r>
          </a:p>
        </p:txBody>
      </p:sp>
      <p:sp>
        <p:nvSpPr>
          <p:cNvPr id="77858" name="Text Box 48"/>
          <p:cNvSpPr txBox="1">
            <a:spLocks noChangeArrowheads="1"/>
          </p:cNvSpPr>
          <p:nvPr>
            <p:custDataLst>
              <p:tags r:id="rId33"/>
            </p:custDataLst>
          </p:nvPr>
        </p:nvSpPr>
        <p:spPr bwMode="auto">
          <a:xfrm rot="-3488041">
            <a:off x="888206" y="4360069"/>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THIRTYTWOs col.</a:t>
            </a:r>
          </a:p>
        </p:txBody>
      </p:sp>
      <p:sp>
        <p:nvSpPr>
          <p:cNvPr id="77859" name="Text Box 49"/>
          <p:cNvSpPr txBox="1">
            <a:spLocks noChangeArrowheads="1"/>
          </p:cNvSpPr>
          <p:nvPr>
            <p:custDataLst>
              <p:tags r:id="rId34"/>
            </p:custDataLst>
          </p:nvPr>
        </p:nvSpPr>
        <p:spPr bwMode="auto">
          <a:xfrm rot="-3488041">
            <a:off x="5834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SIXTYFOURs col</a:t>
            </a:r>
          </a:p>
        </p:txBody>
      </p:sp>
      <p:sp>
        <p:nvSpPr>
          <p:cNvPr id="77860" name="Text Box 50"/>
          <p:cNvSpPr txBox="1">
            <a:spLocks noChangeArrowheads="1"/>
          </p:cNvSpPr>
          <p:nvPr>
            <p:custDataLst>
              <p:tags r:id="rId35"/>
            </p:custDataLst>
          </p:nvPr>
        </p:nvSpPr>
        <p:spPr bwMode="auto">
          <a:xfrm rot="-3488041">
            <a:off x="291306" y="4356894"/>
            <a:ext cx="197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solidFill>
                  <a:srgbClr val="1E16E4"/>
                </a:solidFill>
                <a:latin typeface="Comic Sans MS" pitchFamily="-106" charset="0"/>
              </a:rPr>
              <a:t>128s column</a:t>
            </a:r>
          </a:p>
        </p:txBody>
      </p:sp>
      <p:sp>
        <p:nvSpPr>
          <p:cNvPr id="77861" name="Text Box 51"/>
          <p:cNvSpPr txBox="1">
            <a:spLocks noChangeArrowheads="1"/>
          </p:cNvSpPr>
          <p:nvPr>
            <p:custDataLst>
              <p:tags r:id="rId36"/>
            </p:custDataLst>
          </p:nvPr>
        </p:nvSpPr>
        <p:spPr bwMode="auto">
          <a:xfrm>
            <a:off x="673100" y="6400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latin typeface="Georgia" pitchFamily="-106" charset="0"/>
              </a:rPr>
              <a:t>Write 123 in binary…</a:t>
            </a:r>
          </a:p>
        </p:txBody>
      </p:sp>
      <mc:AlternateContent xmlns:mc="http://schemas.openxmlformats.org/markup-compatibility/2006" xmlns:p14="http://schemas.microsoft.com/office/powerpoint/2010/main">
        <mc:Choice Requires="p14">
          <p:contentPart p14:bwMode="auto" r:id="rId42">
            <p14:nvContentPartPr>
              <p14:cNvPr id="24578" name="Ink 42"/>
              <p14:cNvContentPartPr>
                <a14:cpLocks xmlns:a14="http://schemas.microsoft.com/office/drawing/2010/main" noRot="1" noChangeAspect="1" noEditPoints="1" noChangeArrowheads="1" noChangeShapeType="1"/>
              </p14:cNvContentPartPr>
              <p14:nvPr/>
            </p14:nvContentPartPr>
            <p14:xfrm>
              <a:off x="1227138" y="3270250"/>
              <a:ext cx="398462" cy="96838"/>
            </p14:xfrm>
          </p:contentPart>
        </mc:Choice>
        <mc:Fallback xmlns="">
          <p:pic>
            <p:nvPicPr>
              <p:cNvPr id="24578" name="Ink 42"/>
              <p:cNvPicPr>
                <a:picLocks noRot="1" noChangeAspect="1" noEditPoints="1" noChangeArrowheads="1" noChangeShapeType="1"/>
              </p:cNvPicPr>
              <p:nvPr/>
            </p:nvPicPr>
            <p:blipFill>
              <a:blip r:embed="rId43"/>
              <a:stretch>
                <a:fillRect/>
              </a:stretch>
            </p:blipFill>
            <p:spPr>
              <a:xfrm>
                <a:off x="1215620" y="3258730"/>
                <a:ext cx="423298" cy="12059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579" name="Ink 43"/>
              <p14:cNvContentPartPr>
                <a14:cpLocks xmlns:a14="http://schemas.microsoft.com/office/drawing/2010/main" noRot="1" noChangeAspect="1" noEditPoints="1" noChangeArrowheads="1" noChangeShapeType="1"/>
              </p14:cNvContentPartPr>
              <p14:nvPr/>
            </p14:nvContentPartPr>
            <p14:xfrm>
              <a:off x="4121150" y="2552700"/>
              <a:ext cx="750888" cy="1463675"/>
            </p14:xfrm>
          </p:contentPart>
        </mc:Choice>
        <mc:Fallback xmlns="">
          <p:pic>
            <p:nvPicPr>
              <p:cNvPr id="24579" name="Ink 43"/>
              <p:cNvPicPr>
                <a:picLocks noRot="1" noChangeAspect="1" noEditPoints="1" noChangeArrowheads="1" noChangeShapeType="1"/>
              </p:cNvPicPr>
              <p:nvPr/>
            </p:nvPicPr>
            <p:blipFill>
              <a:blip r:embed="rId45"/>
              <a:stretch>
                <a:fillRect/>
              </a:stretch>
            </p:blipFill>
            <p:spPr>
              <a:xfrm>
                <a:off x="4114671" y="2544779"/>
                <a:ext cx="771406" cy="148491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580" name="Ink 44"/>
              <p14:cNvContentPartPr>
                <a14:cpLocks xmlns:a14="http://schemas.microsoft.com/office/drawing/2010/main" noRot="1" noChangeAspect="1" noEditPoints="1" noChangeArrowheads="1" noChangeShapeType="1"/>
              </p14:cNvContentPartPr>
              <p14:nvPr/>
            </p14:nvContentPartPr>
            <p14:xfrm>
              <a:off x="4603750" y="4316413"/>
              <a:ext cx="765175" cy="1177925"/>
            </p14:xfrm>
          </p:contentPart>
        </mc:Choice>
        <mc:Fallback xmlns="">
          <p:pic>
            <p:nvPicPr>
              <p:cNvPr id="24580" name="Ink 44"/>
              <p:cNvPicPr>
                <a:picLocks noRot="1" noChangeAspect="1" noEditPoints="1" noChangeArrowheads="1" noChangeShapeType="1"/>
              </p:cNvPicPr>
              <p:nvPr/>
            </p:nvPicPr>
            <p:blipFill>
              <a:blip r:embed="rId47"/>
              <a:stretch>
                <a:fillRect/>
              </a:stretch>
            </p:blipFill>
            <p:spPr>
              <a:xfrm>
                <a:off x="4597269" y="4309935"/>
                <a:ext cx="784619" cy="119843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581" name="Ink 45"/>
              <p14:cNvContentPartPr>
                <a14:cpLocks xmlns:a14="http://schemas.microsoft.com/office/drawing/2010/main" noRot="1" noChangeAspect="1" noEditPoints="1" noChangeArrowheads="1" noChangeShapeType="1"/>
              </p14:cNvContentPartPr>
              <p14:nvPr/>
            </p14:nvContentPartPr>
            <p14:xfrm>
              <a:off x="4819650" y="5535613"/>
              <a:ext cx="671513" cy="1020762"/>
            </p14:xfrm>
          </p:contentPart>
        </mc:Choice>
        <mc:Fallback xmlns="">
          <p:pic>
            <p:nvPicPr>
              <p:cNvPr id="24581" name="Ink 45"/>
              <p:cNvPicPr>
                <a:picLocks noRot="1" noChangeAspect="1" noEditPoints="1" noChangeArrowheads="1" noChangeShapeType="1"/>
              </p:cNvPicPr>
              <p:nvPr/>
            </p:nvPicPr>
            <p:blipFill>
              <a:blip r:embed="rId49"/>
              <a:stretch>
                <a:fillRect/>
              </a:stretch>
            </p:blipFill>
            <p:spPr>
              <a:xfrm>
                <a:off x="4813889" y="5530932"/>
                <a:ext cx="680875" cy="103156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582" name="Ink 46"/>
              <p14:cNvContentPartPr>
                <a14:cpLocks xmlns:a14="http://schemas.microsoft.com/office/drawing/2010/main" noRot="1" noChangeAspect="1" noEditPoints="1" noChangeArrowheads="1" noChangeShapeType="1"/>
              </p14:cNvContentPartPr>
              <p14:nvPr/>
            </p14:nvContentPartPr>
            <p14:xfrm>
              <a:off x="4067175" y="5102225"/>
              <a:ext cx="260350" cy="771525"/>
            </p14:xfrm>
          </p:contentPart>
        </mc:Choice>
        <mc:Fallback xmlns="">
          <p:pic>
            <p:nvPicPr>
              <p:cNvPr id="24582" name="Ink 46"/>
              <p:cNvPicPr>
                <a:picLocks noRot="1" noChangeAspect="1" noEditPoints="1" noChangeArrowheads="1" noChangeShapeType="1"/>
              </p:cNvPicPr>
              <p:nvPr/>
            </p:nvPicPr>
            <p:blipFill>
              <a:blip r:embed="rId51"/>
              <a:stretch>
                <a:fillRect/>
              </a:stretch>
            </p:blipFill>
            <p:spPr>
              <a:xfrm>
                <a:off x="4063214" y="5090344"/>
                <a:ext cx="274754" cy="79636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583" name="Ink 47"/>
              <p14:cNvContentPartPr>
                <a14:cpLocks xmlns:a14="http://schemas.microsoft.com/office/drawing/2010/main" noRot="1" noChangeAspect="1" noEditPoints="1" noChangeArrowheads="1" noChangeShapeType="1"/>
              </p14:cNvContentPartPr>
              <p14:nvPr/>
            </p14:nvContentPartPr>
            <p14:xfrm>
              <a:off x="1782763" y="3294063"/>
              <a:ext cx="107950" cy="363537"/>
            </p14:xfrm>
          </p:contentPart>
        </mc:Choice>
        <mc:Fallback xmlns="">
          <p:pic>
            <p:nvPicPr>
              <p:cNvPr id="24583" name="Ink 47"/>
              <p:cNvPicPr>
                <a:picLocks noRot="1" noChangeAspect="1" noEditPoints="1" noChangeArrowheads="1" noChangeShapeType="1"/>
              </p:cNvPicPr>
              <p:nvPr/>
            </p:nvPicPr>
            <p:blipFill>
              <a:blip r:embed="rId53"/>
              <a:stretch>
                <a:fillRect/>
              </a:stretch>
            </p:blipFill>
            <p:spPr>
              <a:xfrm>
                <a:off x="1771248" y="3282185"/>
                <a:ext cx="128461" cy="385853"/>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584" name="Ink 48"/>
              <p14:cNvContentPartPr>
                <a14:cpLocks xmlns:a14="http://schemas.microsoft.com/office/drawing/2010/main" noRot="1" noChangeAspect="1" noEditPoints="1" noChangeArrowheads="1" noChangeShapeType="1"/>
              </p14:cNvContentPartPr>
              <p14:nvPr/>
            </p14:nvContentPartPr>
            <p14:xfrm>
              <a:off x="2051050" y="3289300"/>
              <a:ext cx="131763" cy="53975"/>
            </p14:xfrm>
          </p:contentPart>
        </mc:Choice>
        <mc:Fallback xmlns="">
          <p:pic>
            <p:nvPicPr>
              <p:cNvPr id="24584" name="Ink 48"/>
              <p:cNvPicPr>
                <a:picLocks noRot="1" noChangeAspect="1" noEditPoints="1" noChangeArrowheads="1" noChangeShapeType="1"/>
              </p:cNvPicPr>
              <p:nvPr/>
            </p:nvPicPr>
            <p:blipFill>
              <a:blip r:embed="rId55"/>
              <a:stretch>
                <a:fillRect/>
              </a:stretch>
            </p:blipFill>
            <p:spPr>
              <a:xfrm>
                <a:off x="2039530" y="3278145"/>
                <a:ext cx="149403" cy="7700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585" name="Ink 49"/>
              <p14:cNvContentPartPr>
                <a14:cpLocks xmlns:a14="http://schemas.microsoft.com/office/drawing/2010/main" noRot="1" noChangeAspect="1" noEditPoints="1" noChangeArrowheads="1" noChangeShapeType="1"/>
              </p14:cNvContentPartPr>
              <p14:nvPr/>
            </p14:nvContentPartPr>
            <p14:xfrm>
              <a:off x="2362200" y="3282950"/>
              <a:ext cx="115888" cy="317500"/>
            </p14:xfrm>
          </p:contentPart>
        </mc:Choice>
        <mc:Fallback xmlns="">
          <p:pic>
            <p:nvPicPr>
              <p:cNvPr id="24585" name="Ink 49"/>
              <p:cNvPicPr>
                <a:picLocks noRot="1" noChangeAspect="1" noEditPoints="1" noChangeArrowheads="1" noChangeShapeType="1"/>
              </p:cNvPicPr>
              <p:nvPr/>
            </p:nvPicPr>
            <p:blipFill>
              <a:blip r:embed="rId57"/>
              <a:stretch>
                <a:fillRect/>
              </a:stretch>
            </p:blipFill>
            <p:spPr>
              <a:xfrm>
                <a:off x="2350323" y="3269991"/>
                <a:ext cx="132084" cy="34269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586" name="Ink 50"/>
              <p14:cNvContentPartPr>
                <a14:cpLocks xmlns:a14="http://schemas.microsoft.com/office/drawing/2010/main" noRot="1" noChangeAspect="1" noEditPoints="1" noChangeArrowheads="1" noChangeShapeType="1"/>
              </p14:cNvContentPartPr>
              <p14:nvPr/>
            </p14:nvContentPartPr>
            <p14:xfrm>
              <a:off x="2692400" y="3246438"/>
              <a:ext cx="173038" cy="42862"/>
            </p14:xfrm>
          </p:contentPart>
        </mc:Choice>
        <mc:Fallback xmlns="">
          <p:pic>
            <p:nvPicPr>
              <p:cNvPr id="24586" name="Ink 50"/>
              <p:cNvPicPr>
                <a:picLocks noRot="1" noChangeAspect="1" noEditPoints="1" noChangeArrowheads="1" noChangeShapeType="1"/>
              </p:cNvPicPr>
              <p:nvPr/>
            </p:nvPicPr>
            <p:blipFill>
              <a:blip r:embed="rId59"/>
              <a:stretch>
                <a:fillRect/>
              </a:stretch>
            </p:blipFill>
            <p:spPr>
              <a:xfrm>
                <a:off x="2681608" y="3241035"/>
                <a:ext cx="187068" cy="6015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587" name="Ink 51"/>
              <p14:cNvContentPartPr>
                <a14:cpLocks xmlns:a14="http://schemas.microsoft.com/office/drawing/2010/main" noRot="1" noChangeAspect="1" noEditPoints="1" noChangeArrowheads="1" noChangeShapeType="1"/>
              </p14:cNvContentPartPr>
              <p14:nvPr/>
            </p14:nvContentPartPr>
            <p14:xfrm>
              <a:off x="3009900" y="3251200"/>
              <a:ext cx="163513" cy="314325"/>
            </p14:xfrm>
          </p:contentPart>
        </mc:Choice>
        <mc:Fallback xmlns="">
          <p:pic>
            <p:nvPicPr>
              <p:cNvPr id="24587" name="Ink 51"/>
              <p:cNvPicPr>
                <a:picLocks noRot="1" noChangeAspect="1" noEditPoints="1" noChangeArrowheads="1" noChangeShapeType="1"/>
              </p:cNvPicPr>
              <p:nvPr/>
            </p:nvPicPr>
            <p:blipFill>
              <a:blip r:embed="rId61"/>
              <a:stretch>
                <a:fillRect/>
              </a:stretch>
            </p:blipFill>
            <p:spPr>
              <a:xfrm>
                <a:off x="2997655" y="3238598"/>
                <a:ext cx="180080" cy="338448"/>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4588" name="Ink 52"/>
              <p14:cNvContentPartPr>
                <a14:cpLocks xmlns:a14="http://schemas.microsoft.com/office/drawing/2010/main" noRot="1" noChangeAspect="1" noEditPoints="1" noChangeArrowheads="1" noChangeShapeType="1"/>
              </p14:cNvContentPartPr>
              <p14:nvPr/>
            </p14:nvContentPartPr>
            <p14:xfrm>
              <a:off x="1468438" y="5843588"/>
              <a:ext cx="42862" cy="260350"/>
            </p14:xfrm>
          </p:contentPart>
        </mc:Choice>
        <mc:Fallback xmlns="">
          <p:pic>
            <p:nvPicPr>
              <p:cNvPr id="24588" name="Ink 52"/>
              <p:cNvPicPr>
                <a:picLocks noRot="1" noChangeAspect="1" noEditPoints="1" noChangeArrowheads="1" noChangeShapeType="1"/>
              </p:cNvPicPr>
              <p:nvPr/>
            </p:nvPicPr>
            <p:blipFill>
              <a:blip r:embed="rId63"/>
              <a:stretch>
                <a:fillRect/>
              </a:stretch>
            </p:blipFill>
            <p:spPr>
              <a:xfrm>
                <a:off x="1457272" y="5837106"/>
                <a:ext cx="57269" cy="27871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4589" name="Ink 53"/>
              <p14:cNvContentPartPr>
                <a14:cpLocks xmlns:a14="http://schemas.microsoft.com/office/drawing/2010/main" noRot="1" noChangeAspect="1" noEditPoints="1" noChangeArrowheads="1" noChangeShapeType="1"/>
              </p14:cNvContentPartPr>
              <p14:nvPr/>
            </p14:nvContentPartPr>
            <p14:xfrm>
              <a:off x="1817688" y="5891213"/>
              <a:ext cx="17462" cy="227012"/>
            </p14:xfrm>
          </p:contentPart>
        </mc:Choice>
        <mc:Fallback xmlns="">
          <p:pic>
            <p:nvPicPr>
              <p:cNvPr id="24589" name="Ink 53"/>
              <p:cNvPicPr>
                <a:picLocks noRot="1" noChangeAspect="1" noEditPoints="1" noChangeArrowheads="1" noChangeShapeType="1"/>
              </p:cNvPicPr>
              <p:nvPr/>
            </p:nvPicPr>
            <p:blipFill>
              <a:blip r:embed="rId65"/>
              <a:stretch>
                <a:fillRect/>
              </a:stretch>
            </p:blipFill>
            <p:spPr>
              <a:xfrm>
                <a:off x="1809848" y="5886536"/>
                <a:ext cx="37775" cy="24212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4590" name="Ink 54"/>
              <p14:cNvContentPartPr>
                <a14:cpLocks xmlns:a14="http://schemas.microsoft.com/office/drawing/2010/main" noRot="1" noChangeAspect="1" noEditPoints="1" noChangeArrowheads="1" noChangeShapeType="1"/>
              </p14:cNvContentPartPr>
              <p14:nvPr/>
            </p14:nvContentPartPr>
            <p14:xfrm>
              <a:off x="2103438" y="5915025"/>
              <a:ext cx="11112" cy="315913"/>
            </p14:xfrm>
          </p:contentPart>
        </mc:Choice>
        <mc:Fallback xmlns="">
          <p:pic>
            <p:nvPicPr>
              <p:cNvPr id="24590" name="Ink 54"/>
              <p:cNvPicPr>
                <a:picLocks noRot="1" noChangeAspect="1" noEditPoints="1" noChangeArrowheads="1" noChangeShapeType="1"/>
              </p:cNvPicPr>
              <p:nvPr/>
            </p:nvPicPr>
            <p:blipFill>
              <a:blip r:embed="rId67"/>
              <a:stretch>
                <a:fillRect/>
              </a:stretch>
            </p:blipFill>
            <p:spPr>
              <a:xfrm>
                <a:off x="2091968" y="5906749"/>
                <a:ext cx="31544" cy="335343"/>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4591" name="Ink 55"/>
              <p14:cNvContentPartPr>
                <a14:cpLocks xmlns:a14="http://schemas.microsoft.com/office/drawing/2010/main" noRot="1" noChangeAspect="1" noEditPoints="1" noChangeArrowheads="1" noChangeShapeType="1"/>
              </p14:cNvContentPartPr>
              <p14:nvPr/>
            </p14:nvContentPartPr>
            <p14:xfrm>
              <a:off x="2370138" y="5945188"/>
              <a:ext cx="201612" cy="279400"/>
            </p14:xfrm>
          </p:contentPart>
        </mc:Choice>
        <mc:Fallback xmlns="">
          <p:pic>
            <p:nvPicPr>
              <p:cNvPr id="24591" name="Ink 55"/>
              <p:cNvPicPr>
                <a:picLocks noRot="1" noChangeAspect="1" noEditPoints="1" noChangeArrowheads="1" noChangeShapeType="1"/>
              </p:cNvPicPr>
              <p:nvPr/>
            </p:nvPicPr>
            <p:blipFill>
              <a:blip r:embed="rId69"/>
              <a:stretch>
                <a:fillRect/>
              </a:stretch>
            </p:blipFill>
            <p:spPr>
              <a:xfrm>
                <a:off x="2359337" y="5935107"/>
                <a:ext cx="225013" cy="299923"/>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4592" name="Ink 56"/>
              <p14:cNvContentPartPr>
                <a14:cpLocks xmlns:a14="http://schemas.microsoft.com/office/drawing/2010/main" noRot="1" noChangeAspect="1" noEditPoints="1" noChangeArrowheads="1" noChangeShapeType="1"/>
              </p14:cNvContentPartPr>
              <p14:nvPr/>
            </p14:nvContentPartPr>
            <p14:xfrm>
              <a:off x="2813050" y="5948363"/>
              <a:ext cx="26988" cy="276225"/>
            </p14:xfrm>
          </p:contentPart>
        </mc:Choice>
        <mc:Fallback xmlns="">
          <p:pic>
            <p:nvPicPr>
              <p:cNvPr id="24592" name="Ink 56"/>
              <p:cNvPicPr>
                <a:picLocks noRot="1" noChangeAspect="1" noEditPoints="1" noChangeArrowheads="1" noChangeShapeType="1"/>
              </p:cNvPicPr>
              <p:nvPr/>
            </p:nvPicPr>
            <p:blipFill>
              <a:blip r:embed="rId71"/>
              <a:stretch>
                <a:fillRect/>
              </a:stretch>
            </p:blipFill>
            <p:spPr>
              <a:xfrm>
                <a:off x="2800456" y="5936478"/>
                <a:ext cx="43541" cy="29567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4593" name="Ink 57"/>
              <p14:cNvContentPartPr>
                <a14:cpLocks xmlns:a14="http://schemas.microsoft.com/office/drawing/2010/main" noRot="1" noChangeAspect="1" noEditPoints="1" noChangeArrowheads="1" noChangeShapeType="1"/>
              </p14:cNvContentPartPr>
              <p14:nvPr/>
            </p14:nvContentPartPr>
            <p14:xfrm>
              <a:off x="3103563" y="5905500"/>
              <a:ext cx="420687" cy="611188"/>
            </p14:xfrm>
          </p:contentPart>
        </mc:Choice>
        <mc:Fallback xmlns="">
          <p:pic>
            <p:nvPicPr>
              <p:cNvPr id="24593" name="Ink 57"/>
              <p:cNvPicPr>
                <a:picLocks noRot="1" noChangeAspect="1" noEditPoints="1" noChangeArrowheads="1" noChangeShapeType="1"/>
              </p:cNvPicPr>
              <p:nvPr/>
            </p:nvPicPr>
            <p:blipFill>
              <a:blip r:embed="rId73"/>
              <a:stretch>
                <a:fillRect/>
              </a:stretch>
            </p:blipFill>
            <p:spPr>
              <a:xfrm>
                <a:off x="3090968" y="5897221"/>
                <a:ext cx="441919" cy="62450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4594" name="Ink 58"/>
              <p14:cNvContentPartPr>
                <a14:cpLocks xmlns:a14="http://schemas.microsoft.com/office/drawing/2010/main" noRot="1" noChangeAspect="1" noEditPoints="1" noChangeArrowheads="1" noChangeShapeType="1"/>
              </p14:cNvContentPartPr>
              <p14:nvPr/>
            </p14:nvContentPartPr>
            <p14:xfrm>
              <a:off x="649288" y="5746750"/>
              <a:ext cx="531812" cy="504825"/>
            </p14:xfrm>
          </p:contentPart>
        </mc:Choice>
        <mc:Fallback xmlns="">
          <p:pic>
            <p:nvPicPr>
              <p:cNvPr id="24594" name="Ink 58"/>
              <p:cNvPicPr>
                <a:picLocks noRot="1" noChangeAspect="1" noEditPoints="1" noChangeArrowheads="1" noChangeShapeType="1"/>
              </p:cNvPicPr>
              <p:nvPr/>
            </p:nvPicPr>
            <p:blipFill>
              <a:blip r:embed="rId75"/>
              <a:stretch>
                <a:fillRect/>
              </a:stretch>
            </p:blipFill>
            <p:spPr>
              <a:xfrm>
                <a:off x="644607" y="5742069"/>
                <a:ext cx="549095" cy="522109"/>
              </a:xfrm>
              <a:prstGeom prst="rect">
                <a:avLst/>
              </a:prstGeom>
            </p:spPr>
          </p:pic>
        </mc:Fallback>
      </mc:AlternateContent>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3"/>
          <p:cNvGrpSpPr>
            <a:grpSpLocks/>
          </p:cNvGrpSpPr>
          <p:nvPr>
            <p:custDataLst>
              <p:tags r:id="rId1"/>
            </p:custDataLst>
          </p:nvPr>
        </p:nvGrpSpPr>
        <p:grpSpPr bwMode="auto">
          <a:xfrm>
            <a:off x="635000" y="1066800"/>
            <a:ext cx="3221038" cy="173038"/>
            <a:chOff x="295" y="1311"/>
            <a:chExt cx="5177" cy="114"/>
          </a:xfrm>
        </p:grpSpPr>
        <p:sp>
          <p:nvSpPr>
            <p:cNvPr id="78872" name="Rectangle 4"/>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8873" name="Rectangle 5"/>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8851" name="Text Box 6"/>
          <p:cNvSpPr txBox="1">
            <a:spLocks noChangeArrowheads="1"/>
          </p:cNvSpPr>
          <p:nvPr>
            <p:custDataLst>
              <p:tags r:id="rId2"/>
            </p:custDataLst>
          </p:nvPr>
        </p:nvSpPr>
        <p:spPr bwMode="auto">
          <a:xfrm>
            <a:off x="685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Binary math</a:t>
            </a:r>
          </a:p>
        </p:txBody>
      </p:sp>
      <p:grpSp>
        <p:nvGrpSpPr>
          <p:cNvPr id="78852" name="Group 8"/>
          <p:cNvGrpSpPr>
            <a:grpSpLocks/>
          </p:cNvGrpSpPr>
          <p:nvPr>
            <p:custDataLst>
              <p:tags r:id="rId3"/>
            </p:custDataLst>
          </p:nvPr>
        </p:nvGrpSpPr>
        <p:grpSpPr bwMode="auto">
          <a:xfrm>
            <a:off x="5160963" y="1066800"/>
            <a:ext cx="3221037" cy="173038"/>
            <a:chOff x="295" y="1311"/>
            <a:chExt cx="5177" cy="114"/>
          </a:xfrm>
        </p:grpSpPr>
        <p:sp>
          <p:nvSpPr>
            <p:cNvPr id="78870" name="Rectangle 9"/>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sp>
          <p:nvSpPr>
            <p:cNvPr id="78871" name="Rectangle 10"/>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eaLnBrk="0" hangingPunct="0"/>
              <a:endParaRPr lang="en-US"/>
            </a:p>
          </p:txBody>
        </p:sp>
      </p:grpSp>
      <p:sp>
        <p:nvSpPr>
          <p:cNvPr id="78853" name="Text Box 26"/>
          <p:cNvSpPr txBox="1">
            <a:spLocks noChangeArrowheads="1"/>
          </p:cNvSpPr>
          <p:nvPr>
            <p:custDataLst>
              <p:tags r:id="rId4"/>
            </p:custDataLst>
          </p:nvPr>
        </p:nvSpPr>
        <p:spPr bwMode="auto">
          <a:xfrm>
            <a:off x="3935413" y="1304925"/>
            <a:ext cx="1079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t>tables of basic facts</a:t>
            </a:r>
          </a:p>
        </p:txBody>
      </p:sp>
      <p:sp>
        <p:nvSpPr>
          <p:cNvPr id="78854" name="Text Box 42"/>
          <p:cNvSpPr txBox="1">
            <a:spLocks noChangeArrowheads="1"/>
          </p:cNvSpPr>
          <p:nvPr>
            <p:custDataLst>
              <p:tags r:id="rId5"/>
            </p:custDataLst>
          </p:nvPr>
        </p:nvSpPr>
        <p:spPr bwMode="auto">
          <a:xfrm>
            <a:off x="5197475"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Decimal math</a:t>
            </a:r>
          </a:p>
        </p:txBody>
      </p:sp>
      <p:sp>
        <p:nvSpPr>
          <p:cNvPr id="78855" name="Text Box 43"/>
          <p:cNvSpPr txBox="1">
            <a:spLocks noChangeArrowheads="1"/>
          </p:cNvSpPr>
          <p:nvPr>
            <p:custDataLst>
              <p:tags r:id="rId6"/>
            </p:custDataLst>
          </p:nvPr>
        </p:nvSpPr>
        <p:spPr bwMode="auto">
          <a:xfrm>
            <a:off x="4222750" y="2298700"/>
            <a:ext cx="504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sp>
        <p:nvSpPr>
          <p:cNvPr id="78856" name="Text Box 44"/>
          <p:cNvSpPr txBox="1">
            <a:spLocks noChangeArrowheads="1"/>
          </p:cNvSpPr>
          <p:nvPr>
            <p:custDataLst>
              <p:tags r:id="rId7"/>
            </p:custDataLst>
          </p:nvPr>
        </p:nvSpPr>
        <p:spPr bwMode="auto">
          <a:xfrm>
            <a:off x="4222750" y="4764088"/>
            <a:ext cx="504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r>
              <a:rPr lang="en-US" sz="4200" b="1">
                <a:latin typeface="Courier New" pitchFamily="-106" charset="0"/>
              </a:rPr>
              <a:t>*</a:t>
            </a:r>
          </a:p>
        </p:txBody>
      </p:sp>
      <p:pic>
        <p:nvPicPr>
          <p:cNvPr id="78857" name="Picture 45" descr="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1371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Text Box 46"/>
          <p:cNvSpPr txBox="1">
            <a:spLocks noChangeArrowheads="1"/>
          </p:cNvSpPr>
          <p:nvPr/>
        </p:nvSpPr>
        <p:spPr bwMode="auto">
          <a:xfrm>
            <a:off x="3751263" y="212883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Addition</a:t>
            </a:r>
          </a:p>
        </p:txBody>
      </p:sp>
      <p:sp>
        <p:nvSpPr>
          <p:cNvPr id="78859" name="Text Box 47"/>
          <p:cNvSpPr txBox="1">
            <a:spLocks noChangeArrowheads="1"/>
          </p:cNvSpPr>
          <p:nvPr/>
        </p:nvSpPr>
        <p:spPr bwMode="auto">
          <a:xfrm>
            <a:off x="3657600" y="4392613"/>
            <a:ext cx="163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b="1"/>
              <a:t>Multiplication</a:t>
            </a:r>
          </a:p>
        </p:txBody>
      </p:sp>
      <p:pic>
        <p:nvPicPr>
          <p:cNvPr id="78860" name="Picture 48" descr="boxcars_image13"/>
          <p:cNvPicPr>
            <a:picLocks noChangeAspect="1" noChangeArrowheads="1"/>
          </p:cNvPicPr>
          <p:nvPr/>
        </p:nvPicPr>
        <p:blipFill>
          <a:blip r:embed="rId14">
            <a:extLst>
              <a:ext uri="{28A0092B-C50C-407E-A947-70E740481C1C}">
                <a14:useLocalDpi xmlns:a14="http://schemas.microsoft.com/office/drawing/2010/main" val="0"/>
              </a:ext>
            </a:extLst>
          </a:blip>
          <a:srcRect t="3812" r="23761" b="22865"/>
          <a:stretch>
            <a:fillRect/>
          </a:stretch>
        </p:blipFill>
        <p:spPr bwMode="auto">
          <a:xfrm>
            <a:off x="5902325" y="4103688"/>
            <a:ext cx="194151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5">
            <p14:nvContentPartPr>
              <p14:cNvPr id="25602" name="Ink 17"/>
              <p14:cNvContentPartPr>
                <a14:cpLocks xmlns:a14="http://schemas.microsoft.com/office/drawing/2010/main" noRot="1" noChangeAspect="1" noEditPoints="1" noChangeArrowheads="1" noChangeShapeType="1"/>
              </p14:cNvContentPartPr>
              <p14:nvPr/>
            </p14:nvContentPartPr>
            <p14:xfrm>
              <a:off x="1382713" y="1330325"/>
              <a:ext cx="1736725" cy="4981575"/>
            </p14:xfrm>
          </p:contentPart>
        </mc:Choice>
        <mc:Fallback xmlns="">
          <p:pic>
            <p:nvPicPr>
              <p:cNvPr id="25602" name="Ink 17"/>
              <p:cNvPicPr>
                <a:picLocks noRot="1" noChangeAspect="1" noEditPoints="1" noChangeArrowheads="1" noChangeShapeType="1"/>
              </p:cNvPicPr>
              <p:nvPr/>
            </p:nvPicPr>
            <p:blipFill>
              <a:blip r:embed="rId16"/>
              <a:stretch>
                <a:fillRect/>
              </a:stretch>
            </p:blipFill>
            <p:spPr>
              <a:xfrm>
                <a:off x="1369395" y="1321685"/>
                <a:ext cx="1764801" cy="500389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603" name="Ink 18"/>
              <p14:cNvContentPartPr>
                <a14:cpLocks xmlns:a14="http://schemas.microsoft.com/office/drawing/2010/main" noRot="1" noChangeAspect="1" noEditPoints="1" noChangeArrowheads="1" noChangeShapeType="1"/>
              </p14:cNvContentPartPr>
              <p14:nvPr/>
            </p14:nvContentPartPr>
            <p14:xfrm>
              <a:off x="1585913" y="1958975"/>
              <a:ext cx="963612" cy="379413"/>
            </p14:xfrm>
          </p:contentPart>
        </mc:Choice>
        <mc:Fallback xmlns="">
          <p:pic>
            <p:nvPicPr>
              <p:cNvPr id="25603" name="Ink 18"/>
              <p:cNvPicPr>
                <a:picLocks noRot="1" noChangeAspect="1" noEditPoints="1" noChangeArrowheads="1" noChangeShapeType="1"/>
              </p:cNvPicPr>
              <p:nvPr/>
            </p:nvPicPr>
            <p:blipFill>
              <a:blip r:embed="rId18"/>
              <a:stretch>
                <a:fillRect/>
              </a:stretch>
            </p:blipFill>
            <p:spPr>
              <a:xfrm>
                <a:off x="1575474" y="1950696"/>
                <a:ext cx="987009" cy="39849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604" name="Ink 19"/>
              <p14:cNvContentPartPr>
                <a14:cpLocks xmlns:a14="http://schemas.microsoft.com/office/drawing/2010/main" noRot="1" noChangeAspect="1" noEditPoints="1" noChangeArrowheads="1" noChangeShapeType="1"/>
              </p14:cNvContentPartPr>
              <p14:nvPr/>
            </p14:nvContentPartPr>
            <p14:xfrm>
              <a:off x="1717675" y="2790825"/>
              <a:ext cx="1076325" cy="368300"/>
            </p14:xfrm>
          </p:contentPart>
        </mc:Choice>
        <mc:Fallback xmlns="">
          <p:pic>
            <p:nvPicPr>
              <p:cNvPr id="25604" name="Ink 19"/>
              <p:cNvPicPr>
                <a:picLocks noRot="1" noChangeAspect="1" noEditPoints="1" noChangeArrowheads="1" noChangeShapeType="1"/>
              </p:cNvPicPr>
              <p:nvPr/>
            </p:nvPicPr>
            <p:blipFill>
              <a:blip r:embed="rId20"/>
              <a:stretch>
                <a:fillRect/>
              </a:stretch>
            </p:blipFill>
            <p:spPr>
              <a:xfrm>
                <a:off x="1706156" y="2779316"/>
                <a:ext cx="1101163" cy="3941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605" name="Ink 20"/>
              <p14:cNvContentPartPr>
                <a14:cpLocks xmlns:a14="http://schemas.microsoft.com/office/drawing/2010/main" noRot="1" noChangeAspect="1" noEditPoints="1" noChangeArrowheads="1" noChangeShapeType="1"/>
              </p14:cNvContentPartPr>
              <p14:nvPr/>
            </p14:nvContentPartPr>
            <p14:xfrm>
              <a:off x="1936750" y="3887788"/>
              <a:ext cx="798513" cy="217487"/>
            </p14:xfrm>
          </p:contentPart>
        </mc:Choice>
        <mc:Fallback xmlns="">
          <p:pic>
            <p:nvPicPr>
              <p:cNvPr id="25605" name="Ink 20"/>
              <p:cNvPicPr>
                <a:picLocks noRot="1" noChangeAspect="1" noEditPoints="1" noChangeArrowheads="1" noChangeShapeType="1"/>
              </p:cNvPicPr>
              <p:nvPr/>
            </p:nvPicPr>
            <p:blipFill>
              <a:blip r:embed="rId22"/>
              <a:stretch>
                <a:fillRect/>
              </a:stretch>
            </p:blipFill>
            <p:spPr>
              <a:xfrm>
                <a:off x="1922716" y="3880239"/>
                <a:ext cx="817945" cy="23042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606" name="Ink 21"/>
              <p14:cNvContentPartPr>
                <a14:cpLocks xmlns:a14="http://schemas.microsoft.com/office/drawing/2010/main" noRot="1" noChangeAspect="1" noEditPoints="1" noChangeArrowheads="1" noChangeShapeType="1"/>
              </p14:cNvContentPartPr>
              <p14:nvPr/>
            </p14:nvContentPartPr>
            <p14:xfrm>
              <a:off x="990600" y="4573588"/>
              <a:ext cx="1801813" cy="442912"/>
            </p14:xfrm>
          </p:contentPart>
        </mc:Choice>
        <mc:Fallback xmlns="">
          <p:pic>
            <p:nvPicPr>
              <p:cNvPr id="25606" name="Ink 21"/>
              <p:cNvPicPr>
                <a:picLocks noRot="1" noChangeAspect="1" noEditPoints="1" noChangeArrowheads="1" noChangeShapeType="1"/>
              </p:cNvPicPr>
              <p:nvPr/>
            </p:nvPicPr>
            <p:blipFill>
              <a:blip r:embed="rId24"/>
              <a:stretch>
                <a:fillRect/>
              </a:stretch>
            </p:blipFill>
            <p:spPr>
              <a:xfrm>
                <a:off x="976920" y="4559544"/>
                <a:ext cx="1829533" cy="46883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607" name="Ink 22"/>
              <p14:cNvContentPartPr>
                <a14:cpLocks xmlns:a14="http://schemas.microsoft.com/office/drawing/2010/main" noRot="1" noChangeAspect="1" noEditPoints="1" noChangeArrowheads="1" noChangeShapeType="1"/>
              </p14:cNvContentPartPr>
              <p14:nvPr/>
            </p14:nvContentPartPr>
            <p14:xfrm>
              <a:off x="1114425" y="5600700"/>
              <a:ext cx="1719263" cy="523875"/>
            </p14:xfrm>
          </p:contentPart>
        </mc:Choice>
        <mc:Fallback xmlns="">
          <p:pic>
            <p:nvPicPr>
              <p:cNvPr id="25607" name="Ink 22"/>
              <p:cNvPicPr>
                <a:picLocks noRot="1" noChangeAspect="1" noEditPoints="1" noChangeArrowheads="1" noChangeShapeType="1"/>
              </p:cNvPicPr>
              <p:nvPr/>
            </p:nvPicPr>
            <p:blipFill>
              <a:blip r:embed="rId26"/>
              <a:stretch>
                <a:fillRect/>
              </a:stretch>
            </p:blipFill>
            <p:spPr>
              <a:xfrm>
                <a:off x="1107945" y="5594219"/>
                <a:ext cx="1734382" cy="53827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608" name="Ink 23"/>
              <p14:cNvContentPartPr>
                <a14:cpLocks xmlns:a14="http://schemas.microsoft.com/office/drawing/2010/main" noRot="1" noChangeAspect="1" noEditPoints="1" noChangeArrowheads="1" noChangeShapeType="1"/>
              </p14:cNvContentPartPr>
              <p14:nvPr/>
            </p14:nvContentPartPr>
            <p14:xfrm>
              <a:off x="800100" y="1960563"/>
              <a:ext cx="236538" cy="277812"/>
            </p14:xfrm>
          </p:contentPart>
        </mc:Choice>
        <mc:Fallback xmlns="">
          <p:pic>
            <p:nvPicPr>
              <p:cNvPr id="25608" name="Ink 23"/>
              <p:cNvPicPr>
                <a:picLocks noRot="1" noChangeAspect="1" noEditPoints="1" noChangeArrowheads="1" noChangeShapeType="1"/>
              </p:cNvPicPr>
              <p:nvPr/>
            </p:nvPicPr>
            <p:blipFill>
              <a:blip r:embed="rId28"/>
              <a:stretch>
                <a:fillRect/>
              </a:stretch>
            </p:blipFill>
            <p:spPr>
              <a:xfrm>
                <a:off x="787859" y="1953006"/>
                <a:ext cx="262820" cy="2983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609" name="Ink 24"/>
              <p14:cNvContentPartPr>
                <a14:cpLocks xmlns:a14="http://schemas.microsoft.com/office/drawing/2010/main" noRot="1" noChangeAspect="1" noEditPoints="1" noChangeArrowheads="1" noChangeShapeType="1"/>
              </p14:cNvContentPartPr>
              <p14:nvPr/>
            </p14:nvContentPartPr>
            <p14:xfrm>
              <a:off x="874713" y="2849563"/>
              <a:ext cx="47625" cy="325437"/>
            </p14:xfrm>
          </p:contentPart>
        </mc:Choice>
        <mc:Fallback xmlns="">
          <p:pic>
            <p:nvPicPr>
              <p:cNvPr id="25609" name="Ink 24"/>
              <p:cNvPicPr>
                <a:picLocks noRot="1" noChangeAspect="1" noEditPoints="1" noChangeArrowheads="1" noChangeShapeType="1"/>
              </p:cNvPicPr>
              <p:nvPr/>
            </p:nvPicPr>
            <p:blipFill>
              <a:blip r:embed="rId30"/>
              <a:stretch>
                <a:fillRect/>
              </a:stretch>
            </p:blipFill>
            <p:spPr>
              <a:xfrm>
                <a:off x="863612" y="2843443"/>
                <a:ext cx="71617" cy="34271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610" name="Ink 25"/>
              <p14:cNvContentPartPr>
                <a14:cpLocks xmlns:a14="http://schemas.microsoft.com/office/drawing/2010/main" noRot="1" noChangeAspect="1" noEditPoints="1" noChangeArrowheads="1" noChangeShapeType="1"/>
              </p14:cNvContentPartPr>
              <p14:nvPr/>
            </p14:nvContentPartPr>
            <p14:xfrm>
              <a:off x="1597025" y="1417638"/>
              <a:ext cx="185738" cy="130175"/>
            </p14:xfrm>
          </p:contentPart>
        </mc:Choice>
        <mc:Fallback xmlns="">
          <p:pic>
            <p:nvPicPr>
              <p:cNvPr id="25610" name="Ink 25"/>
              <p:cNvPicPr>
                <a:picLocks noRot="1" noChangeAspect="1" noEditPoints="1" noChangeArrowheads="1" noChangeShapeType="1"/>
              </p:cNvPicPr>
              <p:nvPr/>
            </p:nvPicPr>
            <p:blipFill>
              <a:blip r:embed="rId32"/>
              <a:stretch>
                <a:fillRect/>
              </a:stretch>
            </p:blipFill>
            <p:spPr>
              <a:xfrm>
                <a:off x="1585506" y="1404692"/>
                <a:ext cx="210935" cy="155347"/>
              </a:xfrm>
              <a:prstGeom prst="rect">
                <a:avLst/>
              </a:prstGeom>
            </p:spPr>
          </p:pic>
        </mc:Fallback>
      </mc:AlternateContent>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custDataLst>
              <p:tags r:id="rId1"/>
            </p:custDataLst>
          </p:nvPr>
        </p:nvSpPr>
        <p:spPr bwMode="auto">
          <a:xfrm>
            <a:off x="68263" y="182563"/>
            <a:ext cx="1828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200"/>
              <a:t>"Quiz"</a:t>
            </a:r>
          </a:p>
        </p:txBody>
      </p:sp>
      <p:sp>
        <p:nvSpPr>
          <p:cNvPr id="79875" name="Text Box 6"/>
          <p:cNvSpPr txBox="1">
            <a:spLocks noChangeArrowheads="1"/>
          </p:cNvSpPr>
          <p:nvPr>
            <p:custDataLst>
              <p:tags r:id="rId2"/>
            </p:custDataLst>
          </p:nvPr>
        </p:nvSpPr>
        <p:spPr bwMode="auto">
          <a:xfrm>
            <a:off x="2625725" y="141288"/>
            <a:ext cx="1905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100">
                <a:latin typeface="Comic Sans MS" pitchFamily="-106" charset="0"/>
              </a:rPr>
              <a:t>There are 10 kinds of "people" in the universe: those who use binary, and those who do not!</a:t>
            </a:r>
          </a:p>
        </p:txBody>
      </p:sp>
      <p:grpSp>
        <p:nvGrpSpPr>
          <p:cNvPr id="79876" name="Group 35"/>
          <p:cNvGrpSpPr>
            <a:grpSpLocks/>
          </p:cNvGrpSpPr>
          <p:nvPr>
            <p:custDataLst>
              <p:tags r:id="rId3"/>
            </p:custDataLst>
          </p:nvPr>
        </p:nvGrpSpPr>
        <p:grpSpPr bwMode="auto">
          <a:xfrm>
            <a:off x="2122488" y="265113"/>
            <a:ext cx="531812" cy="600075"/>
            <a:chOff x="2928" y="1051"/>
            <a:chExt cx="840" cy="957"/>
          </a:xfrm>
        </p:grpSpPr>
        <p:sp>
          <p:nvSpPr>
            <p:cNvPr id="79947" name="Freeform 36"/>
            <p:cNvSpPr>
              <a:spLocks/>
            </p:cNvSpPr>
            <p:nvPr>
              <p:custDataLst>
                <p:tags r:id="rId37"/>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9948" name="Oval 37"/>
            <p:cNvSpPr>
              <a:spLocks noChangeArrowheads="1"/>
            </p:cNvSpPr>
            <p:nvPr>
              <p:custDataLst>
                <p:tags r:id="rId3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79949" name="Oval 38"/>
            <p:cNvSpPr>
              <a:spLocks noChangeArrowheads="1"/>
            </p:cNvSpPr>
            <p:nvPr>
              <p:custDataLst>
                <p:tags r:id="rId3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0" name="Oval 39"/>
            <p:cNvSpPr>
              <a:spLocks noChangeArrowheads="1"/>
            </p:cNvSpPr>
            <p:nvPr>
              <p:custDataLst>
                <p:tags r:id="rId4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1" name="Oval 40"/>
            <p:cNvSpPr>
              <a:spLocks noChangeArrowheads="1"/>
            </p:cNvSpPr>
            <p:nvPr>
              <p:custDataLst>
                <p:tags r:id="rId4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2" name="Oval 41"/>
            <p:cNvSpPr>
              <a:spLocks noChangeArrowheads="1"/>
            </p:cNvSpPr>
            <p:nvPr>
              <p:custDataLst>
                <p:tags r:id="rId4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3" name="Oval 42"/>
            <p:cNvSpPr>
              <a:spLocks noChangeArrowheads="1"/>
            </p:cNvSpPr>
            <p:nvPr>
              <p:custDataLst>
                <p:tags r:id="rId4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4" name="Oval 43"/>
            <p:cNvSpPr>
              <a:spLocks noChangeArrowheads="1"/>
            </p:cNvSpPr>
            <p:nvPr>
              <p:custDataLst>
                <p:tags r:id="rId4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79955" name="AutoShape 44"/>
            <p:cNvSpPr>
              <a:spLocks noChangeArrowheads="1"/>
            </p:cNvSpPr>
            <p:nvPr>
              <p:custDataLst>
                <p:tags r:id="rId4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79956" name="Freeform 45"/>
            <p:cNvSpPr>
              <a:spLocks/>
            </p:cNvSpPr>
            <p:nvPr>
              <p:custDataLst>
                <p:tags r:id="rId4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9957" name="Freeform 46"/>
            <p:cNvSpPr>
              <a:spLocks/>
            </p:cNvSpPr>
            <p:nvPr>
              <p:custDataLst>
                <p:tags r:id="rId4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9958" name="Freeform 47"/>
            <p:cNvSpPr>
              <a:spLocks/>
            </p:cNvSpPr>
            <p:nvPr>
              <p:custDataLst>
                <p:tags r:id="rId4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9959" name="Freeform 48"/>
            <p:cNvSpPr>
              <a:spLocks/>
            </p:cNvSpPr>
            <p:nvPr>
              <p:custDataLst>
                <p:tags r:id="rId4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9877" name="Text Box 50"/>
          <p:cNvSpPr txBox="1">
            <a:spLocks noChangeArrowheads="1"/>
          </p:cNvSpPr>
          <p:nvPr>
            <p:custDataLst>
              <p:tags r:id="rId4"/>
            </p:custDataLst>
          </p:nvPr>
        </p:nvSpPr>
        <p:spPr bwMode="auto">
          <a:xfrm>
            <a:off x="304800" y="2406650"/>
            <a:ext cx="3124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1E16E4"/>
                </a:solidFill>
                <a:latin typeface="Comic Sans MS" pitchFamily="-106" charset="0"/>
              </a:rPr>
              <a:t>Convert these two decimal numbers to binary:</a:t>
            </a:r>
          </a:p>
        </p:txBody>
      </p:sp>
      <p:sp>
        <p:nvSpPr>
          <p:cNvPr id="79878" name="Text Box 51"/>
          <p:cNvSpPr txBox="1">
            <a:spLocks noChangeArrowheads="1"/>
          </p:cNvSpPr>
          <p:nvPr>
            <p:custDataLst>
              <p:tags r:id="rId5"/>
            </p:custDataLst>
          </p:nvPr>
        </p:nvSpPr>
        <p:spPr bwMode="auto">
          <a:xfrm>
            <a:off x="304800" y="3657600"/>
            <a:ext cx="320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1E16E4"/>
                </a:solidFill>
                <a:latin typeface="Comic Sans MS" pitchFamily="-106" charset="0"/>
              </a:rPr>
              <a:t>Add these two binary numbers:</a:t>
            </a:r>
          </a:p>
        </p:txBody>
      </p:sp>
      <p:sp>
        <p:nvSpPr>
          <p:cNvPr id="79879" name="Text Box 56"/>
          <p:cNvSpPr txBox="1">
            <a:spLocks noChangeArrowheads="1"/>
          </p:cNvSpPr>
          <p:nvPr>
            <p:custDataLst>
              <p:tags r:id="rId6"/>
            </p:custDataLst>
          </p:nvPr>
        </p:nvSpPr>
        <p:spPr bwMode="auto">
          <a:xfrm>
            <a:off x="192088" y="6080125"/>
            <a:ext cx="55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latin typeface="Courier New" pitchFamily="-106" charset="0"/>
              </a:rPr>
              <a:t>529</a:t>
            </a:r>
          </a:p>
        </p:txBody>
      </p:sp>
      <p:sp>
        <p:nvSpPr>
          <p:cNvPr id="79880" name="Text Box 57"/>
          <p:cNvSpPr txBox="1">
            <a:spLocks noChangeArrowheads="1"/>
          </p:cNvSpPr>
          <p:nvPr>
            <p:custDataLst>
              <p:tags r:id="rId7"/>
            </p:custDataLst>
          </p:nvPr>
        </p:nvSpPr>
        <p:spPr bwMode="auto">
          <a:xfrm>
            <a:off x="168275" y="6248400"/>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latin typeface="Courier New" pitchFamily="-106" charset="0"/>
              </a:rPr>
              <a:t>742</a:t>
            </a:r>
          </a:p>
        </p:txBody>
      </p:sp>
      <p:sp>
        <p:nvSpPr>
          <p:cNvPr id="79881" name="Line 58"/>
          <p:cNvSpPr>
            <a:spLocks noChangeShapeType="1"/>
          </p:cNvSpPr>
          <p:nvPr>
            <p:custDataLst>
              <p:tags r:id="rId8"/>
            </p:custDataLst>
          </p:nvPr>
        </p:nvSpPr>
        <p:spPr bwMode="auto">
          <a:xfrm>
            <a:off x="179388" y="6483350"/>
            <a:ext cx="5127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82" name="Text Box 59"/>
          <p:cNvSpPr txBox="1">
            <a:spLocks noChangeArrowheads="1"/>
          </p:cNvSpPr>
          <p:nvPr>
            <p:custDataLst>
              <p:tags r:id="rId9"/>
            </p:custDataLst>
          </p:nvPr>
        </p:nvSpPr>
        <p:spPr bwMode="auto">
          <a:xfrm>
            <a:off x="104775" y="6475413"/>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EB102C"/>
                </a:solidFill>
                <a:latin typeface="Courier New" pitchFamily="-106" charset="0"/>
              </a:rPr>
              <a:t>1271</a:t>
            </a:r>
          </a:p>
        </p:txBody>
      </p:sp>
      <p:sp>
        <p:nvSpPr>
          <p:cNvPr id="79883" name="Rectangle 62"/>
          <p:cNvSpPr>
            <a:spLocks noChangeArrowheads="1"/>
          </p:cNvSpPr>
          <p:nvPr>
            <p:custDataLst>
              <p:tags r:id="rId10"/>
            </p:custDataLst>
          </p:nvPr>
        </p:nvSpPr>
        <p:spPr bwMode="auto">
          <a:xfrm>
            <a:off x="371475" y="5983288"/>
            <a:ext cx="252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900" b="1">
                <a:latin typeface="Courier New" pitchFamily="-106" charset="0"/>
              </a:rPr>
              <a:t>1</a:t>
            </a:r>
            <a:endParaRPr lang="en-US" sz="1400" b="1">
              <a:latin typeface="Courier New" pitchFamily="-106" charset="0"/>
            </a:endParaRPr>
          </a:p>
        </p:txBody>
      </p:sp>
      <p:sp>
        <p:nvSpPr>
          <p:cNvPr id="79884" name="Text Box 63"/>
          <p:cNvSpPr txBox="1">
            <a:spLocks noChangeArrowheads="1"/>
          </p:cNvSpPr>
          <p:nvPr>
            <p:custDataLst>
              <p:tags r:id="rId11"/>
            </p:custDataLst>
          </p:nvPr>
        </p:nvSpPr>
        <p:spPr bwMode="auto">
          <a:xfrm>
            <a:off x="892175" y="6224588"/>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i="1"/>
              <a:t>Hint: </a:t>
            </a:r>
            <a:r>
              <a:rPr lang="en-US" sz="1200" b="1"/>
              <a:t>Remember this algorithm? It's the same…</a:t>
            </a:r>
          </a:p>
        </p:txBody>
      </p:sp>
      <p:sp>
        <p:nvSpPr>
          <p:cNvPr id="79885" name="Rectangle 65"/>
          <p:cNvSpPr>
            <a:spLocks noChangeArrowheads="1"/>
          </p:cNvSpPr>
          <p:nvPr>
            <p:custDataLst>
              <p:tags r:id="rId12"/>
            </p:custDataLst>
          </p:nvPr>
        </p:nvSpPr>
        <p:spPr bwMode="auto">
          <a:xfrm>
            <a:off x="76200" y="6248400"/>
            <a:ext cx="29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400" b="1">
                <a:latin typeface="Courier New" pitchFamily="-106" charset="0"/>
              </a:rPr>
              <a:t>+</a:t>
            </a:r>
          </a:p>
        </p:txBody>
      </p:sp>
      <p:sp>
        <p:nvSpPr>
          <p:cNvPr id="79886" name="Text Box 83"/>
          <p:cNvSpPr txBox="1">
            <a:spLocks noChangeArrowheads="1"/>
          </p:cNvSpPr>
          <p:nvPr>
            <p:custDataLst>
              <p:tags r:id="rId13"/>
            </p:custDataLst>
          </p:nvPr>
        </p:nvSpPr>
        <p:spPr bwMode="auto">
          <a:xfrm>
            <a:off x="304800" y="1238250"/>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1E16E4"/>
                </a:solidFill>
                <a:latin typeface="Comic Sans MS" pitchFamily="-106" charset="0"/>
              </a:rPr>
              <a:t>Convert these two binary numbers to decimal:</a:t>
            </a:r>
          </a:p>
        </p:txBody>
      </p:sp>
      <p:sp>
        <p:nvSpPr>
          <p:cNvPr id="79887" name="Line 84"/>
          <p:cNvSpPr>
            <a:spLocks noChangeShapeType="1"/>
          </p:cNvSpPr>
          <p:nvPr>
            <p:custDataLst>
              <p:tags r:id="rId14"/>
            </p:custDataLst>
          </p:nvPr>
        </p:nvSpPr>
        <p:spPr bwMode="auto">
          <a:xfrm>
            <a:off x="533400" y="3505200"/>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88" name="Line 85"/>
          <p:cNvSpPr>
            <a:spLocks noChangeShapeType="1"/>
          </p:cNvSpPr>
          <p:nvPr>
            <p:custDataLst>
              <p:tags r:id="rId15"/>
            </p:custDataLst>
          </p:nvPr>
        </p:nvSpPr>
        <p:spPr bwMode="auto">
          <a:xfrm>
            <a:off x="533400" y="2301875"/>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89" name="Text Box 86"/>
          <p:cNvSpPr txBox="1">
            <a:spLocks noChangeArrowheads="1"/>
          </p:cNvSpPr>
          <p:nvPr>
            <p:custDataLst>
              <p:tags r:id="rId16"/>
            </p:custDataLst>
          </p:nvPr>
        </p:nvSpPr>
        <p:spPr bwMode="auto">
          <a:xfrm>
            <a:off x="2971800" y="11811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110011</a:t>
            </a:r>
          </a:p>
        </p:txBody>
      </p:sp>
      <p:sp>
        <p:nvSpPr>
          <p:cNvPr id="79890" name="Text Box 87"/>
          <p:cNvSpPr txBox="1">
            <a:spLocks noChangeArrowheads="1"/>
          </p:cNvSpPr>
          <p:nvPr>
            <p:custDataLst>
              <p:tags r:id="rId17"/>
            </p:custDataLst>
          </p:nvPr>
        </p:nvSpPr>
        <p:spPr bwMode="auto">
          <a:xfrm>
            <a:off x="5715000" y="11811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10001000</a:t>
            </a:r>
          </a:p>
        </p:txBody>
      </p:sp>
      <p:sp>
        <p:nvSpPr>
          <p:cNvPr id="79891" name="Rectangle 88"/>
          <p:cNvSpPr>
            <a:spLocks noChangeArrowheads="1"/>
          </p:cNvSpPr>
          <p:nvPr>
            <p:custDataLst>
              <p:tags r:id="rId18"/>
            </p:custDataLst>
          </p:nvPr>
        </p:nvSpPr>
        <p:spPr bwMode="auto">
          <a:xfrm>
            <a:off x="4984750" y="1066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79892" name="Rectangle 89"/>
          <p:cNvSpPr>
            <a:spLocks noChangeArrowheads="1"/>
          </p:cNvSpPr>
          <p:nvPr>
            <p:custDataLst>
              <p:tags r:id="rId19"/>
            </p:custDataLst>
          </p:nvPr>
        </p:nvSpPr>
        <p:spPr bwMode="auto">
          <a:xfrm>
            <a:off x="4743450" y="1066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79893" name="Rectangle 90"/>
          <p:cNvSpPr>
            <a:spLocks noChangeArrowheads="1"/>
          </p:cNvSpPr>
          <p:nvPr>
            <p:custDataLst>
              <p:tags r:id="rId20"/>
            </p:custDataLst>
          </p:nvPr>
        </p:nvSpPr>
        <p:spPr bwMode="auto">
          <a:xfrm>
            <a:off x="3962400" y="1066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79894" name="Rectangle 91"/>
          <p:cNvSpPr>
            <a:spLocks noChangeArrowheads="1"/>
          </p:cNvSpPr>
          <p:nvPr>
            <p:custDataLst>
              <p:tags r:id="rId21"/>
            </p:custDataLst>
          </p:nvPr>
        </p:nvSpPr>
        <p:spPr bwMode="auto">
          <a:xfrm>
            <a:off x="3695700" y="1066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79895" name="Rectangle 92"/>
          <p:cNvSpPr>
            <a:spLocks noChangeArrowheads="1"/>
          </p:cNvSpPr>
          <p:nvPr>
            <p:custDataLst>
              <p:tags r:id="rId22"/>
            </p:custDataLst>
          </p:nvPr>
        </p:nvSpPr>
        <p:spPr bwMode="auto">
          <a:xfrm>
            <a:off x="4483100" y="1066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79896" name="Rectangle 93"/>
          <p:cNvSpPr>
            <a:spLocks noChangeArrowheads="1"/>
          </p:cNvSpPr>
          <p:nvPr>
            <p:custDataLst>
              <p:tags r:id="rId23"/>
            </p:custDataLst>
          </p:nvPr>
        </p:nvSpPr>
        <p:spPr bwMode="auto">
          <a:xfrm>
            <a:off x="4241800" y="1066800"/>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79897" name="Text Box 94"/>
          <p:cNvSpPr txBox="1">
            <a:spLocks noChangeArrowheads="1"/>
          </p:cNvSpPr>
          <p:nvPr>
            <p:custDataLst>
              <p:tags r:id="rId24"/>
            </p:custDataLst>
          </p:nvPr>
        </p:nvSpPr>
        <p:spPr bwMode="auto">
          <a:xfrm>
            <a:off x="7010400" y="2301875"/>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a:t>
            </a:r>
          </a:p>
        </p:txBody>
      </p:sp>
      <p:sp>
        <p:nvSpPr>
          <p:cNvPr id="79898" name="Text Box 95"/>
          <p:cNvSpPr txBox="1">
            <a:spLocks noChangeArrowheads="1"/>
          </p:cNvSpPr>
          <p:nvPr>
            <p:custDataLst>
              <p:tags r:id="rId25"/>
            </p:custDataLst>
          </p:nvPr>
        </p:nvSpPr>
        <p:spPr bwMode="auto">
          <a:xfrm>
            <a:off x="4267200" y="2301875"/>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28</a:t>
            </a:r>
          </a:p>
        </p:txBody>
      </p:sp>
      <p:sp>
        <p:nvSpPr>
          <p:cNvPr id="79899" name="Text Box 96"/>
          <p:cNvSpPr txBox="1">
            <a:spLocks noChangeArrowheads="1"/>
          </p:cNvSpPr>
          <p:nvPr>
            <p:custDataLst>
              <p:tags r:id="rId26"/>
            </p:custDataLst>
          </p:nvPr>
        </p:nvSpPr>
        <p:spPr bwMode="auto">
          <a:xfrm>
            <a:off x="884238" y="4038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79900" name="Text Box 97"/>
          <p:cNvSpPr txBox="1">
            <a:spLocks noChangeArrowheads="1"/>
          </p:cNvSpPr>
          <p:nvPr>
            <p:custDataLst>
              <p:tags r:id="rId27"/>
            </p:custDataLst>
          </p:nvPr>
        </p:nvSpPr>
        <p:spPr bwMode="auto">
          <a:xfrm>
            <a:off x="1341438" y="441166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79901" name="Rectangle 98"/>
          <p:cNvSpPr>
            <a:spLocks noChangeArrowheads="1"/>
          </p:cNvSpPr>
          <p:nvPr>
            <p:custDataLst>
              <p:tags r:id="rId28"/>
            </p:custDataLst>
          </p:nvPr>
        </p:nvSpPr>
        <p:spPr bwMode="auto">
          <a:xfrm>
            <a:off x="731838" y="4495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79902" name="Line 99"/>
          <p:cNvSpPr>
            <a:spLocks noChangeShapeType="1"/>
          </p:cNvSpPr>
          <p:nvPr>
            <p:custDataLst>
              <p:tags r:id="rId29"/>
            </p:custDataLst>
          </p:nvPr>
        </p:nvSpPr>
        <p:spPr bwMode="auto">
          <a:xfrm flipV="1">
            <a:off x="652463" y="4930775"/>
            <a:ext cx="2163762"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903" name="Text Box 100"/>
          <p:cNvSpPr txBox="1">
            <a:spLocks noChangeArrowheads="1"/>
          </p:cNvSpPr>
          <p:nvPr>
            <p:custDataLst>
              <p:tags r:id="rId30"/>
            </p:custDataLst>
          </p:nvPr>
        </p:nvSpPr>
        <p:spPr bwMode="auto">
          <a:xfrm>
            <a:off x="4495800" y="4572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400">
                <a:latin typeface="Comic Sans MS" pitchFamily="-106" charset="0"/>
              </a:rPr>
              <a:t>Name(s):</a:t>
            </a:r>
          </a:p>
        </p:txBody>
      </p:sp>
      <p:sp>
        <p:nvSpPr>
          <p:cNvPr id="79904" name="Line 101"/>
          <p:cNvSpPr>
            <a:spLocks noChangeShapeType="1"/>
          </p:cNvSpPr>
          <p:nvPr>
            <p:custDataLst>
              <p:tags r:id="rId31"/>
            </p:custDataLst>
          </p:nvPr>
        </p:nvSpPr>
        <p:spPr bwMode="auto">
          <a:xfrm>
            <a:off x="5715000" y="762000"/>
            <a:ext cx="274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905" name="Rectangle 102"/>
          <p:cNvSpPr>
            <a:spLocks noChangeArrowheads="1"/>
          </p:cNvSpPr>
          <p:nvPr/>
        </p:nvSpPr>
        <p:spPr bwMode="auto">
          <a:xfrm>
            <a:off x="3733800" y="3505200"/>
            <a:ext cx="1371600"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r>
              <a:rPr lang="en-US" sz="1600">
                <a:latin typeface="Comic Sans MS" pitchFamily="-106" charset="0"/>
              </a:rPr>
              <a:t>WITHOUT converting to decimal !</a:t>
            </a:r>
          </a:p>
        </p:txBody>
      </p:sp>
      <p:sp>
        <p:nvSpPr>
          <p:cNvPr id="79906" name="Text Box 103"/>
          <p:cNvSpPr txBox="1">
            <a:spLocks noChangeArrowheads="1"/>
          </p:cNvSpPr>
          <p:nvPr>
            <p:custDataLst>
              <p:tags r:id="rId32"/>
            </p:custDataLst>
          </p:nvPr>
        </p:nvSpPr>
        <p:spPr bwMode="auto">
          <a:xfrm>
            <a:off x="5381625" y="3657600"/>
            <a:ext cx="320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600">
                <a:solidFill>
                  <a:srgbClr val="1E16E4"/>
                </a:solidFill>
                <a:latin typeface="Comic Sans MS" pitchFamily="-106" charset="0"/>
              </a:rPr>
              <a:t>Multiply these binary numbers:</a:t>
            </a:r>
          </a:p>
        </p:txBody>
      </p:sp>
      <p:sp>
        <p:nvSpPr>
          <p:cNvPr id="79907" name="Text Box 104"/>
          <p:cNvSpPr txBox="1">
            <a:spLocks noChangeArrowheads="1"/>
          </p:cNvSpPr>
          <p:nvPr>
            <p:custDataLst>
              <p:tags r:id="rId33"/>
            </p:custDataLst>
          </p:nvPr>
        </p:nvSpPr>
        <p:spPr bwMode="auto">
          <a:xfrm>
            <a:off x="6096000" y="40386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101101</a:t>
            </a:r>
          </a:p>
        </p:txBody>
      </p:sp>
      <p:sp>
        <p:nvSpPr>
          <p:cNvPr id="79908" name="Text Box 105"/>
          <p:cNvSpPr txBox="1">
            <a:spLocks noChangeArrowheads="1"/>
          </p:cNvSpPr>
          <p:nvPr>
            <p:custDataLst>
              <p:tags r:id="rId34"/>
            </p:custDataLst>
          </p:nvPr>
        </p:nvSpPr>
        <p:spPr bwMode="auto">
          <a:xfrm>
            <a:off x="6553200" y="4411663"/>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1110</a:t>
            </a:r>
          </a:p>
        </p:txBody>
      </p:sp>
      <p:sp>
        <p:nvSpPr>
          <p:cNvPr id="79909" name="Rectangle 106"/>
          <p:cNvSpPr>
            <a:spLocks noChangeArrowheads="1"/>
          </p:cNvSpPr>
          <p:nvPr>
            <p:custDataLst>
              <p:tags r:id="rId35"/>
            </p:custDataLst>
          </p:nvPr>
        </p:nvSpPr>
        <p:spPr bwMode="auto">
          <a:xfrm>
            <a:off x="5945188" y="44958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latin typeface="Courier New" pitchFamily="-106" charset="0"/>
              </a:rPr>
              <a:t>*</a:t>
            </a:r>
          </a:p>
        </p:txBody>
      </p:sp>
      <p:sp>
        <p:nvSpPr>
          <p:cNvPr id="79910" name="Line 107"/>
          <p:cNvSpPr>
            <a:spLocks noChangeShapeType="1"/>
          </p:cNvSpPr>
          <p:nvPr>
            <p:custDataLst>
              <p:tags r:id="rId36"/>
            </p:custDataLst>
          </p:nvPr>
        </p:nvSpPr>
        <p:spPr bwMode="auto">
          <a:xfrm flipV="1">
            <a:off x="5864225" y="4930775"/>
            <a:ext cx="2163763"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mc:AlternateContent xmlns:mc="http://schemas.openxmlformats.org/markup-compatibility/2006" xmlns:p14="http://schemas.microsoft.com/office/powerpoint/2010/main">
        <mc:Choice Requires="p14">
          <p:contentPart p14:bwMode="auto" r:id="rId51">
            <p14:nvContentPartPr>
              <p14:cNvPr id="26626" name="Ink 52"/>
              <p14:cNvContentPartPr>
                <a14:cpLocks xmlns:a14="http://schemas.microsoft.com/office/drawing/2010/main" noRot="1" noChangeAspect="1" noEditPoints="1" noChangeArrowheads="1" noChangeShapeType="1"/>
              </p14:cNvContentPartPr>
              <p14:nvPr/>
            </p14:nvContentPartPr>
            <p14:xfrm>
              <a:off x="4818063" y="4816475"/>
              <a:ext cx="274637" cy="228600"/>
            </p14:xfrm>
          </p:contentPart>
        </mc:Choice>
        <mc:Fallback xmlns="">
          <p:pic>
            <p:nvPicPr>
              <p:cNvPr id="26626" name="Ink 52"/>
              <p:cNvPicPr>
                <a:picLocks noRot="1" noChangeAspect="1" noEditPoints="1" noChangeArrowheads="1" noChangeShapeType="1"/>
              </p:cNvPicPr>
              <p:nvPr/>
            </p:nvPicPr>
            <p:blipFill>
              <a:blip r:embed="rId52"/>
              <a:stretch>
                <a:fillRect/>
              </a:stretch>
            </p:blipFill>
            <p:spPr>
              <a:xfrm>
                <a:off x="4807985" y="4804955"/>
                <a:ext cx="296954"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627" name="Ink 53"/>
              <p14:cNvContentPartPr>
                <a14:cpLocks xmlns:a14="http://schemas.microsoft.com/office/drawing/2010/main" noRot="1" noChangeAspect="1" noEditPoints="1" noChangeArrowheads="1" noChangeShapeType="1"/>
              </p14:cNvContentPartPr>
              <p14:nvPr/>
            </p14:nvContentPartPr>
            <p14:xfrm>
              <a:off x="4629150" y="4846638"/>
              <a:ext cx="28575" cy="236537"/>
            </p14:xfrm>
          </p:contentPart>
        </mc:Choice>
        <mc:Fallback xmlns="">
          <p:pic>
            <p:nvPicPr>
              <p:cNvPr id="26627" name="Ink 53"/>
              <p:cNvPicPr>
                <a:picLocks noRot="1" noChangeAspect="1" noEditPoints="1" noChangeArrowheads="1" noChangeShapeType="1"/>
              </p:cNvPicPr>
              <p:nvPr/>
            </p:nvPicPr>
            <p:blipFill>
              <a:blip r:embed="rId54"/>
              <a:stretch>
                <a:fillRect/>
              </a:stretch>
            </p:blipFill>
            <p:spPr>
              <a:xfrm>
                <a:off x="4618660" y="4839077"/>
                <a:ext cx="43767" cy="24949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628" name="Ink 54"/>
              <p14:cNvContentPartPr>
                <a14:cpLocks xmlns:a14="http://schemas.microsoft.com/office/drawing/2010/main" noRot="1" noChangeAspect="1" noEditPoints="1" noChangeArrowheads="1" noChangeShapeType="1"/>
              </p14:cNvContentPartPr>
              <p14:nvPr/>
            </p14:nvContentPartPr>
            <p14:xfrm>
              <a:off x="3944938" y="4832350"/>
              <a:ext cx="512762" cy="260350"/>
            </p14:xfrm>
          </p:contentPart>
        </mc:Choice>
        <mc:Fallback xmlns="">
          <p:pic>
            <p:nvPicPr>
              <p:cNvPr id="26628" name="Ink 54"/>
              <p:cNvPicPr>
                <a:picLocks noRot="1" noChangeAspect="1" noEditPoints="1" noChangeArrowheads="1" noChangeShapeType="1"/>
              </p:cNvPicPr>
              <p:nvPr/>
            </p:nvPicPr>
            <p:blipFill>
              <a:blip r:embed="rId56"/>
              <a:stretch>
                <a:fillRect/>
              </a:stretch>
            </p:blipFill>
            <p:spPr>
              <a:xfrm>
                <a:off x="3933055" y="4820107"/>
                <a:ext cx="527886" cy="27583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629" name="Ink 55"/>
              <p14:cNvContentPartPr>
                <a14:cpLocks xmlns:a14="http://schemas.microsoft.com/office/drawing/2010/main" noRot="1" noChangeAspect="1" noEditPoints="1" noChangeArrowheads="1" noChangeShapeType="1"/>
              </p14:cNvContentPartPr>
              <p14:nvPr/>
            </p14:nvContentPartPr>
            <p14:xfrm>
              <a:off x="3355975" y="4918075"/>
              <a:ext cx="474663" cy="217488"/>
            </p14:xfrm>
          </p:contentPart>
        </mc:Choice>
        <mc:Fallback xmlns="">
          <p:pic>
            <p:nvPicPr>
              <p:cNvPr id="26629" name="Ink 55"/>
              <p:cNvPicPr>
                <a:picLocks noRot="1" noChangeAspect="1" noEditPoints="1" noChangeArrowheads="1" noChangeShapeType="1"/>
              </p:cNvPicPr>
              <p:nvPr/>
            </p:nvPicPr>
            <p:blipFill>
              <a:blip r:embed="rId58"/>
              <a:stretch>
                <a:fillRect/>
              </a:stretch>
            </p:blipFill>
            <p:spPr>
              <a:xfrm>
                <a:off x="3344099" y="4906552"/>
                <a:ext cx="490857" cy="23765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630" name="Ink 56"/>
              <p14:cNvContentPartPr>
                <a14:cpLocks xmlns:a14="http://schemas.microsoft.com/office/drawing/2010/main" noRot="1" noChangeAspect="1" noEditPoints="1" noChangeArrowheads="1" noChangeShapeType="1"/>
              </p14:cNvContentPartPr>
              <p14:nvPr/>
            </p14:nvContentPartPr>
            <p14:xfrm>
              <a:off x="2663825" y="5099050"/>
              <a:ext cx="12700" cy="242888"/>
            </p14:xfrm>
          </p:contentPart>
        </mc:Choice>
        <mc:Fallback xmlns="">
          <p:pic>
            <p:nvPicPr>
              <p:cNvPr id="26630" name="Ink 56"/>
              <p:cNvPicPr>
                <a:picLocks noRot="1" noChangeAspect="1" noEditPoints="1" noChangeArrowheads="1" noChangeShapeType="1"/>
              </p:cNvPicPr>
              <p:nvPr/>
            </p:nvPicPr>
            <p:blipFill>
              <a:blip r:embed="rId60"/>
              <a:stretch>
                <a:fillRect/>
              </a:stretch>
            </p:blipFill>
            <p:spPr>
              <a:xfrm>
                <a:off x="2659108" y="5093293"/>
                <a:ext cx="31569" cy="26267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6631" name="Ink 57"/>
              <p14:cNvContentPartPr>
                <a14:cpLocks xmlns:a14="http://schemas.microsoft.com/office/drawing/2010/main" noRot="1" noChangeAspect="1" noEditPoints="1" noChangeArrowheads="1" noChangeShapeType="1"/>
              </p14:cNvContentPartPr>
              <p14:nvPr/>
            </p14:nvContentPartPr>
            <p14:xfrm>
              <a:off x="2446338" y="5045075"/>
              <a:ext cx="14287" cy="250825"/>
            </p14:xfrm>
          </p:contentPart>
        </mc:Choice>
        <mc:Fallback xmlns="">
          <p:pic>
            <p:nvPicPr>
              <p:cNvPr id="26631" name="Ink 57"/>
              <p:cNvPicPr>
                <a:picLocks noRot="1" noChangeAspect="1" noEditPoints="1" noChangeArrowheads="1" noChangeShapeType="1"/>
              </p:cNvPicPr>
              <p:nvPr/>
            </p:nvPicPr>
            <p:blipFill>
              <a:blip r:embed="rId62"/>
              <a:stretch>
                <a:fillRect/>
              </a:stretch>
            </p:blipFill>
            <p:spPr>
              <a:xfrm>
                <a:off x="2435623" y="5033199"/>
                <a:ext cx="36075" cy="27637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632" name="Ink 58"/>
              <p14:cNvContentPartPr>
                <a14:cpLocks xmlns:a14="http://schemas.microsoft.com/office/drawing/2010/main" noRot="1" noChangeAspect="1" noEditPoints="1" noChangeArrowheads="1" noChangeShapeType="1"/>
              </p14:cNvContentPartPr>
              <p14:nvPr/>
            </p14:nvContentPartPr>
            <p14:xfrm>
              <a:off x="1277938" y="5035550"/>
              <a:ext cx="981075" cy="322263"/>
            </p14:xfrm>
          </p:contentPart>
        </mc:Choice>
        <mc:Fallback xmlns="">
          <p:pic>
            <p:nvPicPr>
              <p:cNvPr id="26632" name="Ink 58"/>
              <p:cNvPicPr>
                <a:picLocks noRot="1" noChangeAspect="1" noEditPoints="1" noChangeArrowheads="1" noChangeShapeType="1"/>
              </p:cNvPicPr>
              <p:nvPr/>
            </p:nvPicPr>
            <p:blipFill>
              <a:blip r:embed="rId64"/>
              <a:stretch>
                <a:fillRect/>
              </a:stretch>
            </p:blipFill>
            <p:spPr>
              <a:xfrm>
                <a:off x="1272178" y="5020787"/>
                <a:ext cx="1001237" cy="343507"/>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6633" name="Ink 59"/>
              <p14:cNvContentPartPr>
                <a14:cpLocks xmlns:a14="http://schemas.microsoft.com/office/drawing/2010/main" noRot="1" noChangeAspect="1" noEditPoints="1" noChangeArrowheads="1" noChangeShapeType="1"/>
              </p14:cNvContentPartPr>
              <p14:nvPr/>
            </p14:nvContentPartPr>
            <p14:xfrm>
              <a:off x="3467100" y="2974975"/>
              <a:ext cx="1201738" cy="349250"/>
            </p14:xfrm>
          </p:contentPart>
        </mc:Choice>
        <mc:Fallback xmlns="">
          <p:pic>
            <p:nvPicPr>
              <p:cNvPr id="26633" name="Ink 59"/>
              <p:cNvPicPr>
                <a:picLocks noRot="1" noChangeAspect="1" noEditPoints="1" noChangeArrowheads="1" noChangeShapeType="1"/>
              </p:cNvPicPr>
              <p:nvPr/>
            </p:nvPicPr>
            <p:blipFill>
              <a:blip r:embed="rId66"/>
              <a:stretch>
                <a:fillRect/>
              </a:stretch>
            </p:blipFill>
            <p:spPr>
              <a:xfrm>
                <a:off x="3453419" y="2962013"/>
                <a:ext cx="1228739" cy="376254"/>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6634" name="Ink 60"/>
              <p14:cNvContentPartPr>
                <a14:cpLocks xmlns:a14="http://schemas.microsoft.com/office/drawing/2010/main" noRot="1" noChangeAspect="1" noEditPoints="1" noChangeArrowheads="1" noChangeShapeType="1"/>
              </p14:cNvContentPartPr>
              <p14:nvPr/>
            </p14:nvContentPartPr>
            <p14:xfrm>
              <a:off x="6234113" y="2960688"/>
              <a:ext cx="1892300" cy="738187"/>
            </p14:xfrm>
          </p:contentPart>
        </mc:Choice>
        <mc:Fallback xmlns="">
          <p:pic>
            <p:nvPicPr>
              <p:cNvPr id="26634" name="Ink 60"/>
              <p:cNvPicPr>
                <a:picLocks noRot="1" noChangeAspect="1" noEditPoints="1" noChangeArrowheads="1" noChangeShapeType="1"/>
              </p:cNvPicPr>
              <p:nvPr/>
            </p:nvPicPr>
            <p:blipFill>
              <a:blip r:embed="rId68"/>
              <a:stretch>
                <a:fillRect/>
              </a:stretch>
            </p:blipFill>
            <p:spPr>
              <a:xfrm>
                <a:off x="6221152" y="2948445"/>
                <a:ext cx="1919662" cy="763753"/>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6635" name="Ink 61"/>
              <p14:cNvContentPartPr>
                <a14:cpLocks xmlns:a14="http://schemas.microsoft.com/office/drawing/2010/main" noRot="1" noChangeAspect="1" noEditPoints="1" noChangeArrowheads="1" noChangeShapeType="1"/>
              </p14:cNvContentPartPr>
              <p14:nvPr/>
            </p14:nvContentPartPr>
            <p14:xfrm>
              <a:off x="6234113" y="1716088"/>
              <a:ext cx="2279650" cy="574675"/>
            </p14:xfrm>
          </p:contentPart>
        </mc:Choice>
        <mc:Fallback xmlns="">
          <p:pic>
            <p:nvPicPr>
              <p:cNvPr id="26635" name="Ink 61"/>
              <p:cNvPicPr>
                <a:picLocks noRot="1" noChangeAspect="1" noEditPoints="1" noChangeArrowheads="1" noChangeShapeType="1"/>
              </p:cNvPicPr>
              <p:nvPr/>
            </p:nvPicPr>
            <p:blipFill>
              <a:blip r:embed="rId70"/>
              <a:stretch>
                <a:fillRect/>
              </a:stretch>
            </p:blipFill>
            <p:spPr>
              <a:xfrm>
                <a:off x="6220432" y="1709967"/>
                <a:ext cx="2307012" cy="58799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6636" name="Ink 62"/>
              <p14:cNvContentPartPr>
                <a14:cpLocks xmlns:a14="http://schemas.microsoft.com/office/drawing/2010/main" noRot="1" noChangeAspect="1" noEditPoints="1" noChangeArrowheads="1" noChangeShapeType="1"/>
              </p14:cNvContentPartPr>
              <p14:nvPr/>
            </p14:nvContentPartPr>
            <p14:xfrm>
              <a:off x="4170363" y="1716088"/>
              <a:ext cx="430212" cy="415925"/>
            </p14:xfrm>
          </p:contentPart>
        </mc:Choice>
        <mc:Fallback xmlns="">
          <p:pic>
            <p:nvPicPr>
              <p:cNvPr id="26636" name="Ink 62"/>
              <p:cNvPicPr>
                <a:picLocks noRot="1" noChangeAspect="1" noEditPoints="1" noChangeArrowheads="1" noChangeShapeType="1"/>
              </p:cNvPicPr>
              <p:nvPr/>
            </p:nvPicPr>
            <p:blipFill>
              <a:blip r:embed="rId72"/>
              <a:stretch>
                <a:fillRect/>
              </a:stretch>
            </p:blipFill>
            <p:spPr>
              <a:xfrm>
                <a:off x="4158843" y="1704204"/>
                <a:ext cx="456493" cy="442573"/>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637" name="Ink 63"/>
              <p14:cNvContentPartPr>
                <a14:cpLocks xmlns:a14="http://schemas.microsoft.com/office/drawing/2010/main" noRot="1" noChangeAspect="1" noEditPoints="1" noChangeArrowheads="1" noChangeShapeType="1"/>
              </p14:cNvContentPartPr>
              <p14:nvPr/>
            </p14:nvContentPartPr>
            <p14:xfrm>
              <a:off x="6080125" y="842963"/>
              <a:ext cx="225425" cy="333375"/>
            </p14:xfrm>
          </p:contentPart>
        </mc:Choice>
        <mc:Fallback xmlns="">
          <p:pic>
            <p:nvPicPr>
              <p:cNvPr id="26637" name="Ink 63"/>
              <p:cNvPicPr>
                <a:picLocks noRot="1" noChangeAspect="1" noEditPoints="1" noChangeArrowheads="1" noChangeShapeType="1"/>
              </p:cNvPicPr>
              <p:nvPr/>
            </p:nvPicPr>
            <p:blipFill>
              <a:blip r:embed="rId74"/>
              <a:stretch>
                <a:fillRect/>
              </a:stretch>
            </p:blipFill>
            <p:spPr>
              <a:xfrm>
                <a:off x="6065721" y="832523"/>
                <a:ext cx="247751" cy="358216"/>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6638" name="Ink 64"/>
              <p14:cNvContentPartPr>
                <a14:cpLocks xmlns:a14="http://schemas.microsoft.com/office/drawing/2010/main" noRot="1" noChangeAspect="1" noEditPoints="1" noChangeArrowheads="1" noChangeShapeType="1"/>
              </p14:cNvContentPartPr>
              <p14:nvPr/>
            </p14:nvContentPartPr>
            <p14:xfrm>
              <a:off x="7119938" y="784225"/>
              <a:ext cx="182562" cy="401638"/>
            </p14:xfrm>
          </p:contentPart>
        </mc:Choice>
        <mc:Fallback xmlns="">
          <p:pic>
            <p:nvPicPr>
              <p:cNvPr id="26638" name="Ink 64"/>
              <p:cNvPicPr>
                <a:picLocks noRot="1" noChangeAspect="1" noEditPoints="1" noChangeArrowheads="1" noChangeShapeType="1"/>
              </p:cNvPicPr>
              <p:nvPr/>
            </p:nvPicPr>
            <p:blipFill>
              <a:blip r:embed="rId76"/>
              <a:stretch>
                <a:fillRect/>
              </a:stretch>
            </p:blipFill>
            <p:spPr>
              <a:xfrm>
                <a:off x="7107719" y="775220"/>
                <a:ext cx="198734" cy="42289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6639" name="Ink 65"/>
              <p14:cNvContentPartPr>
                <a14:cpLocks xmlns:a14="http://schemas.microsoft.com/office/drawing/2010/main" noRot="1" noChangeAspect="1" noEditPoints="1" noChangeArrowheads="1" noChangeShapeType="1"/>
              </p14:cNvContentPartPr>
              <p14:nvPr/>
            </p14:nvContentPartPr>
            <p14:xfrm>
              <a:off x="2605088" y="3562350"/>
              <a:ext cx="127000" cy="379413"/>
            </p14:xfrm>
          </p:contentPart>
        </mc:Choice>
        <mc:Fallback xmlns="">
          <p:pic>
            <p:nvPicPr>
              <p:cNvPr id="26639" name="Ink 65"/>
              <p:cNvPicPr>
                <a:picLocks noRot="1" noChangeAspect="1" noEditPoints="1" noChangeArrowheads="1" noChangeShapeType="1"/>
              </p:cNvPicPr>
              <p:nvPr/>
            </p:nvPicPr>
            <p:blipFill>
              <a:blip r:embed="rId78"/>
              <a:stretch>
                <a:fillRect/>
              </a:stretch>
            </p:blipFill>
            <p:spPr>
              <a:xfrm>
                <a:off x="2591417" y="3551191"/>
                <a:ext cx="146068" cy="404611"/>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6640" name="Ink 66"/>
              <p14:cNvContentPartPr>
                <a14:cpLocks xmlns:a14="http://schemas.microsoft.com/office/drawing/2010/main" noRot="1" noChangeAspect="1" noEditPoints="1" noChangeArrowheads="1" noChangeShapeType="1"/>
              </p14:cNvContentPartPr>
              <p14:nvPr/>
            </p14:nvContentPartPr>
            <p14:xfrm>
              <a:off x="1868488" y="3940175"/>
              <a:ext cx="123825" cy="209550"/>
            </p14:xfrm>
          </p:contentPart>
        </mc:Choice>
        <mc:Fallback xmlns="">
          <p:pic>
            <p:nvPicPr>
              <p:cNvPr id="26640" name="Ink 66"/>
              <p:cNvPicPr>
                <a:picLocks noRot="1" noChangeAspect="1" noEditPoints="1" noChangeArrowheads="1" noChangeShapeType="1"/>
              </p:cNvPicPr>
              <p:nvPr/>
            </p:nvPicPr>
            <p:blipFill>
              <a:blip r:embed="rId80"/>
              <a:stretch>
                <a:fillRect/>
              </a:stretch>
            </p:blipFill>
            <p:spPr>
              <a:xfrm>
                <a:off x="1856249" y="3925773"/>
                <a:ext cx="140383" cy="235114"/>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641" name="Ink 67"/>
              <p14:cNvContentPartPr>
                <a14:cpLocks xmlns:a14="http://schemas.microsoft.com/office/drawing/2010/main" noRot="1" noChangeAspect="1" noEditPoints="1" noChangeArrowheads="1" noChangeShapeType="1"/>
              </p14:cNvContentPartPr>
              <p14:nvPr/>
            </p14:nvContentPartPr>
            <p14:xfrm>
              <a:off x="1617663" y="3959225"/>
              <a:ext cx="82550" cy="123825"/>
            </p14:xfrm>
          </p:contentPart>
        </mc:Choice>
        <mc:Fallback xmlns="">
          <p:pic>
            <p:nvPicPr>
              <p:cNvPr id="26641" name="Ink 67"/>
              <p:cNvPicPr>
                <a:picLocks noRot="1" noChangeAspect="1" noEditPoints="1" noChangeArrowheads="1" noChangeShapeType="1"/>
              </p:cNvPicPr>
              <p:nvPr/>
            </p:nvPicPr>
            <p:blipFill>
              <a:blip r:embed="rId82"/>
              <a:stretch>
                <a:fillRect/>
              </a:stretch>
            </p:blipFill>
            <p:spPr>
              <a:xfrm>
                <a:off x="1606849" y="3945547"/>
                <a:ext cx="98051" cy="15046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642" name="Ink 68"/>
              <p14:cNvContentPartPr>
                <a14:cpLocks xmlns:a14="http://schemas.microsoft.com/office/drawing/2010/main" noRot="1" noChangeAspect="1" noEditPoints="1" noChangeArrowheads="1" noChangeShapeType="1"/>
              </p14:cNvContentPartPr>
              <p14:nvPr/>
            </p14:nvContentPartPr>
            <p14:xfrm>
              <a:off x="6761163" y="6221413"/>
              <a:ext cx="303212" cy="166687"/>
            </p14:xfrm>
          </p:contentPart>
        </mc:Choice>
        <mc:Fallback xmlns="">
          <p:pic>
            <p:nvPicPr>
              <p:cNvPr id="26642" name="Ink 68"/>
              <p:cNvPicPr>
                <a:picLocks noRot="1" noChangeAspect="1" noEditPoints="1" noChangeArrowheads="1" noChangeShapeType="1"/>
              </p:cNvPicPr>
              <p:nvPr/>
            </p:nvPicPr>
            <p:blipFill>
              <a:blip r:embed="rId84"/>
              <a:stretch>
                <a:fillRect/>
              </a:stretch>
            </p:blipFill>
            <p:spPr>
              <a:xfrm>
                <a:off x="6748559" y="6208840"/>
                <a:ext cx="328780" cy="191834"/>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6643" name="Ink 69"/>
              <p14:cNvContentPartPr>
                <a14:cpLocks xmlns:a14="http://schemas.microsoft.com/office/drawing/2010/main" noRot="1" noChangeAspect="1" noEditPoints="1" noChangeArrowheads="1" noChangeShapeType="1"/>
              </p14:cNvContentPartPr>
              <p14:nvPr/>
            </p14:nvContentPartPr>
            <p14:xfrm>
              <a:off x="6497638" y="6237288"/>
              <a:ext cx="41275" cy="139700"/>
            </p14:xfrm>
          </p:contentPart>
        </mc:Choice>
        <mc:Fallback xmlns="">
          <p:pic>
            <p:nvPicPr>
              <p:cNvPr id="26643" name="Ink 69"/>
              <p:cNvPicPr>
                <a:picLocks noRot="1" noChangeAspect="1" noEditPoints="1" noChangeArrowheads="1" noChangeShapeType="1"/>
              </p:cNvPicPr>
              <p:nvPr/>
            </p:nvPicPr>
            <p:blipFill>
              <a:blip r:embed="rId86"/>
              <a:stretch>
                <a:fillRect/>
              </a:stretch>
            </p:blipFill>
            <p:spPr>
              <a:xfrm>
                <a:off x="6493690" y="6225406"/>
                <a:ext cx="57785" cy="157343"/>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644" name="Ink 70"/>
              <p14:cNvContentPartPr>
                <a14:cpLocks xmlns:a14="http://schemas.microsoft.com/office/drawing/2010/main" noRot="1" noChangeAspect="1" noEditPoints="1" noChangeArrowheads="1" noChangeShapeType="1"/>
              </p14:cNvContentPartPr>
              <p14:nvPr/>
            </p14:nvContentPartPr>
            <p14:xfrm>
              <a:off x="6223000" y="6245225"/>
              <a:ext cx="39688" cy="163513"/>
            </p14:xfrm>
          </p:contentPart>
        </mc:Choice>
        <mc:Fallback xmlns="">
          <p:pic>
            <p:nvPicPr>
              <p:cNvPr id="26644" name="Ink 70"/>
              <p:cNvPicPr>
                <a:picLocks noRot="1" noChangeAspect="1" noEditPoints="1" noChangeArrowheads="1" noChangeShapeType="1"/>
              </p:cNvPicPr>
              <p:nvPr/>
            </p:nvPicPr>
            <p:blipFill>
              <a:blip r:embed="rId88"/>
              <a:stretch>
                <a:fillRect/>
              </a:stretch>
            </p:blipFill>
            <p:spPr>
              <a:xfrm>
                <a:off x="6219031" y="6239823"/>
                <a:ext cx="56285" cy="172877"/>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6645" name="Ink 71"/>
              <p14:cNvContentPartPr>
                <a14:cpLocks xmlns:a14="http://schemas.microsoft.com/office/drawing/2010/main" noRot="1" noChangeAspect="1" noEditPoints="1" noChangeArrowheads="1" noChangeShapeType="1"/>
              </p14:cNvContentPartPr>
              <p14:nvPr/>
            </p14:nvContentPartPr>
            <p14:xfrm>
              <a:off x="5864225" y="6254750"/>
              <a:ext cx="174625" cy="142875"/>
            </p14:xfrm>
          </p:contentPart>
        </mc:Choice>
        <mc:Fallback xmlns="">
          <p:pic>
            <p:nvPicPr>
              <p:cNvPr id="26645" name="Ink 71"/>
              <p:cNvPicPr>
                <a:picLocks noRot="1" noChangeAspect="1" noEditPoints="1" noChangeArrowheads="1" noChangeShapeType="1"/>
              </p:cNvPicPr>
              <p:nvPr/>
            </p:nvPicPr>
            <p:blipFill>
              <a:blip r:embed="rId90"/>
              <a:stretch>
                <a:fillRect/>
              </a:stretch>
            </p:blipFill>
            <p:spPr>
              <a:xfrm>
                <a:off x="5852008" y="6243234"/>
                <a:ext cx="199777" cy="166628"/>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6646" name="Ink 72"/>
              <p14:cNvContentPartPr>
                <a14:cpLocks xmlns:a14="http://schemas.microsoft.com/office/drawing/2010/main" noRot="1" noChangeAspect="1" noEditPoints="1" noChangeArrowheads="1" noChangeShapeType="1"/>
              </p14:cNvContentPartPr>
              <p14:nvPr/>
            </p14:nvContentPartPr>
            <p14:xfrm>
              <a:off x="5678488" y="6262688"/>
              <a:ext cx="15875" cy="147637"/>
            </p14:xfrm>
          </p:contentPart>
        </mc:Choice>
        <mc:Fallback xmlns="">
          <p:pic>
            <p:nvPicPr>
              <p:cNvPr id="26646" name="Ink 72"/>
              <p:cNvPicPr>
                <a:picLocks noRot="1" noChangeAspect="1" noEditPoints="1" noChangeArrowheads="1" noChangeShapeType="1"/>
              </p:cNvPicPr>
              <p:nvPr/>
            </p:nvPicPr>
            <p:blipFill>
              <a:blip r:embed="rId92"/>
              <a:stretch>
                <a:fillRect/>
              </a:stretch>
            </p:blipFill>
            <p:spPr>
              <a:xfrm>
                <a:off x="5667199" y="6250805"/>
                <a:ext cx="34925" cy="16888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647" name="Ink 73"/>
              <p14:cNvContentPartPr>
                <a14:cpLocks xmlns:a14="http://schemas.microsoft.com/office/drawing/2010/main" noRot="1" noChangeAspect="1" noEditPoints="1" noChangeArrowheads="1" noChangeShapeType="1"/>
              </p14:cNvContentPartPr>
              <p14:nvPr/>
            </p14:nvContentPartPr>
            <p14:xfrm>
              <a:off x="5097463" y="6302375"/>
              <a:ext cx="193675" cy="147638"/>
            </p14:xfrm>
          </p:contentPart>
        </mc:Choice>
        <mc:Fallback xmlns="">
          <p:pic>
            <p:nvPicPr>
              <p:cNvPr id="26647" name="Ink 73"/>
              <p:cNvPicPr>
                <a:picLocks noRot="1" noChangeAspect="1" noEditPoints="1" noChangeArrowheads="1" noChangeShapeType="1"/>
              </p:cNvPicPr>
              <p:nvPr/>
            </p:nvPicPr>
            <p:blipFill>
              <a:blip r:embed="rId94"/>
              <a:stretch>
                <a:fillRect/>
              </a:stretch>
            </p:blipFill>
            <p:spPr>
              <a:xfrm>
                <a:off x="5089543" y="6296987"/>
                <a:ext cx="205195" cy="162366"/>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648" name="Ink 74"/>
              <p14:cNvContentPartPr>
                <a14:cpLocks xmlns:a14="http://schemas.microsoft.com/office/drawing/2010/main" noRot="1" noChangeAspect="1" noEditPoints="1" noChangeArrowheads="1" noChangeShapeType="1"/>
              </p14:cNvContentPartPr>
              <p14:nvPr/>
            </p14:nvContentPartPr>
            <p14:xfrm>
              <a:off x="7324725" y="5802313"/>
              <a:ext cx="53975" cy="228600"/>
            </p14:xfrm>
          </p:contentPart>
        </mc:Choice>
        <mc:Fallback xmlns="">
          <p:pic>
            <p:nvPicPr>
              <p:cNvPr id="26648" name="Ink 74"/>
              <p:cNvPicPr>
                <a:picLocks noRot="1" noChangeAspect="1" noEditPoints="1" noChangeArrowheads="1" noChangeShapeType="1"/>
              </p:cNvPicPr>
              <p:nvPr/>
            </p:nvPicPr>
            <p:blipFill>
              <a:blip r:embed="rId96"/>
              <a:stretch>
                <a:fillRect/>
              </a:stretch>
            </p:blipFill>
            <p:spPr>
              <a:xfrm>
                <a:off x="7321127" y="5793313"/>
                <a:ext cx="67649"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6649" name="Ink 75"/>
              <p14:cNvContentPartPr>
                <a14:cpLocks xmlns:a14="http://schemas.microsoft.com/office/drawing/2010/main" noRot="1" noChangeAspect="1" noEditPoints="1" noChangeArrowheads="1" noChangeShapeType="1"/>
              </p14:cNvContentPartPr>
              <p14:nvPr/>
            </p14:nvContentPartPr>
            <p14:xfrm>
              <a:off x="7043738" y="5865813"/>
              <a:ext cx="125412" cy="173037"/>
            </p14:xfrm>
          </p:contentPart>
        </mc:Choice>
        <mc:Fallback xmlns="">
          <p:pic>
            <p:nvPicPr>
              <p:cNvPr id="26649" name="Ink 75"/>
              <p:cNvPicPr>
                <a:picLocks noRot="1" noChangeAspect="1" noEditPoints="1" noChangeArrowheads="1" noChangeShapeType="1"/>
              </p:cNvPicPr>
              <p:nvPr/>
            </p:nvPicPr>
            <p:blipFill>
              <a:blip r:embed="rId98"/>
              <a:stretch>
                <a:fillRect/>
              </a:stretch>
            </p:blipFill>
            <p:spPr>
              <a:xfrm>
                <a:off x="7032566" y="5858978"/>
                <a:ext cx="149918" cy="192463"/>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6650" name="Ink 76"/>
              <p14:cNvContentPartPr>
                <a14:cpLocks xmlns:a14="http://schemas.microsoft.com/office/drawing/2010/main" noRot="1" noChangeAspect="1" noEditPoints="1" noChangeArrowheads="1" noChangeShapeType="1"/>
              </p14:cNvContentPartPr>
              <p14:nvPr/>
            </p14:nvContentPartPr>
            <p14:xfrm>
              <a:off x="6859588" y="5862638"/>
              <a:ext cx="31750" cy="234950"/>
            </p14:xfrm>
          </p:contentPart>
        </mc:Choice>
        <mc:Fallback xmlns="">
          <p:pic>
            <p:nvPicPr>
              <p:cNvPr id="26650" name="Ink 76"/>
              <p:cNvPicPr>
                <a:picLocks noRot="1" noChangeAspect="1" noEditPoints="1" noChangeArrowheads="1" noChangeShapeType="1"/>
              </p:cNvPicPr>
              <p:nvPr/>
            </p:nvPicPr>
            <p:blipFill>
              <a:blip r:embed="rId100"/>
              <a:stretch>
                <a:fillRect/>
              </a:stretch>
            </p:blipFill>
            <p:spPr>
              <a:xfrm>
                <a:off x="6853316" y="5853976"/>
                <a:ext cx="50565" cy="254078"/>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651" name="Ink 77"/>
              <p14:cNvContentPartPr>
                <a14:cpLocks xmlns:a14="http://schemas.microsoft.com/office/drawing/2010/main" noRot="1" noChangeAspect="1" noEditPoints="1" noChangeArrowheads="1" noChangeShapeType="1"/>
              </p14:cNvContentPartPr>
              <p14:nvPr/>
            </p14:nvContentPartPr>
            <p14:xfrm>
              <a:off x="6564313" y="5880100"/>
              <a:ext cx="42862" cy="219075"/>
            </p14:xfrm>
          </p:contentPart>
        </mc:Choice>
        <mc:Fallback xmlns="">
          <p:pic>
            <p:nvPicPr>
              <p:cNvPr id="26651" name="Ink 77"/>
              <p:cNvPicPr>
                <a:picLocks noRot="1" noChangeAspect="1" noEditPoints="1" noChangeArrowheads="1" noChangeShapeType="1"/>
              </p:cNvPicPr>
              <p:nvPr/>
            </p:nvPicPr>
            <p:blipFill>
              <a:blip r:embed="rId102"/>
              <a:stretch>
                <a:fillRect/>
              </a:stretch>
            </p:blipFill>
            <p:spPr>
              <a:xfrm>
                <a:off x="6561792" y="5869668"/>
                <a:ext cx="56909" cy="236342"/>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6652" name="Ink 78"/>
              <p14:cNvContentPartPr>
                <a14:cpLocks xmlns:a14="http://schemas.microsoft.com/office/drawing/2010/main" noRot="1" noChangeAspect="1" noEditPoints="1" noChangeArrowheads="1" noChangeShapeType="1"/>
              </p14:cNvContentPartPr>
              <p14:nvPr/>
            </p14:nvContentPartPr>
            <p14:xfrm>
              <a:off x="6181725" y="5846763"/>
              <a:ext cx="163513" cy="233362"/>
            </p14:xfrm>
          </p:contentPart>
        </mc:Choice>
        <mc:Fallback xmlns="">
          <p:pic>
            <p:nvPicPr>
              <p:cNvPr id="26652" name="Ink 78"/>
              <p:cNvPicPr>
                <a:picLocks noRot="1" noChangeAspect="1" noEditPoints="1" noChangeArrowheads="1" noChangeShapeType="1"/>
              </p:cNvPicPr>
              <p:nvPr/>
            </p:nvPicPr>
            <p:blipFill>
              <a:blip r:embed="rId104"/>
              <a:stretch>
                <a:fillRect/>
              </a:stretch>
            </p:blipFill>
            <p:spPr>
              <a:xfrm>
                <a:off x="6169480" y="5833798"/>
                <a:ext cx="188724" cy="258931"/>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653" name="Ink 79"/>
              <p14:cNvContentPartPr>
                <a14:cpLocks xmlns:a14="http://schemas.microsoft.com/office/drawing/2010/main" noRot="1" noChangeAspect="1" noEditPoints="1" noChangeArrowheads="1" noChangeShapeType="1"/>
              </p14:cNvContentPartPr>
              <p14:nvPr/>
            </p14:nvContentPartPr>
            <p14:xfrm>
              <a:off x="5926138" y="5872163"/>
              <a:ext cx="19050" cy="234950"/>
            </p14:xfrm>
          </p:contentPart>
        </mc:Choice>
        <mc:Fallback xmlns="">
          <p:pic>
            <p:nvPicPr>
              <p:cNvPr id="26653" name="Ink 79"/>
              <p:cNvPicPr>
                <a:picLocks noRot="1" noChangeAspect="1" noEditPoints="1" noChangeArrowheads="1" noChangeShapeType="1"/>
              </p:cNvPicPr>
              <p:nvPr/>
            </p:nvPicPr>
            <p:blipFill>
              <a:blip r:embed="rId106"/>
              <a:stretch>
                <a:fillRect/>
              </a:stretch>
            </p:blipFill>
            <p:spPr>
              <a:xfrm>
                <a:off x="5914277" y="5862448"/>
                <a:ext cx="42054" cy="24934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654" name="Ink 80"/>
              <p14:cNvContentPartPr>
                <a14:cpLocks xmlns:a14="http://schemas.microsoft.com/office/drawing/2010/main" noRot="1" noChangeAspect="1" noEditPoints="1" noChangeArrowheads="1" noChangeShapeType="1"/>
              </p14:cNvContentPartPr>
              <p14:nvPr/>
            </p14:nvContentPartPr>
            <p14:xfrm>
              <a:off x="7623175" y="5272088"/>
              <a:ext cx="617538" cy="430212"/>
            </p14:xfrm>
          </p:contentPart>
        </mc:Choice>
        <mc:Fallback xmlns="">
          <p:pic>
            <p:nvPicPr>
              <p:cNvPr id="26654" name="Ink 80"/>
              <p:cNvPicPr>
                <a:picLocks noRot="1" noChangeAspect="1" noEditPoints="1" noChangeArrowheads="1" noChangeShapeType="1"/>
              </p:cNvPicPr>
              <p:nvPr/>
            </p:nvPicPr>
            <p:blipFill>
              <a:blip r:embed="rId108"/>
              <a:stretch>
                <a:fillRect/>
              </a:stretch>
            </p:blipFill>
            <p:spPr>
              <a:xfrm>
                <a:off x="7612373" y="5258768"/>
                <a:ext cx="640583" cy="453973"/>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6655" name="Ink 81"/>
              <p14:cNvContentPartPr>
                <a14:cpLocks xmlns:a14="http://schemas.microsoft.com/office/drawing/2010/main" noRot="1" noChangeAspect="1" noEditPoints="1" noChangeArrowheads="1" noChangeShapeType="1"/>
              </p14:cNvContentPartPr>
              <p14:nvPr/>
            </p14:nvContentPartPr>
            <p14:xfrm>
              <a:off x="7278688" y="5453063"/>
              <a:ext cx="130175" cy="166687"/>
            </p14:xfrm>
          </p:contentPart>
        </mc:Choice>
        <mc:Fallback xmlns="">
          <p:pic>
            <p:nvPicPr>
              <p:cNvPr id="26655" name="Ink 81"/>
              <p:cNvPicPr>
                <a:picLocks noRot="1" noChangeAspect="1" noEditPoints="1" noChangeArrowheads="1" noChangeShapeType="1"/>
              </p:cNvPicPr>
              <p:nvPr/>
            </p:nvPicPr>
            <p:blipFill>
              <a:blip r:embed="rId110"/>
              <a:stretch>
                <a:fillRect/>
              </a:stretch>
            </p:blipFill>
            <p:spPr>
              <a:xfrm>
                <a:off x="7269338" y="5446237"/>
                <a:ext cx="151391" cy="18393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6656" name="Ink 82"/>
              <p14:cNvContentPartPr>
                <a14:cpLocks xmlns:a14="http://schemas.microsoft.com/office/drawing/2010/main" noRot="1" noChangeAspect="1" noEditPoints="1" noChangeArrowheads="1" noChangeShapeType="1"/>
              </p14:cNvContentPartPr>
              <p14:nvPr/>
            </p14:nvContentPartPr>
            <p14:xfrm>
              <a:off x="6858000" y="5286375"/>
              <a:ext cx="239713" cy="409575"/>
            </p14:xfrm>
          </p:contentPart>
        </mc:Choice>
        <mc:Fallback xmlns="">
          <p:pic>
            <p:nvPicPr>
              <p:cNvPr id="26656" name="Ink 82"/>
              <p:cNvPicPr>
                <a:picLocks noRot="1" noChangeAspect="1" noEditPoints="1" noChangeArrowheads="1" noChangeShapeType="1"/>
              </p:cNvPicPr>
              <p:nvPr/>
            </p:nvPicPr>
            <p:blipFill>
              <a:blip r:embed="rId112"/>
              <a:stretch>
                <a:fillRect/>
              </a:stretch>
            </p:blipFill>
            <p:spPr>
              <a:xfrm>
                <a:off x="6851521" y="5274138"/>
                <a:ext cx="252670" cy="42721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6657" name="Ink 83"/>
              <p14:cNvContentPartPr>
                <a14:cpLocks xmlns:a14="http://schemas.microsoft.com/office/drawing/2010/main" noRot="1" noChangeAspect="1" noEditPoints="1" noChangeArrowheads="1" noChangeShapeType="1"/>
              </p14:cNvContentPartPr>
              <p14:nvPr/>
            </p14:nvContentPartPr>
            <p14:xfrm>
              <a:off x="6492875" y="5281613"/>
              <a:ext cx="198438" cy="382587"/>
            </p14:xfrm>
          </p:contentPart>
        </mc:Choice>
        <mc:Fallback xmlns="">
          <p:pic>
            <p:nvPicPr>
              <p:cNvPr id="26657" name="Ink 83"/>
              <p:cNvPicPr>
                <a:picLocks noRot="1" noChangeAspect="1" noEditPoints="1" noChangeArrowheads="1" noChangeShapeType="1"/>
              </p:cNvPicPr>
              <p:nvPr/>
            </p:nvPicPr>
            <p:blipFill>
              <a:blip r:embed="rId114"/>
              <a:stretch>
                <a:fillRect/>
              </a:stretch>
            </p:blipFill>
            <p:spPr>
              <a:xfrm>
                <a:off x="6481350" y="5274055"/>
                <a:ext cx="222928" cy="402022"/>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6658" name="Ink 84"/>
              <p14:cNvContentPartPr>
                <a14:cpLocks xmlns:a14="http://schemas.microsoft.com/office/drawing/2010/main" noRot="1" noChangeAspect="1" noEditPoints="1" noChangeArrowheads="1" noChangeShapeType="1"/>
              </p14:cNvContentPartPr>
              <p14:nvPr/>
            </p14:nvContentPartPr>
            <p14:xfrm>
              <a:off x="6159500" y="5257800"/>
              <a:ext cx="61913" cy="425450"/>
            </p14:xfrm>
          </p:contentPart>
        </mc:Choice>
        <mc:Fallback xmlns="">
          <p:pic>
            <p:nvPicPr>
              <p:cNvPr id="26658" name="Ink 84"/>
              <p:cNvPicPr>
                <a:picLocks noRot="1" noChangeAspect="1" noEditPoints="1" noChangeArrowheads="1" noChangeShapeType="1"/>
              </p:cNvPicPr>
              <p:nvPr/>
            </p:nvPicPr>
            <p:blipFill>
              <a:blip r:embed="rId116"/>
              <a:stretch>
                <a:fillRect/>
              </a:stretch>
            </p:blipFill>
            <p:spPr>
              <a:xfrm>
                <a:off x="6153741" y="5250241"/>
                <a:ext cx="80631" cy="446327"/>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659" name="Ink 85"/>
              <p14:cNvContentPartPr>
                <a14:cpLocks xmlns:a14="http://schemas.microsoft.com/office/drawing/2010/main" noRot="1" noChangeAspect="1" noEditPoints="1" noChangeArrowheads="1" noChangeShapeType="1"/>
              </p14:cNvContentPartPr>
              <p14:nvPr/>
            </p14:nvContentPartPr>
            <p14:xfrm>
              <a:off x="6140450" y="5018088"/>
              <a:ext cx="1873250" cy="246062"/>
            </p14:xfrm>
          </p:contentPart>
        </mc:Choice>
        <mc:Fallback xmlns="">
          <p:pic>
            <p:nvPicPr>
              <p:cNvPr id="26659" name="Ink 85"/>
              <p:cNvPicPr>
                <a:picLocks noRot="1" noChangeAspect="1" noEditPoints="1" noChangeArrowheads="1" noChangeShapeType="1"/>
              </p:cNvPicPr>
              <p:nvPr/>
            </p:nvPicPr>
            <p:blipFill>
              <a:blip r:embed="rId118"/>
              <a:stretch>
                <a:fillRect/>
              </a:stretch>
            </p:blipFill>
            <p:spPr>
              <a:xfrm>
                <a:off x="6126049" y="5005497"/>
                <a:ext cx="1901333" cy="271244"/>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660" name="Ink 86"/>
              <p14:cNvContentPartPr>
                <a14:cpLocks xmlns:a14="http://schemas.microsoft.com/office/drawing/2010/main" noRot="1" noChangeAspect="1" noEditPoints="1" noChangeArrowheads="1" noChangeShapeType="1"/>
              </p14:cNvContentPartPr>
              <p14:nvPr/>
            </p14:nvContentPartPr>
            <p14:xfrm>
              <a:off x="5246688" y="6543675"/>
              <a:ext cx="3375025" cy="66675"/>
            </p14:xfrm>
          </p:contentPart>
        </mc:Choice>
        <mc:Fallback xmlns="">
          <p:pic>
            <p:nvPicPr>
              <p:cNvPr id="26660" name="Ink 86"/>
              <p:cNvPicPr>
                <a:picLocks noRot="1" noChangeAspect="1" noEditPoints="1" noChangeArrowheads="1" noChangeShapeType="1"/>
              </p:cNvPicPr>
              <p:nvPr/>
            </p:nvPicPr>
            <p:blipFill>
              <a:blip r:embed="rId120"/>
              <a:stretch>
                <a:fillRect/>
              </a:stretch>
            </p:blipFill>
            <p:spPr>
              <a:xfrm>
                <a:off x="5234088" y="6538298"/>
                <a:ext cx="3400585" cy="84957"/>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661" name="Ink 87"/>
              <p14:cNvContentPartPr>
                <a14:cpLocks xmlns:a14="http://schemas.microsoft.com/office/drawing/2010/main" noRot="1" noChangeAspect="1" noEditPoints="1" noChangeArrowheads="1" noChangeShapeType="1"/>
              </p14:cNvContentPartPr>
              <p14:nvPr/>
            </p14:nvContentPartPr>
            <p14:xfrm>
              <a:off x="3171825" y="4522788"/>
              <a:ext cx="2341563" cy="917575"/>
            </p14:xfrm>
          </p:contentPart>
        </mc:Choice>
        <mc:Fallback xmlns="">
          <p:pic>
            <p:nvPicPr>
              <p:cNvPr id="26661" name="Ink 87"/>
              <p:cNvPicPr>
                <a:picLocks noRot="1" noChangeAspect="1" noEditPoints="1" noChangeArrowheads="1" noChangeShapeType="1"/>
              </p:cNvPicPr>
              <p:nvPr/>
            </p:nvPicPr>
            <p:blipFill>
              <a:blip r:embed="rId122"/>
              <a:stretch>
                <a:fillRect/>
              </a:stretch>
            </p:blipFill>
            <p:spPr>
              <a:xfrm>
                <a:off x="3158864" y="4517028"/>
                <a:ext cx="2368204" cy="936654"/>
              </a:xfrm>
              <a:prstGeom prst="rect">
                <a:avLst/>
              </a:prstGeom>
            </p:spPr>
          </p:pic>
        </mc:Fallback>
      </mc:AlternateContent>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lick here to see larger logo.">
            <a:hlinkClick r:id="rId24" tooltip="Click here to see larger logo."/>
          </p:cNvPr>
          <p:cNvPicPr>
            <a:picLocks noChangeAspect="1" noChangeArrowheads="1"/>
          </p:cNvPicPr>
          <p:nvPr>
            <p:custDataLst>
              <p:tags r:id="rId1"/>
            </p:custDataLst>
          </p:nvPr>
        </p:nvPicPr>
        <p:blipFill>
          <a:blip r:embed="rId25">
            <a:extLst>
              <a:ext uri="{28A0092B-C50C-407E-A947-70E740481C1C}">
                <a14:useLocalDpi xmlns:a14="http://schemas.microsoft.com/office/drawing/2010/main" val="0"/>
              </a:ext>
            </a:extLst>
          </a:blip>
          <a:srcRect/>
          <a:stretch>
            <a:fillRect/>
          </a:stretch>
        </p:blipFill>
        <p:spPr bwMode="auto">
          <a:xfrm>
            <a:off x="533400" y="336550"/>
            <a:ext cx="20558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custDataLst>
              <p:tags r:id="rId2"/>
            </p:custDataLst>
          </p:nvPr>
        </p:nvSpPr>
        <p:spPr bwMode="auto">
          <a:xfrm>
            <a:off x="3352800" y="228600"/>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a:t>Off base?</a:t>
            </a:r>
          </a:p>
        </p:txBody>
      </p:sp>
      <p:grpSp>
        <p:nvGrpSpPr>
          <p:cNvPr id="80900" name="Group 22"/>
          <p:cNvGrpSpPr>
            <a:grpSpLocks/>
          </p:cNvGrpSpPr>
          <p:nvPr>
            <p:custDataLst>
              <p:tags r:id="rId3"/>
            </p:custDataLst>
          </p:nvPr>
        </p:nvGrpSpPr>
        <p:grpSpPr bwMode="auto">
          <a:xfrm>
            <a:off x="8001000" y="609600"/>
            <a:ext cx="531813" cy="600075"/>
            <a:chOff x="2928" y="1051"/>
            <a:chExt cx="840" cy="957"/>
          </a:xfrm>
        </p:grpSpPr>
        <p:sp>
          <p:nvSpPr>
            <p:cNvPr id="80915" name="Freeform 23"/>
            <p:cNvSpPr>
              <a:spLocks/>
            </p:cNvSpPr>
            <p:nvPr>
              <p:custDataLst>
                <p:tags r:id="rId9"/>
              </p:custDataLst>
            </p:nvPr>
          </p:nvSpPr>
          <p:spPr bwMode="auto">
            <a:xfrm>
              <a:off x="2928" y="1759"/>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0916" name="Oval 24"/>
            <p:cNvSpPr>
              <a:spLocks noChangeArrowheads="1"/>
            </p:cNvSpPr>
            <p:nvPr>
              <p:custDataLst>
                <p:tags r:id="rId10"/>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algn="ctr" eaLnBrk="0" hangingPunct="0"/>
              <a:endParaRPr lang="en-US"/>
            </a:p>
          </p:txBody>
        </p:sp>
        <p:sp>
          <p:nvSpPr>
            <p:cNvPr id="80917" name="Oval 25"/>
            <p:cNvSpPr>
              <a:spLocks noChangeArrowheads="1"/>
            </p:cNvSpPr>
            <p:nvPr>
              <p:custDataLst>
                <p:tags r:id="rId11"/>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18" name="Oval 26"/>
            <p:cNvSpPr>
              <a:spLocks noChangeArrowheads="1"/>
            </p:cNvSpPr>
            <p:nvPr>
              <p:custDataLst>
                <p:tags r:id="rId12"/>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19" name="Oval 27"/>
            <p:cNvSpPr>
              <a:spLocks noChangeArrowheads="1"/>
            </p:cNvSpPr>
            <p:nvPr>
              <p:custDataLst>
                <p:tags r:id="rId13"/>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20" name="Oval 28"/>
            <p:cNvSpPr>
              <a:spLocks noChangeArrowheads="1"/>
            </p:cNvSpPr>
            <p:nvPr>
              <p:custDataLst>
                <p:tags r:id="rId14"/>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21" name="Oval 29"/>
            <p:cNvSpPr>
              <a:spLocks noChangeArrowheads="1"/>
            </p:cNvSpPr>
            <p:nvPr>
              <p:custDataLst>
                <p:tags r:id="rId15"/>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22" name="Oval 30"/>
            <p:cNvSpPr>
              <a:spLocks noChangeArrowheads="1"/>
            </p:cNvSpPr>
            <p:nvPr>
              <p:custDataLst>
                <p:tags r:id="rId16"/>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a:p>
          </p:txBody>
        </p:sp>
        <p:sp>
          <p:nvSpPr>
            <p:cNvPr id="80923" name="AutoShape 31"/>
            <p:cNvSpPr>
              <a:spLocks noChangeArrowheads="1"/>
            </p:cNvSpPr>
            <p:nvPr>
              <p:custDataLst>
                <p:tags r:id="rId17"/>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algn="ctr" eaLnBrk="0" hangingPunct="0"/>
              <a:endParaRPr lang="en-US"/>
            </a:p>
          </p:txBody>
        </p:sp>
        <p:sp>
          <p:nvSpPr>
            <p:cNvPr id="80924" name="Freeform 32"/>
            <p:cNvSpPr>
              <a:spLocks/>
            </p:cNvSpPr>
            <p:nvPr>
              <p:custDataLst>
                <p:tags r:id="rId18"/>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0925" name="Freeform 33"/>
            <p:cNvSpPr>
              <a:spLocks/>
            </p:cNvSpPr>
            <p:nvPr>
              <p:custDataLst>
                <p:tags r:id="rId19"/>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0926" name="Freeform 34"/>
            <p:cNvSpPr>
              <a:spLocks/>
            </p:cNvSpPr>
            <p:nvPr>
              <p:custDataLst>
                <p:tags r:id="rId20"/>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0927" name="Freeform 35"/>
            <p:cNvSpPr>
              <a:spLocks/>
            </p:cNvSpPr>
            <p:nvPr>
              <p:custDataLst>
                <p:tags r:id="rId21"/>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0901" name="Text Box 36"/>
          <p:cNvSpPr txBox="1">
            <a:spLocks noChangeArrowheads="1"/>
          </p:cNvSpPr>
          <p:nvPr>
            <p:custDataLst>
              <p:tags r:id="rId4"/>
            </p:custDataLst>
          </p:nvPr>
        </p:nvSpPr>
        <p:spPr bwMode="auto">
          <a:xfrm>
            <a:off x="6629400" y="304800"/>
            <a:ext cx="1981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a:solidFill>
                  <a:srgbClr val="067B0E"/>
                </a:solidFill>
                <a:latin typeface="Comic Sans MS" pitchFamily="-106" charset="0"/>
              </a:rPr>
              <a:t>All this focus on 10 seems so alien!</a:t>
            </a:r>
          </a:p>
        </p:txBody>
      </p:sp>
      <p:sp>
        <p:nvSpPr>
          <p:cNvPr id="80902" name="Rectangle 37"/>
          <p:cNvSpPr>
            <a:spLocks noChangeArrowheads="1"/>
          </p:cNvSpPr>
          <p:nvPr>
            <p:custDataLst>
              <p:tags r:id="rId5"/>
            </p:custDataLst>
          </p:nvPr>
        </p:nvSpPr>
        <p:spPr bwMode="auto">
          <a:xfrm>
            <a:off x="161925" y="2643188"/>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ctr" eaLnBrk="0" hangingPunct="0"/>
            <a:r>
              <a:rPr lang="en-US"/>
              <a:t>Base 12 – "Duodecimal Society" 	      "Dozenal Society"</a:t>
            </a:r>
          </a:p>
        </p:txBody>
      </p:sp>
      <p:sp>
        <p:nvSpPr>
          <p:cNvPr id="80903" name="Text Box 38"/>
          <p:cNvSpPr txBox="1">
            <a:spLocks noChangeArrowheads="1"/>
          </p:cNvSpPr>
          <p:nvPr>
            <p:custDataLst>
              <p:tags r:id="rId6"/>
            </p:custDataLst>
          </p:nvPr>
        </p:nvSpPr>
        <p:spPr bwMode="auto">
          <a:xfrm>
            <a:off x="1885950" y="4846638"/>
            <a:ext cx="2057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1200">
                <a:solidFill>
                  <a:srgbClr val="067B0E"/>
                </a:solidFill>
                <a:latin typeface="Comic Sans MS" pitchFamily="-106" charset="0"/>
              </a:rPr>
              <a:t>Olmec base-20 number representation (East Mexico, 1200 BC-600 AD)</a:t>
            </a:r>
          </a:p>
        </p:txBody>
      </p:sp>
      <p:pic>
        <p:nvPicPr>
          <p:cNvPr id="80904" name="Picture 39" descr="olmec"/>
          <p:cNvPicPr>
            <a:picLocks noChangeAspect="1" noChangeArrowheads="1"/>
          </p:cNvPicPr>
          <p:nvPr>
            <p:custDataLst>
              <p:tags r:id="rId7"/>
            </p:custDataLst>
          </p:nvPr>
        </p:nvPicPr>
        <p:blipFill>
          <a:blip r:embed="rId26">
            <a:extLst>
              <a:ext uri="{28A0092B-C50C-407E-A947-70E740481C1C}">
                <a14:useLocalDpi xmlns:a14="http://schemas.microsoft.com/office/drawing/2010/main" val="0"/>
              </a:ext>
            </a:extLst>
          </a:blip>
          <a:srcRect/>
          <a:stretch>
            <a:fillRect/>
          </a:stretch>
        </p:blipFill>
        <p:spPr bwMode="auto">
          <a:xfrm>
            <a:off x="855663" y="3733800"/>
            <a:ext cx="10175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Line 42"/>
          <p:cNvSpPr>
            <a:spLocks noChangeShapeType="1"/>
          </p:cNvSpPr>
          <p:nvPr>
            <p:custDataLst>
              <p:tags r:id="rId8"/>
            </p:custDataLst>
          </p:nvPr>
        </p:nvSpPr>
        <p:spPr bwMode="auto">
          <a:xfrm>
            <a:off x="1804988" y="2894013"/>
            <a:ext cx="2514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906" name="Rectangle 43"/>
          <p:cNvSpPr>
            <a:spLocks noChangeArrowheads="1"/>
          </p:cNvSpPr>
          <p:nvPr/>
        </p:nvSpPr>
        <p:spPr bwMode="auto">
          <a:xfrm>
            <a:off x="228600" y="5638800"/>
            <a:ext cx="423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a:t>Base 20 – America, precolombus</a:t>
            </a:r>
          </a:p>
        </p:txBody>
      </p:sp>
      <p:sp>
        <p:nvSpPr>
          <p:cNvPr id="80907" name="Rectangle 44"/>
          <p:cNvSpPr>
            <a:spLocks noChangeArrowheads="1"/>
          </p:cNvSpPr>
          <p:nvPr/>
        </p:nvSpPr>
        <p:spPr bwMode="auto">
          <a:xfrm>
            <a:off x="5105400" y="1600200"/>
            <a:ext cx="351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a:t>Base 60 – Ancient Sumeria</a:t>
            </a:r>
          </a:p>
        </p:txBody>
      </p:sp>
      <p:pic>
        <p:nvPicPr>
          <p:cNvPr id="80908" name="Picture 46" descr="Babylonian_symbols"/>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24425" y="2081213"/>
            <a:ext cx="38862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9" name="Text Box 47"/>
          <p:cNvSpPr txBox="1">
            <a:spLocks noChangeArrowheads="1"/>
          </p:cNvSpPr>
          <p:nvPr/>
        </p:nvSpPr>
        <p:spPr bwMode="auto">
          <a:xfrm>
            <a:off x="5681663" y="5813425"/>
            <a:ext cx="3182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800">
                <a:solidFill>
                  <a:srgbClr val="1C10EF"/>
                </a:solidFill>
                <a:latin typeface="Arial" charset="0"/>
              </a:rPr>
              <a:t>Echoes of these bases are still bouncing around…</a:t>
            </a:r>
          </a:p>
        </p:txBody>
      </p:sp>
      <mc:AlternateContent xmlns:mc="http://schemas.openxmlformats.org/markup-compatibility/2006" xmlns:p14="http://schemas.microsoft.com/office/powerpoint/2010/main">
        <mc:Choice Requires="p14">
          <p:contentPart p14:bwMode="auto" r:id="rId28">
            <p14:nvContentPartPr>
              <p14:cNvPr id="27650" name="Ink 27"/>
              <p14:cNvContentPartPr>
                <a14:cpLocks xmlns:a14="http://schemas.microsoft.com/office/drawing/2010/main" noRot="1" noChangeAspect="1" noEditPoints="1" noChangeArrowheads="1" noChangeShapeType="1"/>
              </p14:cNvContentPartPr>
              <p14:nvPr/>
            </p14:nvContentPartPr>
            <p14:xfrm>
              <a:off x="3000375" y="752475"/>
              <a:ext cx="455613" cy="1211263"/>
            </p14:xfrm>
          </p:contentPart>
        </mc:Choice>
        <mc:Fallback xmlns="">
          <p:pic>
            <p:nvPicPr>
              <p:cNvPr id="27650" name="Ink 27"/>
              <p:cNvPicPr>
                <a:picLocks noRot="1" noChangeAspect="1" noEditPoints="1" noChangeArrowheads="1" noChangeShapeType="1"/>
              </p:cNvPicPr>
              <p:nvPr/>
            </p:nvPicPr>
            <p:blipFill>
              <a:blip r:embed="rId29"/>
              <a:stretch>
                <a:fillRect/>
              </a:stretch>
            </p:blipFill>
            <p:spPr>
              <a:xfrm>
                <a:off x="2988139" y="743116"/>
                <a:ext cx="474327" cy="123322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651" name="Ink 28"/>
              <p14:cNvContentPartPr>
                <a14:cpLocks xmlns:a14="http://schemas.microsoft.com/office/drawing/2010/main" noRot="1" noChangeAspect="1" noEditPoints="1" noChangeArrowheads="1" noChangeShapeType="1"/>
              </p14:cNvContentPartPr>
              <p14:nvPr/>
            </p14:nvContentPartPr>
            <p14:xfrm>
              <a:off x="1228725" y="1114425"/>
              <a:ext cx="230188" cy="268288"/>
            </p14:xfrm>
          </p:contentPart>
        </mc:Choice>
        <mc:Fallback xmlns="">
          <p:pic>
            <p:nvPicPr>
              <p:cNvPr id="27651" name="Ink 28"/>
              <p:cNvPicPr>
                <a:picLocks noRot="1" noChangeAspect="1" noEditPoints="1" noChangeArrowheads="1" noChangeShapeType="1"/>
              </p:cNvPicPr>
              <p:nvPr/>
            </p:nvPicPr>
            <p:blipFill>
              <a:blip r:embed="rId31"/>
              <a:stretch>
                <a:fillRect/>
              </a:stretch>
            </p:blipFill>
            <p:spPr>
              <a:xfrm>
                <a:off x="1217198" y="1110104"/>
                <a:ext cx="251442" cy="28377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652" name="Ink 29"/>
              <p14:cNvContentPartPr>
                <a14:cpLocks xmlns:a14="http://schemas.microsoft.com/office/drawing/2010/main" noRot="1" noChangeAspect="1" noEditPoints="1" noChangeArrowheads="1" noChangeShapeType="1"/>
              </p14:cNvContentPartPr>
              <p14:nvPr/>
            </p14:nvContentPartPr>
            <p14:xfrm>
              <a:off x="5407025" y="4619625"/>
              <a:ext cx="509588" cy="454025"/>
            </p14:xfrm>
          </p:contentPart>
        </mc:Choice>
        <mc:Fallback xmlns="">
          <p:pic>
            <p:nvPicPr>
              <p:cNvPr id="27652" name="Ink 29"/>
              <p:cNvPicPr>
                <a:picLocks noRot="1" noChangeAspect="1" noEditPoints="1" noChangeArrowheads="1" noChangeShapeType="1"/>
              </p:cNvPicPr>
              <p:nvPr/>
            </p:nvPicPr>
            <p:blipFill>
              <a:blip r:embed="rId33"/>
              <a:stretch>
                <a:fillRect/>
              </a:stretch>
            </p:blipFill>
            <p:spPr>
              <a:xfrm>
                <a:off x="5396229" y="4606314"/>
                <a:ext cx="525783" cy="48028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653" name="Ink 30"/>
              <p14:cNvContentPartPr>
                <a14:cpLocks xmlns:a14="http://schemas.microsoft.com/office/drawing/2010/main" noRot="1" noChangeAspect="1" noEditPoints="1" noChangeArrowheads="1" noChangeShapeType="1"/>
              </p14:cNvContentPartPr>
              <p14:nvPr/>
            </p14:nvContentPartPr>
            <p14:xfrm>
              <a:off x="6478588" y="4637088"/>
              <a:ext cx="239712" cy="360362"/>
            </p14:xfrm>
          </p:contentPart>
        </mc:Choice>
        <mc:Fallback xmlns="">
          <p:pic>
            <p:nvPicPr>
              <p:cNvPr id="27653" name="Ink 30"/>
              <p:cNvPicPr>
                <a:picLocks noRot="1" noChangeAspect="1" noEditPoints="1" noChangeArrowheads="1" noChangeShapeType="1"/>
              </p:cNvPicPr>
              <p:nvPr/>
            </p:nvPicPr>
            <p:blipFill>
              <a:blip r:embed="rId35"/>
              <a:stretch>
                <a:fillRect/>
              </a:stretch>
            </p:blipFill>
            <p:spPr>
              <a:xfrm>
                <a:off x="6466710" y="4624799"/>
                <a:ext cx="264187" cy="3849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654" name="Ink 31"/>
              <p14:cNvContentPartPr>
                <a14:cpLocks xmlns:a14="http://schemas.microsoft.com/office/drawing/2010/main" noRot="1" noChangeAspect="1" noEditPoints="1" noChangeArrowheads="1" noChangeShapeType="1"/>
              </p14:cNvContentPartPr>
              <p14:nvPr/>
            </p14:nvContentPartPr>
            <p14:xfrm>
              <a:off x="6956425" y="4692650"/>
              <a:ext cx="1011238" cy="344488"/>
            </p14:xfrm>
          </p:contentPart>
        </mc:Choice>
        <mc:Fallback xmlns="">
          <p:pic>
            <p:nvPicPr>
              <p:cNvPr id="27654" name="Ink 31"/>
              <p:cNvPicPr>
                <a:picLocks noRot="1" noChangeAspect="1" noEditPoints="1" noChangeArrowheads="1" noChangeShapeType="1"/>
              </p:cNvPicPr>
              <p:nvPr/>
            </p:nvPicPr>
            <p:blipFill>
              <a:blip r:embed="rId37"/>
              <a:stretch>
                <a:fillRect/>
              </a:stretch>
            </p:blipFill>
            <p:spPr>
              <a:xfrm>
                <a:off x="6943465" y="4680051"/>
                <a:ext cx="1027078" cy="362846"/>
              </a:xfrm>
              <a:prstGeom prst="rect">
                <a:avLst/>
              </a:prstGeom>
            </p:spPr>
          </p:pic>
        </mc:Fallback>
      </mc:AlternateContent>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custDataLst>
              <p:tags r:id="rId1"/>
            </p:custDataLst>
          </p:nvPr>
        </p:nvSpPr>
        <p:spPr bwMode="auto">
          <a:xfrm>
            <a:off x="290513" y="179388"/>
            <a:ext cx="1531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4000" b="1">
                <a:latin typeface="Times New Roman" pitchFamily="-106" charset="0"/>
              </a:rPr>
              <a:t>Lab 4</a:t>
            </a:r>
            <a:endParaRPr lang="en-US" sz="4000">
              <a:latin typeface="Times New Roman" pitchFamily="-106" charset="0"/>
            </a:endParaRPr>
          </a:p>
        </p:txBody>
      </p:sp>
      <p:sp>
        <p:nvSpPr>
          <p:cNvPr id="53251" name="Text Box 6"/>
          <p:cNvSpPr txBox="1">
            <a:spLocks noChangeArrowheads="1"/>
          </p:cNvSpPr>
          <p:nvPr>
            <p:custDataLst>
              <p:tags r:id="rId2"/>
            </p:custDataLst>
          </p:nvPr>
        </p:nvSpPr>
        <p:spPr bwMode="auto">
          <a:xfrm>
            <a:off x="11779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2</a:t>
            </a:r>
          </a:p>
        </p:txBody>
      </p:sp>
      <p:sp>
        <p:nvSpPr>
          <p:cNvPr id="53252" name="Text Box 7"/>
          <p:cNvSpPr txBox="1">
            <a:spLocks noChangeArrowheads="1"/>
          </p:cNvSpPr>
          <p:nvPr>
            <p:custDataLst>
              <p:tags r:id="rId3"/>
            </p:custDataLst>
          </p:nvPr>
        </p:nvSpPr>
        <p:spPr bwMode="auto">
          <a:xfrm>
            <a:off x="4759325" y="91916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solidFill>
                  <a:srgbClr val="1E16E4"/>
                </a:solidFill>
                <a:latin typeface="Courier New" pitchFamily="-106" charset="0"/>
              </a:rPr>
              <a:t>base 10</a:t>
            </a:r>
          </a:p>
        </p:txBody>
      </p:sp>
      <p:sp>
        <p:nvSpPr>
          <p:cNvPr id="53253" name="Text Box 8"/>
          <p:cNvSpPr txBox="1">
            <a:spLocks noChangeArrowheads="1"/>
          </p:cNvSpPr>
          <p:nvPr>
            <p:custDataLst>
              <p:tags r:id="rId4"/>
            </p:custDataLst>
          </p:nvPr>
        </p:nvSpPr>
        <p:spPr bwMode="auto">
          <a:xfrm>
            <a:off x="1482725" y="1528763"/>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solidFill>
                  <a:srgbClr val="067B0E"/>
                </a:solidFill>
                <a:latin typeface="Courier New" pitchFamily="-106" charset="0"/>
              </a:rPr>
              <a:t>10001000</a:t>
            </a:r>
          </a:p>
        </p:txBody>
      </p:sp>
      <p:sp>
        <p:nvSpPr>
          <p:cNvPr id="53254" name="Rectangle 9"/>
          <p:cNvSpPr>
            <a:spLocks noChangeArrowheads="1"/>
          </p:cNvSpPr>
          <p:nvPr>
            <p:custDataLst>
              <p:tags r:id="rId5"/>
            </p:custDataLst>
          </p:nvPr>
        </p:nvSpPr>
        <p:spPr bwMode="auto">
          <a:xfrm>
            <a:off x="35210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3255" name="Rectangle 10"/>
          <p:cNvSpPr>
            <a:spLocks noChangeArrowheads="1"/>
          </p:cNvSpPr>
          <p:nvPr>
            <p:custDataLst>
              <p:tags r:id="rId6"/>
            </p:custDataLst>
          </p:nvPr>
        </p:nvSpPr>
        <p:spPr bwMode="auto">
          <a:xfrm>
            <a:off x="327977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2</a:t>
            </a:r>
          </a:p>
        </p:txBody>
      </p:sp>
      <p:sp>
        <p:nvSpPr>
          <p:cNvPr id="53256" name="Rectangle 11"/>
          <p:cNvSpPr>
            <a:spLocks noChangeArrowheads="1"/>
          </p:cNvSpPr>
          <p:nvPr>
            <p:custDataLst>
              <p:tags r:id="rId7"/>
            </p:custDataLst>
          </p:nvPr>
        </p:nvSpPr>
        <p:spPr bwMode="auto">
          <a:xfrm>
            <a:off x="24987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16</a:t>
            </a:r>
          </a:p>
        </p:txBody>
      </p:sp>
      <p:sp>
        <p:nvSpPr>
          <p:cNvPr id="53257" name="Rectangle 12"/>
          <p:cNvSpPr>
            <a:spLocks noChangeArrowheads="1"/>
          </p:cNvSpPr>
          <p:nvPr>
            <p:custDataLst>
              <p:tags r:id="rId8"/>
            </p:custDataLst>
          </p:nvPr>
        </p:nvSpPr>
        <p:spPr bwMode="auto">
          <a:xfrm>
            <a:off x="22320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32</a:t>
            </a:r>
          </a:p>
        </p:txBody>
      </p:sp>
      <p:sp>
        <p:nvSpPr>
          <p:cNvPr id="53258" name="Rectangle 13"/>
          <p:cNvSpPr>
            <a:spLocks noChangeArrowheads="1"/>
          </p:cNvSpPr>
          <p:nvPr>
            <p:custDataLst>
              <p:tags r:id="rId9"/>
            </p:custDataLst>
          </p:nvPr>
        </p:nvSpPr>
        <p:spPr bwMode="auto">
          <a:xfrm>
            <a:off x="3019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4</a:t>
            </a:r>
          </a:p>
        </p:txBody>
      </p:sp>
      <p:sp>
        <p:nvSpPr>
          <p:cNvPr id="53259" name="Rectangle 14"/>
          <p:cNvSpPr>
            <a:spLocks noChangeArrowheads="1"/>
          </p:cNvSpPr>
          <p:nvPr>
            <p:custDataLst>
              <p:tags r:id="rId10"/>
            </p:custDataLst>
          </p:nvPr>
        </p:nvSpPr>
        <p:spPr bwMode="auto">
          <a:xfrm>
            <a:off x="27781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8</a:t>
            </a:r>
          </a:p>
        </p:txBody>
      </p:sp>
      <p:sp>
        <p:nvSpPr>
          <p:cNvPr id="53260" name="Rectangle 15"/>
          <p:cNvSpPr>
            <a:spLocks noChangeArrowheads="1"/>
          </p:cNvSpPr>
          <p:nvPr>
            <p:custDataLst>
              <p:tags r:id="rId11"/>
            </p:custDataLst>
          </p:nvPr>
        </p:nvSpPr>
        <p:spPr bwMode="auto">
          <a:xfrm>
            <a:off x="20034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64</a:t>
            </a:r>
          </a:p>
        </p:txBody>
      </p:sp>
      <p:sp>
        <p:nvSpPr>
          <p:cNvPr id="53261" name="Rectangle 16"/>
          <p:cNvSpPr>
            <a:spLocks noChangeArrowheads="1"/>
          </p:cNvSpPr>
          <p:nvPr>
            <p:custDataLst>
              <p:tags r:id="rId12"/>
            </p:custDataLst>
          </p:nvPr>
        </p:nvSpPr>
        <p:spPr bwMode="auto">
          <a:xfrm>
            <a:off x="16986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128</a:t>
            </a:r>
          </a:p>
        </p:txBody>
      </p:sp>
      <p:sp>
        <p:nvSpPr>
          <p:cNvPr id="53262" name="Text Box 17"/>
          <p:cNvSpPr txBox="1">
            <a:spLocks noChangeArrowheads="1"/>
          </p:cNvSpPr>
          <p:nvPr>
            <p:custDataLst>
              <p:tags r:id="rId13"/>
            </p:custDataLst>
          </p:nvPr>
        </p:nvSpPr>
        <p:spPr bwMode="auto">
          <a:xfrm>
            <a:off x="5597525" y="15287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3200" b="1">
                <a:latin typeface="Courier New" pitchFamily="-106" charset="0"/>
              </a:rPr>
              <a:t>136</a:t>
            </a:r>
          </a:p>
        </p:txBody>
      </p:sp>
      <p:sp>
        <p:nvSpPr>
          <p:cNvPr id="53263" name="Rectangle 18"/>
          <p:cNvSpPr>
            <a:spLocks noChangeArrowheads="1"/>
          </p:cNvSpPr>
          <p:nvPr>
            <p:custDataLst>
              <p:tags r:id="rId14"/>
            </p:custDataLst>
          </p:nvPr>
        </p:nvSpPr>
        <p:spPr bwMode="auto">
          <a:xfrm>
            <a:off x="6016625" y="1452563"/>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a:t>
            </a:r>
          </a:p>
        </p:txBody>
      </p:sp>
      <p:sp>
        <p:nvSpPr>
          <p:cNvPr id="53264" name="Rectangle 19"/>
          <p:cNvSpPr>
            <a:spLocks noChangeArrowheads="1"/>
          </p:cNvSpPr>
          <p:nvPr>
            <p:custDataLst>
              <p:tags r:id="rId15"/>
            </p:custDataLst>
          </p:nvPr>
        </p:nvSpPr>
        <p:spPr bwMode="auto">
          <a:xfrm>
            <a:off x="5711825" y="1452563"/>
            <a:ext cx="412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100</a:t>
            </a:r>
          </a:p>
        </p:txBody>
      </p:sp>
      <p:sp>
        <p:nvSpPr>
          <p:cNvPr id="53265" name="Rectangle 20"/>
          <p:cNvSpPr>
            <a:spLocks noChangeArrowheads="1"/>
          </p:cNvSpPr>
          <p:nvPr>
            <p:custDataLst>
              <p:tags r:id="rId16"/>
            </p:custDataLst>
          </p:nvPr>
        </p:nvSpPr>
        <p:spPr bwMode="auto">
          <a:xfrm>
            <a:off x="6321425" y="14525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000" b="1">
                <a:latin typeface="Courier New" pitchFamily="-106" charset="0"/>
              </a:rPr>
              <a:t>1</a:t>
            </a:r>
          </a:p>
        </p:txBody>
      </p:sp>
      <p:sp>
        <p:nvSpPr>
          <p:cNvPr id="53266" name="Text Box 21"/>
          <p:cNvSpPr txBox="1">
            <a:spLocks noChangeArrowheads="1"/>
          </p:cNvSpPr>
          <p:nvPr>
            <p:custDataLst>
              <p:tags r:id="rId17"/>
            </p:custDataLst>
          </p:nvPr>
        </p:nvSpPr>
        <p:spPr bwMode="auto">
          <a:xfrm>
            <a:off x="4225925" y="15541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b="1"/>
              <a:t>=</a:t>
            </a:r>
          </a:p>
        </p:txBody>
      </p:sp>
      <p:sp>
        <p:nvSpPr>
          <p:cNvPr id="53267" name="Text Box 40"/>
          <p:cNvSpPr txBox="1">
            <a:spLocks noChangeArrowheads="1"/>
          </p:cNvSpPr>
          <p:nvPr>
            <p:custDataLst>
              <p:tags r:id="rId18"/>
            </p:custDataLst>
          </p:nvPr>
        </p:nvSpPr>
        <p:spPr bwMode="auto">
          <a:xfrm>
            <a:off x="95250" y="1527175"/>
            <a:ext cx="1525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pPr>
            <a:r>
              <a:rPr lang="en-US" sz="1500">
                <a:solidFill>
                  <a:srgbClr val="1E16E4"/>
                </a:solidFill>
                <a:latin typeface="Calibri" pitchFamily="-106" charset="0"/>
              </a:rPr>
              <a:t>RIGHT-to-LEFT conversion !</a:t>
            </a:r>
          </a:p>
        </p:txBody>
      </p:sp>
      <p:sp>
        <p:nvSpPr>
          <p:cNvPr id="53268" name="TextBox 52"/>
          <p:cNvSpPr txBox="1">
            <a:spLocks noChangeArrowheads="1"/>
          </p:cNvSpPr>
          <p:nvPr/>
        </p:nvSpPr>
        <p:spPr bwMode="auto">
          <a:xfrm>
            <a:off x="1471613" y="2516188"/>
            <a:ext cx="736758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eaLnBrk="1" hangingPunct="1">
              <a:lnSpc>
                <a:spcPct val="150000"/>
              </a:lnSpc>
            </a:pPr>
            <a:r>
              <a:rPr lang="en-US" b="1">
                <a:solidFill>
                  <a:srgbClr val="FF6600"/>
                </a:solidFill>
                <a:latin typeface="Courier New" pitchFamily="-106" charset="0"/>
                <a:cs typeface="Courier New" pitchFamily="-106" charset="0"/>
              </a:rPr>
              <a:t>def </a:t>
            </a:r>
            <a:r>
              <a:rPr lang="en-US" b="1">
                <a:latin typeface="Courier New" pitchFamily="-106" charset="0"/>
                <a:cs typeface="Courier New" pitchFamily="-106" charset="0"/>
              </a:rPr>
              <a:t>numToBinary( N ):</a:t>
            </a:r>
          </a:p>
          <a:p>
            <a:pPr eaLnBrk="1" hangingPunct="1">
              <a:lnSpc>
                <a:spcPct val="150000"/>
              </a:lnSpc>
            </a:pPr>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if </a:t>
            </a:r>
            <a:r>
              <a:rPr lang="en-US" b="1">
                <a:latin typeface="Courier New" pitchFamily="-106" charset="0"/>
                <a:cs typeface="Courier New" pitchFamily="-106" charset="0"/>
              </a:rPr>
              <a:t>N == 0: </a:t>
            </a:r>
          </a:p>
          <a:p>
            <a:pPr eaLnBrk="1" hangingPunct="1">
              <a:lnSpc>
                <a:spcPct val="150000"/>
              </a:lnSpc>
            </a:pPr>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 </a:t>
            </a:r>
            <a:r>
              <a:rPr lang="en-US" b="1">
                <a:solidFill>
                  <a:srgbClr val="008000"/>
                </a:solidFill>
                <a:latin typeface="Courier New" pitchFamily="-106" charset="0"/>
                <a:cs typeface="Courier New" pitchFamily="-106" charset="0"/>
              </a:rPr>
              <a:t>''</a:t>
            </a:r>
          </a:p>
          <a:p>
            <a:pPr eaLnBrk="1" hangingPunct="1">
              <a:lnSpc>
                <a:spcPct val="150000"/>
              </a:lnSpc>
            </a:pPr>
            <a:r>
              <a:rPr lang="en-US" b="1">
                <a:latin typeface="Courier New" pitchFamily="-106" charset="0"/>
                <a:cs typeface="Courier New" pitchFamily="-106" charset="0"/>
              </a:rPr>
              <a:t>  </a:t>
            </a:r>
            <a:r>
              <a:rPr lang="en-US" b="1">
                <a:solidFill>
                  <a:srgbClr val="FF6600"/>
                </a:solidFill>
                <a:latin typeface="Courier New" pitchFamily="-106" charset="0"/>
                <a:cs typeface="Courier New" pitchFamily="-106" charset="0"/>
              </a:rPr>
              <a:t>elif</a:t>
            </a:r>
            <a:r>
              <a:rPr lang="en-US" b="1">
                <a:latin typeface="Courier New" pitchFamily="-106" charset="0"/>
                <a:cs typeface="Courier New" pitchFamily="-106" charset="0"/>
              </a:rPr>
              <a:t> N%2==0:</a:t>
            </a:r>
          </a:p>
          <a:p>
            <a:pPr eaLnBrk="1" hangingPunct="1">
              <a:lnSpc>
                <a:spcPct val="150000"/>
              </a:lnSpc>
            </a:pPr>
            <a:r>
              <a:rPr lang="en-US" b="1">
                <a:latin typeface="Courier New" pitchFamily="-106" charset="0"/>
                <a:cs typeface="Courier New" pitchFamily="-106" charset="0"/>
              </a:rPr>
              <a:t>    </a:t>
            </a:r>
            <a:r>
              <a:rPr lang="en-US" b="1">
                <a:solidFill>
                  <a:srgbClr val="660066"/>
                </a:solidFill>
                <a:latin typeface="Courier New" pitchFamily="-106" charset="0"/>
                <a:cs typeface="Courier New" pitchFamily="-106" charset="0"/>
              </a:rPr>
              <a:t>return</a:t>
            </a:r>
            <a:endParaRPr lang="en-US" b="1">
              <a:latin typeface="Courier New" pitchFamily="-106" charset="0"/>
              <a:cs typeface="Courier New" pitchFamily="-106" charset="0"/>
            </a:endParaRPr>
          </a:p>
        </p:txBody>
      </p:sp>
      <p:sp>
        <p:nvSpPr>
          <p:cNvPr id="53269" name="Line 49"/>
          <p:cNvSpPr>
            <a:spLocks noChangeShapeType="1"/>
          </p:cNvSpPr>
          <p:nvPr>
            <p:custDataLst>
              <p:tags r:id="rId19"/>
            </p:custDataLst>
          </p:nvPr>
        </p:nvSpPr>
        <p:spPr bwMode="auto">
          <a:xfrm flipH="1">
            <a:off x="3698875" y="1176338"/>
            <a:ext cx="1514475" cy="1587"/>
          </a:xfrm>
          <a:prstGeom prst="line">
            <a:avLst/>
          </a:prstGeom>
          <a:noFill/>
          <a:ln w="19050">
            <a:solidFill>
              <a:srgbClr val="1E16E4"/>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53270" name="TextBox 58"/>
          <p:cNvSpPr txBox="1">
            <a:spLocks noChangeArrowheads="1"/>
          </p:cNvSpPr>
          <p:nvPr/>
        </p:nvSpPr>
        <p:spPr bwMode="auto">
          <a:xfrm>
            <a:off x="381000" y="6259513"/>
            <a:ext cx="830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06" charset="0"/>
                <a:ea typeface="ＭＳ Ｐゴシック" pitchFamily="-106" charset="-128"/>
              </a:defRPr>
            </a:lvl1pPr>
            <a:lvl2pPr marL="742950" indent="-285750" eaLnBrk="0" hangingPunct="0">
              <a:defRPr sz="2400">
                <a:solidFill>
                  <a:schemeClr val="tx1"/>
                </a:solidFill>
                <a:latin typeface="Times" pitchFamily="-106" charset="0"/>
                <a:ea typeface="ＭＳ Ｐゴシック" pitchFamily="-106" charset="-128"/>
              </a:defRPr>
            </a:lvl2pPr>
            <a:lvl3pPr marL="1143000" indent="-228600" eaLnBrk="0" hangingPunct="0">
              <a:defRPr sz="2400">
                <a:solidFill>
                  <a:schemeClr val="tx1"/>
                </a:solidFill>
                <a:latin typeface="Times" pitchFamily="-106" charset="0"/>
                <a:ea typeface="ＭＳ Ｐゴシック" pitchFamily="-106" charset="-128"/>
              </a:defRPr>
            </a:lvl3pPr>
            <a:lvl4pPr marL="1600200" indent="-228600" eaLnBrk="0" hangingPunct="0">
              <a:defRPr sz="2400">
                <a:solidFill>
                  <a:schemeClr val="tx1"/>
                </a:solidFill>
                <a:latin typeface="Times" pitchFamily="-106" charset="0"/>
                <a:ea typeface="ＭＳ Ｐゴシック" pitchFamily="-106" charset="-128"/>
              </a:defRPr>
            </a:lvl4pPr>
            <a:lvl5pPr marL="2057400" indent="-228600" eaLnBrk="0" hangingPunct="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eaLnBrk="1" hangingPunct="1"/>
            <a:r>
              <a:rPr lang="en-US" sz="1800"/>
              <a:t>Which other operators will you need in this recursive case of </a:t>
            </a:r>
            <a:r>
              <a:rPr lang="en-US" sz="1800" b="1">
                <a:latin typeface="Courier New" pitchFamily="-106" charset="0"/>
                <a:cs typeface="Courier New" pitchFamily="-106" charset="0"/>
              </a:rPr>
              <a:t>numToBinary</a:t>
            </a:r>
            <a:r>
              <a:rPr lang="en-US" sz="1800"/>
              <a:t>?</a:t>
            </a:r>
          </a:p>
        </p:txBody>
      </p:sp>
      <p:cxnSp>
        <p:nvCxnSpPr>
          <p:cNvPr id="53271" name="Straight Connector 67"/>
          <p:cNvCxnSpPr>
            <a:cxnSpLocks noChangeShapeType="1"/>
          </p:cNvCxnSpPr>
          <p:nvPr/>
        </p:nvCxnSpPr>
        <p:spPr bwMode="auto">
          <a:xfrm>
            <a:off x="3886200" y="5410200"/>
            <a:ext cx="44196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53272" name="Freeform 68"/>
          <p:cNvSpPr>
            <a:spLocks noChangeArrowheads="1"/>
          </p:cNvSpPr>
          <p:nvPr/>
        </p:nvSpPr>
        <p:spPr bwMode="auto">
          <a:xfrm>
            <a:off x="4757738" y="2155825"/>
            <a:ext cx="1336675" cy="420688"/>
          </a:xfrm>
          <a:custGeom>
            <a:avLst/>
            <a:gdLst>
              <a:gd name="T0" fmla="*/ 1324141 w 1337589"/>
              <a:gd name="T1" fmla="*/ 0 h 421457"/>
              <a:gd name="T2" fmla="*/ 1297492 w 1337589"/>
              <a:gd name="T3" fmla="*/ 87824 h 421457"/>
              <a:gd name="T4" fmla="*/ 1270842 w 1337589"/>
              <a:gd name="T5" fmla="*/ 149302 h 421457"/>
              <a:gd name="T6" fmla="*/ 1235311 w 1337589"/>
              <a:gd name="T7" fmla="*/ 201995 h 421457"/>
              <a:gd name="T8" fmla="*/ 1217545 w 1337589"/>
              <a:gd name="T9" fmla="*/ 237125 h 421457"/>
              <a:gd name="T10" fmla="*/ 1182014 w 1337589"/>
              <a:gd name="T11" fmla="*/ 245907 h 421457"/>
              <a:gd name="T12" fmla="*/ 1155364 w 1337589"/>
              <a:gd name="T13" fmla="*/ 272255 h 421457"/>
              <a:gd name="T14" fmla="*/ 1128717 w 1337589"/>
              <a:gd name="T15" fmla="*/ 281037 h 421457"/>
              <a:gd name="T16" fmla="*/ 1084303 w 1337589"/>
              <a:gd name="T17" fmla="*/ 316168 h 421457"/>
              <a:gd name="T18" fmla="*/ 924407 w 1337589"/>
              <a:gd name="T19" fmla="*/ 298599 h 421457"/>
              <a:gd name="T20" fmla="*/ 897758 w 1337589"/>
              <a:gd name="T21" fmla="*/ 281037 h 421457"/>
              <a:gd name="T22" fmla="*/ 862227 w 1337589"/>
              <a:gd name="T23" fmla="*/ 228342 h 421457"/>
              <a:gd name="T24" fmla="*/ 844461 w 1337589"/>
              <a:gd name="T25" fmla="*/ 201995 h 421457"/>
              <a:gd name="T26" fmla="*/ 808929 w 1337589"/>
              <a:gd name="T27" fmla="*/ 193213 h 421457"/>
              <a:gd name="T28" fmla="*/ 782280 w 1337589"/>
              <a:gd name="T29" fmla="*/ 166865 h 421457"/>
              <a:gd name="T30" fmla="*/ 755631 w 1337589"/>
              <a:gd name="T31" fmla="*/ 158083 h 421457"/>
              <a:gd name="T32" fmla="*/ 728983 w 1337589"/>
              <a:gd name="T33" fmla="*/ 140518 h 421457"/>
              <a:gd name="T34" fmla="*/ 693452 w 1337589"/>
              <a:gd name="T35" fmla="*/ 122954 h 421457"/>
              <a:gd name="T36" fmla="*/ 675684 w 1337589"/>
              <a:gd name="T37" fmla="*/ 105389 h 421457"/>
              <a:gd name="T38" fmla="*/ 631270 w 1337589"/>
              <a:gd name="T39" fmla="*/ 96605 h 421457"/>
              <a:gd name="T40" fmla="*/ 604621 w 1337589"/>
              <a:gd name="T41" fmla="*/ 87824 h 421457"/>
              <a:gd name="T42" fmla="*/ 586856 w 1337589"/>
              <a:gd name="T43" fmla="*/ 70259 h 421457"/>
              <a:gd name="T44" fmla="*/ 533557 w 1337589"/>
              <a:gd name="T45" fmla="*/ 52695 h 421457"/>
              <a:gd name="T46" fmla="*/ 506908 w 1337589"/>
              <a:gd name="T47" fmla="*/ 43912 h 421457"/>
              <a:gd name="T48" fmla="*/ 480260 w 1337589"/>
              <a:gd name="T49" fmla="*/ 35130 h 421457"/>
              <a:gd name="T50" fmla="*/ 355898 w 1337589"/>
              <a:gd name="T51" fmla="*/ 8784 h 421457"/>
              <a:gd name="T52" fmla="*/ 293718 w 1337589"/>
              <a:gd name="T53" fmla="*/ 0 h 421457"/>
              <a:gd name="T54" fmla="*/ 169357 w 1337589"/>
              <a:gd name="T55" fmla="*/ 8784 h 421457"/>
              <a:gd name="T56" fmla="*/ 151590 w 1337589"/>
              <a:gd name="T57" fmla="*/ 26347 h 421457"/>
              <a:gd name="T58" fmla="*/ 116058 w 1337589"/>
              <a:gd name="T59" fmla="*/ 35130 h 421457"/>
              <a:gd name="T60" fmla="*/ 98294 w 1337589"/>
              <a:gd name="T61" fmla="*/ 61477 h 421457"/>
              <a:gd name="T62" fmla="*/ 80529 w 1337589"/>
              <a:gd name="T63" fmla="*/ 96605 h 421457"/>
              <a:gd name="T64" fmla="*/ 53878 w 1337589"/>
              <a:gd name="T65" fmla="*/ 114171 h 421457"/>
              <a:gd name="T66" fmla="*/ 36110 w 1337589"/>
              <a:gd name="T67" fmla="*/ 131736 h 421457"/>
              <a:gd name="T68" fmla="*/ 9465 w 1337589"/>
              <a:gd name="T69" fmla="*/ 324948 h 421457"/>
              <a:gd name="T70" fmla="*/ 585 w 1337589"/>
              <a:gd name="T71" fmla="*/ 377643 h 4214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7589"/>
              <a:gd name="T109" fmla="*/ 0 h 421457"/>
              <a:gd name="T110" fmla="*/ 1337589 w 1337589"/>
              <a:gd name="T111" fmla="*/ 421457 h 4214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7589" h="421457">
                <a:moveTo>
                  <a:pt x="1333223" y="0"/>
                </a:moveTo>
                <a:cubicBezTo>
                  <a:pt x="1315015" y="109253"/>
                  <a:pt x="1337589" y="6247"/>
                  <a:pt x="1306391" y="89443"/>
                </a:cubicBezTo>
                <a:cubicBezTo>
                  <a:pt x="1281639" y="155449"/>
                  <a:pt x="1315809" y="97677"/>
                  <a:pt x="1279559" y="152052"/>
                </a:cubicBezTo>
                <a:cubicBezTo>
                  <a:pt x="1260376" y="209610"/>
                  <a:pt x="1285655" y="147097"/>
                  <a:pt x="1243784" y="205718"/>
                </a:cubicBezTo>
                <a:cubicBezTo>
                  <a:pt x="1236034" y="216568"/>
                  <a:pt x="1236139" y="232959"/>
                  <a:pt x="1225896" y="241495"/>
                </a:cubicBezTo>
                <a:cubicBezTo>
                  <a:pt x="1216453" y="249364"/>
                  <a:pt x="1202046" y="247458"/>
                  <a:pt x="1190121" y="250439"/>
                </a:cubicBezTo>
                <a:cubicBezTo>
                  <a:pt x="1181177" y="259383"/>
                  <a:pt x="1173813" y="270255"/>
                  <a:pt x="1163289" y="277272"/>
                </a:cubicBezTo>
                <a:cubicBezTo>
                  <a:pt x="1155445" y="282502"/>
                  <a:pt x="1144889" y="282000"/>
                  <a:pt x="1136457" y="286216"/>
                </a:cubicBezTo>
                <a:cubicBezTo>
                  <a:pt x="1113892" y="297499"/>
                  <a:pt x="1108375" y="305355"/>
                  <a:pt x="1091738" y="321993"/>
                </a:cubicBezTo>
                <a:cubicBezTo>
                  <a:pt x="1038075" y="316030"/>
                  <a:pt x="983788" y="314207"/>
                  <a:pt x="930748" y="304104"/>
                </a:cubicBezTo>
                <a:cubicBezTo>
                  <a:pt x="920189" y="302093"/>
                  <a:pt x="912310" y="292931"/>
                  <a:pt x="903916" y="286216"/>
                </a:cubicBezTo>
                <a:cubicBezTo>
                  <a:pt x="878749" y="266081"/>
                  <a:pt x="886405" y="264512"/>
                  <a:pt x="868141" y="232550"/>
                </a:cubicBezTo>
                <a:cubicBezTo>
                  <a:pt x="862808" y="223217"/>
                  <a:pt x="859197" y="211681"/>
                  <a:pt x="850253" y="205718"/>
                </a:cubicBezTo>
                <a:cubicBezTo>
                  <a:pt x="840025" y="198899"/>
                  <a:pt x="826403" y="199755"/>
                  <a:pt x="814478" y="196773"/>
                </a:cubicBezTo>
                <a:cubicBezTo>
                  <a:pt x="805534" y="187829"/>
                  <a:pt x="798170" y="176957"/>
                  <a:pt x="787646" y="169941"/>
                </a:cubicBezTo>
                <a:cubicBezTo>
                  <a:pt x="779802" y="164711"/>
                  <a:pt x="769246" y="165213"/>
                  <a:pt x="760814" y="160997"/>
                </a:cubicBezTo>
                <a:cubicBezTo>
                  <a:pt x="751200" y="156190"/>
                  <a:pt x="743316" y="148441"/>
                  <a:pt x="733983" y="143108"/>
                </a:cubicBezTo>
                <a:cubicBezTo>
                  <a:pt x="722407" y="136493"/>
                  <a:pt x="710132" y="131183"/>
                  <a:pt x="698207" y="125220"/>
                </a:cubicBezTo>
                <a:cubicBezTo>
                  <a:pt x="692244" y="119257"/>
                  <a:pt x="688070" y="110653"/>
                  <a:pt x="680319" y="107331"/>
                </a:cubicBezTo>
                <a:cubicBezTo>
                  <a:pt x="666347" y="101343"/>
                  <a:pt x="650348" y="102074"/>
                  <a:pt x="635600" y="98387"/>
                </a:cubicBezTo>
                <a:cubicBezTo>
                  <a:pt x="626454" y="96100"/>
                  <a:pt x="617712" y="92424"/>
                  <a:pt x="608768" y="89443"/>
                </a:cubicBezTo>
                <a:cubicBezTo>
                  <a:pt x="602806" y="83480"/>
                  <a:pt x="598423" y="75325"/>
                  <a:pt x="590881" y="71554"/>
                </a:cubicBezTo>
                <a:cubicBezTo>
                  <a:pt x="574016" y="63121"/>
                  <a:pt x="555105" y="59629"/>
                  <a:pt x="537217" y="53666"/>
                </a:cubicBezTo>
                <a:lnTo>
                  <a:pt x="510386" y="44721"/>
                </a:lnTo>
                <a:cubicBezTo>
                  <a:pt x="501442" y="41739"/>
                  <a:pt x="492700" y="38064"/>
                  <a:pt x="483554" y="35777"/>
                </a:cubicBezTo>
                <a:cubicBezTo>
                  <a:pt x="440171" y="24931"/>
                  <a:pt x="405695" y="15709"/>
                  <a:pt x="358340" y="8944"/>
                </a:cubicBezTo>
                <a:lnTo>
                  <a:pt x="295733" y="0"/>
                </a:lnTo>
                <a:cubicBezTo>
                  <a:pt x="253995" y="2981"/>
                  <a:pt x="211646" y="1232"/>
                  <a:pt x="170518" y="8944"/>
                </a:cubicBezTo>
                <a:cubicBezTo>
                  <a:pt x="162230" y="10498"/>
                  <a:pt x="160172" y="23062"/>
                  <a:pt x="152630" y="26833"/>
                </a:cubicBezTo>
                <a:cubicBezTo>
                  <a:pt x="141636" y="32330"/>
                  <a:pt x="128780" y="32796"/>
                  <a:pt x="116855" y="35777"/>
                </a:cubicBezTo>
                <a:cubicBezTo>
                  <a:pt x="110892" y="44721"/>
                  <a:pt x="104300" y="53277"/>
                  <a:pt x="98967" y="62610"/>
                </a:cubicBezTo>
                <a:cubicBezTo>
                  <a:pt x="92352" y="74187"/>
                  <a:pt x="89615" y="88144"/>
                  <a:pt x="81079" y="98387"/>
                </a:cubicBezTo>
                <a:cubicBezTo>
                  <a:pt x="74198" y="106645"/>
                  <a:pt x="62641" y="109560"/>
                  <a:pt x="54248" y="116275"/>
                </a:cubicBezTo>
                <a:cubicBezTo>
                  <a:pt x="47663" y="121543"/>
                  <a:pt x="42323" y="128201"/>
                  <a:pt x="36360" y="134164"/>
                </a:cubicBezTo>
                <a:cubicBezTo>
                  <a:pt x="3183" y="266876"/>
                  <a:pt x="28973" y="146198"/>
                  <a:pt x="9528" y="330937"/>
                </a:cubicBezTo>
                <a:cubicBezTo>
                  <a:pt x="0" y="421457"/>
                  <a:pt x="585" y="352047"/>
                  <a:pt x="585" y="384603"/>
                </a:cubicBezTo>
              </a:path>
            </a:pathLst>
          </a:custGeom>
          <a:noFill/>
          <a:ln w="1905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mc:AlternateContent xmlns:mc="http://schemas.openxmlformats.org/markup-compatibility/2006" xmlns:p14="http://schemas.microsoft.com/office/powerpoint/2010/main">
        <mc:Choice Requires="p14">
          <p:contentPart p14:bwMode="auto" r:id="rId21">
            <p14:nvContentPartPr>
              <p14:cNvPr id="2" name="Ink 1"/>
              <p14:cNvContentPartPr/>
              <p14:nvPr/>
            </p14:nvContentPartPr>
            <p14:xfrm>
              <a:off x="1741320" y="2268000"/>
              <a:ext cx="6429600" cy="4054680"/>
            </p14:xfrm>
          </p:contentPart>
        </mc:Choice>
        <mc:Fallback xmlns="">
          <p:pic>
            <p:nvPicPr>
              <p:cNvPr id="2" name="Ink 1"/>
              <p:cNvPicPr/>
              <p:nvPr/>
            </p:nvPicPr>
            <p:blipFill>
              <a:blip r:embed="rId22"/>
              <a:stretch>
                <a:fillRect/>
              </a:stretch>
            </p:blipFill>
            <p:spPr>
              <a:xfrm>
                <a:off x="1731960" y="2258640"/>
                <a:ext cx="6448320" cy="4073400"/>
              </a:xfrm>
              <a:prstGeom prst="rect">
                <a:avLst/>
              </a:prstGeom>
            </p:spPr>
          </p:pic>
        </mc:Fallback>
      </mc:AlternateContent>
    </p:spTree>
    <p:extLst>
      <p:ext uri="{BB962C8B-B14F-4D97-AF65-F5344CB8AC3E}">
        <p14:creationId xmlns:p14="http://schemas.microsoft.com/office/powerpoint/2010/main" val="1370921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15824</TotalTime>
  <Words>6403</Words>
  <Application>Microsoft Office PowerPoint</Application>
  <PresentationFormat>On-screen Show (4:3)</PresentationFormat>
  <Paragraphs>1747</Paragraphs>
  <Slides>108</Slides>
  <Notes>38</Notes>
  <HiddenSlides>0</HiddenSlides>
  <MMClips>0</MMClips>
  <ScaleCrop>false</ScaleCrop>
  <HeadingPairs>
    <vt:vector size="4" baseType="variant">
      <vt:variant>
        <vt:lpstr>Theme</vt:lpstr>
      </vt:variant>
      <vt:variant>
        <vt:i4>2</vt:i4>
      </vt:variant>
      <vt:variant>
        <vt:lpstr>Slide Titles</vt:lpstr>
      </vt:variant>
      <vt:variant>
        <vt:i4>108</vt:i4>
      </vt:variant>
    </vt:vector>
  </HeadingPairs>
  <TitlesOfParts>
    <vt:vector size="110" baseType="lpstr">
      <vt:lpstr>Blank Presentation</vt:lpstr>
      <vt:lpstr>2_Blank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403</cp:revision>
  <cp:lastPrinted>2013-09-30T16:20:14Z</cp:lastPrinted>
  <dcterms:created xsi:type="dcterms:W3CDTF">2010-09-27T21:52:15Z</dcterms:created>
  <dcterms:modified xsi:type="dcterms:W3CDTF">2014-09-30T08:03:05Z</dcterms:modified>
</cp:coreProperties>
</file>