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notesSlides/notesSlide1.xml" ContentType="application/vnd.openxmlformats-officedocument.presentationml.notesSlide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notesSlides/notesSlide2.xml" ContentType="application/vnd.openxmlformats-officedocument.presentationml.notesSlide+xml"/>
  <Override PartName="/ppt/tags/tag33.xml" ContentType="application/vnd.openxmlformats-officedocument.presentationml.tags+xml"/>
  <Override PartName="/ppt/notesSlides/notesSlide3.xml" ContentType="application/vnd.openxmlformats-officedocument.presentationml.notesSlide+xml"/>
  <Override PartName="/ppt/tags/tag34.xml" ContentType="application/vnd.openxmlformats-officedocument.presentationml.tags+xml"/>
  <Override PartName="/ppt/notesSlides/notesSlide4.xml" ContentType="application/vnd.openxmlformats-officedocument.presentationml.notesSlide+xml"/>
  <Override PartName="/ppt/tags/tag35.xml" ContentType="application/vnd.openxmlformats-officedocument.presentationml.tags+xml"/>
  <Override PartName="/ppt/notesSlides/notesSlide5.xml" ContentType="application/vnd.openxmlformats-officedocument.presentationml.notesSlide+xml"/>
  <Override PartName="/ppt/tags/tag36.xml" ContentType="application/vnd.openxmlformats-officedocument.presentationml.tags+xml"/>
  <Override PartName="/ppt/notesSlides/notesSlide6.xml" ContentType="application/vnd.openxmlformats-officedocument.presentationml.notesSlide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notesSlides/notesSlide7.xml" ContentType="application/vnd.openxmlformats-officedocument.presentationml.notesSlide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notesSlides/notesSlide8.xml" ContentType="application/vnd.openxmlformats-officedocument.presentationml.notesSlide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notesSlides/notesSlide9.xml" ContentType="application/vnd.openxmlformats-officedocument.presentationml.notesSlide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notesSlides/notesSlide10.xml" ContentType="application/vnd.openxmlformats-officedocument.presentationml.notesSlide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notesSlides/notesSlide11.xml" ContentType="application/vnd.openxmlformats-officedocument.presentationml.notesSlide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notesSlides/notesSlide12.xml" ContentType="application/vnd.openxmlformats-officedocument.presentationml.notesSlide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notesSlides/notesSlide13.xml" ContentType="application/vnd.openxmlformats-officedocument.presentationml.notesSlide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notesSlides/notesSlide14.xml" ContentType="application/vnd.openxmlformats-officedocument.presentationml.notesSlide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notesSlides/notesSlide15.xml" ContentType="application/vnd.openxmlformats-officedocument.presentationml.notesSlide+xml"/>
  <Override PartName="/ppt/tags/tag239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notesSlides/notesSlide16.xml" ContentType="application/vnd.openxmlformats-officedocument.presentationml.notesSlide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0.xml" ContentType="application/vnd.openxmlformats-officedocument.presentationml.tags+xml"/>
  <Override PartName="/ppt/notesSlides/notesSlide17.xml" ContentType="application/vnd.openxmlformats-officedocument.presentationml.notesSlide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0.xml" ContentType="application/vnd.openxmlformats-officedocument.presentationml.tags+xml"/>
  <Override PartName="/ppt/notesSlides/notesSlide18.xml" ContentType="application/vnd.openxmlformats-officedocument.presentationml.notesSlide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notesSlides/notesSlide19.xml" ContentType="application/vnd.openxmlformats-officedocument.presentationml.notesSlide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notesSlides/notesSlide20.xml" ContentType="application/vnd.openxmlformats-officedocument.presentationml.notesSlide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notesSlides/notesSlide21.xml" ContentType="application/vnd.openxmlformats-officedocument.presentationml.notesSlide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notesSlides/notesSlide22.xml" ContentType="application/vnd.openxmlformats-officedocument.presentationml.notesSlide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notesSlides/notesSlide23.xml" ContentType="application/vnd.openxmlformats-officedocument.presentationml.notesSlide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notesSlides/notesSlide24.xml" ContentType="application/vnd.openxmlformats-officedocument.presentationml.notesSlide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tags/tag382.xml" ContentType="application/vnd.openxmlformats-officedocument.presentationml.tags+xml"/>
  <Override PartName="/ppt/tags/tag383.xml" ContentType="application/vnd.openxmlformats-officedocument.presentationml.tags+xml"/>
  <Override PartName="/ppt/tags/tag384.xml" ContentType="application/vnd.openxmlformats-officedocument.presentationml.tags+xml"/>
  <Override PartName="/ppt/tags/tag385.xml" ContentType="application/vnd.openxmlformats-officedocument.presentationml.tags+xml"/>
  <Override PartName="/ppt/tags/tag386.xml" ContentType="application/vnd.openxmlformats-officedocument.presentationml.tags+xml"/>
  <Override PartName="/ppt/tags/tag387.xml" ContentType="application/vnd.openxmlformats-officedocument.presentationml.tags+xml"/>
  <Override PartName="/ppt/tags/tag388.xml" ContentType="application/vnd.openxmlformats-officedocument.presentationml.tags+xml"/>
  <Override PartName="/ppt/tags/tag389.xml" ContentType="application/vnd.openxmlformats-officedocument.presentationml.tags+xml"/>
  <Override PartName="/ppt/tags/tag390.xml" ContentType="application/vnd.openxmlformats-officedocument.presentationml.tags+xml"/>
  <Override PartName="/ppt/tags/tag391.xml" ContentType="application/vnd.openxmlformats-officedocument.presentationml.tags+xml"/>
  <Override PartName="/ppt/tags/tag392.xml" ContentType="application/vnd.openxmlformats-officedocument.presentationml.tags+xml"/>
  <Override PartName="/ppt/tags/tag393.xml" ContentType="application/vnd.openxmlformats-officedocument.presentationml.tags+xml"/>
  <Override PartName="/ppt/tags/tag394.xml" ContentType="application/vnd.openxmlformats-officedocument.presentationml.tags+xml"/>
  <Override PartName="/ppt/tags/tag395.xml" ContentType="application/vnd.openxmlformats-officedocument.presentationml.tags+xml"/>
  <Override PartName="/ppt/tags/tag396.xml" ContentType="application/vnd.openxmlformats-officedocument.presentationml.tags+xml"/>
  <Override PartName="/ppt/tags/tag397.xml" ContentType="application/vnd.openxmlformats-officedocument.presentationml.tags+xml"/>
  <Override PartName="/ppt/tags/tag398.xml" ContentType="application/vnd.openxmlformats-officedocument.presentationml.tags+xml"/>
  <Override PartName="/ppt/tags/tag399.xml" ContentType="application/vnd.openxmlformats-officedocument.presentationml.tags+xml"/>
  <Override PartName="/ppt/notesSlides/notesSlide25.xml" ContentType="application/vnd.openxmlformats-officedocument.presentationml.notesSlide+xml"/>
  <Override PartName="/ppt/tags/tag400.xml" ContentType="application/vnd.openxmlformats-officedocument.presentationml.tags+xml"/>
  <Override PartName="/ppt/tags/tag401.xml" ContentType="application/vnd.openxmlformats-officedocument.presentationml.tags+xml"/>
  <Override PartName="/ppt/notesSlides/notesSlide26.xml" ContentType="application/vnd.openxmlformats-officedocument.presentationml.notesSlide+xml"/>
  <Override PartName="/ppt/tags/tag402.xml" ContentType="application/vnd.openxmlformats-officedocument.presentationml.tags+xml"/>
  <Override PartName="/ppt/tags/tag403.xml" ContentType="application/vnd.openxmlformats-officedocument.presentationml.tags+xml"/>
  <Override PartName="/ppt/tags/tag404.xml" ContentType="application/vnd.openxmlformats-officedocument.presentationml.tags+xml"/>
  <Override PartName="/ppt/tags/tag405.xml" ContentType="application/vnd.openxmlformats-officedocument.presentationml.tags+xml"/>
  <Override PartName="/ppt/tags/tag406.xml" ContentType="application/vnd.openxmlformats-officedocument.presentationml.tags+xml"/>
  <Override PartName="/ppt/tags/tag407.xml" ContentType="application/vnd.openxmlformats-officedocument.presentationml.tags+xml"/>
  <Override PartName="/ppt/tags/tag408.xml" ContentType="application/vnd.openxmlformats-officedocument.presentationml.tags+xml"/>
  <Override PartName="/ppt/tags/tag409.xml" ContentType="application/vnd.openxmlformats-officedocument.presentationml.tags+xml"/>
  <Override PartName="/ppt/tags/tag410.xml" ContentType="application/vnd.openxmlformats-officedocument.presentationml.tags+xml"/>
  <Override PartName="/ppt/tags/tag411.xml" ContentType="application/vnd.openxmlformats-officedocument.presentationml.tags+xml"/>
  <Override PartName="/ppt/tags/tag412.xml" ContentType="application/vnd.openxmlformats-officedocument.presentationml.tags+xml"/>
  <Override PartName="/ppt/tags/tag413.xml" ContentType="application/vnd.openxmlformats-officedocument.presentationml.tags+xml"/>
  <Override PartName="/ppt/tags/tag414.xml" ContentType="application/vnd.openxmlformats-officedocument.presentationml.tags+xml"/>
  <Override PartName="/ppt/tags/tag415.xml" ContentType="application/vnd.openxmlformats-officedocument.presentationml.tags+xml"/>
  <Override PartName="/ppt/tags/tag416.xml" ContentType="application/vnd.openxmlformats-officedocument.presentationml.tags+xml"/>
  <Override PartName="/ppt/tags/tag417.xml" ContentType="application/vnd.openxmlformats-officedocument.presentationml.tags+xml"/>
  <Override PartName="/ppt/tags/tag418.xml" ContentType="application/vnd.openxmlformats-officedocument.presentationml.tags+xml"/>
  <Override PartName="/ppt/tags/tag419.xml" ContentType="application/vnd.openxmlformats-officedocument.presentationml.tags+xml"/>
  <Override PartName="/ppt/tags/tag420.xml" ContentType="application/vnd.openxmlformats-officedocument.presentationml.tags+xml"/>
  <Override PartName="/ppt/tags/tag421.xml" ContentType="application/vnd.openxmlformats-officedocument.presentationml.tags+xml"/>
  <Override PartName="/ppt/tags/tag422.xml" ContentType="application/vnd.openxmlformats-officedocument.presentationml.tags+xml"/>
  <Override PartName="/ppt/tags/tag423.xml" ContentType="application/vnd.openxmlformats-officedocument.presentationml.tags+xml"/>
  <Override PartName="/ppt/tags/tag424.xml" ContentType="application/vnd.openxmlformats-officedocument.presentationml.tags+xml"/>
  <Override PartName="/ppt/tags/tag425.xml" ContentType="application/vnd.openxmlformats-officedocument.presentationml.tags+xml"/>
  <Override PartName="/ppt/tags/tag426.xml" ContentType="application/vnd.openxmlformats-officedocument.presentationml.tags+xml"/>
  <Override PartName="/ppt/tags/tag427.xml" ContentType="application/vnd.openxmlformats-officedocument.presentationml.tags+xml"/>
  <Override PartName="/ppt/tags/tag428.xml" ContentType="application/vnd.openxmlformats-officedocument.presentationml.tags+xml"/>
  <Override PartName="/ppt/tags/tag429.xml" ContentType="application/vnd.openxmlformats-officedocument.presentationml.tags+xml"/>
  <Override PartName="/ppt/tags/tag430.xml" ContentType="application/vnd.openxmlformats-officedocument.presentationml.tags+xml"/>
  <Override PartName="/ppt/tags/tag431.xml" ContentType="application/vnd.openxmlformats-officedocument.presentationml.tags+xml"/>
  <Override PartName="/ppt/tags/tag432.xml" ContentType="application/vnd.openxmlformats-officedocument.presentationml.tags+xml"/>
  <Override PartName="/ppt/tags/tag433.xml" ContentType="application/vnd.openxmlformats-officedocument.presentationml.tags+xml"/>
  <Override PartName="/ppt/tags/tag434.xml" ContentType="application/vnd.openxmlformats-officedocument.presentationml.tags+xml"/>
  <Override PartName="/ppt/tags/tag435.xml" ContentType="application/vnd.openxmlformats-officedocument.presentationml.tags+xml"/>
  <Override PartName="/ppt/tags/tag436.xml" ContentType="application/vnd.openxmlformats-officedocument.presentationml.tags+xml"/>
  <Override PartName="/ppt/tags/tag437.xml" ContentType="application/vnd.openxmlformats-officedocument.presentationml.tags+xml"/>
  <Override PartName="/ppt/tags/tag438.xml" ContentType="application/vnd.openxmlformats-officedocument.presentationml.tags+xml"/>
  <Override PartName="/ppt/tags/tag439.xml" ContentType="application/vnd.openxmlformats-officedocument.presentationml.tags+xml"/>
  <Override PartName="/ppt/tags/tag440.xml" ContentType="application/vnd.openxmlformats-officedocument.presentationml.tags+xml"/>
  <Override PartName="/ppt/notesSlides/notesSlide27.xml" ContentType="application/vnd.openxmlformats-officedocument.presentationml.notesSlide+xml"/>
  <Override PartName="/ppt/tags/tag441.xml" ContentType="application/vnd.openxmlformats-officedocument.presentationml.tags+xml"/>
  <Override PartName="/ppt/tags/tag442.xml" ContentType="application/vnd.openxmlformats-officedocument.presentationml.tags+xml"/>
  <Override PartName="/ppt/notesSlides/notesSlide28.xml" ContentType="application/vnd.openxmlformats-officedocument.presentationml.notesSlide+xml"/>
  <Override PartName="/ppt/tags/tag443.xml" ContentType="application/vnd.openxmlformats-officedocument.presentationml.tags+xml"/>
  <Override PartName="/ppt/tags/tag444.xml" ContentType="application/vnd.openxmlformats-officedocument.presentationml.tags+xml"/>
  <Override PartName="/ppt/tags/tag445.xml" ContentType="application/vnd.openxmlformats-officedocument.presentationml.tags+xml"/>
  <Override PartName="/ppt/tags/tag446.xml" ContentType="application/vnd.openxmlformats-officedocument.presentationml.tags+xml"/>
  <Override PartName="/ppt/tags/tag447.xml" ContentType="application/vnd.openxmlformats-officedocument.presentationml.tags+xml"/>
  <Override PartName="/ppt/tags/tag448.xml" ContentType="application/vnd.openxmlformats-officedocument.presentationml.tags+xml"/>
  <Override PartName="/ppt/tags/tag449.xml" ContentType="application/vnd.openxmlformats-officedocument.presentationml.tags+xml"/>
  <Override PartName="/ppt/tags/tag450.xml" ContentType="application/vnd.openxmlformats-officedocument.presentationml.tags+xml"/>
  <Override PartName="/ppt/tags/tag451.xml" ContentType="application/vnd.openxmlformats-officedocument.presentationml.tags+xml"/>
  <Override PartName="/ppt/tags/tag452.xml" ContentType="application/vnd.openxmlformats-officedocument.presentationml.tags+xml"/>
  <Override PartName="/ppt/tags/tag453.xml" ContentType="application/vnd.openxmlformats-officedocument.presentationml.tags+xml"/>
  <Override PartName="/ppt/tags/tag454.xml" ContentType="application/vnd.openxmlformats-officedocument.presentationml.tags+xml"/>
  <Override PartName="/ppt/tags/tag455.xml" ContentType="application/vnd.openxmlformats-officedocument.presentationml.tags+xml"/>
  <Override PartName="/ppt/tags/tag456.xml" ContentType="application/vnd.openxmlformats-officedocument.presentationml.tags+xml"/>
  <Override PartName="/ppt/tags/tag457.xml" ContentType="application/vnd.openxmlformats-officedocument.presentationml.tags+xml"/>
  <Override PartName="/ppt/tags/tag458.xml" ContentType="application/vnd.openxmlformats-officedocument.presentationml.tags+xml"/>
  <Override PartName="/ppt/tags/tag459.xml" ContentType="application/vnd.openxmlformats-officedocument.presentationml.tags+xml"/>
  <Override PartName="/ppt/tags/tag460.xml" ContentType="application/vnd.openxmlformats-officedocument.presentationml.tags+xml"/>
  <Override PartName="/ppt/tags/tag461.xml" ContentType="application/vnd.openxmlformats-officedocument.presentationml.tags+xml"/>
  <Override PartName="/ppt/tags/tag462.xml" ContentType="application/vnd.openxmlformats-officedocument.presentationml.tags+xml"/>
  <Override PartName="/ppt/tags/tag463.xml" ContentType="application/vnd.openxmlformats-officedocument.presentationml.tags+xml"/>
  <Override PartName="/ppt/tags/tag464.xml" ContentType="application/vnd.openxmlformats-officedocument.presentationml.tags+xml"/>
  <Override PartName="/ppt/tags/tag465.xml" ContentType="application/vnd.openxmlformats-officedocument.presentationml.tags+xml"/>
  <Override PartName="/ppt/tags/tag466.xml" ContentType="application/vnd.openxmlformats-officedocument.presentationml.tags+xml"/>
  <Override PartName="/ppt/notesSlides/notesSlide29.xml" ContentType="application/vnd.openxmlformats-officedocument.presentationml.notesSlide+xml"/>
  <Override PartName="/ppt/tags/tag467.xml" ContentType="application/vnd.openxmlformats-officedocument.presentationml.tags+xml"/>
  <Override PartName="/ppt/tags/tag468.xml" ContentType="application/vnd.openxmlformats-officedocument.presentationml.tags+xml"/>
  <Override PartName="/ppt/notesSlides/notesSlide30.xml" ContentType="application/vnd.openxmlformats-officedocument.presentationml.notesSlide+xml"/>
  <Override PartName="/ppt/tags/tag469.xml" ContentType="application/vnd.openxmlformats-officedocument.presentationml.tags+xml"/>
  <Override PartName="/ppt/tags/tag470.xml" ContentType="application/vnd.openxmlformats-officedocument.presentationml.tags+xml"/>
  <Override PartName="/ppt/tags/tag471.xml" ContentType="application/vnd.openxmlformats-officedocument.presentationml.tags+xml"/>
  <Override PartName="/ppt/tags/tag472.xml" ContentType="application/vnd.openxmlformats-officedocument.presentationml.tags+xml"/>
  <Override PartName="/ppt/tags/tag473.xml" ContentType="application/vnd.openxmlformats-officedocument.presentationml.tags+xml"/>
  <Override PartName="/ppt/tags/tag474.xml" ContentType="application/vnd.openxmlformats-officedocument.presentationml.tags+xml"/>
  <Override PartName="/ppt/tags/tag475.xml" ContentType="application/vnd.openxmlformats-officedocument.presentationml.tags+xml"/>
  <Override PartName="/ppt/tags/tag476.xml" ContentType="application/vnd.openxmlformats-officedocument.presentationml.tags+xml"/>
  <Override PartName="/ppt/tags/tag477.xml" ContentType="application/vnd.openxmlformats-officedocument.presentationml.tags+xml"/>
  <Override PartName="/ppt/tags/tag478.xml" ContentType="application/vnd.openxmlformats-officedocument.presentationml.tags+xml"/>
  <Override PartName="/ppt/tags/tag479.xml" ContentType="application/vnd.openxmlformats-officedocument.presentationml.tags+xml"/>
  <Override PartName="/ppt/tags/tag480.xml" ContentType="application/vnd.openxmlformats-officedocument.presentationml.tags+xml"/>
  <Override PartName="/ppt/tags/tag481.xml" ContentType="application/vnd.openxmlformats-officedocument.presentationml.tags+xml"/>
  <Override PartName="/ppt/tags/tag482.xml" ContentType="application/vnd.openxmlformats-officedocument.presentationml.tags+xml"/>
  <Override PartName="/ppt/tags/tag483.xml" ContentType="application/vnd.openxmlformats-officedocument.presentationml.tags+xml"/>
  <Override PartName="/ppt/tags/tag484.xml" ContentType="application/vnd.openxmlformats-officedocument.presentationml.tags+xml"/>
  <Override PartName="/ppt/tags/tag485.xml" ContentType="application/vnd.openxmlformats-officedocument.presentationml.tags+xml"/>
  <Override PartName="/ppt/tags/tag486.xml" ContentType="application/vnd.openxmlformats-officedocument.presentationml.tags+xml"/>
  <Override PartName="/ppt/tags/tag487.xml" ContentType="application/vnd.openxmlformats-officedocument.presentationml.tags+xml"/>
  <Override PartName="/ppt/tags/tag488.xml" ContentType="application/vnd.openxmlformats-officedocument.presentationml.tags+xml"/>
  <Override PartName="/ppt/tags/tag489.xml" ContentType="application/vnd.openxmlformats-officedocument.presentationml.tags+xml"/>
  <Override PartName="/ppt/tags/tag490.xml" ContentType="application/vnd.openxmlformats-officedocument.presentationml.tags+xml"/>
  <Override PartName="/ppt/tags/tag491.xml" ContentType="application/vnd.openxmlformats-officedocument.presentationml.tags+xml"/>
  <Override PartName="/ppt/tags/tag492.xml" ContentType="application/vnd.openxmlformats-officedocument.presentationml.tags+xml"/>
  <Override PartName="/ppt/tags/tag493.xml" ContentType="application/vnd.openxmlformats-officedocument.presentationml.tags+xml"/>
  <Override PartName="/ppt/tags/tag494.xml" ContentType="application/vnd.openxmlformats-officedocument.presentationml.tags+xml"/>
  <Override PartName="/ppt/tags/tag495.xml" ContentType="application/vnd.openxmlformats-officedocument.presentationml.tags+xml"/>
  <Override PartName="/ppt/tags/tag496.xml" ContentType="application/vnd.openxmlformats-officedocument.presentationml.tags+xml"/>
  <Override PartName="/ppt/tags/tag497.xml" ContentType="application/vnd.openxmlformats-officedocument.presentationml.tags+xml"/>
  <Override PartName="/ppt/tags/tag498.xml" ContentType="application/vnd.openxmlformats-officedocument.presentationml.tags+xml"/>
  <Override PartName="/ppt/tags/tag499.xml" ContentType="application/vnd.openxmlformats-officedocument.presentationml.tags+xml"/>
  <Override PartName="/ppt/tags/tag500.xml" ContentType="application/vnd.openxmlformats-officedocument.presentationml.tags+xml"/>
  <Override PartName="/ppt/tags/tag501.xml" ContentType="application/vnd.openxmlformats-officedocument.presentationml.tags+xml"/>
  <Override PartName="/ppt/tags/tag502.xml" ContentType="application/vnd.openxmlformats-officedocument.presentationml.tags+xml"/>
  <Override PartName="/ppt/tags/tag503.xml" ContentType="application/vnd.openxmlformats-officedocument.presentationml.tags+xml"/>
  <Override PartName="/ppt/tags/tag504.xml" ContentType="application/vnd.openxmlformats-officedocument.presentationml.tags+xml"/>
  <Override PartName="/ppt/tags/tag505.xml" ContentType="application/vnd.openxmlformats-officedocument.presentationml.tags+xml"/>
  <Override PartName="/ppt/tags/tag506.xml" ContentType="application/vnd.openxmlformats-officedocument.presentationml.tags+xml"/>
  <Override PartName="/ppt/notesSlides/notesSlide31.xml" ContentType="application/vnd.openxmlformats-officedocument.presentationml.notesSlide+xml"/>
  <Override PartName="/ppt/tags/tag507.xml" ContentType="application/vnd.openxmlformats-officedocument.presentationml.tags+xml"/>
  <Override PartName="/ppt/tags/tag508.xml" ContentType="application/vnd.openxmlformats-officedocument.presentationml.tags+xml"/>
  <Override PartName="/ppt/tags/tag509.xml" ContentType="application/vnd.openxmlformats-officedocument.presentationml.tags+xml"/>
  <Override PartName="/ppt/tags/tag510.xml" ContentType="application/vnd.openxmlformats-officedocument.presentationml.tags+xml"/>
  <Override PartName="/ppt/tags/tag511.xml" ContentType="application/vnd.openxmlformats-officedocument.presentationml.tags+xml"/>
  <Override PartName="/ppt/tags/tag512.xml" ContentType="application/vnd.openxmlformats-officedocument.presentationml.tags+xml"/>
  <Override PartName="/ppt/tags/tag513.xml" ContentType="application/vnd.openxmlformats-officedocument.presentationml.tags+xml"/>
  <Override PartName="/ppt/tags/tag514.xml" ContentType="application/vnd.openxmlformats-officedocument.presentationml.tags+xml"/>
  <Override PartName="/ppt/tags/tag515.xml" ContentType="application/vnd.openxmlformats-officedocument.presentationml.tags+xml"/>
  <Override PartName="/ppt/tags/tag516.xml" ContentType="application/vnd.openxmlformats-officedocument.presentationml.tags+xml"/>
  <Override PartName="/ppt/tags/tag517.xml" ContentType="application/vnd.openxmlformats-officedocument.presentationml.tags+xml"/>
  <Override PartName="/ppt/tags/tag518.xml" ContentType="application/vnd.openxmlformats-officedocument.presentationml.tags+xml"/>
  <Override PartName="/ppt/tags/tag519.xml" ContentType="application/vnd.openxmlformats-officedocument.presentationml.tags+xml"/>
  <Override PartName="/ppt/tags/tag520.xml" ContentType="application/vnd.openxmlformats-officedocument.presentationml.tags+xml"/>
  <Override PartName="/ppt/notesSlides/notesSlide32.xml" ContentType="application/vnd.openxmlformats-officedocument.presentationml.notesSlide+xml"/>
  <Override PartName="/ppt/tags/tag521.xml" ContentType="application/vnd.openxmlformats-officedocument.presentationml.tags+xml"/>
  <Override PartName="/ppt/tags/tag522.xml" ContentType="application/vnd.openxmlformats-officedocument.presentationml.tags+xml"/>
  <Override PartName="/ppt/tags/tag523.xml" ContentType="application/vnd.openxmlformats-officedocument.presentationml.tags+xml"/>
  <Override PartName="/ppt/tags/tag524.xml" ContentType="application/vnd.openxmlformats-officedocument.presentationml.tags+xml"/>
  <Override PartName="/ppt/tags/tag525.xml" ContentType="application/vnd.openxmlformats-officedocument.presentationml.tags+xml"/>
  <Override PartName="/ppt/tags/tag526.xml" ContentType="application/vnd.openxmlformats-officedocument.presentationml.tags+xml"/>
  <Override PartName="/ppt/tags/tag527.xml" ContentType="application/vnd.openxmlformats-officedocument.presentationml.tags+xml"/>
  <Override PartName="/ppt/tags/tag528.xml" ContentType="application/vnd.openxmlformats-officedocument.presentationml.tags+xml"/>
  <Override PartName="/ppt/tags/tag529.xml" ContentType="application/vnd.openxmlformats-officedocument.presentationml.tags+xml"/>
  <Override PartName="/ppt/tags/tag530.xml" ContentType="application/vnd.openxmlformats-officedocument.presentationml.tags+xml"/>
  <Override PartName="/ppt/tags/tag531.xml" ContentType="application/vnd.openxmlformats-officedocument.presentationml.tags+xml"/>
  <Override PartName="/ppt/tags/tag532.xml" ContentType="application/vnd.openxmlformats-officedocument.presentationml.tags+xml"/>
  <Override PartName="/ppt/tags/tag533.xml" ContentType="application/vnd.openxmlformats-officedocument.presentationml.tags+xml"/>
  <Override PartName="/ppt/tags/tag534.xml" ContentType="application/vnd.openxmlformats-officedocument.presentationml.tags+xml"/>
  <Override PartName="/ppt/tags/tag535.xml" ContentType="application/vnd.openxmlformats-officedocument.presentationml.tags+xml"/>
  <Override PartName="/ppt/tags/tag536.xml" ContentType="application/vnd.openxmlformats-officedocument.presentationml.tags+xml"/>
  <Override PartName="/ppt/tags/tag537.xml" ContentType="application/vnd.openxmlformats-officedocument.presentationml.tags+xml"/>
  <Override PartName="/ppt/tags/tag538.xml" ContentType="application/vnd.openxmlformats-officedocument.presentationml.tags+xml"/>
  <Override PartName="/ppt/tags/tag539.xml" ContentType="application/vnd.openxmlformats-officedocument.presentationml.tags+xml"/>
  <Override PartName="/ppt/tags/tag540.xml" ContentType="application/vnd.openxmlformats-officedocument.presentationml.tags+xml"/>
  <Override PartName="/ppt/tags/tag541.xml" ContentType="application/vnd.openxmlformats-officedocument.presentationml.tags+xml"/>
  <Override PartName="/ppt/tags/tag542.xml" ContentType="application/vnd.openxmlformats-officedocument.presentationml.tags+xml"/>
  <Override PartName="/ppt/tags/tag543.xml" ContentType="application/vnd.openxmlformats-officedocument.presentationml.tags+xml"/>
  <Override PartName="/ppt/tags/tag544.xml" ContentType="application/vnd.openxmlformats-officedocument.presentationml.tags+xml"/>
  <Override PartName="/ppt/tags/tag545.xml" ContentType="application/vnd.openxmlformats-officedocument.presentationml.tags+xml"/>
  <Override PartName="/ppt/tags/tag546.xml" ContentType="application/vnd.openxmlformats-officedocument.presentationml.tags+xml"/>
  <Override PartName="/ppt/tags/tag547.xml" ContentType="application/vnd.openxmlformats-officedocument.presentationml.tags+xml"/>
  <Override PartName="/ppt/tags/tag548.xml" ContentType="application/vnd.openxmlformats-officedocument.presentationml.tags+xml"/>
  <Override PartName="/ppt/tags/tag549.xml" ContentType="application/vnd.openxmlformats-officedocument.presentationml.tags+xml"/>
  <Override PartName="/ppt/tags/tag550.xml" ContentType="application/vnd.openxmlformats-officedocument.presentationml.tags+xml"/>
  <Override PartName="/ppt/tags/tag551.xml" ContentType="application/vnd.openxmlformats-officedocument.presentationml.tags+xml"/>
  <Override PartName="/ppt/tags/tag552.xml" ContentType="application/vnd.openxmlformats-officedocument.presentationml.tags+xml"/>
  <Override PartName="/ppt/tags/tag553.xml" ContentType="application/vnd.openxmlformats-officedocument.presentationml.tags+xml"/>
  <Override PartName="/ppt/tags/tag554.xml" ContentType="application/vnd.openxmlformats-officedocument.presentationml.tags+xml"/>
  <Override PartName="/ppt/tags/tag555.xml" ContentType="application/vnd.openxmlformats-officedocument.presentationml.tags+xml"/>
  <Override PartName="/ppt/tags/tag556.xml" ContentType="application/vnd.openxmlformats-officedocument.presentationml.tags+xml"/>
  <Override PartName="/ppt/tags/tag557.xml" ContentType="application/vnd.openxmlformats-officedocument.presentationml.tags+xml"/>
  <Override PartName="/ppt/tags/tag558.xml" ContentType="application/vnd.openxmlformats-officedocument.presentationml.tags+xml"/>
  <Override PartName="/ppt/tags/tag559.xml" ContentType="application/vnd.openxmlformats-officedocument.presentationml.tags+xml"/>
  <Override PartName="/ppt/tags/tag560.xml" ContentType="application/vnd.openxmlformats-officedocument.presentationml.tags+xml"/>
  <Override PartName="/ppt/tags/tag561.xml" ContentType="application/vnd.openxmlformats-officedocument.presentationml.tags+xml"/>
  <Override PartName="/ppt/tags/tag562.xml" ContentType="application/vnd.openxmlformats-officedocument.presentationml.tags+xml"/>
  <Override PartName="/ppt/tags/tag563.xml" ContentType="application/vnd.openxmlformats-officedocument.presentationml.tags+xml"/>
  <Override PartName="/ppt/tags/tag564.xml" ContentType="application/vnd.openxmlformats-officedocument.presentationml.tags+xml"/>
  <Override PartName="/ppt/tags/tag565.xml" ContentType="application/vnd.openxmlformats-officedocument.presentationml.tags+xml"/>
  <Override PartName="/ppt/tags/tag566.xml" ContentType="application/vnd.openxmlformats-officedocument.presentationml.tags+xml"/>
  <Override PartName="/ppt/tags/tag567.xml" ContentType="application/vnd.openxmlformats-officedocument.presentationml.tags+xml"/>
  <Override PartName="/ppt/tags/tag568.xml" ContentType="application/vnd.openxmlformats-officedocument.presentationml.tags+xml"/>
  <Override PartName="/ppt/tags/tag569.xml" ContentType="application/vnd.openxmlformats-officedocument.presentationml.tags+xml"/>
  <Override PartName="/ppt/tags/tag570.xml" ContentType="application/vnd.openxmlformats-officedocument.presentationml.tags+xml"/>
  <Override PartName="/ppt/tags/tag571.xml" ContentType="application/vnd.openxmlformats-officedocument.presentationml.tags+xml"/>
  <Override PartName="/ppt/tags/tag572.xml" ContentType="application/vnd.openxmlformats-officedocument.presentationml.tags+xml"/>
  <Override PartName="/ppt/tags/tag573.xml" ContentType="application/vnd.openxmlformats-officedocument.presentationml.tags+xml"/>
  <Override PartName="/ppt/tags/tag574.xml" ContentType="application/vnd.openxmlformats-officedocument.presentationml.tags+xml"/>
  <Override PartName="/ppt/notesSlides/notesSlide33.xml" ContentType="application/vnd.openxmlformats-officedocument.presentationml.notesSlide+xml"/>
  <Override PartName="/ppt/tags/tag575.xml" ContentType="application/vnd.openxmlformats-officedocument.presentationml.tags+xml"/>
  <Override PartName="/ppt/tags/tag576.xml" ContentType="application/vnd.openxmlformats-officedocument.presentationml.tags+xml"/>
  <Override PartName="/ppt/tags/tag577.xml" ContentType="application/vnd.openxmlformats-officedocument.presentationml.tags+xml"/>
  <Override PartName="/ppt/notesSlides/notesSlide34.xml" ContentType="application/vnd.openxmlformats-officedocument.presentationml.notesSlide+xml"/>
  <Override PartName="/ppt/tags/tag578.xml" ContentType="application/vnd.openxmlformats-officedocument.presentationml.tags+xml"/>
  <Override PartName="/ppt/tags/tag579.xml" ContentType="application/vnd.openxmlformats-officedocument.presentationml.tags+xml"/>
  <Override PartName="/ppt/tags/tag580.xml" ContentType="application/vnd.openxmlformats-officedocument.presentationml.tags+xml"/>
  <Override PartName="/ppt/tags/tag581.xml" ContentType="application/vnd.openxmlformats-officedocument.presentationml.tags+xml"/>
  <Override PartName="/ppt/tags/tag582.xml" ContentType="application/vnd.openxmlformats-officedocument.presentationml.tags+xml"/>
  <Override PartName="/ppt/tags/tag583.xml" ContentType="application/vnd.openxmlformats-officedocument.presentationml.tags+xml"/>
  <Override PartName="/ppt/tags/tag584.xml" ContentType="application/vnd.openxmlformats-officedocument.presentationml.tags+xml"/>
  <Override PartName="/ppt/tags/tag585.xml" ContentType="application/vnd.openxmlformats-officedocument.presentationml.tags+xml"/>
  <Override PartName="/ppt/tags/tag586.xml" ContentType="application/vnd.openxmlformats-officedocument.presentationml.tags+xml"/>
  <Override PartName="/ppt/tags/tag587.xml" ContentType="application/vnd.openxmlformats-officedocument.presentationml.tags+xml"/>
  <Override PartName="/ppt/tags/tag588.xml" ContentType="application/vnd.openxmlformats-officedocument.presentationml.tags+xml"/>
  <Override PartName="/ppt/tags/tag589.xml" ContentType="application/vnd.openxmlformats-officedocument.presentationml.tags+xml"/>
  <Override PartName="/ppt/tags/tag590.xml" ContentType="application/vnd.openxmlformats-officedocument.presentationml.tags+xml"/>
  <Override PartName="/ppt/tags/tag591.xml" ContentType="application/vnd.openxmlformats-officedocument.presentationml.tags+xml"/>
  <Override PartName="/ppt/tags/tag592.xml" ContentType="application/vnd.openxmlformats-officedocument.presentationml.tags+xml"/>
  <Override PartName="/ppt/tags/tag593.xml" ContentType="application/vnd.openxmlformats-officedocument.presentationml.tags+xml"/>
  <Override PartName="/ppt/tags/tag594.xml" ContentType="application/vnd.openxmlformats-officedocument.presentationml.tags+xml"/>
  <Override PartName="/ppt/tags/tag595.xml" ContentType="application/vnd.openxmlformats-officedocument.presentationml.tags+xml"/>
  <Override PartName="/ppt/tags/tag596.xml" ContentType="application/vnd.openxmlformats-officedocument.presentationml.tags+xml"/>
  <Override PartName="/ppt/tags/tag597.xml" ContentType="application/vnd.openxmlformats-officedocument.presentationml.tags+xml"/>
  <Override PartName="/ppt/tags/tag598.xml" ContentType="application/vnd.openxmlformats-officedocument.presentationml.tags+xml"/>
  <Override PartName="/ppt/tags/tag599.xml" ContentType="application/vnd.openxmlformats-officedocument.presentationml.tags+xml"/>
  <Override PartName="/ppt/tags/tag600.xml" ContentType="application/vnd.openxmlformats-officedocument.presentationml.tags+xml"/>
  <Override PartName="/ppt/tags/tag601.xml" ContentType="application/vnd.openxmlformats-officedocument.presentationml.tags+xml"/>
  <Override PartName="/ppt/tags/tag602.xml" ContentType="application/vnd.openxmlformats-officedocument.presentationml.tags+xml"/>
  <Override PartName="/ppt/tags/tag603.xml" ContentType="application/vnd.openxmlformats-officedocument.presentationml.tags+xml"/>
  <Override PartName="/ppt/tags/tag604.xml" ContentType="application/vnd.openxmlformats-officedocument.presentationml.tags+xml"/>
  <Override PartName="/ppt/tags/tag605.xml" ContentType="application/vnd.openxmlformats-officedocument.presentationml.tags+xml"/>
  <Override PartName="/ppt/tags/tag606.xml" ContentType="application/vnd.openxmlformats-officedocument.presentationml.tags+xml"/>
  <Override PartName="/ppt/tags/tag607.xml" ContentType="application/vnd.openxmlformats-officedocument.presentationml.tags+xml"/>
  <Override PartName="/ppt/tags/tag608.xml" ContentType="application/vnd.openxmlformats-officedocument.presentationml.tags+xml"/>
  <Override PartName="/ppt/notesSlides/notesSlide35.xml" ContentType="application/vnd.openxmlformats-officedocument.presentationml.notesSlide+xml"/>
  <Override PartName="/ppt/tags/tag609.xml" ContentType="application/vnd.openxmlformats-officedocument.presentationml.tags+xml"/>
  <Override PartName="/ppt/tags/tag610.xml" ContentType="application/vnd.openxmlformats-officedocument.presentationml.tags+xml"/>
  <Override PartName="/ppt/tags/tag611.xml" ContentType="application/vnd.openxmlformats-officedocument.presentationml.tags+xml"/>
  <Override PartName="/ppt/tags/tag612.xml" ContentType="application/vnd.openxmlformats-officedocument.presentationml.tags+xml"/>
  <Override PartName="/ppt/tags/tag613.xml" ContentType="application/vnd.openxmlformats-officedocument.presentationml.tags+xml"/>
  <Override PartName="/ppt/tags/tag614.xml" ContentType="application/vnd.openxmlformats-officedocument.presentationml.tags+xml"/>
  <Override PartName="/ppt/tags/tag615.xml" ContentType="application/vnd.openxmlformats-officedocument.presentationml.tags+xml"/>
  <Override PartName="/ppt/tags/tag616.xml" ContentType="application/vnd.openxmlformats-officedocument.presentationml.tags+xml"/>
  <Override PartName="/ppt/tags/tag617.xml" ContentType="application/vnd.openxmlformats-officedocument.presentationml.tags+xml"/>
  <Override PartName="/ppt/tags/tag618.xml" ContentType="application/vnd.openxmlformats-officedocument.presentationml.tags+xml"/>
  <Override PartName="/ppt/tags/tag619.xml" ContentType="application/vnd.openxmlformats-officedocument.presentationml.tags+xml"/>
  <Override PartName="/ppt/tags/tag620.xml" ContentType="application/vnd.openxmlformats-officedocument.presentationml.tags+xml"/>
  <Override PartName="/ppt/tags/tag621.xml" ContentType="application/vnd.openxmlformats-officedocument.presentationml.tags+xml"/>
  <Override PartName="/ppt/tags/tag622.xml" ContentType="application/vnd.openxmlformats-officedocument.presentationml.tags+xml"/>
  <Override PartName="/ppt/tags/tag623.xml" ContentType="application/vnd.openxmlformats-officedocument.presentationml.tags+xml"/>
  <Override PartName="/ppt/tags/tag624.xml" ContentType="application/vnd.openxmlformats-officedocument.presentationml.tags+xml"/>
  <Override PartName="/ppt/tags/tag625.xml" ContentType="application/vnd.openxmlformats-officedocument.presentationml.tags+xml"/>
  <Override PartName="/ppt/tags/tag626.xml" ContentType="application/vnd.openxmlformats-officedocument.presentationml.tags+xml"/>
  <Override PartName="/ppt/tags/tag627.xml" ContentType="application/vnd.openxmlformats-officedocument.presentationml.tags+xml"/>
  <Override PartName="/ppt/tags/tag628.xml" ContentType="application/vnd.openxmlformats-officedocument.presentationml.tags+xml"/>
  <Override PartName="/ppt/tags/tag629.xml" ContentType="application/vnd.openxmlformats-officedocument.presentationml.tags+xml"/>
  <Override PartName="/ppt/tags/tag630.xml" ContentType="application/vnd.openxmlformats-officedocument.presentationml.tags+xml"/>
  <Override PartName="/ppt/tags/tag631.xml" ContentType="application/vnd.openxmlformats-officedocument.presentationml.tags+xml"/>
  <Override PartName="/ppt/tags/tag632.xml" ContentType="application/vnd.openxmlformats-officedocument.presentationml.tags+xml"/>
  <Override PartName="/ppt/tags/tag633.xml" ContentType="application/vnd.openxmlformats-officedocument.presentationml.tags+xml"/>
  <Override PartName="/ppt/tags/tag634.xml" ContentType="application/vnd.openxmlformats-officedocument.presentationml.tags+xml"/>
  <Override PartName="/ppt/tags/tag635.xml" ContentType="application/vnd.openxmlformats-officedocument.presentationml.tags+xml"/>
  <Override PartName="/ppt/tags/tag636.xml" ContentType="application/vnd.openxmlformats-officedocument.presentationml.tags+xml"/>
  <Override PartName="/ppt/tags/tag637.xml" ContentType="application/vnd.openxmlformats-officedocument.presentationml.tags+xml"/>
  <Override PartName="/ppt/tags/tag638.xml" ContentType="application/vnd.openxmlformats-officedocument.presentationml.tags+xml"/>
  <Override PartName="/ppt/tags/tag639.xml" ContentType="application/vnd.openxmlformats-officedocument.presentationml.tags+xml"/>
  <Override PartName="/ppt/tags/tag640.xml" ContentType="application/vnd.openxmlformats-officedocument.presentationml.tags+xml"/>
  <Override PartName="/ppt/tags/tag641.xml" ContentType="application/vnd.openxmlformats-officedocument.presentationml.tags+xml"/>
  <Override PartName="/ppt/tags/tag642.xml" ContentType="application/vnd.openxmlformats-officedocument.presentationml.tags+xml"/>
  <Override PartName="/ppt/tags/tag643.xml" ContentType="application/vnd.openxmlformats-officedocument.presentationml.tags+xml"/>
  <Override PartName="/ppt/notesSlides/notesSlide36.xml" ContentType="application/vnd.openxmlformats-officedocument.presentationml.notesSlide+xml"/>
  <Override PartName="/ppt/tags/tag644.xml" ContentType="application/vnd.openxmlformats-officedocument.presentationml.tags+xml"/>
  <Override PartName="/ppt/tags/tag645.xml" ContentType="application/vnd.openxmlformats-officedocument.presentationml.tags+xml"/>
  <Override PartName="/ppt/tags/tag646.xml" ContentType="application/vnd.openxmlformats-officedocument.presentationml.tags+xml"/>
  <Override PartName="/ppt/tags/tag647.xml" ContentType="application/vnd.openxmlformats-officedocument.presentationml.tags+xml"/>
  <Override PartName="/ppt/tags/tag648.xml" ContentType="application/vnd.openxmlformats-officedocument.presentationml.tags+xml"/>
  <Override PartName="/ppt/tags/tag649.xml" ContentType="application/vnd.openxmlformats-officedocument.presentationml.tags+xml"/>
  <Override PartName="/ppt/tags/tag650.xml" ContentType="application/vnd.openxmlformats-officedocument.presentationml.tags+xml"/>
  <Override PartName="/ppt/tags/tag651.xml" ContentType="application/vnd.openxmlformats-officedocument.presentationml.tags+xml"/>
  <Override PartName="/ppt/tags/tag652.xml" ContentType="application/vnd.openxmlformats-officedocument.presentationml.tags+xml"/>
  <Override PartName="/ppt/tags/tag653.xml" ContentType="application/vnd.openxmlformats-officedocument.presentationml.tags+xml"/>
  <Override PartName="/ppt/tags/tag654.xml" ContentType="application/vnd.openxmlformats-officedocument.presentationml.tags+xml"/>
  <Override PartName="/ppt/tags/tag655.xml" ContentType="application/vnd.openxmlformats-officedocument.presentationml.tags+xml"/>
  <Override PartName="/ppt/tags/tag656.xml" ContentType="application/vnd.openxmlformats-officedocument.presentationml.tags+xml"/>
  <Override PartName="/ppt/tags/tag657.xml" ContentType="application/vnd.openxmlformats-officedocument.presentationml.tags+xml"/>
  <Override PartName="/ppt/tags/tag658.xml" ContentType="application/vnd.openxmlformats-officedocument.presentationml.tags+xml"/>
  <Override PartName="/ppt/tags/tag659.xml" ContentType="application/vnd.openxmlformats-officedocument.presentationml.tags+xml"/>
  <Override PartName="/ppt/tags/tag660.xml" ContentType="application/vnd.openxmlformats-officedocument.presentationml.tags+xml"/>
  <Override PartName="/ppt/tags/tag661.xml" ContentType="application/vnd.openxmlformats-officedocument.presentationml.tags+xml"/>
  <Override PartName="/ppt/tags/tag662.xml" ContentType="application/vnd.openxmlformats-officedocument.presentationml.tags+xml"/>
  <Override PartName="/ppt/tags/tag663.xml" ContentType="application/vnd.openxmlformats-officedocument.presentationml.tags+xml"/>
  <Override PartName="/ppt/tags/tag664.xml" ContentType="application/vnd.openxmlformats-officedocument.presentationml.tags+xml"/>
  <Override PartName="/ppt/tags/tag665.xml" ContentType="application/vnd.openxmlformats-officedocument.presentationml.tags+xml"/>
  <Override PartName="/ppt/tags/tag666.xml" ContentType="application/vnd.openxmlformats-officedocument.presentationml.tags+xml"/>
  <Override PartName="/ppt/tags/tag667.xml" ContentType="application/vnd.openxmlformats-officedocument.presentationml.tags+xml"/>
  <Override PartName="/ppt/tags/tag668.xml" ContentType="application/vnd.openxmlformats-officedocument.presentationml.tags+xml"/>
  <Override PartName="/ppt/tags/tag669.xml" ContentType="application/vnd.openxmlformats-officedocument.presentationml.tags+xml"/>
  <Override PartName="/ppt/tags/tag670.xml" ContentType="application/vnd.openxmlformats-officedocument.presentationml.tags+xml"/>
  <Override PartName="/ppt/tags/tag671.xml" ContentType="application/vnd.openxmlformats-officedocument.presentationml.tags+xml"/>
  <Override PartName="/ppt/tags/tag672.xml" ContentType="application/vnd.openxmlformats-officedocument.presentationml.tags+xml"/>
  <Override PartName="/ppt/tags/tag673.xml" ContentType="application/vnd.openxmlformats-officedocument.presentationml.tags+xml"/>
  <Override PartName="/ppt/tags/tag674.xml" ContentType="application/vnd.openxmlformats-officedocument.presentationml.tags+xml"/>
  <Override PartName="/ppt/tags/tag675.xml" ContentType="application/vnd.openxmlformats-officedocument.presentationml.tags+xml"/>
  <Override PartName="/ppt/tags/tag676.xml" ContentType="application/vnd.openxmlformats-officedocument.presentationml.tags+xml"/>
  <Override PartName="/ppt/tags/tag677.xml" ContentType="application/vnd.openxmlformats-officedocument.presentationml.tags+xml"/>
  <Override PartName="/ppt/tags/tag678.xml" ContentType="application/vnd.openxmlformats-officedocument.presentationml.tags+xml"/>
  <Override PartName="/ppt/tags/tag679.xml" ContentType="application/vnd.openxmlformats-officedocument.presentationml.tags+xml"/>
  <Override PartName="/ppt/tags/tag680.xml" ContentType="application/vnd.openxmlformats-officedocument.presentationml.tags+xml"/>
  <Override PartName="/ppt/tags/tag681.xml" ContentType="application/vnd.openxmlformats-officedocument.presentationml.tags+xml"/>
  <Override PartName="/ppt/tags/tag682.xml" ContentType="application/vnd.openxmlformats-officedocument.presentationml.tags+xml"/>
  <Override PartName="/ppt/tags/tag683.xml" ContentType="application/vnd.openxmlformats-officedocument.presentationml.tags+xml"/>
  <Override PartName="/ppt/tags/tag684.xml" ContentType="application/vnd.openxmlformats-officedocument.presentationml.tags+xml"/>
  <Override PartName="/ppt/notesSlides/notesSlide37.xml" ContentType="application/vnd.openxmlformats-officedocument.presentationml.notesSlide+xml"/>
  <Override PartName="/ppt/tags/tag685.xml" ContentType="application/vnd.openxmlformats-officedocument.presentationml.tags+xml"/>
  <Override PartName="/ppt/tags/tag686.xml" ContentType="application/vnd.openxmlformats-officedocument.presentationml.tags+xml"/>
  <Override PartName="/ppt/tags/tag687.xml" ContentType="application/vnd.openxmlformats-officedocument.presentationml.tags+xml"/>
  <Override PartName="/ppt/tags/tag688.xml" ContentType="application/vnd.openxmlformats-officedocument.presentationml.tags+xml"/>
  <Override PartName="/ppt/tags/tag689.xml" ContentType="application/vnd.openxmlformats-officedocument.presentationml.tags+xml"/>
  <Override PartName="/ppt/tags/tag690.xml" ContentType="application/vnd.openxmlformats-officedocument.presentationml.tags+xml"/>
  <Override PartName="/ppt/tags/tag691.xml" ContentType="application/vnd.openxmlformats-officedocument.presentationml.tags+xml"/>
  <Override PartName="/ppt/tags/tag692.xml" ContentType="application/vnd.openxmlformats-officedocument.presentationml.tags+xml"/>
  <Override PartName="/ppt/tags/tag693.xml" ContentType="application/vnd.openxmlformats-officedocument.presentationml.tags+xml"/>
  <Override PartName="/ppt/tags/tag694.xml" ContentType="application/vnd.openxmlformats-officedocument.presentationml.tags+xml"/>
  <Override PartName="/ppt/tags/tag695.xml" ContentType="application/vnd.openxmlformats-officedocument.presentationml.tags+xml"/>
  <Override PartName="/ppt/tags/tag696.xml" ContentType="application/vnd.openxmlformats-officedocument.presentationml.tags+xml"/>
  <Override PartName="/ppt/tags/tag697.xml" ContentType="application/vnd.openxmlformats-officedocument.presentationml.tags+xml"/>
  <Override PartName="/ppt/tags/tag698.xml" ContentType="application/vnd.openxmlformats-officedocument.presentationml.tags+xml"/>
  <Override PartName="/ppt/tags/tag699.xml" ContentType="application/vnd.openxmlformats-officedocument.presentationml.tags+xml"/>
  <Override PartName="/ppt/tags/tag700.xml" ContentType="application/vnd.openxmlformats-officedocument.presentationml.tags+xml"/>
  <Override PartName="/ppt/tags/tag701.xml" ContentType="application/vnd.openxmlformats-officedocument.presentationml.tags+xml"/>
  <Override PartName="/ppt/tags/tag702.xml" ContentType="application/vnd.openxmlformats-officedocument.presentationml.tags+xml"/>
  <Override PartName="/ppt/tags/tag703.xml" ContentType="application/vnd.openxmlformats-officedocument.presentationml.tags+xml"/>
  <Override PartName="/ppt/tags/tag704.xml" ContentType="application/vnd.openxmlformats-officedocument.presentationml.tags+xml"/>
  <Override PartName="/ppt/tags/tag705.xml" ContentType="application/vnd.openxmlformats-officedocument.presentationml.tags+xml"/>
  <Override PartName="/ppt/tags/tag706.xml" ContentType="application/vnd.openxmlformats-officedocument.presentationml.tags+xml"/>
  <Override PartName="/ppt/tags/tag707.xml" ContentType="application/vnd.openxmlformats-officedocument.presentationml.tags+xml"/>
  <Override PartName="/ppt/tags/tag708.xml" ContentType="application/vnd.openxmlformats-officedocument.presentationml.tags+xml"/>
  <Override PartName="/ppt/tags/tag709.xml" ContentType="application/vnd.openxmlformats-officedocument.presentationml.tags+xml"/>
  <Override PartName="/ppt/tags/tag710.xml" ContentType="application/vnd.openxmlformats-officedocument.presentationml.tags+xml"/>
  <Override PartName="/ppt/tags/tag711.xml" ContentType="application/vnd.openxmlformats-officedocument.presentationml.tags+xml"/>
  <Override PartName="/ppt/tags/tag712.xml" ContentType="application/vnd.openxmlformats-officedocument.presentationml.tags+xml"/>
  <Override PartName="/ppt/tags/tag713.xml" ContentType="application/vnd.openxmlformats-officedocument.presentationml.tags+xml"/>
  <Override PartName="/ppt/tags/tag714.xml" ContentType="application/vnd.openxmlformats-officedocument.presentationml.tags+xml"/>
  <Override PartName="/ppt/tags/tag715.xml" ContentType="application/vnd.openxmlformats-officedocument.presentationml.tags+xml"/>
  <Override PartName="/ppt/tags/tag716.xml" ContentType="application/vnd.openxmlformats-officedocument.presentationml.tags+xml"/>
  <Override PartName="/ppt/tags/tag717.xml" ContentType="application/vnd.openxmlformats-officedocument.presentationml.tags+xml"/>
  <Override PartName="/ppt/tags/tag718.xml" ContentType="application/vnd.openxmlformats-officedocument.presentationml.tags+xml"/>
  <Override PartName="/ppt/tags/tag719.xml" ContentType="application/vnd.openxmlformats-officedocument.presentationml.tags+xml"/>
  <Override PartName="/ppt/tags/tag720.xml" ContentType="application/vnd.openxmlformats-officedocument.presentationml.tags+xml"/>
  <Override PartName="/ppt/tags/tag721.xml" ContentType="application/vnd.openxmlformats-officedocument.presentationml.tags+xml"/>
  <Override PartName="/ppt/tags/tag722.xml" ContentType="application/vnd.openxmlformats-officedocument.presentationml.tags+xml"/>
  <Override PartName="/ppt/tags/tag723.xml" ContentType="application/vnd.openxmlformats-officedocument.presentationml.tags+xml"/>
  <Override PartName="/ppt/notesSlides/notesSlide38.xml" ContentType="application/vnd.openxmlformats-officedocument.presentationml.notesSlide+xml"/>
  <Override PartName="/ppt/tags/tag724.xml" ContentType="application/vnd.openxmlformats-officedocument.presentationml.tags+xml"/>
  <Override PartName="/ppt/tags/tag725.xml" ContentType="application/vnd.openxmlformats-officedocument.presentationml.tags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tags/tag726.xml" ContentType="application/vnd.openxmlformats-officedocument.presentationml.tags+xml"/>
  <Override PartName="/ppt/tags/tag727.xml" ContentType="application/vnd.openxmlformats-officedocument.presentationml.tags+xml"/>
  <Override PartName="/ppt/tags/tag728.xml" ContentType="application/vnd.openxmlformats-officedocument.presentationml.tags+xml"/>
  <Override PartName="/ppt/tags/tag729.xml" ContentType="application/vnd.openxmlformats-officedocument.presentationml.tags+xml"/>
  <Override PartName="/ppt/tags/tag730.xml" ContentType="application/vnd.openxmlformats-officedocument.presentationml.tags+xml"/>
  <Override PartName="/ppt/tags/tag731.xml" ContentType="application/vnd.openxmlformats-officedocument.presentationml.tags+xml"/>
  <Override PartName="/ppt/tags/tag732.xml" ContentType="application/vnd.openxmlformats-officedocument.presentationml.tags+xml"/>
  <Override PartName="/ppt/tags/tag733.xml" ContentType="application/vnd.openxmlformats-officedocument.presentationml.tags+xml"/>
  <Override PartName="/ppt/tags/tag734.xml" ContentType="application/vnd.openxmlformats-officedocument.presentationml.tags+xml"/>
  <Override PartName="/ppt/tags/tag735.xml" ContentType="application/vnd.openxmlformats-officedocument.presentationml.tags+xml"/>
  <Override PartName="/ppt/tags/tag736.xml" ContentType="application/vnd.openxmlformats-officedocument.presentationml.tags+xml"/>
  <Override PartName="/ppt/tags/tag737.xml" ContentType="application/vnd.openxmlformats-officedocument.presentationml.tags+xml"/>
  <Override PartName="/ppt/tags/tag738.xml" ContentType="application/vnd.openxmlformats-officedocument.presentationml.tags+xml"/>
  <Override PartName="/ppt/tags/tag739.xml" ContentType="application/vnd.openxmlformats-officedocument.presentationml.tags+xml"/>
  <Override PartName="/ppt/tags/tag740.xml" ContentType="application/vnd.openxmlformats-officedocument.presentationml.tags+xml"/>
  <Override PartName="/ppt/tags/tag741.xml" ContentType="application/vnd.openxmlformats-officedocument.presentationml.tags+xml"/>
  <Override PartName="/ppt/tags/tag742.xml" ContentType="application/vnd.openxmlformats-officedocument.presentationml.tags+xml"/>
  <Override PartName="/ppt/tags/tag743.xml" ContentType="application/vnd.openxmlformats-officedocument.presentationml.tags+xml"/>
  <Override PartName="/ppt/tags/tag744.xml" ContentType="application/vnd.openxmlformats-officedocument.presentationml.tags+xml"/>
  <Override PartName="/ppt/tags/tag745.xml" ContentType="application/vnd.openxmlformats-officedocument.presentationml.tags+xml"/>
  <Override PartName="/ppt/tags/tag746.xml" ContentType="application/vnd.openxmlformats-officedocument.presentationml.tags+xml"/>
  <Override PartName="/ppt/tags/tag747.xml" ContentType="application/vnd.openxmlformats-officedocument.presentationml.tags+xml"/>
  <Override PartName="/ppt/tags/tag748.xml" ContentType="application/vnd.openxmlformats-officedocument.presentationml.tags+xml"/>
  <Override PartName="/ppt/tags/tag749.xml" ContentType="application/vnd.openxmlformats-officedocument.presentationml.tags+xml"/>
  <Override PartName="/ppt/tags/tag750.xml" ContentType="application/vnd.openxmlformats-officedocument.presentationml.tags+xml"/>
  <Override PartName="/ppt/tags/tag751.xml" ContentType="application/vnd.openxmlformats-officedocument.presentationml.tags+xml"/>
  <Override PartName="/ppt/tags/tag752.xml" ContentType="application/vnd.openxmlformats-officedocument.presentationml.tags+xml"/>
  <Override PartName="/ppt/tags/tag753.xml" ContentType="application/vnd.openxmlformats-officedocument.presentationml.tags+xml"/>
  <Override PartName="/ppt/tags/tag754.xml" ContentType="application/vnd.openxmlformats-officedocument.presentationml.tags+xml"/>
  <Override PartName="/ppt/tags/tag755.xml" ContentType="application/vnd.openxmlformats-officedocument.presentationml.tags+xml"/>
  <Override PartName="/ppt/tags/tag756.xml" ContentType="application/vnd.openxmlformats-officedocument.presentationml.tags+xml"/>
  <Override PartName="/ppt/tags/tag757.xml" ContentType="application/vnd.openxmlformats-officedocument.presentationml.tags+xml"/>
  <Override PartName="/ppt/tags/tag758.xml" ContentType="application/vnd.openxmlformats-officedocument.presentationml.tags+xml"/>
  <Override PartName="/ppt/tags/tag759.xml" ContentType="application/vnd.openxmlformats-officedocument.presentationml.tags+xml"/>
  <Override PartName="/ppt/tags/tag760.xml" ContentType="application/vnd.openxmlformats-officedocument.presentationml.tags+xml"/>
  <Override PartName="/ppt/tags/tag761.xml" ContentType="application/vnd.openxmlformats-officedocument.presentationml.tags+xml"/>
  <Override PartName="/ppt/tags/tag762.xml" ContentType="application/vnd.openxmlformats-officedocument.presentationml.tags+xml"/>
  <Override PartName="/ppt/tags/tag763.xml" ContentType="application/vnd.openxmlformats-officedocument.presentationml.tags+xml"/>
  <Override PartName="/ppt/tags/tag764.xml" ContentType="application/vnd.openxmlformats-officedocument.presentationml.tags+xml"/>
  <Override PartName="/ppt/tags/tag765.xml" ContentType="application/vnd.openxmlformats-officedocument.presentationml.tags+xml"/>
  <Override PartName="/ppt/notesSlides/notesSlide41.xml" ContentType="application/vnd.openxmlformats-officedocument.presentationml.notesSlide+xml"/>
  <Override PartName="/ppt/tags/tag766.xml" ContentType="application/vnd.openxmlformats-officedocument.presentationml.tags+xml"/>
  <Override PartName="/ppt/tags/tag767.xml" ContentType="application/vnd.openxmlformats-officedocument.presentationml.tags+xml"/>
  <Override PartName="/ppt/tags/tag768.xml" ContentType="application/vnd.openxmlformats-officedocument.presentationml.tags+xml"/>
  <Override PartName="/ppt/tags/tag769.xml" ContentType="application/vnd.openxmlformats-officedocument.presentationml.tags+xml"/>
  <Override PartName="/ppt/tags/tag770.xml" ContentType="application/vnd.openxmlformats-officedocument.presentationml.tags+xml"/>
  <Override PartName="/ppt/tags/tag771.xml" ContentType="application/vnd.openxmlformats-officedocument.presentationml.tags+xml"/>
  <Override PartName="/ppt/tags/tag772.xml" ContentType="application/vnd.openxmlformats-officedocument.presentationml.tags+xml"/>
  <Override PartName="/ppt/tags/tag773.xml" ContentType="application/vnd.openxmlformats-officedocument.presentationml.tags+xml"/>
  <Override PartName="/ppt/tags/tag774.xml" ContentType="application/vnd.openxmlformats-officedocument.presentationml.tags+xml"/>
  <Override PartName="/ppt/tags/tag775.xml" ContentType="application/vnd.openxmlformats-officedocument.presentationml.tags+xml"/>
  <Override PartName="/ppt/tags/tag776.xml" ContentType="application/vnd.openxmlformats-officedocument.presentationml.tags+xml"/>
  <Override PartName="/ppt/tags/tag777.xml" ContentType="application/vnd.openxmlformats-officedocument.presentationml.tags+xml"/>
  <Override PartName="/ppt/tags/tag778.xml" ContentType="application/vnd.openxmlformats-officedocument.presentationml.tags+xml"/>
  <Override PartName="/ppt/tags/tag779.xml" ContentType="application/vnd.openxmlformats-officedocument.presentationml.tags+xml"/>
  <Override PartName="/ppt/tags/tag780.xml" ContentType="application/vnd.openxmlformats-officedocument.presentationml.tags+xml"/>
  <Override PartName="/ppt/tags/tag781.xml" ContentType="application/vnd.openxmlformats-officedocument.presentationml.tags+xml"/>
  <Override PartName="/ppt/tags/tag782.xml" ContentType="application/vnd.openxmlformats-officedocument.presentationml.tags+xml"/>
  <Override PartName="/ppt/tags/tag783.xml" ContentType="application/vnd.openxmlformats-officedocument.presentationml.tags+xml"/>
  <Override PartName="/ppt/tags/tag784.xml" ContentType="application/vnd.openxmlformats-officedocument.presentationml.tags+xml"/>
  <Override PartName="/ppt/tags/tag785.xml" ContentType="application/vnd.openxmlformats-officedocument.presentationml.tags+xml"/>
  <Override PartName="/ppt/tags/tag786.xml" ContentType="application/vnd.openxmlformats-officedocument.presentationml.tags+xml"/>
  <Override PartName="/ppt/tags/tag787.xml" ContentType="application/vnd.openxmlformats-officedocument.presentationml.tags+xml"/>
  <Override PartName="/ppt/tags/tag788.xml" ContentType="application/vnd.openxmlformats-officedocument.presentationml.tags+xml"/>
  <Override PartName="/ppt/tags/tag789.xml" ContentType="application/vnd.openxmlformats-officedocument.presentationml.tags+xml"/>
  <Override PartName="/ppt/tags/tag790.xml" ContentType="application/vnd.openxmlformats-officedocument.presentationml.tags+xml"/>
  <Override PartName="/ppt/tags/tag791.xml" ContentType="application/vnd.openxmlformats-officedocument.presentationml.tags+xml"/>
  <Override PartName="/ppt/tags/tag792.xml" ContentType="application/vnd.openxmlformats-officedocument.presentationml.tags+xml"/>
  <Override PartName="/ppt/tags/tag793.xml" ContentType="application/vnd.openxmlformats-officedocument.presentationml.tags+xml"/>
  <Override PartName="/ppt/tags/tag794.xml" ContentType="application/vnd.openxmlformats-officedocument.presentationml.tags+xml"/>
  <Override PartName="/ppt/tags/tag795.xml" ContentType="application/vnd.openxmlformats-officedocument.presentationml.tags+xml"/>
  <Override PartName="/ppt/tags/tag796.xml" ContentType="application/vnd.openxmlformats-officedocument.presentationml.tags+xml"/>
  <Override PartName="/ppt/tags/tag797.xml" ContentType="application/vnd.openxmlformats-officedocument.presentationml.tags+xml"/>
  <Override PartName="/ppt/tags/tag798.xml" ContentType="application/vnd.openxmlformats-officedocument.presentationml.tags+xml"/>
  <Override PartName="/ppt/tags/tag799.xml" ContentType="application/vnd.openxmlformats-officedocument.presentationml.tags+xml"/>
  <Override PartName="/ppt/tags/tag800.xml" ContentType="application/vnd.openxmlformats-officedocument.presentationml.tags+xml"/>
  <Override PartName="/ppt/tags/tag801.xml" ContentType="application/vnd.openxmlformats-officedocument.presentationml.tags+xml"/>
  <Override PartName="/ppt/tags/tag802.xml" ContentType="application/vnd.openxmlformats-officedocument.presentationml.tags+xml"/>
  <Override PartName="/ppt/tags/tag803.xml" ContentType="application/vnd.openxmlformats-officedocument.presentationml.tags+xml"/>
  <Override PartName="/ppt/notesSlides/notesSlide42.xml" ContentType="application/vnd.openxmlformats-officedocument.presentationml.notesSlide+xml"/>
  <Override PartName="/ppt/tags/tag804.xml" ContentType="application/vnd.openxmlformats-officedocument.presentationml.tags+xml"/>
  <Override PartName="/ppt/tags/tag805.xml" ContentType="application/vnd.openxmlformats-officedocument.presentationml.tags+xml"/>
  <Override PartName="/ppt/tags/tag806.xml" ContentType="application/vnd.openxmlformats-officedocument.presentationml.tags+xml"/>
  <Override PartName="/ppt/tags/tag807.xml" ContentType="application/vnd.openxmlformats-officedocument.presentationml.tags+xml"/>
  <Override PartName="/ppt/tags/tag808.xml" ContentType="application/vnd.openxmlformats-officedocument.presentationml.tags+xml"/>
  <Override PartName="/ppt/tags/tag809.xml" ContentType="application/vnd.openxmlformats-officedocument.presentationml.tags+xml"/>
  <Override PartName="/ppt/tags/tag810.xml" ContentType="application/vnd.openxmlformats-officedocument.presentationml.tags+xml"/>
  <Override PartName="/ppt/tags/tag811.xml" ContentType="application/vnd.openxmlformats-officedocument.presentationml.tags+xml"/>
  <Override PartName="/ppt/tags/tag812.xml" ContentType="application/vnd.openxmlformats-officedocument.presentationml.tags+xml"/>
  <Override PartName="/ppt/tags/tag813.xml" ContentType="application/vnd.openxmlformats-officedocument.presentationml.tags+xml"/>
  <Override PartName="/ppt/tags/tag814.xml" ContentType="application/vnd.openxmlformats-officedocument.presentationml.tags+xml"/>
  <Override PartName="/ppt/tags/tag815.xml" ContentType="application/vnd.openxmlformats-officedocument.presentationml.tags+xml"/>
  <Override PartName="/ppt/tags/tag816.xml" ContentType="application/vnd.openxmlformats-officedocument.presentationml.tags+xml"/>
  <Override PartName="/ppt/tags/tag817.xml" ContentType="application/vnd.openxmlformats-officedocument.presentationml.tags+xml"/>
  <Override PartName="/ppt/tags/tag818.xml" ContentType="application/vnd.openxmlformats-officedocument.presentationml.tags+xml"/>
  <Override PartName="/ppt/tags/tag819.xml" ContentType="application/vnd.openxmlformats-officedocument.presentationml.tags+xml"/>
  <Override PartName="/ppt/tags/tag820.xml" ContentType="application/vnd.openxmlformats-officedocument.presentationml.tags+xml"/>
  <Override PartName="/ppt/tags/tag821.xml" ContentType="application/vnd.openxmlformats-officedocument.presentationml.tags+xml"/>
  <Override PartName="/ppt/tags/tag822.xml" ContentType="application/vnd.openxmlformats-officedocument.presentationml.tags+xml"/>
  <Override PartName="/ppt/tags/tag823.xml" ContentType="application/vnd.openxmlformats-officedocument.presentationml.tags+xml"/>
  <Override PartName="/ppt/tags/tag824.xml" ContentType="application/vnd.openxmlformats-officedocument.presentationml.tags+xml"/>
  <Override PartName="/ppt/tags/tag825.xml" ContentType="application/vnd.openxmlformats-officedocument.presentationml.tags+xml"/>
  <Override PartName="/ppt/tags/tag826.xml" ContentType="application/vnd.openxmlformats-officedocument.presentationml.tags+xml"/>
  <Override PartName="/ppt/tags/tag827.xml" ContentType="application/vnd.openxmlformats-officedocument.presentationml.tags+xml"/>
  <Override PartName="/ppt/tags/tag828.xml" ContentType="application/vnd.openxmlformats-officedocument.presentationml.tags+xml"/>
  <Override PartName="/ppt/tags/tag829.xml" ContentType="application/vnd.openxmlformats-officedocument.presentationml.tags+xml"/>
  <Override PartName="/ppt/tags/tag830.xml" ContentType="application/vnd.openxmlformats-officedocument.presentationml.tags+xml"/>
  <Override PartName="/ppt/tags/tag831.xml" ContentType="application/vnd.openxmlformats-officedocument.presentationml.tags+xml"/>
  <Override PartName="/ppt/tags/tag832.xml" ContentType="application/vnd.openxmlformats-officedocument.presentationml.tags+xml"/>
  <Override PartName="/ppt/tags/tag833.xml" ContentType="application/vnd.openxmlformats-officedocument.presentationml.tags+xml"/>
  <Override PartName="/ppt/tags/tag834.xml" ContentType="application/vnd.openxmlformats-officedocument.presentationml.tags+xml"/>
  <Override PartName="/ppt/tags/tag835.xml" ContentType="application/vnd.openxmlformats-officedocument.presentationml.tags+xml"/>
  <Override PartName="/ppt/tags/tag836.xml" ContentType="application/vnd.openxmlformats-officedocument.presentationml.tags+xml"/>
  <Override PartName="/ppt/tags/tag837.xml" ContentType="application/vnd.openxmlformats-officedocument.presentationml.tags+xml"/>
  <Override PartName="/ppt/tags/tag838.xml" ContentType="application/vnd.openxmlformats-officedocument.presentationml.tags+xml"/>
  <Override PartName="/ppt/tags/tag839.xml" ContentType="application/vnd.openxmlformats-officedocument.presentationml.tags+xml"/>
  <Override PartName="/ppt/tags/tag840.xml" ContentType="application/vnd.openxmlformats-officedocument.presentationml.tags+xml"/>
  <Override PartName="/ppt/tags/tag841.xml" ContentType="application/vnd.openxmlformats-officedocument.presentationml.tags+xml"/>
  <Override PartName="/ppt/tags/tag842.xml" ContentType="application/vnd.openxmlformats-officedocument.presentationml.tags+xml"/>
  <Override PartName="/ppt/tags/tag843.xml" ContentType="application/vnd.openxmlformats-officedocument.presentationml.tags+xml"/>
  <Override PartName="/ppt/tags/tag844.xml" ContentType="application/vnd.openxmlformats-officedocument.presentationml.tags+xml"/>
  <Override PartName="/ppt/tags/tag845.xml" ContentType="application/vnd.openxmlformats-officedocument.presentationml.tags+xml"/>
  <Override PartName="/ppt/tags/tag846.xml" ContentType="application/vnd.openxmlformats-officedocument.presentationml.tags+xml"/>
  <Override PartName="/ppt/tags/tag847.xml" ContentType="application/vnd.openxmlformats-officedocument.presentationml.tags+xml"/>
  <Override PartName="/ppt/tags/tag848.xml" ContentType="application/vnd.openxmlformats-officedocument.presentationml.tags+xml"/>
  <Override PartName="/ppt/tags/tag849.xml" ContentType="application/vnd.openxmlformats-officedocument.presentationml.tags+xml"/>
  <Override PartName="/ppt/tags/tag850.xml" ContentType="application/vnd.openxmlformats-officedocument.presentationml.tags+xml"/>
  <Override PartName="/ppt/tags/tag851.xml" ContentType="application/vnd.openxmlformats-officedocument.presentationml.tags+xml"/>
  <Override PartName="/ppt/tags/tag852.xml" ContentType="application/vnd.openxmlformats-officedocument.presentationml.tags+xml"/>
  <Override PartName="/ppt/tags/tag853.xml" ContentType="application/vnd.openxmlformats-officedocument.presentationml.tags+xml"/>
  <Override PartName="/ppt/tags/tag854.xml" ContentType="application/vnd.openxmlformats-officedocument.presentationml.tags+xml"/>
  <Override PartName="/ppt/tags/tag855.xml" ContentType="application/vnd.openxmlformats-officedocument.presentationml.tags+xml"/>
  <Override PartName="/ppt/tags/tag856.xml" ContentType="application/vnd.openxmlformats-officedocument.presentationml.tags+xml"/>
  <Override PartName="/ppt/notesSlides/notesSlide43.xml" ContentType="application/vnd.openxmlformats-officedocument.presentationml.notesSlide+xml"/>
  <Override PartName="/ppt/tags/tag857.xml" ContentType="application/vnd.openxmlformats-officedocument.presentationml.tags+xml"/>
  <Override PartName="/ppt/tags/tag858.xml" ContentType="application/vnd.openxmlformats-officedocument.presentationml.tags+xml"/>
  <Override PartName="/ppt/tags/tag859.xml" ContentType="application/vnd.openxmlformats-officedocument.presentationml.tags+xml"/>
  <Override PartName="/ppt/tags/tag860.xml" ContentType="application/vnd.openxmlformats-officedocument.presentationml.tags+xml"/>
  <Override PartName="/ppt/tags/tag861.xml" ContentType="application/vnd.openxmlformats-officedocument.presentationml.tags+xml"/>
  <Override PartName="/ppt/tags/tag862.xml" ContentType="application/vnd.openxmlformats-officedocument.presentationml.tags+xml"/>
  <Override PartName="/ppt/tags/tag863.xml" ContentType="application/vnd.openxmlformats-officedocument.presentationml.tags+xml"/>
  <Override PartName="/ppt/tags/tag864.xml" ContentType="application/vnd.openxmlformats-officedocument.presentationml.tags+xml"/>
  <Override PartName="/ppt/tags/tag865.xml" ContentType="application/vnd.openxmlformats-officedocument.presentationml.tags+xml"/>
  <Override PartName="/ppt/tags/tag866.xml" ContentType="application/vnd.openxmlformats-officedocument.presentationml.tags+xml"/>
  <Override PartName="/ppt/tags/tag867.xml" ContentType="application/vnd.openxmlformats-officedocument.presentationml.tags+xml"/>
  <Override PartName="/ppt/tags/tag868.xml" ContentType="application/vnd.openxmlformats-officedocument.presentationml.tags+xml"/>
  <Override PartName="/ppt/tags/tag869.xml" ContentType="application/vnd.openxmlformats-officedocument.presentationml.tags+xml"/>
  <Override PartName="/ppt/tags/tag870.xml" ContentType="application/vnd.openxmlformats-officedocument.presentationml.tags+xml"/>
  <Override PartName="/ppt/tags/tag871.xml" ContentType="application/vnd.openxmlformats-officedocument.presentationml.tags+xml"/>
  <Override PartName="/ppt/tags/tag872.xml" ContentType="application/vnd.openxmlformats-officedocument.presentationml.tags+xml"/>
  <Override PartName="/ppt/tags/tag873.xml" ContentType="application/vnd.openxmlformats-officedocument.presentationml.tags+xml"/>
  <Override PartName="/ppt/tags/tag874.xml" ContentType="application/vnd.openxmlformats-officedocument.presentationml.tags+xml"/>
  <Override PartName="/ppt/tags/tag875.xml" ContentType="application/vnd.openxmlformats-officedocument.presentationml.tags+xml"/>
  <Override PartName="/ppt/tags/tag876.xml" ContentType="application/vnd.openxmlformats-officedocument.presentationml.tags+xml"/>
  <Override PartName="/ppt/tags/tag877.xml" ContentType="application/vnd.openxmlformats-officedocument.presentationml.tags+xml"/>
  <Override PartName="/ppt/tags/tag878.xml" ContentType="application/vnd.openxmlformats-officedocument.presentationml.tags+xml"/>
  <Override PartName="/ppt/tags/tag879.xml" ContentType="application/vnd.openxmlformats-officedocument.presentationml.tags+xml"/>
  <Override PartName="/ppt/tags/tag880.xml" ContentType="application/vnd.openxmlformats-officedocument.presentationml.tags+xml"/>
  <Override PartName="/ppt/tags/tag881.xml" ContentType="application/vnd.openxmlformats-officedocument.presentationml.tags+xml"/>
  <Override PartName="/ppt/tags/tag882.xml" ContentType="application/vnd.openxmlformats-officedocument.presentationml.tags+xml"/>
  <Override PartName="/ppt/tags/tag883.xml" ContentType="application/vnd.openxmlformats-officedocument.presentationml.tags+xml"/>
  <Override PartName="/ppt/tags/tag884.xml" ContentType="application/vnd.openxmlformats-officedocument.presentationml.tags+xml"/>
  <Override PartName="/ppt/tags/tag885.xml" ContentType="application/vnd.openxmlformats-officedocument.presentationml.tags+xml"/>
  <Override PartName="/ppt/tags/tag886.xml" ContentType="application/vnd.openxmlformats-officedocument.presentationml.tags+xml"/>
  <Override PartName="/ppt/tags/tag887.xml" ContentType="application/vnd.openxmlformats-officedocument.presentationml.tags+xml"/>
  <Override PartName="/ppt/tags/tag888.xml" ContentType="application/vnd.openxmlformats-officedocument.presentationml.tags+xml"/>
  <Override PartName="/ppt/tags/tag889.xml" ContentType="application/vnd.openxmlformats-officedocument.presentationml.tags+xml"/>
  <Override PartName="/ppt/tags/tag890.xml" ContentType="application/vnd.openxmlformats-officedocument.presentationml.tags+xml"/>
  <Override PartName="/ppt/tags/tag891.xml" ContentType="application/vnd.openxmlformats-officedocument.presentationml.tags+xml"/>
  <Override PartName="/ppt/tags/tag892.xml" ContentType="application/vnd.openxmlformats-officedocument.presentationml.tags+xml"/>
  <Override PartName="/ppt/tags/tag893.xml" ContentType="application/vnd.openxmlformats-officedocument.presentationml.tags+xml"/>
  <Override PartName="/ppt/tags/tag894.xml" ContentType="application/vnd.openxmlformats-officedocument.presentationml.tags+xml"/>
  <Override PartName="/ppt/tags/tag895.xml" ContentType="application/vnd.openxmlformats-officedocument.presentationml.tags+xml"/>
  <Override PartName="/ppt/tags/tag896.xml" ContentType="application/vnd.openxmlformats-officedocument.presentationml.tags+xml"/>
  <Override PartName="/ppt/tags/tag897.xml" ContentType="application/vnd.openxmlformats-officedocument.presentationml.tags+xml"/>
  <Override PartName="/ppt/tags/tag898.xml" ContentType="application/vnd.openxmlformats-officedocument.presentationml.tags+xml"/>
  <Override PartName="/ppt/tags/tag899.xml" ContentType="application/vnd.openxmlformats-officedocument.presentationml.tags+xml"/>
  <Override PartName="/ppt/tags/tag900.xml" ContentType="application/vnd.openxmlformats-officedocument.presentationml.tags+xml"/>
  <Override PartName="/ppt/tags/tag901.xml" ContentType="application/vnd.openxmlformats-officedocument.presentationml.tags+xml"/>
  <Override PartName="/ppt/tags/tag902.xml" ContentType="application/vnd.openxmlformats-officedocument.presentationml.tags+xml"/>
  <Override PartName="/ppt/tags/tag903.xml" ContentType="application/vnd.openxmlformats-officedocument.presentationml.tags+xml"/>
  <Override PartName="/ppt/tags/tag904.xml" ContentType="application/vnd.openxmlformats-officedocument.presentationml.tags+xml"/>
  <Override PartName="/ppt/tags/tag905.xml" ContentType="application/vnd.openxmlformats-officedocument.presentationml.tags+xml"/>
  <Override PartName="/ppt/tags/tag906.xml" ContentType="application/vnd.openxmlformats-officedocument.presentationml.tags+xml"/>
  <Override PartName="/ppt/tags/tag907.xml" ContentType="application/vnd.openxmlformats-officedocument.presentationml.tags+xml"/>
  <Override PartName="/ppt/tags/tag908.xml" ContentType="application/vnd.openxmlformats-officedocument.presentationml.tags+xml"/>
  <Override PartName="/ppt/tags/tag909.xml" ContentType="application/vnd.openxmlformats-officedocument.presentationml.tags+xml"/>
  <Override PartName="/ppt/tags/tag910.xml" ContentType="application/vnd.openxmlformats-officedocument.presentationml.tags+xml"/>
  <Override PartName="/ppt/notesSlides/notesSlide44.xml" ContentType="application/vnd.openxmlformats-officedocument.presentationml.notesSlide+xml"/>
  <Override PartName="/ppt/tags/tag911.xml" ContentType="application/vnd.openxmlformats-officedocument.presentationml.tags+xml"/>
  <Override PartName="/ppt/tags/tag912.xml" ContentType="application/vnd.openxmlformats-officedocument.presentationml.tags+xml"/>
  <Override PartName="/ppt/tags/tag913.xml" ContentType="application/vnd.openxmlformats-officedocument.presentationml.tags+xml"/>
  <Override PartName="/ppt/tags/tag914.xml" ContentType="application/vnd.openxmlformats-officedocument.presentationml.tags+xml"/>
  <Override PartName="/ppt/tags/tag915.xml" ContentType="application/vnd.openxmlformats-officedocument.presentationml.tags+xml"/>
  <Override PartName="/ppt/tags/tag916.xml" ContentType="application/vnd.openxmlformats-officedocument.presentationml.tags+xml"/>
  <Override PartName="/ppt/tags/tag917.xml" ContentType="application/vnd.openxmlformats-officedocument.presentationml.tags+xml"/>
  <Override PartName="/ppt/tags/tag918.xml" ContentType="application/vnd.openxmlformats-officedocument.presentationml.tags+xml"/>
  <Override PartName="/ppt/tags/tag919.xml" ContentType="application/vnd.openxmlformats-officedocument.presentationml.tags+xml"/>
  <Override PartName="/ppt/tags/tag920.xml" ContentType="application/vnd.openxmlformats-officedocument.presentationml.tags+xml"/>
  <Override PartName="/ppt/tags/tag921.xml" ContentType="application/vnd.openxmlformats-officedocument.presentationml.tags+xml"/>
  <Override PartName="/ppt/tags/tag922.xml" ContentType="application/vnd.openxmlformats-officedocument.presentationml.tags+xml"/>
  <Override PartName="/ppt/tags/tag923.xml" ContentType="application/vnd.openxmlformats-officedocument.presentationml.tags+xml"/>
  <Override PartName="/ppt/tags/tag924.xml" ContentType="application/vnd.openxmlformats-officedocument.presentationml.tags+xml"/>
  <Override PartName="/ppt/tags/tag925.xml" ContentType="application/vnd.openxmlformats-officedocument.presentationml.tags+xml"/>
  <Override PartName="/ppt/tags/tag926.xml" ContentType="application/vnd.openxmlformats-officedocument.presentationml.tags+xml"/>
  <Override PartName="/ppt/tags/tag927.xml" ContentType="application/vnd.openxmlformats-officedocument.presentationml.tags+xml"/>
  <Override PartName="/ppt/tags/tag928.xml" ContentType="application/vnd.openxmlformats-officedocument.presentationml.tags+xml"/>
  <Override PartName="/ppt/tags/tag929.xml" ContentType="application/vnd.openxmlformats-officedocument.presentationml.tags+xml"/>
  <Override PartName="/ppt/tags/tag930.xml" ContentType="application/vnd.openxmlformats-officedocument.presentationml.tags+xml"/>
  <Override PartName="/ppt/tags/tag931.xml" ContentType="application/vnd.openxmlformats-officedocument.presentationml.tags+xml"/>
  <Override PartName="/ppt/tags/tag932.xml" ContentType="application/vnd.openxmlformats-officedocument.presentationml.tags+xml"/>
  <Override PartName="/ppt/tags/tag933.xml" ContentType="application/vnd.openxmlformats-officedocument.presentationml.tags+xml"/>
  <Override PartName="/ppt/tags/tag934.xml" ContentType="application/vnd.openxmlformats-officedocument.presentationml.tags+xml"/>
  <Override PartName="/ppt/tags/tag935.xml" ContentType="application/vnd.openxmlformats-officedocument.presentationml.tags+xml"/>
  <Override PartName="/ppt/tags/tag936.xml" ContentType="application/vnd.openxmlformats-officedocument.presentationml.tags+xml"/>
  <Override PartName="/ppt/tags/tag937.xml" ContentType="application/vnd.openxmlformats-officedocument.presentationml.tags+xml"/>
  <Override PartName="/ppt/tags/tag938.xml" ContentType="application/vnd.openxmlformats-officedocument.presentationml.tags+xml"/>
  <Override PartName="/ppt/tags/tag939.xml" ContentType="application/vnd.openxmlformats-officedocument.presentationml.tags+xml"/>
  <Override PartName="/ppt/tags/tag940.xml" ContentType="application/vnd.openxmlformats-officedocument.presentationml.tags+xml"/>
  <Override PartName="/ppt/tags/tag941.xml" ContentType="application/vnd.openxmlformats-officedocument.presentationml.tags+xml"/>
  <Override PartName="/ppt/tags/tag942.xml" ContentType="application/vnd.openxmlformats-officedocument.presentationml.tags+xml"/>
  <Override PartName="/ppt/tags/tag943.xml" ContentType="application/vnd.openxmlformats-officedocument.presentationml.tags+xml"/>
  <Override PartName="/ppt/tags/tag944.xml" ContentType="application/vnd.openxmlformats-officedocument.presentationml.tags+xml"/>
  <Override PartName="/ppt/tags/tag945.xml" ContentType="application/vnd.openxmlformats-officedocument.presentationml.tags+xml"/>
  <Override PartName="/ppt/tags/tag946.xml" ContentType="application/vnd.openxmlformats-officedocument.presentationml.tags+xml"/>
  <Override PartName="/ppt/tags/tag947.xml" ContentType="application/vnd.openxmlformats-officedocument.presentationml.tags+xml"/>
  <Override PartName="/ppt/tags/tag948.xml" ContentType="application/vnd.openxmlformats-officedocument.presentationml.tags+xml"/>
  <Override PartName="/ppt/tags/tag949.xml" ContentType="application/vnd.openxmlformats-officedocument.presentationml.tags+xml"/>
  <Override PartName="/ppt/tags/tag950.xml" ContentType="application/vnd.openxmlformats-officedocument.presentationml.tags+xml"/>
  <Override PartName="/ppt/tags/tag951.xml" ContentType="application/vnd.openxmlformats-officedocument.presentationml.tags+xml"/>
  <Override PartName="/ppt/tags/tag952.xml" ContentType="application/vnd.openxmlformats-officedocument.presentationml.tags+xml"/>
  <Override PartName="/ppt/tags/tag953.xml" ContentType="application/vnd.openxmlformats-officedocument.presentationml.tags+xml"/>
  <Override PartName="/ppt/tags/tag954.xml" ContentType="application/vnd.openxmlformats-officedocument.presentationml.tags+xml"/>
  <Override PartName="/ppt/tags/tag955.xml" ContentType="application/vnd.openxmlformats-officedocument.presentationml.tags+xml"/>
  <Override PartName="/ppt/tags/tag956.xml" ContentType="application/vnd.openxmlformats-officedocument.presentationml.tags+xml"/>
  <Override PartName="/ppt/tags/tag957.xml" ContentType="application/vnd.openxmlformats-officedocument.presentationml.tags+xml"/>
  <Override PartName="/ppt/tags/tag958.xml" ContentType="application/vnd.openxmlformats-officedocument.presentationml.tags+xml"/>
  <Override PartName="/ppt/tags/tag959.xml" ContentType="application/vnd.openxmlformats-officedocument.presentationml.tags+xml"/>
  <Override PartName="/ppt/tags/tag960.xml" ContentType="application/vnd.openxmlformats-officedocument.presentationml.tags+xml"/>
  <Override PartName="/ppt/tags/tag961.xml" ContentType="application/vnd.openxmlformats-officedocument.presentationml.tags+xml"/>
  <Override PartName="/ppt/tags/tag962.xml" ContentType="application/vnd.openxmlformats-officedocument.presentationml.tags+xml"/>
  <Override PartName="/ppt/tags/tag963.xml" ContentType="application/vnd.openxmlformats-officedocument.presentationml.tags+xml"/>
  <Override PartName="/ppt/tags/tag964.xml" ContentType="application/vnd.openxmlformats-officedocument.presentationml.tags+xml"/>
  <Override PartName="/ppt/tags/tag965.xml" ContentType="application/vnd.openxmlformats-officedocument.presentationml.tags+xml"/>
  <Override PartName="/ppt/notesSlides/notesSlide45.xml" ContentType="application/vnd.openxmlformats-officedocument.presentationml.notesSlide+xml"/>
  <Override PartName="/ppt/tags/tag966.xml" ContentType="application/vnd.openxmlformats-officedocument.presentationml.tags+xml"/>
  <Override PartName="/ppt/tags/tag967.xml" ContentType="application/vnd.openxmlformats-officedocument.presentationml.tags+xml"/>
  <Override PartName="/ppt/tags/tag968.xml" ContentType="application/vnd.openxmlformats-officedocument.presentationml.tags+xml"/>
  <Override PartName="/ppt/tags/tag969.xml" ContentType="application/vnd.openxmlformats-officedocument.presentationml.tags+xml"/>
  <Override PartName="/ppt/tags/tag970.xml" ContentType="application/vnd.openxmlformats-officedocument.presentationml.tags+xml"/>
  <Override PartName="/ppt/tags/tag971.xml" ContentType="application/vnd.openxmlformats-officedocument.presentationml.tags+xml"/>
  <Override PartName="/ppt/tags/tag972.xml" ContentType="application/vnd.openxmlformats-officedocument.presentationml.tags+xml"/>
  <Override PartName="/ppt/tags/tag973.xml" ContentType="application/vnd.openxmlformats-officedocument.presentationml.tags+xml"/>
  <Override PartName="/ppt/tags/tag974.xml" ContentType="application/vnd.openxmlformats-officedocument.presentationml.tags+xml"/>
  <Override PartName="/ppt/tags/tag975.xml" ContentType="application/vnd.openxmlformats-officedocument.presentationml.tags+xml"/>
  <Override PartName="/ppt/tags/tag976.xml" ContentType="application/vnd.openxmlformats-officedocument.presentationml.tags+xml"/>
  <Override PartName="/ppt/tags/tag977.xml" ContentType="application/vnd.openxmlformats-officedocument.presentationml.tags+xml"/>
  <Override PartName="/ppt/tags/tag978.xml" ContentType="application/vnd.openxmlformats-officedocument.presentationml.tags+xml"/>
  <Override PartName="/ppt/tags/tag979.xml" ContentType="application/vnd.openxmlformats-officedocument.presentationml.tags+xml"/>
  <Override PartName="/ppt/tags/tag980.xml" ContentType="application/vnd.openxmlformats-officedocument.presentationml.tags+xml"/>
  <Override PartName="/ppt/tags/tag981.xml" ContentType="application/vnd.openxmlformats-officedocument.presentationml.tags+xml"/>
  <Override PartName="/ppt/tags/tag982.xml" ContentType="application/vnd.openxmlformats-officedocument.presentationml.tags+xml"/>
  <Override PartName="/ppt/tags/tag983.xml" ContentType="application/vnd.openxmlformats-officedocument.presentationml.tags+xml"/>
  <Override PartName="/ppt/tags/tag984.xml" ContentType="application/vnd.openxmlformats-officedocument.presentationml.tags+xml"/>
  <Override PartName="/ppt/tags/tag985.xml" ContentType="application/vnd.openxmlformats-officedocument.presentationml.tags+xml"/>
  <Override PartName="/ppt/tags/tag986.xml" ContentType="application/vnd.openxmlformats-officedocument.presentationml.tags+xml"/>
  <Override PartName="/ppt/tags/tag987.xml" ContentType="application/vnd.openxmlformats-officedocument.presentationml.tags+xml"/>
  <Override PartName="/ppt/tags/tag988.xml" ContentType="application/vnd.openxmlformats-officedocument.presentationml.tags+xml"/>
  <Override PartName="/ppt/tags/tag989.xml" ContentType="application/vnd.openxmlformats-officedocument.presentationml.tags+xml"/>
  <Override PartName="/ppt/tags/tag990.xml" ContentType="application/vnd.openxmlformats-officedocument.presentationml.tags+xml"/>
  <Override PartName="/ppt/tags/tag991.xml" ContentType="application/vnd.openxmlformats-officedocument.presentationml.tags+xml"/>
  <Override PartName="/ppt/tags/tag992.xml" ContentType="application/vnd.openxmlformats-officedocument.presentationml.tags+xml"/>
  <Override PartName="/ppt/tags/tag993.xml" ContentType="application/vnd.openxmlformats-officedocument.presentationml.tags+xml"/>
  <Override PartName="/ppt/tags/tag994.xml" ContentType="application/vnd.openxmlformats-officedocument.presentationml.tags+xml"/>
  <Override PartName="/ppt/tags/tag995.xml" ContentType="application/vnd.openxmlformats-officedocument.presentationml.tags+xml"/>
  <Override PartName="/ppt/tags/tag996.xml" ContentType="application/vnd.openxmlformats-officedocument.presentationml.tags+xml"/>
  <Override PartName="/ppt/tags/tag997.xml" ContentType="application/vnd.openxmlformats-officedocument.presentationml.tags+xml"/>
  <Override PartName="/ppt/tags/tag998.xml" ContentType="application/vnd.openxmlformats-officedocument.presentationml.tags+xml"/>
  <Override PartName="/ppt/tags/tag999.xml" ContentType="application/vnd.openxmlformats-officedocument.presentationml.tags+xml"/>
  <Override PartName="/ppt/tags/tag1000.xml" ContentType="application/vnd.openxmlformats-officedocument.presentationml.tags+xml"/>
  <Override PartName="/ppt/tags/tag1001.xml" ContentType="application/vnd.openxmlformats-officedocument.presentationml.tags+xml"/>
  <Override PartName="/ppt/tags/tag1002.xml" ContentType="application/vnd.openxmlformats-officedocument.presentationml.tags+xml"/>
  <Override PartName="/ppt/tags/tag1003.xml" ContentType="application/vnd.openxmlformats-officedocument.presentationml.tags+xml"/>
  <Override PartName="/ppt/tags/tag1004.xml" ContentType="application/vnd.openxmlformats-officedocument.presentationml.tags+xml"/>
  <Override PartName="/ppt/tags/tag1005.xml" ContentType="application/vnd.openxmlformats-officedocument.presentationml.tags+xml"/>
  <Override PartName="/ppt/tags/tag1006.xml" ContentType="application/vnd.openxmlformats-officedocument.presentationml.tags+xml"/>
  <Override PartName="/ppt/tags/tag1007.xml" ContentType="application/vnd.openxmlformats-officedocument.presentationml.tags+xml"/>
  <Override PartName="/ppt/tags/tag1008.xml" ContentType="application/vnd.openxmlformats-officedocument.presentationml.tags+xml"/>
  <Override PartName="/ppt/tags/tag1009.xml" ContentType="application/vnd.openxmlformats-officedocument.presentationml.tags+xml"/>
  <Override PartName="/ppt/notesSlides/notesSlide46.xml" ContentType="application/vnd.openxmlformats-officedocument.presentationml.notesSlide+xml"/>
  <Override PartName="/ppt/tags/tag1010.xml" ContentType="application/vnd.openxmlformats-officedocument.presentationml.tags+xml"/>
  <Override PartName="/ppt/tags/tag1011.xml" ContentType="application/vnd.openxmlformats-officedocument.presentationml.tags+xml"/>
  <Override PartName="/ppt/tags/tag1012.xml" ContentType="application/vnd.openxmlformats-officedocument.presentationml.tags+xml"/>
  <Override PartName="/ppt/tags/tag1013.xml" ContentType="application/vnd.openxmlformats-officedocument.presentationml.tags+xml"/>
  <Override PartName="/ppt/tags/tag1014.xml" ContentType="application/vnd.openxmlformats-officedocument.presentationml.tags+xml"/>
  <Override PartName="/ppt/tags/tag1015.xml" ContentType="application/vnd.openxmlformats-officedocument.presentationml.tags+xml"/>
  <Override PartName="/ppt/tags/tag1016.xml" ContentType="application/vnd.openxmlformats-officedocument.presentationml.tags+xml"/>
  <Override PartName="/ppt/tags/tag1017.xml" ContentType="application/vnd.openxmlformats-officedocument.presentationml.tags+xml"/>
  <Override PartName="/ppt/tags/tag1018.xml" ContentType="application/vnd.openxmlformats-officedocument.presentationml.tags+xml"/>
  <Override PartName="/ppt/tags/tag1019.xml" ContentType="application/vnd.openxmlformats-officedocument.presentationml.tags+xml"/>
  <Override PartName="/ppt/tags/tag1020.xml" ContentType="application/vnd.openxmlformats-officedocument.presentationml.tags+xml"/>
  <Override PartName="/ppt/tags/tag1021.xml" ContentType="application/vnd.openxmlformats-officedocument.presentationml.tags+xml"/>
  <Override PartName="/ppt/tags/tag1022.xml" ContentType="application/vnd.openxmlformats-officedocument.presentationml.tags+xml"/>
  <Override PartName="/ppt/tags/tag1023.xml" ContentType="application/vnd.openxmlformats-officedocument.presentationml.tags+xml"/>
  <Override PartName="/ppt/tags/tag1024.xml" ContentType="application/vnd.openxmlformats-officedocument.presentationml.tags+xml"/>
  <Override PartName="/ppt/tags/tag1025.xml" ContentType="application/vnd.openxmlformats-officedocument.presentationml.tags+xml"/>
  <Override PartName="/ppt/tags/tag1026.xml" ContentType="application/vnd.openxmlformats-officedocument.presentationml.tags+xml"/>
  <Override PartName="/ppt/tags/tag1027.xml" ContentType="application/vnd.openxmlformats-officedocument.presentationml.tags+xml"/>
  <Override PartName="/ppt/tags/tag1028.xml" ContentType="application/vnd.openxmlformats-officedocument.presentationml.tags+xml"/>
  <Override PartName="/ppt/tags/tag1029.xml" ContentType="application/vnd.openxmlformats-officedocument.presentationml.tags+xml"/>
  <Override PartName="/ppt/notesSlides/notesSlide47.xml" ContentType="application/vnd.openxmlformats-officedocument.presentationml.notesSlide+xml"/>
  <Override PartName="/ppt/ink/ink1.xml" ContentType="application/inkml+xml"/>
  <Override PartName="/ppt/tags/tag1030.xml" ContentType="application/vnd.openxmlformats-officedocument.presentationml.tags+xml"/>
  <Override PartName="/ppt/tags/tag1031.xml" ContentType="application/vnd.openxmlformats-officedocument.presentationml.tags+xml"/>
  <Override PartName="/ppt/tags/tag1032.xml" ContentType="application/vnd.openxmlformats-officedocument.presentationml.tags+xml"/>
  <Override PartName="/ppt/tags/tag1033.xml" ContentType="application/vnd.openxmlformats-officedocument.presentationml.tags+xml"/>
  <Override PartName="/ppt/tags/tag1034.xml" ContentType="application/vnd.openxmlformats-officedocument.presentationml.tags+xml"/>
  <Override PartName="/ppt/tags/tag1035.xml" ContentType="application/vnd.openxmlformats-officedocument.presentationml.tags+xml"/>
  <Override PartName="/ppt/tags/tag1036.xml" ContentType="application/vnd.openxmlformats-officedocument.presentationml.tags+xml"/>
  <Override PartName="/ppt/tags/tag1037.xml" ContentType="application/vnd.openxmlformats-officedocument.presentationml.tags+xml"/>
  <Override PartName="/ppt/tags/tag1038.xml" ContentType="application/vnd.openxmlformats-officedocument.presentationml.tags+xml"/>
  <Override PartName="/ppt/tags/tag1039.xml" ContentType="application/vnd.openxmlformats-officedocument.presentationml.tags+xml"/>
  <Override PartName="/ppt/tags/tag1040.xml" ContentType="application/vnd.openxmlformats-officedocument.presentationml.tags+xml"/>
  <Override PartName="/ppt/tags/tag1041.xml" ContentType="application/vnd.openxmlformats-officedocument.presentationml.tags+xml"/>
  <Override PartName="/ppt/tags/tag1042.xml" ContentType="application/vnd.openxmlformats-officedocument.presentationml.tags+xml"/>
  <Override PartName="/ppt/tags/tag1043.xml" ContentType="application/vnd.openxmlformats-officedocument.presentationml.tags+xml"/>
  <Override PartName="/ppt/tags/tag1044.xml" ContentType="application/vnd.openxmlformats-officedocument.presentationml.tags+xml"/>
  <Override PartName="/ppt/tags/tag1045.xml" ContentType="application/vnd.openxmlformats-officedocument.presentationml.tags+xml"/>
  <Override PartName="/ppt/tags/tag1046.xml" ContentType="application/vnd.openxmlformats-officedocument.presentationml.tags+xml"/>
  <Override PartName="/ppt/tags/tag1047.xml" ContentType="application/vnd.openxmlformats-officedocument.presentationml.tags+xml"/>
  <Override PartName="/ppt/tags/tag1048.xml" ContentType="application/vnd.openxmlformats-officedocument.presentationml.tags+xml"/>
  <Override PartName="/ppt/tags/tag1049.xml" ContentType="application/vnd.openxmlformats-officedocument.presentationml.tags+xml"/>
  <Override PartName="/ppt/tags/tag1050.xml" ContentType="application/vnd.openxmlformats-officedocument.presentationml.tags+xml"/>
  <Override PartName="/ppt/tags/tag1051.xml" ContentType="application/vnd.openxmlformats-officedocument.presentationml.tags+xml"/>
  <Override PartName="/ppt/tags/tag1052.xml" ContentType="application/vnd.openxmlformats-officedocument.presentationml.tags+xml"/>
  <Override PartName="/ppt/tags/tag1053.xml" ContentType="application/vnd.openxmlformats-officedocument.presentationml.tags+xml"/>
  <Override PartName="/ppt/tags/tag1054.xml" ContentType="application/vnd.openxmlformats-officedocument.presentationml.tags+xml"/>
  <Override PartName="/ppt/tags/tag1055.xml" ContentType="application/vnd.openxmlformats-officedocument.presentationml.tags+xml"/>
  <Override PartName="/ppt/tags/tag1056.xml" ContentType="application/vnd.openxmlformats-officedocument.presentationml.tags+xml"/>
  <Override PartName="/ppt/tags/tag1057.xml" ContentType="application/vnd.openxmlformats-officedocument.presentationml.tags+xml"/>
  <Override PartName="/ppt/tags/tag1058.xml" ContentType="application/vnd.openxmlformats-officedocument.presentationml.tags+xml"/>
  <Override PartName="/ppt/tags/tag1059.xml" ContentType="application/vnd.openxmlformats-officedocument.presentationml.tags+xml"/>
  <Override PartName="/ppt/tags/tag1060.xml" ContentType="application/vnd.openxmlformats-officedocument.presentationml.tags+xml"/>
  <Override PartName="/ppt/tags/tag1061.xml" ContentType="application/vnd.openxmlformats-officedocument.presentationml.tags+xml"/>
  <Override PartName="/ppt/tags/tag1062.xml" ContentType="application/vnd.openxmlformats-officedocument.presentationml.tags+xml"/>
  <Override PartName="/ppt/tags/tag1063.xml" ContentType="application/vnd.openxmlformats-officedocument.presentationml.tags+xml"/>
  <Override PartName="/ppt/tags/tag1064.xml" ContentType="application/vnd.openxmlformats-officedocument.presentationml.tags+xml"/>
  <Override PartName="/ppt/tags/tag1065.xml" ContentType="application/vnd.openxmlformats-officedocument.presentationml.tags+xml"/>
  <Override PartName="/ppt/notesSlides/notesSlide48.xml" ContentType="application/vnd.openxmlformats-officedocument.presentationml.notesSlide+xml"/>
  <Override PartName="/ppt/ink/ink2.xml" ContentType="application/inkml+xml"/>
  <Override PartName="/ppt/tags/tag1066.xml" ContentType="application/vnd.openxmlformats-officedocument.presentationml.tags+xml"/>
  <Override PartName="/ppt/tags/tag1067.xml" ContentType="application/vnd.openxmlformats-officedocument.presentationml.tags+xml"/>
  <Override PartName="/ppt/tags/tag1068.xml" ContentType="application/vnd.openxmlformats-officedocument.presentationml.tags+xml"/>
  <Override PartName="/ppt/tags/tag1069.xml" ContentType="application/vnd.openxmlformats-officedocument.presentationml.tags+xml"/>
  <Override PartName="/ppt/tags/tag1070.xml" ContentType="application/vnd.openxmlformats-officedocument.presentationml.tags+xml"/>
  <Override PartName="/ppt/tags/tag1071.xml" ContentType="application/vnd.openxmlformats-officedocument.presentationml.tags+xml"/>
  <Override PartName="/ppt/tags/tag1072.xml" ContentType="application/vnd.openxmlformats-officedocument.presentationml.tags+xml"/>
  <Override PartName="/ppt/tags/tag1073.xml" ContentType="application/vnd.openxmlformats-officedocument.presentationml.tags+xml"/>
  <Override PartName="/ppt/tags/tag1074.xml" ContentType="application/vnd.openxmlformats-officedocument.presentationml.tags+xml"/>
  <Override PartName="/ppt/tags/tag1075.xml" ContentType="application/vnd.openxmlformats-officedocument.presentationml.tags+xml"/>
  <Override PartName="/ppt/tags/tag1076.xml" ContentType="application/vnd.openxmlformats-officedocument.presentationml.tags+xml"/>
  <Override PartName="/ppt/tags/tag1077.xml" ContentType="application/vnd.openxmlformats-officedocument.presentationml.tags+xml"/>
  <Override PartName="/ppt/tags/tag1078.xml" ContentType="application/vnd.openxmlformats-officedocument.presentationml.tags+xml"/>
  <Override PartName="/ppt/tags/tag1079.xml" ContentType="application/vnd.openxmlformats-officedocument.presentationml.tags+xml"/>
  <Override PartName="/ppt/tags/tag1080.xml" ContentType="application/vnd.openxmlformats-officedocument.presentationml.tags+xml"/>
  <Override PartName="/ppt/tags/tag1081.xml" ContentType="application/vnd.openxmlformats-officedocument.presentationml.tags+xml"/>
  <Override PartName="/ppt/tags/tag1082.xml" ContentType="application/vnd.openxmlformats-officedocument.presentationml.tags+xml"/>
  <Override PartName="/ppt/tags/tag1083.xml" ContentType="application/vnd.openxmlformats-officedocument.presentationml.tags+xml"/>
  <Override PartName="/ppt/tags/tag1084.xml" ContentType="application/vnd.openxmlformats-officedocument.presentationml.tags+xml"/>
  <Override PartName="/ppt/tags/tag1085.xml" ContentType="application/vnd.openxmlformats-officedocument.presentationml.tags+xml"/>
  <Override PartName="/ppt/tags/tag1086.xml" ContentType="application/vnd.openxmlformats-officedocument.presentationml.tags+xml"/>
  <Override PartName="/ppt/tags/tag1087.xml" ContentType="application/vnd.openxmlformats-officedocument.presentationml.tags+xml"/>
  <Override PartName="/ppt/tags/tag1088.xml" ContentType="application/vnd.openxmlformats-officedocument.presentationml.tags+xml"/>
  <Override PartName="/ppt/tags/tag1089.xml" ContentType="application/vnd.openxmlformats-officedocument.presentationml.tags+xml"/>
  <Override PartName="/ppt/tags/tag1090.xml" ContentType="application/vnd.openxmlformats-officedocument.presentationml.tags+xml"/>
  <Override PartName="/ppt/tags/tag1091.xml" ContentType="application/vnd.openxmlformats-officedocument.presentationml.tags+xml"/>
  <Override PartName="/ppt/tags/tag1092.xml" ContentType="application/vnd.openxmlformats-officedocument.presentationml.tags+xml"/>
  <Override PartName="/ppt/tags/tag1093.xml" ContentType="application/vnd.openxmlformats-officedocument.presentationml.tags+xml"/>
  <Override PartName="/ppt/tags/tag1094.xml" ContentType="application/vnd.openxmlformats-officedocument.presentationml.tags+xml"/>
  <Override PartName="/ppt/tags/tag1095.xml" ContentType="application/vnd.openxmlformats-officedocument.presentationml.tags+xml"/>
  <Override PartName="/ppt/tags/tag1096.xml" ContentType="application/vnd.openxmlformats-officedocument.presentationml.tags+xml"/>
  <Override PartName="/ppt/tags/tag1097.xml" ContentType="application/vnd.openxmlformats-officedocument.presentationml.tags+xml"/>
  <Override PartName="/ppt/tags/tag1098.xml" ContentType="application/vnd.openxmlformats-officedocument.presentationml.tags+xml"/>
  <Override PartName="/ppt/tags/tag1099.xml" ContentType="application/vnd.openxmlformats-officedocument.presentationml.tags+xml"/>
  <Override PartName="/ppt/tags/tag1100.xml" ContentType="application/vnd.openxmlformats-officedocument.presentationml.tags+xml"/>
  <Override PartName="/ppt/tags/tag1101.xml" ContentType="application/vnd.openxmlformats-officedocument.presentationml.tags+xml"/>
  <Override PartName="/ppt/tags/tag1102.xml" ContentType="application/vnd.openxmlformats-officedocument.presentationml.tags+xml"/>
  <Override PartName="/ppt/tags/tag1103.xml" ContentType="application/vnd.openxmlformats-officedocument.presentationml.tags+xml"/>
  <Override PartName="/ppt/tags/tag1104.xml" ContentType="application/vnd.openxmlformats-officedocument.presentationml.tags+xml"/>
  <Override PartName="/ppt/tags/tag1105.xml" ContentType="application/vnd.openxmlformats-officedocument.presentationml.tags+xml"/>
  <Override PartName="/ppt/tags/tag1106.xml" ContentType="application/vnd.openxmlformats-officedocument.presentationml.tags+xml"/>
  <Override PartName="/ppt/tags/tag1107.xml" ContentType="application/vnd.openxmlformats-officedocument.presentationml.tags+xml"/>
  <Override PartName="/ppt/tags/tag1108.xml" ContentType="application/vnd.openxmlformats-officedocument.presentationml.tags+xml"/>
  <Override PartName="/ppt/tags/tag1109.xml" ContentType="application/vnd.openxmlformats-officedocument.presentationml.tags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tags/tag1110.xml" ContentType="application/vnd.openxmlformats-officedocument.presentationml.tags+xml"/>
  <Override PartName="/ppt/tags/tag1111.xml" ContentType="application/vnd.openxmlformats-officedocument.presentationml.tags+xml"/>
  <Override PartName="/ppt/tags/tag1112.xml" ContentType="application/vnd.openxmlformats-officedocument.presentationml.tags+xml"/>
  <Override PartName="/ppt/tags/tag1113.xml" ContentType="application/vnd.openxmlformats-officedocument.presentationml.tags+xml"/>
  <Override PartName="/ppt/tags/tag1114.xml" ContentType="application/vnd.openxmlformats-officedocument.presentationml.tags+xml"/>
  <Override PartName="/ppt/tags/tag1115.xml" ContentType="application/vnd.openxmlformats-officedocument.presentationml.tags+xml"/>
  <Override PartName="/ppt/tags/tag1116.xml" ContentType="application/vnd.openxmlformats-officedocument.presentationml.tags+xml"/>
  <Override PartName="/ppt/tags/tag1117.xml" ContentType="application/vnd.openxmlformats-officedocument.presentationml.tags+xml"/>
  <Override PartName="/ppt/tags/tag1118.xml" ContentType="application/vnd.openxmlformats-officedocument.presentationml.tags+xml"/>
  <Override PartName="/ppt/ink/ink3.xml" ContentType="application/inkml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tags/tag1119.xml" ContentType="application/vnd.openxmlformats-officedocument.presentationml.tags+xml"/>
  <Override PartName="/ppt/tags/tag1120.xml" ContentType="application/vnd.openxmlformats-officedocument.presentationml.tags+xml"/>
  <Override PartName="/ppt/tags/tag1121.xml" ContentType="application/vnd.openxmlformats-officedocument.presentationml.tags+xml"/>
  <Override PartName="/ppt/tags/tag1122.xml" ContentType="application/vnd.openxmlformats-officedocument.presentationml.tags+xml"/>
  <Override PartName="/ppt/tags/tag1123.xml" ContentType="application/vnd.openxmlformats-officedocument.presentationml.tags+xml"/>
  <Override PartName="/ppt/tags/tag1124.xml" ContentType="application/vnd.openxmlformats-officedocument.presentationml.tags+xml"/>
  <Override PartName="/ppt/tags/tag1125.xml" ContentType="application/vnd.openxmlformats-officedocument.presentationml.tags+xml"/>
  <Override PartName="/ppt/tags/tag1126.xml" ContentType="application/vnd.openxmlformats-officedocument.presentationml.tags+xml"/>
  <Override PartName="/ppt/tags/tag1127.xml" ContentType="application/vnd.openxmlformats-officedocument.presentationml.tags+xml"/>
  <Override PartName="/ppt/tags/tag1128.xml" ContentType="application/vnd.openxmlformats-officedocument.presentationml.tags+xml"/>
  <Override PartName="/ppt/tags/tag1129.xml" ContentType="application/vnd.openxmlformats-officedocument.presentationml.tags+xml"/>
  <Override PartName="/ppt/tags/tag1130.xml" ContentType="application/vnd.openxmlformats-officedocument.presentationml.tags+xml"/>
  <Override PartName="/ppt/tags/tag1131.xml" ContentType="application/vnd.openxmlformats-officedocument.presentationml.tags+xml"/>
  <Override PartName="/ppt/tags/tag1132.xml" ContentType="application/vnd.openxmlformats-officedocument.presentationml.tags+xml"/>
  <Override PartName="/ppt/tags/tag1133.xml" ContentType="application/vnd.openxmlformats-officedocument.presentationml.tags+xml"/>
  <Override PartName="/ppt/tags/tag1134.xml" ContentType="application/vnd.openxmlformats-officedocument.presentationml.tags+xml"/>
  <Override PartName="/ppt/tags/tag1135.xml" ContentType="application/vnd.openxmlformats-officedocument.presentationml.tags+xml"/>
  <Override PartName="/ppt/tags/tag1136.xml" ContentType="application/vnd.openxmlformats-officedocument.presentationml.tags+xml"/>
  <Override PartName="/ppt/tags/tag1137.xml" ContentType="application/vnd.openxmlformats-officedocument.presentationml.tags+xml"/>
  <Override PartName="/ppt/tags/tag1138.xml" ContentType="application/vnd.openxmlformats-officedocument.presentationml.tags+xml"/>
  <Override PartName="/ppt/tags/tag1139.xml" ContentType="application/vnd.openxmlformats-officedocument.presentationml.tags+xml"/>
  <Override PartName="/ppt/tags/tag1140.xml" ContentType="application/vnd.openxmlformats-officedocument.presentationml.tags+xml"/>
  <Override PartName="/ppt/tags/tag1141.xml" ContentType="application/vnd.openxmlformats-officedocument.presentationml.tags+xml"/>
  <Override PartName="/ppt/tags/tag1142.xml" ContentType="application/vnd.openxmlformats-officedocument.presentationml.tags+xml"/>
  <Override PartName="/ppt/tags/tag1143.xml" ContentType="application/vnd.openxmlformats-officedocument.presentationml.tags+xml"/>
  <Override PartName="/ppt/tags/tag1144.xml" ContentType="application/vnd.openxmlformats-officedocument.presentationml.tags+xml"/>
  <Override PartName="/ppt/notesSlides/notesSlide53.xml" ContentType="application/vnd.openxmlformats-officedocument.presentationml.notesSlide+xml"/>
  <Override PartName="/ppt/tags/tag1145.xml" ContentType="application/vnd.openxmlformats-officedocument.presentationml.tags+xml"/>
  <Override PartName="/ppt/tags/tag1146.xml" ContentType="application/vnd.openxmlformats-officedocument.presentationml.tags+xml"/>
  <Override PartName="/ppt/tags/tag1147.xml" ContentType="application/vnd.openxmlformats-officedocument.presentationml.tags+xml"/>
  <Override PartName="/ppt/tags/tag1148.xml" ContentType="application/vnd.openxmlformats-officedocument.presentationml.tags+xml"/>
  <Override PartName="/ppt/tags/tag1149.xml" ContentType="application/vnd.openxmlformats-officedocument.presentationml.tags+xml"/>
  <Override PartName="/ppt/tags/tag1150.xml" ContentType="application/vnd.openxmlformats-officedocument.presentationml.tags+xml"/>
  <Override PartName="/ppt/tags/tag1151.xml" ContentType="application/vnd.openxmlformats-officedocument.presentationml.tags+xml"/>
  <Override PartName="/ppt/tags/tag1152.xml" ContentType="application/vnd.openxmlformats-officedocument.presentationml.tags+xml"/>
  <Override PartName="/ppt/tags/tag1153.xml" ContentType="application/vnd.openxmlformats-officedocument.presentationml.tags+xml"/>
  <Override PartName="/ppt/tags/tag1154.xml" ContentType="application/vnd.openxmlformats-officedocument.presentationml.tags+xml"/>
  <Override PartName="/ppt/tags/tag1155.xml" ContentType="application/vnd.openxmlformats-officedocument.presentationml.tags+xml"/>
  <Override PartName="/ppt/tags/tag1156.xml" ContentType="application/vnd.openxmlformats-officedocument.presentationml.tags+xml"/>
  <Override PartName="/ppt/tags/tag1157.xml" ContentType="application/vnd.openxmlformats-officedocument.presentationml.tags+xml"/>
  <Override PartName="/ppt/tags/tag1158.xml" ContentType="application/vnd.openxmlformats-officedocument.presentationml.tags+xml"/>
  <Override PartName="/ppt/tags/tag1159.xml" ContentType="application/vnd.openxmlformats-officedocument.presentationml.tags+xml"/>
  <Override PartName="/ppt/tags/tag1160.xml" ContentType="application/vnd.openxmlformats-officedocument.presentationml.tags+xml"/>
  <Override PartName="/ppt/tags/tag1161.xml" ContentType="application/vnd.openxmlformats-officedocument.presentationml.tags+xml"/>
  <Override PartName="/ppt/tags/tag1162.xml" ContentType="application/vnd.openxmlformats-officedocument.presentationml.tags+xml"/>
  <Override PartName="/ppt/tags/tag1163.xml" ContentType="application/vnd.openxmlformats-officedocument.presentationml.tags+xml"/>
  <Override PartName="/ppt/notesSlides/notesSlide54.xml" ContentType="application/vnd.openxmlformats-officedocument.presentationml.notesSlide+xml"/>
  <Override PartName="/ppt/tags/tag1164.xml" ContentType="application/vnd.openxmlformats-officedocument.presentationml.tags+xml"/>
  <Override PartName="/ppt/tags/tag1165.xml" ContentType="application/vnd.openxmlformats-officedocument.presentationml.tags+xml"/>
  <Override PartName="/ppt/tags/tag1166.xml" ContentType="application/vnd.openxmlformats-officedocument.presentationml.tags+xml"/>
  <Override PartName="/ppt/tags/tag1167.xml" ContentType="application/vnd.openxmlformats-officedocument.presentationml.tags+xml"/>
  <Override PartName="/ppt/tags/tag1168.xml" ContentType="application/vnd.openxmlformats-officedocument.presentationml.tags+xml"/>
  <Override PartName="/ppt/tags/tag1169.xml" ContentType="application/vnd.openxmlformats-officedocument.presentationml.tags+xml"/>
  <Override PartName="/ppt/tags/tag1170.xml" ContentType="application/vnd.openxmlformats-officedocument.presentationml.tags+xml"/>
  <Override PartName="/ppt/tags/tag1171.xml" ContentType="application/vnd.openxmlformats-officedocument.presentationml.tags+xml"/>
  <Override PartName="/ppt/tags/tag1172.xml" ContentType="application/vnd.openxmlformats-officedocument.presentationml.tags+xml"/>
  <Override PartName="/ppt/tags/tag1173.xml" ContentType="application/vnd.openxmlformats-officedocument.presentationml.tags+xml"/>
  <Override PartName="/ppt/tags/tag1174.xml" ContentType="application/vnd.openxmlformats-officedocument.presentationml.tags+xml"/>
  <Override PartName="/ppt/tags/tag1175.xml" ContentType="application/vnd.openxmlformats-officedocument.presentationml.tags+xml"/>
  <Override PartName="/ppt/tags/tag1176.xml" ContentType="application/vnd.openxmlformats-officedocument.presentationml.tags+xml"/>
  <Override PartName="/ppt/tags/tag1177.xml" ContentType="application/vnd.openxmlformats-officedocument.presentationml.tags+xml"/>
  <Override PartName="/ppt/tags/tag1178.xml" ContentType="application/vnd.openxmlformats-officedocument.presentationml.tags+xml"/>
  <Override PartName="/ppt/tags/tag1179.xml" ContentType="application/vnd.openxmlformats-officedocument.presentationml.tags+xml"/>
  <Override PartName="/ppt/tags/tag1180.xml" ContentType="application/vnd.openxmlformats-officedocument.presentationml.tags+xml"/>
  <Override PartName="/ppt/tags/tag1181.xml" ContentType="application/vnd.openxmlformats-officedocument.presentationml.tags+xml"/>
  <Override PartName="/ppt/tags/tag1182.xml" ContentType="application/vnd.openxmlformats-officedocument.presentationml.tags+xml"/>
  <Override PartName="/ppt/tags/tag1183.xml" ContentType="application/vnd.openxmlformats-officedocument.presentationml.tags+xml"/>
  <Override PartName="/ppt/tags/tag1184.xml" ContentType="application/vnd.openxmlformats-officedocument.presentationml.tags+xml"/>
  <Override PartName="/ppt/tags/tag1185.xml" ContentType="application/vnd.openxmlformats-officedocument.presentationml.tags+xml"/>
  <Override PartName="/ppt/tags/tag1186.xml" ContentType="application/vnd.openxmlformats-officedocument.presentationml.tags+xml"/>
  <Override PartName="/ppt/tags/tag1187.xml" ContentType="application/vnd.openxmlformats-officedocument.presentationml.tags+xml"/>
  <Override PartName="/ppt/tags/tag1188.xml" ContentType="application/vnd.openxmlformats-officedocument.presentationml.tags+xml"/>
  <Override PartName="/ppt/tags/tag1189.xml" ContentType="application/vnd.openxmlformats-officedocument.presentationml.tags+xml"/>
  <Override PartName="/ppt/tags/tag1190.xml" ContentType="application/vnd.openxmlformats-officedocument.presentationml.tags+xml"/>
  <Override PartName="/ppt/tags/tag1191.xml" ContentType="application/vnd.openxmlformats-officedocument.presentationml.tags+xml"/>
  <Override PartName="/ppt/tags/tag1192.xml" ContentType="application/vnd.openxmlformats-officedocument.presentationml.tags+xml"/>
  <Override PartName="/ppt/tags/tag1193.xml" ContentType="application/vnd.openxmlformats-officedocument.presentationml.tags+xml"/>
  <Override PartName="/ppt/tags/tag1194.xml" ContentType="application/vnd.openxmlformats-officedocument.presentationml.tags+xml"/>
  <Override PartName="/ppt/tags/tag1195.xml" ContentType="application/vnd.openxmlformats-officedocument.presentationml.tags+xml"/>
  <Override PartName="/ppt/tags/tag1196.xml" ContentType="application/vnd.openxmlformats-officedocument.presentationml.tags+xml"/>
  <Override PartName="/ppt/tags/tag1197.xml" ContentType="application/vnd.openxmlformats-officedocument.presentationml.tags+xml"/>
  <Override PartName="/ppt/tags/tag1198.xml" ContentType="application/vnd.openxmlformats-officedocument.presentationml.tags+xml"/>
  <Override PartName="/ppt/notesSlides/notesSlide55.xml" ContentType="application/vnd.openxmlformats-officedocument.presentationml.notesSlide+xml"/>
  <Override PartName="/ppt/tags/tag1199.xml" ContentType="application/vnd.openxmlformats-officedocument.presentationml.tags+xml"/>
  <Override PartName="/ppt/tags/tag1200.xml" ContentType="application/vnd.openxmlformats-officedocument.presentationml.tags+xml"/>
  <Override PartName="/ppt/tags/tag1201.xml" ContentType="application/vnd.openxmlformats-officedocument.presentationml.tags+xml"/>
  <Override PartName="/ppt/tags/tag1202.xml" ContentType="application/vnd.openxmlformats-officedocument.presentationml.tags+xml"/>
  <Override PartName="/ppt/tags/tag1203.xml" ContentType="application/vnd.openxmlformats-officedocument.presentationml.tags+xml"/>
  <Override PartName="/ppt/tags/tag1204.xml" ContentType="application/vnd.openxmlformats-officedocument.presentationml.tags+xml"/>
  <Override PartName="/ppt/tags/tag1205.xml" ContentType="application/vnd.openxmlformats-officedocument.presentationml.tags+xml"/>
  <Override PartName="/ppt/tags/tag1206.xml" ContentType="application/vnd.openxmlformats-officedocument.presentationml.tags+xml"/>
  <Override PartName="/ppt/tags/tag1207.xml" ContentType="application/vnd.openxmlformats-officedocument.presentationml.tags+xml"/>
  <Override PartName="/ppt/tags/tag1208.xml" ContentType="application/vnd.openxmlformats-officedocument.presentationml.tags+xml"/>
  <Override PartName="/ppt/tags/tag1209.xml" ContentType="application/vnd.openxmlformats-officedocument.presentationml.tags+xml"/>
  <Override PartName="/ppt/tags/tag1210.xml" ContentType="application/vnd.openxmlformats-officedocument.presentationml.tags+xml"/>
  <Override PartName="/ppt/tags/tag1211.xml" ContentType="application/vnd.openxmlformats-officedocument.presentationml.tags+xml"/>
  <Override PartName="/ppt/tags/tag1212.xml" ContentType="application/vnd.openxmlformats-officedocument.presentationml.tags+xml"/>
  <Override PartName="/ppt/tags/tag1213.xml" ContentType="application/vnd.openxmlformats-officedocument.presentationml.tags+xml"/>
  <Override PartName="/ppt/tags/tag1214.xml" ContentType="application/vnd.openxmlformats-officedocument.presentationml.tags+xml"/>
  <Override PartName="/ppt/tags/tag1215.xml" ContentType="application/vnd.openxmlformats-officedocument.presentationml.tags+xml"/>
  <Override PartName="/ppt/tags/tag1216.xml" ContentType="application/vnd.openxmlformats-officedocument.presentationml.tags+xml"/>
  <Override PartName="/ppt/tags/tag1217.xml" ContentType="application/vnd.openxmlformats-officedocument.presentationml.tags+xml"/>
  <Override PartName="/ppt/tags/tag1218.xml" ContentType="application/vnd.openxmlformats-officedocument.presentationml.tags+xml"/>
  <Override PartName="/ppt/tags/tag1219.xml" ContentType="application/vnd.openxmlformats-officedocument.presentationml.tags+xml"/>
  <Override PartName="/ppt/tags/tag1220.xml" ContentType="application/vnd.openxmlformats-officedocument.presentationml.tags+xml"/>
  <Override PartName="/ppt/tags/tag1221.xml" ContentType="application/vnd.openxmlformats-officedocument.presentationml.tags+xml"/>
  <Override PartName="/ppt/tags/tag1222.xml" ContentType="application/vnd.openxmlformats-officedocument.presentationml.tags+xml"/>
  <Override PartName="/ppt/tags/tag1223.xml" ContentType="application/vnd.openxmlformats-officedocument.presentationml.tags+xml"/>
  <Override PartName="/ppt/tags/tag1224.xml" ContentType="application/vnd.openxmlformats-officedocument.presentationml.tags+xml"/>
  <Override PartName="/ppt/tags/tag1225.xml" ContentType="application/vnd.openxmlformats-officedocument.presentationml.tags+xml"/>
  <Override PartName="/ppt/tags/tag1226.xml" ContentType="application/vnd.openxmlformats-officedocument.presentationml.tags+xml"/>
  <Override PartName="/ppt/tags/tag1227.xml" ContentType="application/vnd.openxmlformats-officedocument.presentationml.tags+xml"/>
  <Override PartName="/ppt/tags/tag1228.xml" ContentType="application/vnd.openxmlformats-officedocument.presentationml.tags+xml"/>
  <Override PartName="/ppt/tags/tag1229.xml" ContentType="application/vnd.openxmlformats-officedocument.presentationml.tags+xml"/>
  <Override PartName="/ppt/tags/tag1230.xml" ContentType="application/vnd.openxmlformats-officedocument.presentationml.tags+xml"/>
  <Override PartName="/ppt/tags/tag1231.xml" ContentType="application/vnd.openxmlformats-officedocument.presentationml.tags+xml"/>
  <Override PartName="/ppt/tags/tag1232.xml" ContentType="application/vnd.openxmlformats-officedocument.presentationml.tags+xml"/>
  <Override PartName="/ppt/tags/tag1233.xml" ContentType="application/vnd.openxmlformats-officedocument.presentationml.tags+xml"/>
  <Override PartName="/ppt/tags/tag1234.xml" ContentType="application/vnd.openxmlformats-officedocument.presentationml.tags+xml"/>
  <Override PartName="/ppt/tags/tag1235.xml" ContentType="application/vnd.openxmlformats-officedocument.presentationml.tags+xml"/>
  <Override PartName="/ppt/tags/tag1236.xml" ContentType="application/vnd.openxmlformats-officedocument.presentationml.tags+xml"/>
  <Override PartName="/ppt/tags/tag1237.xml" ContentType="application/vnd.openxmlformats-officedocument.presentationml.tags+xml"/>
  <Override PartName="/ppt/tags/tag1238.xml" ContentType="application/vnd.openxmlformats-officedocument.presentationml.tags+xml"/>
  <Override PartName="/ppt/tags/tag1239.xml" ContentType="application/vnd.openxmlformats-officedocument.presentationml.tags+xml"/>
  <Override PartName="/ppt/tags/tag1240.xml" ContentType="application/vnd.openxmlformats-officedocument.presentationml.tags+xml"/>
  <Override PartName="/ppt/tags/tag1241.xml" ContentType="application/vnd.openxmlformats-officedocument.presentationml.tags+xml"/>
  <Override PartName="/ppt/tags/tag1242.xml" ContentType="application/vnd.openxmlformats-officedocument.presentationml.tags+xml"/>
  <Override PartName="/ppt/tags/tag1243.xml" ContentType="application/vnd.openxmlformats-officedocument.presentationml.tags+xml"/>
  <Override PartName="/ppt/notesSlides/notesSlide56.xml" ContentType="application/vnd.openxmlformats-officedocument.presentationml.notesSlide+xml"/>
  <Override PartName="/ppt/tags/tag1244.xml" ContentType="application/vnd.openxmlformats-officedocument.presentationml.tags+xml"/>
  <Override PartName="/ppt/tags/tag1245.xml" ContentType="application/vnd.openxmlformats-officedocument.presentationml.tags+xml"/>
  <Override PartName="/ppt/tags/tag1246.xml" ContentType="application/vnd.openxmlformats-officedocument.presentationml.tags+xml"/>
  <Override PartName="/ppt/tags/tag1247.xml" ContentType="application/vnd.openxmlformats-officedocument.presentationml.tags+xml"/>
  <Override PartName="/ppt/tags/tag1248.xml" ContentType="application/vnd.openxmlformats-officedocument.presentationml.tags+xml"/>
  <Override PartName="/ppt/tags/tag1249.xml" ContentType="application/vnd.openxmlformats-officedocument.presentationml.tags+xml"/>
  <Override PartName="/ppt/tags/tag1250.xml" ContentType="application/vnd.openxmlformats-officedocument.presentationml.tags+xml"/>
  <Override PartName="/ppt/tags/tag1251.xml" ContentType="application/vnd.openxmlformats-officedocument.presentationml.tags+xml"/>
  <Override PartName="/ppt/tags/tag1252.xml" ContentType="application/vnd.openxmlformats-officedocument.presentationml.tags+xml"/>
  <Override PartName="/ppt/tags/tag1253.xml" ContentType="application/vnd.openxmlformats-officedocument.presentationml.tags+xml"/>
  <Override PartName="/ppt/tags/tag1254.xml" ContentType="application/vnd.openxmlformats-officedocument.presentationml.tags+xml"/>
  <Override PartName="/ppt/tags/tag1255.xml" ContentType="application/vnd.openxmlformats-officedocument.presentationml.tags+xml"/>
  <Override PartName="/ppt/tags/tag1256.xml" ContentType="application/vnd.openxmlformats-officedocument.presentationml.tags+xml"/>
  <Override PartName="/ppt/tags/tag1257.xml" ContentType="application/vnd.openxmlformats-officedocument.presentationml.tags+xml"/>
  <Override PartName="/ppt/tags/tag1258.xml" ContentType="application/vnd.openxmlformats-officedocument.presentationml.tags+xml"/>
  <Override PartName="/ppt/tags/tag1259.xml" ContentType="application/vnd.openxmlformats-officedocument.presentationml.tags+xml"/>
  <Override PartName="/ppt/tags/tag1260.xml" ContentType="application/vnd.openxmlformats-officedocument.presentationml.tags+xml"/>
  <Override PartName="/ppt/tags/tag1261.xml" ContentType="application/vnd.openxmlformats-officedocument.presentationml.tags+xml"/>
  <Override PartName="/ppt/tags/tag1262.xml" ContentType="application/vnd.openxmlformats-officedocument.presentationml.tags+xml"/>
  <Override PartName="/ppt/tags/tag1263.xml" ContentType="application/vnd.openxmlformats-officedocument.presentationml.tags+xml"/>
  <Override PartName="/ppt/tags/tag1264.xml" ContentType="application/vnd.openxmlformats-officedocument.presentationml.tags+xml"/>
  <Override PartName="/ppt/tags/tag1265.xml" ContentType="application/vnd.openxmlformats-officedocument.presentationml.tags+xml"/>
  <Override PartName="/ppt/tags/tag1266.xml" ContentType="application/vnd.openxmlformats-officedocument.presentationml.tags+xml"/>
  <Override PartName="/ppt/tags/tag1267.xml" ContentType="application/vnd.openxmlformats-officedocument.presentationml.tags+xml"/>
  <Override PartName="/ppt/tags/tag1268.xml" ContentType="application/vnd.openxmlformats-officedocument.presentationml.tags+xml"/>
  <Override PartName="/ppt/tags/tag1269.xml" ContentType="application/vnd.openxmlformats-officedocument.presentationml.tags+xml"/>
  <Override PartName="/ppt/tags/tag1270.xml" ContentType="application/vnd.openxmlformats-officedocument.presentationml.tags+xml"/>
  <Override PartName="/ppt/tags/tag1271.xml" ContentType="application/vnd.openxmlformats-officedocument.presentationml.tags+xml"/>
  <Override PartName="/ppt/tags/tag1272.xml" ContentType="application/vnd.openxmlformats-officedocument.presentationml.tags+xml"/>
  <Override PartName="/ppt/tags/tag1273.xml" ContentType="application/vnd.openxmlformats-officedocument.presentationml.tags+xml"/>
  <Override PartName="/ppt/tags/tag1274.xml" ContentType="application/vnd.openxmlformats-officedocument.presentationml.tags+xml"/>
  <Override PartName="/ppt/tags/tag1275.xml" ContentType="application/vnd.openxmlformats-officedocument.presentationml.tags+xml"/>
  <Override PartName="/ppt/tags/tag1276.xml" ContentType="application/vnd.openxmlformats-officedocument.presentationml.tags+xml"/>
  <Override PartName="/ppt/tags/tag1277.xml" ContentType="application/vnd.openxmlformats-officedocument.presentationml.tags+xml"/>
  <Override PartName="/ppt/tags/tag1278.xml" ContentType="application/vnd.openxmlformats-officedocument.presentationml.tags+xml"/>
  <Override PartName="/ppt/tags/tag1279.xml" ContentType="application/vnd.openxmlformats-officedocument.presentationml.tags+xml"/>
  <Override PartName="/ppt/tags/tag1280.xml" ContentType="application/vnd.openxmlformats-officedocument.presentationml.tags+xml"/>
  <Override PartName="/ppt/tags/tag1281.xml" ContentType="application/vnd.openxmlformats-officedocument.presentationml.tags+xml"/>
  <Override PartName="/ppt/tags/tag1282.xml" ContentType="application/vnd.openxmlformats-officedocument.presentationml.tags+xml"/>
  <Override PartName="/ppt/tags/tag1283.xml" ContentType="application/vnd.openxmlformats-officedocument.presentationml.tags+xml"/>
  <Override PartName="/ppt/tags/tag1284.xml" ContentType="application/vnd.openxmlformats-officedocument.presentationml.tags+xml"/>
  <Override PartName="/ppt/tags/tag1285.xml" ContentType="application/vnd.openxmlformats-officedocument.presentationml.tags+xml"/>
  <Override PartName="/ppt/tags/tag1286.xml" ContentType="application/vnd.openxmlformats-officedocument.presentationml.tags+xml"/>
  <Override PartName="/ppt/tags/tag1287.xml" ContentType="application/vnd.openxmlformats-officedocument.presentationml.tags+xml"/>
  <Override PartName="/ppt/tags/tag1288.xml" ContentType="application/vnd.openxmlformats-officedocument.presentationml.tags+xml"/>
  <Override PartName="/ppt/notesSlides/notesSlide57.xml" ContentType="application/vnd.openxmlformats-officedocument.presentationml.notesSlide+xml"/>
  <Override PartName="/ppt/tags/tag1289.xml" ContentType="application/vnd.openxmlformats-officedocument.presentationml.tags+xml"/>
  <Override PartName="/ppt/tags/tag1290.xml" ContentType="application/vnd.openxmlformats-officedocument.presentationml.tags+xml"/>
  <Override PartName="/ppt/tags/tag1291.xml" ContentType="application/vnd.openxmlformats-officedocument.presentationml.tags+xml"/>
  <Override PartName="/ppt/tags/tag1292.xml" ContentType="application/vnd.openxmlformats-officedocument.presentationml.tags+xml"/>
  <Override PartName="/ppt/tags/tag1293.xml" ContentType="application/vnd.openxmlformats-officedocument.presentationml.tags+xml"/>
  <Override PartName="/ppt/tags/tag1294.xml" ContentType="application/vnd.openxmlformats-officedocument.presentationml.tags+xml"/>
  <Override PartName="/ppt/tags/tag1295.xml" ContentType="application/vnd.openxmlformats-officedocument.presentationml.tags+xml"/>
  <Override PartName="/ppt/tags/tag1296.xml" ContentType="application/vnd.openxmlformats-officedocument.presentationml.tags+xml"/>
  <Override PartName="/ppt/tags/tag1297.xml" ContentType="application/vnd.openxmlformats-officedocument.presentationml.tags+xml"/>
  <Override PartName="/ppt/tags/tag1298.xml" ContentType="application/vnd.openxmlformats-officedocument.presentationml.tags+xml"/>
  <Override PartName="/ppt/tags/tag1299.xml" ContentType="application/vnd.openxmlformats-officedocument.presentationml.tags+xml"/>
  <Override PartName="/ppt/tags/tag1300.xml" ContentType="application/vnd.openxmlformats-officedocument.presentationml.tags+xml"/>
  <Override PartName="/ppt/tags/tag1301.xml" ContentType="application/vnd.openxmlformats-officedocument.presentationml.tags+xml"/>
  <Override PartName="/ppt/tags/tag1302.xml" ContentType="application/vnd.openxmlformats-officedocument.presentationml.tags+xml"/>
  <Override PartName="/ppt/tags/tag1303.xml" ContentType="application/vnd.openxmlformats-officedocument.presentationml.tags+xml"/>
  <Override PartName="/ppt/tags/tag1304.xml" ContentType="application/vnd.openxmlformats-officedocument.presentationml.tags+xml"/>
  <Override PartName="/ppt/tags/tag1305.xml" ContentType="application/vnd.openxmlformats-officedocument.presentationml.tags+xml"/>
  <Override PartName="/ppt/tags/tag1306.xml" ContentType="application/vnd.openxmlformats-officedocument.presentationml.tags+xml"/>
  <Override PartName="/ppt/tags/tag1307.xml" ContentType="application/vnd.openxmlformats-officedocument.presentationml.tags+xml"/>
  <Override PartName="/ppt/tags/tag1308.xml" ContentType="application/vnd.openxmlformats-officedocument.presentationml.tags+xml"/>
  <Override PartName="/ppt/tags/tag1309.xml" ContentType="application/vnd.openxmlformats-officedocument.presentationml.tags+xml"/>
  <Override PartName="/ppt/tags/tag1310.xml" ContentType="application/vnd.openxmlformats-officedocument.presentationml.tags+xml"/>
  <Override PartName="/ppt/tags/tag1311.xml" ContentType="application/vnd.openxmlformats-officedocument.presentationml.tags+xml"/>
  <Override PartName="/ppt/tags/tag1312.xml" ContentType="application/vnd.openxmlformats-officedocument.presentationml.tags+xml"/>
  <Override PartName="/ppt/tags/tag1313.xml" ContentType="application/vnd.openxmlformats-officedocument.presentationml.tags+xml"/>
  <Override PartName="/ppt/tags/tag1314.xml" ContentType="application/vnd.openxmlformats-officedocument.presentationml.tags+xml"/>
  <Override PartName="/ppt/tags/tag1315.xml" ContentType="application/vnd.openxmlformats-officedocument.presentationml.tags+xml"/>
  <Override PartName="/ppt/tags/tag1316.xml" ContentType="application/vnd.openxmlformats-officedocument.presentationml.tags+xml"/>
  <Override PartName="/ppt/tags/tag1317.xml" ContentType="application/vnd.openxmlformats-officedocument.presentationml.tags+xml"/>
  <Override PartName="/ppt/tags/tag1318.xml" ContentType="application/vnd.openxmlformats-officedocument.presentationml.tags+xml"/>
  <Override PartName="/ppt/tags/tag1319.xml" ContentType="application/vnd.openxmlformats-officedocument.presentationml.tags+xml"/>
  <Override PartName="/ppt/tags/tag1320.xml" ContentType="application/vnd.openxmlformats-officedocument.presentationml.tags+xml"/>
  <Override PartName="/ppt/tags/tag1321.xml" ContentType="application/vnd.openxmlformats-officedocument.presentationml.tags+xml"/>
  <Override PartName="/ppt/tags/tag1322.xml" ContentType="application/vnd.openxmlformats-officedocument.presentationml.tags+xml"/>
  <Override PartName="/ppt/tags/tag1323.xml" ContentType="application/vnd.openxmlformats-officedocument.presentationml.tags+xml"/>
  <Override PartName="/ppt/tags/tag1324.xml" ContentType="application/vnd.openxmlformats-officedocument.presentationml.tags+xml"/>
  <Override PartName="/ppt/tags/tag1325.xml" ContentType="application/vnd.openxmlformats-officedocument.presentationml.tags+xml"/>
  <Override PartName="/ppt/tags/tag1326.xml" ContentType="application/vnd.openxmlformats-officedocument.presentationml.tags+xml"/>
  <Override PartName="/ppt/tags/tag1327.xml" ContentType="application/vnd.openxmlformats-officedocument.presentationml.tags+xml"/>
  <Override PartName="/ppt/tags/tag1328.xml" ContentType="application/vnd.openxmlformats-officedocument.presentationml.tags+xml"/>
  <Override PartName="/ppt/tags/tag1329.xml" ContentType="application/vnd.openxmlformats-officedocument.presentationml.tags+xml"/>
  <Override PartName="/ppt/tags/tag1330.xml" ContentType="application/vnd.openxmlformats-officedocument.presentationml.tags+xml"/>
  <Override PartName="/ppt/tags/tag1331.xml" ContentType="application/vnd.openxmlformats-officedocument.presentationml.tags+xml"/>
  <Override PartName="/ppt/tags/tag1332.xml" ContentType="application/vnd.openxmlformats-officedocument.presentationml.tags+xml"/>
  <Override PartName="/ppt/tags/tag1333.xml" ContentType="application/vnd.openxmlformats-officedocument.presentationml.tags+xml"/>
  <Override PartName="/ppt/tags/tag1334.xml" ContentType="application/vnd.openxmlformats-officedocument.presentationml.tags+xml"/>
  <Override PartName="/ppt/tags/tag1335.xml" ContentType="application/vnd.openxmlformats-officedocument.presentationml.tags+xml"/>
  <Override PartName="/ppt/tags/tag1336.xml" ContentType="application/vnd.openxmlformats-officedocument.presentationml.tags+xml"/>
  <Override PartName="/ppt/tags/tag1337.xml" ContentType="application/vnd.openxmlformats-officedocument.presentationml.tags+xml"/>
  <Override PartName="/ppt/tags/tag1338.xml" ContentType="application/vnd.openxmlformats-officedocument.presentationml.tags+xml"/>
  <Override PartName="/ppt/tags/tag1339.xml" ContentType="application/vnd.openxmlformats-officedocument.presentationml.tags+xml"/>
  <Override PartName="/ppt/tags/tag1340.xml" ContentType="application/vnd.openxmlformats-officedocument.presentationml.tags+xml"/>
  <Override PartName="/ppt/notesSlides/notesSlide58.xml" ContentType="application/vnd.openxmlformats-officedocument.presentationml.notesSlide+xml"/>
  <Override PartName="/ppt/tags/tag1341.xml" ContentType="application/vnd.openxmlformats-officedocument.presentationml.tags+xml"/>
  <Override PartName="/ppt/tags/tag1342.xml" ContentType="application/vnd.openxmlformats-officedocument.presentationml.tags+xml"/>
  <Override PartName="/ppt/tags/tag1343.xml" ContentType="application/vnd.openxmlformats-officedocument.presentationml.tags+xml"/>
  <Override PartName="/ppt/tags/tag1344.xml" ContentType="application/vnd.openxmlformats-officedocument.presentationml.tags+xml"/>
  <Override PartName="/ppt/tags/tag1345.xml" ContentType="application/vnd.openxmlformats-officedocument.presentationml.tags+xml"/>
  <Override PartName="/ppt/tags/tag1346.xml" ContentType="application/vnd.openxmlformats-officedocument.presentationml.tags+xml"/>
  <Override PartName="/ppt/tags/tag1347.xml" ContentType="application/vnd.openxmlformats-officedocument.presentationml.tags+xml"/>
  <Override PartName="/ppt/tags/tag1348.xml" ContentType="application/vnd.openxmlformats-officedocument.presentationml.tags+xml"/>
  <Override PartName="/ppt/tags/tag1349.xml" ContentType="application/vnd.openxmlformats-officedocument.presentationml.tags+xml"/>
  <Override PartName="/ppt/tags/tag1350.xml" ContentType="application/vnd.openxmlformats-officedocument.presentationml.tags+xml"/>
  <Override PartName="/ppt/tags/tag1351.xml" ContentType="application/vnd.openxmlformats-officedocument.presentationml.tags+xml"/>
  <Override PartName="/ppt/tags/tag1352.xml" ContentType="application/vnd.openxmlformats-officedocument.presentationml.tags+xml"/>
  <Override PartName="/ppt/tags/tag1353.xml" ContentType="application/vnd.openxmlformats-officedocument.presentationml.tags+xml"/>
  <Override PartName="/ppt/tags/tag1354.xml" ContentType="application/vnd.openxmlformats-officedocument.presentationml.tags+xml"/>
  <Override PartName="/ppt/tags/tag1355.xml" ContentType="application/vnd.openxmlformats-officedocument.presentationml.tags+xml"/>
  <Override PartName="/ppt/tags/tag1356.xml" ContentType="application/vnd.openxmlformats-officedocument.presentationml.tags+xml"/>
  <Override PartName="/ppt/tags/tag1357.xml" ContentType="application/vnd.openxmlformats-officedocument.presentationml.tags+xml"/>
  <Override PartName="/ppt/tags/tag1358.xml" ContentType="application/vnd.openxmlformats-officedocument.presentationml.tags+xml"/>
  <Override PartName="/ppt/tags/tag1359.xml" ContentType="application/vnd.openxmlformats-officedocument.presentationml.tags+xml"/>
  <Override PartName="/ppt/tags/tag1360.xml" ContentType="application/vnd.openxmlformats-officedocument.presentationml.tags+xml"/>
  <Override PartName="/ppt/tags/tag1361.xml" ContentType="application/vnd.openxmlformats-officedocument.presentationml.tags+xml"/>
  <Override PartName="/ppt/tags/tag1362.xml" ContentType="application/vnd.openxmlformats-officedocument.presentationml.tags+xml"/>
  <Override PartName="/ppt/tags/tag1363.xml" ContentType="application/vnd.openxmlformats-officedocument.presentationml.tags+xml"/>
  <Override PartName="/ppt/tags/tag1364.xml" ContentType="application/vnd.openxmlformats-officedocument.presentationml.tags+xml"/>
  <Override PartName="/ppt/tags/tag1365.xml" ContentType="application/vnd.openxmlformats-officedocument.presentationml.tags+xml"/>
  <Override PartName="/ppt/tags/tag1366.xml" ContentType="application/vnd.openxmlformats-officedocument.presentationml.tags+xml"/>
  <Override PartName="/ppt/tags/tag1367.xml" ContentType="application/vnd.openxmlformats-officedocument.presentationml.tags+xml"/>
  <Override PartName="/ppt/tags/tag1368.xml" ContentType="application/vnd.openxmlformats-officedocument.presentationml.tags+xml"/>
  <Override PartName="/ppt/tags/tag1369.xml" ContentType="application/vnd.openxmlformats-officedocument.presentationml.tags+xml"/>
  <Override PartName="/ppt/tags/tag1370.xml" ContentType="application/vnd.openxmlformats-officedocument.presentationml.tags+xml"/>
  <Override PartName="/ppt/tags/tag1371.xml" ContentType="application/vnd.openxmlformats-officedocument.presentationml.tags+xml"/>
  <Override PartName="/ppt/tags/tag1372.xml" ContentType="application/vnd.openxmlformats-officedocument.presentationml.tags+xml"/>
  <Override PartName="/ppt/tags/tag1373.xml" ContentType="application/vnd.openxmlformats-officedocument.presentationml.tags+xml"/>
  <Override PartName="/ppt/tags/tag1374.xml" ContentType="application/vnd.openxmlformats-officedocument.presentationml.tags+xml"/>
  <Override PartName="/ppt/tags/tag1375.xml" ContentType="application/vnd.openxmlformats-officedocument.presentationml.tags+xml"/>
  <Override PartName="/ppt/tags/tag1376.xml" ContentType="application/vnd.openxmlformats-officedocument.presentationml.tags+xml"/>
  <Override PartName="/ppt/tags/tag1377.xml" ContentType="application/vnd.openxmlformats-officedocument.presentationml.tags+xml"/>
  <Override PartName="/ppt/tags/tag1378.xml" ContentType="application/vnd.openxmlformats-officedocument.presentationml.tags+xml"/>
  <Override PartName="/ppt/tags/tag1379.xml" ContentType="application/vnd.openxmlformats-officedocument.presentationml.tags+xml"/>
  <Override PartName="/ppt/notesSlides/notesSlide59.xml" ContentType="application/vnd.openxmlformats-officedocument.presentationml.notesSlide+xml"/>
  <Override PartName="/ppt/tags/tag1380.xml" ContentType="application/vnd.openxmlformats-officedocument.presentationml.tags+xml"/>
  <Override PartName="/ppt/tags/tag1381.xml" ContentType="application/vnd.openxmlformats-officedocument.presentationml.tags+xml"/>
  <Override PartName="/ppt/notesSlides/notesSlide60.xml" ContentType="application/vnd.openxmlformats-officedocument.presentationml.notesSlide+xml"/>
  <Override PartName="/ppt/tags/tag1382.xml" ContentType="application/vnd.openxmlformats-officedocument.presentationml.tags+xml"/>
  <Override PartName="/ppt/tags/tag1383.xml" ContentType="application/vnd.openxmlformats-officedocument.presentationml.tags+xml"/>
  <Override PartName="/ppt/tags/tag1384.xml" ContentType="application/vnd.openxmlformats-officedocument.presentationml.tags+xml"/>
  <Override PartName="/ppt/tags/tag1385.xml" ContentType="application/vnd.openxmlformats-officedocument.presentationml.tags+xml"/>
  <Override PartName="/ppt/tags/tag1386.xml" ContentType="application/vnd.openxmlformats-officedocument.presentationml.tags+xml"/>
  <Override PartName="/ppt/tags/tag1387.xml" ContentType="application/vnd.openxmlformats-officedocument.presentationml.tags+xml"/>
  <Override PartName="/ppt/tags/tag1388.xml" ContentType="application/vnd.openxmlformats-officedocument.presentationml.tags+xml"/>
  <Override PartName="/ppt/tags/tag1389.xml" ContentType="application/vnd.openxmlformats-officedocument.presentationml.tags+xml"/>
  <Override PartName="/ppt/tags/tag1390.xml" ContentType="application/vnd.openxmlformats-officedocument.presentationml.tags+xml"/>
  <Override PartName="/ppt/tags/tag1391.xml" ContentType="application/vnd.openxmlformats-officedocument.presentationml.tags+xml"/>
  <Override PartName="/ppt/tags/tag1392.xml" ContentType="application/vnd.openxmlformats-officedocument.presentationml.tags+xml"/>
  <Override PartName="/ppt/tags/tag1393.xml" ContentType="application/vnd.openxmlformats-officedocument.presentationml.tags+xml"/>
  <Override PartName="/ppt/tags/tag1394.xml" ContentType="application/vnd.openxmlformats-officedocument.presentationml.tags+xml"/>
  <Override PartName="/ppt/tags/tag1395.xml" ContentType="application/vnd.openxmlformats-officedocument.presentationml.tags+xml"/>
  <Override PartName="/ppt/tags/tag1396.xml" ContentType="application/vnd.openxmlformats-officedocument.presentationml.tags+xml"/>
  <Override PartName="/ppt/tags/tag1397.xml" ContentType="application/vnd.openxmlformats-officedocument.presentationml.tags+xml"/>
  <Override PartName="/ppt/tags/tag1398.xml" ContentType="application/vnd.openxmlformats-officedocument.presentationml.tags+xml"/>
  <Override PartName="/ppt/tags/tag1399.xml" ContentType="application/vnd.openxmlformats-officedocument.presentationml.tags+xml"/>
  <Override PartName="/ppt/tags/tag1400.xml" ContentType="application/vnd.openxmlformats-officedocument.presentationml.tags+xml"/>
  <Override PartName="/ppt/tags/tag1401.xml" ContentType="application/vnd.openxmlformats-officedocument.presentationml.tags+xml"/>
  <Override PartName="/ppt/tags/tag1402.xml" ContentType="application/vnd.openxmlformats-officedocument.presentationml.tags+xml"/>
  <Override PartName="/ppt/tags/tag1403.xml" ContentType="application/vnd.openxmlformats-officedocument.presentationml.tags+xml"/>
  <Override PartName="/ppt/tags/tag1404.xml" ContentType="application/vnd.openxmlformats-officedocument.presentationml.tags+xml"/>
  <Override PartName="/ppt/tags/tag1405.xml" ContentType="application/vnd.openxmlformats-officedocument.presentationml.tags+xml"/>
  <Override PartName="/ppt/tags/tag1406.xml" ContentType="application/vnd.openxmlformats-officedocument.presentationml.tags+xml"/>
  <Override PartName="/ppt/tags/tag1407.xml" ContentType="application/vnd.openxmlformats-officedocument.presentationml.tags+xml"/>
  <Override PartName="/ppt/tags/tag1408.xml" ContentType="application/vnd.openxmlformats-officedocument.presentationml.tags+xml"/>
  <Override PartName="/ppt/tags/tag1409.xml" ContentType="application/vnd.openxmlformats-officedocument.presentationml.tags+xml"/>
  <Override PartName="/ppt/tags/tag1410.xml" ContentType="application/vnd.openxmlformats-officedocument.presentationml.tags+xml"/>
  <Override PartName="/ppt/tags/tag1411.xml" ContentType="application/vnd.openxmlformats-officedocument.presentationml.tags+xml"/>
  <Override PartName="/ppt/tags/tag1412.xml" ContentType="application/vnd.openxmlformats-officedocument.presentationml.tags+xml"/>
  <Override PartName="/ppt/tags/tag1413.xml" ContentType="application/vnd.openxmlformats-officedocument.presentationml.tags+xml"/>
  <Override PartName="/ppt/tags/tag1414.xml" ContentType="application/vnd.openxmlformats-officedocument.presentationml.tags+xml"/>
  <Override PartName="/ppt/tags/tag1415.xml" ContentType="application/vnd.openxmlformats-officedocument.presentationml.tags+xml"/>
  <Override PartName="/ppt/tags/tag1416.xml" ContentType="application/vnd.openxmlformats-officedocument.presentationml.tags+xml"/>
  <Override PartName="/ppt/tags/tag1417.xml" ContentType="application/vnd.openxmlformats-officedocument.presentationml.tags+xml"/>
  <Override PartName="/ppt/tags/tag1418.xml" ContentType="application/vnd.openxmlformats-officedocument.presentationml.tags+xml"/>
  <Override PartName="/ppt/tags/tag1419.xml" ContentType="application/vnd.openxmlformats-officedocument.presentationml.tags+xml"/>
  <Override PartName="/ppt/tags/tag1420.xml" ContentType="application/vnd.openxmlformats-officedocument.presentationml.tags+xml"/>
  <Override PartName="/ppt/tags/tag1421.xml" ContentType="application/vnd.openxmlformats-officedocument.presentationml.tags+xml"/>
  <Override PartName="/ppt/tags/tag1422.xml" ContentType="application/vnd.openxmlformats-officedocument.presentationml.tags+xml"/>
  <Override PartName="/ppt/tags/tag1423.xml" ContentType="application/vnd.openxmlformats-officedocument.presentationml.tags+xml"/>
  <Override PartName="/ppt/notesSlides/notesSlide61.xml" ContentType="application/vnd.openxmlformats-officedocument.presentationml.notesSlide+xml"/>
  <Override PartName="/ppt/ink/ink4.xml" ContentType="application/inkml+xml"/>
  <Override PartName="/ppt/tags/tag1424.xml" ContentType="application/vnd.openxmlformats-officedocument.presentationml.tags+xml"/>
  <Override PartName="/ppt/tags/tag1425.xml" ContentType="application/vnd.openxmlformats-officedocument.presentationml.tags+xml"/>
  <Override PartName="/ppt/tags/tag1426.xml" ContentType="application/vnd.openxmlformats-officedocument.presentationml.tags+xml"/>
  <Override PartName="/ppt/tags/tag1427.xml" ContentType="application/vnd.openxmlformats-officedocument.presentationml.tags+xml"/>
  <Override PartName="/ppt/tags/tag1428.xml" ContentType="application/vnd.openxmlformats-officedocument.presentationml.tags+xml"/>
  <Override PartName="/ppt/tags/tag1429.xml" ContentType="application/vnd.openxmlformats-officedocument.presentationml.tags+xml"/>
  <Override PartName="/ppt/tags/tag1430.xml" ContentType="application/vnd.openxmlformats-officedocument.presentationml.tags+xml"/>
  <Override PartName="/ppt/tags/tag1431.xml" ContentType="application/vnd.openxmlformats-officedocument.presentationml.tags+xml"/>
  <Override PartName="/ppt/tags/tag1432.xml" ContentType="application/vnd.openxmlformats-officedocument.presentationml.tags+xml"/>
  <Override PartName="/ppt/tags/tag1433.xml" ContentType="application/vnd.openxmlformats-officedocument.presentationml.tags+xml"/>
  <Override PartName="/ppt/tags/tag1434.xml" ContentType="application/vnd.openxmlformats-officedocument.presentationml.tags+xml"/>
  <Override PartName="/ppt/tags/tag1435.xml" ContentType="application/vnd.openxmlformats-officedocument.presentationml.tags+xml"/>
  <Override PartName="/ppt/tags/tag1436.xml" ContentType="application/vnd.openxmlformats-officedocument.presentationml.tags+xml"/>
  <Override PartName="/ppt/tags/tag1437.xml" ContentType="application/vnd.openxmlformats-officedocument.presentationml.tags+xml"/>
  <Override PartName="/ppt/tags/tag1438.xml" ContentType="application/vnd.openxmlformats-officedocument.presentationml.tags+xml"/>
  <Override PartName="/ppt/tags/tag1439.xml" ContentType="application/vnd.openxmlformats-officedocument.presentationml.tags+xml"/>
  <Override PartName="/ppt/tags/tag1440.xml" ContentType="application/vnd.openxmlformats-officedocument.presentationml.tags+xml"/>
  <Override PartName="/ppt/tags/tag1441.xml" ContentType="application/vnd.openxmlformats-officedocument.presentationml.tags+xml"/>
  <Override PartName="/ppt/tags/tag1442.xml" ContentType="application/vnd.openxmlformats-officedocument.presentationml.tags+xml"/>
  <Override PartName="/ppt/tags/tag1443.xml" ContentType="application/vnd.openxmlformats-officedocument.presentationml.tags+xml"/>
  <Override PartName="/ppt/tags/tag1444.xml" ContentType="application/vnd.openxmlformats-officedocument.presentationml.tags+xml"/>
  <Override PartName="/ppt/tags/tag1445.xml" ContentType="application/vnd.openxmlformats-officedocument.presentationml.tags+xml"/>
  <Override PartName="/ppt/tags/tag1446.xml" ContentType="application/vnd.openxmlformats-officedocument.presentationml.tags+xml"/>
  <Override PartName="/ppt/tags/tag1447.xml" ContentType="application/vnd.openxmlformats-officedocument.presentationml.tags+xml"/>
  <Override PartName="/ppt/tags/tag1448.xml" ContentType="application/vnd.openxmlformats-officedocument.presentationml.tags+xml"/>
  <Override PartName="/ppt/tags/tag1449.xml" ContentType="application/vnd.openxmlformats-officedocument.presentationml.tags+xml"/>
  <Override PartName="/ppt/tags/tag1450.xml" ContentType="application/vnd.openxmlformats-officedocument.presentationml.tags+xml"/>
  <Override PartName="/ppt/tags/tag1451.xml" ContentType="application/vnd.openxmlformats-officedocument.presentationml.tags+xml"/>
  <Override PartName="/ppt/tags/tag1452.xml" ContentType="application/vnd.openxmlformats-officedocument.presentationml.tags+xml"/>
  <Override PartName="/ppt/tags/tag1453.xml" ContentType="application/vnd.openxmlformats-officedocument.presentationml.tags+xml"/>
  <Override PartName="/ppt/tags/tag1454.xml" ContentType="application/vnd.openxmlformats-officedocument.presentationml.tags+xml"/>
  <Override PartName="/ppt/tags/tag1455.xml" ContentType="application/vnd.openxmlformats-officedocument.presentationml.tags+xml"/>
  <Override PartName="/ppt/tags/tag1456.xml" ContentType="application/vnd.openxmlformats-officedocument.presentationml.tags+xml"/>
  <Override PartName="/ppt/tags/tag1457.xml" ContentType="application/vnd.openxmlformats-officedocument.presentationml.tags+xml"/>
  <Override PartName="/ppt/tags/tag1458.xml" ContentType="application/vnd.openxmlformats-officedocument.presentationml.tags+xml"/>
  <Override PartName="/ppt/tags/tag1459.xml" ContentType="application/vnd.openxmlformats-officedocument.presentationml.tags+xml"/>
  <Override PartName="/ppt/tags/tag1460.xml" ContentType="application/vnd.openxmlformats-officedocument.presentationml.tags+xml"/>
  <Override PartName="/ppt/tags/tag1461.xml" ContentType="application/vnd.openxmlformats-officedocument.presentationml.tags+xml"/>
  <Override PartName="/ppt/tags/tag1462.xml" ContentType="application/vnd.openxmlformats-officedocument.presentationml.tags+xml"/>
  <Override PartName="/ppt/tags/tag1463.xml" ContentType="application/vnd.openxmlformats-officedocument.presentationml.tags+xml"/>
  <Override PartName="/ppt/tags/tag1464.xml" ContentType="application/vnd.openxmlformats-officedocument.presentationml.tags+xml"/>
  <Override PartName="/ppt/tags/tag1465.xml" ContentType="application/vnd.openxmlformats-officedocument.presentationml.tags+xml"/>
  <Override PartName="/ppt/tags/tag1466.xml" ContentType="application/vnd.openxmlformats-officedocument.presentationml.tags+xml"/>
  <Override PartName="/ppt/tags/tag1467.xml" ContentType="application/vnd.openxmlformats-officedocument.presentationml.tags+xml"/>
  <Override PartName="/ppt/tags/tag1468.xml" ContentType="application/vnd.openxmlformats-officedocument.presentationml.tags+xml"/>
  <Override PartName="/ppt/tags/tag1469.xml" ContentType="application/vnd.openxmlformats-officedocument.presentationml.tags+xml"/>
  <Override PartName="/ppt/tags/tag1470.xml" ContentType="application/vnd.openxmlformats-officedocument.presentationml.tags+xml"/>
  <Override PartName="/ppt/tags/tag1471.xml" ContentType="application/vnd.openxmlformats-officedocument.presentationml.tags+xml"/>
  <Override PartName="/ppt/tags/tag1472.xml" ContentType="application/vnd.openxmlformats-officedocument.presentationml.tags+xml"/>
  <Override PartName="/ppt/tags/tag1473.xml" ContentType="application/vnd.openxmlformats-officedocument.presentationml.tags+xml"/>
  <Override PartName="/ppt/tags/tag1474.xml" ContentType="application/vnd.openxmlformats-officedocument.presentationml.tags+xml"/>
  <Override PartName="/ppt/tags/tag1475.xml" ContentType="application/vnd.openxmlformats-officedocument.presentationml.tags+xml"/>
  <Override PartName="/ppt/tags/tag1476.xml" ContentType="application/vnd.openxmlformats-officedocument.presentationml.tags+xml"/>
  <Override PartName="/ppt/tags/tag1477.xml" ContentType="application/vnd.openxmlformats-officedocument.presentationml.tags+xml"/>
  <Override PartName="/ppt/tags/tag1478.xml" ContentType="application/vnd.openxmlformats-officedocument.presentationml.tags+xml"/>
  <Override PartName="/ppt/tags/tag1479.xml" ContentType="application/vnd.openxmlformats-officedocument.presentationml.tags+xml"/>
  <Override PartName="/ppt/tags/tag1480.xml" ContentType="application/vnd.openxmlformats-officedocument.presentationml.tags+xml"/>
  <Override PartName="/ppt/notesSlides/notesSlide62.xml" ContentType="application/vnd.openxmlformats-officedocument.presentationml.notesSlide+xml"/>
  <Override PartName="/ppt/tags/tag1481.xml" ContentType="application/vnd.openxmlformats-officedocument.presentationml.tags+xml"/>
  <Override PartName="/ppt/tags/tag1482.xml" ContentType="application/vnd.openxmlformats-officedocument.presentationml.tags+xml"/>
  <Override PartName="/ppt/tags/tag1483.xml" ContentType="application/vnd.openxmlformats-officedocument.presentationml.tags+xml"/>
  <Override PartName="/ppt/tags/tag1484.xml" ContentType="application/vnd.openxmlformats-officedocument.presentationml.tags+xml"/>
  <Override PartName="/ppt/tags/tag1485.xml" ContentType="application/vnd.openxmlformats-officedocument.presentationml.tags+xml"/>
  <Override PartName="/ppt/notesSlides/notesSlide63.xml" ContentType="application/vnd.openxmlformats-officedocument.presentationml.notesSlide+xml"/>
  <Override PartName="/ppt/ink/ink5.xml" ContentType="application/inkml+xml"/>
  <Override PartName="/ppt/tags/tag1486.xml" ContentType="application/vnd.openxmlformats-officedocument.presentationml.tags+xml"/>
  <Override PartName="/ppt/tags/tag1487.xml" ContentType="application/vnd.openxmlformats-officedocument.presentationml.tags+xml"/>
  <Override PartName="/ppt/tags/tag1488.xml" ContentType="application/vnd.openxmlformats-officedocument.presentationml.tags+xml"/>
  <Override PartName="/ppt/tags/tag1489.xml" ContentType="application/vnd.openxmlformats-officedocument.presentationml.tags+xml"/>
  <Override PartName="/ppt/tags/tag1490.xml" ContentType="application/vnd.openxmlformats-officedocument.presentationml.tags+xml"/>
  <Override PartName="/ppt/tags/tag1491.xml" ContentType="application/vnd.openxmlformats-officedocument.presentationml.tags+xml"/>
  <Override PartName="/ppt/tags/tag1492.xml" ContentType="application/vnd.openxmlformats-officedocument.presentationml.tags+xml"/>
  <Override PartName="/ppt/tags/tag1493.xml" ContentType="application/vnd.openxmlformats-officedocument.presentationml.tags+xml"/>
  <Override PartName="/ppt/tags/tag1494.xml" ContentType="application/vnd.openxmlformats-officedocument.presentationml.tags+xml"/>
  <Override PartName="/ppt/tags/tag1495.xml" ContentType="application/vnd.openxmlformats-officedocument.presentationml.tags+xml"/>
  <Override PartName="/ppt/tags/tag1496.xml" ContentType="application/vnd.openxmlformats-officedocument.presentationml.tags+xml"/>
  <Override PartName="/ppt/tags/tag1497.xml" ContentType="application/vnd.openxmlformats-officedocument.presentationml.tags+xml"/>
  <Override PartName="/ppt/tags/tag1498.xml" ContentType="application/vnd.openxmlformats-officedocument.presentationml.tags+xml"/>
  <Override PartName="/ppt/tags/tag1499.xml" ContentType="application/vnd.openxmlformats-officedocument.presentationml.tags+xml"/>
  <Override PartName="/ppt/tags/tag1500.xml" ContentType="application/vnd.openxmlformats-officedocument.presentationml.tags+xml"/>
  <Override PartName="/ppt/tags/tag1501.xml" ContentType="application/vnd.openxmlformats-officedocument.presentationml.tags+xml"/>
  <Override PartName="/ppt/tags/tag1502.xml" ContentType="application/vnd.openxmlformats-officedocument.presentationml.tags+xml"/>
  <Override PartName="/ppt/tags/tag1503.xml" ContentType="application/vnd.openxmlformats-officedocument.presentationml.tags+xml"/>
  <Override PartName="/ppt/tags/tag1504.xml" ContentType="application/vnd.openxmlformats-officedocument.presentationml.tags+xml"/>
  <Override PartName="/ppt/tags/tag1505.xml" ContentType="application/vnd.openxmlformats-officedocument.presentationml.tags+xml"/>
  <Override PartName="/ppt/tags/tag1506.xml" ContentType="application/vnd.openxmlformats-officedocument.presentationml.tags+xml"/>
  <Override PartName="/ppt/tags/tag1507.xml" ContentType="application/vnd.openxmlformats-officedocument.presentationml.tags+xml"/>
  <Override PartName="/ppt/tags/tag1508.xml" ContentType="application/vnd.openxmlformats-officedocument.presentationml.tags+xml"/>
  <Override PartName="/ppt/tags/tag1509.xml" ContentType="application/vnd.openxmlformats-officedocument.presentationml.tags+xml"/>
  <Override PartName="/ppt/tags/tag1510.xml" ContentType="application/vnd.openxmlformats-officedocument.presentationml.tags+xml"/>
  <Override PartName="/ppt/tags/tag1511.xml" ContentType="application/vnd.openxmlformats-officedocument.presentationml.tags+xml"/>
  <Override PartName="/ppt/tags/tag1512.xml" ContentType="application/vnd.openxmlformats-officedocument.presentationml.tags+xml"/>
  <Override PartName="/ppt/tags/tag1513.xml" ContentType="application/vnd.openxmlformats-officedocument.presentationml.tags+xml"/>
  <Override PartName="/ppt/tags/tag1514.xml" ContentType="application/vnd.openxmlformats-officedocument.presentationml.tags+xml"/>
  <Override PartName="/ppt/tags/tag1515.xml" ContentType="application/vnd.openxmlformats-officedocument.presentationml.tags+xml"/>
  <Override PartName="/ppt/tags/tag1516.xml" ContentType="application/vnd.openxmlformats-officedocument.presentationml.tags+xml"/>
  <Override PartName="/ppt/tags/tag1517.xml" ContentType="application/vnd.openxmlformats-officedocument.presentationml.tags+xml"/>
  <Override PartName="/ppt/tags/tag1518.xml" ContentType="application/vnd.openxmlformats-officedocument.presentationml.tags+xml"/>
  <Override PartName="/ppt/tags/tag1519.xml" ContentType="application/vnd.openxmlformats-officedocument.presentationml.tags+xml"/>
  <Override PartName="/ppt/tags/tag1520.xml" ContentType="application/vnd.openxmlformats-officedocument.presentationml.tags+xml"/>
  <Override PartName="/ppt/tags/tag1521.xml" ContentType="application/vnd.openxmlformats-officedocument.presentationml.tags+xml"/>
  <Override PartName="/ppt/tags/tag1522.xml" ContentType="application/vnd.openxmlformats-officedocument.presentationml.tags+xml"/>
  <Override PartName="/ppt/tags/tag1523.xml" ContentType="application/vnd.openxmlformats-officedocument.presentationml.tags+xml"/>
  <Override PartName="/ppt/tags/tag1524.xml" ContentType="application/vnd.openxmlformats-officedocument.presentationml.tags+xml"/>
  <Override PartName="/ppt/notesSlides/notesSlide64.xml" ContentType="application/vnd.openxmlformats-officedocument.presentationml.notesSlide+xml"/>
  <Override PartName="/ppt/tags/tag1525.xml" ContentType="application/vnd.openxmlformats-officedocument.presentationml.tags+xml"/>
  <Override PartName="/ppt/tags/tag1526.xml" ContentType="application/vnd.openxmlformats-officedocument.presentationml.tags+xml"/>
  <Override PartName="/ppt/tags/tag1527.xml" ContentType="application/vnd.openxmlformats-officedocument.presentationml.tags+xml"/>
  <Override PartName="/ppt/tags/tag1528.xml" ContentType="application/vnd.openxmlformats-officedocument.presentationml.tags+xml"/>
  <Override PartName="/ppt/tags/tag1529.xml" ContentType="application/vnd.openxmlformats-officedocument.presentationml.tags+xml"/>
  <Override PartName="/ppt/tags/tag1530.xml" ContentType="application/vnd.openxmlformats-officedocument.presentationml.tags+xml"/>
  <Override PartName="/ppt/tags/tag1531.xml" ContentType="application/vnd.openxmlformats-officedocument.presentationml.tags+xml"/>
  <Override PartName="/ppt/tags/tag1532.xml" ContentType="application/vnd.openxmlformats-officedocument.presentationml.tags+xml"/>
  <Override PartName="/ppt/tags/tag1533.xml" ContentType="application/vnd.openxmlformats-officedocument.presentationml.tags+xml"/>
  <Override PartName="/ppt/tags/tag1534.xml" ContentType="application/vnd.openxmlformats-officedocument.presentationml.tags+xml"/>
  <Override PartName="/ppt/tags/tag1535.xml" ContentType="application/vnd.openxmlformats-officedocument.presentationml.tags+xml"/>
  <Override PartName="/ppt/tags/tag1536.xml" ContentType="application/vnd.openxmlformats-officedocument.presentationml.tags+xml"/>
  <Override PartName="/ppt/tags/tag1537.xml" ContentType="application/vnd.openxmlformats-officedocument.presentationml.tags+xml"/>
  <Override PartName="/ppt/tags/tag1538.xml" ContentType="application/vnd.openxmlformats-officedocument.presentationml.tags+xml"/>
  <Override PartName="/ppt/tags/tag1539.xml" ContentType="application/vnd.openxmlformats-officedocument.presentationml.tags+xml"/>
  <Override PartName="/ppt/tags/tag1540.xml" ContentType="application/vnd.openxmlformats-officedocument.presentationml.tags+xml"/>
  <Override PartName="/ppt/tags/tag1541.xml" ContentType="application/vnd.openxmlformats-officedocument.presentationml.tags+xml"/>
  <Override PartName="/ppt/tags/tag1542.xml" ContentType="application/vnd.openxmlformats-officedocument.presentationml.tags+xml"/>
  <Override PartName="/ppt/tags/tag1543.xml" ContentType="application/vnd.openxmlformats-officedocument.presentationml.tags+xml"/>
  <Override PartName="/ppt/tags/tag1544.xml" ContentType="application/vnd.openxmlformats-officedocument.presentationml.tags+xml"/>
  <Override PartName="/ppt/tags/tag1545.xml" ContentType="application/vnd.openxmlformats-officedocument.presentationml.tags+xml"/>
  <Override PartName="/ppt/tags/tag1546.xml" ContentType="application/vnd.openxmlformats-officedocument.presentationml.tags+xml"/>
  <Override PartName="/ppt/tags/tag1547.xml" ContentType="application/vnd.openxmlformats-officedocument.presentationml.tags+xml"/>
  <Override PartName="/ppt/tags/tag1548.xml" ContentType="application/vnd.openxmlformats-officedocument.presentationml.tags+xml"/>
  <Override PartName="/ppt/tags/tag1549.xml" ContentType="application/vnd.openxmlformats-officedocument.presentationml.tags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tags/tag1550.xml" ContentType="application/vnd.openxmlformats-officedocument.presentationml.tags+xml"/>
  <Override PartName="/ppt/tags/tag1551.xml" ContentType="application/vnd.openxmlformats-officedocument.presentationml.tags+xml"/>
  <Override PartName="/ppt/tags/tag1552.xml" ContentType="application/vnd.openxmlformats-officedocument.presentationml.tags+xml"/>
  <Override PartName="/ppt/tags/tag1553.xml" ContentType="application/vnd.openxmlformats-officedocument.presentationml.tags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tags/tag1554.xml" ContentType="application/vnd.openxmlformats-officedocument.presentationml.tags+xml"/>
  <Override PartName="/ppt/tags/tag1555.xml" ContentType="application/vnd.openxmlformats-officedocument.presentationml.tags+xml"/>
  <Override PartName="/ppt/tags/tag1556.xml" ContentType="application/vnd.openxmlformats-officedocument.presentationml.tags+xml"/>
  <Override PartName="/ppt/tags/tag1557.xml" ContentType="application/vnd.openxmlformats-officedocument.presentationml.tags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ink/ink49.xml" ContentType="application/inkml+xml"/>
  <Override PartName="/ppt/ink/ink50.xml" ContentType="application/inkml+xml"/>
  <Override PartName="/ppt/tags/tag1558.xml" ContentType="application/vnd.openxmlformats-officedocument.presentationml.tags+xml"/>
  <Override PartName="/ppt/tags/tag1559.xml" ContentType="application/vnd.openxmlformats-officedocument.presentationml.tags+xml"/>
  <Override PartName="/ppt/tags/tag1560.xml" ContentType="application/vnd.openxmlformats-officedocument.presentationml.tags+xml"/>
  <Override PartName="/ppt/tags/tag1561.xml" ContentType="application/vnd.openxmlformats-officedocument.presentationml.tags+xml"/>
  <Override PartName="/ppt/tags/tag1562.xml" ContentType="application/vnd.openxmlformats-officedocument.presentationml.tags+xml"/>
  <Override PartName="/ppt/tags/tag1563.xml" ContentType="application/vnd.openxmlformats-officedocument.presentationml.tags+xml"/>
  <Override PartName="/ppt/tags/tag1564.xml" ContentType="application/vnd.openxmlformats-officedocument.presentationml.tags+xml"/>
  <Override PartName="/ppt/tags/tag1565.xml" ContentType="application/vnd.openxmlformats-officedocument.presentationml.tags+xml"/>
  <Override PartName="/ppt/tags/tag1566.xml" ContentType="application/vnd.openxmlformats-officedocument.presentationml.tags+xml"/>
  <Override PartName="/ppt/tags/tag1567.xml" ContentType="application/vnd.openxmlformats-officedocument.presentationml.tags+xml"/>
  <Override PartName="/ppt/tags/tag1568.xml" ContentType="application/vnd.openxmlformats-officedocument.presentationml.tags+xml"/>
  <Override PartName="/ppt/tags/tag1569.xml" ContentType="application/vnd.openxmlformats-officedocument.presentationml.tags+xml"/>
  <Override PartName="/ppt/tags/tag1570.xml" ContentType="application/vnd.openxmlformats-officedocument.presentationml.tags+xml"/>
  <Override PartName="/ppt/tags/tag1571.xml" ContentType="application/vnd.openxmlformats-officedocument.presentationml.tags+xml"/>
  <Override PartName="/ppt/tags/tag1572.xml" ContentType="application/vnd.openxmlformats-officedocument.presentationml.tags+xml"/>
  <Override PartName="/ppt/tags/tag1573.xml" ContentType="application/vnd.openxmlformats-officedocument.presentationml.tags+xml"/>
  <Override PartName="/ppt/tags/tag1574.xml" ContentType="application/vnd.openxmlformats-officedocument.presentationml.tags+xml"/>
  <Override PartName="/ppt/tags/tag1575.xml" ContentType="application/vnd.openxmlformats-officedocument.presentationml.tags+xml"/>
  <Override PartName="/ppt/tags/tag1576.xml" ContentType="application/vnd.openxmlformats-officedocument.presentationml.tags+xml"/>
  <Override PartName="/ppt/tags/tag1577.xml" ContentType="application/vnd.openxmlformats-officedocument.presentationml.tags+xml"/>
  <Override PartName="/ppt/tags/tag1578.xml" ContentType="application/vnd.openxmlformats-officedocument.presentationml.tags+xml"/>
  <Override PartName="/ppt/tags/tag1579.xml" ContentType="application/vnd.openxmlformats-officedocument.presentationml.tags+xml"/>
  <Override PartName="/ppt/tags/tag1580.xml" ContentType="application/vnd.openxmlformats-officedocument.presentationml.tags+xml"/>
  <Override PartName="/ppt/tags/tag1581.xml" ContentType="application/vnd.openxmlformats-officedocument.presentationml.tags+xml"/>
  <Override PartName="/ppt/notesSlides/notesSlide65.xml" ContentType="application/vnd.openxmlformats-officedocument.presentationml.notesSlide+xml"/>
  <Override PartName="/ppt/tags/tag1582.xml" ContentType="application/vnd.openxmlformats-officedocument.presentationml.tags+xml"/>
  <Override PartName="/ppt/tags/tag1583.xml" ContentType="application/vnd.openxmlformats-officedocument.presentationml.tags+xml"/>
  <Override PartName="/ppt/tags/tag1584.xml" ContentType="application/vnd.openxmlformats-officedocument.presentationml.tags+xml"/>
  <Override PartName="/ppt/tags/tag1585.xml" ContentType="application/vnd.openxmlformats-officedocument.presentationml.tags+xml"/>
  <Override PartName="/ppt/tags/tag1586.xml" ContentType="application/vnd.openxmlformats-officedocument.presentationml.tags+xml"/>
  <Override PartName="/ppt/tags/tag1587.xml" ContentType="application/vnd.openxmlformats-officedocument.presentationml.tags+xml"/>
  <Override PartName="/ppt/tags/tag1588.xml" ContentType="application/vnd.openxmlformats-officedocument.presentationml.tags+xml"/>
  <Override PartName="/ppt/tags/tag1589.xml" ContentType="application/vnd.openxmlformats-officedocument.presentationml.tags+xml"/>
  <Override PartName="/ppt/tags/tag1590.xml" ContentType="application/vnd.openxmlformats-officedocument.presentationml.tags+xml"/>
  <Override PartName="/ppt/tags/tag1591.xml" ContentType="application/vnd.openxmlformats-officedocument.presentationml.tags+xml"/>
  <Override PartName="/ppt/tags/tag1592.xml" ContentType="application/vnd.openxmlformats-officedocument.presentationml.tags+xml"/>
  <Override PartName="/ppt/tags/tag1593.xml" ContentType="application/vnd.openxmlformats-officedocument.presentationml.tags+xml"/>
  <Override PartName="/ppt/tags/tag1594.xml" ContentType="application/vnd.openxmlformats-officedocument.presentationml.tags+xml"/>
  <Override PartName="/ppt/tags/tag1595.xml" ContentType="application/vnd.openxmlformats-officedocument.presentationml.tags+xml"/>
  <Override PartName="/ppt/tags/tag1596.xml" ContentType="application/vnd.openxmlformats-officedocument.presentationml.tags+xml"/>
  <Override PartName="/ppt/tags/tag1597.xml" ContentType="application/vnd.openxmlformats-officedocument.presentationml.tags+xml"/>
  <Override PartName="/ppt/tags/tag1598.xml" ContentType="application/vnd.openxmlformats-officedocument.presentationml.tags+xml"/>
  <Override PartName="/ppt/tags/tag1599.xml" ContentType="application/vnd.openxmlformats-officedocument.presentationml.tags+xml"/>
  <Override PartName="/ppt/tags/tag1600.xml" ContentType="application/vnd.openxmlformats-officedocument.presentationml.tags+xml"/>
  <Override PartName="/ppt/tags/tag1601.xml" ContentType="application/vnd.openxmlformats-officedocument.presentationml.tags+xml"/>
  <Override PartName="/ppt/tags/tag1602.xml" ContentType="application/vnd.openxmlformats-officedocument.presentationml.tags+xml"/>
  <Override PartName="/ppt/tags/tag1603.xml" ContentType="application/vnd.openxmlformats-officedocument.presentationml.tags+xml"/>
  <Override PartName="/ppt/tags/tag1604.xml" ContentType="application/vnd.openxmlformats-officedocument.presentationml.tags+xml"/>
  <Override PartName="/ppt/notesSlides/notesSlide66.xml" ContentType="application/vnd.openxmlformats-officedocument.presentationml.notesSlide+xml"/>
  <Override PartName="/ppt/ink/ink51.xml" ContentType="application/inkml+xml"/>
  <Override PartName="/ppt/ink/ink52.xml" ContentType="application/inkml+xml"/>
  <Override PartName="/ppt/tags/tag1605.xml" ContentType="application/vnd.openxmlformats-officedocument.presentationml.tags+xml"/>
  <Override PartName="/ppt/tags/tag1606.xml" ContentType="application/vnd.openxmlformats-officedocument.presentationml.tags+xml"/>
  <Override PartName="/ppt/tags/tag1607.xml" ContentType="application/vnd.openxmlformats-officedocument.presentationml.tags+xml"/>
  <Override PartName="/ppt/tags/tag1608.xml" ContentType="application/vnd.openxmlformats-officedocument.presentationml.tags+xml"/>
  <Override PartName="/ppt/tags/tag1609.xml" ContentType="application/vnd.openxmlformats-officedocument.presentationml.tags+xml"/>
  <Override PartName="/ppt/tags/tag1610.xml" ContentType="application/vnd.openxmlformats-officedocument.presentationml.tags+xml"/>
  <Override PartName="/ppt/tags/tag1611.xml" ContentType="application/vnd.openxmlformats-officedocument.presentationml.tags+xml"/>
  <Override PartName="/ppt/tags/tag1612.xml" ContentType="application/vnd.openxmlformats-officedocument.presentationml.tags+xml"/>
  <Override PartName="/ppt/tags/tag1613.xml" ContentType="application/vnd.openxmlformats-officedocument.presentationml.tags+xml"/>
  <Override PartName="/ppt/tags/tag1614.xml" ContentType="application/vnd.openxmlformats-officedocument.presentationml.tags+xml"/>
  <Override PartName="/ppt/tags/tag1615.xml" ContentType="application/vnd.openxmlformats-officedocument.presentationml.tags+xml"/>
  <Override PartName="/ppt/tags/tag1616.xml" ContentType="application/vnd.openxmlformats-officedocument.presentationml.tags+xml"/>
  <Override PartName="/ppt/tags/tag1617.xml" ContentType="application/vnd.openxmlformats-officedocument.presentationml.tags+xml"/>
  <Override PartName="/ppt/tags/tag1618.xml" ContentType="application/vnd.openxmlformats-officedocument.presentationml.tags+xml"/>
  <Override PartName="/ppt/tags/tag1619.xml" ContentType="application/vnd.openxmlformats-officedocument.presentationml.tags+xml"/>
  <Override PartName="/ppt/tags/tag1620.xml" ContentType="application/vnd.openxmlformats-officedocument.presentationml.tags+xml"/>
  <Override PartName="/ppt/tags/tag1621.xml" ContentType="application/vnd.openxmlformats-officedocument.presentationml.tags+xml"/>
  <Override PartName="/ppt/tags/tag1622.xml" ContentType="application/vnd.openxmlformats-officedocument.presentationml.tags+xml"/>
  <Override PartName="/ppt/tags/tag1623.xml" ContentType="application/vnd.openxmlformats-officedocument.presentationml.tags+xml"/>
  <Override PartName="/ppt/tags/tag1624.xml" ContentType="application/vnd.openxmlformats-officedocument.presentationml.tags+xml"/>
  <Override PartName="/ppt/tags/tag1625.xml" ContentType="application/vnd.openxmlformats-officedocument.presentationml.tags+xml"/>
  <Override PartName="/ppt/tags/tag1626.xml" ContentType="application/vnd.openxmlformats-officedocument.presentationml.tags+xml"/>
  <Override PartName="/ppt/tags/tag1627.xml" ContentType="application/vnd.openxmlformats-officedocument.presentationml.tags+xml"/>
  <Override PartName="/ppt/tags/tag1628.xml" ContentType="application/vnd.openxmlformats-officedocument.presentationml.tags+xml"/>
  <Override PartName="/ppt/tags/tag1629.xml" ContentType="application/vnd.openxmlformats-officedocument.presentationml.tags+xml"/>
  <Override PartName="/ppt/tags/tag1630.xml" ContentType="application/vnd.openxmlformats-officedocument.presentationml.tags+xml"/>
  <Override PartName="/ppt/notesSlides/notesSlide67.xml" ContentType="application/vnd.openxmlformats-officedocument.presentationml.notesSlide+xml"/>
  <Override PartName="/ppt/ink/ink53.xml" ContentType="application/inkml+xml"/>
  <Override PartName="/ppt/ink/ink54.xml" ContentType="application/inkml+xml"/>
  <Override PartName="/ppt/ink/ink55.xml" ContentType="application/inkml+xml"/>
  <Override PartName="/ppt/ink/ink56.xml" ContentType="application/inkml+xml"/>
  <Override PartName="/ppt/ink/ink57.xml" ContentType="application/inkml+xml"/>
  <Override PartName="/ppt/ink/ink58.xml" ContentType="application/inkml+xml"/>
  <Override PartName="/ppt/tags/tag1631.xml" ContentType="application/vnd.openxmlformats-officedocument.presentationml.tags+xml"/>
  <Override PartName="/ppt/tags/tag1632.xml" ContentType="application/vnd.openxmlformats-officedocument.presentationml.tags+xml"/>
  <Override PartName="/ppt/tags/tag1633.xml" ContentType="application/vnd.openxmlformats-officedocument.presentationml.tags+xml"/>
  <Override PartName="/ppt/tags/tag1634.xml" ContentType="application/vnd.openxmlformats-officedocument.presentationml.tags+xml"/>
  <Override PartName="/ppt/tags/tag1635.xml" ContentType="application/vnd.openxmlformats-officedocument.presentationml.tags+xml"/>
  <Override PartName="/ppt/tags/tag1636.xml" ContentType="application/vnd.openxmlformats-officedocument.presentationml.tags+xml"/>
  <Override PartName="/ppt/tags/tag1637.xml" ContentType="application/vnd.openxmlformats-officedocument.presentationml.tags+xml"/>
  <Override PartName="/ppt/tags/tag1638.xml" ContentType="application/vnd.openxmlformats-officedocument.presentationml.tags+xml"/>
  <Override PartName="/ppt/tags/tag1639.xml" ContentType="application/vnd.openxmlformats-officedocument.presentationml.tags+xml"/>
  <Override PartName="/ppt/tags/tag1640.xml" ContentType="application/vnd.openxmlformats-officedocument.presentationml.tags+xml"/>
  <Override PartName="/ppt/tags/tag1641.xml" ContentType="application/vnd.openxmlformats-officedocument.presentationml.tags+xml"/>
  <Override PartName="/ppt/tags/tag1642.xml" ContentType="application/vnd.openxmlformats-officedocument.presentationml.tags+xml"/>
  <Override PartName="/ppt/tags/tag1643.xml" ContentType="application/vnd.openxmlformats-officedocument.presentationml.tags+xml"/>
  <Override PartName="/ppt/tags/tag1644.xml" ContentType="application/vnd.openxmlformats-officedocument.presentationml.tags+xml"/>
  <Override PartName="/ppt/tags/tag1645.xml" ContentType="application/vnd.openxmlformats-officedocument.presentationml.tags+xml"/>
  <Override PartName="/ppt/tags/tag1646.xml" ContentType="application/vnd.openxmlformats-officedocument.presentationml.tags+xml"/>
  <Override PartName="/ppt/tags/tag1647.xml" ContentType="application/vnd.openxmlformats-officedocument.presentationml.tags+xml"/>
  <Override PartName="/ppt/tags/tag1648.xml" ContentType="application/vnd.openxmlformats-officedocument.presentationml.tags+xml"/>
  <Override PartName="/ppt/tags/tag1649.xml" ContentType="application/vnd.openxmlformats-officedocument.presentationml.tags+xml"/>
  <Override PartName="/ppt/tags/tag1650.xml" ContentType="application/vnd.openxmlformats-officedocument.presentationml.tags+xml"/>
  <Override PartName="/ppt/tags/tag1651.xml" ContentType="application/vnd.openxmlformats-officedocument.presentationml.tags+xml"/>
  <Override PartName="/ppt/tags/tag1652.xml" ContentType="application/vnd.openxmlformats-officedocument.presentationml.tags+xml"/>
  <Override PartName="/ppt/tags/tag1653.xml" ContentType="application/vnd.openxmlformats-officedocument.presentationml.tags+xml"/>
  <Override PartName="/ppt/tags/tag1654.xml" ContentType="application/vnd.openxmlformats-officedocument.presentationml.tags+xml"/>
  <Override PartName="/ppt/tags/tag1655.xml" ContentType="application/vnd.openxmlformats-officedocument.presentationml.tags+xml"/>
  <Override PartName="/ppt/tags/tag1656.xml" ContentType="application/vnd.openxmlformats-officedocument.presentationml.tags+xml"/>
  <Override PartName="/ppt/tags/tag1657.xml" ContentType="application/vnd.openxmlformats-officedocument.presentationml.tags+xml"/>
  <Override PartName="/ppt/tags/tag1658.xml" ContentType="application/vnd.openxmlformats-officedocument.presentationml.tags+xml"/>
  <Override PartName="/ppt/tags/tag1659.xml" ContentType="application/vnd.openxmlformats-officedocument.presentationml.tags+xml"/>
  <Override PartName="/ppt/tags/tag1660.xml" ContentType="application/vnd.openxmlformats-officedocument.presentationml.tags+xml"/>
  <Override PartName="/ppt/tags/tag1661.xml" ContentType="application/vnd.openxmlformats-officedocument.presentationml.tags+xml"/>
  <Override PartName="/ppt/tags/tag1662.xml" ContentType="application/vnd.openxmlformats-officedocument.presentationml.tags+xml"/>
  <Override PartName="/ppt/tags/tag1663.xml" ContentType="application/vnd.openxmlformats-officedocument.presentationml.tags+xml"/>
  <Override PartName="/ppt/tags/tag1664.xml" ContentType="application/vnd.openxmlformats-officedocument.presentationml.tags+xml"/>
  <Override PartName="/ppt/tags/tag1665.xml" ContentType="application/vnd.openxmlformats-officedocument.presentationml.tags+xml"/>
  <Override PartName="/ppt/tags/tag1666.xml" ContentType="application/vnd.openxmlformats-officedocument.presentationml.tags+xml"/>
  <Override PartName="/ppt/tags/tag1667.xml" ContentType="application/vnd.openxmlformats-officedocument.presentationml.tags+xml"/>
  <Override PartName="/ppt/tags/tag1668.xml" ContentType="application/vnd.openxmlformats-officedocument.presentationml.tags+xml"/>
  <Override PartName="/ppt/tags/tag1669.xml" ContentType="application/vnd.openxmlformats-officedocument.presentationml.tags+xml"/>
  <Override PartName="/ppt/tags/tag1670.xml" ContentType="application/vnd.openxmlformats-officedocument.presentationml.tags+xml"/>
  <Override PartName="/ppt/tags/tag1671.xml" ContentType="application/vnd.openxmlformats-officedocument.presentationml.tags+xml"/>
  <Override PartName="/ppt/tags/tag1672.xml" ContentType="application/vnd.openxmlformats-officedocument.presentationml.tags+xml"/>
  <Override PartName="/ppt/tags/tag1673.xml" ContentType="application/vnd.openxmlformats-officedocument.presentationml.tags+xml"/>
  <Override PartName="/ppt/tags/tag1674.xml" ContentType="application/vnd.openxmlformats-officedocument.presentationml.tags+xml"/>
  <Override PartName="/ppt/tags/tag1675.xml" ContentType="application/vnd.openxmlformats-officedocument.presentationml.tags+xml"/>
  <Override PartName="/ppt/tags/tag1676.xml" ContentType="application/vnd.openxmlformats-officedocument.presentationml.tags+xml"/>
  <Override PartName="/ppt/tags/tag1677.xml" ContentType="application/vnd.openxmlformats-officedocument.presentationml.tags+xml"/>
  <Override PartName="/ppt/tags/tag1678.xml" ContentType="application/vnd.openxmlformats-officedocument.presentationml.tags+xml"/>
  <Override PartName="/ppt/tags/tag1679.xml" ContentType="application/vnd.openxmlformats-officedocument.presentationml.tags+xml"/>
  <Override PartName="/ppt/tags/tag1680.xml" ContentType="application/vnd.openxmlformats-officedocument.presentationml.tags+xml"/>
  <Override PartName="/ppt/tags/tag1681.xml" ContentType="application/vnd.openxmlformats-officedocument.presentationml.tags+xml"/>
  <Override PartName="/ppt/tags/tag1682.xml" ContentType="application/vnd.openxmlformats-officedocument.presentationml.tags+xml"/>
  <Override PartName="/ppt/tags/tag1683.xml" ContentType="application/vnd.openxmlformats-officedocument.presentationml.tags+xml"/>
  <Override PartName="/ppt/tags/tag1684.xml" ContentType="application/vnd.openxmlformats-officedocument.presentationml.tags+xml"/>
  <Override PartName="/ppt/tags/tag1685.xml" ContentType="application/vnd.openxmlformats-officedocument.presentationml.tags+xml"/>
  <Override PartName="/ppt/tags/tag1686.xml" ContentType="application/vnd.openxmlformats-officedocument.presentationml.tags+xml"/>
  <Override PartName="/ppt/tags/tag1687.xml" ContentType="application/vnd.openxmlformats-officedocument.presentationml.tags+xml"/>
  <Override PartName="/ppt/tags/tag1688.xml" ContentType="application/vnd.openxmlformats-officedocument.presentationml.tags+xml"/>
  <Override PartName="/ppt/tags/tag1689.xml" ContentType="application/vnd.openxmlformats-officedocument.presentationml.tags+xml"/>
  <Override PartName="/ppt/tags/tag1690.xml" ContentType="application/vnd.openxmlformats-officedocument.presentationml.tags+xml"/>
  <Override PartName="/ppt/tags/tag1691.xml" ContentType="application/vnd.openxmlformats-officedocument.presentationml.tags+xml"/>
  <Override PartName="/ppt/tags/tag1692.xml" ContentType="application/vnd.openxmlformats-officedocument.presentationml.tags+xml"/>
  <Override PartName="/ppt/notesSlides/notesSlide68.xml" ContentType="application/vnd.openxmlformats-officedocument.presentationml.notesSlide+xml"/>
  <Override PartName="/ppt/tags/tag1693.xml" ContentType="application/vnd.openxmlformats-officedocument.presentationml.tags+xml"/>
  <Override PartName="/ppt/tags/tag1694.xml" ContentType="application/vnd.openxmlformats-officedocument.presentationml.tags+xml"/>
  <Override PartName="/ppt/tags/tag1695.xml" ContentType="application/vnd.openxmlformats-officedocument.presentationml.tags+xml"/>
  <Override PartName="/ppt/tags/tag1696.xml" ContentType="application/vnd.openxmlformats-officedocument.presentationml.tags+xml"/>
  <Override PartName="/ppt/tags/tag1697.xml" ContentType="application/vnd.openxmlformats-officedocument.presentationml.tags+xml"/>
  <Override PartName="/ppt/tags/tag1698.xml" ContentType="application/vnd.openxmlformats-officedocument.presentationml.tags+xml"/>
  <Override PartName="/ppt/tags/tag1699.xml" ContentType="application/vnd.openxmlformats-officedocument.presentationml.tags+xml"/>
  <Override PartName="/ppt/tags/tag1700.xml" ContentType="application/vnd.openxmlformats-officedocument.presentationml.tags+xml"/>
  <Override PartName="/ppt/tags/tag1701.xml" ContentType="application/vnd.openxmlformats-officedocument.presentationml.tags+xml"/>
  <Override PartName="/ppt/tags/tag1702.xml" ContentType="application/vnd.openxmlformats-officedocument.presentationml.tags+xml"/>
  <Override PartName="/ppt/tags/tag1703.xml" ContentType="application/vnd.openxmlformats-officedocument.presentationml.tags+xml"/>
  <Override PartName="/ppt/tags/tag1704.xml" ContentType="application/vnd.openxmlformats-officedocument.presentationml.tags+xml"/>
  <Override PartName="/ppt/tags/tag1705.xml" ContentType="application/vnd.openxmlformats-officedocument.presentationml.tags+xml"/>
  <Override PartName="/ppt/tags/tag1706.xml" ContentType="application/vnd.openxmlformats-officedocument.presentationml.tags+xml"/>
  <Override PartName="/ppt/tags/tag1707.xml" ContentType="application/vnd.openxmlformats-officedocument.presentationml.tags+xml"/>
  <Override PartName="/ppt/tags/tag1708.xml" ContentType="application/vnd.openxmlformats-officedocument.presentationml.tags+xml"/>
  <Override PartName="/ppt/tags/tag1709.xml" ContentType="application/vnd.openxmlformats-officedocument.presentationml.tags+xml"/>
  <Override PartName="/ppt/tags/tag1710.xml" ContentType="application/vnd.openxmlformats-officedocument.presentationml.tags+xml"/>
  <Override PartName="/ppt/tags/tag1711.xml" ContentType="application/vnd.openxmlformats-officedocument.presentationml.tags+xml"/>
  <Override PartName="/ppt/tags/tag1712.xml" ContentType="application/vnd.openxmlformats-officedocument.presentationml.tags+xml"/>
  <Override PartName="/ppt/tags/tag1713.xml" ContentType="application/vnd.openxmlformats-officedocument.presentationml.tags+xml"/>
  <Override PartName="/ppt/tags/tag1714.xml" ContentType="application/vnd.openxmlformats-officedocument.presentationml.tags+xml"/>
  <Override PartName="/ppt/tags/tag1715.xml" ContentType="application/vnd.openxmlformats-officedocument.presentationml.tags+xml"/>
  <Override PartName="/ppt/tags/tag1716.xml" ContentType="application/vnd.openxmlformats-officedocument.presentationml.tags+xml"/>
  <Override PartName="/ppt/tags/tag1717.xml" ContentType="application/vnd.openxmlformats-officedocument.presentationml.tags+xml"/>
  <Override PartName="/ppt/tags/tag1718.xml" ContentType="application/vnd.openxmlformats-officedocument.presentationml.tags+xml"/>
  <Override PartName="/ppt/tags/tag1719.xml" ContentType="application/vnd.openxmlformats-officedocument.presentationml.tags+xml"/>
  <Override PartName="/ppt/tags/tag1720.xml" ContentType="application/vnd.openxmlformats-officedocument.presentationml.tags+xml"/>
  <Override PartName="/ppt/tags/tag1721.xml" ContentType="application/vnd.openxmlformats-officedocument.presentationml.tags+xml"/>
  <Override PartName="/ppt/tags/tag1722.xml" ContentType="application/vnd.openxmlformats-officedocument.presentationml.tags+xml"/>
  <Override PartName="/ppt/tags/tag1723.xml" ContentType="application/vnd.openxmlformats-officedocument.presentationml.tags+xml"/>
  <Override PartName="/ppt/tags/tag1724.xml" ContentType="application/vnd.openxmlformats-officedocument.presentationml.tags+xml"/>
  <Override PartName="/ppt/tags/tag1725.xml" ContentType="application/vnd.openxmlformats-officedocument.presentationml.tags+xml"/>
  <Override PartName="/ppt/tags/tag1726.xml" ContentType="application/vnd.openxmlformats-officedocument.presentationml.tags+xml"/>
  <Override PartName="/ppt/tags/tag1727.xml" ContentType="application/vnd.openxmlformats-officedocument.presentationml.tags+xml"/>
  <Override PartName="/ppt/tags/tag1728.xml" ContentType="application/vnd.openxmlformats-officedocument.presentationml.tags+xml"/>
  <Override PartName="/ppt/tags/tag1729.xml" ContentType="application/vnd.openxmlformats-officedocument.presentationml.tags+xml"/>
  <Override PartName="/ppt/tags/tag1730.xml" ContentType="application/vnd.openxmlformats-officedocument.presentationml.tags+xml"/>
  <Override PartName="/ppt/tags/tag1731.xml" ContentType="application/vnd.openxmlformats-officedocument.presentationml.tags+xml"/>
  <Override PartName="/ppt/tags/tag1732.xml" ContentType="application/vnd.openxmlformats-officedocument.presentationml.tags+xml"/>
  <Override PartName="/ppt/tags/tag1733.xml" ContentType="application/vnd.openxmlformats-officedocument.presentationml.tags+xml"/>
  <Override PartName="/ppt/tags/tag1734.xml" ContentType="application/vnd.openxmlformats-officedocument.presentationml.tags+xml"/>
  <Override PartName="/ppt/tags/tag1735.xml" ContentType="application/vnd.openxmlformats-officedocument.presentationml.tags+xml"/>
  <Override PartName="/ppt/tags/tag1736.xml" ContentType="application/vnd.openxmlformats-officedocument.presentationml.tags+xml"/>
  <Override PartName="/ppt/tags/tag1737.xml" ContentType="application/vnd.openxmlformats-officedocument.presentationml.tags+xml"/>
  <Override PartName="/ppt/tags/tag1738.xml" ContentType="application/vnd.openxmlformats-officedocument.presentationml.tags+xml"/>
  <Override PartName="/ppt/tags/tag1739.xml" ContentType="application/vnd.openxmlformats-officedocument.presentationml.tags+xml"/>
  <Override PartName="/ppt/tags/tag1740.xml" ContentType="application/vnd.openxmlformats-officedocument.presentationml.tags+xml"/>
  <Override PartName="/ppt/tags/tag1741.xml" ContentType="application/vnd.openxmlformats-officedocument.presentationml.tags+xml"/>
  <Override PartName="/ppt/tags/tag1742.xml" ContentType="application/vnd.openxmlformats-officedocument.presentationml.tags+xml"/>
  <Override PartName="/ppt/tags/tag1743.xml" ContentType="application/vnd.openxmlformats-officedocument.presentationml.tags+xml"/>
  <Override PartName="/ppt/notesSlides/notesSlide69.xml" ContentType="application/vnd.openxmlformats-officedocument.presentationml.notesSlide+xml"/>
  <Override PartName="/ppt/ink/ink59.xml" ContentType="application/inkml+xml"/>
  <Override PartName="/ppt/ink/ink60.xml" ContentType="application/inkml+xml"/>
  <Override PartName="/ppt/ink/ink61.xml" ContentType="application/inkml+xml"/>
  <Override PartName="/ppt/ink/ink62.xml" ContentType="application/inkml+xml"/>
  <Override PartName="/ppt/ink/ink63.xml" ContentType="application/inkml+xml"/>
  <Override PartName="/ppt/tags/tag1744.xml" ContentType="application/vnd.openxmlformats-officedocument.presentationml.tags+xml"/>
  <Override PartName="/ppt/tags/tag1745.xml" ContentType="application/vnd.openxmlformats-officedocument.presentationml.tags+xml"/>
  <Override PartName="/ppt/tags/tag1746.xml" ContentType="application/vnd.openxmlformats-officedocument.presentationml.tags+xml"/>
  <Override PartName="/ppt/tags/tag1747.xml" ContentType="application/vnd.openxmlformats-officedocument.presentationml.tags+xml"/>
  <Override PartName="/ppt/tags/tag1748.xml" ContentType="application/vnd.openxmlformats-officedocument.presentationml.tags+xml"/>
  <Override PartName="/ppt/tags/tag1749.xml" ContentType="application/vnd.openxmlformats-officedocument.presentationml.tags+xml"/>
  <Override PartName="/ppt/tags/tag1750.xml" ContentType="application/vnd.openxmlformats-officedocument.presentationml.tags+xml"/>
  <Override PartName="/ppt/tags/tag1751.xml" ContentType="application/vnd.openxmlformats-officedocument.presentationml.tags+xml"/>
  <Override PartName="/ppt/tags/tag1752.xml" ContentType="application/vnd.openxmlformats-officedocument.presentationml.tags+xml"/>
  <Override PartName="/ppt/tags/tag1753.xml" ContentType="application/vnd.openxmlformats-officedocument.presentationml.tags+xml"/>
  <Override PartName="/ppt/tags/tag1754.xml" ContentType="application/vnd.openxmlformats-officedocument.presentationml.tags+xml"/>
  <Override PartName="/ppt/tags/tag1755.xml" ContentType="application/vnd.openxmlformats-officedocument.presentationml.tags+xml"/>
  <Override PartName="/ppt/tags/tag1756.xml" ContentType="application/vnd.openxmlformats-officedocument.presentationml.tags+xml"/>
  <Override PartName="/ppt/tags/tag1757.xml" ContentType="application/vnd.openxmlformats-officedocument.presentationml.tags+xml"/>
  <Override PartName="/ppt/tags/tag1758.xml" ContentType="application/vnd.openxmlformats-officedocument.presentationml.tags+xml"/>
  <Override PartName="/ppt/tags/tag1759.xml" ContentType="application/vnd.openxmlformats-officedocument.presentationml.tags+xml"/>
  <Override PartName="/ppt/tags/tag1760.xml" ContentType="application/vnd.openxmlformats-officedocument.presentationml.tags+xml"/>
  <Override PartName="/ppt/tags/tag1761.xml" ContentType="application/vnd.openxmlformats-officedocument.presentationml.tags+xml"/>
  <Override PartName="/ppt/tags/tag1762.xml" ContentType="application/vnd.openxmlformats-officedocument.presentationml.tags+xml"/>
  <Override PartName="/ppt/tags/tag1763.xml" ContentType="application/vnd.openxmlformats-officedocument.presentationml.tags+xml"/>
  <Override PartName="/ppt/tags/tag1764.xml" ContentType="application/vnd.openxmlformats-officedocument.presentationml.tags+xml"/>
  <Override PartName="/ppt/tags/tag1765.xml" ContentType="application/vnd.openxmlformats-officedocument.presentationml.tags+xml"/>
  <Override PartName="/ppt/tags/tag1766.xml" ContentType="application/vnd.openxmlformats-officedocument.presentationml.tags+xml"/>
  <Override PartName="/ppt/tags/tag1767.xml" ContentType="application/vnd.openxmlformats-officedocument.presentationml.tags+xml"/>
  <Override PartName="/ppt/tags/tag1768.xml" ContentType="application/vnd.openxmlformats-officedocument.presentationml.tags+xml"/>
  <Override PartName="/ppt/tags/tag1769.xml" ContentType="application/vnd.openxmlformats-officedocument.presentationml.tags+xml"/>
  <Override PartName="/ppt/tags/tag1770.xml" ContentType="application/vnd.openxmlformats-officedocument.presentationml.tags+xml"/>
  <Override PartName="/ppt/tags/tag1771.xml" ContentType="application/vnd.openxmlformats-officedocument.presentationml.tags+xml"/>
  <Override PartName="/ppt/tags/tag1772.xml" ContentType="application/vnd.openxmlformats-officedocument.presentationml.tags+xml"/>
  <Override PartName="/ppt/tags/tag1773.xml" ContentType="application/vnd.openxmlformats-officedocument.presentationml.tags+xml"/>
  <Override PartName="/ppt/tags/tag1774.xml" ContentType="application/vnd.openxmlformats-officedocument.presentationml.tags+xml"/>
  <Override PartName="/ppt/tags/tag1775.xml" ContentType="application/vnd.openxmlformats-officedocument.presentationml.tags+xml"/>
  <Override PartName="/ppt/tags/tag1776.xml" ContentType="application/vnd.openxmlformats-officedocument.presentationml.tags+xml"/>
  <Override PartName="/ppt/tags/tag1777.xml" ContentType="application/vnd.openxmlformats-officedocument.presentationml.tags+xml"/>
  <Override PartName="/ppt/tags/tag1778.xml" ContentType="application/vnd.openxmlformats-officedocument.presentationml.tags+xml"/>
  <Override PartName="/ppt/tags/tag1779.xml" ContentType="application/vnd.openxmlformats-officedocument.presentationml.tags+xml"/>
  <Override PartName="/ppt/tags/tag1780.xml" ContentType="application/vnd.openxmlformats-officedocument.presentationml.tags+xml"/>
  <Override PartName="/ppt/tags/tag1781.xml" ContentType="application/vnd.openxmlformats-officedocument.presentationml.tags+xml"/>
  <Override PartName="/ppt/tags/tag1782.xml" ContentType="application/vnd.openxmlformats-officedocument.presentationml.tags+xml"/>
  <Override PartName="/ppt/tags/tag1783.xml" ContentType="application/vnd.openxmlformats-officedocument.presentationml.tags+xml"/>
  <Override PartName="/ppt/tags/tag1784.xml" ContentType="application/vnd.openxmlformats-officedocument.presentationml.tags+xml"/>
  <Override PartName="/ppt/tags/tag1785.xml" ContentType="application/vnd.openxmlformats-officedocument.presentationml.tags+xml"/>
  <Override PartName="/ppt/tags/tag1786.xml" ContentType="application/vnd.openxmlformats-officedocument.presentationml.tags+xml"/>
  <Override PartName="/ppt/tags/tag1787.xml" ContentType="application/vnd.openxmlformats-officedocument.presentationml.tags+xml"/>
  <Override PartName="/ppt/tags/tag1788.xml" ContentType="application/vnd.openxmlformats-officedocument.presentationml.tags+xml"/>
  <Override PartName="/ppt/tags/tag1789.xml" ContentType="application/vnd.openxmlformats-officedocument.presentationml.tags+xml"/>
  <Override PartName="/ppt/tags/tag1790.xml" ContentType="application/vnd.openxmlformats-officedocument.presentationml.tags+xml"/>
  <Override PartName="/ppt/tags/tag1791.xml" ContentType="application/vnd.openxmlformats-officedocument.presentationml.tags+xml"/>
  <Override PartName="/ppt/tags/tag1792.xml" ContentType="application/vnd.openxmlformats-officedocument.presentationml.tags+xml"/>
  <Override PartName="/ppt/tags/tag1793.xml" ContentType="application/vnd.openxmlformats-officedocument.presentationml.tags+xml"/>
  <Override PartName="/ppt/tags/tag1794.xml" ContentType="application/vnd.openxmlformats-officedocument.presentationml.tags+xml"/>
  <Override PartName="/ppt/tags/tag1795.xml" ContentType="application/vnd.openxmlformats-officedocument.presentationml.tags+xml"/>
  <Override PartName="/ppt/tags/tag1796.xml" ContentType="application/vnd.openxmlformats-officedocument.presentationml.tags+xml"/>
  <Override PartName="/ppt/tags/tag1797.xml" ContentType="application/vnd.openxmlformats-officedocument.presentationml.tags+xml"/>
  <Override PartName="/ppt/tags/tag1798.xml" ContentType="application/vnd.openxmlformats-officedocument.presentationml.tags+xml"/>
  <Override PartName="/ppt/tags/tag1799.xml" ContentType="application/vnd.openxmlformats-officedocument.presentationml.tags+xml"/>
  <Override PartName="/ppt/tags/tag1800.xml" ContentType="application/vnd.openxmlformats-officedocument.presentationml.tags+xml"/>
  <Override PartName="/ppt/tags/tag1801.xml" ContentType="application/vnd.openxmlformats-officedocument.presentationml.tags+xml"/>
  <Override PartName="/ppt/tags/tag1802.xml" ContentType="application/vnd.openxmlformats-officedocument.presentationml.tags+xml"/>
  <Override PartName="/ppt/tags/tag1803.xml" ContentType="application/vnd.openxmlformats-officedocument.presentationml.tags+xml"/>
  <Override PartName="/ppt/tags/tag1804.xml" ContentType="application/vnd.openxmlformats-officedocument.presentationml.tags+xml"/>
  <Override PartName="/ppt/tags/tag1805.xml" ContentType="application/vnd.openxmlformats-officedocument.presentationml.tags+xml"/>
  <Override PartName="/ppt/tags/tag1806.xml" ContentType="application/vnd.openxmlformats-officedocument.presentationml.tags+xml"/>
  <Override PartName="/ppt/tags/tag1807.xml" ContentType="application/vnd.openxmlformats-officedocument.presentationml.tags+xml"/>
  <Override PartName="/ppt/tags/tag1808.xml" ContentType="application/vnd.openxmlformats-officedocument.presentationml.tags+xml"/>
  <Override PartName="/ppt/tags/tag1809.xml" ContentType="application/vnd.openxmlformats-officedocument.presentationml.tags+xml"/>
  <Override PartName="/ppt/tags/tag1810.xml" ContentType="application/vnd.openxmlformats-officedocument.presentationml.tags+xml"/>
  <Override PartName="/ppt/tags/tag1811.xml" ContentType="application/vnd.openxmlformats-officedocument.presentationml.tags+xml"/>
  <Override PartName="/ppt/tags/tag1812.xml" ContentType="application/vnd.openxmlformats-officedocument.presentationml.tags+xml"/>
  <Override PartName="/ppt/tags/tag1813.xml" ContentType="application/vnd.openxmlformats-officedocument.presentationml.tags+xml"/>
  <Override PartName="/ppt/tags/tag1814.xml" ContentType="application/vnd.openxmlformats-officedocument.presentationml.tags+xml"/>
  <Override PartName="/ppt/tags/tag1815.xml" ContentType="application/vnd.openxmlformats-officedocument.presentationml.tags+xml"/>
  <Override PartName="/ppt/tags/tag1816.xml" ContentType="application/vnd.openxmlformats-officedocument.presentationml.tags+xml"/>
  <Override PartName="/ppt/tags/tag1817.xml" ContentType="application/vnd.openxmlformats-officedocument.presentationml.tags+xml"/>
  <Override PartName="/ppt/tags/tag1818.xml" ContentType="application/vnd.openxmlformats-officedocument.presentationml.tags+xml"/>
  <Override PartName="/ppt/tags/tag1819.xml" ContentType="application/vnd.openxmlformats-officedocument.presentationml.tags+xml"/>
  <Override PartName="/ppt/tags/tag1820.xml" ContentType="application/vnd.openxmlformats-officedocument.presentationml.tags+xml"/>
  <Override PartName="/ppt/tags/tag1821.xml" ContentType="application/vnd.openxmlformats-officedocument.presentationml.tags+xml"/>
  <Override PartName="/ppt/tags/tag1822.xml" ContentType="application/vnd.openxmlformats-officedocument.presentationml.tags+xml"/>
  <Override PartName="/ppt/notesSlides/notesSlide70.xml" ContentType="application/vnd.openxmlformats-officedocument.presentationml.notesSlide+xml"/>
  <Override PartName="/ppt/ink/ink64.xml" ContentType="application/inkml+xml"/>
  <Override PartName="/ppt/ink/ink65.xml" ContentType="application/inkml+xml"/>
  <Override PartName="/ppt/ink/ink66.xml" ContentType="application/inkml+xml"/>
  <Override PartName="/ppt/ink/ink67.xml" ContentType="application/inkml+xml"/>
  <Override PartName="/ppt/tags/tag1823.xml" ContentType="application/vnd.openxmlformats-officedocument.presentationml.tags+xml"/>
  <Override PartName="/ppt/tags/tag1824.xml" ContentType="application/vnd.openxmlformats-officedocument.presentationml.tags+xml"/>
  <Override PartName="/ppt/tags/tag1825.xml" ContentType="application/vnd.openxmlformats-officedocument.presentationml.tags+xml"/>
  <Override PartName="/ppt/tags/tag1826.xml" ContentType="application/vnd.openxmlformats-officedocument.presentationml.tags+xml"/>
  <Override PartName="/ppt/tags/tag1827.xml" ContentType="application/vnd.openxmlformats-officedocument.presentationml.tags+xml"/>
  <Override PartName="/ppt/tags/tag1828.xml" ContentType="application/vnd.openxmlformats-officedocument.presentationml.tags+xml"/>
  <Override PartName="/ppt/tags/tag1829.xml" ContentType="application/vnd.openxmlformats-officedocument.presentationml.tags+xml"/>
  <Override PartName="/ppt/tags/tag1830.xml" ContentType="application/vnd.openxmlformats-officedocument.presentationml.tags+xml"/>
  <Override PartName="/ppt/tags/tag1831.xml" ContentType="application/vnd.openxmlformats-officedocument.presentationml.tags+xml"/>
  <Override PartName="/ppt/tags/tag1832.xml" ContentType="application/vnd.openxmlformats-officedocument.presentationml.tags+xml"/>
  <Override PartName="/ppt/tags/tag1833.xml" ContentType="application/vnd.openxmlformats-officedocument.presentationml.tags+xml"/>
  <Override PartName="/ppt/tags/tag1834.xml" ContentType="application/vnd.openxmlformats-officedocument.presentationml.tags+xml"/>
  <Override PartName="/ppt/tags/tag1835.xml" ContentType="application/vnd.openxmlformats-officedocument.presentationml.tags+xml"/>
  <Override PartName="/ppt/tags/tag1836.xml" ContentType="application/vnd.openxmlformats-officedocument.presentationml.tags+xml"/>
  <Override PartName="/ppt/tags/tag1837.xml" ContentType="application/vnd.openxmlformats-officedocument.presentationml.tags+xml"/>
  <Override PartName="/ppt/tags/tag1838.xml" ContentType="application/vnd.openxmlformats-officedocument.presentationml.tags+xml"/>
  <Override PartName="/ppt/tags/tag1839.xml" ContentType="application/vnd.openxmlformats-officedocument.presentationml.tags+xml"/>
  <Override PartName="/ppt/tags/tag1840.xml" ContentType="application/vnd.openxmlformats-officedocument.presentationml.tags+xml"/>
  <Override PartName="/ppt/tags/tag1841.xml" ContentType="application/vnd.openxmlformats-officedocument.presentationml.tags+xml"/>
  <Override PartName="/ppt/tags/tag1842.xml" ContentType="application/vnd.openxmlformats-officedocument.presentationml.tags+xml"/>
  <Override PartName="/ppt/tags/tag1843.xml" ContentType="application/vnd.openxmlformats-officedocument.presentationml.tags+xml"/>
  <Override PartName="/ppt/tags/tag1844.xml" ContentType="application/vnd.openxmlformats-officedocument.presentationml.tags+xml"/>
  <Override PartName="/ppt/tags/tag1845.xml" ContentType="application/vnd.openxmlformats-officedocument.presentationml.tags+xml"/>
  <Override PartName="/ppt/tags/tag1846.xml" ContentType="application/vnd.openxmlformats-officedocument.presentationml.tags+xml"/>
  <Override PartName="/ppt/tags/tag1847.xml" ContentType="application/vnd.openxmlformats-officedocument.presentationml.tags+xml"/>
  <Override PartName="/ppt/tags/tag1848.xml" ContentType="application/vnd.openxmlformats-officedocument.presentationml.tags+xml"/>
  <Override PartName="/ppt/tags/tag1849.xml" ContentType="application/vnd.openxmlformats-officedocument.presentationml.tags+xml"/>
  <Override PartName="/ppt/tags/tag1850.xml" ContentType="application/vnd.openxmlformats-officedocument.presentationml.tags+xml"/>
  <Override PartName="/ppt/tags/tag1851.xml" ContentType="application/vnd.openxmlformats-officedocument.presentationml.tags+xml"/>
  <Override PartName="/ppt/tags/tag1852.xml" ContentType="application/vnd.openxmlformats-officedocument.presentationml.tags+xml"/>
  <Override PartName="/ppt/tags/tag1853.xml" ContentType="application/vnd.openxmlformats-officedocument.presentationml.tags+xml"/>
  <Override PartName="/ppt/tags/tag1854.xml" ContentType="application/vnd.openxmlformats-officedocument.presentationml.tags+xml"/>
  <Override PartName="/ppt/tags/tag1855.xml" ContentType="application/vnd.openxmlformats-officedocument.presentationml.tags+xml"/>
  <Override PartName="/ppt/tags/tag1856.xml" ContentType="application/vnd.openxmlformats-officedocument.presentationml.tags+xml"/>
  <Override PartName="/ppt/tags/tag1857.xml" ContentType="application/vnd.openxmlformats-officedocument.presentationml.tags+xml"/>
  <Override PartName="/ppt/tags/tag1858.xml" ContentType="application/vnd.openxmlformats-officedocument.presentationml.tags+xml"/>
  <Override PartName="/ppt/tags/tag1859.xml" ContentType="application/vnd.openxmlformats-officedocument.presentationml.tags+xml"/>
  <Override PartName="/ppt/tags/tag1860.xml" ContentType="application/vnd.openxmlformats-officedocument.presentationml.tags+xml"/>
  <Override PartName="/ppt/tags/tag1861.xml" ContentType="application/vnd.openxmlformats-officedocument.presentationml.tags+xml"/>
  <Override PartName="/ppt/tags/tag1862.xml" ContentType="application/vnd.openxmlformats-officedocument.presentationml.tags+xml"/>
  <Override PartName="/ppt/tags/tag1863.xml" ContentType="application/vnd.openxmlformats-officedocument.presentationml.tags+xml"/>
  <Override PartName="/ppt/tags/tag1864.xml" ContentType="application/vnd.openxmlformats-officedocument.presentationml.tags+xml"/>
  <Override PartName="/ppt/tags/tag1865.xml" ContentType="application/vnd.openxmlformats-officedocument.presentationml.tags+xml"/>
  <Override PartName="/ppt/tags/tag1866.xml" ContentType="application/vnd.openxmlformats-officedocument.presentationml.tags+xml"/>
  <Override PartName="/ppt/tags/tag1867.xml" ContentType="application/vnd.openxmlformats-officedocument.presentationml.tags+xml"/>
  <Override PartName="/ppt/tags/tag1868.xml" ContentType="application/vnd.openxmlformats-officedocument.presentationml.tags+xml"/>
  <Override PartName="/ppt/tags/tag1869.xml" ContentType="application/vnd.openxmlformats-officedocument.presentationml.tags+xml"/>
  <Override PartName="/ppt/tags/tag1870.xml" ContentType="application/vnd.openxmlformats-officedocument.presentationml.tags+xml"/>
  <Override PartName="/ppt/tags/tag1871.xml" ContentType="application/vnd.openxmlformats-officedocument.presentationml.tags+xml"/>
  <Override PartName="/ppt/tags/tag1872.xml" ContentType="application/vnd.openxmlformats-officedocument.presentationml.tags+xml"/>
  <Override PartName="/ppt/tags/tag1873.xml" ContentType="application/vnd.openxmlformats-officedocument.presentationml.tags+xml"/>
  <Override PartName="/ppt/tags/tag1874.xml" ContentType="application/vnd.openxmlformats-officedocument.presentationml.tags+xml"/>
  <Override PartName="/ppt/tags/tag1875.xml" ContentType="application/vnd.openxmlformats-officedocument.presentationml.tags+xml"/>
  <Override PartName="/ppt/tags/tag1876.xml" ContentType="application/vnd.openxmlformats-officedocument.presentationml.tags+xml"/>
  <Override PartName="/ppt/tags/tag1877.xml" ContentType="application/vnd.openxmlformats-officedocument.presentationml.tags+xml"/>
  <Override PartName="/ppt/tags/tag1878.xml" ContentType="application/vnd.openxmlformats-officedocument.presentationml.tags+xml"/>
  <Override PartName="/ppt/tags/tag1879.xml" ContentType="application/vnd.openxmlformats-officedocument.presentationml.tags+xml"/>
  <Override PartName="/ppt/tags/tag1880.xml" ContentType="application/vnd.openxmlformats-officedocument.presentationml.tags+xml"/>
  <Override PartName="/ppt/tags/tag1881.xml" ContentType="application/vnd.openxmlformats-officedocument.presentationml.tags+xml"/>
  <Override PartName="/ppt/tags/tag1882.xml" ContentType="application/vnd.openxmlformats-officedocument.presentationml.tags+xml"/>
  <Override PartName="/ppt/tags/tag1883.xml" ContentType="application/vnd.openxmlformats-officedocument.presentationml.tags+xml"/>
  <Override PartName="/ppt/tags/tag1884.xml" ContentType="application/vnd.openxmlformats-officedocument.presentationml.tags+xml"/>
  <Override PartName="/ppt/tags/tag1885.xml" ContentType="application/vnd.openxmlformats-officedocument.presentationml.tags+xml"/>
  <Override PartName="/ppt/tags/tag1886.xml" ContentType="application/vnd.openxmlformats-officedocument.presentationml.tags+xml"/>
  <Override PartName="/ppt/tags/tag1887.xml" ContentType="application/vnd.openxmlformats-officedocument.presentationml.tags+xml"/>
  <Override PartName="/ppt/tags/tag1888.xml" ContentType="application/vnd.openxmlformats-officedocument.presentationml.tags+xml"/>
  <Override PartName="/ppt/tags/tag1889.xml" ContentType="application/vnd.openxmlformats-officedocument.presentationml.tags+xml"/>
  <Override PartName="/ppt/tags/tag1890.xml" ContentType="application/vnd.openxmlformats-officedocument.presentationml.tags+xml"/>
  <Override PartName="/ppt/tags/tag1891.xml" ContentType="application/vnd.openxmlformats-officedocument.presentationml.tags+xml"/>
  <Override PartName="/ppt/tags/tag1892.xml" ContentType="application/vnd.openxmlformats-officedocument.presentationml.tags+xml"/>
  <Override PartName="/ppt/tags/tag1893.xml" ContentType="application/vnd.openxmlformats-officedocument.presentationml.tags+xml"/>
  <Override PartName="/ppt/tags/tag1894.xml" ContentType="application/vnd.openxmlformats-officedocument.presentationml.tags+xml"/>
  <Override PartName="/ppt/tags/tag1895.xml" ContentType="application/vnd.openxmlformats-officedocument.presentationml.tags+xml"/>
  <Override PartName="/ppt/tags/tag1896.xml" ContentType="application/vnd.openxmlformats-officedocument.presentationml.tags+xml"/>
  <Override PartName="/ppt/tags/tag1897.xml" ContentType="application/vnd.openxmlformats-officedocument.presentationml.tags+xml"/>
  <Override PartName="/ppt/tags/tag1898.xml" ContentType="application/vnd.openxmlformats-officedocument.presentationml.tags+xml"/>
  <Override PartName="/ppt/tags/tag1899.xml" ContentType="application/vnd.openxmlformats-officedocument.presentationml.tags+xml"/>
  <Override PartName="/ppt/tags/tag1900.xml" ContentType="application/vnd.openxmlformats-officedocument.presentationml.tags+xml"/>
  <Override PartName="/ppt/tags/tag1901.xml" ContentType="application/vnd.openxmlformats-officedocument.presentationml.tags+xml"/>
  <Override PartName="/ppt/tags/tag1902.xml" ContentType="application/vnd.openxmlformats-officedocument.presentationml.tags+xml"/>
  <Override PartName="/ppt/tags/tag1903.xml" ContentType="application/vnd.openxmlformats-officedocument.presentationml.tags+xml"/>
  <Override PartName="/ppt/notesSlides/notesSlide71.xml" ContentType="application/vnd.openxmlformats-officedocument.presentationml.notesSlide+xml"/>
  <Override PartName="/ppt/tags/tag1904.xml" ContentType="application/vnd.openxmlformats-officedocument.presentationml.tags+xml"/>
  <Override PartName="/ppt/tags/tag1905.xml" ContentType="application/vnd.openxmlformats-officedocument.presentationml.tags+xml"/>
  <Override PartName="/ppt/tags/tag1906.xml" ContentType="application/vnd.openxmlformats-officedocument.presentationml.tags+xml"/>
  <Override PartName="/ppt/tags/tag1907.xml" ContentType="application/vnd.openxmlformats-officedocument.presentationml.tags+xml"/>
  <Override PartName="/ppt/tags/tag1908.xml" ContentType="application/vnd.openxmlformats-officedocument.presentationml.tags+xml"/>
  <Override PartName="/ppt/tags/tag1909.xml" ContentType="application/vnd.openxmlformats-officedocument.presentationml.tags+xml"/>
  <Override PartName="/ppt/tags/tag1910.xml" ContentType="application/vnd.openxmlformats-officedocument.presentationml.tags+xml"/>
  <Override PartName="/ppt/tags/tag1911.xml" ContentType="application/vnd.openxmlformats-officedocument.presentationml.tags+xml"/>
  <Override PartName="/ppt/tags/tag1912.xml" ContentType="application/vnd.openxmlformats-officedocument.presentationml.tags+xml"/>
  <Override PartName="/ppt/tags/tag1913.xml" ContentType="application/vnd.openxmlformats-officedocument.presentationml.tags+xml"/>
  <Override PartName="/ppt/tags/tag1914.xml" ContentType="application/vnd.openxmlformats-officedocument.presentationml.tags+xml"/>
  <Override PartName="/ppt/tags/tag1915.xml" ContentType="application/vnd.openxmlformats-officedocument.presentationml.tags+xml"/>
  <Override PartName="/ppt/tags/tag1916.xml" ContentType="application/vnd.openxmlformats-officedocument.presentationml.tags+xml"/>
  <Override PartName="/ppt/tags/tag1917.xml" ContentType="application/vnd.openxmlformats-officedocument.presentationml.tags+xml"/>
  <Override PartName="/ppt/tags/tag1918.xml" ContentType="application/vnd.openxmlformats-officedocument.presentationml.tags+xml"/>
  <Override PartName="/ppt/tags/tag1919.xml" ContentType="application/vnd.openxmlformats-officedocument.presentationml.tags+xml"/>
  <Override PartName="/ppt/tags/tag1920.xml" ContentType="application/vnd.openxmlformats-officedocument.presentationml.tags+xml"/>
  <Override PartName="/ppt/tags/tag1921.xml" ContentType="application/vnd.openxmlformats-officedocument.presentationml.tags+xml"/>
  <Override PartName="/ppt/tags/tag1922.xml" ContentType="application/vnd.openxmlformats-officedocument.presentationml.tags+xml"/>
  <Override PartName="/ppt/tags/tag1923.xml" ContentType="application/vnd.openxmlformats-officedocument.presentationml.tags+xml"/>
  <Override PartName="/ppt/tags/tag1924.xml" ContentType="application/vnd.openxmlformats-officedocument.presentationml.tags+xml"/>
  <Override PartName="/ppt/tags/tag1925.xml" ContentType="application/vnd.openxmlformats-officedocument.presentationml.tags+xml"/>
  <Override PartName="/ppt/tags/tag1926.xml" ContentType="application/vnd.openxmlformats-officedocument.presentationml.tags+xml"/>
  <Override PartName="/ppt/tags/tag1927.xml" ContentType="application/vnd.openxmlformats-officedocument.presentationml.tags+xml"/>
  <Override PartName="/ppt/tags/tag1928.xml" ContentType="application/vnd.openxmlformats-officedocument.presentationml.tags+xml"/>
  <Override PartName="/ppt/tags/tag1929.xml" ContentType="application/vnd.openxmlformats-officedocument.presentationml.tags+xml"/>
  <Override PartName="/ppt/tags/tag1930.xml" ContentType="application/vnd.openxmlformats-officedocument.presentationml.tags+xml"/>
  <Override PartName="/ppt/tags/tag1931.xml" ContentType="application/vnd.openxmlformats-officedocument.presentationml.tags+xml"/>
  <Override PartName="/ppt/tags/tag1932.xml" ContentType="application/vnd.openxmlformats-officedocument.presentationml.tags+xml"/>
  <Override PartName="/ppt/tags/tag1933.xml" ContentType="application/vnd.openxmlformats-officedocument.presentationml.tags+xml"/>
  <Override PartName="/ppt/tags/tag1934.xml" ContentType="application/vnd.openxmlformats-officedocument.presentationml.tags+xml"/>
  <Override PartName="/ppt/tags/tag1935.xml" ContentType="application/vnd.openxmlformats-officedocument.presentationml.tags+xml"/>
  <Override PartName="/ppt/tags/tag1936.xml" ContentType="application/vnd.openxmlformats-officedocument.presentationml.tags+xml"/>
  <Override PartName="/ppt/tags/tag1937.xml" ContentType="application/vnd.openxmlformats-officedocument.presentationml.tags+xml"/>
  <Override PartName="/ppt/tags/tag1938.xml" ContentType="application/vnd.openxmlformats-officedocument.presentationml.tags+xml"/>
  <Override PartName="/ppt/tags/tag1939.xml" ContentType="application/vnd.openxmlformats-officedocument.presentationml.tags+xml"/>
  <Override PartName="/ppt/tags/tag1940.xml" ContentType="application/vnd.openxmlformats-officedocument.presentationml.tags+xml"/>
  <Override PartName="/ppt/tags/tag1941.xml" ContentType="application/vnd.openxmlformats-officedocument.presentationml.tags+xml"/>
  <Override PartName="/ppt/tags/tag1942.xml" ContentType="application/vnd.openxmlformats-officedocument.presentationml.tags+xml"/>
  <Override PartName="/ppt/tags/tag1943.xml" ContentType="application/vnd.openxmlformats-officedocument.presentationml.tags+xml"/>
  <Override PartName="/ppt/tags/tag1944.xml" ContentType="application/vnd.openxmlformats-officedocument.presentationml.tags+xml"/>
  <Override PartName="/ppt/tags/tag1945.xml" ContentType="application/vnd.openxmlformats-officedocument.presentationml.tags+xml"/>
  <Override PartName="/ppt/tags/tag1946.xml" ContentType="application/vnd.openxmlformats-officedocument.presentationml.tags+xml"/>
  <Override PartName="/ppt/tags/tag1947.xml" ContentType="application/vnd.openxmlformats-officedocument.presentationml.tags+xml"/>
  <Override PartName="/ppt/tags/tag1948.xml" ContentType="application/vnd.openxmlformats-officedocument.presentationml.tags+xml"/>
  <Override PartName="/ppt/tags/tag1949.xml" ContentType="application/vnd.openxmlformats-officedocument.presentationml.tags+xml"/>
  <Override PartName="/ppt/tags/tag1950.xml" ContentType="application/vnd.openxmlformats-officedocument.presentationml.tags+xml"/>
  <Override PartName="/ppt/tags/tag1951.xml" ContentType="application/vnd.openxmlformats-officedocument.presentationml.tags+xml"/>
  <Override PartName="/ppt/tags/tag1952.xml" ContentType="application/vnd.openxmlformats-officedocument.presentationml.tags+xml"/>
  <Override PartName="/ppt/tags/tag1953.xml" ContentType="application/vnd.openxmlformats-officedocument.presentationml.tags+xml"/>
  <Override PartName="/ppt/tags/tag1954.xml" ContentType="application/vnd.openxmlformats-officedocument.presentationml.tags+xml"/>
  <Override PartName="/ppt/tags/tag1955.xml" ContentType="application/vnd.openxmlformats-officedocument.presentationml.tags+xml"/>
  <Override PartName="/ppt/tags/tag1956.xml" ContentType="application/vnd.openxmlformats-officedocument.presentationml.tags+xml"/>
  <Override PartName="/ppt/tags/tag1957.xml" ContentType="application/vnd.openxmlformats-officedocument.presentationml.tags+xml"/>
  <Override PartName="/ppt/tags/tag1958.xml" ContentType="application/vnd.openxmlformats-officedocument.presentationml.tags+xml"/>
  <Override PartName="/ppt/tags/tag1959.xml" ContentType="application/vnd.openxmlformats-officedocument.presentationml.tags+xml"/>
  <Override PartName="/ppt/tags/tag1960.xml" ContentType="application/vnd.openxmlformats-officedocument.presentationml.tags+xml"/>
  <Override PartName="/ppt/tags/tag1961.xml" ContentType="application/vnd.openxmlformats-officedocument.presentationml.tags+xml"/>
  <Override PartName="/ppt/tags/tag1962.xml" ContentType="application/vnd.openxmlformats-officedocument.presentationml.tags+xml"/>
  <Override PartName="/ppt/tags/tag1963.xml" ContentType="application/vnd.openxmlformats-officedocument.presentationml.tags+xml"/>
  <Override PartName="/ppt/tags/tag1964.xml" ContentType="application/vnd.openxmlformats-officedocument.presentationml.tags+xml"/>
  <Override PartName="/ppt/tags/tag1965.xml" ContentType="application/vnd.openxmlformats-officedocument.presentationml.tags+xml"/>
  <Override PartName="/ppt/notesSlides/notesSlide72.xml" ContentType="application/vnd.openxmlformats-officedocument.presentationml.notesSlide+xml"/>
  <Override PartName="/ppt/ink/ink68.xml" ContentType="application/inkml+xml"/>
  <Override PartName="/ppt/ink/ink69.xml" ContentType="application/inkml+xml"/>
  <Override PartName="/ppt/ink/ink70.xml" ContentType="application/inkml+xml"/>
  <Override PartName="/ppt/ink/ink71.xml" ContentType="application/inkml+xml"/>
  <Override PartName="/ppt/ink/ink72.xml" ContentType="application/inkml+xml"/>
  <Override PartName="/ppt/ink/ink73.xml" ContentType="application/inkml+xml"/>
  <Override PartName="/ppt/ink/ink74.xml" ContentType="application/inkml+xml"/>
  <Override PartName="/ppt/ink/ink75.xml" ContentType="application/inkml+xml"/>
  <Override PartName="/ppt/ink/ink76.xml" ContentType="application/inkml+xml"/>
  <Override PartName="/ppt/ink/ink77.xml" ContentType="application/inkml+xml"/>
  <Override PartName="/ppt/ink/ink78.xml" ContentType="application/inkml+xml"/>
  <Override PartName="/ppt/ink/ink79.xml" ContentType="application/inkml+xml"/>
  <Override PartName="/ppt/ink/ink80.xml" ContentType="application/inkml+xml"/>
  <Override PartName="/ppt/ink/ink81.xml" ContentType="application/inkml+xml"/>
  <Override PartName="/ppt/tags/tag1966.xml" ContentType="application/vnd.openxmlformats-officedocument.presentationml.tags+xml"/>
  <Override PartName="/ppt/tags/tag1967.xml" ContentType="application/vnd.openxmlformats-officedocument.presentationml.tags+xml"/>
  <Override PartName="/ppt/tags/tag1968.xml" ContentType="application/vnd.openxmlformats-officedocument.presentationml.tags+xml"/>
  <Override PartName="/ppt/tags/tag1969.xml" ContentType="application/vnd.openxmlformats-officedocument.presentationml.tags+xml"/>
  <Override PartName="/ppt/tags/tag1970.xml" ContentType="application/vnd.openxmlformats-officedocument.presentationml.tags+xml"/>
  <Override PartName="/ppt/tags/tag1971.xml" ContentType="application/vnd.openxmlformats-officedocument.presentationml.tags+xml"/>
  <Override PartName="/ppt/tags/tag1972.xml" ContentType="application/vnd.openxmlformats-officedocument.presentationml.tags+xml"/>
  <Override PartName="/ppt/tags/tag1973.xml" ContentType="application/vnd.openxmlformats-officedocument.presentationml.tags+xml"/>
  <Override PartName="/ppt/tags/tag1974.xml" ContentType="application/vnd.openxmlformats-officedocument.presentationml.tags+xml"/>
  <Override PartName="/ppt/tags/tag1975.xml" ContentType="application/vnd.openxmlformats-officedocument.presentationml.tags+xml"/>
  <Override PartName="/ppt/tags/tag1976.xml" ContentType="application/vnd.openxmlformats-officedocument.presentationml.tags+xml"/>
  <Override PartName="/ppt/tags/tag1977.xml" ContentType="application/vnd.openxmlformats-officedocument.presentationml.tags+xml"/>
  <Override PartName="/ppt/tags/tag1978.xml" ContentType="application/vnd.openxmlformats-officedocument.presentationml.tags+xml"/>
  <Override PartName="/ppt/tags/tag1979.xml" ContentType="application/vnd.openxmlformats-officedocument.presentationml.tags+xml"/>
  <Override PartName="/ppt/tags/tag1980.xml" ContentType="application/vnd.openxmlformats-officedocument.presentationml.tags+xml"/>
  <Override PartName="/ppt/tags/tag1981.xml" ContentType="application/vnd.openxmlformats-officedocument.presentationml.tags+xml"/>
  <Override PartName="/ppt/tags/tag1982.xml" ContentType="application/vnd.openxmlformats-officedocument.presentationml.tags+xml"/>
  <Override PartName="/ppt/tags/tag1983.xml" ContentType="application/vnd.openxmlformats-officedocument.presentationml.tags+xml"/>
  <Override PartName="/ppt/tags/tag1984.xml" ContentType="application/vnd.openxmlformats-officedocument.presentationml.tags+xml"/>
  <Override PartName="/ppt/tags/tag1985.xml" ContentType="application/vnd.openxmlformats-officedocument.presentationml.tags+xml"/>
  <Override PartName="/ppt/tags/tag1986.xml" ContentType="application/vnd.openxmlformats-officedocument.presentationml.tags+xml"/>
  <Override PartName="/ppt/tags/tag1987.xml" ContentType="application/vnd.openxmlformats-officedocument.presentationml.tags+xml"/>
  <Override PartName="/ppt/tags/tag1988.xml" ContentType="application/vnd.openxmlformats-officedocument.presentationml.tags+xml"/>
  <Override PartName="/ppt/tags/tag1989.xml" ContentType="application/vnd.openxmlformats-officedocument.presentationml.tags+xml"/>
  <Override PartName="/ppt/tags/tag1990.xml" ContentType="application/vnd.openxmlformats-officedocument.presentationml.tags+xml"/>
  <Override PartName="/ppt/tags/tag1991.xml" ContentType="application/vnd.openxmlformats-officedocument.presentationml.tags+xml"/>
  <Override PartName="/ppt/tags/tag1992.xml" ContentType="application/vnd.openxmlformats-officedocument.presentationml.tags+xml"/>
  <Override PartName="/ppt/tags/tag1993.xml" ContentType="application/vnd.openxmlformats-officedocument.presentationml.tags+xml"/>
  <Override PartName="/ppt/tags/tag1994.xml" ContentType="application/vnd.openxmlformats-officedocument.presentationml.tags+xml"/>
  <Override PartName="/ppt/tags/tag1995.xml" ContentType="application/vnd.openxmlformats-officedocument.presentationml.tags+xml"/>
  <Override PartName="/ppt/tags/tag1996.xml" ContentType="application/vnd.openxmlformats-officedocument.presentationml.tags+xml"/>
  <Override PartName="/ppt/tags/tag1997.xml" ContentType="application/vnd.openxmlformats-officedocument.presentationml.tags+xml"/>
  <Override PartName="/ppt/tags/tag1998.xml" ContentType="application/vnd.openxmlformats-officedocument.presentationml.tags+xml"/>
  <Override PartName="/ppt/tags/tag1999.xml" ContentType="application/vnd.openxmlformats-officedocument.presentationml.tags+xml"/>
  <Override PartName="/ppt/tags/tag2000.xml" ContentType="application/vnd.openxmlformats-officedocument.presentationml.tags+xml"/>
  <Override PartName="/ppt/tags/tag2001.xml" ContentType="application/vnd.openxmlformats-officedocument.presentationml.tags+xml"/>
  <Override PartName="/ppt/tags/tag2002.xml" ContentType="application/vnd.openxmlformats-officedocument.presentationml.tags+xml"/>
  <Override PartName="/ppt/tags/tag2003.xml" ContentType="application/vnd.openxmlformats-officedocument.presentationml.tags+xml"/>
  <Override PartName="/ppt/tags/tag2004.xml" ContentType="application/vnd.openxmlformats-officedocument.presentationml.tags+xml"/>
  <Override PartName="/ppt/tags/tag2005.xml" ContentType="application/vnd.openxmlformats-officedocument.presentationml.tags+xml"/>
  <Override PartName="/ppt/tags/tag2006.xml" ContentType="application/vnd.openxmlformats-officedocument.presentationml.tags+xml"/>
  <Override PartName="/ppt/tags/tag2007.xml" ContentType="application/vnd.openxmlformats-officedocument.presentationml.tags+xml"/>
  <Override PartName="/ppt/tags/tag2008.xml" ContentType="application/vnd.openxmlformats-officedocument.presentationml.tags+xml"/>
  <Override PartName="/ppt/tags/tag2009.xml" ContentType="application/vnd.openxmlformats-officedocument.presentationml.tags+xml"/>
  <Override PartName="/ppt/tags/tag2010.xml" ContentType="application/vnd.openxmlformats-officedocument.presentationml.tags+xml"/>
  <Override PartName="/ppt/tags/tag2011.xml" ContentType="application/vnd.openxmlformats-officedocument.presentationml.tags+xml"/>
  <Override PartName="/ppt/tags/tag2012.xml" ContentType="application/vnd.openxmlformats-officedocument.presentationml.tags+xml"/>
  <Override PartName="/ppt/tags/tag2013.xml" ContentType="application/vnd.openxmlformats-officedocument.presentationml.tags+xml"/>
  <Override PartName="/ppt/tags/tag2014.xml" ContentType="application/vnd.openxmlformats-officedocument.presentationml.tags+xml"/>
  <Override PartName="/ppt/tags/tag2015.xml" ContentType="application/vnd.openxmlformats-officedocument.presentationml.tags+xml"/>
  <Override PartName="/ppt/tags/tag2016.xml" ContentType="application/vnd.openxmlformats-officedocument.presentationml.tags+xml"/>
  <Override PartName="/ppt/tags/tag2017.xml" ContentType="application/vnd.openxmlformats-officedocument.presentationml.tags+xml"/>
  <Override PartName="/ppt/tags/tag2018.xml" ContentType="application/vnd.openxmlformats-officedocument.presentationml.tags+xml"/>
  <Override PartName="/ppt/tags/tag2019.xml" ContentType="application/vnd.openxmlformats-officedocument.presentationml.tags+xml"/>
  <Override PartName="/ppt/tags/tag2020.xml" ContentType="application/vnd.openxmlformats-officedocument.presentationml.tags+xml"/>
  <Override PartName="/ppt/tags/tag2021.xml" ContentType="application/vnd.openxmlformats-officedocument.presentationml.tags+xml"/>
  <Override PartName="/ppt/tags/tag2022.xml" ContentType="application/vnd.openxmlformats-officedocument.presentationml.tags+xml"/>
  <Override PartName="/ppt/tags/tag2023.xml" ContentType="application/vnd.openxmlformats-officedocument.presentationml.tags+xml"/>
  <Override PartName="/ppt/tags/tag2024.xml" ContentType="application/vnd.openxmlformats-officedocument.presentationml.tags+xml"/>
  <Override PartName="/ppt/tags/tag2025.xml" ContentType="application/vnd.openxmlformats-officedocument.presentationml.tags+xml"/>
  <Override PartName="/ppt/tags/tag2026.xml" ContentType="application/vnd.openxmlformats-officedocument.presentationml.tags+xml"/>
  <Override PartName="/ppt/tags/tag2027.xml" ContentType="application/vnd.openxmlformats-officedocument.presentationml.tags+xml"/>
  <Override PartName="/ppt/tags/tag2028.xml" ContentType="application/vnd.openxmlformats-officedocument.presentationml.tags+xml"/>
  <Override PartName="/ppt/tags/tag2029.xml" ContentType="application/vnd.openxmlformats-officedocument.presentationml.tags+xml"/>
  <Override PartName="/ppt/tags/tag2030.xml" ContentType="application/vnd.openxmlformats-officedocument.presentationml.tags+xml"/>
  <Override PartName="/ppt/tags/tag2031.xml" ContentType="application/vnd.openxmlformats-officedocument.presentationml.tags+xml"/>
  <Override PartName="/ppt/tags/tag2032.xml" ContentType="application/vnd.openxmlformats-officedocument.presentationml.tags+xml"/>
  <Override PartName="/ppt/tags/tag2033.xml" ContentType="application/vnd.openxmlformats-officedocument.presentationml.tags+xml"/>
  <Override PartName="/ppt/tags/tag2034.xml" ContentType="application/vnd.openxmlformats-officedocument.presentationml.tags+xml"/>
  <Override PartName="/ppt/tags/tag2035.xml" ContentType="application/vnd.openxmlformats-officedocument.presentationml.tags+xml"/>
  <Override PartName="/ppt/tags/tag2036.xml" ContentType="application/vnd.openxmlformats-officedocument.presentationml.tags+xml"/>
  <Override PartName="/ppt/tags/tag2037.xml" ContentType="application/vnd.openxmlformats-officedocument.presentationml.tags+xml"/>
  <Override PartName="/ppt/tags/tag2038.xml" ContentType="application/vnd.openxmlformats-officedocument.presentationml.tags+xml"/>
  <Override PartName="/ppt/tags/tag2039.xml" ContentType="application/vnd.openxmlformats-officedocument.presentationml.tags+xml"/>
  <Override PartName="/ppt/notesSlides/notesSlide73.xml" ContentType="application/vnd.openxmlformats-officedocument.presentationml.notesSlide+xml"/>
  <Override PartName="/ppt/tags/tag2040.xml" ContentType="application/vnd.openxmlformats-officedocument.presentationml.tags+xml"/>
  <Override PartName="/ppt/tags/tag2041.xml" ContentType="application/vnd.openxmlformats-officedocument.presentationml.tags+xml"/>
  <Override PartName="/ppt/tags/tag2042.xml" ContentType="application/vnd.openxmlformats-officedocument.presentationml.tags+xml"/>
  <Override PartName="/ppt/tags/tag2043.xml" ContentType="application/vnd.openxmlformats-officedocument.presentationml.tags+xml"/>
  <Override PartName="/ppt/tags/tag2044.xml" ContentType="application/vnd.openxmlformats-officedocument.presentationml.tags+xml"/>
  <Override PartName="/ppt/tags/tag2045.xml" ContentType="application/vnd.openxmlformats-officedocument.presentationml.tags+xml"/>
  <Override PartName="/ppt/tags/tag2046.xml" ContentType="application/vnd.openxmlformats-officedocument.presentationml.tags+xml"/>
  <Override PartName="/ppt/tags/tag2047.xml" ContentType="application/vnd.openxmlformats-officedocument.presentationml.tags+xml"/>
  <Override PartName="/ppt/tags/tag2048.xml" ContentType="application/vnd.openxmlformats-officedocument.presentationml.tags+xml"/>
  <Override PartName="/ppt/notesSlides/notesSlide74.xml" ContentType="application/vnd.openxmlformats-officedocument.presentationml.notesSlide+xml"/>
  <Override PartName="/ppt/tags/tag2049.xml" ContentType="application/vnd.openxmlformats-officedocument.presentationml.tags+xml"/>
  <Override PartName="/ppt/tags/tag2050.xml" ContentType="application/vnd.openxmlformats-officedocument.presentationml.tags+xml"/>
  <Override PartName="/ppt/tags/tag2051.xml" ContentType="application/vnd.openxmlformats-officedocument.presentationml.tags+xml"/>
  <Override PartName="/ppt/tags/tag2052.xml" ContentType="application/vnd.openxmlformats-officedocument.presentationml.tags+xml"/>
  <Override PartName="/ppt/notesSlides/notesSlide75.xml" ContentType="application/vnd.openxmlformats-officedocument.presentationml.notesSlide+xml"/>
  <Override PartName="/ppt/tags/tag2053.xml" ContentType="application/vnd.openxmlformats-officedocument.presentationml.tags+xml"/>
  <Override PartName="/ppt/tags/tag2054.xml" ContentType="application/vnd.openxmlformats-officedocument.presentationml.tags+xml"/>
  <Override PartName="/ppt/tags/tag2055.xml" ContentType="application/vnd.openxmlformats-officedocument.presentationml.tags+xml"/>
  <Override PartName="/ppt/tags/tag2056.xml" ContentType="application/vnd.openxmlformats-officedocument.presentationml.tags+xml"/>
  <Override PartName="/ppt/tags/tag2057.xml" ContentType="application/vnd.openxmlformats-officedocument.presentationml.tags+xml"/>
  <Override PartName="/ppt/tags/tag2058.xml" ContentType="application/vnd.openxmlformats-officedocument.presentationml.tags+xml"/>
  <Override PartName="/ppt/tags/tag2059.xml" ContentType="application/vnd.openxmlformats-officedocument.presentationml.tags+xml"/>
  <Override PartName="/ppt/tags/tag2060.xml" ContentType="application/vnd.openxmlformats-officedocument.presentationml.tags+xml"/>
  <Override PartName="/ppt/tags/tag2061.xml" ContentType="application/vnd.openxmlformats-officedocument.presentationml.tags+xml"/>
  <Override PartName="/ppt/tags/tag2062.xml" ContentType="application/vnd.openxmlformats-officedocument.presentationml.tags+xml"/>
  <Override PartName="/ppt/tags/tag2063.xml" ContentType="application/vnd.openxmlformats-officedocument.presentationml.tags+xml"/>
  <Override PartName="/ppt/tags/tag2064.xml" ContentType="application/vnd.openxmlformats-officedocument.presentationml.tags+xml"/>
  <Override PartName="/ppt/tags/tag2065.xml" ContentType="application/vnd.openxmlformats-officedocument.presentationml.tags+xml"/>
  <Override PartName="/ppt/tags/tag2066.xml" ContentType="application/vnd.openxmlformats-officedocument.presentationml.tags+xml"/>
  <Override PartName="/ppt/tags/tag2067.xml" ContentType="application/vnd.openxmlformats-officedocument.presentationml.tags+xml"/>
  <Override PartName="/ppt/tags/tag2068.xml" ContentType="application/vnd.openxmlformats-officedocument.presentationml.tags+xml"/>
  <Override PartName="/ppt/tags/tag2069.xml" ContentType="application/vnd.openxmlformats-officedocument.presentationml.tags+xml"/>
  <Override PartName="/ppt/tags/tag2070.xml" ContentType="application/vnd.openxmlformats-officedocument.presentationml.tags+xml"/>
  <Override PartName="/ppt/tags/tag2071.xml" ContentType="application/vnd.openxmlformats-officedocument.presentationml.tags+xml"/>
  <Override PartName="/ppt/tags/tag2072.xml" ContentType="application/vnd.openxmlformats-officedocument.presentationml.tags+xml"/>
  <Override PartName="/ppt/tags/tag2073.xml" ContentType="application/vnd.openxmlformats-officedocument.presentationml.tags+xml"/>
  <Override PartName="/ppt/tags/tag2074.xml" ContentType="application/vnd.openxmlformats-officedocument.presentationml.tags+xml"/>
  <Override PartName="/ppt/tags/tag2075.xml" ContentType="application/vnd.openxmlformats-officedocument.presentationml.tags+xml"/>
  <Override PartName="/ppt/tags/tag2076.xml" ContentType="application/vnd.openxmlformats-officedocument.presentationml.tags+xml"/>
  <Override PartName="/ppt/tags/tag2077.xml" ContentType="application/vnd.openxmlformats-officedocument.presentationml.tags+xml"/>
  <Override PartName="/ppt/tags/tag2078.xml" ContentType="application/vnd.openxmlformats-officedocument.presentationml.tags+xml"/>
  <Override PartName="/ppt/tags/tag2079.xml" ContentType="application/vnd.openxmlformats-officedocument.presentationml.tags+xml"/>
  <Override PartName="/ppt/tags/tag2080.xml" ContentType="application/vnd.openxmlformats-officedocument.presentationml.tags+xml"/>
  <Override PartName="/ppt/tags/tag2081.xml" ContentType="application/vnd.openxmlformats-officedocument.presentationml.tags+xml"/>
  <Override PartName="/ppt/tags/tag2082.xml" ContentType="application/vnd.openxmlformats-officedocument.presentationml.tags+xml"/>
  <Override PartName="/ppt/tags/tag2083.xml" ContentType="application/vnd.openxmlformats-officedocument.presentationml.tags+xml"/>
  <Override PartName="/ppt/tags/tag2084.xml" ContentType="application/vnd.openxmlformats-officedocument.presentationml.tags+xml"/>
  <Override PartName="/ppt/tags/tag2085.xml" ContentType="application/vnd.openxmlformats-officedocument.presentationml.tags+xml"/>
  <Override PartName="/ppt/tags/tag2086.xml" ContentType="application/vnd.openxmlformats-officedocument.presentationml.tags+xml"/>
  <Override PartName="/ppt/tags/tag2087.xml" ContentType="application/vnd.openxmlformats-officedocument.presentationml.tags+xml"/>
  <Override PartName="/ppt/tags/tag2088.xml" ContentType="application/vnd.openxmlformats-officedocument.presentationml.tags+xml"/>
  <Override PartName="/ppt/tags/tag2089.xml" ContentType="application/vnd.openxmlformats-officedocument.presentationml.tags+xml"/>
  <Override PartName="/ppt/tags/tag2090.xml" ContentType="application/vnd.openxmlformats-officedocument.presentationml.tags+xml"/>
  <Override PartName="/ppt/tags/tag2091.xml" ContentType="application/vnd.openxmlformats-officedocument.presentationml.tags+xml"/>
  <Override PartName="/ppt/tags/tag2092.xml" ContentType="application/vnd.openxmlformats-officedocument.presentationml.tags+xml"/>
  <Override PartName="/ppt/tags/tag2093.xml" ContentType="application/vnd.openxmlformats-officedocument.presentationml.tags+xml"/>
  <Override PartName="/ppt/tags/tag2094.xml" ContentType="application/vnd.openxmlformats-officedocument.presentationml.tags+xml"/>
  <Override PartName="/ppt/tags/tag2095.xml" ContentType="application/vnd.openxmlformats-officedocument.presentationml.tags+xml"/>
  <Override PartName="/ppt/tags/tag2096.xml" ContentType="application/vnd.openxmlformats-officedocument.presentationml.tags+xml"/>
  <Override PartName="/ppt/tags/tag2097.xml" ContentType="application/vnd.openxmlformats-officedocument.presentationml.tags+xml"/>
  <Override PartName="/ppt/tags/tag2098.xml" ContentType="application/vnd.openxmlformats-officedocument.presentationml.tags+xml"/>
  <Override PartName="/ppt/tags/tag2099.xml" ContentType="application/vnd.openxmlformats-officedocument.presentationml.tags+xml"/>
  <Override PartName="/ppt/tags/tag2100.xml" ContentType="application/vnd.openxmlformats-officedocument.presentationml.tags+xml"/>
  <Override PartName="/ppt/tags/tag2101.xml" ContentType="application/vnd.openxmlformats-officedocument.presentationml.tags+xml"/>
  <Override PartName="/ppt/tags/tag2102.xml" ContentType="application/vnd.openxmlformats-officedocument.presentationml.tags+xml"/>
  <Override PartName="/ppt/tags/tag2103.xml" ContentType="application/vnd.openxmlformats-officedocument.presentationml.tags+xml"/>
  <Override PartName="/ppt/tags/tag2104.xml" ContentType="application/vnd.openxmlformats-officedocument.presentationml.tags+xml"/>
  <Override PartName="/ppt/tags/tag2105.xml" ContentType="application/vnd.openxmlformats-officedocument.presentationml.tags+xml"/>
  <Override PartName="/ppt/tags/tag2106.xml" ContentType="application/vnd.openxmlformats-officedocument.presentationml.tags+xml"/>
  <Override PartName="/ppt/notesSlides/notesSlide76.xml" ContentType="application/vnd.openxmlformats-officedocument.presentationml.notesSlide+xml"/>
  <Override PartName="/ppt/tags/tag2107.xml" ContentType="application/vnd.openxmlformats-officedocument.presentationml.tags+xml"/>
  <Override PartName="/ppt/tags/tag2108.xml" ContentType="application/vnd.openxmlformats-officedocument.presentationml.tags+xml"/>
  <Override PartName="/ppt/tags/tag2109.xml" ContentType="application/vnd.openxmlformats-officedocument.presentationml.tags+xml"/>
  <Override PartName="/ppt/tags/tag2110.xml" ContentType="application/vnd.openxmlformats-officedocument.presentationml.tags+xml"/>
  <Override PartName="/ppt/tags/tag2111.xml" ContentType="application/vnd.openxmlformats-officedocument.presentationml.tags+xml"/>
  <Override PartName="/ppt/tags/tag2112.xml" ContentType="application/vnd.openxmlformats-officedocument.presentationml.tags+xml"/>
  <Override PartName="/ppt/tags/tag2113.xml" ContentType="application/vnd.openxmlformats-officedocument.presentationml.tags+xml"/>
  <Override PartName="/ppt/tags/tag2114.xml" ContentType="application/vnd.openxmlformats-officedocument.presentationml.tags+xml"/>
  <Override PartName="/ppt/tags/tag2115.xml" ContentType="application/vnd.openxmlformats-officedocument.presentationml.tags+xml"/>
  <Override PartName="/ppt/tags/tag2116.xml" ContentType="application/vnd.openxmlformats-officedocument.presentationml.tags+xml"/>
  <Override PartName="/ppt/tags/tag2117.xml" ContentType="application/vnd.openxmlformats-officedocument.presentationml.tags+xml"/>
  <Override PartName="/ppt/tags/tag2118.xml" ContentType="application/vnd.openxmlformats-officedocument.presentationml.tags+xml"/>
  <Override PartName="/ppt/tags/tag2119.xml" ContentType="application/vnd.openxmlformats-officedocument.presentationml.tags+xml"/>
  <Override PartName="/ppt/tags/tag2120.xml" ContentType="application/vnd.openxmlformats-officedocument.presentationml.tags+xml"/>
  <Override PartName="/ppt/tags/tag2121.xml" ContentType="application/vnd.openxmlformats-officedocument.presentationml.tags+xml"/>
  <Override PartName="/ppt/tags/tag2122.xml" ContentType="application/vnd.openxmlformats-officedocument.presentationml.tags+xml"/>
  <Override PartName="/ppt/tags/tag2123.xml" ContentType="application/vnd.openxmlformats-officedocument.presentationml.tags+xml"/>
  <Override PartName="/ppt/tags/tag2124.xml" ContentType="application/vnd.openxmlformats-officedocument.presentationml.tags+xml"/>
  <Override PartName="/ppt/tags/tag2125.xml" ContentType="application/vnd.openxmlformats-officedocument.presentationml.tags+xml"/>
  <Override PartName="/ppt/tags/tag2126.xml" ContentType="application/vnd.openxmlformats-officedocument.presentationml.tags+xml"/>
  <Override PartName="/ppt/tags/tag2127.xml" ContentType="application/vnd.openxmlformats-officedocument.presentationml.tags+xml"/>
  <Override PartName="/ppt/tags/tag2128.xml" ContentType="application/vnd.openxmlformats-officedocument.presentationml.tags+xml"/>
  <Override PartName="/ppt/tags/tag2129.xml" ContentType="application/vnd.openxmlformats-officedocument.presentationml.tags+xml"/>
  <Override PartName="/ppt/tags/tag2130.xml" ContentType="application/vnd.openxmlformats-officedocument.presentationml.tags+xml"/>
  <Override PartName="/ppt/tags/tag2131.xml" ContentType="application/vnd.openxmlformats-officedocument.presentationml.tags+xml"/>
  <Override PartName="/ppt/tags/tag2132.xml" ContentType="application/vnd.openxmlformats-officedocument.presentationml.tags+xml"/>
  <Override PartName="/ppt/tags/tag2133.xml" ContentType="application/vnd.openxmlformats-officedocument.presentationml.tags+xml"/>
  <Override PartName="/ppt/tags/tag2134.xml" ContentType="application/vnd.openxmlformats-officedocument.presentationml.tags+xml"/>
  <Override PartName="/ppt/tags/tag2135.xml" ContentType="application/vnd.openxmlformats-officedocument.presentationml.tags+xml"/>
  <Override PartName="/ppt/tags/tag2136.xml" ContentType="application/vnd.openxmlformats-officedocument.presentationml.tags+xml"/>
  <Override PartName="/ppt/tags/tag2137.xml" ContentType="application/vnd.openxmlformats-officedocument.presentationml.tags+xml"/>
  <Override PartName="/ppt/tags/tag2138.xml" ContentType="application/vnd.openxmlformats-officedocument.presentationml.tags+xml"/>
  <Override PartName="/ppt/tags/tag2139.xml" ContentType="application/vnd.openxmlformats-officedocument.presentationml.tags+xml"/>
  <Override PartName="/ppt/tags/tag2140.xml" ContentType="application/vnd.openxmlformats-officedocument.presentationml.tags+xml"/>
  <Override PartName="/ppt/tags/tag2141.xml" ContentType="application/vnd.openxmlformats-officedocument.presentationml.tags+xml"/>
  <Override PartName="/ppt/tags/tag2142.xml" ContentType="application/vnd.openxmlformats-officedocument.presentationml.tags+xml"/>
  <Override PartName="/ppt/tags/tag2143.xml" ContentType="application/vnd.openxmlformats-officedocument.presentationml.tags+xml"/>
  <Override PartName="/ppt/tags/tag2144.xml" ContentType="application/vnd.openxmlformats-officedocument.presentationml.tags+xml"/>
  <Override PartName="/ppt/tags/tag2145.xml" ContentType="application/vnd.openxmlformats-officedocument.presentationml.tags+xml"/>
  <Override PartName="/ppt/tags/tag2146.xml" ContentType="application/vnd.openxmlformats-officedocument.presentationml.tags+xml"/>
  <Override PartName="/ppt/tags/tag2147.xml" ContentType="application/vnd.openxmlformats-officedocument.presentationml.tags+xml"/>
  <Override PartName="/ppt/tags/tag2148.xml" ContentType="application/vnd.openxmlformats-officedocument.presentationml.tags+xml"/>
  <Override PartName="/ppt/tags/tag2149.xml" ContentType="application/vnd.openxmlformats-officedocument.presentationml.tags+xml"/>
  <Override PartName="/ppt/tags/tag2150.xml" ContentType="application/vnd.openxmlformats-officedocument.presentationml.tags+xml"/>
  <Override PartName="/ppt/tags/tag2151.xml" ContentType="application/vnd.openxmlformats-officedocument.presentationml.tags+xml"/>
  <Override PartName="/ppt/tags/tag2152.xml" ContentType="application/vnd.openxmlformats-officedocument.presentationml.tags+xml"/>
  <Override PartName="/ppt/tags/tag2153.xml" ContentType="application/vnd.openxmlformats-officedocument.presentationml.tags+xml"/>
  <Override PartName="/ppt/tags/tag2154.xml" ContentType="application/vnd.openxmlformats-officedocument.presentationml.tags+xml"/>
  <Override PartName="/ppt/tags/tag2155.xml" ContentType="application/vnd.openxmlformats-officedocument.presentationml.tags+xml"/>
  <Override PartName="/ppt/tags/tag2156.xml" ContentType="application/vnd.openxmlformats-officedocument.presentationml.tags+xml"/>
  <Override PartName="/ppt/tags/tag2157.xml" ContentType="application/vnd.openxmlformats-officedocument.presentationml.tags+xml"/>
  <Override PartName="/ppt/tags/tag2158.xml" ContentType="application/vnd.openxmlformats-officedocument.presentationml.tags+xml"/>
  <Override PartName="/ppt/tags/tag2159.xml" ContentType="application/vnd.openxmlformats-officedocument.presentationml.tags+xml"/>
  <Override PartName="/ppt/tags/tag2160.xml" ContentType="application/vnd.openxmlformats-officedocument.presentationml.tags+xml"/>
  <Override PartName="/ppt/tags/tag2161.xml" ContentType="application/vnd.openxmlformats-officedocument.presentationml.tags+xml"/>
  <Override PartName="/ppt/tags/tag2162.xml" ContentType="application/vnd.openxmlformats-officedocument.presentationml.tags+xml"/>
  <Override PartName="/ppt/tags/tag2163.xml" ContentType="application/vnd.openxmlformats-officedocument.presentationml.tags+xml"/>
  <Override PartName="/ppt/tags/tag2164.xml" ContentType="application/vnd.openxmlformats-officedocument.presentationml.tags+xml"/>
  <Override PartName="/ppt/tags/tag2165.xml" ContentType="application/vnd.openxmlformats-officedocument.presentationml.tags+xml"/>
  <Override PartName="/ppt/tags/tag2166.xml" ContentType="application/vnd.openxmlformats-officedocument.presentationml.tags+xml"/>
  <Override PartName="/ppt/tags/tag2167.xml" ContentType="application/vnd.openxmlformats-officedocument.presentationml.tags+xml"/>
  <Override PartName="/ppt/tags/tag2168.xml" ContentType="application/vnd.openxmlformats-officedocument.presentationml.tags+xml"/>
  <Override PartName="/ppt/tags/tag2169.xml" ContentType="application/vnd.openxmlformats-officedocument.presentationml.tags+xml"/>
  <Override PartName="/ppt/tags/tag2170.xml" ContentType="application/vnd.openxmlformats-officedocument.presentationml.tags+xml"/>
  <Override PartName="/ppt/tags/tag2171.xml" ContentType="application/vnd.openxmlformats-officedocument.presentationml.tags+xml"/>
  <Override PartName="/ppt/tags/tag2172.xml" ContentType="application/vnd.openxmlformats-officedocument.presentationml.tags+xml"/>
  <Override PartName="/ppt/tags/tag2173.xml" ContentType="application/vnd.openxmlformats-officedocument.presentationml.tags+xml"/>
  <Override PartName="/ppt/tags/tag2174.xml" ContentType="application/vnd.openxmlformats-officedocument.presentationml.tags+xml"/>
  <Override PartName="/ppt/tags/tag2175.xml" ContentType="application/vnd.openxmlformats-officedocument.presentationml.tags+xml"/>
  <Override PartName="/ppt/tags/tag2176.xml" ContentType="application/vnd.openxmlformats-officedocument.presentationml.tags+xml"/>
  <Override PartName="/ppt/tags/tag2177.xml" ContentType="application/vnd.openxmlformats-officedocument.presentationml.tags+xml"/>
  <Override PartName="/ppt/tags/tag2178.xml" ContentType="application/vnd.openxmlformats-officedocument.presentationml.tags+xml"/>
  <Override PartName="/ppt/notesSlides/notesSlide77.xml" ContentType="application/vnd.openxmlformats-officedocument.presentationml.notesSlide+xml"/>
  <Override PartName="/ppt/tags/tag2179.xml" ContentType="application/vnd.openxmlformats-officedocument.presentationml.tags+xml"/>
  <Override PartName="/ppt/tags/tag2180.xml" ContentType="application/vnd.openxmlformats-officedocument.presentationml.tags+xml"/>
  <Override PartName="/ppt/tags/tag2181.xml" ContentType="application/vnd.openxmlformats-officedocument.presentationml.tags+xml"/>
  <Override PartName="/ppt/tags/tag2182.xml" ContentType="application/vnd.openxmlformats-officedocument.presentationml.tags+xml"/>
  <Override PartName="/ppt/tags/tag2183.xml" ContentType="application/vnd.openxmlformats-officedocument.presentationml.tags+xml"/>
  <Override PartName="/ppt/tags/tag2184.xml" ContentType="application/vnd.openxmlformats-officedocument.presentationml.tags+xml"/>
  <Override PartName="/ppt/tags/tag2185.xml" ContentType="application/vnd.openxmlformats-officedocument.presentationml.tags+xml"/>
  <Override PartName="/ppt/tags/tag2186.xml" ContentType="application/vnd.openxmlformats-officedocument.presentationml.tags+xml"/>
  <Override PartName="/ppt/tags/tag2187.xml" ContentType="application/vnd.openxmlformats-officedocument.presentationml.tags+xml"/>
  <Override PartName="/ppt/tags/tag2188.xml" ContentType="application/vnd.openxmlformats-officedocument.presentationml.tags+xml"/>
  <Override PartName="/ppt/tags/tag2189.xml" ContentType="application/vnd.openxmlformats-officedocument.presentationml.tags+xml"/>
  <Override PartName="/ppt/tags/tag2190.xml" ContentType="application/vnd.openxmlformats-officedocument.presentationml.tags+xml"/>
  <Override PartName="/ppt/tags/tag2191.xml" ContentType="application/vnd.openxmlformats-officedocument.presentationml.tags+xml"/>
  <Override PartName="/ppt/tags/tag2192.xml" ContentType="application/vnd.openxmlformats-officedocument.presentationml.tags+xml"/>
  <Override PartName="/ppt/tags/tag2193.xml" ContentType="application/vnd.openxmlformats-officedocument.presentationml.tags+xml"/>
  <Override PartName="/ppt/tags/tag2194.xml" ContentType="application/vnd.openxmlformats-officedocument.presentationml.tags+xml"/>
  <Override PartName="/ppt/tags/tag2195.xml" ContentType="application/vnd.openxmlformats-officedocument.presentationml.tags+xml"/>
  <Override PartName="/ppt/tags/tag2196.xml" ContentType="application/vnd.openxmlformats-officedocument.presentationml.tags+xml"/>
  <Override PartName="/ppt/tags/tag2197.xml" ContentType="application/vnd.openxmlformats-officedocument.presentationml.tags+xml"/>
  <Override PartName="/ppt/tags/tag2198.xml" ContentType="application/vnd.openxmlformats-officedocument.presentationml.tags+xml"/>
  <Override PartName="/ppt/tags/tag2199.xml" ContentType="application/vnd.openxmlformats-officedocument.presentationml.tags+xml"/>
  <Override PartName="/ppt/tags/tag2200.xml" ContentType="application/vnd.openxmlformats-officedocument.presentationml.tags+xml"/>
  <Override PartName="/ppt/tags/tag2201.xml" ContentType="application/vnd.openxmlformats-officedocument.presentationml.tags+xml"/>
  <Override PartName="/ppt/tags/tag2202.xml" ContentType="application/vnd.openxmlformats-officedocument.presentationml.tags+xml"/>
  <Override PartName="/ppt/tags/tag2203.xml" ContentType="application/vnd.openxmlformats-officedocument.presentationml.tags+xml"/>
  <Override PartName="/ppt/tags/tag2204.xml" ContentType="application/vnd.openxmlformats-officedocument.presentationml.tags+xml"/>
  <Override PartName="/ppt/tags/tag2205.xml" ContentType="application/vnd.openxmlformats-officedocument.presentationml.tags+xml"/>
  <Override PartName="/ppt/tags/tag2206.xml" ContentType="application/vnd.openxmlformats-officedocument.presentationml.tags+xml"/>
  <Override PartName="/ppt/tags/tag2207.xml" ContentType="application/vnd.openxmlformats-officedocument.presentationml.tags+xml"/>
  <Override PartName="/ppt/tags/tag2208.xml" ContentType="application/vnd.openxmlformats-officedocument.presentationml.tags+xml"/>
  <Override PartName="/ppt/tags/tag2209.xml" ContentType="application/vnd.openxmlformats-officedocument.presentationml.tags+xml"/>
  <Override PartName="/ppt/tags/tag2210.xml" ContentType="application/vnd.openxmlformats-officedocument.presentationml.tags+xml"/>
  <Override PartName="/ppt/tags/tag2211.xml" ContentType="application/vnd.openxmlformats-officedocument.presentationml.tags+xml"/>
  <Override PartName="/ppt/tags/tag2212.xml" ContentType="application/vnd.openxmlformats-officedocument.presentationml.tags+xml"/>
  <Override PartName="/ppt/tags/tag2213.xml" ContentType="application/vnd.openxmlformats-officedocument.presentationml.tags+xml"/>
  <Override PartName="/ppt/tags/tag2214.xml" ContentType="application/vnd.openxmlformats-officedocument.presentationml.tags+xml"/>
  <Override PartName="/ppt/tags/tag2215.xml" ContentType="application/vnd.openxmlformats-officedocument.presentationml.tags+xml"/>
  <Override PartName="/ppt/tags/tag2216.xml" ContentType="application/vnd.openxmlformats-officedocument.presentationml.tags+xml"/>
  <Override PartName="/ppt/tags/tag2217.xml" ContentType="application/vnd.openxmlformats-officedocument.presentationml.tags+xml"/>
  <Override PartName="/ppt/tags/tag2218.xml" ContentType="application/vnd.openxmlformats-officedocument.presentationml.tags+xml"/>
  <Override PartName="/ppt/tags/tag2219.xml" ContentType="application/vnd.openxmlformats-officedocument.presentationml.tags+xml"/>
  <Override PartName="/ppt/tags/tag2220.xml" ContentType="application/vnd.openxmlformats-officedocument.presentationml.tags+xml"/>
  <Override PartName="/ppt/tags/tag2221.xml" ContentType="application/vnd.openxmlformats-officedocument.presentationml.tags+xml"/>
  <Override PartName="/ppt/tags/tag2222.xml" ContentType="application/vnd.openxmlformats-officedocument.presentationml.tags+xml"/>
  <Override PartName="/ppt/tags/tag2223.xml" ContentType="application/vnd.openxmlformats-officedocument.presentationml.tags+xml"/>
  <Override PartName="/ppt/tags/tag2224.xml" ContentType="application/vnd.openxmlformats-officedocument.presentationml.tags+xml"/>
  <Override PartName="/ppt/tags/tag2225.xml" ContentType="application/vnd.openxmlformats-officedocument.presentationml.tags+xml"/>
  <Override PartName="/ppt/tags/tag2226.xml" ContentType="application/vnd.openxmlformats-officedocument.presentationml.tags+xml"/>
  <Override PartName="/ppt/tags/tag2227.xml" ContentType="application/vnd.openxmlformats-officedocument.presentationml.tags+xml"/>
  <Override PartName="/ppt/tags/tag2228.xml" ContentType="application/vnd.openxmlformats-officedocument.presentationml.tags+xml"/>
  <Override PartName="/ppt/tags/tag2229.xml" ContentType="application/vnd.openxmlformats-officedocument.presentationml.tags+xml"/>
  <Override PartName="/ppt/tags/tag2230.xml" ContentType="application/vnd.openxmlformats-officedocument.presentationml.tags+xml"/>
  <Override PartName="/ppt/tags/tag2231.xml" ContentType="application/vnd.openxmlformats-officedocument.presentationml.tags+xml"/>
  <Override PartName="/ppt/tags/tag2232.xml" ContentType="application/vnd.openxmlformats-officedocument.presentationml.tags+xml"/>
  <Override PartName="/ppt/tags/tag2233.xml" ContentType="application/vnd.openxmlformats-officedocument.presentationml.tags+xml"/>
  <Override PartName="/ppt/tags/tag2234.xml" ContentType="application/vnd.openxmlformats-officedocument.presentationml.tags+xml"/>
  <Override PartName="/ppt/notesSlides/notesSlide78.xml" ContentType="application/vnd.openxmlformats-officedocument.presentationml.notesSlide+xml"/>
  <Override PartName="/ppt/tags/tag2235.xml" ContentType="application/vnd.openxmlformats-officedocument.presentationml.tags+xml"/>
  <Override PartName="/ppt/tags/tag2236.xml" ContentType="application/vnd.openxmlformats-officedocument.presentationml.tags+xml"/>
  <Override PartName="/ppt/tags/tag2237.xml" ContentType="application/vnd.openxmlformats-officedocument.presentationml.tags+xml"/>
  <Override PartName="/ppt/tags/tag2238.xml" ContentType="application/vnd.openxmlformats-officedocument.presentationml.tags+xml"/>
  <Override PartName="/ppt/tags/tag2239.xml" ContentType="application/vnd.openxmlformats-officedocument.presentationml.tags+xml"/>
  <Override PartName="/ppt/tags/tag2240.xml" ContentType="application/vnd.openxmlformats-officedocument.presentationml.tags+xml"/>
  <Override PartName="/ppt/tags/tag2241.xml" ContentType="application/vnd.openxmlformats-officedocument.presentationml.tags+xml"/>
  <Override PartName="/ppt/tags/tag2242.xml" ContentType="application/vnd.openxmlformats-officedocument.presentationml.tags+xml"/>
  <Override PartName="/ppt/tags/tag2243.xml" ContentType="application/vnd.openxmlformats-officedocument.presentationml.tags+xml"/>
  <Override PartName="/ppt/tags/tag2244.xml" ContentType="application/vnd.openxmlformats-officedocument.presentationml.tags+xml"/>
  <Override PartName="/ppt/tags/tag2245.xml" ContentType="application/vnd.openxmlformats-officedocument.presentationml.tags+xml"/>
  <Override PartName="/ppt/tags/tag2246.xml" ContentType="application/vnd.openxmlformats-officedocument.presentationml.tags+xml"/>
  <Override PartName="/ppt/tags/tag2247.xml" ContentType="application/vnd.openxmlformats-officedocument.presentationml.tags+xml"/>
  <Override PartName="/ppt/tags/tag2248.xml" ContentType="application/vnd.openxmlformats-officedocument.presentationml.tags+xml"/>
  <Override PartName="/ppt/tags/tag2249.xml" ContentType="application/vnd.openxmlformats-officedocument.presentationml.tags+xml"/>
  <Override PartName="/ppt/tags/tag2250.xml" ContentType="application/vnd.openxmlformats-officedocument.presentationml.tags+xml"/>
  <Override PartName="/ppt/tags/tag2251.xml" ContentType="application/vnd.openxmlformats-officedocument.presentationml.tags+xml"/>
  <Override PartName="/ppt/tags/tag2252.xml" ContentType="application/vnd.openxmlformats-officedocument.presentationml.tags+xml"/>
  <Override PartName="/ppt/tags/tag2253.xml" ContentType="application/vnd.openxmlformats-officedocument.presentationml.tags+xml"/>
  <Override PartName="/ppt/tags/tag2254.xml" ContentType="application/vnd.openxmlformats-officedocument.presentationml.tags+xml"/>
  <Override PartName="/ppt/tags/tag2255.xml" ContentType="application/vnd.openxmlformats-officedocument.presentationml.tags+xml"/>
  <Override PartName="/ppt/tags/tag2256.xml" ContentType="application/vnd.openxmlformats-officedocument.presentationml.tags+xml"/>
  <Override PartName="/ppt/tags/tag2257.xml" ContentType="application/vnd.openxmlformats-officedocument.presentationml.tags+xml"/>
  <Override PartName="/ppt/tags/tag2258.xml" ContentType="application/vnd.openxmlformats-officedocument.presentationml.tags+xml"/>
  <Override PartName="/ppt/tags/tag2259.xml" ContentType="application/vnd.openxmlformats-officedocument.presentationml.tags+xml"/>
  <Override PartName="/ppt/tags/tag2260.xml" ContentType="application/vnd.openxmlformats-officedocument.presentationml.tags+xml"/>
  <Override PartName="/ppt/tags/tag2261.xml" ContentType="application/vnd.openxmlformats-officedocument.presentationml.tags+xml"/>
  <Override PartName="/ppt/tags/tag2262.xml" ContentType="application/vnd.openxmlformats-officedocument.presentationml.tags+xml"/>
  <Override PartName="/ppt/notesSlides/notesSlide79.xml" ContentType="application/vnd.openxmlformats-officedocument.presentationml.notesSlide+xml"/>
  <Override PartName="/ppt/tags/tag2263.xml" ContentType="application/vnd.openxmlformats-officedocument.presentationml.tags+xml"/>
  <Override PartName="/ppt/tags/tag2264.xml" ContentType="application/vnd.openxmlformats-officedocument.presentationml.tags+xml"/>
  <Override PartName="/ppt/tags/tag2265.xml" ContentType="application/vnd.openxmlformats-officedocument.presentationml.tags+xml"/>
  <Override PartName="/ppt/tags/tag2266.xml" ContentType="application/vnd.openxmlformats-officedocument.presentationml.tags+xml"/>
  <Override PartName="/ppt/tags/tag2267.xml" ContentType="application/vnd.openxmlformats-officedocument.presentationml.tags+xml"/>
  <Override PartName="/ppt/tags/tag2268.xml" ContentType="application/vnd.openxmlformats-officedocument.presentationml.tags+xml"/>
  <Override PartName="/ppt/tags/tag2269.xml" ContentType="application/vnd.openxmlformats-officedocument.presentationml.tags+xml"/>
  <Override PartName="/ppt/tags/tag2270.xml" ContentType="application/vnd.openxmlformats-officedocument.presentationml.tags+xml"/>
  <Override PartName="/ppt/tags/tag2271.xml" ContentType="application/vnd.openxmlformats-officedocument.presentationml.tags+xml"/>
  <Override PartName="/ppt/tags/tag2272.xml" ContentType="application/vnd.openxmlformats-officedocument.presentationml.tags+xml"/>
  <Override PartName="/ppt/tags/tag2273.xml" ContentType="application/vnd.openxmlformats-officedocument.presentationml.tags+xml"/>
  <Override PartName="/ppt/tags/tag2274.xml" ContentType="application/vnd.openxmlformats-officedocument.presentationml.tags+xml"/>
  <Override PartName="/ppt/tags/tag2275.xml" ContentType="application/vnd.openxmlformats-officedocument.presentationml.tags+xml"/>
  <Override PartName="/ppt/tags/tag2276.xml" ContentType="application/vnd.openxmlformats-officedocument.presentationml.tags+xml"/>
  <Override PartName="/ppt/tags/tag2277.xml" ContentType="application/vnd.openxmlformats-officedocument.presentationml.tags+xml"/>
  <Override PartName="/ppt/tags/tag2278.xml" ContentType="application/vnd.openxmlformats-officedocument.presentationml.tags+xml"/>
  <Override PartName="/ppt/tags/tag2279.xml" ContentType="application/vnd.openxmlformats-officedocument.presentationml.tags+xml"/>
  <Override PartName="/ppt/tags/tag2280.xml" ContentType="application/vnd.openxmlformats-officedocument.presentationml.tags+xml"/>
  <Override PartName="/ppt/tags/tag2281.xml" ContentType="application/vnd.openxmlformats-officedocument.presentationml.tags+xml"/>
  <Override PartName="/ppt/tags/tag2282.xml" ContentType="application/vnd.openxmlformats-officedocument.presentationml.tags+xml"/>
  <Override PartName="/ppt/tags/tag2283.xml" ContentType="application/vnd.openxmlformats-officedocument.presentationml.tags+xml"/>
  <Override PartName="/ppt/tags/tag2284.xml" ContentType="application/vnd.openxmlformats-officedocument.presentationml.tags+xml"/>
  <Override PartName="/ppt/tags/tag2285.xml" ContentType="application/vnd.openxmlformats-officedocument.presentationml.tags+xml"/>
  <Override PartName="/ppt/tags/tag2286.xml" ContentType="application/vnd.openxmlformats-officedocument.presentationml.tags+xml"/>
  <Override PartName="/ppt/tags/tag2287.xml" ContentType="application/vnd.openxmlformats-officedocument.presentationml.tags+xml"/>
  <Override PartName="/ppt/tags/tag2288.xml" ContentType="application/vnd.openxmlformats-officedocument.presentationml.tags+xml"/>
  <Override PartName="/ppt/tags/tag2289.xml" ContentType="application/vnd.openxmlformats-officedocument.presentationml.tags+xml"/>
  <Override PartName="/ppt/tags/tag2290.xml" ContentType="application/vnd.openxmlformats-officedocument.presentationml.tags+xml"/>
  <Override PartName="/ppt/tags/tag2291.xml" ContentType="application/vnd.openxmlformats-officedocument.presentationml.tags+xml"/>
  <Override PartName="/ppt/tags/tag2292.xml" ContentType="application/vnd.openxmlformats-officedocument.presentationml.tags+xml"/>
  <Override PartName="/ppt/tags/tag2293.xml" ContentType="application/vnd.openxmlformats-officedocument.presentationml.tags+xml"/>
  <Override PartName="/ppt/tags/tag2294.xml" ContentType="application/vnd.openxmlformats-officedocument.presentationml.tags+xml"/>
  <Override PartName="/ppt/tags/tag2295.xml" ContentType="application/vnd.openxmlformats-officedocument.presentationml.tags+xml"/>
  <Override PartName="/ppt/tags/tag2296.xml" ContentType="application/vnd.openxmlformats-officedocument.presentationml.tags+xml"/>
  <Override PartName="/ppt/tags/tag2297.xml" ContentType="application/vnd.openxmlformats-officedocument.presentationml.tags+xml"/>
  <Override PartName="/ppt/tags/tag2298.xml" ContentType="application/vnd.openxmlformats-officedocument.presentationml.tags+xml"/>
  <Override PartName="/ppt/tags/tag2299.xml" ContentType="application/vnd.openxmlformats-officedocument.presentationml.tags+xml"/>
  <Override PartName="/ppt/tags/tag2300.xml" ContentType="application/vnd.openxmlformats-officedocument.presentationml.tags+xml"/>
  <Override PartName="/ppt/tags/tag2301.xml" ContentType="application/vnd.openxmlformats-officedocument.presentationml.tags+xml"/>
  <Override PartName="/ppt/tags/tag2302.xml" ContentType="application/vnd.openxmlformats-officedocument.presentationml.tags+xml"/>
  <Override PartName="/ppt/tags/tag2303.xml" ContentType="application/vnd.openxmlformats-officedocument.presentationml.tags+xml"/>
  <Override PartName="/ppt/tags/tag2304.xml" ContentType="application/vnd.openxmlformats-officedocument.presentationml.tags+xml"/>
  <Override PartName="/ppt/tags/tag2305.xml" ContentType="application/vnd.openxmlformats-officedocument.presentationml.tags+xml"/>
  <Override PartName="/ppt/tags/tag2306.xml" ContentType="application/vnd.openxmlformats-officedocument.presentationml.tags+xml"/>
  <Override PartName="/ppt/tags/tag2307.xml" ContentType="application/vnd.openxmlformats-officedocument.presentationml.tags+xml"/>
  <Override PartName="/ppt/tags/tag2308.xml" ContentType="application/vnd.openxmlformats-officedocument.presentationml.tags+xml"/>
  <Override PartName="/ppt/tags/tag2309.xml" ContentType="application/vnd.openxmlformats-officedocument.presentationml.tags+xml"/>
  <Override PartName="/ppt/tags/tag2310.xml" ContentType="application/vnd.openxmlformats-officedocument.presentationml.tags+xml"/>
  <Override PartName="/ppt/tags/tag2311.xml" ContentType="application/vnd.openxmlformats-officedocument.presentationml.tags+xml"/>
  <Override PartName="/ppt/tags/tag2312.xml" ContentType="application/vnd.openxmlformats-officedocument.presentationml.tags+xml"/>
  <Override PartName="/ppt/tags/tag2313.xml" ContentType="application/vnd.openxmlformats-officedocument.presentationml.tags+xml"/>
  <Override PartName="/ppt/tags/tag2314.xml" ContentType="application/vnd.openxmlformats-officedocument.presentationml.tags+xml"/>
  <Override PartName="/ppt/tags/tag2315.xml" ContentType="application/vnd.openxmlformats-officedocument.presentationml.tags+xml"/>
  <Override PartName="/ppt/tags/tag2316.xml" ContentType="application/vnd.openxmlformats-officedocument.presentationml.tags+xml"/>
  <Override PartName="/ppt/tags/tag2317.xml" ContentType="application/vnd.openxmlformats-officedocument.presentationml.tags+xml"/>
  <Override PartName="/ppt/tags/tag2318.xml" ContentType="application/vnd.openxmlformats-officedocument.presentationml.tags+xml"/>
  <Override PartName="/ppt/tags/tag2319.xml" ContentType="application/vnd.openxmlformats-officedocument.presentationml.tags+xml"/>
  <Override PartName="/ppt/tags/tag2320.xml" ContentType="application/vnd.openxmlformats-officedocument.presentationml.tags+xml"/>
  <Override PartName="/ppt/tags/tag2321.xml" ContentType="application/vnd.openxmlformats-officedocument.presentationml.tags+xml"/>
  <Override PartName="/ppt/tags/tag2322.xml" ContentType="application/vnd.openxmlformats-officedocument.presentationml.tags+xml"/>
  <Override PartName="/ppt/tags/tag2323.xml" ContentType="application/vnd.openxmlformats-officedocument.presentationml.tags+xml"/>
  <Override PartName="/ppt/tags/tag2324.xml" ContentType="application/vnd.openxmlformats-officedocument.presentationml.tags+xml"/>
  <Override PartName="/ppt/tags/tag2325.xml" ContentType="application/vnd.openxmlformats-officedocument.presentationml.tags+xml"/>
  <Override PartName="/ppt/tags/tag2326.xml" ContentType="application/vnd.openxmlformats-officedocument.presentationml.tags+xml"/>
  <Override PartName="/ppt/tags/tag2327.xml" ContentType="application/vnd.openxmlformats-officedocument.presentationml.tags+xml"/>
  <Override PartName="/ppt/tags/tag2328.xml" ContentType="application/vnd.openxmlformats-officedocument.presentationml.tags+xml"/>
  <Override PartName="/ppt/tags/tag2329.xml" ContentType="application/vnd.openxmlformats-officedocument.presentationml.tags+xml"/>
  <Override PartName="/ppt/tags/tag2330.xml" ContentType="application/vnd.openxmlformats-officedocument.presentationml.tags+xml"/>
  <Override PartName="/ppt/tags/tag2331.xml" ContentType="application/vnd.openxmlformats-officedocument.presentationml.tags+xml"/>
  <Override PartName="/ppt/tags/tag2332.xml" ContentType="application/vnd.openxmlformats-officedocument.presentationml.tags+xml"/>
  <Override PartName="/ppt/tags/tag2333.xml" ContentType="application/vnd.openxmlformats-officedocument.presentationml.tags+xml"/>
  <Override PartName="/ppt/tags/tag2334.xml" ContentType="application/vnd.openxmlformats-officedocument.presentationml.tags+xml"/>
  <Override PartName="/ppt/tags/tag2335.xml" ContentType="application/vnd.openxmlformats-officedocument.presentationml.tags+xml"/>
  <Override PartName="/ppt/tags/tag2336.xml" ContentType="application/vnd.openxmlformats-officedocument.presentationml.tags+xml"/>
  <Override PartName="/ppt/tags/tag2337.xml" ContentType="application/vnd.openxmlformats-officedocument.presentationml.tags+xml"/>
  <Override PartName="/ppt/tags/tag2338.xml" ContentType="application/vnd.openxmlformats-officedocument.presentationml.tags+xml"/>
  <Override PartName="/ppt/tags/tag2339.xml" ContentType="application/vnd.openxmlformats-officedocument.presentationml.tags+xml"/>
  <Override PartName="/ppt/tags/tag2340.xml" ContentType="application/vnd.openxmlformats-officedocument.presentationml.tags+xml"/>
  <Override PartName="/ppt/tags/tag2341.xml" ContentType="application/vnd.openxmlformats-officedocument.presentationml.tags+xml"/>
  <Override PartName="/ppt/tags/tag2342.xml" ContentType="application/vnd.openxmlformats-officedocument.presentationml.tags+xml"/>
  <Override PartName="/ppt/tags/tag2343.xml" ContentType="application/vnd.openxmlformats-officedocument.presentationml.tags+xml"/>
  <Override PartName="/ppt/tags/tag2344.xml" ContentType="application/vnd.openxmlformats-officedocument.presentationml.tags+xml"/>
  <Override PartName="/ppt/tags/tag2345.xml" ContentType="application/vnd.openxmlformats-officedocument.presentationml.tags+xml"/>
  <Override PartName="/ppt/tags/tag2346.xml" ContentType="application/vnd.openxmlformats-officedocument.presentationml.tags+xml"/>
  <Override PartName="/ppt/tags/tag2347.xml" ContentType="application/vnd.openxmlformats-officedocument.presentationml.tags+xml"/>
  <Override PartName="/ppt/tags/tag2348.xml" ContentType="application/vnd.openxmlformats-officedocument.presentationml.tags+xml"/>
  <Override PartName="/ppt/tags/tag2349.xml" ContentType="application/vnd.openxmlformats-officedocument.presentationml.tags+xml"/>
  <Override PartName="/ppt/tags/tag2350.xml" ContentType="application/vnd.openxmlformats-officedocument.presentationml.tags+xml"/>
  <Override PartName="/ppt/notesSlides/notesSlide80.xml" ContentType="application/vnd.openxmlformats-officedocument.presentationml.notesSlide+xml"/>
  <Override PartName="/ppt/tags/tag2351.xml" ContentType="application/vnd.openxmlformats-officedocument.presentationml.tags+xml"/>
  <Override PartName="/ppt/tags/tag2352.xml" ContentType="application/vnd.openxmlformats-officedocument.presentationml.tags+xml"/>
  <Override PartName="/ppt/tags/tag2353.xml" ContentType="application/vnd.openxmlformats-officedocument.presentationml.tags+xml"/>
  <Override PartName="/ppt/tags/tag2354.xml" ContentType="application/vnd.openxmlformats-officedocument.presentationml.tags+xml"/>
  <Override PartName="/ppt/tags/tag2355.xml" ContentType="application/vnd.openxmlformats-officedocument.presentationml.tags+xml"/>
  <Override PartName="/ppt/tags/tag2356.xml" ContentType="application/vnd.openxmlformats-officedocument.presentationml.tags+xml"/>
  <Override PartName="/ppt/tags/tag2357.xml" ContentType="application/vnd.openxmlformats-officedocument.presentationml.tags+xml"/>
  <Override PartName="/ppt/tags/tag2358.xml" ContentType="application/vnd.openxmlformats-officedocument.presentationml.tags+xml"/>
  <Override PartName="/ppt/tags/tag2359.xml" ContentType="application/vnd.openxmlformats-officedocument.presentationml.tags+xml"/>
  <Override PartName="/ppt/tags/tag2360.xml" ContentType="application/vnd.openxmlformats-officedocument.presentationml.tags+xml"/>
  <Override PartName="/ppt/tags/tag2361.xml" ContentType="application/vnd.openxmlformats-officedocument.presentationml.tags+xml"/>
  <Override PartName="/ppt/tags/tag2362.xml" ContentType="application/vnd.openxmlformats-officedocument.presentationml.tags+xml"/>
  <Override PartName="/ppt/tags/tag2363.xml" ContentType="application/vnd.openxmlformats-officedocument.presentationml.tags+xml"/>
  <Override PartName="/ppt/tags/tag2364.xml" ContentType="application/vnd.openxmlformats-officedocument.presentationml.tags+xml"/>
  <Override PartName="/ppt/tags/tag2365.xml" ContentType="application/vnd.openxmlformats-officedocument.presentationml.tags+xml"/>
  <Override PartName="/ppt/tags/tag2366.xml" ContentType="application/vnd.openxmlformats-officedocument.presentationml.tags+xml"/>
  <Override PartName="/ppt/tags/tag2367.xml" ContentType="application/vnd.openxmlformats-officedocument.presentationml.tags+xml"/>
  <Override PartName="/ppt/tags/tag2368.xml" ContentType="application/vnd.openxmlformats-officedocument.presentationml.tags+xml"/>
  <Override PartName="/ppt/tags/tag2369.xml" ContentType="application/vnd.openxmlformats-officedocument.presentationml.tags+xml"/>
  <Override PartName="/ppt/tags/tag2370.xml" ContentType="application/vnd.openxmlformats-officedocument.presentationml.tags+xml"/>
  <Override PartName="/ppt/tags/tag2371.xml" ContentType="application/vnd.openxmlformats-officedocument.presentationml.tags+xml"/>
  <Override PartName="/ppt/tags/tag2372.xml" ContentType="application/vnd.openxmlformats-officedocument.presentationml.tags+xml"/>
  <Override PartName="/ppt/tags/tag2373.xml" ContentType="application/vnd.openxmlformats-officedocument.presentationml.tags+xml"/>
  <Override PartName="/ppt/tags/tag2374.xml" ContentType="application/vnd.openxmlformats-officedocument.presentationml.tags+xml"/>
  <Override PartName="/ppt/tags/tag2375.xml" ContentType="application/vnd.openxmlformats-officedocument.presentationml.tags+xml"/>
  <Override PartName="/ppt/tags/tag2376.xml" ContentType="application/vnd.openxmlformats-officedocument.presentationml.tags+xml"/>
  <Override PartName="/ppt/tags/tag2377.xml" ContentType="application/vnd.openxmlformats-officedocument.presentationml.tags+xml"/>
  <Override PartName="/ppt/notesSlides/notesSlide81.xml" ContentType="application/vnd.openxmlformats-officedocument.presentationml.notesSlide+xml"/>
  <Override PartName="/ppt/tags/tag2378.xml" ContentType="application/vnd.openxmlformats-officedocument.presentationml.tags+xml"/>
  <Override PartName="/ppt/tags/tag2379.xml" ContentType="application/vnd.openxmlformats-officedocument.presentationml.tags+xml"/>
  <Override PartName="/ppt/tags/tag2380.xml" ContentType="application/vnd.openxmlformats-officedocument.presentationml.tags+xml"/>
  <Override PartName="/ppt/tags/tag2381.xml" ContentType="application/vnd.openxmlformats-officedocument.presentationml.tags+xml"/>
  <Override PartName="/ppt/tags/tag2382.xml" ContentType="application/vnd.openxmlformats-officedocument.presentationml.tags+xml"/>
  <Override PartName="/ppt/tags/tag2383.xml" ContentType="application/vnd.openxmlformats-officedocument.presentationml.tags+xml"/>
  <Override PartName="/ppt/tags/tag2384.xml" ContentType="application/vnd.openxmlformats-officedocument.presentationml.tags+xml"/>
  <Override PartName="/ppt/tags/tag2385.xml" ContentType="application/vnd.openxmlformats-officedocument.presentationml.tags+xml"/>
  <Override PartName="/ppt/tags/tag2386.xml" ContentType="application/vnd.openxmlformats-officedocument.presentationml.tags+xml"/>
  <Override PartName="/ppt/tags/tag2387.xml" ContentType="application/vnd.openxmlformats-officedocument.presentationml.tags+xml"/>
  <Override PartName="/ppt/tags/tag2388.xml" ContentType="application/vnd.openxmlformats-officedocument.presentationml.tags+xml"/>
  <Override PartName="/ppt/tags/tag2389.xml" ContentType="application/vnd.openxmlformats-officedocument.presentationml.tags+xml"/>
  <Override PartName="/ppt/tags/tag2390.xml" ContentType="application/vnd.openxmlformats-officedocument.presentationml.tags+xml"/>
  <Override PartName="/ppt/tags/tag2391.xml" ContentType="application/vnd.openxmlformats-officedocument.presentationml.tags+xml"/>
  <Override PartName="/ppt/tags/tag2392.xml" ContentType="application/vnd.openxmlformats-officedocument.presentationml.tags+xml"/>
  <Override PartName="/ppt/tags/tag2393.xml" ContentType="application/vnd.openxmlformats-officedocument.presentationml.tags+xml"/>
  <Override PartName="/ppt/tags/tag2394.xml" ContentType="application/vnd.openxmlformats-officedocument.presentationml.tags+xml"/>
  <Override PartName="/ppt/tags/tag2395.xml" ContentType="application/vnd.openxmlformats-officedocument.presentationml.tags+xml"/>
  <Override PartName="/ppt/tags/tag2396.xml" ContentType="application/vnd.openxmlformats-officedocument.presentationml.tags+xml"/>
  <Override PartName="/ppt/tags/tag2397.xml" ContentType="application/vnd.openxmlformats-officedocument.presentationml.tags+xml"/>
  <Override PartName="/ppt/tags/tag2398.xml" ContentType="application/vnd.openxmlformats-officedocument.presentationml.tags+xml"/>
  <Override PartName="/ppt/tags/tag2399.xml" ContentType="application/vnd.openxmlformats-officedocument.presentationml.tags+xml"/>
  <Override PartName="/ppt/tags/tag2400.xml" ContentType="application/vnd.openxmlformats-officedocument.presentationml.tags+xml"/>
  <Override PartName="/ppt/tags/tag2401.xml" ContentType="application/vnd.openxmlformats-officedocument.presentationml.tags+xml"/>
  <Override PartName="/ppt/tags/tag2402.xml" ContentType="application/vnd.openxmlformats-officedocument.presentationml.tags+xml"/>
  <Override PartName="/ppt/tags/tag2403.xml" ContentType="application/vnd.openxmlformats-officedocument.presentationml.tags+xml"/>
  <Override PartName="/ppt/tags/tag2404.xml" ContentType="application/vnd.openxmlformats-officedocument.presentationml.tags+xml"/>
  <Override PartName="/ppt/tags/tag2405.xml" ContentType="application/vnd.openxmlformats-officedocument.presentationml.tags+xml"/>
  <Override PartName="/ppt/tags/tag2406.xml" ContentType="application/vnd.openxmlformats-officedocument.presentationml.tags+xml"/>
  <Override PartName="/ppt/tags/tag2407.xml" ContentType="application/vnd.openxmlformats-officedocument.presentationml.tags+xml"/>
  <Override PartName="/ppt/tags/tag2408.xml" ContentType="application/vnd.openxmlformats-officedocument.presentationml.tags+xml"/>
  <Override PartName="/ppt/tags/tag2409.xml" ContentType="application/vnd.openxmlformats-officedocument.presentationml.tags+xml"/>
  <Override PartName="/ppt/tags/tag2410.xml" ContentType="application/vnd.openxmlformats-officedocument.presentationml.tags+xml"/>
  <Override PartName="/ppt/tags/tag2411.xml" ContentType="application/vnd.openxmlformats-officedocument.presentationml.tags+xml"/>
  <Override PartName="/ppt/tags/tag2412.xml" ContentType="application/vnd.openxmlformats-officedocument.presentationml.tags+xml"/>
  <Override PartName="/ppt/tags/tag2413.xml" ContentType="application/vnd.openxmlformats-officedocument.presentationml.tags+xml"/>
  <Override PartName="/ppt/tags/tag2414.xml" ContentType="application/vnd.openxmlformats-officedocument.presentationml.tags+xml"/>
  <Override PartName="/ppt/tags/tag2415.xml" ContentType="application/vnd.openxmlformats-officedocument.presentationml.tags+xml"/>
  <Override PartName="/ppt/tags/tag2416.xml" ContentType="application/vnd.openxmlformats-officedocument.presentationml.tags+xml"/>
  <Override PartName="/ppt/tags/tag2417.xml" ContentType="application/vnd.openxmlformats-officedocument.presentationml.tags+xml"/>
  <Override PartName="/ppt/tags/tag2418.xml" ContentType="application/vnd.openxmlformats-officedocument.presentationml.tags+xml"/>
  <Override PartName="/ppt/tags/tag2419.xml" ContentType="application/vnd.openxmlformats-officedocument.presentationml.tags+xml"/>
  <Override PartName="/ppt/tags/tag2420.xml" ContentType="application/vnd.openxmlformats-officedocument.presentationml.tags+xml"/>
  <Override PartName="/ppt/tags/tag2421.xml" ContentType="application/vnd.openxmlformats-officedocument.presentationml.tags+xml"/>
  <Override PartName="/ppt/tags/tag2422.xml" ContentType="application/vnd.openxmlformats-officedocument.presentationml.tags+xml"/>
  <Override PartName="/ppt/tags/tag2423.xml" ContentType="application/vnd.openxmlformats-officedocument.presentationml.tags+xml"/>
  <Override PartName="/ppt/tags/tag2424.xml" ContentType="application/vnd.openxmlformats-officedocument.presentationml.tags+xml"/>
  <Override PartName="/ppt/tags/tag2425.xml" ContentType="application/vnd.openxmlformats-officedocument.presentationml.tags+xml"/>
  <Override PartName="/ppt/tags/tag2426.xml" ContentType="application/vnd.openxmlformats-officedocument.presentationml.tags+xml"/>
  <Override PartName="/ppt/tags/tag2427.xml" ContentType="application/vnd.openxmlformats-officedocument.presentationml.tags+xml"/>
  <Override PartName="/ppt/tags/tag2428.xml" ContentType="application/vnd.openxmlformats-officedocument.presentationml.tags+xml"/>
  <Override PartName="/ppt/tags/tag2429.xml" ContentType="application/vnd.openxmlformats-officedocument.presentationml.tags+xml"/>
  <Override PartName="/ppt/tags/tag2430.xml" ContentType="application/vnd.openxmlformats-officedocument.presentationml.tags+xml"/>
  <Override PartName="/ppt/tags/tag2431.xml" ContentType="application/vnd.openxmlformats-officedocument.presentationml.tags+xml"/>
  <Override PartName="/ppt/tags/tag2432.xml" ContentType="application/vnd.openxmlformats-officedocument.presentationml.tags+xml"/>
  <Override PartName="/ppt/tags/tag2433.xml" ContentType="application/vnd.openxmlformats-officedocument.presentationml.tags+xml"/>
  <Override PartName="/ppt/tags/tag2434.xml" ContentType="application/vnd.openxmlformats-officedocument.presentationml.tags+xml"/>
  <Override PartName="/ppt/tags/tag2435.xml" ContentType="application/vnd.openxmlformats-officedocument.presentationml.tags+xml"/>
  <Override PartName="/ppt/tags/tag2436.xml" ContentType="application/vnd.openxmlformats-officedocument.presentationml.tags+xml"/>
  <Override PartName="/ppt/tags/tag2437.xml" ContentType="application/vnd.openxmlformats-officedocument.presentationml.tags+xml"/>
  <Override PartName="/ppt/tags/tag2438.xml" ContentType="application/vnd.openxmlformats-officedocument.presentationml.tags+xml"/>
  <Override PartName="/ppt/tags/tag2439.xml" ContentType="application/vnd.openxmlformats-officedocument.presentationml.tags+xml"/>
  <Override PartName="/ppt/tags/tag2440.xml" ContentType="application/vnd.openxmlformats-officedocument.presentationml.tags+xml"/>
  <Override PartName="/ppt/tags/tag2441.xml" ContentType="application/vnd.openxmlformats-officedocument.presentationml.tags+xml"/>
  <Override PartName="/ppt/tags/tag2442.xml" ContentType="application/vnd.openxmlformats-officedocument.presentationml.tags+xml"/>
  <Override PartName="/ppt/tags/tag2443.xml" ContentType="application/vnd.openxmlformats-officedocument.presentationml.tags+xml"/>
  <Override PartName="/ppt/tags/tag2444.xml" ContentType="application/vnd.openxmlformats-officedocument.presentationml.tags+xml"/>
  <Override PartName="/ppt/tags/tag2445.xml" ContentType="application/vnd.openxmlformats-officedocument.presentationml.tags+xml"/>
  <Override PartName="/ppt/tags/tag2446.xml" ContentType="application/vnd.openxmlformats-officedocument.presentationml.tags+xml"/>
  <Override PartName="/ppt/tags/tag2447.xml" ContentType="application/vnd.openxmlformats-officedocument.presentationml.tags+xml"/>
  <Override PartName="/ppt/tags/tag2448.xml" ContentType="application/vnd.openxmlformats-officedocument.presentationml.tags+xml"/>
  <Override PartName="/ppt/tags/tag2449.xml" ContentType="application/vnd.openxmlformats-officedocument.presentationml.tags+xml"/>
  <Override PartName="/ppt/tags/tag2450.xml" ContentType="application/vnd.openxmlformats-officedocument.presentationml.tags+xml"/>
  <Override PartName="/ppt/tags/tag2451.xml" ContentType="application/vnd.openxmlformats-officedocument.presentationml.tags+xml"/>
  <Override PartName="/ppt/tags/tag2452.xml" ContentType="application/vnd.openxmlformats-officedocument.presentationml.tags+xml"/>
  <Override PartName="/ppt/tags/tag2453.xml" ContentType="application/vnd.openxmlformats-officedocument.presentationml.tags+xml"/>
  <Override PartName="/ppt/tags/tag2454.xml" ContentType="application/vnd.openxmlformats-officedocument.presentationml.tags+xml"/>
  <Override PartName="/ppt/tags/tag2455.xml" ContentType="application/vnd.openxmlformats-officedocument.presentationml.tags+xml"/>
  <Override PartName="/ppt/tags/tag2456.xml" ContentType="application/vnd.openxmlformats-officedocument.presentationml.tags+xml"/>
  <Override PartName="/ppt/notesSlides/notesSlide82.xml" ContentType="application/vnd.openxmlformats-officedocument.presentationml.notesSlide+xml"/>
  <Override PartName="/ppt/tags/tag2457.xml" ContentType="application/vnd.openxmlformats-officedocument.presentationml.tags+xml"/>
  <Override PartName="/ppt/tags/tag2458.xml" ContentType="application/vnd.openxmlformats-officedocument.presentationml.tags+xml"/>
  <Override PartName="/ppt/tags/tag2459.xml" ContentType="application/vnd.openxmlformats-officedocument.presentationml.tags+xml"/>
  <Override PartName="/ppt/tags/tag2460.xml" ContentType="application/vnd.openxmlformats-officedocument.presentationml.tags+xml"/>
  <Override PartName="/ppt/tags/tag2461.xml" ContentType="application/vnd.openxmlformats-officedocument.presentationml.tags+xml"/>
  <Override PartName="/ppt/tags/tag2462.xml" ContentType="application/vnd.openxmlformats-officedocument.presentationml.tags+xml"/>
  <Override PartName="/ppt/tags/tag2463.xml" ContentType="application/vnd.openxmlformats-officedocument.presentationml.tags+xml"/>
  <Override PartName="/ppt/tags/tag2464.xml" ContentType="application/vnd.openxmlformats-officedocument.presentationml.tags+xml"/>
  <Override PartName="/ppt/tags/tag2465.xml" ContentType="application/vnd.openxmlformats-officedocument.presentationml.tags+xml"/>
  <Override PartName="/ppt/tags/tag2466.xml" ContentType="application/vnd.openxmlformats-officedocument.presentationml.tags+xml"/>
  <Override PartName="/ppt/tags/tag2467.xml" ContentType="application/vnd.openxmlformats-officedocument.presentationml.tags+xml"/>
  <Override PartName="/ppt/tags/tag2468.xml" ContentType="application/vnd.openxmlformats-officedocument.presentationml.tags+xml"/>
  <Override PartName="/ppt/tags/tag2469.xml" ContentType="application/vnd.openxmlformats-officedocument.presentationml.tags+xml"/>
  <Override PartName="/ppt/tags/tag2470.xml" ContentType="application/vnd.openxmlformats-officedocument.presentationml.tags+xml"/>
  <Override PartName="/ppt/tags/tag2471.xml" ContentType="application/vnd.openxmlformats-officedocument.presentationml.tags+xml"/>
  <Override PartName="/ppt/tags/tag2472.xml" ContentType="application/vnd.openxmlformats-officedocument.presentationml.tags+xml"/>
  <Override PartName="/ppt/tags/tag2473.xml" ContentType="application/vnd.openxmlformats-officedocument.presentationml.tags+xml"/>
  <Override PartName="/ppt/tags/tag2474.xml" ContentType="application/vnd.openxmlformats-officedocument.presentationml.tags+xml"/>
  <Override PartName="/ppt/notesSlides/notesSlide83.xml" ContentType="application/vnd.openxmlformats-officedocument.presentationml.notesSlide+xml"/>
  <Override PartName="/ppt/tags/tag2475.xml" ContentType="application/vnd.openxmlformats-officedocument.presentationml.tags+xml"/>
  <Override PartName="/ppt/tags/tag2476.xml" ContentType="application/vnd.openxmlformats-officedocument.presentationml.tags+xml"/>
  <Override PartName="/ppt/tags/tag2477.xml" ContentType="application/vnd.openxmlformats-officedocument.presentationml.tags+xml"/>
  <Override PartName="/ppt/tags/tag2478.xml" ContentType="application/vnd.openxmlformats-officedocument.presentationml.tags+xml"/>
  <Override PartName="/ppt/tags/tag2479.xml" ContentType="application/vnd.openxmlformats-officedocument.presentationml.tags+xml"/>
  <Override PartName="/ppt/tags/tag2480.xml" ContentType="application/vnd.openxmlformats-officedocument.presentationml.tags+xml"/>
  <Override PartName="/ppt/tags/tag2481.xml" ContentType="application/vnd.openxmlformats-officedocument.presentationml.tags+xml"/>
  <Override PartName="/ppt/tags/tag2482.xml" ContentType="application/vnd.openxmlformats-officedocument.presentationml.tags+xml"/>
  <Override PartName="/ppt/tags/tag2483.xml" ContentType="application/vnd.openxmlformats-officedocument.presentationml.tags+xml"/>
  <Override PartName="/ppt/tags/tag2484.xml" ContentType="application/vnd.openxmlformats-officedocument.presentationml.tags+xml"/>
  <Override PartName="/ppt/tags/tag2485.xml" ContentType="application/vnd.openxmlformats-officedocument.presentationml.tags+xml"/>
  <Override PartName="/ppt/tags/tag2486.xml" ContentType="application/vnd.openxmlformats-officedocument.presentationml.tags+xml"/>
  <Override PartName="/ppt/tags/tag2487.xml" ContentType="application/vnd.openxmlformats-officedocument.presentationml.tags+xml"/>
  <Override PartName="/ppt/tags/tag2488.xml" ContentType="application/vnd.openxmlformats-officedocument.presentationml.tags+xml"/>
  <Override PartName="/ppt/tags/tag2489.xml" ContentType="application/vnd.openxmlformats-officedocument.presentationml.tags+xml"/>
  <Override PartName="/ppt/tags/tag2490.xml" ContentType="application/vnd.openxmlformats-officedocument.presentationml.tags+xml"/>
  <Override PartName="/ppt/tags/tag2491.xml" ContentType="application/vnd.openxmlformats-officedocument.presentationml.tags+xml"/>
  <Override PartName="/ppt/tags/tag2492.xml" ContentType="application/vnd.openxmlformats-officedocument.presentationml.tags+xml"/>
  <Override PartName="/ppt/tags/tag2493.xml" ContentType="application/vnd.openxmlformats-officedocument.presentationml.tags+xml"/>
  <Override PartName="/ppt/tags/tag2494.xml" ContentType="application/vnd.openxmlformats-officedocument.presentationml.tags+xml"/>
  <Override PartName="/ppt/tags/tag2495.xml" ContentType="application/vnd.openxmlformats-officedocument.presentationml.tags+xml"/>
  <Override PartName="/ppt/tags/tag2496.xml" ContentType="application/vnd.openxmlformats-officedocument.presentationml.tags+xml"/>
  <Override PartName="/ppt/tags/tag2497.xml" ContentType="application/vnd.openxmlformats-officedocument.presentationml.tags+xml"/>
  <Override PartName="/ppt/tags/tag2498.xml" ContentType="application/vnd.openxmlformats-officedocument.presentationml.tags+xml"/>
  <Override PartName="/ppt/tags/tag2499.xml" ContentType="application/vnd.openxmlformats-officedocument.presentationml.tags+xml"/>
  <Override PartName="/ppt/tags/tag2500.xml" ContentType="application/vnd.openxmlformats-officedocument.presentationml.tags+xml"/>
  <Override PartName="/ppt/tags/tag2501.xml" ContentType="application/vnd.openxmlformats-officedocument.presentationml.tags+xml"/>
  <Override PartName="/ppt/tags/tag2502.xml" ContentType="application/vnd.openxmlformats-officedocument.presentationml.tags+xml"/>
  <Override PartName="/ppt/tags/tag2503.xml" ContentType="application/vnd.openxmlformats-officedocument.presentationml.tags+xml"/>
  <Override PartName="/ppt/tags/tag2504.xml" ContentType="application/vnd.openxmlformats-officedocument.presentationml.tags+xml"/>
  <Override PartName="/ppt/tags/tag2505.xml" ContentType="application/vnd.openxmlformats-officedocument.presentationml.tags+xml"/>
  <Override PartName="/ppt/tags/tag2506.xml" ContentType="application/vnd.openxmlformats-officedocument.presentationml.tags+xml"/>
  <Override PartName="/ppt/tags/tag2507.xml" ContentType="application/vnd.openxmlformats-officedocument.presentationml.tags+xml"/>
  <Override PartName="/ppt/tags/tag2508.xml" ContentType="application/vnd.openxmlformats-officedocument.presentationml.tags+xml"/>
  <Override PartName="/ppt/tags/tag2509.xml" ContentType="application/vnd.openxmlformats-officedocument.presentationml.tags+xml"/>
  <Override PartName="/ppt/tags/tag2510.xml" ContentType="application/vnd.openxmlformats-officedocument.presentationml.tags+xml"/>
  <Override PartName="/ppt/tags/tag2511.xml" ContentType="application/vnd.openxmlformats-officedocument.presentationml.tags+xml"/>
  <Override PartName="/ppt/notesSlides/notesSlide84.xml" ContentType="application/vnd.openxmlformats-officedocument.presentationml.notesSlide+xml"/>
  <Override PartName="/ppt/ink/ink82.xml" ContentType="application/inkml+xml"/>
  <Override PartName="/ppt/ink/ink83.xml" ContentType="application/inkml+xml"/>
  <Override PartName="/ppt/ink/ink84.xml" ContentType="application/inkml+xml"/>
  <Override PartName="/ppt/tags/tag2512.xml" ContentType="application/vnd.openxmlformats-officedocument.presentationml.tags+xml"/>
  <Override PartName="/ppt/tags/tag2513.xml" ContentType="application/vnd.openxmlformats-officedocument.presentationml.tags+xml"/>
  <Override PartName="/ppt/tags/tag2514.xml" ContentType="application/vnd.openxmlformats-officedocument.presentationml.tags+xml"/>
  <Override PartName="/ppt/tags/tag2515.xml" ContentType="application/vnd.openxmlformats-officedocument.presentationml.tags+xml"/>
  <Override PartName="/ppt/tags/tag2516.xml" ContentType="application/vnd.openxmlformats-officedocument.presentationml.tags+xml"/>
  <Override PartName="/ppt/tags/tag2517.xml" ContentType="application/vnd.openxmlformats-officedocument.presentationml.tags+xml"/>
  <Override PartName="/ppt/tags/tag2518.xml" ContentType="application/vnd.openxmlformats-officedocument.presentationml.tags+xml"/>
  <Override PartName="/ppt/tags/tag2519.xml" ContentType="application/vnd.openxmlformats-officedocument.presentationml.tags+xml"/>
  <Override PartName="/ppt/tags/tag2520.xml" ContentType="application/vnd.openxmlformats-officedocument.presentationml.tags+xml"/>
  <Override PartName="/ppt/tags/tag2521.xml" ContentType="application/vnd.openxmlformats-officedocument.presentationml.tags+xml"/>
  <Override PartName="/ppt/tags/tag2522.xml" ContentType="application/vnd.openxmlformats-officedocument.presentationml.tags+xml"/>
  <Override PartName="/ppt/tags/tag2523.xml" ContentType="application/vnd.openxmlformats-officedocument.presentationml.tags+xml"/>
  <Override PartName="/ppt/tags/tag2524.xml" ContentType="application/vnd.openxmlformats-officedocument.presentationml.tags+xml"/>
  <Override PartName="/ppt/tags/tag2525.xml" ContentType="application/vnd.openxmlformats-officedocument.presentationml.tags+xml"/>
  <Override PartName="/ppt/tags/tag2526.xml" ContentType="application/vnd.openxmlformats-officedocument.presentationml.tags+xml"/>
  <Override PartName="/ppt/tags/tag2527.xml" ContentType="application/vnd.openxmlformats-officedocument.presentationml.tags+xml"/>
  <Override PartName="/ppt/tags/tag2528.xml" ContentType="application/vnd.openxmlformats-officedocument.presentationml.tags+xml"/>
  <Override PartName="/ppt/tags/tag2529.xml" ContentType="application/vnd.openxmlformats-officedocument.presentationml.tags+xml"/>
  <Override PartName="/ppt/tags/tag2530.xml" ContentType="application/vnd.openxmlformats-officedocument.presentationml.tags+xml"/>
  <Override PartName="/ppt/tags/tag2531.xml" ContentType="application/vnd.openxmlformats-officedocument.presentationml.tags+xml"/>
  <Override PartName="/ppt/tags/tag2532.xml" ContentType="application/vnd.openxmlformats-officedocument.presentationml.tags+xml"/>
  <Override PartName="/ppt/tags/tag2533.xml" ContentType="application/vnd.openxmlformats-officedocument.presentationml.tags+xml"/>
  <Override PartName="/ppt/tags/tag2534.xml" ContentType="application/vnd.openxmlformats-officedocument.presentationml.tags+xml"/>
  <Override PartName="/ppt/tags/tag2535.xml" ContentType="application/vnd.openxmlformats-officedocument.presentationml.tags+xml"/>
  <Override PartName="/ppt/tags/tag2536.xml" ContentType="application/vnd.openxmlformats-officedocument.presentationml.tags+xml"/>
  <Override PartName="/ppt/tags/tag2537.xml" ContentType="application/vnd.openxmlformats-officedocument.presentationml.tags+xml"/>
  <Override PartName="/ppt/tags/tag2538.xml" ContentType="application/vnd.openxmlformats-officedocument.presentationml.tags+xml"/>
  <Override PartName="/ppt/notesSlides/notesSlide85.xml" ContentType="application/vnd.openxmlformats-officedocument.presentationml.notesSlide+xml"/>
  <Override PartName="/ppt/tags/tag2539.xml" ContentType="application/vnd.openxmlformats-officedocument.presentationml.tags+xml"/>
  <Override PartName="/ppt/tags/tag2540.xml" ContentType="application/vnd.openxmlformats-officedocument.presentationml.tags+xml"/>
  <Override PartName="/ppt/tags/tag2541.xml" ContentType="application/vnd.openxmlformats-officedocument.presentationml.tags+xml"/>
  <Override PartName="/ppt/tags/tag2542.xml" ContentType="application/vnd.openxmlformats-officedocument.presentationml.tags+xml"/>
  <Override PartName="/ppt/tags/tag2543.xml" ContentType="application/vnd.openxmlformats-officedocument.presentationml.tags+xml"/>
  <Override PartName="/ppt/tags/tag2544.xml" ContentType="application/vnd.openxmlformats-officedocument.presentationml.tags+xml"/>
  <Override PartName="/ppt/tags/tag2545.xml" ContentType="application/vnd.openxmlformats-officedocument.presentationml.tags+xml"/>
  <Override PartName="/ppt/tags/tag2546.xml" ContentType="application/vnd.openxmlformats-officedocument.presentationml.tags+xml"/>
  <Override PartName="/ppt/tags/tag2547.xml" ContentType="application/vnd.openxmlformats-officedocument.presentationml.tags+xml"/>
  <Override PartName="/ppt/tags/tag2548.xml" ContentType="application/vnd.openxmlformats-officedocument.presentationml.tags+xml"/>
  <Override PartName="/ppt/tags/tag2549.xml" ContentType="application/vnd.openxmlformats-officedocument.presentationml.tags+xml"/>
  <Override PartName="/ppt/tags/tag2550.xml" ContentType="application/vnd.openxmlformats-officedocument.presentationml.tags+xml"/>
  <Override PartName="/ppt/tags/tag2551.xml" ContentType="application/vnd.openxmlformats-officedocument.presentationml.tags+xml"/>
  <Override PartName="/ppt/tags/tag2552.xml" ContentType="application/vnd.openxmlformats-officedocument.presentationml.tags+xml"/>
  <Override PartName="/ppt/tags/tag2553.xml" ContentType="application/vnd.openxmlformats-officedocument.presentationml.tags+xml"/>
  <Override PartName="/ppt/tags/tag2554.xml" ContentType="application/vnd.openxmlformats-officedocument.presentationml.tags+xml"/>
  <Override PartName="/ppt/tags/tag2555.xml" ContentType="application/vnd.openxmlformats-officedocument.presentationml.tags+xml"/>
  <Override PartName="/ppt/tags/tag2556.xml" ContentType="application/vnd.openxmlformats-officedocument.presentationml.tags+xml"/>
  <Override PartName="/ppt/tags/tag2557.xml" ContentType="application/vnd.openxmlformats-officedocument.presentationml.tags+xml"/>
  <Override PartName="/ppt/tags/tag2558.xml" ContentType="application/vnd.openxmlformats-officedocument.presentationml.tags+xml"/>
  <Override PartName="/ppt/tags/tag2559.xml" ContentType="application/vnd.openxmlformats-officedocument.presentationml.tags+xml"/>
  <Override PartName="/ppt/tags/tag2560.xml" ContentType="application/vnd.openxmlformats-officedocument.presentationml.tags+xml"/>
  <Override PartName="/ppt/notesSlides/notesSlide86.xml" ContentType="application/vnd.openxmlformats-officedocument.presentationml.notesSlide+xml"/>
  <Override PartName="/ppt/tags/tag2561.xml" ContentType="application/vnd.openxmlformats-officedocument.presentationml.tags+xml"/>
  <Override PartName="/ppt/tags/tag2562.xml" ContentType="application/vnd.openxmlformats-officedocument.presentationml.tags+xml"/>
  <Override PartName="/ppt/tags/tag2563.xml" ContentType="application/vnd.openxmlformats-officedocument.presentationml.tags+xml"/>
  <Override PartName="/ppt/tags/tag2564.xml" ContentType="application/vnd.openxmlformats-officedocument.presentationml.tags+xml"/>
  <Override PartName="/ppt/tags/tag2565.xml" ContentType="application/vnd.openxmlformats-officedocument.presentationml.tags+xml"/>
  <Override PartName="/ppt/tags/tag2566.xml" ContentType="application/vnd.openxmlformats-officedocument.presentationml.tags+xml"/>
  <Override PartName="/ppt/tags/tag2567.xml" ContentType="application/vnd.openxmlformats-officedocument.presentationml.tags+xml"/>
  <Override PartName="/ppt/tags/tag2568.xml" ContentType="application/vnd.openxmlformats-officedocument.presentationml.tags+xml"/>
  <Override PartName="/ppt/tags/tag2569.xml" ContentType="application/vnd.openxmlformats-officedocument.presentationml.tags+xml"/>
  <Override PartName="/ppt/notesSlides/notesSlide87.xml" ContentType="application/vnd.openxmlformats-officedocument.presentationml.notesSlide+xml"/>
  <Override PartName="/ppt/tags/tag2570.xml" ContentType="application/vnd.openxmlformats-officedocument.presentationml.tags+xml"/>
  <Override PartName="/ppt/tags/tag2571.xml" ContentType="application/vnd.openxmlformats-officedocument.presentationml.tags+xml"/>
  <Override PartName="/ppt/tags/tag2572.xml" ContentType="application/vnd.openxmlformats-officedocument.presentationml.tags+xml"/>
  <Override PartName="/ppt/tags/tag2573.xml" ContentType="application/vnd.openxmlformats-officedocument.presentationml.tags+xml"/>
  <Override PartName="/ppt/tags/tag2574.xml" ContentType="application/vnd.openxmlformats-officedocument.presentationml.tags+xml"/>
  <Override PartName="/ppt/tags/tag2575.xml" ContentType="application/vnd.openxmlformats-officedocument.presentationml.tags+xml"/>
  <Override PartName="/ppt/tags/tag2576.xml" ContentType="application/vnd.openxmlformats-officedocument.presentationml.tags+xml"/>
  <Override PartName="/ppt/tags/tag2577.xml" ContentType="application/vnd.openxmlformats-officedocument.presentationml.tags+xml"/>
  <Override PartName="/ppt/tags/tag2578.xml" ContentType="application/vnd.openxmlformats-officedocument.presentationml.tags+xml"/>
  <Override PartName="/ppt/tags/tag2579.xml" ContentType="application/vnd.openxmlformats-officedocument.presentationml.tags+xml"/>
  <Override PartName="/ppt/tags/tag2580.xml" ContentType="application/vnd.openxmlformats-officedocument.presentationml.tags+xml"/>
  <Override PartName="/ppt/tags/tag2581.xml" ContentType="application/vnd.openxmlformats-officedocument.presentationml.tags+xml"/>
  <Override PartName="/ppt/tags/tag2582.xml" ContentType="application/vnd.openxmlformats-officedocument.presentationml.tags+xml"/>
  <Override PartName="/ppt/tags/tag2583.xml" ContentType="application/vnd.openxmlformats-officedocument.presentationml.tags+xml"/>
  <Override PartName="/ppt/tags/tag2584.xml" ContentType="application/vnd.openxmlformats-officedocument.presentationml.tags+xml"/>
  <Override PartName="/ppt/tags/tag2585.xml" ContentType="application/vnd.openxmlformats-officedocument.presentationml.tags+xml"/>
  <Override PartName="/ppt/tags/tag2586.xml" ContentType="application/vnd.openxmlformats-officedocument.presentationml.tags+xml"/>
  <Override PartName="/ppt/tags/tag2587.xml" ContentType="application/vnd.openxmlformats-officedocument.presentationml.tags+xml"/>
  <Override PartName="/ppt/tags/tag2588.xml" ContentType="application/vnd.openxmlformats-officedocument.presentationml.tags+xml"/>
  <Override PartName="/ppt/tags/tag2589.xml" ContentType="application/vnd.openxmlformats-officedocument.presentationml.tags+xml"/>
  <Override PartName="/ppt/tags/tag2590.xml" ContentType="application/vnd.openxmlformats-officedocument.presentationml.tags+xml"/>
  <Override PartName="/ppt/tags/tag2591.xml" ContentType="application/vnd.openxmlformats-officedocument.presentationml.tags+xml"/>
  <Override PartName="/ppt/tags/tag2592.xml" ContentType="application/vnd.openxmlformats-officedocument.presentationml.tags+xml"/>
  <Override PartName="/ppt/tags/tag2593.xml" ContentType="application/vnd.openxmlformats-officedocument.presentationml.tags+xml"/>
  <Override PartName="/ppt/tags/tag2594.xml" ContentType="application/vnd.openxmlformats-officedocument.presentationml.tags+xml"/>
  <Override PartName="/ppt/tags/tag2595.xml" ContentType="application/vnd.openxmlformats-officedocument.presentationml.tags+xml"/>
  <Override PartName="/ppt/tags/tag2596.xml" ContentType="application/vnd.openxmlformats-officedocument.presentationml.tags+xml"/>
  <Override PartName="/ppt/tags/tag2597.xml" ContentType="application/vnd.openxmlformats-officedocument.presentationml.tags+xml"/>
  <Override PartName="/ppt/tags/tag2598.xml" ContentType="application/vnd.openxmlformats-officedocument.presentationml.tags+xml"/>
  <Override PartName="/ppt/tags/tag2599.xml" ContentType="application/vnd.openxmlformats-officedocument.presentationml.tags+xml"/>
  <Override PartName="/ppt/tags/tag2600.xml" ContentType="application/vnd.openxmlformats-officedocument.presentationml.tags+xml"/>
  <Override PartName="/ppt/tags/tag2601.xml" ContentType="application/vnd.openxmlformats-officedocument.presentationml.tags+xml"/>
  <Override PartName="/ppt/tags/tag2602.xml" ContentType="application/vnd.openxmlformats-officedocument.presentationml.tags+xml"/>
  <Override PartName="/ppt/tags/tag2603.xml" ContentType="application/vnd.openxmlformats-officedocument.presentationml.tags+xml"/>
  <Override PartName="/ppt/tags/tag2604.xml" ContentType="application/vnd.openxmlformats-officedocument.presentationml.tags+xml"/>
  <Override PartName="/ppt/tags/tag2605.xml" ContentType="application/vnd.openxmlformats-officedocument.presentationml.tags+xml"/>
  <Override PartName="/ppt/tags/tag2606.xml" ContentType="application/vnd.openxmlformats-officedocument.presentationml.tags+xml"/>
  <Override PartName="/ppt/tags/tag2607.xml" ContentType="application/vnd.openxmlformats-officedocument.presentationml.tags+xml"/>
  <Override PartName="/ppt/tags/tag2608.xml" ContentType="application/vnd.openxmlformats-officedocument.presentationml.tags+xml"/>
  <Override PartName="/ppt/tags/tag2609.xml" ContentType="application/vnd.openxmlformats-officedocument.presentationml.tags+xml"/>
  <Override PartName="/ppt/tags/tag2610.xml" ContentType="application/vnd.openxmlformats-officedocument.presentationml.tags+xml"/>
  <Override PartName="/ppt/tags/tag2611.xml" ContentType="application/vnd.openxmlformats-officedocument.presentationml.tags+xml"/>
  <Override PartName="/ppt/tags/tag2612.xml" ContentType="application/vnd.openxmlformats-officedocument.presentationml.tags+xml"/>
  <Override PartName="/ppt/tags/tag2613.xml" ContentType="application/vnd.openxmlformats-officedocument.presentationml.tags+xml"/>
  <Override PartName="/ppt/tags/tag2614.xml" ContentType="application/vnd.openxmlformats-officedocument.presentationml.tags+xml"/>
  <Override PartName="/ppt/tags/tag2615.xml" ContentType="application/vnd.openxmlformats-officedocument.presentationml.tags+xml"/>
  <Override PartName="/ppt/tags/tag2616.xml" ContentType="application/vnd.openxmlformats-officedocument.presentationml.tags+xml"/>
  <Override PartName="/ppt/tags/tag2617.xml" ContentType="application/vnd.openxmlformats-officedocument.presentationml.tags+xml"/>
  <Override PartName="/ppt/tags/tag2618.xml" ContentType="application/vnd.openxmlformats-officedocument.presentationml.tags+xml"/>
  <Override PartName="/ppt/tags/tag2619.xml" ContentType="application/vnd.openxmlformats-officedocument.presentationml.tags+xml"/>
  <Override PartName="/ppt/notesSlides/notesSlide88.xml" ContentType="application/vnd.openxmlformats-officedocument.presentationml.notesSlide+xml"/>
  <Override PartName="/ppt/tags/tag2620.xml" ContentType="application/vnd.openxmlformats-officedocument.presentationml.tags+xml"/>
  <Override PartName="/ppt/tags/tag2621.xml" ContentType="application/vnd.openxmlformats-officedocument.presentationml.tags+xml"/>
  <Override PartName="/ppt/tags/tag2622.xml" ContentType="application/vnd.openxmlformats-officedocument.presentationml.tags+xml"/>
  <Override PartName="/ppt/tags/tag2623.xml" ContentType="application/vnd.openxmlformats-officedocument.presentationml.tags+xml"/>
  <Override PartName="/ppt/tags/tag2624.xml" ContentType="application/vnd.openxmlformats-officedocument.presentationml.tags+xml"/>
  <Override PartName="/ppt/tags/tag2625.xml" ContentType="application/vnd.openxmlformats-officedocument.presentationml.tags+xml"/>
  <Override PartName="/ppt/tags/tag2626.xml" ContentType="application/vnd.openxmlformats-officedocument.presentationml.tags+xml"/>
  <Override PartName="/ppt/tags/tag2627.xml" ContentType="application/vnd.openxmlformats-officedocument.presentationml.tags+xml"/>
  <Override PartName="/ppt/tags/tag2628.xml" ContentType="application/vnd.openxmlformats-officedocument.presentationml.tags+xml"/>
  <Override PartName="/ppt/tags/tag2629.xml" ContentType="application/vnd.openxmlformats-officedocument.presentationml.tags+xml"/>
  <Override PartName="/ppt/tags/tag2630.xml" ContentType="application/vnd.openxmlformats-officedocument.presentationml.tags+xml"/>
  <Override PartName="/ppt/tags/tag2631.xml" ContentType="application/vnd.openxmlformats-officedocument.presentationml.tags+xml"/>
  <Override PartName="/ppt/tags/tag2632.xml" ContentType="application/vnd.openxmlformats-officedocument.presentationml.tags+xml"/>
  <Override PartName="/ppt/tags/tag2633.xml" ContentType="application/vnd.openxmlformats-officedocument.presentationml.tags+xml"/>
  <Override PartName="/ppt/tags/tag2634.xml" ContentType="application/vnd.openxmlformats-officedocument.presentationml.tags+xml"/>
  <Override PartName="/ppt/tags/tag2635.xml" ContentType="application/vnd.openxmlformats-officedocument.presentationml.tags+xml"/>
  <Override PartName="/ppt/tags/tag2636.xml" ContentType="application/vnd.openxmlformats-officedocument.presentationml.tags+xml"/>
  <Override PartName="/ppt/tags/tag2637.xml" ContentType="application/vnd.openxmlformats-officedocument.presentationml.tags+xml"/>
  <Override PartName="/ppt/tags/tag2638.xml" ContentType="application/vnd.openxmlformats-officedocument.presentationml.tags+xml"/>
  <Override PartName="/ppt/tags/tag2639.xml" ContentType="application/vnd.openxmlformats-officedocument.presentationml.tags+xml"/>
  <Override PartName="/ppt/tags/tag2640.xml" ContentType="application/vnd.openxmlformats-officedocument.presentationml.tags+xml"/>
  <Override PartName="/ppt/tags/tag2641.xml" ContentType="application/vnd.openxmlformats-officedocument.presentationml.tags+xml"/>
  <Override PartName="/ppt/tags/tag2642.xml" ContentType="application/vnd.openxmlformats-officedocument.presentationml.tags+xml"/>
  <Override PartName="/ppt/tags/tag2643.xml" ContentType="application/vnd.openxmlformats-officedocument.presentationml.tags+xml"/>
  <Override PartName="/ppt/tags/tag2644.xml" ContentType="application/vnd.openxmlformats-officedocument.presentationml.tags+xml"/>
  <Override PartName="/ppt/tags/tag2645.xml" ContentType="application/vnd.openxmlformats-officedocument.presentationml.tags+xml"/>
  <Override PartName="/ppt/tags/tag2646.xml" ContentType="application/vnd.openxmlformats-officedocument.presentationml.tags+xml"/>
  <Override PartName="/ppt/tags/tag2647.xml" ContentType="application/vnd.openxmlformats-officedocument.presentationml.tags+xml"/>
  <Override PartName="/ppt/tags/tag2648.xml" ContentType="application/vnd.openxmlformats-officedocument.presentationml.tags+xml"/>
  <Override PartName="/ppt/tags/tag2649.xml" ContentType="application/vnd.openxmlformats-officedocument.presentationml.tags+xml"/>
  <Override PartName="/ppt/tags/tag2650.xml" ContentType="application/vnd.openxmlformats-officedocument.presentationml.tags+xml"/>
  <Override PartName="/ppt/tags/tag2651.xml" ContentType="application/vnd.openxmlformats-officedocument.presentationml.tags+xml"/>
  <Override PartName="/ppt/tags/tag2652.xml" ContentType="application/vnd.openxmlformats-officedocument.presentationml.tags+xml"/>
  <Override PartName="/ppt/tags/tag2653.xml" ContentType="application/vnd.openxmlformats-officedocument.presentationml.tags+xml"/>
  <Override PartName="/ppt/tags/tag2654.xml" ContentType="application/vnd.openxmlformats-officedocument.presentationml.tags+xml"/>
  <Override PartName="/ppt/tags/tag2655.xml" ContentType="application/vnd.openxmlformats-officedocument.presentationml.tags+xml"/>
  <Override PartName="/ppt/tags/tag2656.xml" ContentType="application/vnd.openxmlformats-officedocument.presentationml.tags+xml"/>
  <Override PartName="/ppt/tags/tag2657.xml" ContentType="application/vnd.openxmlformats-officedocument.presentationml.tags+xml"/>
  <Override PartName="/ppt/tags/tag2658.xml" ContentType="application/vnd.openxmlformats-officedocument.presentationml.tags+xml"/>
  <Override PartName="/ppt/tags/tag2659.xml" ContentType="application/vnd.openxmlformats-officedocument.presentationml.tags+xml"/>
  <Override PartName="/ppt/tags/tag2660.xml" ContentType="application/vnd.openxmlformats-officedocument.presentationml.tags+xml"/>
  <Override PartName="/ppt/tags/tag2661.xml" ContentType="application/vnd.openxmlformats-officedocument.presentationml.tags+xml"/>
  <Override PartName="/ppt/tags/tag2662.xml" ContentType="application/vnd.openxmlformats-officedocument.presentationml.tags+xml"/>
  <Override PartName="/ppt/tags/tag2663.xml" ContentType="application/vnd.openxmlformats-officedocument.presentationml.tags+xml"/>
  <Override PartName="/ppt/tags/tag2664.xml" ContentType="application/vnd.openxmlformats-officedocument.presentationml.tags+xml"/>
  <Override PartName="/ppt/tags/tag2665.xml" ContentType="application/vnd.openxmlformats-officedocument.presentationml.tags+xml"/>
  <Override PartName="/ppt/tags/tag2666.xml" ContentType="application/vnd.openxmlformats-officedocument.presentationml.tags+xml"/>
  <Override PartName="/ppt/notesSlides/notesSlide89.xml" ContentType="application/vnd.openxmlformats-officedocument.presentationml.notesSlide+xml"/>
  <Override PartName="/ppt/tags/tag2667.xml" ContentType="application/vnd.openxmlformats-officedocument.presentationml.tags+xml"/>
  <Override PartName="/ppt/tags/tag2668.xml" ContentType="application/vnd.openxmlformats-officedocument.presentationml.tags+xml"/>
  <Override PartName="/ppt/tags/tag2669.xml" ContentType="application/vnd.openxmlformats-officedocument.presentationml.tags+xml"/>
  <Override PartName="/ppt/tags/tag2670.xml" ContentType="application/vnd.openxmlformats-officedocument.presentationml.tags+xml"/>
  <Override PartName="/ppt/tags/tag2671.xml" ContentType="application/vnd.openxmlformats-officedocument.presentationml.tags+xml"/>
  <Override PartName="/ppt/tags/tag2672.xml" ContentType="application/vnd.openxmlformats-officedocument.presentationml.tags+xml"/>
  <Override PartName="/ppt/tags/tag2673.xml" ContentType="application/vnd.openxmlformats-officedocument.presentationml.tags+xml"/>
  <Override PartName="/ppt/tags/tag2674.xml" ContentType="application/vnd.openxmlformats-officedocument.presentationml.tags+xml"/>
  <Override PartName="/ppt/tags/tag2675.xml" ContentType="application/vnd.openxmlformats-officedocument.presentationml.tags+xml"/>
  <Override PartName="/ppt/tags/tag2676.xml" ContentType="application/vnd.openxmlformats-officedocument.presentationml.tags+xml"/>
  <Override PartName="/ppt/tags/tag2677.xml" ContentType="application/vnd.openxmlformats-officedocument.presentationml.tags+xml"/>
  <Override PartName="/ppt/tags/tag2678.xml" ContentType="application/vnd.openxmlformats-officedocument.presentationml.tags+xml"/>
  <Override PartName="/ppt/tags/tag2679.xml" ContentType="application/vnd.openxmlformats-officedocument.presentationml.tags+xml"/>
  <Override PartName="/ppt/tags/tag2680.xml" ContentType="application/vnd.openxmlformats-officedocument.presentationml.tags+xml"/>
  <Override PartName="/ppt/tags/tag2681.xml" ContentType="application/vnd.openxmlformats-officedocument.presentationml.tags+xml"/>
  <Override PartName="/ppt/tags/tag2682.xml" ContentType="application/vnd.openxmlformats-officedocument.presentationml.tags+xml"/>
  <Override PartName="/ppt/tags/tag2683.xml" ContentType="application/vnd.openxmlformats-officedocument.presentationml.tags+xml"/>
  <Override PartName="/ppt/tags/tag2684.xml" ContentType="application/vnd.openxmlformats-officedocument.presentationml.tags+xml"/>
  <Override PartName="/ppt/tags/tag2685.xml" ContentType="application/vnd.openxmlformats-officedocument.presentationml.tags+xml"/>
  <Override PartName="/ppt/tags/tag2686.xml" ContentType="application/vnd.openxmlformats-officedocument.presentationml.tags+xml"/>
  <Override PartName="/ppt/tags/tag2687.xml" ContentType="application/vnd.openxmlformats-officedocument.presentationml.tags+xml"/>
  <Override PartName="/ppt/tags/tag2688.xml" ContentType="application/vnd.openxmlformats-officedocument.presentationml.tags+xml"/>
  <Override PartName="/ppt/tags/tag2689.xml" ContentType="application/vnd.openxmlformats-officedocument.presentationml.tags+xml"/>
  <Override PartName="/ppt/tags/tag2690.xml" ContentType="application/vnd.openxmlformats-officedocument.presentationml.tags+xml"/>
  <Override PartName="/ppt/tags/tag2691.xml" ContentType="application/vnd.openxmlformats-officedocument.presentationml.tags+xml"/>
  <Override PartName="/ppt/tags/tag2692.xml" ContentType="application/vnd.openxmlformats-officedocument.presentationml.tags+xml"/>
  <Override PartName="/ppt/tags/tag2693.xml" ContentType="application/vnd.openxmlformats-officedocument.presentationml.tags+xml"/>
  <Override PartName="/ppt/tags/tag2694.xml" ContentType="application/vnd.openxmlformats-officedocument.presentationml.tags+xml"/>
  <Override PartName="/ppt/tags/tag2695.xml" ContentType="application/vnd.openxmlformats-officedocument.presentationml.tags+xml"/>
  <Override PartName="/ppt/tags/tag2696.xml" ContentType="application/vnd.openxmlformats-officedocument.presentationml.tags+xml"/>
  <Override PartName="/ppt/tags/tag2697.xml" ContentType="application/vnd.openxmlformats-officedocument.presentationml.tags+xml"/>
  <Override PartName="/ppt/tags/tag2698.xml" ContentType="application/vnd.openxmlformats-officedocument.presentationml.tags+xml"/>
  <Override PartName="/ppt/tags/tag2699.xml" ContentType="application/vnd.openxmlformats-officedocument.presentationml.tags+xml"/>
  <Override PartName="/ppt/tags/tag2700.xml" ContentType="application/vnd.openxmlformats-officedocument.presentationml.tags+xml"/>
  <Override PartName="/ppt/tags/tag2701.xml" ContentType="application/vnd.openxmlformats-officedocument.presentationml.tags+xml"/>
  <Override PartName="/ppt/tags/tag2702.xml" ContentType="application/vnd.openxmlformats-officedocument.presentationml.tags+xml"/>
  <Override PartName="/ppt/tags/tag2703.xml" ContentType="application/vnd.openxmlformats-officedocument.presentationml.tags+xml"/>
  <Override PartName="/ppt/tags/tag2704.xml" ContentType="application/vnd.openxmlformats-officedocument.presentationml.tags+xml"/>
  <Override PartName="/ppt/tags/tag2705.xml" ContentType="application/vnd.openxmlformats-officedocument.presentationml.tags+xml"/>
  <Override PartName="/ppt/tags/tag2706.xml" ContentType="application/vnd.openxmlformats-officedocument.presentationml.tags+xml"/>
  <Override PartName="/ppt/tags/tag2707.xml" ContentType="application/vnd.openxmlformats-officedocument.presentationml.tags+xml"/>
  <Override PartName="/ppt/tags/tag2708.xml" ContentType="application/vnd.openxmlformats-officedocument.presentationml.tags+xml"/>
  <Override PartName="/ppt/tags/tag2709.xml" ContentType="application/vnd.openxmlformats-officedocument.presentationml.tags+xml"/>
  <Override PartName="/ppt/tags/tag2710.xml" ContentType="application/vnd.openxmlformats-officedocument.presentationml.tags+xml"/>
  <Override PartName="/ppt/tags/tag2711.xml" ContentType="application/vnd.openxmlformats-officedocument.presentationml.tags+xml"/>
  <Override PartName="/ppt/tags/tag2712.xml" ContentType="application/vnd.openxmlformats-officedocument.presentationml.tags+xml"/>
  <Override PartName="/ppt/tags/tag2713.xml" ContentType="application/vnd.openxmlformats-officedocument.presentationml.tags+xml"/>
  <Override PartName="/ppt/tags/tag2714.xml" ContentType="application/vnd.openxmlformats-officedocument.presentationml.tags+xml"/>
  <Override PartName="/ppt/tags/tag2715.xml" ContentType="application/vnd.openxmlformats-officedocument.presentationml.tags+xml"/>
  <Override PartName="/ppt/tags/tag2716.xml" ContentType="application/vnd.openxmlformats-officedocument.presentationml.tags+xml"/>
  <Override PartName="/ppt/tags/tag2717.xml" ContentType="application/vnd.openxmlformats-officedocument.presentationml.tags+xml"/>
  <Override PartName="/ppt/notesSlides/notesSlide90.xml" ContentType="application/vnd.openxmlformats-officedocument.presentationml.notesSlide+xml"/>
  <Override PartName="/ppt/tags/tag2718.xml" ContentType="application/vnd.openxmlformats-officedocument.presentationml.tags+xml"/>
  <Override PartName="/ppt/tags/tag2719.xml" ContentType="application/vnd.openxmlformats-officedocument.presentationml.tags+xml"/>
  <Override PartName="/ppt/tags/tag2720.xml" ContentType="application/vnd.openxmlformats-officedocument.presentationml.tags+xml"/>
  <Override PartName="/ppt/tags/tag2721.xml" ContentType="application/vnd.openxmlformats-officedocument.presentationml.tags+xml"/>
  <Override PartName="/ppt/tags/tag2722.xml" ContentType="application/vnd.openxmlformats-officedocument.presentationml.tags+xml"/>
  <Override PartName="/ppt/tags/tag2723.xml" ContentType="application/vnd.openxmlformats-officedocument.presentationml.tags+xml"/>
  <Override PartName="/ppt/tags/tag2724.xml" ContentType="application/vnd.openxmlformats-officedocument.presentationml.tags+xml"/>
  <Override PartName="/ppt/tags/tag2725.xml" ContentType="application/vnd.openxmlformats-officedocument.presentationml.tags+xml"/>
  <Override PartName="/ppt/tags/tag2726.xml" ContentType="application/vnd.openxmlformats-officedocument.presentationml.tags+xml"/>
  <Override PartName="/ppt/tags/tag2727.xml" ContentType="application/vnd.openxmlformats-officedocument.presentationml.tags+xml"/>
  <Override PartName="/ppt/tags/tag2728.xml" ContentType="application/vnd.openxmlformats-officedocument.presentationml.tags+xml"/>
  <Override PartName="/ppt/tags/tag2729.xml" ContentType="application/vnd.openxmlformats-officedocument.presentationml.tags+xml"/>
  <Override PartName="/ppt/tags/tag2730.xml" ContentType="application/vnd.openxmlformats-officedocument.presentationml.tags+xml"/>
  <Override PartName="/ppt/tags/tag2731.xml" ContentType="application/vnd.openxmlformats-officedocument.presentationml.tags+xml"/>
  <Override PartName="/ppt/tags/tag2732.xml" ContentType="application/vnd.openxmlformats-officedocument.presentationml.tags+xml"/>
  <Override PartName="/ppt/tags/tag2733.xml" ContentType="application/vnd.openxmlformats-officedocument.presentationml.tags+xml"/>
  <Override PartName="/ppt/tags/tag2734.xml" ContentType="application/vnd.openxmlformats-officedocument.presentationml.tags+xml"/>
  <Override PartName="/ppt/tags/tag2735.xml" ContentType="application/vnd.openxmlformats-officedocument.presentationml.tags+xml"/>
  <Override PartName="/ppt/tags/tag2736.xml" ContentType="application/vnd.openxmlformats-officedocument.presentationml.tags+xml"/>
  <Override PartName="/ppt/tags/tag2737.xml" ContentType="application/vnd.openxmlformats-officedocument.presentationml.tags+xml"/>
  <Override PartName="/ppt/tags/tag2738.xml" ContentType="application/vnd.openxmlformats-officedocument.presentationml.tags+xml"/>
  <Override PartName="/ppt/tags/tag2739.xml" ContentType="application/vnd.openxmlformats-officedocument.presentationml.tags+xml"/>
  <Override PartName="/ppt/tags/tag2740.xml" ContentType="application/vnd.openxmlformats-officedocument.presentationml.tags+xml"/>
  <Override PartName="/ppt/tags/tag2741.xml" ContentType="application/vnd.openxmlformats-officedocument.presentationml.tags+xml"/>
  <Override PartName="/ppt/tags/tag2742.xml" ContentType="application/vnd.openxmlformats-officedocument.presentationml.tags+xml"/>
  <Override PartName="/ppt/tags/tag2743.xml" ContentType="application/vnd.openxmlformats-officedocument.presentationml.tags+xml"/>
  <Override PartName="/ppt/tags/tag2744.xml" ContentType="application/vnd.openxmlformats-officedocument.presentationml.tags+xml"/>
  <Override PartName="/ppt/notesSlides/notesSlide91.xml" ContentType="application/vnd.openxmlformats-officedocument.presentationml.notesSlide+xml"/>
  <Override PartName="/ppt/tags/tag2745.xml" ContentType="application/vnd.openxmlformats-officedocument.presentationml.tags+xml"/>
  <Override PartName="/ppt/tags/tag2746.xml" ContentType="application/vnd.openxmlformats-officedocument.presentationml.tags+xml"/>
  <Override PartName="/ppt/tags/tag2747.xml" ContentType="application/vnd.openxmlformats-officedocument.presentationml.tags+xml"/>
  <Override PartName="/ppt/tags/tag2748.xml" ContentType="application/vnd.openxmlformats-officedocument.presentationml.tags+xml"/>
  <Override PartName="/ppt/tags/tag2749.xml" ContentType="application/vnd.openxmlformats-officedocument.presentationml.tags+xml"/>
  <Override PartName="/ppt/tags/tag2750.xml" ContentType="application/vnd.openxmlformats-officedocument.presentationml.tags+xml"/>
  <Override PartName="/ppt/tags/tag2751.xml" ContentType="application/vnd.openxmlformats-officedocument.presentationml.tags+xml"/>
  <Override PartName="/ppt/tags/tag2752.xml" ContentType="application/vnd.openxmlformats-officedocument.presentationml.tags+xml"/>
  <Override PartName="/ppt/tags/tag2753.xml" ContentType="application/vnd.openxmlformats-officedocument.presentationml.tags+xml"/>
  <Override PartName="/ppt/tags/tag2754.xml" ContentType="application/vnd.openxmlformats-officedocument.presentationml.tags+xml"/>
  <Override PartName="/ppt/tags/tag2755.xml" ContentType="application/vnd.openxmlformats-officedocument.presentationml.tags+xml"/>
  <Override PartName="/ppt/tags/tag2756.xml" ContentType="application/vnd.openxmlformats-officedocument.presentationml.tags+xml"/>
  <Override PartName="/ppt/tags/tag2757.xml" ContentType="application/vnd.openxmlformats-officedocument.presentationml.tags+xml"/>
  <Override PartName="/ppt/tags/tag2758.xml" ContentType="application/vnd.openxmlformats-officedocument.presentationml.tags+xml"/>
  <Override PartName="/ppt/tags/tag2759.xml" ContentType="application/vnd.openxmlformats-officedocument.presentationml.tags+xml"/>
  <Override PartName="/ppt/tags/tag2760.xml" ContentType="application/vnd.openxmlformats-officedocument.presentationml.tags+xml"/>
  <Override PartName="/ppt/tags/tag2761.xml" ContentType="application/vnd.openxmlformats-officedocument.presentationml.tags+xml"/>
  <Override PartName="/ppt/tags/tag2762.xml" ContentType="application/vnd.openxmlformats-officedocument.presentationml.tags+xml"/>
  <Override PartName="/ppt/tags/tag2763.xml" ContentType="application/vnd.openxmlformats-officedocument.presentationml.tags+xml"/>
  <Override PartName="/ppt/tags/tag2764.xml" ContentType="application/vnd.openxmlformats-officedocument.presentationml.tags+xml"/>
  <Override PartName="/ppt/tags/tag2765.xml" ContentType="application/vnd.openxmlformats-officedocument.presentationml.tags+xml"/>
  <Override PartName="/ppt/tags/tag2766.xml" ContentType="application/vnd.openxmlformats-officedocument.presentationml.tags+xml"/>
  <Override PartName="/ppt/tags/tag2767.xml" ContentType="application/vnd.openxmlformats-officedocument.presentationml.tags+xml"/>
  <Override PartName="/ppt/tags/tag2768.xml" ContentType="application/vnd.openxmlformats-officedocument.presentationml.tags+xml"/>
  <Override PartName="/ppt/tags/tag2769.xml" ContentType="application/vnd.openxmlformats-officedocument.presentationml.tags+xml"/>
  <Override PartName="/ppt/tags/tag2770.xml" ContentType="application/vnd.openxmlformats-officedocument.presentationml.tags+xml"/>
  <Override PartName="/ppt/tags/tag2771.xml" ContentType="application/vnd.openxmlformats-officedocument.presentationml.tags+xml"/>
  <Override PartName="/ppt/tags/tag2772.xml" ContentType="application/vnd.openxmlformats-officedocument.presentationml.tags+xml"/>
  <Override PartName="/ppt/tags/tag2773.xml" ContentType="application/vnd.openxmlformats-officedocument.presentationml.tags+xml"/>
  <Override PartName="/ppt/tags/tag2774.xml" ContentType="application/vnd.openxmlformats-officedocument.presentationml.tags+xml"/>
  <Override PartName="/ppt/tags/tag2775.xml" ContentType="application/vnd.openxmlformats-officedocument.presentationml.tags+xml"/>
  <Override PartName="/ppt/tags/tag2776.xml" ContentType="application/vnd.openxmlformats-officedocument.presentationml.tags+xml"/>
  <Override PartName="/ppt/tags/tag2777.xml" ContentType="application/vnd.openxmlformats-officedocument.presentationml.tags+xml"/>
  <Override PartName="/ppt/tags/tag2778.xml" ContentType="application/vnd.openxmlformats-officedocument.presentationml.tags+xml"/>
  <Override PartName="/ppt/tags/tag2779.xml" ContentType="application/vnd.openxmlformats-officedocument.presentationml.tags+xml"/>
  <Override PartName="/ppt/tags/tag2780.xml" ContentType="application/vnd.openxmlformats-officedocument.presentationml.tags+xml"/>
  <Override PartName="/ppt/tags/tag2781.xml" ContentType="application/vnd.openxmlformats-officedocument.presentationml.tags+xml"/>
  <Override PartName="/ppt/tags/tag2782.xml" ContentType="application/vnd.openxmlformats-officedocument.presentationml.tags+xml"/>
  <Override PartName="/ppt/tags/tag2783.xml" ContentType="application/vnd.openxmlformats-officedocument.presentationml.tags+xml"/>
  <Override PartName="/ppt/tags/tag2784.xml" ContentType="application/vnd.openxmlformats-officedocument.presentationml.tags+xml"/>
  <Override PartName="/ppt/tags/tag2785.xml" ContentType="application/vnd.openxmlformats-officedocument.presentationml.tags+xml"/>
  <Override PartName="/ppt/tags/tag2786.xml" ContentType="application/vnd.openxmlformats-officedocument.presentationml.tags+xml"/>
  <Override PartName="/ppt/tags/tag2787.xml" ContentType="application/vnd.openxmlformats-officedocument.presentationml.tags+xml"/>
  <Override PartName="/ppt/tags/tag2788.xml" ContentType="application/vnd.openxmlformats-officedocument.presentationml.tags+xml"/>
  <Override PartName="/ppt/tags/tag2789.xml" ContentType="application/vnd.openxmlformats-officedocument.presentationml.tags+xml"/>
  <Override PartName="/ppt/notesSlides/notesSlide92.xml" ContentType="application/vnd.openxmlformats-officedocument.presentationml.notesSlide+xml"/>
  <Override PartName="/ppt/tags/tag2790.xml" ContentType="application/vnd.openxmlformats-officedocument.presentationml.tags+xml"/>
  <Override PartName="/ppt/tags/tag2791.xml" ContentType="application/vnd.openxmlformats-officedocument.presentationml.tags+xml"/>
  <Override PartName="/ppt/tags/tag2792.xml" ContentType="application/vnd.openxmlformats-officedocument.presentationml.tags+xml"/>
  <Override PartName="/ppt/tags/tag2793.xml" ContentType="application/vnd.openxmlformats-officedocument.presentationml.tags+xml"/>
  <Override PartName="/ppt/tags/tag2794.xml" ContentType="application/vnd.openxmlformats-officedocument.presentationml.tags+xml"/>
  <Override PartName="/ppt/tags/tag2795.xml" ContentType="application/vnd.openxmlformats-officedocument.presentationml.tags+xml"/>
  <Override PartName="/ppt/tags/tag2796.xml" ContentType="application/vnd.openxmlformats-officedocument.presentationml.tags+xml"/>
  <Override PartName="/ppt/tags/tag2797.xml" ContentType="application/vnd.openxmlformats-officedocument.presentationml.tags+xml"/>
  <Override PartName="/ppt/tags/tag2798.xml" ContentType="application/vnd.openxmlformats-officedocument.presentationml.tags+xml"/>
  <Override PartName="/ppt/tags/tag2799.xml" ContentType="application/vnd.openxmlformats-officedocument.presentationml.tags+xml"/>
  <Override PartName="/ppt/tags/tag2800.xml" ContentType="application/vnd.openxmlformats-officedocument.presentationml.tags+xml"/>
  <Override PartName="/ppt/tags/tag2801.xml" ContentType="application/vnd.openxmlformats-officedocument.presentationml.tags+xml"/>
  <Override PartName="/ppt/tags/tag2802.xml" ContentType="application/vnd.openxmlformats-officedocument.presentationml.tags+xml"/>
  <Override PartName="/ppt/tags/tag2803.xml" ContentType="application/vnd.openxmlformats-officedocument.presentationml.tags+xml"/>
  <Override PartName="/ppt/tags/tag2804.xml" ContentType="application/vnd.openxmlformats-officedocument.presentationml.tags+xml"/>
  <Override PartName="/ppt/tags/tag2805.xml" ContentType="application/vnd.openxmlformats-officedocument.presentationml.tags+xml"/>
  <Override PartName="/ppt/tags/tag2806.xml" ContentType="application/vnd.openxmlformats-officedocument.presentationml.tags+xml"/>
  <Override PartName="/ppt/tags/tag2807.xml" ContentType="application/vnd.openxmlformats-officedocument.presentationml.tags+xml"/>
  <Override PartName="/ppt/tags/tag2808.xml" ContentType="application/vnd.openxmlformats-officedocument.presentationml.tags+xml"/>
  <Override PartName="/ppt/tags/tag2809.xml" ContentType="application/vnd.openxmlformats-officedocument.presentationml.tags+xml"/>
  <Override PartName="/ppt/tags/tag2810.xml" ContentType="application/vnd.openxmlformats-officedocument.presentationml.tags+xml"/>
  <Override PartName="/ppt/notesSlides/notesSlide93.xml" ContentType="application/vnd.openxmlformats-officedocument.presentationml.notesSlide+xml"/>
  <Override PartName="/ppt/tags/tag2811.xml" ContentType="application/vnd.openxmlformats-officedocument.presentationml.tags+xml"/>
  <Override PartName="/ppt/tags/tag2812.xml" ContentType="application/vnd.openxmlformats-officedocument.presentationml.tags+xml"/>
  <Override PartName="/ppt/tags/tag2813.xml" ContentType="application/vnd.openxmlformats-officedocument.presentationml.tags+xml"/>
  <Override PartName="/ppt/tags/tag2814.xml" ContentType="application/vnd.openxmlformats-officedocument.presentationml.tags+xml"/>
  <Override PartName="/ppt/tags/tag2815.xml" ContentType="application/vnd.openxmlformats-officedocument.presentationml.tags+xml"/>
  <Override PartName="/ppt/tags/tag2816.xml" ContentType="application/vnd.openxmlformats-officedocument.presentationml.tags+xml"/>
  <Override PartName="/ppt/tags/tag2817.xml" ContentType="application/vnd.openxmlformats-officedocument.presentationml.tags+xml"/>
  <Override PartName="/ppt/tags/tag2818.xml" ContentType="application/vnd.openxmlformats-officedocument.presentationml.tags+xml"/>
  <Override PartName="/ppt/tags/tag2819.xml" ContentType="application/vnd.openxmlformats-officedocument.presentationml.tags+xml"/>
  <Override PartName="/ppt/tags/tag2820.xml" ContentType="application/vnd.openxmlformats-officedocument.presentationml.tags+xml"/>
  <Override PartName="/ppt/tags/tag2821.xml" ContentType="application/vnd.openxmlformats-officedocument.presentationml.tags+xml"/>
  <Override PartName="/ppt/tags/tag2822.xml" ContentType="application/vnd.openxmlformats-officedocument.presentationml.tags+xml"/>
  <Override PartName="/ppt/tags/tag2823.xml" ContentType="application/vnd.openxmlformats-officedocument.presentationml.tags+xml"/>
  <Override PartName="/ppt/tags/tag2824.xml" ContentType="application/vnd.openxmlformats-officedocument.presentationml.tags+xml"/>
  <Override PartName="/ppt/tags/tag2825.xml" ContentType="application/vnd.openxmlformats-officedocument.presentationml.tags+xml"/>
  <Override PartName="/ppt/tags/tag2826.xml" ContentType="application/vnd.openxmlformats-officedocument.presentationml.tags+xml"/>
  <Override PartName="/ppt/tags/tag2827.xml" ContentType="application/vnd.openxmlformats-officedocument.presentationml.tags+xml"/>
  <Override PartName="/ppt/tags/tag2828.xml" ContentType="application/vnd.openxmlformats-officedocument.presentationml.tags+xml"/>
  <Override PartName="/ppt/tags/tag2829.xml" ContentType="application/vnd.openxmlformats-officedocument.presentationml.tags+xml"/>
  <Override PartName="/ppt/tags/tag2830.xml" ContentType="application/vnd.openxmlformats-officedocument.presentationml.tags+xml"/>
  <Override PartName="/ppt/tags/tag2831.xml" ContentType="application/vnd.openxmlformats-officedocument.presentationml.tags+xml"/>
  <Override PartName="/ppt/tags/tag2832.xml" ContentType="application/vnd.openxmlformats-officedocument.presentationml.tags+xml"/>
  <Override PartName="/ppt/tags/tag2833.xml" ContentType="application/vnd.openxmlformats-officedocument.presentationml.tags+xml"/>
  <Override PartName="/ppt/tags/tag2834.xml" ContentType="application/vnd.openxmlformats-officedocument.presentationml.tags+xml"/>
  <Override PartName="/ppt/tags/tag2835.xml" ContentType="application/vnd.openxmlformats-officedocument.presentationml.tags+xml"/>
  <Override PartName="/ppt/tags/tag2836.xml" ContentType="application/vnd.openxmlformats-officedocument.presentationml.tags+xml"/>
  <Override PartName="/ppt/tags/tag2837.xml" ContentType="application/vnd.openxmlformats-officedocument.presentationml.tags+xml"/>
  <Override PartName="/ppt/tags/tag2838.xml" ContentType="application/vnd.openxmlformats-officedocument.presentationml.tags+xml"/>
  <Override PartName="/ppt/tags/tag2839.xml" ContentType="application/vnd.openxmlformats-officedocument.presentationml.tags+xml"/>
  <Override PartName="/ppt/tags/tag2840.xml" ContentType="application/vnd.openxmlformats-officedocument.presentationml.tags+xml"/>
  <Override PartName="/ppt/tags/tag2841.xml" ContentType="application/vnd.openxmlformats-officedocument.presentationml.tags+xml"/>
  <Override PartName="/ppt/tags/tag2842.xml" ContentType="application/vnd.openxmlformats-officedocument.presentationml.tags+xml"/>
  <Override PartName="/ppt/tags/tag2843.xml" ContentType="application/vnd.openxmlformats-officedocument.presentationml.tags+xml"/>
  <Override PartName="/ppt/tags/tag2844.xml" ContentType="application/vnd.openxmlformats-officedocument.presentationml.tags+xml"/>
  <Override PartName="/ppt/tags/tag2845.xml" ContentType="application/vnd.openxmlformats-officedocument.presentationml.tags+xml"/>
  <Override PartName="/ppt/tags/tag2846.xml" ContentType="application/vnd.openxmlformats-officedocument.presentationml.tags+xml"/>
  <Override PartName="/ppt/notesSlides/notesSlide94.xml" ContentType="application/vnd.openxmlformats-officedocument.presentationml.notesSlide+xml"/>
  <Override PartName="/ppt/tags/tag2847.xml" ContentType="application/vnd.openxmlformats-officedocument.presentationml.tags+xml"/>
  <Override PartName="/ppt/tags/tag2848.xml" ContentType="application/vnd.openxmlformats-officedocument.presentationml.tags+xml"/>
  <Override PartName="/ppt/tags/tag2849.xml" ContentType="application/vnd.openxmlformats-officedocument.presentationml.tags+xml"/>
  <Override PartName="/ppt/tags/tag2850.xml" ContentType="application/vnd.openxmlformats-officedocument.presentationml.tags+xml"/>
  <Override PartName="/ppt/tags/tag2851.xml" ContentType="application/vnd.openxmlformats-officedocument.presentationml.tags+xml"/>
  <Override PartName="/ppt/tags/tag2852.xml" ContentType="application/vnd.openxmlformats-officedocument.presentationml.tags+xml"/>
  <Override PartName="/ppt/tags/tag2853.xml" ContentType="application/vnd.openxmlformats-officedocument.presentationml.tags+xml"/>
  <Override PartName="/ppt/tags/tag2854.xml" ContentType="application/vnd.openxmlformats-officedocument.presentationml.tags+xml"/>
  <Override PartName="/ppt/tags/tag2855.xml" ContentType="application/vnd.openxmlformats-officedocument.presentationml.tags+xml"/>
  <Override PartName="/ppt/tags/tag2856.xml" ContentType="application/vnd.openxmlformats-officedocument.presentationml.tags+xml"/>
  <Override PartName="/ppt/tags/tag2857.xml" ContentType="application/vnd.openxmlformats-officedocument.presentationml.tags+xml"/>
  <Override PartName="/ppt/tags/tag2858.xml" ContentType="application/vnd.openxmlformats-officedocument.presentationml.tags+xml"/>
  <Override PartName="/ppt/tags/tag2859.xml" ContentType="application/vnd.openxmlformats-officedocument.presentationml.tags+xml"/>
  <Override PartName="/ppt/tags/tag2860.xml" ContentType="application/vnd.openxmlformats-officedocument.presentationml.tags+xml"/>
  <Override PartName="/ppt/tags/tag2861.xml" ContentType="application/vnd.openxmlformats-officedocument.presentationml.tags+xml"/>
  <Override PartName="/ppt/tags/tag2862.xml" ContentType="application/vnd.openxmlformats-officedocument.presentationml.tags+xml"/>
  <Override PartName="/ppt/tags/tag2863.xml" ContentType="application/vnd.openxmlformats-officedocument.presentationml.tags+xml"/>
  <Override PartName="/ppt/tags/tag2864.xml" ContentType="application/vnd.openxmlformats-officedocument.presentationml.tags+xml"/>
  <Override PartName="/ppt/tags/tag2865.xml" ContentType="application/vnd.openxmlformats-officedocument.presentationml.tags+xml"/>
  <Override PartName="/ppt/tags/tag2866.xml" ContentType="application/vnd.openxmlformats-officedocument.presentationml.tags+xml"/>
  <Override PartName="/ppt/tags/tag2867.xml" ContentType="application/vnd.openxmlformats-officedocument.presentationml.tags+xml"/>
  <Override PartName="/ppt/notesSlides/notesSlide95.xml" ContentType="application/vnd.openxmlformats-officedocument.presentationml.notesSlide+xml"/>
  <Override PartName="/ppt/tags/tag2868.xml" ContentType="application/vnd.openxmlformats-officedocument.presentationml.tags+xml"/>
  <Override PartName="/ppt/tags/tag2869.xml" ContentType="application/vnd.openxmlformats-officedocument.presentationml.tags+xml"/>
  <Override PartName="/ppt/tags/tag2870.xml" ContentType="application/vnd.openxmlformats-officedocument.presentationml.tags+xml"/>
  <Override PartName="/ppt/tags/tag2871.xml" ContentType="application/vnd.openxmlformats-officedocument.presentationml.tags+xml"/>
  <Override PartName="/ppt/tags/tag2872.xml" ContentType="application/vnd.openxmlformats-officedocument.presentationml.tags+xml"/>
  <Override PartName="/ppt/tags/tag2873.xml" ContentType="application/vnd.openxmlformats-officedocument.presentationml.tags+xml"/>
  <Override PartName="/ppt/tags/tag2874.xml" ContentType="application/vnd.openxmlformats-officedocument.presentationml.tags+xml"/>
  <Override PartName="/ppt/tags/tag2875.xml" ContentType="application/vnd.openxmlformats-officedocument.presentationml.tags+xml"/>
  <Override PartName="/ppt/tags/tag2876.xml" ContentType="application/vnd.openxmlformats-officedocument.presentationml.tags+xml"/>
  <Override PartName="/ppt/tags/tag2877.xml" ContentType="application/vnd.openxmlformats-officedocument.presentationml.tags+xml"/>
  <Override PartName="/ppt/tags/tag2878.xml" ContentType="application/vnd.openxmlformats-officedocument.presentationml.tags+xml"/>
  <Override PartName="/ppt/tags/tag2879.xml" ContentType="application/vnd.openxmlformats-officedocument.presentationml.tags+xml"/>
  <Override PartName="/ppt/tags/tag2880.xml" ContentType="application/vnd.openxmlformats-officedocument.presentationml.tags+xml"/>
  <Override PartName="/ppt/tags/tag2881.xml" ContentType="application/vnd.openxmlformats-officedocument.presentationml.tags+xml"/>
  <Override PartName="/ppt/tags/tag2882.xml" ContentType="application/vnd.openxmlformats-officedocument.presentationml.tags+xml"/>
  <Override PartName="/ppt/tags/tag2883.xml" ContentType="application/vnd.openxmlformats-officedocument.presentationml.tags+xml"/>
  <Override PartName="/ppt/tags/tag2884.xml" ContentType="application/vnd.openxmlformats-officedocument.presentationml.tags+xml"/>
  <Override PartName="/ppt/tags/tag2885.xml" ContentType="application/vnd.openxmlformats-officedocument.presentationml.tags+xml"/>
  <Override PartName="/ppt/tags/tag2886.xml" ContentType="application/vnd.openxmlformats-officedocument.presentationml.tags+xml"/>
  <Override PartName="/ppt/tags/tag2887.xml" ContentType="application/vnd.openxmlformats-officedocument.presentationml.tags+xml"/>
  <Override PartName="/ppt/tags/tag2888.xml" ContentType="application/vnd.openxmlformats-officedocument.presentationml.tags+xml"/>
  <Override PartName="/ppt/tags/tag2889.xml" ContentType="application/vnd.openxmlformats-officedocument.presentationml.tags+xml"/>
  <Override PartName="/ppt/tags/tag2890.xml" ContentType="application/vnd.openxmlformats-officedocument.presentationml.tags+xml"/>
  <Override PartName="/ppt/tags/tag2891.xml" ContentType="application/vnd.openxmlformats-officedocument.presentationml.tags+xml"/>
  <Override PartName="/ppt/tags/tag2892.xml" ContentType="application/vnd.openxmlformats-officedocument.presentationml.tags+xml"/>
  <Override PartName="/ppt/tags/tag2893.xml" ContentType="application/vnd.openxmlformats-officedocument.presentationml.tags+xml"/>
  <Override PartName="/ppt/tags/tag2894.xml" ContentType="application/vnd.openxmlformats-officedocument.presentationml.tags+xml"/>
  <Override PartName="/ppt/tags/tag2895.xml" ContentType="application/vnd.openxmlformats-officedocument.presentationml.tags+xml"/>
  <Override PartName="/ppt/tags/tag2896.xml" ContentType="application/vnd.openxmlformats-officedocument.presentationml.tags+xml"/>
  <Override PartName="/ppt/tags/tag2897.xml" ContentType="application/vnd.openxmlformats-officedocument.presentationml.tags+xml"/>
  <Override PartName="/ppt/tags/tag2898.xml" ContentType="application/vnd.openxmlformats-officedocument.presentationml.tags+xml"/>
  <Override PartName="/ppt/tags/tag2899.xml" ContentType="application/vnd.openxmlformats-officedocument.presentationml.tags+xml"/>
  <Override PartName="/ppt/tags/tag2900.xml" ContentType="application/vnd.openxmlformats-officedocument.presentationml.tags+xml"/>
  <Override PartName="/ppt/tags/tag2901.xml" ContentType="application/vnd.openxmlformats-officedocument.presentationml.tags+xml"/>
  <Override PartName="/ppt/tags/tag2902.xml" ContentType="application/vnd.openxmlformats-officedocument.presentationml.tags+xml"/>
  <Override PartName="/ppt/tags/tag2903.xml" ContentType="application/vnd.openxmlformats-officedocument.presentationml.tags+xml"/>
  <Override PartName="/ppt/tags/tag2904.xml" ContentType="application/vnd.openxmlformats-officedocument.presentationml.tags+xml"/>
  <Override PartName="/ppt/tags/tag2905.xml" ContentType="application/vnd.openxmlformats-officedocument.presentationml.tags+xml"/>
  <Override PartName="/ppt/tags/tag2906.xml" ContentType="application/vnd.openxmlformats-officedocument.presentationml.tags+xml"/>
  <Override PartName="/ppt/tags/tag2907.xml" ContentType="application/vnd.openxmlformats-officedocument.presentationml.tags+xml"/>
  <Override PartName="/ppt/tags/tag2908.xml" ContentType="application/vnd.openxmlformats-officedocument.presentationml.tags+xml"/>
  <Override PartName="/ppt/tags/tag2909.xml" ContentType="application/vnd.openxmlformats-officedocument.presentationml.tags+xml"/>
  <Override PartName="/ppt/tags/tag2910.xml" ContentType="application/vnd.openxmlformats-officedocument.presentationml.tags+xml"/>
  <Override PartName="/ppt/tags/tag2911.xml" ContentType="application/vnd.openxmlformats-officedocument.presentationml.tags+xml"/>
  <Override PartName="/ppt/tags/tag2912.xml" ContentType="application/vnd.openxmlformats-officedocument.presentationml.tags+xml"/>
  <Override PartName="/ppt/tags/tag2913.xml" ContentType="application/vnd.openxmlformats-officedocument.presentationml.tags+xml"/>
  <Override PartName="/ppt/tags/tag2914.xml" ContentType="application/vnd.openxmlformats-officedocument.presentationml.tags+xml"/>
  <Override PartName="/ppt/notesSlides/notesSlide96.xml" ContentType="application/vnd.openxmlformats-officedocument.presentationml.notesSlide+xml"/>
  <Override PartName="/ppt/tags/tag2915.xml" ContentType="application/vnd.openxmlformats-officedocument.presentationml.tags+xml"/>
  <Override PartName="/ppt/tags/tag2916.xml" ContentType="application/vnd.openxmlformats-officedocument.presentationml.tags+xml"/>
  <Override PartName="/ppt/tags/tag2917.xml" ContentType="application/vnd.openxmlformats-officedocument.presentationml.tags+xml"/>
  <Override PartName="/ppt/tags/tag2918.xml" ContentType="application/vnd.openxmlformats-officedocument.presentationml.tags+xml"/>
  <Override PartName="/ppt/tags/tag2919.xml" ContentType="application/vnd.openxmlformats-officedocument.presentationml.tags+xml"/>
  <Override PartName="/ppt/tags/tag2920.xml" ContentType="application/vnd.openxmlformats-officedocument.presentationml.tags+xml"/>
  <Override PartName="/ppt/tags/tag2921.xml" ContentType="application/vnd.openxmlformats-officedocument.presentationml.tags+xml"/>
  <Override PartName="/ppt/tags/tag2922.xml" ContentType="application/vnd.openxmlformats-officedocument.presentationml.tags+xml"/>
  <Override PartName="/ppt/tags/tag2923.xml" ContentType="application/vnd.openxmlformats-officedocument.presentationml.tags+xml"/>
  <Override PartName="/ppt/tags/tag2924.xml" ContentType="application/vnd.openxmlformats-officedocument.presentationml.tags+xml"/>
  <Override PartName="/ppt/tags/tag2925.xml" ContentType="application/vnd.openxmlformats-officedocument.presentationml.tags+xml"/>
  <Override PartName="/ppt/tags/tag2926.xml" ContentType="application/vnd.openxmlformats-officedocument.presentationml.tags+xml"/>
  <Override PartName="/ppt/tags/tag2927.xml" ContentType="application/vnd.openxmlformats-officedocument.presentationml.tags+xml"/>
  <Override PartName="/ppt/tags/tag2928.xml" ContentType="application/vnd.openxmlformats-officedocument.presentationml.tags+xml"/>
  <Override PartName="/ppt/tags/tag2929.xml" ContentType="application/vnd.openxmlformats-officedocument.presentationml.tags+xml"/>
  <Override PartName="/ppt/tags/tag2930.xml" ContentType="application/vnd.openxmlformats-officedocument.presentationml.tags+xml"/>
  <Override PartName="/ppt/tags/tag2931.xml" ContentType="application/vnd.openxmlformats-officedocument.presentationml.tags+xml"/>
  <Override PartName="/ppt/tags/tag2932.xml" ContentType="application/vnd.openxmlformats-officedocument.presentationml.tags+xml"/>
  <Override PartName="/ppt/tags/tag2933.xml" ContentType="application/vnd.openxmlformats-officedocument.presentationml.tags+xml"/>
  <Override PartName="/ppt/tags/tag2934.xml" ContentType="application/vnd.openxmlformats-officedocument.presentationml.tags+xml"/>
  <Override PartName="/ppt/tags/tag2935.xml" ContentType="application/vnd.openxmlformats-officedocument.presentationml.tags+xml"/>
  <Override PartName="/ppt/tags/tag2936.xml" ContentType="application/vnd.openxmlformats-officedocument.presentationml.tags+xml"/>
  <Override PartName="/ppt/tags/tag2937.xml" ContentType="application/vnd.openxmlformats-officedocument.presentationml.tags+xml"/>
  <Override PartName="/ppt/tags/tag2938.xml" ContentType="application/vnd.openxmlformats-officedocument.presentationml.tags+xml"/>
  <Override PartName="/ppt/tags/tag2939.xml" ContentType="application/vnd.openxmlformats-officedocument.presentationml.tags+xml"/>
  <Override PartName="/ppt/tags/tag2940.xml" ContentType="application/vnd.openxmlformats-officedocument.presentationml.tags+xml"/>
  <Override PartName="/ppt/tags/tag2941.xml" ContentType="application/vnd.openxmlformats-officedocument.presentationml.tags+xml"/>
  <Override PartName="/ppt/tags/tag2942.xml" ContentType="application/vnd.openxmlformats-officedocument.presentationml.tags+xml"/>
  <Override PartName="/ppt/tags/tag2943.xml" ContentType="application/vnd.openxmlformats-officedocument.presentationml.tags+xml"/>
  <Override PartName="/ppt/tags/tag2944.xml" ContentType="application/vnd.openxmlformats-officedocument.presentationml.tags+xml"/>
  <Override PartName="/ppt/tags/tag2945.xml" ContentType="application/vnd.openxmlformats-officedocument.presentationml.tags+xml"/>
  <Override PartName="/ppt/tags/tag2946.xml" ContentType="application/vnd.openxmlformats-officedocument.presentationml.tags+xml"/>
  <Override PartName="/ppt/tags/tag2947.xml" ContentType="application/vnd.openxmlformats-officedocument.presentationml.tags+xml"/>
  <Override PartName="/ppt/tags/tag2948.xml" ContentType="application/vnd.openxmlformats-officedocument.presentationml.tags+xml"/>
  <Override PartName="/ppt/tags/tag2949.xml" ContentType="application/vnd.openxmlformats-officedocument.presentationml.tags+xml"/>
  <Override PartName="/ppt/tags/tag2950.xml" ContentType="application/vnd.openxmlformats-officedocument.presentationml.tags+xml"/>
  <Override PartName="/ppt/tags/tag2951.xml" ContentType="application/vnd.openxmlformats-officedocument.presentationml.tags+xml"/>
  <Override PartName="/ppt/tags/tag2952.xml" ContentType="application/vnd.openxmlformats-officedocument.presentationml.tags+xml"/>
  <Override PartName="/ppt/tags/tag2953.xml" ContentType="application/vnd.openxmlformats-officedocument.presentationml.tags+xml"/>
  <Override PartName="/ppt/tags/tag2954.xml" ContentType="application/vnd.openxmlformats-officedocument.presentationml.tags+xml"/>
  <Override PartName="/ppt/tags/tag2955.xml" ContentType="application/vnd.openxmlformats-officedocument.presentationml.tags+xml"/>
  <Override PartName="/ppt/tags/tag2956.xml" ContentType="application/vnd.openxmlformats-officedocument.presentationml.tags+xml"/>
  <Override PartName="/ppt/tags/tag2957.xml" ContentType="application/vnd.openxmlformats-officedocument.presentationml.tags+xml"/>
  <Override PartName="/ppt/tags/tag2958.xml" ContentType="application/vnd.openxmlformats-officedocument.presentationml.tags+xml"/>
  <Override PartName="/ppt/tags/tag2959.xml" ContentType="application/vnd.openxmlformats-officedocument.presentationml.tags+xml"/>
  <Override PartName="/ppt/tags/tag2960.xml" ContentType="application/vnd.openxmlformats-officedocument.presentationml.tags+xml"/>
  <Override PartName="/ppt/tags/tag2961.xml" ContentType="application/vnd.openxmlformats-officedocument.presentationml.tags+xml"/>
  <Override PartName="/ppt/tags/tag2962.xml" ContentType="application/vnd.openxmlformats-officedocument.presentationml.tags+xml"/>
  <Override PartName="/ppt/tags/tag2963.xml" ContentType="application/vnd.openxmlformats-officedocument.presentationml.tags+xml"/>
  <Override PartName="/ppt/tags/tag2964.xml" ContentType="application/vnd.openxmlformats-officedocument.presentationml.tags+xml"/>
  <Override PartName="/ppt/tags/tag2965.xml" ContentType="application/vnd.openxmlformats-officedocument.presentationml.tags+xml"/>
  <Override PartName="/ppt/tags/tag2966.xml" ContentType="application/vnd.openxmlformats-officedocument.presentationml.tags+xml"/>
  <Override PartName="/ppt/tags/tag2967.xml" ContentType="application/vnd.openxmlformats-officedocument.presentationml.tags+xml"/>
  <Override PartName="/ppt/tags/tag2968.xml" ContentType="application/vnd.openxmlformats-officedocument.presentationml.tags+xml"/>
  <Override PartName="/ppt/tags/tag2969.xml" ContentType="application/vnd.openxmlformats-officedocument.presentationml.tags+xml"/>
  <Override PartName="/ppt/tags/tag2970.xml" ContentType="application/vnd.openxmlformats-officedocument.presentationml.tags+xml"/>
  <Override PartName="/ppt/tags/tag2971.xml" ContentType="application/vnd.openxmlformats-officedocument.presentationml.tags+xml"/>
  <Override PartName="/ppt/tags/tag2972.xml" ContentType="application/vnd.openxmlformats-officedocument.presentationml.tags+xml"/>
  <Override PartName="/ppt/tags/tag2973.xml" ContentType="application/vnd.openxmlformats-officedocument.presentationml.tags+xml"/>
  <Override PartName="/ppt/tags/tag2974.xml" ContentType="application/vnd.openxmlformats-officedocument.presentationml.tags+xml"/>
  <Override PartName="/ppt/tags/tag2975.xml" ContentType="application/vnd.openxmlformats-officedocument.presentationml.tags+xml"/>
  <Override PartName="/ppt/tags/tag2976.xml" ContentType="application/vnd.openxmlformats-officedocument.presentationml.tags+xml"/>
  <Override PartName="/ppt/tags/tag2977.xml" ContentType="application/vnd.openxmlformats-officedocument.presentationml.tags+xml"/>
  <Override PartName="/ppt/tags/tag2978.xml" ContentType="application/vnd.openxmlformats-officedocument.presentationml.tags+xml"/>
  <Override PartName="/ppt/tags/tag2979.xml" ContentType="application/vnd.openxmlformats-officedocument.presentationml.tags+xml"/>
  <Override PartName="/ppt/tags/tag2980.xml" ContentType="application/vnd.openxmlformats-officedocument.presentationml.tags+xml"/>
  <Override PartName="/ppt/tags/tag2981.xml" ContentType="application/vnd.openxmlformats-officedocument.presentationml.tags+xml"/>
  <Override PartName="/ppt/tags/tag2982.xml" ContentType="application/vnd.openxmlformats-officedocument.presentationml.tags+xml"/>
  <Override PartName="/ppt/tags/tag2983.xml" ContentType="application/vnd.openxmlformats-officedocument.presentationml.tags+xml"/>
  <Override PartName="/ppt/tags/tag2984.xml" ContentType="application/vnd.openxmlformats-officedocument.presentationml.tags+xml"/>
  <Override PartName="/ppt/tags/tag2985.xml" ContentType="application/vnd.openxmlformats-officedocument.presentationml.tags+xml"/>
  <Override PartName="/ppt/tags/tag2986.xml" ContentType="application/vnd.openxmlformats-officedocument.presentationml.tags+xml"/>
  <Override PartName="/ppt/notesSlides/notesSlide97.xml" ContentType="application/vnd.openxmlformats-officedocument.presentationml.notesSlide+xml"/>
  <Override PartName="/ppt/tags/tag2987.xml" ContentType="application/vnd.openxmlformats-officedocument.presentationml.tags+xml"/>
  <Override PartName="/ppt/tags/tag2988.xml" ContentType="application/vnd.openxmlformats-officedocument.presentationml.tags+xml"/>
  <Override PartName="/ppt/tags/tag2989.xml" ContentType="application/vnd.openxmlformats-officedocument.presentationml.tags+xml"/>
  <Override PartName="/ppt/tags/tag2990.xml" ContentType="application/vnd.openxmlformats-officedocument.presentationml.tags+xml"/>
  <Override PartName="/ppt/tags/tag2991.xml" ContentType="application/vnd.openxmlformats-officedocument.presentationml.tags+xml"/>
  <Override PartName="/ppt/tags/tag2992.xml" ContentType="application/vnd.openxmlformats-officedocument.presentationml.tags+xml"/>
  <Override PartName="/ppt/tags/tag2993.xml" ContentType="application/vnd.openxmlformats-officedocument.presentationml.tags+xml"/>
  <Override PartName="/ppt/tags/tag2994.xml" ContentType="application/vnd.openxmlformats-officedocument.presentationml.tags+xml"/>
  <Override PartName="/ppt/tags/tag2995.xml" ContentType="application/vnd.openxmlformats-officedocument.presentationml.tags+xml"/>
  <Override PartName="/ppt/tags/tag2996.xml" ContentType="application/vnd.openxmlformats-officedocument.presentationml.tags+xml"/>
  <Override PartName="/ppt/tags/tag2997.xml" ContentType="application/vnd.openxmlformats-officedocument.presentationml.tags+xml"/>
  <Override PartName="/ppt/tags/tag2998.xml" ContentType="application/vnd.openxmlformats-officedocument.presentationml.tags+xml"/>
  <Override PartName="/ppt/tags/tag2999.xml" ContentType="application/vnd.openxmlformats-officedocument.presentationml.tags+xml"/>
  <Override PartName="/ppt/tags/tag3000.xml" ContentType="application/vnd.openxmlformats-officedocument.presentationml.tags+xml"/>
  <Override PartName="/ppt/tags/tag3001.xml" ContentType="application/vnd.openxmlformats-officedocument.presentationml.tags+xml"/>
  <Override PartName="/ppt/tags/tag3002.xml" ContentType="application/vnd.openxmlformats-officedocument.presentationml.tags+xml"/>
  <Override PartName="/ppt/tags/tag3003.xml" ContentType="application/vnd.openxmlformats-officedocument.presentationml.tags+xml"/>
  <Override PartName="/ppt/tags/tag3004.xml" ContentType="application/vnd.openxmlformats-officedocument.presentationml.tags+xml"/>
  <Override PartName="/ppt/tags/tag3005.xml" ContentType="application/vnd.openxmlformats-officedocument.presentationml.tags+xml"/>
  <Override PartName="/ppt/tags/tag3006.xml" ContentType="application/vnd.openxmlformats-officedocument.presentationml.tags+xml"/>
  <Override PartName="/ppt/tags/tag3007.xml" ContentType="application/vnd.openxmlformats-officedocument.presentationml.tags+xml"/>
  <Override PartName="/ppt/tags/tag3008.xml" ContentType="application/vnd.openxmlformats-officedocument.presentationml.tags+xml"/>
  <Override PartName="/ppt/tags/tag3009.xml" ContentType="application/vnd.openxmlformats-officedocument.presentationml.tags+xml"/>
  <Override PartName="/ppt/tags/tag3010.xml" ContentType="application/vnd.openxmlformats-officedocument.presentationml.tags+xml"/>
  <Override PartName="/ppt/tags/tag3011.xml" ContentType="application/vnd.openxmlformats-officedocument.presentationml.tags+xml"/>
  <Override PartName="/ppt/tags/tag3012.xml" ContentType="application/vnd.openxmlformats-officedocument.presentationml.tags+xml"/>
  <Override PartName="/ppt/tags/tag3013.xml" ContentType="application/vnd.openxmlformats-officedocument.presentationml.tags+xml"/>
  <Override PartName="/ppt/tags/tag3014.xml" ContentType="application/vnd.openxmlformats-officedocument.presentationml.tags+xml"/>
  <Override PartName="/ppt/tags/tag3015.xml" ContentType="application/vnd.openxmlformats-officedocument.presentationml.tags+xml"/>
  <Override PartName="/ppt/tags/tag3016.xml" ContentType="application/vnd.openxmlformats-officedocument.presentationml.tags+xml"/>
  <Override PartName="/ppt/tags/tag3017.xml" ContentType="application/vnd.openxmlformats-officedocument.presentationml.tags+xml"/>
  <Override PartName="/ppt/tags/tag3018.xml" ContentType="application/vnd.openxmlformats-officedocument.presentationml.tags+xml"/>
  <Override PartName="/ppt/tags/tag3019.xml" ContentType="application/vnd.openxmlformats-officedocument.presentationml.tags+xml"/>
  <Override PartName="/ppt/tags/tag3020.xml" ContentType="application/vnd.openxmlformats-officedocument.presentationml.tags+xml"/>
  <Override PartName="/ppt/tags/tag3021.xml" ContentType="application/vnd.openxmlformats-officedocument.presentationml.tags+xml"/>
  <Override PartName="/ppt/tags/tag3022.xml" ContentType="application/vnd.openxmlformats-officedocument.presentationml.tags+xml"/>
  <Override PartName="/ppt/tags/tag3023.xml" ContentType="application/vnd.openxmlformats-officedocument.presentationml.tags+xml"/>
  <Override PartName="/ppt/tags/tag3024.xml" ContentType="application/vnd.openxmlformats-officedocument.presentationml.tags+xml"/>
  <Override PartName="/ppt/tags/tag3025.xml" ContentType="application/vnd.openxmlformats-officedocument.presentationml.tags+xml"/>
  <Override PartName="/ppt/tags/tag3026.xml" ContentType="application/vnd.openxmlformats-officedocument.presentationml.tags+xml"/>
  <Override PartName="/ppt/tags/tag3027.xml" ContentType="application/vnd.openxmlformats-officedocument.presentationml.tags+xml"/>
  <Override PartName="/ppt/tags/tag3028.xml" ContentType="application/vnd.openxmlformats-officedocument.presentationml.tags+xml"/>
  <Override PartName="/ppt/tags/tag3029.xml" ContentType="application/vnd.openxmlformats-officedocument.presentationml.tags+xml"/>
  <Override PartName="/ppt/tags/tag3030.xml" ContentType="application/vnd.openxmlformats-officedocument.presentationml.tags+xml"/>
  <Override PartName="/ppt/tags/tag3031.xml" ContentType="application/vnd.openxmlformats-officedocument.presentationml.tags+xml"/>
  <Override PartName="/ppt/tags/tag3032.xml" ContentType="application/vnd.openxmlformats-officedocument.presentationml.tags+xml"/>
  <Override PartName="/ppt/tags/tag3033.xml" ContentType="application/vnd.openxmlformats-officedocument.presentationml.tags+xml"/>
  <Override PartName="/ppt/tags/tag3034.xml" ContentType="application/vnd.openxmlformats-officedocument.presentationml.tags+xml"/>
  <Override PartName="/ppt/tags/tag3035.xml" ContentType="application/vnd.openxmlformats-officedocument.presentationml.tags+xml"/>
  <Override PartName="/ppt/tags/tag3036.xml" ContentType="application/vnd.openxmlformats-officedocument.presentationml.tags+xml"/>
  <Override PartName="/ppt/tags/tag3037.xml" ContentType="application/vnd.openxmlformats-officedocument.presentationml.tags+xml"/>
  <Override PartName="/ppt/tags/tag3038.xml" ContentType="application/vnd.openxmlformats-officedocument.presentationml.tags+xml"/>
  <Override PartName="/ppt/tags/tag3039.xml" ContentType="application/vnd.openxmlformats-officedocument.presentationml.tags+xml"/>
  <Override PartName="/ppt/tags/tag3040.xml" ContentType="application/vnd.openxmlformats-officedocument.presentationml.tags+xml"/>
  <Override PartName="/ppt/tags/tag3041.xml" ContentType="application/vnd.openxmlformats-officedocument.presentationml.tags+xml"/>
  <Override PartName="/ppt/tags/tag3042.xml" ContentType="application/vnd.openxmlformats-officedocument.presentationml.tags+xml"/>
  <Override PartName="/ppt/tags/tag3043.xml" ContentType="application/vnd.openxmlformats-officedocument.presentationml.tags+xml"/>
  <Override PartName="/ppt/tags/tag3044.xml" ContentType="application/vnd.openxmlformats-officedocument.presentationml.tags+xml"/>
  <Override PartName="/ppt/tags/tag3045.xml" ContentType="application/vnd.openxmlformats-officedocument.presentationml.tags+xml"/>
  <Override PartName="/ppt/tags/tag3046.xml" ContentType="application/vnd.openxmlformats-officedocument.presentationml.tags+xml"/>
  <Override PartName="/ppt/tags/tag3047.xml" ContentType="application/vnd.openxmlformats-officedocument.presentationml.tags+xml"/>
  <Override PartName="/ppt/tags/tag3048.xml" ContentType="application/vnd.openxmlformats-officedocument.presentationml.tags+xml"/>
  <Override PartName="/ppt/tags/tag3049.xml" ContentType="application/vnd.openxmlformats-officedocument.presentationml.tags+xml"/>
  <Override PartName="/ppt/tags/tag3050.xml" ContentType="application/vnd.openxmlformats-officedocument.presentationml.tags+xml"/>
  <Override PartName="/ppt/tags/tag3051.xml" ContentType="application/vnd.openxmlformats-officedocument.presentationml.tags+xml"/>
  <Override PartName="/ppt/tags/tag3052.xml" ContentType="application/vnd.openxmlformats-officedocument.presentationml.tags+xml"/>
  <Override PartName="/ppt/tags/tag3053.xml" ContentType="application/vnd.openxmlformats-officedocument.presentationml.tags+xml"/>
  <Override PartName="/ppt/tags/tag3054.xml" ContentType="application/vnd.openxmlformats-officedocument.presentationml.tags+xml"/>
  <Override PartName="/ppt/tags/tag3055.xml" ContentType="application/vnd.openxmlformats-officedocument.presentationml.tags+xml"/>
  <Override PartName="/ppt/tags/tag3056.xml" ContentType="application/vnd.openxmlformats-officedocument.presentationml.tags+xml"/>
  <Override PartName="/ppt/tags/tag3057.xml" ContentType="application/vnd.openxmlformats-officedocument.presentationml.tags+xml"/>
  <Override PartName="/ppt/tags/tag3058.xml" ContentType="application/vnd.openxmlformats-officedocument.presentationml.tags+xml"/>
  <Override PartName="/ppt/tags/tag3059.xml" ContentType="application/vnd.openxmlformats-officedocument.presentationml.tags+xml"/>
  <Override PartName="/ppt/tags/tag3060.xml" ContentType="application/vnd.openxmlformats-officedocument.presentationml.tags+xml"/>
  <Override PartName="/ppt/tags/tag3061.xml" ContentType="application/vnd.openxmlformats-officedocument.presentationml.tags+xml"/>
  <Override PartName="/ppt/tags/tag3062.xml" ContentType="application/vnd.openxmlformats-officedocument.presentationml.tags+xml"/>
  <Override PartName="/ppt/tags/tag3063.xml" ContentType="application/vnd.openxmlformats-officedocument.presentationml.tags+xml"/>
  <Override PartName="/ppt/tags/tag3064.xml" ContentType="application/vnd.openxmlformats-officedocument.presentationml.tags+xml"/>
  <Override PartName="/ppt/tags/tag3065.xml" ContentType="application/vnd.openxmlformats-officedocument.presentationml.tags+xml"/>
  <Override PartName="/ppt/tags/tag3066.xml" ContentType="application/vnd.openxmlformats-officedocument.presentationml.tags+xml"/>
  <Override PartName="/ppt/tags/tag3067.xml" ContentType="application/vnd.openxmlformats-officedocument.presentationml.tags+xml"/>
  <Override PartName="/ppt/tags/tag3068.xml" ContentType="application/vnd.openxmlformats-officedocument.presentationml.tags+xml"/>
  <Override PartName="/ppt/tags/tag3069.xml" ContentType="application/vnd.openxmlformats-officedocument.presentationml.tags+xml"/>
  <Override PartName="/ppt/tags/tag3070.xml" ContentType="application/vnd.openxmlformats-officedocument.presentationml.tags+xml"/>
  <Override PartName="/ppt/tags/tag3071.xml" ContentType="application/vnd.openxmlformats-officedocument.presentationml.tags+xml"/>
  <Override PartName="/ppt/tags/tag3072.xml" ContentType="application/vnd.openxmlformats-officedocument.presentationml.tags+xml"/>
  <Override PartName="/ppt/tags/tag3073.xml" ContentType="application/vnd.openxmlformats-officedocument.presentationml.tags+xml"/>
  <Override PartName="/ppt/tags/tag3074.xml" ContentType="application/vnd.openxmlformats-officedocument.presentationml.tags+xml"/>
  <Override PartName="/ppt/tags/tag3075.xml" ContentType="application/vnd.openxmlformats-officedocument.presentationml.tags+xml"/>
  <Override PartName="/ppt/tags/tag3076.xml" ContentType="application/vnd.openxmlformats-officedocument.presentationml.tags+xml"/>
  <Override PartName="/ppt/tags/tag3077.xml" ContentType="application/vnd.openxmlformats-officedocument.presentationml.tags+xml"/>
  <Override PartName="/ppt/tags/tag3078.xml" ContentType="application/vnd.openxmlformats-officedocument.presentationml.tags+xml"/>
  <Override PartName="/ppt/tags/tag3079.xml" ContentType="application/vnd.openxmlformats-officedocument.presentationml.tags+xml"/>
  <Override PartName="/ppt/tags/tag3080.xml" ContentType="application/vnd.openxmlformats-officedocument.presentationml.tags+xml"/>
  <Override PartName="/ppt/tags/tag3081.xml" ContentType="application/vnd.openxmlformats-officedocument.presentationml.tags+xml"/>
  <Override PartName="/ppt/tags/tag3082.xml" ContentType="application/vnd.openxmlformats-officedocument.presentationml.tags+xml"/>
  <Override PartName="/ppt/tags/tag3083.xml" ContentType="application/vnd.openxmlformats-officedocument.presentationml.tags+xml"/>
  <Override PartName="/ppt/tags/tag3084.xml" ContentType="application/vnd.openxmlformats-officedocument.presentationml.tags+xml"/>
  <Override PartName="/ppt/tags/tag3085.xml" ContentType="application/vnd.openxmlformats-officedocument.presentationml.tags+xml"/>
  <Override PartName="/ppt/tags/tag3086.xml" ContentType="application/vnd.openxmlformats-officedocument.presentationml.tags+xml"/>
  <Override PartName="/ppt/tags/tag3087.xml" ContentType="application/vnd.openxmlformats-officedocument.presentationml.tags+xml"/>
  <Override PartName="/ppt/tags/tag3088.xml" ContentType="application/vnd.openxmlformats-officedocument.presentationml.tags+xml"/>
  <Override PartName="/ppt/tags/tag3089.xml" ContentType="application/vnd.openxmlformats-officedocument.presentationml.tags+xml"/>
  <Override PartName="/ppt/tags/tag3090.xml" ContentType="application/vnd.openxmlformats-officedocument.presentationml.tags+xml"/>
  <Override PartName="/ppt/tags/tag3091.xml" ContentType="application/vnd.openxmlformats-officedocument.presentationml.tags+xml"/>
  <Override PartName="/ppt/notesSlides/notesSlide98.xml" ContentType="application/vnd.openxmlformats-officedocument.presentationml.notesSlide+xml"/>
  <Override PartName="/ppt/tags/tag3092.xml" ContentType="application/vnd.openxmlformats-officedocument.presentationml.tags+xml"/>
  <Override PartName="/ppt/tags/tag3093.xml" ContentType="application/vnd.openxmlformats-officedocument.presentationml.tags+xml"/>
  <Override PartName="/ppt/tags/tag3094.xml" ContentType="application/vnd.openxmlformats-officedocument.presentationml.tags+xml"/>
  <Override PartName="/ppt/tags/tag3095.xml" ContentType="application/vnd.openxmlformats-officedocument.presentationml.tags+xml"/>
  <Override PartName="/ppt/tags/tag3096.xml" ContentType="application/vnd.openxmlformats-officedocument.presentationml.tags+xml"/>
  <Override PartName="/ppt/tags/tag3097.xml" ContentType="application/vnd.openxmlformats-officedocument.presentationml.tags+xml"/>
  <Override PartName="/ppt/tags/tag3098.xml" ContentType="application/vnd.openxmlformats-officedocument.presentationml.tags+xml"/>
  <Override PartName="/ppt/tags/tag3099.xml" ContentType="application/vnd.openxmlformats-officedocument.presentationml.tags+xml"/>
  <Override PartName="/ppt/tags/tag3100.xml" ContentType="application/vnd.openxmlformats-officedocument.presentationml.tags+xml"/>
  <Override PartName="/ppt/tags/tag3101.xml" ContentType="application/vnd.openxmlformats-officedocument.presentationml.tags+xml"/>
  <Override PartName="/ppt/tags/tag3102.xml" ContentType="application/vnd.openxmlformats-officedocument.presentationml.tags+xml"/>
  <Override PartName="/ppt/tags/tag3103.xml" ContentType="application/vnd.openxmlformats-officedocument.presentationml.tags+xml"/>
  <Override PartName="/ppt/tags/tag3104.xml" ContentType="application/vnd.openxmlformats-officedocument.presentationml.tags+xml"/>
  <Override PartName="/ppt/tags/tag3105.xml" ContentType="application/vnd.openxmlformats-officedocument.presentationml.tags+xml"/>
  <Override PartName="/ppt/tags/tag3106.xml" ContentType="application/vnd.openxmlformats-officedocument.presentationml.tags+xml"/>
  <Override PartName="/ppt/tags/tag3107.xml" ContentType="application/vnd.openxmlformats-officedocument.presentationml.tags+xml"/>
  <Override PartName="/ppt/tags/tag3108.xml" ContentType="application/vnd.openxmlformats-officedocument.presentationml.tags+xml"/>
  <Override PartName="/ppt/tags/tag3109.xml" ContentType="application/vnd.openxmlformats-officedocument.presentationml.tags+xml"/>
  <Override PartName="/ppt/tags/tag3110.xml" ContentType="application/vnd.openxmlformats-officedocument.presentationml.tags+xml"/>
  <Override PartName="/ppt/tags/tag3111.xml" ContentType="application/vnd.openxmlformats-officedocument.presentationml.tags+xml"/>
  <Override PartName="/ppt/tags/tag3112.xml" ContentType="application/vnd.openxmlformats-officedocument.presentationml.tags+xml"/>
  <Override PartName="/ppt/tags/tag3113.xml" ContentType="application/vnd.openxmlformats-officedocument.presentationml.tags+xml"/>
  <Override PartName="/ppt/tags/tag3114.xml" ContentType="application/vnd.openxmlformats-officedocument.presentationml.tags+xml"/>
  <Override PartName="/ppt/tags/tag3115.xml" ContentType="application/vnd.openxmlformats-officedocument.presentationml.tags+xml"/>
  <Override PartName="/ppt/tags/tag3116.xml" ContentType="application/vnd.openxmlformats-officedocument.presentationml.tags+xml"/>
  <Override PartName="/ppt/tags/tag3117.xml" ContentType="application/vnd.openxmlformats-officedocument.presentationml.tags+xml"/>
  <Override PartName="/ppt/tags/tag3118.xml" ContentType="application/vnd.openxmlformats-officedocument.presentationml.tags+xml"/>
  <Override PartName="/ppt/tags/tag3119.xml" ContentType="application/vnd.openxmlformats-officedocument.presentationml.tags+xml"/>
  <Override PartName="/ppt/tags/tag3120.xml" ContentType="application/vnd.openxmlformats-officedocument.presentationml.tags+xml"/>
  <Override PartName="/ppt/tags/tag3121.xml" ContentType="application/vnd.openxmlformats-officedocument.presentationml.tags+xml"/>
  <Override PartName="/ppt/tags/tag3122.xml" ContentType="application/vnd.openxmlformats-officedocument.presentationml.tags+xml"/>
  <Override PartName="/ppt/tags/tag3123.xml" ContentType="application/vnd.openxmlformats-officedocument.presentationml.tags+xml"/>
  <Override PartName="/ppt/tags/tag3124.xml" ContentType="application/vnd.openxmlformats-officedocument.presentationml.tags+xml"/>
  <Override PartName="/ppt/tags/tag3125.xml" ContentType="application/vnd.openxmlformats-officedocument.presentationml.tags+xml"/>
  <Override PartName="/ppt/tags/tag3126.xml" ContentType="application/vnd.openxmlformats-officedocument.presentationml.tags+xml"/>
  <Override PartName="/ppt/tags/tag3127.xml" ContentType="application/vnd.openxmlformats-officedocument.presentationml.tags+xml"/>
  <Override PartName="/ppt/tags/tag3128.xml" ContentType="application/vnd.openxmlformats-officedocument.presentationml.tags+xml"/>
  <Override PartName="/ppt/tags/tag3129.xml" ContentType="application/vnd.openxmlformats-officedocument.presentationml.tags+xml"/>
  <Override PartName="/ppt/tags/tag3130.xml" ContentType="application/vnd.openxmlformats-officedocument.presentationml.tags+xml"/>
  <Override PartName="/ppt/tags/tag3131.xml" ContentType="application/vnd.openxmlformats-officedocument.presentationml.tags+xml"/>
  <Override PartName="/ppt/tags/tag3132.xml" ContentType="application/vnd.openxmlformats-officedocument.presentationml.tags+xml"/>
  <Override PartName="/ppt/tags/tag3133.xml" ContentType="application/vnd.openxmlformats-officedocument.presentationml.tags+xml"/>
  <Override PartName="/ppt/tags/tag3134.xml" ContentType="application/vnd.openxmlformats-officedocument.presentationml.tags+xml"/>
  <Override PartName="/ppt/tags/tag3135.xml" ContentType="application/vnd.openxmlformats-officedocument.presentationml.tags+xml"/>
  <Override PartName="/ppt/tags/tag3136.xml" ContentType="application/vnd.openxmlformats-officedocument.presentationml.tags+xml"/>
  <Override PartName="/ppt/tags/tag3137.xml" ContentType="application/vnd.openxmlformats-officedocument.presentationml.tags+xml"/>
  <Override PartName="/ppt/tags/tag3138.xml" ContentType="application/vnd.openxmlformats-officedocument.presentationml.tags+xml"/>
  <Override PartName="/ppt/tags/tag3139.xml" ContentType="application/vnd.openxmlformats-officedocument.presentationml.tags+xml"/>
  <Override PartName="/ppt/tags/tag3140.xml" ContentType="application/vnd.openxmlformats-officedocument.presentationml.tags+xml"/>
  <Override PartName="/ppt/tags/tag3141.xml" ContentType="application/vnd.openxmlformats-officedocument.presentationml.tags+xml"/>
  <Override PartName="/ppt/tags/tag3142.xml" ContentType="application/vnd.openxmlformats-officedocument.presentationml.tags+xml"/>
  <Override PartName="/ppt/tags/tag3143.xml" ContentType="application/vnd.openxmlformats-officedocument.presentationml.tags+xml"/>
  <Override PartName="/ppt/tags/tag3144.xml" ContentType="application/vnd.openxmlformats-officedocument.presentationml.tags+xml"/>
  <Override PartName="/ppt/tags/tag3145.xml" ContentType="application/vnd.openxmlformats-officedocument.presentationml.tags+xml"/>
  <Override PartName="/ppt/tags/tag3146.xml" ContentType="application/vnd.openxmlformats-officedocument.presentationml.tags+xml"/>
  <Override PartName="/ppt/tags/tag3147.xml" ContentType="application/vnd.openxmlformats-officedocument.presentationml.tags+xml"/>
  <Override PartName="/ppt/tags/tag3148.xml" ContentType="application/vnd.openxmlformats-officedocument.presentationml.tags+xml"/>
  <Override PartName="/ppt/notesSlides/notesSlide99.xml" ContentType="application/vnd.openxmlformats-officedocument.presentationml.notesSlide+xml"/>
  <Override PartName="/ppt/tags/tag3149.xml" ContentType="application/vnd.openxmlformats-officedocument.presentationml.tags+xml"/>
  <Override PartName="/ppt/tags/tag3150.xml" ContentType="application/vnd.openxmlformats-officedocument.presentationml.tags+xml"/>
  <Override PartName="/ppt/tags/tag3151.xml" ContentType="application/vnd.openxmlformats-officedocument.presentationml.tags+xml"/>
  <Override PartName="/ppt/tags/tag3152.xml" ContentType="application/vnd.openxmlformats-officedocument.presentationml.tags+xml"/>
  <Override PartName="/ppt/tags/tag3153.xml" ContentType="application/vnd.openxmlformats-officedocument.presentationml.tags+xml"/>
  <Override PartName="/ppt/tags/tag3154.xml" ContentType="application/vnd.openxmlformats-officedocument.presentationml.tags+xml"/>
  <Override PartName="/ppt/tags/tag3155.xml" ContentType="application/vnd.openxmlformats-officedocument.presentationml.tags+xml"/>
  <Override PartName="/ppt/tags/tag3156.xml" ContentType="application/vnd.openxmlformats-officedocument.presentationml.tags+xml"/>
  <Override PartName="/ppt/tags/tag3157.xml" ContentType="application/vnd.openxmlformats-officedocument.presentationml.tags+xml"/>
  <Override PartName="/ppt/tags/tag3158.xml" ContentType="application/vnd.openxmlformats-officedocument.presentationml.tags+xml"/>
  <Override PartName="/ppt/tags/tag3159.xml" ContentType="application/vnd.openxmlformats-officedocument.presentationml.tags+xml"/>
  <Override PartName="/ppt/tags/tag3160.xml" ContentType="application/vnd.openxmlformats-officedocument.presentationml.tags+xml"/>
  <Override PartName="/ppt/tags/tag3161.xml" ContentType="application/vnd.openxmlformats-officedocument.presentationml.tags+xml"/>
  <Override PartName="/ppt/tags/tag3162.xml" ContentType="application/vnd.openxmlformats-officedocument.presentationml.tags+xml"/>
  <Override PartName="/ppt/tags/tag3163.xml" ContentType="application/vnd.openxmlformats-officedocument.presentationml.tags+xml"/>
  <Override PartName="/ppt/tags/tag3164.xml" ContentType="application/vnd.openxmlformats-officedocument.presentationml.tags+xml"/>
  <Override PartName="/ppt/tags/tag3165.xml" ContentType="application/vnd.openxmlformats-officedocument.presentationml.tags+xml"/>
  <Override PartName="/ppt/tags/tag3166.xml" ContentType="application/vnd.openxmlformats-officedocument.presentationml.tags+xml"/>
  <Override PartName="/ppt/tags/tag3167.xml" ContentType="application/vnd.openxmlformats-officedocument.presentationml.tags+xml"/>
  <Override PartName="/ppt/tags/tag3168.xml" ContentType="application/vnd.openxmlformats-officedocument.presentationml.tags+xml"/>
  <Override PartName="/ppt/tags/tag3169.xml" ContentType="application/vnd.openxmlformats-officedocument.presentationml.tags+xml"/>
  <Override PartName="/ppt/tags/tag3170.xml" ContentType="application/vnd.openxmlformats-officedocument.presentationml.tags+xml"/>
  <Override PartName="/ppt/tags/tag3171.xml" ContentType="application/vnd.openxmlformats-officedocument.presentationml.tags+xml"/>
  <Override PartName="/ppt/tags/tag3172.xml" ContentType="application/vnd.openxmlformats-officedocument.presentationml.tags+xml"/>
  <Override PartName="/ppt/tags/tag3173.xml" ContentType="application/vnd.openxmlformats-officedocument.presentationml.tags+xml"/>
  <Override PartName="/ppt/tags/tag3174.xml" ContentType="application/vnd.openxmlformats-officedocument.presentationml.tags+xml"/>
  <Override PartName="/ppt/tags/tag3175.xml" ContentType="application/vnd.openxmlformats-officedocument.presentationml.tags+xml"/>
  <Override PartName="/ppt/tags/tag3176.xml" ContentType="application/vnd.openxmlformats-officedocument.presentationml.tags+xml"/>
  <Override PartName="/ppt/tags/tag3177.xml" ContentType="application/vnd.openxmlformats-officedocument.presentationml.tags+xml"/>
  <Override PartName="/ppt/tags/tag3178.xml" ContentType="application/vnd.openxmlformats-officedocument.presentationml.tags+xml"/>
  <Override PartName="/ppt/tags/tag3179.xml" ContentType="application/vnd.openxmlformats-officedocument.presentationml.tags+xml"/>
  <Override PartName="/ppt/tags/tag3180.xml" ContentType="application/vnd.openxmlformats-officedocument.presentationml.tags+xml"/>
  <Override PartName="/ppt/tags/tag3181.xml" ContentType="application/vnd.openxmlformats-officedocument.presentationml.tags+xml"/>
  <Override PartName="/ppt/tags/tag3182.xml" ContentType="application/vnd.openxmlformats-officedocument.presentationml.tags+xml"/>
  <Override PartName="/ppt/tags/tag3183.xml" ContentType="application/vnd.openxmlformats-officedocument.presentationml.tags+xml"/>
  <Override PartName="/ppt/tags/tag3184.xml" ContentType="application/vnd.openxmlformats-officedocument.presentationml.tags+xml"/>
  <Override PartName="/ppt/tags/tag3185.xml" ContentType="application/vnd.openxmlformats-officedocument.presentationml.tags+xml"/>
  <Override PartName="/ppt/tags/tag3186.xml" ContentType="application/vnd.openxmlformats-officedocument.presentationml.tags+xml"/>
  <Override PartName="/ppt/tags/tag3187.xml" ContentType="application/vnd.openxmlformats-officedocument.presentationml.tags+xml"/>
  <Override PartName="/ppt/tags/tag3188.xml" ContentType="application/vnd.openxmlformats-officedocument.presentationml.tags+xml"/>
  <Override PartName="/ppt/tags/tag3189.xml" ContentType="application/vnd.openxmlformats-officedocument.presentationml.tags+xml"/>
  <Override PartName="/ppt/tags/tag3190.xml" ContentType="application/vnd.openxmlformats-officedocument.presentationml.tags+xml"/>
  <Override PartName="/ppt/tags/tag3191.xml" ContentType="application/vnd.openxmlformats-officedocument.presentationml.tags+xml"/>
  <Override PartName="/ppt/tags/tag3192.xml" ContentType="application/vnd.openxmlformats-officedocument.presentationml.tags+xml"/>
  <Override PartName="/ppt/tags/tag3193.xml" ContentType="application/vnd.openxmlformats-officedocument.presentationml.tags+xml"/>
  <Override PartName="/ppt/tags/tag3194.xml" ContentType="application/vnd.openxmlformats-officedocument.presentationml.tags+xml"/>
  <Override PartName="/ppt/tags/tag3195.xml" ContentType="application/vnd.openxmlformats-officedocument.presentationml.tags+xml"/>
  <Override PartName="/ppt/tags/tag3196.xml" ContentType="application/vnd.openxmlformats-officedocument.presentationml.tags+xml"/>
  <Override PartName="/ppt/tags/tag3197.xml" ContentType="application/vnd.openxmlformats-officedocument.presentationml.tags+xml"/>
  <Override PartName="/ppt/tags/tag3198.xml" ContentType="application/vnd.openxmlformats-officedocument.presentationml.tags+xml"/>
  <Override PartName="/ppt/tags/tag3199.xml" ContentType="application/vnd.openxmlformats-officedocument.presentationml.tags+xml"/>
  <Override PartName="/ppt/tags/tag3200.xml" ContentType="application/vnd.openxmlformats-officedocument.presentationml.tags+xml"/>
  <Override PartName="/ppt/tags/tag3201.xml" ContentType="application/vnd.openxmlformats-officedocument.presentationml.tags+xml"/>
  <Override PartName="/ppt/tags/tag3202.xml" ContentType="application/vnd.openxmlformats-officedocument.presentationml.tags+xml"/>
  <Override PartName="/ppt/tags/tag3203.xml" ContentType="application/vnd.openxmlformats-officedocument.presentationml.tags+xml"/>
  <Override PartName="/ppt/tags/tag3204.xml" ContentType="application/vnd.openxmlformats-officedocument.presentationml.tags+xml"/>
  <Override PartName="/ppt/tags/tag3205.xml" ContentType="application/vnd.openxmlformats-officedocument.presentationml.tags+xml"/>
  <Override PartName="/ppt/tags/tag3206.xml" ContentType="application/vnd.openxmlformats-officedocument.presentationml.tags+xml"/>
  <Override PartName="/ppt/tags/tag3207.xml" ContentType="application/vnd.openxmlformats-officedocument.presentationml.tags+xml"/>
  <Override PartName="/ppt/tags/tag3208.xml" ContentType="application/vnd.openxmlformats-officedocument.presentationml.tags+xml"/>
  <Override PartName="/ppt/tags/tag3209.xml" ContentType="application/vnd.openxmlformats-officedocument.presentationml.tags+xml"/>
  <Override PartName="/ppt/notesSlides/notesSlide100.xml" ContentType="application/vnd.openxmlformats-officedocument.presentationml.notesSlide+xml"/>
  <Override PartName="/ppt/tags/tag3210.xml" ContentType="application/vnd.openxmlformats-officedocument.presentationml.tags+xml"/>
  <Override PartName="/ppt/tags/tag3211.xml" ContentType="application/vnd.openxmlformats-officedocument.presentationml.tags+xml"/>
  <Override PartName="/ppt/tags/tag3212.xml" ContentType="application/vnd.openxmlformats-officedocument.presentationml.tags+xml"/>
  <Override PartName="/ppt/tags/tag3213.xml" ContentType="application/vnd.openxmlformats-officedocument.presentationml.tags+xml"/>
  <Override PartName="/ppt/tags/tag3214.xml" ContentType="application/vnd.openxmlformats-officedocument.presentationml.tags+xml"/>
  <Override PartName="/ppt/tags/tag3215.xml" ContentType="application/vnd.openxmlformats-officedocument.presentationml.tags+xml"/>
  <Override PartName="/ppt/tags/tag3216.xml" ContentType="application/vnd.openxmlformats-officedocument.presentationml.tags+xml"/>
  <Override PartName="/ppt/tags/tag3217.xml" ContentType="application/vnd.openxmlformats-officedocument.presentationml.tags+xml"/>
  <Override PartName="/ppt/tags/tag3218.xml" ContentType="application/vnd.openxmlformats-officedocument.presentationml.tags+xml"/>
  <Override PartName="/ppt/tags/tag3219.xml" ContentType="application/vnd.openxmlformats-officedocument.presentationml.tags+xml"/>
  <Override PartName="/ppt/tags/tag3220.xml" ContentType="application/vnd.openxmlformats-officedocument.presentationml.tags+xml"/>
  <Override PartName="/ppt/tags/tag3221.xml" ContentType="application/vnd.openxmlformats-officedocument.presentationml.tags+xml"/>
  <Override PartName="/ppt/tags/tag3222.xml" ContentType="application/vnd.openxmlformats-officedocument.presentationml.tags+xml"/>
  <Override PartName="/ppt/tags/tag3223.xml" ContentType="application/vnd.openxmlformats-officedocument.presentationml.tags+xml"/>
  <Override PartName="/ppt/tags/tag3224.xml" ContentType="application/vnd.openxmlformats-officedocument.presentationml.tags+xml"/>
  <Override PartName="/ppt/tags/tag3225.xml" ContentType="application/vnd.openxmlformats-officedocument.presentationml.tags+xml"/>
  <Override PartName="/ppt/tags/tag3226.xml" ContentType="application/vnd.openxmlformats-officedocument.presentationml.tags+xml"/>
  <Override PartName="/ppt/tags/tag3227.xml" ContentType="application/vnd.openxmlformats-officedocument.presentationml.tags+xml"/>
  <Override PartName="/ppt/tags/tag3228.xml" ContentType="application/vnd.openxmlformats-officedocument.presentationml.tags+xml"/>
  <Override PartName="/ppt/tags/tag3229.xml" ContentType="application/vnd.openxmlformats-officedocument.presentationml.tags+xml"/>
  <Override PartName="/ppt/tags/tag3230.xml" ContentType="application/vnd.openxmlformats-officedocument.presentationml.tags+xml"/>
  <Override PartName="/ppt/tags/tag3231.xml" ContentType="application/vnd.openxmlformats-officedocument.presentationml.tags+xml"/>
  <Override PartName="/ppt/tags/tag3232.xml" ContentType="application/vnd.openxmlformats-officedocument.presentationml.tags+xml"/>
  <Override PartName="/ppt/tags/tag3233.xml" ContentType="application/vnd.openxmlformats-officedocument.presentationml.tags+xml"/>
  <Override PartName="/ppt/tags/tag3234.xml" ContentType="application/vnd.openxmlformats-officedocument.presentationml.tags+xml"/>
  <Override PartName="/ppt/tags/tag3235.xml" ContentType="application/vnd.openxmlformats-officedocument.presentationml.tags+xml"/>
  <Override PartName="/ppt/notesSlides/notesSlide101.xml" ContentType="application/vnd.openxmlformats-officedocument.presentationml.notesSlide+xml"/>
  <Override PartName="/ppt/tags/tag3236.xml" ContentType="application/vnd.openxmlformats-officedocument.presentationml.tags+xml"/>
  <Override PartName="/ppt/tags/tag3237.xml" ContentType="application/vnd.openxmlformats-officedocument.presentationml.tags+xml"/>
  <Override PartName="/ppt/tags/tag3238.xml" ContentType="application/vnd.openxmlformats-officedocument.presentationml.tags+xml"/>
  <Override PartName="/ppt/tags/tag3239.xml" ContentType="application/vnd.openxmlformats-officedocument.presentationml.tags+xml"/>
  <Override PartName="/ppt/tags/tag3240.xml" ContentType="application/vnd.openxmlformats-officedocument.presentationml.tags+xml"/>
  <Override PartName="/ppt/tags/tag3241.xml" ContentType="application/vnd.openxmlformats-officedocument.presentationml.tags+xml"/>
  <Override PartName="/ppt/tags/tag3242.xml" ContentType="application/vnd.openxmlformats-officedocument.presentationml.tags+xml"/>
  <Override PartName="/ppt/tags/tag3243.xml" ContentType="application/vnd.openxmlformats-officedocument.presentationml.tags+xml"/>
  <Override PartName="/ppt/tags/tag3244.xml" ContentType="application/vnd.openxmlformats-officedocument.presentationml.tags+xml"/>
  <Override PartName="/ppt/tags/tag3245.xml" ContentType="application/vnd.openxmlformats-officedocument.presentationml.tags+xml"/>
  <Override PartName="/ppt/tags/tag3246.xml" ContentType="application/vnd.openxmlformats-officedocument.presentationml.tags+xml"/>
  <Override PartName="/ppt/tags/tag3247.xml" ContentType="application/vnd.openxmlformats-officedocument.presentationml.tags+xml"/>
  <Override PartName="/ppt/tags/tag3248.xml" ContentType="application/vnd.openxmlformats-officedocument.presentationml.tags+xml"/>
  <Override PartName="/ppt/tags/tag3249.xml" ContentType="application/vnd.openxmlformats-officedocument.presentationml.tags+xml"/>
  <Override PartName="/ppt/tags/tag3250.xml" ContentType="application/vnd.openxmlformats-officedocument.presentationml.tags+xml"/>
  <Override PartName="/ppt/tags/tag3251.xml" ContentType="application/vnd.openxmlformats-officedocument.presentationml.tags+xml"/>
  <Override PartName="/ppt/tags/tag3252.xml" ContentType="application/vnd.openxmlformats-officedocument.presentationml.tags+xml"/>
  <Override PartName="/ppt/tags/tag3253.xml" ContentType="application/vnd.openxmlformats-officedocument.presentationml.tags+xml"/>
  <Override PartName="/ppt/tags/tag3254.xml" ContentType="application/vnd.openxmlformats-officedocument.presentationml.tags+xml"/>
  <Override PartName="/ppt/tags/tag3255.xml" ContentType="application/vnd.openxmlformats-officedocument.presentationml.tags+xml"/>
  <Override PartName="/ppt/tags/tag3256.xml" ContentType="application/vnd.openxmlformats-officedocument.presentationml.tags+xml"/>
  <Override PartName="/ppt/tags/tag3257.xml" ContentType="application/vnd.openxmlformats-officedocument.presentationml.tags+xml"/>
  <Override PartName="/ppt/tags/tag3258.xml" ContentType="application/vnd.openxmlformats-officedocument.presentationml.tags+xml"/>
  <Override PartName="/ppt/tags/tag3259.xml" ContentType="application/vnd.openxmlformats-officedocument.presentationml.tags+xml"/>
  <Override PartName="/ppt/tags/tag3260.xml" ContentType="application/vnd.openxmlformats-officedocument.presentationml.tags+xml"/>
  <Override PartName="/ppt/tags/tag3261.xml" ContentType="application/vnd.openxmlformats-officedocument.presentationml.tags+xml"/>
  <Override PartName="/ppt/tags/tag3262.xml" ContentType="application/vnd.openxmlformats-officedocument.presentationml.tags+xml"/>
  <Override PartName="/ppt/tags/tag3263.xml" ContentType="application/vnd.openxmlformats-officedocument.presentationml.tags+xml"/>
  <Override PartName="/ppt/tags/tag3264.xml" ContentType="application/vnd.openxmlformats-officedocument.presentationml.tags+xml"/>
  <Override PartName="/ppt/tags/tag3265.xml" ContentType="application/vnd.openxmlformats-officedocument.presentationml.tags+xml"/>
  <Override PartName="/ppt/tags/tag3266.xml" ContentType="application/vnd.openxmlformats-officedocument.presentationml.tags+xml"/>
  <Override PartName="/ppt/tags/tag3267.xml" ContentType="application/vnd.openxmlformats-officedocument.presentationml.tags+xml"/>
  <Override PartName="/ppt/tags/tag3268.xml" ContentType="application/vnd.openxmlformats-officedocument.presentationml.tags+xml"/>
  <Override PartName="/ppt/tags/tag3269.xml" ContentType="application/vnd.openxmlformats-officedocument.presentationml.tags+xml"/>
  <Override PartName="/ppt/tags/tag3270.xml" ContentType="application/vnd.openxmlformats-officedocument.presentationml.tags+xml"/>
  <Override PartName="/ppt/tags/tag3271.xml" ContentType="application/vnd.openxmlformats-officedocument.presentationml.tags+xml"/>
  <Override PartName="/ppt/notesSlides/notesSlide102.xml" ContentType="application/vnd.openxmlformats-officedocument.presentationml.notesSlide+xml"/>
  <Override PartName="/ppt/tags/tag3272.xml" ContentType="application/vnd.openxmlformats-officedocument.presentationml.tags+xml"/>
  <Override PartName="/ppt/tags/tag3273.xml" ContentType="application/vnd.openxmlformats-officedocument.presentationml.tags+xml"/>
  <Override PartName="/ppt/tags/tag3274.xml" ContentType="application/vnd.openxmlformats-officedocument.presentationml.tags+xml"/>
  <Override PartName="/ppt/tags/tag3275.xml" ContentType="application/vnd.openxmlformats-officedocument.presentationml.tags+xml"/>
  <Override PartName="/ppt/tags/tag3276.xml" ContentType="application/vnd.openxmlformats-officedocument.presentationml.tags+xml"/>
  <Override PartName="/ppt/tags/tag3277.xml" ContentType="application/vnd.openxmlformats-officedocument.presentationml.tags+xml"/>
  <Override PartName="/ppt/tags/tag3278.xml" ContentType="application/vnd.openxmlformats-officedocument.presentationml.tags+xml"/>
  <Override PartName="/ppt/tags/tag3279.xml" ContentType="application/vnd.openxmlformats-officedocument.presentationml.tags+xml"/>
  <Override PartName="/ppt/tags/tag3280.xml" ContentType="application/vnd.openxmlformats-officedocument.presentationml.tags+xml"/>
  <Override PartName="/ppt/tags/tag3281.xml" ContentType="application/vnd.openxmlformats-officedocument.presentationml.tags+xml"/>
  <Override PartName="/ppt/tags/tag3282.xml" ContentType="application/vnd.openxmlformats-officedocument.presentationml.tags+xml"/>
  <Override PartName="/ppt/tags/tag3283.xml" ContentType="application/vnd.openxmlformats-officedocument.presentationml.tags+xml"/>
  <Override PartName="/ppt/tags/tag3284.xml" ContentType="application/vnd.openxmlformats-officedocument.presentationml.tags+xml"/>
  <Override PartName="/ppt/tags/tag3285.xml" ContentType="application/vnd.openxmlformats-officedocument.presentationml.tags+xml"/>
  <Override PartName="/ppt/tags/tag3286.xml" ContentType="application/vnd.openxmlformats-officedocument.presentationml.tags+xml"/>
  <Override PartName="/ppt/tags/tag3287.xml" ContentType="application/vnd.openxmlformats-officedocument.presentationml.tags+xml"/>
  <Override PartName="/ppt/tags/tag3288.xml" ContentType="application/vnd.openxmlformats-officedocument.presentationml.tags+xml"/>
  <Override PartName="/ppt/tags/tag3289.xml" ContentType="application/vnd.openxmlformats-officedocument.presentationml.tags+xml"/>
  <Override PartName="/ppt/tags/tag3290.xml" ContentType="application/vnd.openxmlformats-officedocument.presentationml.tags+xml"/>
  <Override PartName="/ppt/tags/tag3291.xml" ContentType="application/vnd.openxmlformats-officedocument.presentationml.tags+xml"/>
  <Override PartName="/ppt/tags/tag3292.xml" ContentType="application/vnd.openxmlformats-officedocument.presentationml.tags+xml"/>
  <Override PartName="/ppt/tags/tag3293.xml" ContentType="application/vnd.openxmlformats-officedocument.presentationml.tags+xml"/>
  <Override PartName="/ppt/tags/tag3294.xml" ContentType="application/vnd.openxmlformats-officedocument.presentationml.tags+xml"/>
  <Override PartName="/ppt/tags/tag3295.xml" ContentType="application/vnd.openxmlformats-officedocument.presentationml.tags+xml"/>
  <Override PartName="/ppt/tags/tag3296.xml" ContentType="application/vnd.openxmlformats-officedocument.presentationml.tags+xml"/>
  <Override PartName="/ppt/tags/tag3297.xml" ContentType="application/vnd.openxmlformats-officedocument.presentationml.tags+xml"/>
  <Override PartName="/ppt/tags/tag3298.xml" ContentType="application/vnd.openxmlformats-officedocument.presentationml.tags+xml"/>
  <Override PartName="/ppt/tags/tag3299.xml" ContentType="application/vnd.openxmlformats-officedocument.presentationml.tags+xml"/>
  <Override PartName="/ppt/tags/tag3300.xml" ContentType="application/vnd.openxmlformats-officedocument.presentationml.tags+xml"/>
  <Override PartName="/ppt/tags/tag3301.xml" ContentType="application/vnd.openxmlformats-officedocument.presentationml.tags+xml"/>
  <Override PartName="/ppt/tags/tag3302.xml" ContentType="application/vnd.openxmlformats-officedocument.presentationml.tags+xml"/>
  <Override PartName="/ppt/tags/tag3303.xml" ContentType="application/vnd.openxmlformats-officedocument.presentationml.tags+xml"/>
  <Override PartName="/ppt/tags/tag3304.xml" ContentType="application/vnd.openxmlformats-officedocument.presentationml.tags+xml"/>
  <Override PartName="/ppt/tags/tag3305.xml" ContentType="application/vnd.openxmlformats-officedocument.presentationml.tags+xml"/>
  <Override PartName="/ppt/tags/tag3306.xml" ContentType="application/vnd.openxmlformats-officedocument.presentationml.tags+xml"/>
  <Override PartName="/ppt/tags/tag3307.xml" ContentType="application/vnd.openxmlformats-officedocument.presentationml.tags+xml"/>
  <Override PartName="/ppt/tags/tag3308.xml" ContentType="application/vnd.openxmlformats-officedocument.presentationml.tags+xml"/>
  <Override PartName="/ppt/tags/tag3309.xml" ContentType="application/vnd.openxmlformats-officedocument.presentationml.tags+xml"/>
  <Override PartName="/ppt/tags/tag3310.xml" ContentType="application/vnd.openxmlformats-officedocument.presentationml.tags+xml"/>
  <Override PartName="/ppt/tags/tag3311.xml" ContentType="application/vnd.openxmlformats-officedocument.presentationml.tags+xml"/>
  <Override PartName="/ppt/tags/tag3312.xml" ContentType="application/vnd.openxmlformats-officedocument.presentationml.tags+xml"/>
  <Override PartName="/ppt/tags/tag3313.xml" ContentType="application/vnd.openxmlformats-officedocument.presentationml.tags+xml"/>
  <Override PartName="/ppt/tags/tag3314.xml" ContentType="application/vnd.openxmlformats-officedocument.presentationml.tags+xml"/>
  <Override PartName="/ppt/tags/tag3315.xml" ContentType="application/vnd.openxmlformats-officedocument.presentationml.tags+xml"/>
  <Override PartName="/ppt/tags/tag3316.xml" ContentType="application/vnd.openxmlformats-officedocument.presentationml.tags+xml"/>
  <Override PartName="/ppt/tags/tag3317.xml" ContentType="application/vnd.openxmlformats-officedocument.presentationml.tags+xml"/>
  <Override PartName="/ppt/tags/tag3318.xml" ContentType="application/vnd.openxmlformats-officedocument.presentationml.tags+xml"/>
  <Override PartName="/ppt/notesSlides/notesSlide103.xml" ContentType="application/vnd.openxmlformats-officedocument.presentationml.notesSlide+xml"/>
  <Override PartName="/ppt/tags/tag3319.xml" ContentType="application/vnd.openxmlformats-officedocument.presentationml.tags+xml"/>
  <Override PartName="/ppt/tags/tag3320.xml" ContentType="application/vnd.openxmlformats-officedocument.presentationml.tags+xml"/>
  <Override PartName="/ppt/tags/tag3321.xml" ContentType="application/vnd.openxmlformats-officedocument.presentationml.tags+xml"/>
  <Override PartName="/ppt/tags/tag3322.xml" ContentType="application/vnd.openxmlformats-officedocument.presentationml.tags+xml"/>
  <Override PartName="/ppt/tags/tag3323.xml" ContentType="application/vnd.openxmlformats-officedocument.presentationml.tags+xml"/>
  <Override PartName="/ppt/tags/tag3324.xml" ContentType="application/vnd.openxmlformats-officedocument.presentationml.tags+xml"/>
  <Override PartName="/ppt/tags/tag3325.xml" ContentType="application/vnd.openxmlformats-officedocument.presentationml.tags+xml"/>
  <Override PartName="/ppt/tags/tag3326.xml" ContentType="application/vnd.openxmlformats-officedocument.presentationml.tags+xml"/>
  <Override PartName="/ppt/tags/tag3327.xml" ContentType="application/vnd.openxmlformats-officedocument.presentationml.tags+xml"/>
  <Override PartName="/ppt/tags/tag3328.xml" ContentType="application/vnd.openxmlformats-officedocument.presentationml.tags+xml"/>
  <Override PartName="/ppt/tags/tag3329.xml" ContentType="application/vnd.openxmlformats-officedocument.presentationml.tags+xml"/>
  <Override PartName="/ppt/tags/tag3330.xml" ContentType="application/vnd.openxmlformats-officedocument.presentationml.tags+xml"/>
  <Override PartName="/ppt/tags/tag3331.xml" ContentType="application/vnd.openxmlformats-officedocument.presentationml.tags+xml"/>
  <Override PartName="/ppt/tags/tag3332.xml" ContentType="application/vnd.openxmlformats-officedocument.presentationml.tags+xml"/>
  <Override PartName="/ppt/tags/tag3333.xml" ContentType="application/vnd.openxmlformats-officedocument.presentationml.tags+xml"/>
  <Override PartName="/ppt/tags/tag3334.xml" ContentType="application/vnd.openxmlformats-officedocument.presentationml.tags+xml"/>
  <Override PartName="/ppt/tags/tag3335.xml" ContentType="application/vnd.openxmlformats-officedocument.presentationml.tags+xml"/>
  <Override PartName="/ppt/tags/tag3336.xml" ContentType="application/vnd.openxmlformats-officedocument.presentationml.tags+xml"/>
  <Override PartName="/ppt/tags/tag3337.xml" ContentType="application/vnd.openxmlformats-officedocument.presentationml.tags+xml"/>
  <Override PartName="/ppt/tags/tag3338.xml" ContentType="application/vnd.openxmlformats-officedocument.presentationml.tags+xml"/>
  <Override PartName="/ppt/tags/tag3339.xml" ContentType="application/vnd.openxmlformats-officedocument.presentationml.tags+xml"/>
  <Override PartName="/ppt/tags/tag3340.xml" ContentType="application/vnd.openxmlformats-officedocument.presentationml.tags+xml"/>
  <Override PartName="/ppt/tags/tag3341.xml" ContentType="application/vnd.openxmlformats-officedocument.presentationml.tags+xml"/>
  <Override PartName="/ppt/tags/tag3342.xml" ContentType="application/vnd.openxmlformats-officedocument.presentationml.tags+xml"/>
  <Override PartName="/ppt/tags/tag3343.xml" ContentType="application/vnd.openxmlformats-officedocument.presentationml.tags+xml"/>
  <Override PartName="/ppt/tags/tag3344.xml" ContentType="application/vnd.openxmlformats-officedocument.presentationml.tags+xml"/>
  <Override PartName="/ppt/tags/tag3345.xml" ContentType="application/vnd.openxmlformats-officedocument.presentationml.tags+xml"/>
  <Override PartName="/ppt/tags/tag3346.xml" ContentType="application/vnd.openxmlformats-officedocument.presentationml.tags+xml"/>
  <Override PartName="/ppt/tags/tag3347.xml" ContentType="application/vnd.openxmlformats-officedocument.presentationml.tags+xml"/>
  <Override PartName="/ppt/tags/tag3348.xml" ContentType="application/vnd.openxmlformats-officedocument.presentationml.tags+xml"/>
  <Override PartName="/ppt/tags/tag3349.xml" ContentType="application/vnd.openxmlformats-officedocument.presentationml.tags+xml"/>
  <Override PartName="/ppt/tags/tag3350.xml" ContentType="application/vnd.openxmlformats-officedocument.presentationml.tags+xml"/>
  <Override PartName="/ppt/tags/tag3351.xml" ContentType="application/vnd.openxmlformats-officedocument.presentationml.tags+xml"/>
  <Override PartName="/ppt/tags/tag3352.xml" ContentType="application/vnd.openxmlformats-officedocument.presentationml.tags+xml"/>
  <Override PartName="/ppt/tags/tag3353.xml" ContentType="application/vnd.openxmlformats-officedocument.presentationml.tags+xml"/>
  <Override PartName="/ppt/tags/tag3354.xml" ContentType="application/vnd.openxmlformats-officedocument.presentationml.tags+xml"/>
  <Override PartName="/ppt/tags/tag3355.xml" ContentType="application/vnd.openxmlformats-officedocument.presentationml.tags+xml"/>
  <Override PartName="/ppt/tags/tag3356.xml" ContentType="application/vnd.openxmlformats-officedocument.presentationml.tags+xml"/>
  <Override PartName="/ppt/tags/tag3357.xml" ContentType="application/vnd.openxmlformats-officedocument.presentationml.tags+xml"/>
  <Override PartName="/ppt/tags/tag3358.xml" ContentType="application/vnd.openxmlformats-officedocument.presentationml.tags+xml"/>
  <Override PartName="/ppt/tags/tag3359.xml" ContentType="application/vnd.openxmlformats-officedocument.presentationml.tags+xml"/>
  <Override PartName="/ppt/tags/tag3360.xml" ContentType="application/vnd.openxmlformats-officedocument.presentationml.tags+xml"/>
  <Override PartName="/ppt/tags/tag3361.xml" ContentType="application/vnd.openxmlformats-officedocument.presentationml.tags+xml"/>
  <Override PartName="/ppt/tags/tag3362.xml" ContentType="application/vnd.openxmlformats-officedocument.presentationml.tags+xml"/>
  <Override PartName="/ppt/tags/tag3363.xml" ContentType="application/vnd.openxmlformats-officedocument.presentationml.tags+xml"/>
  <Override PartName="/ppt/tags/tag3364.xml" ContentType="application/vnd.openxmlformats-officedocument.presentationml.tags+xml"/>
  <Override PartName="/ppt/tags/tag3365.xml" ContentType="application/vnd.openxmlformats-officedocument.presentationml.tags+xml"/>
  <Override PartName="/ppt/tags/tag3366.xml" ContentType="application/vnd.openxmlformats-officedocument.presentationml.tags+xml"/>
  <Override PartName="/ppt/tags/tag3367.xml" ContentType="application/vnd.openxmlformats-officedocument.presentationml.tags+xml"/>
  <Override PartName="/ppt/tags/tag3368.xml" ContentType="application/vnd.openxmlformats-officedocument.presentationml.tags+xml"/>
  <Override PartName="/ppt/tags/tag3369.xml" ContentType="application/vnd.openxmlformats-officedocument.presentationml.tags+xml"/>
  <Override PartName="/ppt/tags/tag3370.xml" ContentType="application/vnd.openxmlformats-officedocument.presentationml.tags+xml"/>
  <Override PartName="/ppt/tags/tag3371.xml" ContentType="application/vnd.openxmlformats-officedocument.presentationml.tags+xml"/>
  <Override PartName="/ppt/tags/tag3372.xml" ContentType="application/vnd.openxmlformats-officedocument.presentationml.tags+xml"/>
  <Override PartName="/ppt/tags/tag3373.xml" ContentType="application/vnd.openxmlformats-officedocument.presentationml.tags+xml"/>
  <Override PartName="/ppt/tags/tag3374.xml" ContentType="application/vnd.openxmlformats-officedocument.presentationml.tags+xml"/>
  <Override PartName="/ppt/tags/tag3375.xml" ContentType="application/vnd.openxmlformats-officedocument.presentationml.tags+xml"/>
  <Override PartName="/ppt/tags/tag3376.xml" ContentType="application/vnd.openxmlformats-officedocument.presentationml.tags+xml"/>
  <Override PartName="/ppt/tags/tag3377.xml" ContentType="application/vnd.openxmlformats-officedocument.presentationml.tags+xml"/>
  <Override PartName="/ppt/tags/tag3378.xml" ContentType="application/vnd.openxmlformats-officedocument.presentationml.tags+xml"/>
  <Override PartName="/ppt/tags/tag3379.xml" ContentType="application/vnd.openxmlformats-officedocument.presentationml.tags+xml"/>
  <Override PartName="/ppt/tags/tag3380.xml" ContentType="application/vnd.openxmlformats-officedocument.presentationml.tags+xml"/>
  <Override PartName="/ppt/tags/tag3381.xml" ContentType="application/vnd.openxmlformats-officedocument.presentationml.tags+xml"/>
  <Override PartName="/ppt/tags/tag3382.xml" ContentType="application/vnd.openxmlformats-officedocument.presentationml.tags+xml"/>
  <Override PartName="/ppt/tags/tag3383.xml" ContentType="application/vnd.openxmlformats-officedocument.presentationml.tags+xml"/>
  <Override PartName="/ppt/tags/tag3384.xml" ContentType="application/vnd.openxmlformats-officedocument.presentationml.tags+xml"/>
  <Override PartName="/ppt/tags/tag3385.xml" ContentType="application/vnd.openxmlformats-officedocument.presentationml.tags+xml"/>
  <Override PartName="/ppt/tags/tag3386.xml" ContentType="application/vnd.openxmlformats-officedocument.presentationml.tags+xml"/>
  <Override PartName="/ppt/tags/tag3387.xml" ContentType="application/vnd.openxmlformats-officedocument.presentationml.tags+xml"/>
  <Override PartName="/ppt/tags/tag3388.xml" ContentType="application/vnd.openxmlformats-officedocument.presentationml.tags+xml"/>
  <Override PartName="/ppt/tags/tag3389.xml" ContentType="application/vnd.openxmlformats-officedocument.presentationml.tags+xml"/>
  <Override PartName="/ppt/tags/tag3390.xml" ContentType="application/vnd.openxmlformats-officedocument.presentationml.tags+xml"/>
  <Override PartName="/ppt/notesSlides/notesSlide104.xml" ContentType="application/vnd.openxmlformats-officedocument.presentationml.notesSlide+xml"/>
  <Override PartName="/ppt/tags/tag3391.xml" ContentType="application/vnd.openxmlformats-officedocument.presentationml.tags+xml"/>
  <Override PartName="/ppt/tags/tag3392.xml" ContentType="application/vnd.openxmlformats-officedocument.presentationml.tags+xml"/>
  <Override PartName="/ppt/tags/tag3393.xml" ContentType="application/vnd.openxmlformats-officedocument.presentationml.tags+xml"/>
  <Override PartName="/ppt/tags/tag3394.xml" ContentType="application/vnd.openxmlformats-officedocument.presentationml.tags+xml"/>
  <Override PartName="/ppt/tags/tag3395.xml" ContentType="application/vnd.openxmlformats-officedocument.presentationml.tags+xml"/>
  <Override PartName="/ppt/tags/tag3396.xml" ContentType="application/vnd.openxmlformats-officedocument.presentationml.tags+xml"/>
  <Override PartName="/ppt/tags/tag3397.xml" ContentType="application/vnd.openxmlformats-officedocument.presentationml.tags+xml"/>
  <Override PartName="/ppt/tags/tag3398.xml" ContentType="application/vnd.openxmlformats-officedocument.presentationml.tags+xml"/>
  <Override PartName="/ppt/tags/tag3399.xml" ContentType="application/vnd.openxmlformats-officedocument.presentationml.tags+xml"/>
  <Override PartName="/ppt/tags/tag3400.xml" ContentType="application/vnd.openxmlformats-officedocument.presentationml.tags+xml"/>
  <Override PartName="/ppt/tags/tag3401.xml" ContentType="application/vnd.openxmlformats-officedocument.presentationml.tags+xml"/>
  <Override PartName="/ppt/tags/tag3402.xml" ContentType="application/vnd.openxmlformats-officedocument.presentationml.tags+xml"/>
  <Override PartName="/ppt/tags/tag3403.xml" ContentType="application/vnd.openxmlformats-officedocument.presentationml.tags+xml"/>
  <Override PartName="/ppt/tags/tag3404.xml" ContentType="application/vnd.openxmlformats-officedocument.presentationml.tags+xml"/>
  <Override PartName="/ppt/tags/tag3405.xml" ContentType="application/vnd.openxmlformats-officedocument.presentationml.tags+xml"/>
  <Override PartName="/ppt/tags/tag3406.xml" ContentType="application/vnd.openxmlformats-officedocument.presentationml.tags+xml"/>
  <Override PartName="/ppt/tags/tag3407.xml" ContentType="application/vnd.openxmlformats-officedocument.presentationml.tags+xml"/>
  <Override PartName="/ppt/tags/tag3408.xml" ContentType="application/vnd.openxmlformats-officedocument.presentationml.tags+xml"/>
  <Override PartName="/ppt/tags/tag3409.xml" ContentType="application/vnd.openxmlformats-officedocument.presentationml.tags+xml"/>
  <Override PartName="/ppt/tags/tag3410.xml" ContentType="application/vnd.openxmlformats-officedocument.presentationml.tags+xml"/>
  <Override PartName="/ppt/tags/tag3411.xml" ContentType="application/vnd.openxmlformats-officedocument.presentationml.tags+xml"/>
  <Override PartName="/ppt/tags/tag3412.xml" ContentType="application/vnd.openxmlformats-officedocument.presentationml.tags+xml"/>
  <Override PartName="/ppt/tags/tag3413.xml" ContentType="application/vnd.openxmlformats-officedocument.presentationml.tags+xml"/>
  <Override PartName="/ppt/tags/tag3414.xml" ContentType="application/vnd.openxmlformats-officedocument.presentationml.tags+xml"/>
  <Override PartName="/ppt/tags/tag3415.xml" ContentType="application/vnd.openxmlformats-officedocument.presentationml.tags+xml"/>
  <Override PartName="/ppt/tags/tag3416.xml" ContentType="application/vnd.openxmlformats-officedocument.presentationml.tags+xml"/>
  <Override PartName="/ppt/tags/tag3417.xml" ContentType="application/vnd.openxmlformats-officedocument.presentationml.tags+xml"/>
  <Override PartName="/ppt/tags/tag3418.xml" ContentType="application/vnd.openxmlformats-officedocument.presentationml.tags+xml"/>
  <Override PartName="/ppt/tags/tag3419.xml" ContentType="application/vnd.openxmlformats-officedocument.presentationml.tags+xml"/>
  <Override PartName="/ppt/tags/tag3420.xml" ContentType="application/vnd.openxmlformats-officedocument.presentationml.tags+xml"/>
  <Override PartName="/ppt/tags/tag3421.xml" ContentType="application/vnd.openxmlformats-officedocument.presentationml.tags+xml"/>
  <Override PartName="/ppt/tags/tag3422.xml" ContentType="application/vnd.openxmlformats-officedocument.presentationml.tags+xml"/>
  <Override PartName="/ppt/tags/tag3423.xml" ContentType="application/vnd.openxmlformats-officedocument.presentationml.tags+xml"/>
  <Override PartName="/ppt/tags/tag3424.xml" ContentType="application/vnd.openxmlformats-officedocument.presentationml.tags+xml"/>
  <Override PartName="/ppt/tags/tag3425.xml" ContentType="application/vnd.openxmlformats-officedocument.presentationml.tags+xml"/>
  <Override PartName="/ppt/tags/tag3426.xml" ContentType="application/vnd.openxmlformats-officedocument.presentationml.tags+xml"/>
  <Override PartName="/ppt/tags/tag3427.xml" ContentType="application/vnd.openxmlformats-officedocument.presentationml.tags+xml"/>
  <Override PartName="/ppt/tags/tag3428.xml" ContentType="application/vnd.openxmlformats-officedocument.presentationml.tags+xml"/>
  <Override PartName="/ppt/tags/tag3429.xml" ContentType="application/vnd.openxmlformats-officedocument.presentationml.tags+xml"/>
  <Override PartName="/ppt/tags/tag3430.xml" ContentType="application/vnd.openxmlformats-officedocument.presentationml.tags+xml"/>
  <Override PartName="/ppt/tags/tag3431.xml" ContentType="application/vnd.openxmlformats-officedocument.presentationml.tags+xml"/>
  <Override PartName="/ppt/tags/tag3432.xml" ContentType="application/vnd.openxmlformats-officedocument.presentationml.tags+xml"/>
  <Override PartName="/ppt/tags/tag3433.xml" ContentType="application/vnd.openxmlformats-officedocument.presentationml.tags+xml"/>
  <Override PartName="/ppt/tags/tag3434.xml" ContentType="application/vnd.openxmlformats-officedocument.presentationml.tags+xml"/>
  <Override PartName="/ppt/tags/tag3435.xml" ContentType="application/vnd.openxmlformats-officedocument.presentationml.tags+xml"/>
  <Override PartName="/ppt/tags/tag3436.xml" ContentType="application/vnd.openxmlformats-officedocument.presentationml.tags+xml"/>
  <Override PartName="/ppt/tags/tag3437.xml" ContentType="application/vnd.openxmlformats-officedocument.presentationml.tags+xml"/>
  <Override PartName="/ppt/tags/tag3438.xml" ContentType="application/vnd.openxmlformats-officedocument.presentationml.tags+xml"/>
  <Override PartName="/ppt/tags/tag3439.xml" ContentType="application/vnd.openxmlformats-officedocument.presentationml.tags+xml"/>
  <Override PartName="/ppt/tags/tag3440.xml" ContentType="application/vnd.openxmlformats-officedocument.presentationml.tags+xml"/>
  <Override PartName="/ppt/tags/tag3441.xml" ContentType="application/vnd.openxmlformats-officedocument.presentationml.tags+xml"/>
  <Override PartName="/ppt/tags/tag3442.xml" ContentType="application/vnd.openxmlformats-officedocument.presentationml.tags+xml"/>
  <Override PartName="/ppt/tags/tag3443.xml" ContentType="application/vnd.openxmlformats-officedocument.presentationml.tags+xml"/>
  <Override PartName="/ppt/tags/tag3444.xml" ContentType="application/vnd.openxmlformats-officedocument.presentationml.tags+xml"/>
  <Override PartName="/ppt/tags/tag3445.xml" ContentType="application/vnd.openxmlformats-officedocument.presentationml.tags+xml"/>
  <Override PartName="/ppt/tags/tag3446.xml" ContentType="application/vnd.openxmlformats-officedocument.presentationml.tags+xml"/>
  <Override PartName="/ppt/tags/tag3447.xml" ContentType="application/vnd.openxmlformats-officedocument.presentationml.tags+xml"/>
  <Override PartName="/ppt/tags/tag3448.xml" ContentType="application/vnd.openxmlformats-officedocument.presentationml.tags+xml"/>
  <Override PartName="/ppt/tags/tag3449.xml" ContentType="application/vnd.openxmlformats-officedocument.presentationml.tags+xml"/>
  <Override PartName="/ppt/tags/tag3450.xml" ContentType="application/vnd.openxmlformats-officedocument.presentationml.tags+xml"/>
  <Override PartName="/ppt/tags/tag3451.xml" ContentType="application/vnd.openxmlformats-officedocument.presentationml.tags+xml"/>
  <Override PartName="/ppt/tags/tag3452.xml" ContentType="application/vnd.openxmlformats-officedocument.presentationml.tags+xml"/>
  <Override PartName="/ppt/tags/tag3453.xml" ContentType="application/vnd.openxmlformats-officedocument.presentationml.tags+xml"/>
  <Override PartName="/ppt/tags/tag3454.xml" ContentType="application/vnd.openxmlformats-officedocument.presentationml.tags+xml"/>
  <Override PartName="/ppt/tags/tag3455.xml" ContentType="application/vnd.openxmlformats-officedocument.presentationml.tags+xml"/>
  <Override PartName="/ppt/tags/tag3456.xml" ContentType="application/vnd.openxmlformats-officedocument.presentationml.tags+xml"/>
  <Override PartName="/ppt/tags/tag3457.xml" ContentType="application/vnd.openxmlformats-officedocument.presentationml.tags+xml"/>
  <Override PartName="/ppt/tags/tag3458.xml" ContentType="application/vnd.openxmlformats-officedocument.presentationml.tags+xml"/>
  <Override PartName="/ppt/tags/tag3459.xml" ContentType="application/vnd.openxmlformats-officedocument.presentationml.tags+xml"/>
  <Override PartName="/ppt/tags/tag3460.xml" ContentType="application/vnd.openxmlformats-officedocument.presentationml.tags+xml"/>
  <Override PartName="/ppt/tags/tag3461.xml" ContentType="application/vnd.openxmlformats-officedocument.presentationml.tags+xml"/>
  <Override PartName="/ppt/tags/tag3462.xml" ContentType="application/vnd.openxmlformats-officedocument.presentationml.tags+xml"/>
  <Override PartName="/ppt/tags/tag3463.xml" ContentType="application/vnd.openxmlformats-officedocument.presentationml.tags+xml"/>
  <Override PartName="/ppt/tags/tag3464.xml" ContentType="application/vnd.openxmlformats-officedocument.presentationml.tags+xml"/>
  <Override PartName="/ppt/tags/tag3465.xml" ContentType="application/vnd.openxmlformats-officedocument.presentationml.tags+xml"/>
  <Override PartName="/ppt/tags/tag3466.xml" ContentType="application/vnd.openxmlformats-officedocument.presentationml.tags+xml"/>
  <Override PartName="/ppt/tags/tag3467.xml" ContentType="application/vnd.openxmlformats-officedocument.presentationml.tags+xml"/>
  <Override PartName="/ppt/tags/tag3468.xml" ContentType="application/vnd.openxmlformats-officedocument.presentationml.tags+xml"/>
  <Override PartName="/ppt/tags/tag3469.xml" ContentType="application/vnd.openxmlformats-officedocument.presentationml.tags+xml"/>
  <Override PartName="/ppt/tags/tag3470.xml" ContentType="application/vnd.openxmlformats-officedocument.presentationml.tags+xml"/>
  <Override PartName="/ppt/tags/tag3471.xml" ContentType="application/vnd.openxmlformats-officedocument.presentationml.tags+xml"/>
  <Override PartName="/ppt/tags/tag3472.xml" ContentType="application/vnd.openxmlformats-officedocument.presentationml.tags+xml"/>
  <Override PartName="/ppt/tags/tag3473.xml" ContentType="application/vnd.openxmlformats-officedocument.presentationml.tags+xml"/>
  <Override PartName="/ppt/tags/tag3474.xml" ContentType="application/vnd.openxmlformats-officedocument.presentationml.tags+xml"/>
  <Override PartName="/ppt/tags/tag3475.xml" ContentType="application/vnd.openxmlformats-officedocument.presentationml.tags+xml"/>
  <Override PartName="/ppt/tags/tag3476.xml" ContentType="application/vnd.openxmlformats-officedocument.presentationml.tags+xml"/>
  <Override PartName="/ppt/tags/tag3477.xml" ContentType="application/vnd.openxmlformats-officedocument.presentationml.tags+xml"/>
  <Override PartName="/ppt/tags/tag3478.xml" ContentType="application/vnd.openxmlformats-officedocument.presentationml.tags+xml"/>
  <Override PartName="/ppt/tags/tag3479.xml" ContentType="application/vnd.openxmlformats-officedocument.presentationml.tags+xml"/>
  <Override PartName="/ppt/tags/tag3480.xml" ContentType="application/vnd.openxmlformats-officedocument.presentationml.tags+xml"/>
  <Override PartName="/ppt/tags/tag3481.xml" ContentType="application/vnd.openxmlformats-officedocument.presentationml.tags+xml"/>
  <Override PartName="/ppt/tags/tag3482.xml" ContentType="application/vnd.openxmlformats-officedocument.presentationml.tags+xml"/>
  <Override PartName="/ppt/tags/tag3483.xml" ContentType="application/vnd.openxmlformats-officedocument.presentationml.tags+xml"/>
  <Override PartName="/ppt/tags/tag3484.xml" ContentType="application/vnd.openxmlformats-officedocument.presentationml.tags+xml"/>
  <Override PartName="/ppt/tags/tag3485.xml" ContentType="application/vnd.openxmlformats-officedocument.presentationml.tags+xml"/>
  <Override PartName="/ppt/tags/tag3486.xml" ContentType="application/vnd.openxmlformats-officedocument.presentationml.tags+xml"/>
  <Override PartName="/ppt/tags/tag3487.xml" ContentType="application/vnd.openxmlformats-officedocument.presentationml.tags+xml"/>
  <Override PartName="/ppt/tags/tag3488.xml" ContentType="application/vnd.openxmlformats-officedocument.presentationml.tags+xml"/>
  <Override PartName="/ppt/tags/tag3489.xml" ContentType="application/vnd.openxmlformats-officedocument.presentationml.tags+xml"/>
  <Override PartName="/ppt/tags/tag3490.xml" ContentType="application/vnd.openxmlformats-officedocument.presentationml.tags+xml"/>
  <Override PartName="/ppt/tags/tag3491.xml" ContentType="application/vnd.openxmlformats-officedocument.presentationml.tags+xml"/>
  <Override PartName="/ppt/tags/tag3492.xml" ContentType="application/vnd.openxmlformats-officedocument.presentationml.tags+xml"/>
  <Override PartName="/ppt/tags/tag3493.xml" ContentType="application/vnd.openxmlformats-officedocument.presentationml.tags+xml"/>
  <Override PartName="/ppt/tags/tag3494.xml" ContentType="application/vnd.openxmlformats-officedocument.presentationml.tags+xml"/>
  <Override PartName="/ppt/tags/tag3495.xml" ContentType="application/vnd.openxmlformats-officedocument.presentationml.tags+xml"/>
  <Override PartName="/ppt/notesSlides/notesSlide105.xml" ContentType="application/vnd.openxmlformats-officedocument.presentationml.notesSlide+xml"/>
  <Override PartName="/ppt/tags/tag3496.xml" ContentType="application/vnd.openxmlformats-officedocument.presentationml.tags+xml"/>
  <Override PartName="/ppt/tags/tag3497.xml" ContentType="application/vnd.openxmlformats-officedocument.presentationml.tags+xml"/>
  <Override PartName="/ppt/tags/tag3498.xml" ContentType="application/vnd.openxmlformats-officedocument.presentationml.tags+xml"/>
  <Override PartName="/ppt/tags/tag3499.xml" ContentType="application/vnd.openxmlformats-officedocument.presentationml.tags+xml"/>
  <Override PartName="/ppt/tags/tag3500.xml" ContentType="application/vnd.openxmlformats-officedocument.presentationml.tags+xml"/>
  <Override PartName="/ppt/tags/tag3501.xml" ContentType="application/vnd.openxmlformats-officedocument.presentationml.tags+xml"/>
  <Override PartName="/ppt/tags/tag3502.xml" ContentType="application/vnd.openxmlformats-officedocument.presentationml.tags+xml"/>
  <Override PartName="/ppt/tags/tag3503.xml" ContentType="application/vnd.openxmlformats-officedocument.presentationml.tags+xml"/>
  <Override PartName="/ppt/tags/tag3504.xml" ContentType="application/vnd.openxmlformats-officedocument.presentationml.tags+xml"/>
  <Override PartName="/ppt/tags/tag3505.xml" ContentType="application/vnd.openxmlformats-officedocument.presentationml.tags+xml"/>
  <Override PartName="/ppt/tags/tag3506.xml" ContentType="application/vnd.openxmlformats-officedocument.presentationml.tags+xml"/>
  <Override PartName="/ppt/tags/tag3507.xml" ContentType="application/vnd.openxmlformats-officedocument.presentationml.tags+xml"/>
  <Override PartName="/ppt/tags/tag3508.xml" ContentType="application/vnd.openxmlformats-officedocument.presentationml.tags+xml"/>
  <Override PartName="/ppt/tags/tag3509.xml" ContentType="application/vnd.openxmlformats-officedocument.presentationml.tags+xml"/>
  <Override PartName="/ppt/tags/tag3510.xml" ContentType="application/vnd.openxmlformats-officedocument.presentationml.tags+xml"/>
  <Override PartName="/ppt/tags/tag3511.xml" ContentType="application/vnd.openxmlformats-officedocument.presentationml.tags+xml"/>
  <Override PartName="/ppt/tags/tag3512.xml" ContentType="application/vnd.openxmlformats-officedocument.presentationml.tags+xml"/>
  <Override PartName="/ppt/tags/tag3513.xml" ContentType="application/vnd.openxmlformats-officedocument.presentationml.tags+xml"/>
  <Override PartName="/ppt/tags/tag3514.xml" ContentType="application/vnd.openxmlformats-officedocument.presentationml.tags+xml"/>
  <Override PartName="/ppt/tags/tag3515.xml" ContentType="application/vnd.openxmlformats-officedocument.presentationml.tags+xml"/>
  <Override PartName="/ppt/tags/tag3516.xml" ContentType="application/vnd.openxmlformats-officedocument.presentationml.tags+xml"/>
  <Override PartName="/ppt/tags/tag3517.xml" ContentType="application/vnd.openxmlformats-officedocument.presentationml.tags+xml"/>
  <Override PartName="/ppt/tags/tag3518.xml" ContentType="application/vnd.openxmlformats-officedocument.presentationml.tags+xml"/>
  <Override PartName="/ppt/tags/tag3519.xml" ContentType="application/vnd.openxmlformats-officedocument.presentationml.tags+xml"/>
  <Override PartName="/ppt/tags/tag3520.xml" ContentType="application/vnd.openxmlformats-officedocument.presentationml.tags+xml"/>
  <Override PartName="/ppt/tags/tag3521.xml" ContentType="application/vnd.openxmlformats-officedocument.presentationml.tags+xml"/>
  <Override PartName="/ppt/tags/tag3522.xml" ContentType="application/vnd.openxmlformats-officedocument.presentationml.tags+xml"/>
  <Override PartName="/ppt/tags/tag3523.xml" ContentType="application/vnd.openxmlformats-officedocument.presentationml.tags+xml"/>
  <Override PartName="/ppt/tags/tag3524.xml" ContentType="application/vnd.openxmlformats-officedocument.presentationml.tags+xml"/>
  <Override PartName="/ppt/tags/tag3525.xml" ContentType="application/vnd.openxmlformats-officedocument.presentationml.tags+xml"/>
  <Override PartName="/ppt/tags/tag3526.xml" ContentType="application/vnd.openxmlformats-officedocument.presentationml.tags+xml"/>
  <Override PartName="/ppt/tags/tag3527.xml" ContentType="application/vnd.openxmlformats-officedocument.presentationml.tags+xml"/>
  <Override PartName="/ppt/tags/tag3528.xml" ContentType="application/vnd.openxmlformats-officedocument.presentationml.tags+xml"/>
  <Override PartName="/ppt/tags/tag3529.xml" ContentType="application/vnd.openxmlformats-officedocument.presentationml.tags+xml"/>
  <Override PartName="/ppt/tags/tag3530.xml" ContentType="application/vnd.openxmlformats-officedocument.presentationml.tags+xml"/>
  <Override PartName="/ppt/tags/tag3531.xml" ContentType="application/vnd.openxmlformats-officedocument.presentationml.tags+xml"/>
  <Override PartName="/ppt/tags/tag3532.xml" ContentType="application/vnd.openxmlformats-officedocument.presentationml.tags+xml"/>
  <Override PartName="/ppt/tags/tag3533.xml" ContentType="application/vnd.openxmlformats-officedocument.presentationml.tags+xml"/>
  <Override PartName="/ppt/tags/tag3534.xml" ContentType="application/vnd.openxmlformats-officedocument.presentationml.tags+xml"/>
  <Override PartName="/ppt/tags/tag3535.xml" ContentType="application/vnd.openxmlformats-officedocument.presentationml.tags+xml"/>
  <Override PartName="/ppt/tags/tag3536.xml" ContentType="application/vnd.openxmlformats-officedocument.presentationml.tags+xml"/>
  <Override PartName="/ppt/tags/tag3537.xml" ContentType="application/vnd.openxmlformats-officedocument.presentationml.tags+xml"/>
  <Override PartName="/ppt/tags/tag3538.xml" ContentType="application/vnd.openxmlformats-officedocument.presentationml.tags+xml"/>
  <Override PartName="/ppt/tags/tag3539.xml" ContentType="application/vnd.openxmlformats-officedocument.presentationml.tags+xml"/>
  <Override PartName="/ppt/tags/tag3540.xml" ContentType="application/vnd.openxmlformats-officedocument.presentationml.tags+xml"/>
  <Override PartName="/ppt/tags/tag3541.xml" ContentType="application/vnd.openxmlformats-officedocument.presentationml.tags+xml"/>
  <Override PartName="/ppt/tags/tag3542.xml" ContentType="application/vnd.openxmlformats-officedocument.presentationml.tags+xml"/>
  <Override PartName="/ppt/tags/tag3543.xml" ContentType="application/vnd.openxmlformats-officedocument.presentationml.tags+xml"/>
  <Override PartName="/ppt/tags/tag3544.xml" ContentType="application/vnd.openxmlformats-officedocument.presentationml.tags+xml"/>
  <Override PartName="/ppt/tags/tag3545.xml" ContentType="application/vnd.openxmlformats-officedocument.presentationml.tags+xml"/>
  <Override PartName="/ppt/tags/tag3546.xml" ContentType="application/vnd.openxmlformats-officedocument.presentationml.tags+xml"/>
  <Override PartName="/ppt/tags/tag3547.xml" ContentType="application/vnd.openxmlformats-officedocument.presentationml.tags+xml"/>
  <Override PartName="/ppt/tags/tag3548.xml" ContentType="application/vnd.openxmlformats-officedocument.presentationml.tags+xml"/>
  <Override PartName="/ppt/tags/tag3549.xml" ContentType="application/vnd.openxmlformats-officedocument.presentationml.tags+xml"/>
  <Override PartName="/ppt/tags/tag3550.xml" ContentType="application/vnd.openxmlformats-officedocument.presentationml.tags+xml"/>
  <Override PartName="/ppt/tags/tag3551.xml" ContentType="application/vnd.openxmlformats-officedocument.presentationml.tags+xml"/>
  <Override PartName="/ppt/tags/tag3552.xml" ContentType="application/vnd.openxmlformats-officedocument.presentationml.tags+xml"/>
  <Override PartName="/ppt/tags/tag3553.xml" ContentType="application/vnd.openxmlformats-officedocument.presentationml.tags+xml"/>
  <Override PartName="/ppt/tags/tag3554.xml" ContentType="application/vnd.openxmlformats-officedocument.presentationml.tags+xml"/>
  <Override PartName="/ppt/tags/tag3555.xml" ContentType="application/vnd.openxmlformats-officedocument.presentationml.tags+xml"/>
  <Override PartName="/ppt/tags/tag3556.xml" ContentType="application/vnd.openxmlformats-officedocument.presentationml.tags+xml"/>
  <Override PartName="/ppt/notesSlides/notesSlide106.xml" ContentType="application/vnd.openxmlformats-officedocument.presentationml.notesSlide+xml"/>
  <Override PartName="/ppt/tags/tag3557.xml" ContentType="application/vnd.openxmlformats-officedocument.presentationml.tags+xml"/>
  <Override PartName="/ppt/tags/tag3558.xml" ContentType="application/vnd.openxmlformats-officedocument.presentationml.tags+xml"/>
  <Override PartName="/ppt/tags/tag3559.xml" ContentType="application/vnd.openxmlformats-officedocument.presentationml.tags+xml"/>
  <Override PartName="/ppt/tags/tag3560.xml" ContentType="application/vnd.openxmlformats-officedocument.presentationml.tags+xml"/>
  <Override PartName="/ppt/tags/tag3561.xml" ContentType="application/vnd.openxmlformats-officedocument.presentationml.tags+xml"/>
  <Override PartName="/ppt/tags/tag3562.xml" ContentType="application/vnd.openxmlformats-officedocument.presentationml.tags+xml"/>
  <Override PartName="/ppt/tags/tag3563.xml" ContentType="application/vnd.openxmlformats-officedocument.presentationml.tags+xml"/>
  <Override PartName="/ppt/tags/tag3564.xml" ContentType="application/vnd.openxmlformats-officedocument.presentationml.tags+xml"/>
  <Override PartName="/ppt/tags/tag3565.xml" ContentType="application/vnd.openxmlformats-officedocument.presentationml.tags+xml"/>
  <Override PartName="/ppt/tags/tag3566.xml" ContentType="application/vnd.openxmlformats-officedocument.presentationml.tags+xml"/>
  <Override PartName="/ppt/tags/tag3567.xml" ContentType="application/vnd.openxmlformats-officedocument.presentationml.tags+xml"/>
  <Override PartName="/ppt/tags/tag3568.xml" ContentType="application/vnd.openxmlformats-officedocument.presentationml.tags+xml"/>
  <Override PartName="/ppt/tags/tag3569.xml" ContentType="application/vnd.openxmlformats-officedocument.presentationml.tags+xml"/>
  <Override PartName="/ppt/tags/tag3570.xml" ContentType="application/vnd.openxmlformats-officedocument.presentationml.tags+xml"/>
  <Override PartName="/ppt/tags/tag3571.xml" ContentType="application/vnd.openxmlformats-officedocument.presentationml.tags+xml"/>
  <Override PartName="/ppt/tags/tag3572.xml" ContentType="application/vnd.openxmlformats-officedocument.presentationml.tags+xml"/>
  <Override PartName="/ppt/tags/tag3573.xml" ContentType="application/vnd.openxmlformats-officedocument.presentationml.tags+xml"/>
  <Override PartName="/ppt/tags/tag3574.xml" ContentType="application/vnd.openxmlformats-officedocument.presentationml.tags+xml"/>
  <Override PartName="/ppt/tags/tag3575.xml" ContentType="application/vnd.openxmlformats-officedocument.presentationml.tags+xml"/>
  <Override PartName="/ppt/tags/tag3576.xml" ContentType="application/vnd.openxmlformats-officedocument.presentationml.tags+xml"/>
  <Override PartName="/ppt/tags/tag3577.xml" ContentType="application/vnd.openxmlformats-officedocument.presentationml.tags+xml"/>
  <Override PartName="/ppt/tags/tag3578.xml" ContentType="application/vnd.openxmlformats-officedocument.presentationml.tags+xml"/>
  <Override PartName="/ppt/tags/tag3579.xml" ContentType="application/vnd.openxmlformats-officedocument.presentationml.tags+xml"/>
  <Override PartName="/ppt/tags/tag3580.xml" ContentType="application/vnd.openxmlformats-officedocument.presentationml.tags+xml"/>
  <Override PartName="/ppt/tags/tag3581.xml" ContentType="application/vnd.openxmlformats-officedocument.presentationml.tags+xml"/>
  <Override PartName="/ppt/tags/tag3582.xml" ContentType="application/vnd.openxmlformats-officedocument.presentationml.tags+xml"/>
  <Override PartName="/ppt/tags/tag3583.xml" ContentType="application/vnd.openxmlformats-officedocument.presentationml.tags+xml"/>
  <Override PartName="/ppt/notesSlides/notesSlide107.xml" ContentType="application/vnd.openxmlformats-officedocument.presentationml.notesSlide+xml"/>
  <Override PartName="/ppt/tags/tag3584.xml" ContentType="application/vnd.openxmlformats-officedocument.presentationml.tags+xml"/>
  <Override PartName="/ppt/tags/tag3585.xml" ContentType="application/vnd.openxmlformats-officedocument.presentationml.tags+xml"/>
  <Override PartName="/ppt/tags/tag3586.xml" ContentType="application/vnd.openxmlformats-officedocument.presentationml.tags+xml"/>
  <Override PartName="/ppt/tags/tag3587.xml" ContentType="application/vnd.openxmlformats-officedocument.presentationml.tags+xml"/>
  <Override PartName="/ppt/tags/tag3588.xml" ContentType="application/vnd.openxmlformats-officedocument.presentationml.tags+xml"/>
  <Override PartName="/ppt/tags/tag3589.xml" ContentType="application/vnd.openxmlformats-officedocument.presentationml.tags+xml"/>
  <Override PartName="/ppt/tags/tag3590.xml" ContentType="application/vnd.openxmlformats-officedocument.presentationml.tags+xml"/>
  <Override PartName="/ppt/tags/tag3591.xml" ContentType="application/vnd.openxmlformats-officedocument.presentationml.tags+xml"/>
  <Override PartName="/ppt/tags/tag3592.xml" ContentType="application/vnd.openxmlformats-officedocument.presentationml.tags+xml"/>
  <Override PartName="/ppt/tags/tag3593.xml" ContentType="application/vnd.openxmlformats-officedocument.presentationml.tags+xml"/>
  <Override PartName="/ppt/tags/tag3594.xml" ContentType="application/vnd.openxmlformats-officedocument.presentationml.tags+xml"/>
  <Override PartName="/ppt/tags/tag3595.xml" ContentType="application/vnd.openxmlformats-officedocument.presentationml.tags+xml"/>
  <Override PartName="/ppt/tags/tag3596.xml" ContentType="application/vnd.openxmlformats-officedocument.presentationml.tags+xml"/>
  <Override PartName="/ppt/tags/tag3597.xml" ContentType="application/vnd.openxmlformats-officedocument.presentationml.tags+xml"/>
  <Override PartName="/ppt/tags/tag3598.xml" ContentType="application/vnd.openxmlformats-officedocument.presentationml.tags+xml"/>
  <Override PartName="/ppt/tags/tag3599.xml" ContentType="application/vnd.openxmlformats-officedocument.presentationml.tags+xml"/>
  <Override PartName="/ppt/tags/tag3600.xml" ContentType="application/vnd.openxmlformats-officedocument.presentationml.tags+xml"/>
  <Override PartName="/ppt/tags/tag3601.xml" ContentType="application/vnd.openxmlformats-officedocument.presentationml.tags+xml"/>
  <Override PartName="/ppt/tags/tag3602.xml" ContentType="application/vnd.openxmlformats-officedocument.presentationml.tags+xml"/>
  <Override PartName="/ppt/tags/tag3603.xml" ContentType="application/vnd.openxmlformats-officedocument.presentationml.tags+xml"/>
  <Override PartName="/ppt/tags/tag3604.xml" ContentType="application/vnd.openxmlformats-officedocument.presentationml.tags+xml"/>
  <Override PartName="/ppt/tags/tag3605.xml" ContentType="application/vnd.openxmlformats-officedocument.presentationml.tags+xml"/>
  <Override PartName="/ppt/tags/tag3606.xml" ContentType="application/vnd.openxmlformats-officedocument.presentationml.tags+xml"/>
  <Override PartName="/ppt/tags/tag3607.xml" ContentType="application/vnd.openxmlformats-officedocument.presentationml.tags+xml"/>
  <Override PartName="/ppt/tags/tag3608.xml" ContentType="application/vnd.openxmlformats-officedocument.presentationml.tags+xml"/>
  <Override PartName="/ppt/tags/tag3609.xml" ContentType="application/vnd.openxmlformats-officedocument.presentationml.tags+xml"/>
  <Override PartName="/ppt/tags/tag3610.xml" ContentType="application/vnd.openxmlformats-officedocument.presentationml.tags+xml"/>
  <Override PartName="/ppt/tags/tag3611.xml" ContentType="application/vnd.openxmlformats-officedocument.presentationml.tags+xml"/>
  <Override PartName="/ppt/tags/tag3612.xml" ContentType="application/vnd.openxmlformats-officedocument.presentationml.tags+xml"/>
  <Override PartName="/ppt/tags/tag3613.xml" ContentType="application/vnd.openxmlformats-officedocument.presentationml.tags+xml"/>
  <Override PartName="/ppt/tags/tag3614.xml" ContentType="application/vnd.openxmlformats-officedocument.presentationml.tags+xml"/>
  <Override PartName="/ppt/tags/tag3615.xml" ContentType="application/vnd.openxmlformats-officedocument.presentationml.tags+xml"/>
  <Override PartName="/ppt/tags/tag3616.xml" ContentType="application/vnd.openxmlformats-officedocument.presentationml.tags+xml"/>
  <Override PartName="/ppt/tags/tag3617.xml" ContentType="application/vnd.openxmlformats-officedocument.presentationml.tags+xml"/>
  <Override PartName="/ppt/tags/tag3618.xml" ContentType="application/vnd.openxmlformats-officedocument.presentationml.tags+xml"/>
  <Override PartName="/ppt/tags/tag3619.xml" ContentType="application/vnd.openxmlformats-officedocument.presentationml.tags+xml"/>
  <Override PartName="/ppt/tags/tag3620.xml" ContentType="application/vnd.openxmlformats-officedocument.presentationml.tags+xml"/>
  <Override PartName="/ppt/tags/tag3621.xml" ContentType="application/vnd.openxmlformats-officedocument.presentationml.tags+xml"/>
  <Override PartName="/ppt/tags/tag3622.xml" ContentType="application/vnd.openxmlformats-officedocument.presentationml.tags+xml"/>
  <Override PartName="/ppt/tags/tag3623.xml" ContentType="application/vnd.openxmlformats-officedocument.presentationml.tags+xml"/>
  <Override PartName="/ppt/tags/tag3624.xml" ContentType="application/vnd.openxmlformats-officedocument.presentationml.tags+xml"/>
  <Override PartName="/ppt/tags/tag3625.xml" ContentType="application/vnd.openxmlformats-officedocument.presentationml.tags+xml"/>
  <Override PartName="/ppt/notesSlides/notesSlide108.xml" ContentType="application/vnd.openxmlformats-officedocument.presentationml.notesSlide+xml"/>
  <Override PartName="/ppt/tags/tag3626.xml" ContentType="application/vnd.openxmlformats-officedocument.presentationml.tags+xml"/>
  <Override PartName="/ppt/notesSlides/notesSlide109.xml" ContentType="application/vnd.openxmlformats-officedocument.presentationml.notesSlide+xml"/>
  <Override PartName="/ppt/tags/tag3627.xml" ContentType="application/vnd.openxmlformats-officedocument.presentationml.tags+xml"/>
  <Override PartName="/ppt/tags/tag3628.xml" ContentType="application/vnd.openxmlformats-officedocument.presentationml.tags+xml"/>
  <Override PartName="/ppt/tags/tag3629.xml" ContentType="application/vnd.openxmlformats-officedocument.presentationml.tags+xml"/>
  <Override PartName="/ppt/tags/tag3630.xml" ContentType="application/vnd.openxmlformats-officedocument.presentationml.tags+xml"/>
  <Override PartName="/ppt/tags/tag3631.xml" ContentType="application/vnd.openxmlformats-officedocument.presentationml.tags+xml"/>
  <Override PartName="/ppt/tags/tag3632.xml" ContentType="application/vnd.openxmlformats-officedocument.presentationml.tags+xml"/>
  <Override PartName="/ppt/tags/tag3633.xml" ContentType="application/vnd.openxmlformats-officedocument.presentationml.tags+xml"/>
  <Override PartName="/ppt/tags/tag3634.xml" ContentType="application/vnd.openxmlformats-officedocument.presentationml.tags+xml"/>
  <Override PartName="/ppt/tags/tag3635.xml" ContentType="application/vnd.openxmlformats-officedocument.presentationml.tags+xml"/>
  <Override PartName="/ppt/tags/tag3636.xml" ContentType="application/vnd.openxmlformats-officedocument.presentationml.tags+xml"/>
  <Override PartName="/ppt/tags/tag3637.xml" ContentType="application/vnd.openxmlformats-officedocument.presentationml.tags+xml"/>
  <Override PartName="/ppt/tags/tag3638.xml" ContentType="application/vnd.openxmlformats-officedocument.presentationml.tags+xml"/>
  <Override PartName="/ppt/tags/tag3639.xml" ContentType="application/vnd.openxmlformats-officedocument.presentationml.tags+xml"/>
  <Override PartName="/ppt/tags/tag3640.xml" ContentType="application/vnd.openxmlformats-officedocument.presentationml.tags+xml"/>
  <Override PartName="/ppt/tags/tag3641.xml" ContentType="application/vnd.openxmlformats-officedocument.presentationml.tags+xml"/>
  <Override PartName="/ppt/tags/tag3642.xml" ContentType="application/vnd.openxmlformats-officedocument.presentationml.tags+xml"/>
  <Override PartName="/ppt/tags/tag3643.xml" ContentType="application/vnd.openxmlformats-officedocument.presentationml.tags+xml"/>
  <Override PartName="/ppt/tags/tag3644.xml" ContentType="application/vnd.openxmlformats-officedocument.presentationml.tags+xml"/>
  <Override PartName="/ppt/tags/tag3645.xml" ContentType="application/vnd.openxmlformats-officedocument.presentationml.tags+xml"/>
  <Override PartName="/ppt/tags/tag3646.xml" ContentType="application/vnd.openxmlformats-officedocument.presentationml.tags+xml"/>
  <Override PartName="/ppt/tags/tag3647.xml" ContentType="application/vnd.openxmlformats-officedocument.presentationml.tags+xml"/>
  <Override PartName="/ppt/tags/tag3648.xml" ContentType="application/vnd.openxmlformats-officedocument.presentationml.tags+xml"/>
  <Override PartName="/ppt/tags/tag3649.xml" ContentType="application/vnd.openxmlformats-officedocument.presentationml.tags+xml"/>
  <Override PartName="/ppt/tags/tag3650.xml" ContentType="application/vnd.openxmlformats-officedocument.presentationml.tags+xml"/>
  <Override PartName="/ppt/tags/tag3651.xml" ContentType="application/vnd.openxmlformats-officedocument.presentationml.tags+xml"/>
  <Override PartName="/ppt/tags/tag3652.xml" ContentType="application/vnd.openxmlformats-officedocument.presentationml.tags+xml"/>
  <Override PartName="/ppt/tags/tag3653.xml" ContentType="application/vnd.openxmlformats-officedocument.presentationml.tags+xml"/>
  <Override PartName="/ppt/notesSlides/notesSlide110.xml" ContentType="application/vnd.openxmlformats-officedocument.presentationml.notesSlide+xml"/>
  <Override PartName="/ppt/tags/tag3654.xml" ContentType="application/vnd.openxmlformats-officedocument.presentationml.tags+xml"/>
  <Override PartName="/ppt/tags/tag3655.xml" ContentType="application/vnd.openxmlformats-officedocument.presentationml.tags+xml"/>
  <Override PartName="/ppt/tags/tag3656.xml" ContentType="application/vnd.openxmlformats-officedocument.presentationml.tags+xml"/>
  <Override PartName="/ppt/tags/tag3657.xml" ContentType="application/vnd.openxmlformats-officedocument.presentationml.tags+xml"/>
  <Override PartName="/ppt/tags/tag3658.xml" ContentType="application/vnd.openxmlformats-officedocument.presentationml.tags+xml"/>
  <Override PartName="/ppt/tags/tag3659.xml" ContentType="application/vnd.openxmlformats-officedocument.presentationml.tags+xml"/>
  <Override PartName="/ppt/tags/tag3660.xml" ContentType="application/vnd.openxmlformats-officedocument.presentationml.tags+xml"/>
  <Override PartName="/ppt/tags/tag3661.xml" ContentType="application/vnd.openxmlformats-officedocument.presentationml.tags+xml"/>
  <Override PartName="/ppt/tags/tag3662.xml" ContentType="application/vnd.openxmlformats-officedocument.presentationml.tags+xml"/>
  <Override PartName="/ppt/tags/tag3663.xml" ContentType="application/vnd.openxmlformats-officedocument.presentationml.tags+xml"/>
  <Override PartName="/ppt/tags/tag3664.xml" ContentType="application/vnd.openxmlformats-officedocument.presentationml.tags+xml"/>
  <Override PartName="/ppt/tags/tag3665.xml" ContentType="application/vnd.openxmlformats-officedocument.presentationml.tags+xml"/>
  <Override PartName="/ppt/tags/tag3666.xml" ContentType="application/vnd.openxmlformats-officedocument.presentationml.tags+xml"/>
  <Override PartName="/ppt/tags/tag3667.xml" ContentType="application/vnd.openxmlformats-officedocument.presentationml.tags+xml"/>
  <Override PartName="/ppt/tags/tag3668.xml" ContentType="application/vnd.openxmlformats-officedocument.presentationml.tags+xml"/>
  <Override PartName="/ppt/tags/tag3669.xml" ContentType="application/vnd.openxmlformats-officedocument.presentationml.tags+xml"/>
  <Override PartName="/ppt/tags/tag3670.xml" ContentType="application/vnd.openxmlformats-officedocument.presentationml.tags+xml"/>
  <Override PartName="/ppt/tags/tag3671.xml" ContentType="application/vnd.openxmlformats-officedocument.presentationml.tags+xml"/>
  <Override PartName="/ppt/tags/tag3672.xml" ContentType="application/vnd.openxmlformats-officedocument.presentationml.tags+xml"/>
  <Override PartName="/ppt/tags/tag3673.xml" ContentType="application/vnd.openxmlformats-officedocument.presentationml.tags+xml"/>
  <Override PartName="/ppt/tags/tag3674.xml" ContentType="application/vnd.openxmlformats-officedocument.presentationml.tags+xml"/>
  <Override PartName="/ppt/tags/tag3675.xml" ContentType="application/vnd.openxmlformats-officedocument.presentationml.tags+xml"/>
  <Override PartName="/ppt/tags/tag3676.xml" ContentType="application/vnd.openxmlformats-officedocument.presentationml.tags+xml"/>
  <Override PartName="/ppt/tags/tag3677.xml" ContentType="application/vnd.openxmlformats-officedocument.presentationml.tags+xml"/>
  <Override PartName="/ppt/tags/tag3678.xml" ContentType="application/vnd.openxmlformats-officedocument.presentationml.tags+xml"/>
  <Override PartName="/ppt/tags/tag3679.xml" ContentType="application/vnd.openxmlformats-officedocument.presentationml.tags+xml"/>
  <Override PartName="/ppt/tags/tag3680.xml" ContentType="application/vnd.openxmlformats-officedocument.presentationml.tags+xml"/>
  <Override PartName="/ppt/tags/tag3681.xml" ContentType="application/vnd.openxmlformats-officedocument.presentationml.tags+xml"/>
  <Override PartName="/ppt/tags/tag3682.xml" ContentType="application/vnd.openxmlformats-officedocument.presentationml.tags+xml"/>
  <Override PartName="/ppt/tags/tag3683.xml" ContentType="application/vnd.openxmlformats-officedocument.presentationml.tags+xml"/>
  <Override PartName="/ppt/tags/tag3684.xml" ContentType="application/vnd.openxmlformats-officedocument.presentationml.tags+xml"/>
  <Override PartName="/ppt/tags/tag3685.xml" ContentType="application/vnd.openxmlformats-officedocument.presentationml.tags+xml"/>
  <Override PartName="/ppt/tags/tag3686.xml" ContentType="application/vnd.openxmlformats-officedocument.presentationml.tags+xml"/>
  <Override PartName="/ppt/tags/tag3687.xml" ContentType="application/vnd.openxmlformats-officedocument.presentationml.tags+xml"/>
  <Override PartName="/ppt/tags/tag3688.xml" ContentType="application/vnd.openxmlformats-officedocument.presentationml.tags+xml"/>
  <Override PartName="/ppt/tags/tag3689.xml" ContentType="application/vnd.openxmlformats-officedocument.presentationml.tags+xml"/>
  <Override PartName="/ppt/tags/tag3690.xml" ContentType="application/vnd.openxmlformats-officedocument.presentationml.tags+xml"/>
  <Override PartName="/ppt/tags/tag3691.xml" ContentType="application/vnd.openxmlformats-officedocument.presentationml.tags+xml"/>
  <Override PartName="/ppt/tags/tag3692.xml" ContentType="application/vnd.openxmlformats-officedocument.presentationml.tags+xml"/>
  <Override PartName="/ppt/tags/tag3693.xml" ContentType="application/vnd.openxmlformats-officedocument.presentationml.tags+xml"/>
  <Override PartName="/ppt/tags/tag3694.xml" ContentType="application/vnd.openxmlformats-officedocument.presentationml.tags+xml"/>
  <Override PartName="/ppt/tags/tag3695.xml" ContentType="application/vnd.openxmlformats-officedocument.presentationml.tags+xml"/>
  <Override PartName="/ppt/tags/tag3696.xml" ContentType="application/vnd.openxmlformats-officedocument.presentationml.tags+xml"/>
  <Override PartName="/ppt/tags/tag3697.xml" ContentType="application/vnd.openxmlformats-officedocument.presentationml.tags+xml"/>
  <Override PartName="/ppt/tags/tag3698.xml" ContentType="application/vnd.openxmlformats-officedocument.presentationml.tags+xml"/>
  <Override PartName="/ppt/tags/tag3699.xml" ContentType="application/vnd.openxmlformats-officedocument.presentationml.tags+xml"/>
  <Override PartName="/ppt/tags/tag3700.xml" ContentType="application/vnd.openxmlformats-officedocument.presentationml.tags+xml"/>
  <Override PartName="/ppt/tags/tag3701.xml" ContentType="application/vnd.openxmlformats-officedocument.presentationml.tags+xml"/>
  <Override PartName="/ppt/tags/tag3702.xml" ContentType="application/vnd.openxmlformats-officedocument.presentationml.tags+xml"/>
  <Override PartName="/ppt/tags/tag3703.xml" ContentType="application/vnd.openxmlformats-officedocument.presentationml.tags+xml"/>
  <Override PartName="/ppt/tags/tag3704.xml" ContentType="application/vnd.openxmlformats-officedocument.presentationml.tags+xml"/>
  <Override PartName="/ppt/tags/tag3705.xml" ContentType="application/vnd.openxmlformats-officedocument.presentationml.tags+xml"/>
  <Override PartName="/ppt/tags/tag3706.xml" ContentType="application/vnd.openxmlformats-officedocument.presentationml.tags+xml"/>
  <Override PartName="/ppt/notesSlides/notesSlide111.xml" ContentType="application/vnd.openxmlformats-officedocument.presentationml.notesSlide+xml"/>
  <Override PartName="/ppt/tags/tag3707.xml" ContentType="application/vnd.openxmlformats-officedocument.presentationml.tags+xml"/>
  <Override PartName="/ppt/tags/tag3708.xml" ContentType="application/vnd.openxmlformats-officedocument.presentationml.tags+xml"/>
  <Override PartName="/ppt/tags/tag3709.xml" ContentType="application/vnd.openxmlformats-officedocument.presentationml.tags+xml"/>
  <Override PartName="/ppt/tags/tag3710.xml" ContentType="application/vnd.openxmlformats-officedocument.presentationml.tags+xml"/>
  <Override PartName="/ppt/tags/tag3711.xml" ContentType="application/vnd.openxmlformats-officedocument.presentationml.tags+xml"/>
  <Override PartName="/ppt/tags/tag3712.xml" ContentType="application/vnd.openxmlformats-officedocument.presentationml.tags+xml"/>
  <Override PartName="/ppt/tags/tag3713.xml" ContentType="application/vnd.openxmlformats-officedocument.presentationml.tags+xml"/>
  <Override PartName="/ppt/tags/tag3714.xml" ContentType="application/vnd.openxmlformats-officedocument.presentationml.tags+xml"/>
  <Override PartName="/ppt/tags/tag3715.xml" ContentType="application/vnd.openxmlformats-officedocument.presentationml.tags+xml"/>
  <Override PartName="/ppt/tags/tag3716.xml" ContentType="application/vnd.openxmlformats-officedocument.presentationml.tags+xml"/>
  <Override PartName="/ppt/tags/tag3717.xml" ContentType="application/vnd.openxmlformats-officedocument.presentationml.tags+xml"/>
  <Override PartName="/ppt/tags/tag3718.xml" ContentType="application/vnd.openxmlformats-officedocument.presentationml.tags+xml"/>
  <Override PartName="/ppt/tags/tag3719.xml" ContentType="application/vnd.openxmlformats-officedocument.presentationml.tags+xml"/>
  <Override PartName="/ppt/tags/tag3720.xml" ContentType="application/vnd.openxmlformats-officedocument.presentationml.tags+xml"/>
  <Override PartName="/ppt/tags/tag3721.xml" ContentType="application/vnd.openxmlformats-officedocument.presentationml.tags+xml"/>
  <Override PartName="/ppt/tags/tag3722.xml" ContentType="application/vnd.openxmlformats-officedocument.presentationml.tags+xml"/>
  <Override PartName="/ppt/tags/tag3723.xml" ContentType="application/vnd.openxmlformats-officedocument.presentationml.tags+xml"/>
  <Override PartName="/ppt/tags/tag3724.xml" ContentType="application/vnd.openxmlformats-officedocument.presentationml.tags+xml"/>
  <Override PartName="/ppt/tags/tag3725.xml" ContentType="application/vnd.openxmlformats-officedocument.presentationml.tags+xml"/>
  <Override PartName="/ppt/tags/tag3726.xml" ContentType="application/vnd.openxmlformats-officedocument.presentationml.tags+xml"/>
  <Override PartName="/ppt/tags/tag3727.xml" ContentType="application/vnd.openxmlformats-officedocument.presentationml.tags+xml"/>
  <Override PartName="/ppt/tags/tag3728.xml" ContentType="application/vnd.openxmlformats-officedocument.presentationml.tags+xml"/>
  <Override PartName="/ppt/tags/tag3729.xml" ContentType="application/vnd.openxmlformats-officedocument.presentationml.tags+xml"/>
  <Override PartName="/ppt/tags/tag3730.xml" ContentType="application/vnd.openxmlformats-officedocument.presentationml.tags+xml"/>
  <Override PartName="/ppt/tags/tag3731.xml" ContentType="application/vnd.openxmlformats-officedocument.presentationml.tags+xml"/>
  <Override PartName="/ppt/tags/tag3732.xml" ContentType="application/vnd.openxmlformats-officedocument.presentationml.tags+xml"/>
  <Override PartName="/ppt/tags/tag3733.xml" ContentType="application/vnd.openxmlformats-officedocument.presentationml.tags+xml"/>
  <Override PartName="/ppt/tags/tag3734.xml" ContentType="application/vnd.openxmlformats-officedocument.presentationml.tags+xml"/>
  <Override PartName="/ppt/tags/tag3735.xml" ContentType="application/vnd.openxmlformats-officedocument.presentationml.tags+xml"/>
  <Override PartName="/ppt/tags/tag3736.xml" ContentType="application/vnd.openxmlformats-officedocument.presentationml.tags+xml"/>
  <Override PartName="/ppt/notesSlides/notesSlide112.xml" ContentType="application/vnd.openxmlformats-officedocument.presentationml.notesSlide+xml"/>
  <Override PartName="/ppt/tags/tag3737.xml" ContentType="application/vnd.openxmlformats-officedocument.presentationml.tags+xml"/>
  <Override PartName="/ppt/tags/tag3738.xml" ContentType="application/vnd.openxmlformats-officedocument.presentationml.tags+xml"/>
  <Override PartName="/ppt/tags/tag3739.xml" ContentType="application/vnd.openxmlformats-officedocument.presentationml.tags+xml"/>
  <Override PartName="/ppt/tags/tag3740.xml" ContentType="application/vnd.openxmlformats-officedocument.presentationml.tags+xml"/>
  <Override PartName="/ppt/tags/tag3741.xml" ContentType="application/vnd.openxmlformats-officedocument.presentationml.tags+xml"/>
  <Override PartName="/ppt/tags/tag3742.xml" ContentType="application/vnd.openxmlformats-officedocument.presentationml.tags+xml"/>
  <Override PartName="/ppt/tags/tag3743.xml" ContentType="application/vnd.openxmlformats-officedocument.presentationml.tags+xml"/>
  <Override PartName="/ppt/tags/tag3744.xml" ContentType="application/vnd.openxmlformats-officedocument.presentationml.tags+xml"/>
  <Override PartName="/ppt/tags/tag3745.xml" ContentType="application/vnd.openxmlformats-officedocument.presentationml.tags+xml"/>
  <Override PartName="/ppt/tags/tag3746.xml" ContentType="application/vnd.openxmlformats-officedocument.presentationml.tags+xml"/>
  <Override PartName="/ppt/tags/tag3747.xml" ContentType="application/vnd.openxmlformats-officedocument.presentationml.tags+xml"/>
  <Override PartName="/ppt/tags/tag3748.xml" ContentType="application/vnd.openxmlformats-officedocument.presentationml.tags+xml"/>
  <Override PartName="/ppt/tags/tag3749.xml" ContentType="application/vnd.openxmlformats-officedocument.presentationml.tags+xml"/>
  <Override PartName="/ppt/tags/tag3750.xml" ContentType="application/vnd.openxmlformats-officedocument.presentationml.tags+xml"/>
  <Override PartName="/ppt/tags/tag3751.xml" ContentType="application/vnd.openxmlformats-officedocument.presentationml.tags+xml"/>
  <Override PartName="/ppt/tags/tag3752.xml" ContentType="application/vnd.openxmlformats-officedocument.presentationml.tags+xml"/>
  <Override PartName="/ppt/tags/tag3753.xml" ContentType="application/vnd.openxmlformats-officedocument.presentationml.tags+xml"/>
  <Override PartName="/ppt/tags/tag3754.xml" ContentType="application/vnd.openxmlformats-officedocument.presentationml.tags+xml"/>
  <Override PartName="/ppt/tags/tag3755.xml" ContentType="application/vnd.openxmlformats-officedocument.presentationml.tags+xml"/>
  <Override PartName="/ppt/tags/tag3756.xml" ContentType="application/vnd.openxmlformats-officedocument.presentationml.tags+xml"/>
  <Override PartName="/ppt/tags/tag3757.xml" ContentType="application/vnd.openxmlformats-officedocument.presentationml.tags+xml"/>
  <Override PartName="/ppt/tags/tag3758.xml" ContentType="application/vnd.openxmlformats-officedocument.presentationml.tags+xml"/>
  <Override PartName="/ppt/tags/tag3759.xml" ContentType="application/vnd.openxmlformats-officedocument.presentationml.tags+xml"/>
  <Override PartName="/ppt/tags/tag3760.xml" ContentType="application/vnd.openxmlformats-officedocument.presentationml.tags+xml"/>
  <Override PartName="/ppt/tags/tag3761.xml" ContentType="application/vnd.openxmlformats-officedocument.presentationml.tags+xml"/>
  <Override PartName="/ppt/tags/tag3762.xml" ContentType="application/vnd.openxmlformats-officedocument.presentationml.tags+xml"/>
  <Override PartName="/ppt/tags/tag3763.xml" ContentType="application/vnd.openxmlformats-officedocument.presentationml.tags+xml"/>
  <Override PartName="/ppt/tags/tag3764.xml" ContentType="application/vnd.openxmlformats-officedocument.presentationml.tags+xml"/>
  <Override PartName="/ppt/tags/tag3765.xml" ContentType="application/vnd.openxmlformats-officedocument.presentationml.tags+xml"/>
  <Override PartName="/ppt/tags/tag3766.xml" ContentType="application/vnd.openxmlformats-officedocument.presentationml.tags+xml"/>
  <Override PartName="/ppt/tags/tag3767.xml" ContentType="application/vnd.openxmlformats-officedocument.presentationml.tags+xml"/>
  <Override PartName="/ppt/tags/tag3768.xml" ContentType="application/vnd.openxmlformats-officedocument.presentationml.tags+xml"/>
  <Override PartName="/ppt/tags/tag3769.xml" ContentType="application/vnd.openxmlformats-officedocument.presentationml.tags+xml"/>
  <Override PartName="/ppt/tags/tag3770.xml" ContentType="application/vnd.openxmlformats-officedocument.presentationml.tags+xml"/>
  <Override PartName="/ppt/tags/tag3771.xml" ContentType="application/vnd.openxmlformats-officedocument.presentationml.tags+xml"/>
  <Override PartName="/ppt/tags/tag3772.xml" ContentType="application/vnd.openxmlformats-officedocument.presentationml.tags+xml"/>
  <Override PartName="/ppt/tags/tag3773.xml" ContentType="application/vnd.openxmlformats-officedocument.presentationml.tags+xml"/>
  <Override PartName="/ppt/tags/tag3774.xml" ContentType="application/vnd.openxmlformats-officedocument.presentationml.tags+xml"/>
  <Override PartName="/ppt/tags/tag3775.xml" ContentType="application/vnd.openxmlformats-officedocument.presentationml.tags+xml"/>
  <Override PartName="/ppt/tags/tag3776.xml" ContentType="application/vnd.openxmlformats-officedocument.presentationml.tags+xml"/>
  <Override PartName="/ppt/tags/tag3777.xml" ContentType="application/vnd.openxmlformats-officedocument.presentationml.tags+xml"/>
  <Override PartName="/ppt/tags/tag3778.xml" ContentType="application/vnd.openxmlformats-officedocument.presentationml.tags+xml"/>
  <Override PartName="/ppt/tags/tag3779.xml" ContentType="application/vnd.openxmlformats-officedocument.presentationml.tags+xml"/>
  <Override PartName="/ppt/tags/tag3780.xml" ContentType="application/vnd.openxmlformats-officedocument.presentationml.tags+xml"/>
  <Override PartName="/ppt/tags/tag3781.xml" ContentType="application/vnd.openxmlformats-officedocument.presentationml.tags+xml"/>
  <Override PartName="/ppt/tags/tag3782.xml" ContentType="application/vnd.openxmlformats-officedocument.presentationml.tags+xml"/>
  <Override PartName="/ppt/tags/tag3783.xml" ContentType="application/vnd.openxmlformats-officedocument.presentationml.tags+xml"/>
  <Override PartName="/ppt/tags/tag3784.xml" ContentType="application/vnd.openxmlformats-officedocument.presentationml.tags+xml"/>
  <Override PartName="/ppt/tags/tag3785.xml" ContentType="application/vnd.openxmlformats-officedocument.presentationml.tags+xml"/>
  <Override PartName="/ppt/tags/tag3786.xml" ContentType="application/vnd.openxmlformats-officedocument.presentationml.tags+xml"/>
  <Override PartName="/ppt/tags/tag3787.xml" ContentType="application/vnd.openxmlformats-officedocument.presentationml.tags+xml"/>
  <Override PartName="/ppt/tags/tag3788.xml" ContentType="application/vnd.openxmlformats-officedocument.presentationml.tags+xml"/>
  <Override PartName="/ppt/tags/tag3789.xml" ContentType="application/vnd.openxmlformats-officedocument.presentationml.tags+xml"/>
  <Override PartName="/ppt/tags/tag3790.xml" ContentType="application/vnd.openxmlformats-officedocument.presentationml.tags+xml"/>
  <Override PartName="/ppt/tags/tag3791.xml" ContentType="application/vnd.openxmlformats-officedocument.presentationml.tags+xml"/>
  <Override PartName="/ppt/tags/tag3792.xml" ContentType="application/vnd.openxmlformats-officedocument.presentationml.tags+xml"/>
  <Override PartName="/ppt/tags/tag3793.xml" ContentType="application/vnd.openxmlformats-officedocument.presentationml.tags+xml"/>
  <Override PartName="/ppt/tags/tag3794.xml" ContentType="application/vnd.openxmlformats-officedocument.presentationml.tags+xml"/>
  <Override PartName="/ppt/notesSlides/notesSlide113.xml" ContentType="application/vnd.openxmlformats-officedocument.presentationml.notesSlide+xml"/>
  <Override PartName="/ppt/tags/tag3795.xml" ContentType="application/vnd.openxmlformats-officedocument.presentationml.tags+xml"/>
  <Override PartName="/ppt/tags/tag3796.xml" ContentType="application/vnd.openxmlformats-officedocument.presentationml.tags+xml"/>
  <Override PartName="/ppt/tags/tag3797.xml" ContentType="application/vnd.openxmlformats-officedocument.presentationml.tags+xml"/>
  <Override PartName="/ppt/tags/tag3798.xml" ContentType="application/vnd.openxmlformats-officedocument.presentationml.tags+xml"/>
  <Override PartName="/ppt/tags/tag3799.xml" ContentType="application/vnd.openxmlformats-officedocument.presentationml.tags+xml"/>
  <Override PartName="/ppt/tags/tag3800.xml" ContentType="application/vnd.openxmlformats-officedocument.presentationml.tags+xml"/>
  <Override PartName="/ppt/tags/tag3801.xml" ContentType="application/vnd.openxmlformats-officedocument.presentationml.tags+xml"/>
  <Override PartName="/ppt/tags/tag3802.xml" ContentType="application/vnd.openxmlformats-officedocument.presentationml.tags+xml"/>
  <Override PartName="/ppt/tags/tag3803.xml" ContentType="application/vnd.openxmlformats-officedocument.presentationml.tags+xml"/>
  <Override PartName="/ppt/tags/tag3804.xml" ContentType="application/vnd.openxmlformats-officedocument.presentationml.tags+xml"/>
  <Override PartName="/ppt/tags/tag3805.xml" ContentType="application/vnd.openxmlformats-officedocument.presentationml.tags+xml"/>
  <Override PartName="/ppt/tags/tag3806.xml" ContentType="application/vnd.openxmlformats-officedocument.presentationml.tags+xml"/>
  <Override PartName="/ppt/tags/tag3807.xml" ContentType="application/vnd.openxmlformats-officedocument.presentationml.tags+xml"/>
  <Override PartName="/ppt/tags/tag3808.xml" ContentType="application/vnd.openxmlformats-officedocument.presentationml.tags+xml"/>
  <Override PartName="/ppt/tags/tag3809.xml" ContentType="application/vnd.openxmlformats-officedocument.presentationml.tags+xml"/>
  <Override PartName="/ppt/tags/tag3810.xml" ContentType="application/vnd.openxmlformats-officedocument.presentationml.tags+xml"/>
  <Override PartName="/ppt/tags/tag3811.xml" ContentType="application/vnd.openxmlformats-officedocument.presentationml.tags+xml"/>
  <Override PartName="/ppt/tags/tag3812.xml" ContentType="application/vnd.openxmlformats-officedocument.presentationml.tags+xml"/>
  <Override PartName="/ppt/notesSlides/notesSlide114.xml" ContentType="application/vnd.openxmlformats-officedocument.presentationml.notesSlide+xml"/>
  <Override PartName="/ppt/tags/tag3813.xml" ContentType="application/vnd.openxmlformats-officedocument.presentationml.tags+xml"/>
  <Override PartName="/ppt/tags/tag3814.xml" ContentType="application/vnd.openxmlformats-officedocument.presentationml.tags+xml"/>
  <Override PartName="/ppt/tags/tag3815.xml" ContentType="application/vnd.openxmlformats-officedocument.presentationml.tags+xml"/>
  <Override PartName="/ppt/tags/tag3816.xml" ContentType="application/vnd.openxmlformats-officedocument.presentationml.tags+xml"/>
  <Override PartName="/ppt/tags/tag3817.xml" ContentType="application/vnd.openxmlformats-officedocument.presentationml.tags+xml"/>
  <Override PartName="/ppt/tags/tag3818.xml" ContentType="application/vnd.openxmlformats-officedocument.presentationml.tags+xml"/>
  <Override PartName="/ppt/tags/tag3819.xml" ContentType="application/vnd.openxmlformats-officedocument.presentationml.tags+xml"/>
  <Override PartName="/ppt/tags/tag3820.xml" ContentType="application/vnd.openxmlformats-officedocument.presentationml.tags+xml"/>
  <Override PartName="/ppt/tags/tag3821.xml" ContentType="application/vnd.openxmlformats-officedocument.presentationml.tags+xml"/>
  <Override PartName="/ppt/tags/tag3822.xml" ContentType="application/vnd.openxmlformats-officedocument.presentationml.tags+xml"/>
  <Override PartName="/ppt/tags/tag3823.xml" ContentType="application/vnd.openxmlformats-officedocument.presentationml.tags+xml"/>
  <Override PartName="/ppt/tags/tag3824.xml" ContentType="application/vnd.openxmlformats-officedocument.presentationml.tags+xml"/>
  <Override PartName="/ppt/tags/tag3825.xml" ContentType="application/vnd.openxmlformats-officedocument.presentationml.tags+xml"/>
  <Override PartName="/ppt/tags/tag3826.xml" ContentType="application/vnd.openxmlformats-officedocument.presentationml.tags+xml"/>
  <Override PartName="/ppt/tags/tag3827.xml" ContentType="application/vnd.openxmlformats-officedocument.presentationml.tags+xml"/>
  <Override PartName="/ppt/tags/tag3828.xml" ContentType="application/vnd.openxmlformats-officedocument.presentationml.tags+xml"/>
  <Override PartName="/ppt/tags/tag3829.xml" ContentType="application/vnd.openxmlformats-officedocument.presentationml.tags+xml"/>
  <Override PartName="/ppt/tags/tag3830.xml" ContentType="application/vnd.openxmlformats-officedocument.presentationml.tags+xml"/>
  <Override PartName="/ppt/tags/tag3831.xml" ContentType="application/vnd.openxmlformats-officedocument.presentationml.tags+xml"/>
  <Override PartName="/ppt/tags/tag3832.xml" ContentType="application/vnd.openxmlformats-officedocument.presentationml.tags+xml"/>
  <Override PartName="/ppt/tags/tag3833.xml" ContentType="application/vnd.openxmlformats-officedocument.presentationml.tags+xml"/>
  <Override PartName="/ppt/tags/tag3834.xml" ContentType="application/vnd.openxmlformats-officedocument.presentationml.tags+xml"/>
  <Override PartName="/ppt/tags/tag3835.xml" ContentType="application/vnd.openxmlformats-officedocument.presentationml.tags+xml"/>
  <Override PartName="/ppt/tags/tag3836.xml" ContentType="application/vnd.openxmlformats-officedocument.presentationml.tags+xml"/>
  <Override PartName="/ppt/tags/tag3837.xml" ContentType="application/vnd.openxmlformats-officedocument.presentationml.tags+xml"/>
  <Override PartName="/ppt/tags/tag3838.xml" ContentType="application/vnd.openxmlformats-officedocument.presentationml.tags+xml"/>
  <Override PartName="/ppt/notesSlides/notesSlide115.xml" ContentType="application/vnd.openxmlformats-officedocument.presentationml.notesSlide+xml"/>
  <Override PartName="/ppt/tags/tag3839.xml" ContentType="application/vnd.openxmlformats-officedocument.presentationml.tags+xml"/>
  <Override PartName="/ppt/notesSlides/notesSlide116.xml" ContentType="application/vnd.openxmlformats-officedocument.presentationml.notesSlide+xml"/>
  <Override PartName="/ppt/tags/tag3840.xml" ContentType="application/vnd.openxmlformats-officedocument.presentationml.tags+xml"/>
  <Override PartName="/ppt/tags/tag3841.xml" ContentType="application/vnd.openxmlformats-officedocument.presentationml.tags+xml"/>
  <Override PartName="/ppt/tags/tag3842.xml" ContentType="application/vnd.openxmlformats-officedocument.presentationml.tags+xml"/>
  <Override PartName="/ppt/tags/tag3843.xml" ContentType="application/vnd.openxmlformats-officedocument.presentationml.tags+xml"/>
  <Override PartName="/ppt/tags/tag3844.xml" ContentType="application/vnd.openxmlformats-officedocument.presentationml.tags+xml"/>
  <Override PartName="/ppt/tags/tag3845.xml" ContentType="application/vnd.openxmlformats-officedocument.presentationml.tags+xml"/>
  <Override PartName="/ppt/notesSlides/notesSlide117.xml" ContentType="application/vnd.openxmlformats-officedocument.presentationml.notesSlide+xml"/>
  <Override PartName="/ppt/tags/tag3846.xml" ContentType="application/vnd.openxmlformats-officedocument.presentationml.tags+xml"/>
  <Override PartName="/ppt/tags/tag3847.xml" ContentType="application/vnd.openxmlformats-officedocument.presentationml.tags+xml"/>
  <Override PartName="/ppt/tags/tag3848.xml" ContentType="application/vnd.openxmlformats-officedocument.presentationml.tags+xml"/>
  <Override PartName="/ppt/tags/tag3849.xml" ContentType="application/vnd.openxmlformats-officedocument.presentationml.tags+xml"/>
  <Override PartName="/ppt/tags/tag3850.xml" ContentType="application/vnd.openxmlformats-officedocument.presentationml.tags+xml"/>
  <Override PartName="/ppt/tags/tag3851.xml" ContentType="application/vnd.openxmlformats-officedocument.presentationml.tags+xml"/>
  <Override PartName="/ppt/tags/tag3852.xml" ContentType="application/vnd.openxmlformats-officedocument.presentationml.tags+xml"/>
  <Override PartName="/ppt/tags/tag3853.xml" ContentType="application/vnd.openxmlformats-officedocument.presentationml.tags+xml"/>
  <Override PartName="/ppt/tags/tag3854.xml" ContentType="application/vnd.openxmlformats-officedocument.presentationml.tags+xml"/>
  <Override PartName="/ppt/tags/tag3855.xml" ContentType="application/vnd.openxmlformats-officedocument.presentationml.tags+xml"/>
  <Override PartName="/ppt/tags/tag3856.xml" ContentType="application/vnd.openxmlformats-officedocument.presentationml.tags+xml"/>
  <Override PartName="/ppt/tags/tag3857.xml" ContentType="application/vnd.openxmlformats-officedocument.presentationml.tags+xml"/>
  <Override PartName="/ppt/tags/tag3858.xml" ContentType="application/vnd.openxmlformats-officedocument.presentationml.tags+xml"/>
  <Override PartName="/ppt/tags/tag3859.xml" ContentType="application/vnd.openxmlformats-officedocument.presentationml.tags+xml"/>
  <Override PartName="/ppt/tags/tag3860.xml" ContentType="application/vnd.openxmlformats-officedocument.presentationml.tags+xml"/>
  <Override PartName="/ppt/tags/tag3861.xml" ContentType="application/vnd.openxmlformats-officedocument.presentationml.tags+xml"/>
  <Override PartName="/ppt/tags/tag3862.xml" ContentType="application/vnd.openxmlformats-officedocument.presentationml.tags+xml"/>
  <Override PartName="/ppt/tags/tag3863.xml" ContentType="application/vnd.openxmlformats-officedocument.presentationml.tags+xml"/>
  <Override PartName="/ppt/tags/tag3864.xml" ContentType="application/vnd.openxmlformats-officedocument.presentationml.tags+xml"/>
  <Override PartName="/ppt/tags/tag3865.xml" ContentType="application/vnd.openxmlformats-officedocument.presentationml.tags+xml"/>
  <Override PartName="/ppt/tags/tag3866.xml" ContentType="application/vnd.openxmlformats-officedocument.presentationml.tags+xml"/>
  <Override PartName="/ppt/tags/tag3867.xml" ContentType="application/vnd.openxmlformats-officedocument.presentationml.tags+xml"/>
  <Override PartName="/ppt/tags/tag3868.xml" ContentType="application/vnd.openxmlformats-officedocument.presentationml.tags+xml"/>
  <Override PartName="/ppt/tags/tag3869.xml" ContentType="application/vnd.openxmlformats-officedocument.presentationml.tags+xml"/>
  <Override PartName="/ppt/tags/tag3870.xml" ContentType="application/vnd.openxmlformats-officedocument.presentationml.tags+xml"/>
  <Override PartName="/ppt/tags/tag3871.xml" ContentType="application/vnd.openxmlformats-officedocument.presentationml.tags+xml"/>
  <Override PartName="/ppt/notesSlides/notesSlide118.xml" ContentType="application/vnd.openxmlformats-officedocument.presentationml.notesSlide+xml"/>
  <Override PartName="/ppt/tags/tag3872.xml" ContentType="application/vnd.openxmlformats-officedocument.presentationml.tags+xml"/>
  <Override PartName="/ppt/tags/tag3873.xml" ContentType="application/vnd.openxmlformats-officedocument.presentationml.tags+xml"/>
  <Override PartName="/ppt/tags/tag3874.xml" ContentType="application/vnd.openxmlformats-officedocument.presentationml.tags+xml"/>
  <Override PartName="/ppt/tags/tag3875.xml" ContentType="application/vnd.openxmlformats-officedocument.presentationml.tags+xml"/>
  <Override PartName="/ppt/notesSlides/notesSlide119.xml" ContentType="application/vnd.openxmlformats-officedocument.presentationml.notesSlide+xml"/>
  <Override PartName="/ppt/tags/tag3876.xml" ContentType="application/vnd.openxmlformats-officedocument.presentationml.tags+xml"/>
  <Override PartName="/ppt/tags/tag3877.xml" ContentType="application/vnd.openxmlformats-officedocument.presentationml.tags+xml"/>
  <Override PartName="/ppt/tags/tag3878.xml" ContentType="application/vnd.openxmlformats-officedocument.presentationml.tags+xml"/>
  <Override PartName="/ppt/tags/tag3879.xml" ContentType="application/vnd.openxmlformats-officedocument.presentationml.tags+xml"/>
  <Override PartName="/ppt/tags/tag3880.xml" ContentType="application/vnd.openxmlformats-officedocument.presentationml.tags+xml"/>
  <Override PartName="/ppt/notesSlides/notesSlide120.xml" ContentType="application/vnd.openxmlformats-officedocument.presentationml.notesSlide+xml"/>
  <Override PartName="/ppt/tags/tag3881.xml" ContentType="application/vnd.openxmlformats-officedocument.presentationml.tags+xml"/>
  <Override PartName="/ppt/notesSlides/notesSlide121.xml" ContentType="application/vnd.openxmlformats-officedocument.presentationml.notesSlide+xml"/>
  <Override PartName="/ppt/tags/tag3882.xml" ContentType="application/vnd.openxmlformats-officedocument.presentationml.tags+xml"/>
  <Override PartName="/ppt/tags/tag3883.xml" ContentType="application/vnd.openxmlformats-officedocument.presentationml.tags+xml"/>
  <Override PartName="/ppt/tags/tag3884.xml" ContentType="application/vnd.openxmlformats-officedocument.presentationml.tags+xml"/>
  <Override PartName="/ppt/tags/tag3885.xml" ContentType="application/vnd.openxmlformats-officedocument.presentationml.tags+xml"/>
  <Override PartName="/ppt/tags/tag3886.xml" ContentType="application/vnd.openxmlformats-officedocument.presentationml.tags+xml"/>
  <Override PartName="/ppt/tags/tag3887.xml" ContentType="application/vnd.openxmlformats-officedocument.presentationml.tags+xml"/>
  <Override PartName="/ppt/tags/tag3888.xml" ContentType="application/vnd.openxmlformats-officedocument.presentationml.tags+xml"/>
  <Override PartName="/ppt/tags/tag3889.xml" ContentType="application/vnd.openxmlformats-officedocument.presentationml.tags+xml"/>
  <Override PartName="/ppt/tags/tag3890.xml" ContentType="application/vnd.openxmlformats-officedocument.presentationml.tags+xml"/>
  <Override PartName="/ppt/tags/tag3891.xml" ContentType="application/vnd.openxmlformats-officedocument.presentationml.tags+xml"/>
  <Override PartName="/ppt/tags/tag3892.xml" ContentType="application/vnd.openxmlformats-officedocument.presentationml.tags+xml"/>
  <Override PartName="/ppt/tags/tag3893.xml" ContentType="application/vnd.openxmlformats-officedocument.presentationml.tags+xml"/>
  <Override PartName="/ppt/tags/tag3894.xml" ContentType="application/vnd.openxmlformats-officedocument.presentationml.tags+xml"/>
  <Override PartName="/ppt/tags/tag3895.xml" ContentType="application/vnd.openxmlformats-officedocument.presentationml.tags+xml"/>
  <Override PartName="/ppt/tags/tag3896.xml" ContentType="application/vnd.openxmlformats-officedocument.presentationml.tags+xml"/>
  <Override PartName="/ppt/tags/tag3897.xml" ContentType="application/vnd.openxmlformats-officedocument.presentationml.tags+xml"/>
  <Override PartName="/ppt/tags/tag3898.xml" ContentType="application/vnd.openxmlformats-officedocument.presentationml.tags+xml"/>
  <Override PartName="/ppt/tags/tag3899.xml" ContentType="application/vnd.openxmlformats-officedocument.presentationml.tags+xml"/>
  <Override PartName="/ppt/tags/tag3900.xml" ContentType="application/vnd.openxmlformats-officedocument.presentationml.tags+xml"/>
  <Override PartName="/ppt/tags/tag3901.xml" ContentType="application/vnd.openxmlformats-officedocument.presentationml.tags+xml"/>
  <Override PartName="/ppt/tags/tag3902.xml" ContentType="application/vnd.openxmlformats-officedocument.presentationml.tags+xml"/>
  <Override PartName="/ppt/tags/tag3903.xml" ContentType="application/vnd.openxmlformats-officedocument.presentationml.tags+xml"/>
  <Override PartName="/ppt/tags/tag3904.xml" ContentType="application/vnd.openxmlformats-officedocument.presentationml.tags+xml"/>
  <Override PartName="/ppt/tags/tag3905.xml" ContentType="application/vnd.openxmlformats-officedocument.presentationml.tags+xml"/>
  <Override PartName="/ppt/tags/tag3906.xml" ContentType="application/vnd.openxmlformats-officedocument.presentationml.tags+xml"/>
  <Override PartName="/ppt/tags/tag3907.xml" ContentType="application/vnd.openxmlformats-officedocument.presentationml.tags+xml"/>
  <Override PartName="/ppt/tags/tag3908.xml" ContentType="application/vnd.openxmlformats-officedocument.presentationml.tags+xml"/>
  <Override PartName="/ppt/tags/tag3909.xml" ContentType="application/vnd.openxmlformats-officedocument.presentationml.tags+xml"/>
  <Override PartName="/ppt/tags/tag3910.xml" ContentType="application/vnd.openxmlformats-officedocument.presentationml.tags+xml"/>
  <Override PartName="/ppt/tags/tag3911.xml" ContentType="application/vnd.openxmlformats-officedocument.presentationml.tags+xml"/>
  <Override PartName="/ppt/tags/tag3912.xml" ContentType="application/vnd.openxmlformats-officedocument.presentationml.tags+xml"/>
  <Override PartName="/ppt/tags/tag3913.xml" ContentType="application/vnd.openxmlformats-officedocument.presentationml.tags+xml"/>
  <Override PartName="/ppt/tags/tag3914.xml" ContentType="application/vnd.openxmlformats-officedocument.presentationml.tags+xml"/>
  <Override PartName="/ppt/tags/tag3915.xml" ContentType="application/vnd.openxmlformats-officedocument.presentationml.tags+xml"/>
  <Override PartName="/ppt/tags/tag3916.xml" ContentType="application/vnd.openxmlformats-officedocument.presentationml.tags+xml"/>
  <Override PartName="/ppt/tags/tag3917.xml" ContentType="application/vnd.openxmlformats-officedocument.presentationml.tags+xml"/>
  <Override PartName="/ppt/notesSlides/notesSlide122.xml" ContentType="application/vnd.openxmlformats-officedocument.presentationml.notesSlide+xml"/>
  <Override PartName="/ppt/tags/tag3918.xml" ContentType="application/vnd.openxmlformats-officedocument.presentationml.tags+xml"/>
  <Override PartName="/ppt/tags/tag3919.xml" ContentType="application/vnd.openxmlformats-officedocument.presentationml.tags+xml"/>
  <Override PartName="/ppt/tags/tag3920.xml" ContentType="application/vnd.openxmlformats-officedocument.presentationml.tags+xml"/>
  <Override PartName="/ppt/tags/tag3921.xml" ContentType="application/vnd.openxmlformats-officedocument.presentationml.tags+xml"/>
  <Override PartName="/ppt/tags/tag3922.xml" ContentType="application/vnd.openxmlformats-officedocument.presentationml.tags+xml"/>
  <Override PartName="/ppt/tags/tag3923.xml" ContentType="application/vnd.openxmlformats-officedocument.presentationml.tags+xml"/>
  <Override PartName="/ppt/tags/tag3924.xml" ContentType="application/vnd.openxmlformats-officedocument.presentationml.tags+xml"/>
  <Override PartName="/ppt/tags/tag3925.xml" ContentType="application/vnd.openxmlformats-officedocument.presentationml.tags+xml"/>
  <Override PartName="/ppt/tags/tag3926.xml" ContentType="application/vnd.openxmlformats-officedocument.presentationml.tags+xml"/>
  <Override PartName="/ppt/tags/tag3927.xml" ContentType="application/vnd.openxmlformats-officedocument.presentationml.tags+xml"/>
  <Override PartName="/ppt/notesSlides/notesSlide1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649" r:id="rId2"/>
    <p:sldMasterId id="2147483706" r:id="rId3"/>
  </p:sldMasterIdLst>
  <p:notesMasterIdLst>
    <p:notesMasterId r:id="rId159"/>
  </p:notesMasterIdLst>
  <p:handoutMasterIdLst>
    <p:handoutMasterId r:id="rId160"/>
  </p:handoutMasterIdLst>
  <p:sldIdLst>
    <p:sldId id="638" r:id="rId4"/>
    <p:sldId id="867" r:id="rId5"/>
    <p:sldId id="725" r:id="rId6"/>
    <p:sldId id="870" r:id="rId7"/>
    <p:sldId id="865" r:id="rId8"/>
    <p:sldId id="864" r:id="rId9"/>
    <p:sldId id="871" r:id="rId10"/>
    <p:sldId id="804" r:id="rId11"/>
    <p:sldId id="607" r:id="rId12"/>
    <p:sldId id="868" r:id="rId13"/>
    <p:sldId id="815" r:id="rId14"/>
    <p:sldId id="847" r:id="rId15"/>
    <p:sldId id="816" r:id="rId16"/>
    <p:sldId id="818" r:id="rId17"/>
    <p:sldId id="810" r:id="rId18"/>
    <p:sldId id="649" r:id="rId19"/>
    <p:sldId id="859" r:id="rId20"/>
    <p:sldId id="650" r:id="rId21"/>
    <p:sldId id="660" r:id="rId22"/>
    <p:sldId id="855" r:id="rId23"/>
    <p:sldId id="661" r:id="rId24"/>
    <p:sldId id="652" r:id="rId25"/>
    <p:sldId id="653" r:id="rId26"/>
    <p:sldId id="875" r:id="rId27"/>
    <p:sldId id="654" r:id="rId28"/>
    <p:sldId id="657" r:id="rId29"/>
    <p:sldId id="703" r:id="rId30"/>
    <p:sldId id="706" r:id="rId31"/>
    <p:sldId id="708" r:id="rId32"/>
    <p:sldId id="869" r:id="rId33"/>
    <p:sldId id="719" r:id="rId34"/>
    <p:sldId id="747" r:id="rId35"/>
    <p:sldId id="769" r:id="rId36"/>
    <p:sldId id="857" r:id="rId37"/>
    <p:sldId id="858" r:id="rId38"/>
    <p:sldId id="811" r:id="rId39"/>
    <p:sldId id="852" r:id="rId40"/>
    <p:sldId id="853" r:id="rId41"/>
    <p:sldId id="856" r:id="rId42"/>
    <p:sldId id="812" r:id="rId43"/>
    <p:sldId id="819" r:id="rId44"/>
    <p:sldId id="821" r:id="rId45"/>
    <p:sldId id="820" r:id="rId46"/>
    <p:sldId id="822" r:id="rId47"/>
    <p:sldId id="823" r:id="rId48"/>
    <p:sldId id="826" r:id="rId49"/>
    <p:sldId id="827" r:id="rId50"/>
    <p:sldId id="873" r:id="rId51"/>
    <p:sldId id="681" r:id="rId52"/>
    <p:sldId id="832" r:id="rId53"/>
    <p:sldId id="824" r:id="rId54"/>
    <p:sldId id="830" r:id="rId55"/>
    <p:sldId id="878" r:id="rId56"/>
    <p:sldId id="835" r:id="rId57"/>
    <p:sldId id="842" r:id="rId58"/>
    <p:sldId id="883" r:id="rId59"/>
    <p:sldId id="836" r:id="rId60"/>
    <p:sldId id="837" r:id="rId61"/>
    <p:sldId id="838" r:id="rId62"/>
    <p:sldId id="839" r:id="rId63"/>
    <p:sldId id="840" r:id="rId64"/>
    <p:sldId id="844" r:id="rId65"/>
    <p:sldId id="879" r:id="rId66"/>
    <p:sldId id="880" r:id="rId67"/>
    <p:sldId id="881" r:id="rId68"/>
    <p:sldId id="841" r:id="rId69"/>
    <p:sldId id="882" r:id="rId70"/>
    <p:sldId id="872" r:id="rId71"/>
    <p:sldId id="860" r:id="rId72"/>
    <p:sldId id="861" r:id="rId73"/>
    <p:sldId id="862" r:id="rId74"/>
    <p:sldId id="850" r:id="rId75"/>
    <p:sldId id="833" r:id="rId76"/>
    <p:sldId id="834" r:id="rId77"/>
    <p:sldId id="831" r:id="rId78"/>
    <p:sldId id="829" r:id="rId79"/>
    <p:sldId id="828" r:id="rId80"/>
    <p:sldId id="825" r:id="rId81"/>
    <p:sldId id="813" r:id="rId82"/>
    <p:sldId id="680" r:id="rId83"/>
    <p:sldId id="770" r:id="rId84"/>
    <p:sldId id="800" r:id="rId85"/>
    <p:sldId id="806" r:id="rId86"/>
    <p:sldId id="801" r:id="rId87"/>
    <p:sldId id="802" r:id="rId88"/>
    <p:sldId id="803" r:id="rId89"/>
    <p:sldId id="794" r:id="rId90"/>
    <p:sldId id="786" r:id="rId91"/>
    <p:sldId id="787" r:id="rId92"/>
    <p:sldId id="799" r:id="rId93"/>
    <p:sldId id="788" r:id="rId94"/>
    <p:sldId id="789" r:id="rId95"/>
    <p:sldId id="790" r:id="rId96"/>
    <p:sldId id="791" r:id="rId97"/>
    <p:sldId id="792" r:id="rId98"/>
    <p:sldId id="664" r:id="rId99"/>
    <p:sldId id="795" r:id="rId100"/>
    <p:sldId id="677" r:id="rId101"/>
    <p:sldId id="755" r:id="rId102"/>
    <p:sldId id="756" r:id="rId103"/>
    <p:sldId id="781" r:id="rId104"/>
    <p:sldId id="782" r:id="rId105"/>
    <p:sldId id="796" r:id="rId106"/>
    <p:sldId id="797" r:id="rId107"/>
    <p:sldId id="783" r:id="rId108"/>
    <p:sldId id="784" r:id="rId109"/>
    <p:sldId id="785" r:id="rId110"/>
    <p:sldId id="757" r:id="rId111"/>
    <p:sldId id="707" r:id="rId112"/>
    <p:sldId id="729" r:id="rId113"/>
    <p:sldId id="754" r:id="rId114"/>
    <p:sldId id="730" r:id="rId115"/>
    <p:sldId id="694" r:id="rId116"/>
    <p:sldId id="689" r:id="rId117"/>
    <p:sldId id="690" r:id="rId118"/>
    <p:sldId id="691" r:id="rId119"/>
    <p:sldId id="692" r:id="rId120"/>
    <p:sldId id="728" r:id="rId121"/>
    <p:sldId id="693" r:id="rId122"/>
    <p:sldId id="687" r:id="rId123"/>
    <p:sldId id="688" r:id="rId124"/>
    <p:sldId id="586" r:id="rId125"/>
    <p:sldId id="663" r:id="rId126"/>
    <p:sldId id="637" r:id="rId127"/>
    <p:sldId id="615" r:id="rId128"/>
    <p:sldId id="628" r:id="rId129"/>
    <p:sldId id="616" r:id="rId130"/>
    <p:sldId id="617" r:id="rId131"/>
    <p:sldId id="618" r:id="rId132"/>
    <p:sldId id="622" r:id="rId133"/>
    <p:sldId id="665" r:id="rId134"/>
    <p:sldId id="666" r:id="rId135"/>
    <p:sldId id="667" r:id="rId136"/>
    <p:sldId id="668" r:id="rId137"/>
    <p:sldId id="669" r:id="rId138"/>
    <p:sldId id="670" r:id="rId139"/>
    <p:sldId id="671" r:id="rId140"/>
    <p:sldId id="672" r:id="rId141"/>
    <p:sldId id="673" r:id="rId142"/>
    <p:sldId id="674" r:id="rId143"/>
    <p:sldId id="675" r:id="rId144"/>
    <p:sldId id="676" r:id="rId145"/>
    <p:sldId id="620" r:id="rId146"/>
    <p:sldId id="619" r:id="rId147"/>
    <p:sldId id="621" r:id="rId148"/>
    <p:sldId id="632" r:id="rId149"/>
    <p:sldId id="633" r:id="rId150"/>
    <p:sldId id="613" r:id="rId151"/>
    <p:sldId id="614" r:id="rId152"/>
    <p:sldId id="532" r:id="rId153"/>
    <p:sldId id="591" r:id="rId154"/>
    <p:sldId id="593" r:id="rId155"/>
    <p:sldId id="451" r:id="rId156"/>
    <p:sldId id="592" r:id="rId157"/>
    <p:sldId id="610" r:id="rId158"/>
  </p:sldIdLst>
  <p:sldSz cx="9144000" cy="6858000" type="screen4x3"/>
  <p:notesSz cx="7315200" cy="9601200"/>
  <p:custDataLst>
    <p:tags r:id="rId161"/>
  </p:custDataLst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MS PGothic" pitchFamily="34" charset="-128"/>
        <a:cs typeface="+mn-cs"/>
      </a:defRPr>
    </a:lvl1pPr>
    <a:lvl2pPr marL="4572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MS PGothic" pitchFamily="34" charset="-128"/>
        <a:cs typeface="+mn-cs"/>
      </a:defRPr>
    </a:lvl2pPr>
    <a:lvl3pPr marL="9144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MS PGothic" pitchFamily="34" charset="-128"/>
        <a:cs typeface="+mn-cs"/>
      </a:defRPr>
    </a:lvl3pPr>
    <a:lvl4pPr marL="13716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MS PGothic" pitchFamily="34" charset="-128"/>
        <a:cs typeface="+mn-cs"/>
      </a:defRPr>
    </a:lvl4pPr>
    <a:lvl5pPr marL="18288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MS PGothic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" charset="0"/>
        <a:ea typeface="MS PGothic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" charset="0"/>
        <a:ea typeface="MS PGothic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" charset="0"/>
        <a:ea typeface="MS PGothic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" charset="0"/>
        <a:ea typeface="MS PGothic" pitchFamily="34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ECFF"/>
    <a:srgbClr val="160CE3"/>
    <a:srgbClr val="13801C"/>
    <a:srgbClr val="DDFFDF"/>
    <a:srgbClr val="FFCC99"/>
    <a:srgbClr val="CC3300"/>
    <a:srgbClr val="FF9900"/>
    <a:srgbClr val="A008E3"/>
    <a:srgbClr val="FFCC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32787"/>
    <p:restoredTop sz="90929"/>
  </p:normalViewPr>
  <p:slideViewPr>
    <p:cSldViewPr>
      <p:cViewPr varScale="1">
        <p:scale>
          <a:sx n="84" d="100"/>
          <a:sy n="84" d="100"/>
        </p:scale>
        <p:origin x="-1158" y="-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4478"/>
    </p:cViewPr>
  </p:sorterViewPr>
  <p:notesViewPr>
    <p:cSldViewPr>
      <p:cViewPr varScale="1">
        <p:scale>
          <a:sx n="120" d="100"/>
          <a:sy n="120" d="100"/>
        </p:scale>
        <p:origin x="-2632" y="-104"/>
      </p:cViewPr>
      <p:guideLst>
        <p:guide orient="horz" pos="3024"/>
        <p:guide pos="23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117" Type="http://schemas.openxmlformats.org/officeDocument/2006/relationships/slide" Target="slides/slide114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84" Type="http://schemas.openxmlformats.org/officeDocument/2006/relationships/slide" Target="slides/slide81.xml"/><Relationship Id="rId89" Type="http://schemas.openxmlformats.org/officeDocument/2006/relationships/slide" Target="slides/slide86.xml"/><Relationship Id="rId112" Type="http://schemas.openxmlformats.org/officeDocument/2006/relationships/slide" Target="slides/slide109.xml"/><Relationship Id="rId133" Type="http://schemas.openxmlformats.org/officeDocument/2006/relationships/slide" Target="slides/slide130.xml"/><Relationship Id="rId138" Type="http://schemas.openxmlformats.org/officeDocument/2006/relationships/slide" Target="slides/slide135.xml"/><Relationship Id="rId154" Type="http://schemas.openxmlformats.org/officeDocument/2006/relationships/slide" Target="slides/slide151.xml"/><Relationship Id="rId159" Type="http://schemas.openxmlformats.org/officeDocument/2006/relationships/notesMaster" Target="notesMasters/notesMaster1.xml"/><Relationship Id="rId16" Type="http://schemas.openxmlformats.org/officeDocument/2006/relationships/slide" Target="slides/slide13.xml"/><Relationship Id="rId107" Type="http://schemas.openxmlformats.org/officeDocument/2006/relationships/slide" Target="slides/slide104.xml"/><Relationship Id="rId11" Type="http://schemas.openxmlformats.org/officeDocument/2006/relationships/slide" Target="slides/slide8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74" Type="http://schemas.openxmlformats.org/officeDocument/2006/relationships/slide" Target="slides/slide71.xml"/><Relationship Id="rId79" Type="http://schemas.openxmlformats.org/officeDocument/2006/relationships/slide" Target="slides/slide76.xml"/><Relationship Id="rId102" Type="http://schemas.openxmlformats.org/officeDocument/2006/relationships/slide" Target="slides/slide99.xml"/><Relationship Id="rId123" Type="http://schemas.openxmlformats.org/officeDocument/2006/relationships/slide" Target="slides/slide120.xml"/><Relationship Id="rId128" Type="http://schemas.openxmlformats.org/officeDocument/2006/relationships/slide" Target="slides/slide125.xml"/><Relationship Id="rId144" Type="http://schemas.openxmlformats.org/officeDocument/2006/relationships/slide" Target="slides/slide141.xml"/><Relationship Id="rId149" Type="http://schemas.openxmlformats.org/officeDocument/2006/relationships/slide" Target="slides/slide146.xml"/><Relationship Id="rId5" Type="http://schemas.openxmlformats.org/officeDocument/2006/relationships/slide" Target="slides/slide2.xml"/><Relationship Id="rId90" Type="http://schemas.openxmlformats.org/officeDocument/2006/relationships/slide" Target="slides/slide87.xml"/><Relationship Id="rId95" Type="http://schemas.openxmlformats.org/officeDocument/2006/relationships/slide" Target="slides/slide92.xml"/><Relationship Id="rId160" Type="http://schemas.openxmlformats.org/officeDocument/2006/relationships/handoutMaster" Target="handoutMasters/handoutMaster1.xml"/><Relationship Id="rId165" Type="http://schemas.openxmlformats.org/officeDocument/2006/relationships/tableStyles" Target="tableStyles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113" Type="http://schemas.openxmlformats.org/officeDocument/2006/relationships/slide" Target="slides/slide110.xml"/><Relationship Id="rId118" Type="http://schemas.openxmlformats.org/officeDocument/2006/relationships/slide" Target="slides/slide115.xml"/><Relationship Id="rId134" Type="http://schemas.openxmlformats.org/officeDocument/2006/relationships/slide" Target="slides/slide131.xml"/><Relationship Id="rId139" Type="http://schemas.openxmlformats.org/officeDocument/2006/relationships/slide" Target="slides/slide136.xml"/><Relationship Id="rId80" Type="http://schemas.openxmlformats.org/officeDocument/2006/relationships/slide" Target="slides/slide77.xml"/><Relationship Id="rId85" Type="http://schemas.openxmlformats.org/officeDocument/2006/relationships/slide" Target="slides/slide82.xml"/><Relationship Id="rId150" Type="http://schemas.openxmlformats.org/officeDocument/2006/relationships/slide" Target="slides/slide147.xml"/><Relationship Id="rId155" Type="http://schemas.openxmlformats.org/officeDocument/2006/relationships/slide" Target="slides/slide152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59" Type="http://schemas.openxmlformats.org/officeDocument/2006/relationships/slide" Target="slides/slide56.xml"/><Relationship Id="rId103" Type="http://schemas.openxmlformats.org/officeDocument/2006/relationships/slide" Target="slides/slide100.xml"/><Relationship Id="rId108" Type="http://schemas.openxmlformats.org/officeDocument/2006/relationships/slide" Target="slides/slide105.xml"/><Relationship Id="rId124" Type="http://schemas.openxmlformats.org/officeDocument/2006/relationships/slide" Target="slides/slide121.xml"/><Relationship Id="rId129" Type="http://schemas.openxmlformats.org/officeDocument/2006/relationships/slide" Target="slides/slide126.xml"/><Relationship Id="rId54" Type="http://schemas.openxmlformats.org/officeDocument/2006/relationships/slide" Target="slides/slide51.xml"/><Relationship Id="rId70" Type="http://schemas.openxmlformats.org/officeDocument/2006/relationships/slide" Target="slides/slide67.xml"/><Relationship Id="rId75" Type="http://schemas.openxmlformats.org/officeDocument/2006/relationships/slide" Target="slides/slide72.xml"/><Relationship Id="rId91" Type="http://schemas.openxmlformats.org/officeDocument/2006/relationships/slide" Target="slides/slide88.xml"/><Relationship Id="rId96" Type="http://schemas.openxmlformats.org/officeDocument/2006/relationships/slide" Target="slides/slide93.xml"/><Relationship Id="rId140" Type="http://schemas.openxmlformats.org/officeDocument/2006/relationships/slide" Target="slides/slide137.xml"/><Relationship Id="rId145" Type="http://schemas.openxmlformats.org/officeDocument/2006/relationships/slide" Target="slides/slide142.xml"/><Relationship Id="rId161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6" Type="http://schemas.openxmlformats.org/officeDocument/2006/relationships/slide" Target="slides/slide103.xml"/><Relationship Id="rId114" Type="http://schemas.openxmlformats.org/officeDocument/2006/relationships/slide" Target="slides/slide111.xml"/><Relationship Id="rId119" Type="http://schemas.openxmlformats.org/officeDocument/2006/relationships/slide" Target="slides/slide116.xml"/><Relationship Id="rId127" Type="http://schemas.openxmlformats.org/officeDocument/2006/relationships/slide" Target="slides/slide12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slide" Target="slides/slide70.xml"/><Relationship Id="rId78" Type="http://schemas.openxmlformats.org/officeDocument/2006/relationships/slide" Target="slides/slide75.xml"/><Relationship Id="rId81" Type="http://schemas.openxmlformats.org/officeDocument/2006/relationships/slide" Target="slides/slide78.xml"/><Relationship Id="rId86" Type="http://schemas.openxmlformats.org/officeDocument/2006/relationships/slide" Target="slides/slide83.xml"/><Relationship Id="rId94" Type="http://schemas.openxmlformats.org/officeDocument/2006/relationships/slide" Target="slides/slide91.xml"/><Relationship Id="rId99" Type="http://schemas.openxmlformats.org/officeDocument/2006/relationships/slide" Target="slides/slide96.xml"/><Relationship Id="rId101" Type="http://schemas.openxmlformats.org/officeDocument/2006/relationships/slide" Target="slides/slide98.xml"/><Relationship Id="rId122" Type="http://schemas.openxmlformats.org/officeDocument/2006/relationships/slide" Target="slides/slide119.xml"/><Relationship Id="rId130" Type="http://schemas.openxmlformats.org/officeDocument/2006/relationships/slide" Target="slides/slide127.xml"/><Relationship Id="rId135" Type="http://schemas.openxmlformats.org/officeDocument/2006/relationships/slide" Target="slides/slide132.xml"/><Relationship Id="rId143" Type="http://schemas.openxmlformats.org/officeDocument/2006/relationships/slide" Target="slides/slide140.xml"/><Relationship Id="rId148" Type="http://schemas.openxmlformats.org/officeDocument/2006/relationships/slide" Target="slides/slide145.xml"/><Relationship Id="rId151" Type="http://schemas.openxmlformats.org/officeDocument/2006/relationships/slide" Target="slides/slide148.xml"/><Relationship Id="rId156" Type="http://schemas.openxmlformats.org/officeDocument/2006/relationships/slide" Target="slides/slide153.xml"/><Relationship Id="rId164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109" Type="http://schemas.openxmlformats.org/officeDocument/2006/relationships/slide" Target="slides/slide10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6" Type="http://schemas.openxmlformats.org/officeDocument/2006/relationships/slide" Target="slides/slide73.xml"/><Relationship Id="rId97" Type="http://schemas.openxmlformats.org/officeDocument/2006/relationships/slide" Target="slides/slide94.xml"/><Relationship Id="rId104" Type="http://schemas.openxmlformats.org/officeDocument/2006/relationships/slide" Target="slides/slide101.xml"/><Relationship Id="rId120" Type="http://schemas.openxmlformats.org/officeDocument/2006/relationships/slide" Target="slides/slide117.xml"/><Relationship Id="rId125" Type="http://schemas.openxmlformats.org/officeDocument/2006/relationships/slide" Target="slides/slide122.xml"/><Relationship Id="rId141" Type="http://schemas.openxmlformats.org/officeDocument/2006/relationships/slide" Target="slides/slide138.xml"/><Relationship Id="rId146" Type="http://schemas.openxmlformats.org/officeDocument/2006/relationships/slide" Target="slides/slide143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92" Type="http://schemas.openxmlformats.org/officeDocument/2006/relationships/slide" Target="slides/slide89.xml"/><Relationship Id="rId16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6.xml"/><Relationship Id="rId24" Type="http://schemas.openxmlformats.org/officeDocument/2006/relationships/slide" Target="slides/slide21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66" Type="http://schemas.openxmlformats.org/officeDocument/2006/relationships/slide" Target="slides/slide63.xml"/><Relationship Id="rId87" Type="http://schemas.openxmlformats.org/officeDocument/2006/relationships/slide" Target="slides/slide84.xml"/><Relationship Id="rId110" Type="http://schemas.openxmlformats.org/officeDocument/2006/relationships/slide" Target="slides/slide107.xml"/><Relationship Id="rId115" Type="http://schemas.openxmlformats.org/officeDocument/2006/relationships/slide" Target="slides/slide112.xml"/><Relationship Id="rId131" Type="http://schemas.openxmlformats.org/officeDocument/2006/relationships/slide" Target="slides/slide128.xml"/><Relationship Id="rId136" Type="http://schemas.openxmlformats.org/officeDocument/2006/relationships/slide" Target="slides/slide133.xml"/><Relationship Id="rId157" Type="http://schemas.openxmlformats.org/officeDocument/2006/relationships/slide" Target="slides/slide154.xml"/><Relationship Id="rId61" Type="http://schemas.openxmlformats.org/officeDocument/2006/relationships/slide" Target="slides/slide58.xml"/><Relationship Id="rId82" Type="http://schemas.openxmlformats.org/officeDocument/2006/relationships/slide" Target="slides/slide79.xml"/><Relationship Id="rId152" Type="http://schemas.openxmlformats.org/officeDocument/2006/relationships/slide" Target="slides/slide149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56" Type="http://schemas.openxmlformats.org/officeDocument/2006/relationships/slide" Target="slides/slide53.xml"/><Relationship Id="rId77" Type="http://schemas.openxmlformats.org/officeDocument/2006/relationships/slide" Target="slides/slide74.xml"/><Relationship Id="rId100" Type="http://schemas.openxmlformats.org/officeDocument/2006/relationships/slide" Target="slides/slide97.xml"/><Relationship Id="rId105" Type="http://schemas.openxmlformats.org/officeDocument/2006/relationships/slide" Target="slides/slide102.xml"/><Relationship Id="rId126" Type="http://schemas.openxmlformats.org/officeDocument/2006/relationships/slide" Target="slides/slide123.xml"/><Relationship Id="rId147" Type="http://schemas.openxmlformats.org/officeDocument/2006/relationships/slide" Target="slides/slide144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93" Type="http://schemas.openxmlformats.org/officeDocument/2006/relationships/slide" Target="slides/slide90.xml"/><Relationship Id="rId98" Type="http://schemas.openxmlformats.org/officeDocument/2006/relationships/slide" Target="slides/slide95.xml"/><Relationship Id="rId121" Type="http://schemas.openxmlformats.org/officeDocument/2006/relationships/slide" Target="slides/slide118.xml"/><Relationship Id="rId142" Type="http://schemas.openxmlformats.org/officeDocument/2006/relationships/slide" Target="slides/slide139.xml"/><Relationship Id="rId163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22.xml"/><Relationship Id="rId46" Type="http://schemas.openxmlformats.org/officeDocument/2006/relationships/slide" Target="slides/slide43.xml"/><Relationship Id="rId67" Type="http://schemas.openxmlformats.org/officeDocument/2006/relationships/slide" Target="slides/slide64.xml"/><Relationship Id="rId116" Type="http://schemas.openxmlformats.org/officeDocument/2006/relationships/slide" Target="slides/slide113.xml"/><Relationship Id="rId137" Type="http://schemas.openxmlformats.org/officeDocument/2006/relationships/slide" Target="slides/slide134.xml"/><Relationship Id="rId158" Type="http://schemas.openxmlformats.org/officeDocument/2006/relationships/slide" Target="slides/slide155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62" Type="http://schemas.openxmlformats.org/officeDocument/2006/relationships/slide" Target="slides/slide59.xml"/><Relationship Id="rId83" Type="http://schemas.openxmlformats.org/officeDocument/2006/relationships/slide" Target="slides/slide80.xml"/><Relationship Id="rId88" Type="http://schemas.openxmlformats.org/officeDocument/2006/relationships/slide" Target="slides/slide85.xml"/><Relationship Id="rId111" Type="http://schemas.openxmlformats.org/officeDocument/2006/relationships/slide" Target="slides/slide108.xml"/><Relationship Id="rId132" Type="http://schemas.openxmlformats.org/officeDocument/2006/relationships/slide" Target="slides/slide129.xml"/><Relationship Id="rId153" Type="http://schemas.openxmlformats.org/officeDocument/2006/relationships/slide" Target="slides/slide15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5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29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  <a:spAutoFit/>
          </a:bodyPr>
          <a:lstStyle>
            <a:lvl1pPr algn="l">
              <a:defRPr sz="1300">
                <a:latin typeface="Times" pitchFamily="1" charset="0"/>
                <a:ea typeface="ＭＳ Ｐゴシック" pitchFamily="1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6454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4963" y="0"/>
            <a:ext cx="3170237" cy="29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  <a:spAutoFit/>
          </a:bodyPr>
          <a:lstStyle>
            <a:lvl1pPr algn="r">
              <a:defRPr sz="1300">
                <a:latin typeface="Times" pitchFamily="1" charset="0"/>
                <a:ea typeface="ＭＳ Ｐゴシック" pitchFamily="1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6454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302750"/>
            <a:ext cx="3170238" cy="29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  <a:spAutoFit/>
          </a:bodyPr>
          <a:lstStyle>
            <a:lvl1pPr algn="l">
              <a:defRPr sz="1300">
                <a:latin typeface="Times" pitchFamily="1" charset="0"/>
                <a:ea typeface="ＭＳ Ｐゴシック" pitchFamily="1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6454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4963" y="9302750"/>
            <a:ext cx="3170237" cy="29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  <a:spAutoFit/>
          </a:bodyPr>
          <a:lstStyle>
            <a:lvl1pPr algn="r">
              <a:defRPr sz="1300">
                <a:latin typeface="Times" pitchFamily="1" charset="0"/>
                <a:ea typeface="ＭＳ Ｐゴシック" pitchFamily="1" charset="-128"/>
              </a:defRPr>
            </a:lvl1pPr>
          </a:lstStyle>
          <a:p>
            <a:pPr>
              <a:defRPr/>
            </a:pPr>
            <a:fld id="{ED22FA6C-7E1D-4B67-B213-C361820DC2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858333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280" units="cm"/>
          <inkml:channel name="Y" type="integer" max="800" units="cm"/>
        </inkml:traceFormat>
        <inkml:channelProperties>
          <inkml:channelProperty channel="X" name="resolution" value="28.31858" units="1/cm"/>
          <inkml:channelProperty channel="Y" name="resolution" value="28.36879" units="1/cm"/>
        </inkml:channelProperties>
      </inkml:inkSource>
      <inkml:timestamp xml:id="ts0" timeString="2013-10-03T21:24:48.03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11510 3810,'26'-26,"-26"26,0-27,0 27,0 0,0 0,0 0,0 0,0 0,-26 0,26 27,0-1,0 0,0 1,-27-1,54 1,-27-1,26-26,1 0,-1 0,27-26,0-1,26-26,1 1,-1-1,27-27,0 27,26-26,-26 0,26 26,-26 0,0 0,0 0,-27 26,0 1,-26 26,0-26,0 26,-26 0,-1 0,1 0,-27 0,0 0,0 0,0 0,0 0,0 0,0 0,0 0,26-27,-26 27,26-26,1-27,26 0</inkml:trace>
  <inkml:trace contextRef="#ctx0" brushRef="#br0" timeOffset="3086.1765">23310 3651,'0'-26,"-26"-1,-1 27,1-26,26 26,-53-27,26 1,1 0,-27-1,27 27,-27 0,0-26,0-1,26 27,-52-26,26 26,-26 0,-1 0,1 0,0 0,-1 0,1-27,-27 27,27 0,-27 0,26 0,1 0,-27 0,0 0,27-26,0 26,-27 0,0-27,0 27,0 0,0 0,1 0,-28 0,1 0,26 0,-26 27,0-27,-1 0,1 26,0-26,-1 0,1 27,0-27,0 0,-1 0,27 26,-52-26,25 0,28 27,-54-27,27 0,-1 26,1-26,0 0,-27 27,27-27,-1 26,1-26,0 26,26-26,-53 27,27-27,26 0,-26 26,-1 1,28-1,-28-26,54 27,-27-1,0 27,0-53,27 53,0-27,-1 27,27 0,-26 0,0 27,26-27,-27-1,54 28,-27-1,0 1,0-1,0 0,27 1,-1-1,1 27,-1-53,1 53,-1-27,27 27,-26 0,0 0,26-1,-27 28,1-28,-1 1,1 27,-1-28,1 28,-1-27,1 26,-1-26,-25 0,25 26,1-26,-1 26,1 0,-27-26,26 26,1 1,-1-1,1-26,-1 53,1-27,0-26,26 26,-27-26,27 26,0-26,0 0,0 0,0-1,0 1,0 0,27 0,-27 0,26-27,-26 27,26-27,-26 27,27-26,-1-1,1 0,-27 1,26-1,1 0,-1 1,1-1,-1 1,27-1,-26-26,-1 26,0-26,1 0,26 26,-27-26,27 0,-26 0,-1 0,27-26,0 25,0 1,26-26,-26 26,27-27,-1 1,-26 26,26-27,1 0,-1 1,0-1,1 1,-1-1,27-26,0 27,-27-1,27-26,0 27,0-27,-1 26,1 1,0-27,0 26,0-26,26 27,-26-27,26 0,-26 26,26-26,-26 0,26 26,1-26,-27 0,26 0,0 27,0-27,1 0,-27 0,26 26,0-26,0 0,1 0,-1 27,27-27,-53 0,52 0,-25 26,-1-26,0 0,1 0,-1 0,0 27,0-27,1 0,-1 0,0 0,1 0,-1 0,0 0,0 26,1-26,-1 0,-26 0,26 0,0 0,-26 0,27 0,-28 0,28 0,-27 0,-1 0,1 27,0-27,-27 0,27 0,-26 0,-1 0,0 0,1 0,-27-27,26 27,-26-26,0 26,0-27,0 1,0-27,0 26,-27-25,27 25,0-52,-27 26,27 0,0-27,-26 1,-1 0,27-1,-27-25,27-1,-26 0,26 0,-27 0,1 0,26-26,-27 0,0 26,-26-53,27 53,-1-52,1 25,-27 1,26-27,1 27,-27-27,26 27,-26-27,0 0,27 1,-27-1,0 0,0-26,0 26,0 0,0 1,-27-1,1 0,26-26,-27 53,1-27,-1 27,1-27,-1 27,-25-1,25-25,1 25,-27 27,26-52,-26 25,27 28,-27-28,0 1,27 26,-27 0,0 1,0 25,0-26,0 27,0 26,27 0,-27 0,0 0,26 27,-26-1,27 27,-1-26,1 26,0 0,26 0,0 0,-27 26,27-26</inkml:trace>
  <inkml:trace contextRef="#ctx0" brushRef="#br0" timeOffset="7142.4085">22649 7064,'0'0,"0"0,-27 0,27 0,0 0,0 0,0 0,0 0,0 0,0 0,27 0,-1 0,-26 0,53 0,-26 27,-1-27,27 0,0 0,-27 0,27 0,-26 0,26 0,-27 0,0 0,1 0,-1 0,1 0,-27 0,0-27,0 27,0 0</inkml:trace>
  <inkml:trace contextRef="#ctx0" brushRef="#br0" timeOffset="7628.4363">22649 6959,'-27'0,"27"0,-26 26,-1-26,27 0,-26 0,-1 26,27-26,0 0,-26 27,26-27,-27 0,27 26,0-26,0 0,0 27,0-1,0 1,27-27,-27 26,26-26,-26 27,27-27,-1 26,1-26,-27 0,26 27,-26-27,27 0,-1 0</inkml:trace>
  <inkml:trace contextRef="#ctx0" brushRef="#br0" timeOffset="8154.4664">22781 7805,'0'0,"0"27,26-27,-26 0,27 26,-1-26,1 27,-1-27,27 0,-26 0,26 0,-27 0,0 0,1 0,-1 0,1 0,-27 0,0 0,0 0,0 0</inkml:trace>
  <inkml:trace contextRef="#ctx0" brushRef="#br0" timeOffset="8585.4911">22807 7699,'0'0,"-26"27,0-27,26 26,-27-26,1 0,-1 0,1 27,26-27,-27 0,27 0,-26 26,26-26,0 27,26-1,-26 1,0-27,27 26,-1 1,1-1,-27-26,26 26,1 1,-27-27,0 0,26 26,-26-26,26 0</inkml:trace>
  <inkml:trace contextRef="#ctx0" brushRef="#br0" timeOffset="9157.5238">22543 8864,'26'-27,"1"27,-27 0,53 0,-27 0,27 27,0-27,0 0,0 0,0 26,0-26,0 0,-1 0,1-26,0 26,-26-27,26 27,-53-26,26-1,-26 27</inkml:trace>
  <inkml:trace contextRef="#ctx0" brushRef="#br0" timeOffset="9652.552">22728 8678,'-26'27,"26"-27,-27 0,1 26,-1 1,1-27,-1 26,1-26,26 0,-27 27,27-27,0 0,0 0,0 0,27 26,-1-26,1 27,-1-27,1 26,-1 0,-26-26,27 27,-1-1,-26-26,27 27</inkml:trace>
  <inkml:trace contextRef="#ctx0" brushRef="#br0" timeOffset="10157.581">22649 9710,'0'27,"26"-27,-26 26,53-26,-26 0,25 27,1-27,0 0,0-27,0 27,26 0,-26 0,0-26,0 26,-26 0,-1 0,1-27,-1 27,-26 0</inkml:trace>
  <inkml:trace contextRef="#ctx0" brushRef="#br0" timeOffset="10711.6127">22702 9631,'-27'0,"27"0,-26 26,-1 1,1-27,-1 0,27 26,-26-26,26 0,-27 27,27-27,0 0,-26 0,26 0,26 26,-26-26,0 27,27-27,-1 26,-26 1,27-1,-1 0,1 1,-27-1,26 1,-26-1,27 1,-27-27,0 0,0 0,0 26,0-26</inkml:trace>
  <inkml:trace contextRef="#ctx0" brushRef="#br0" timeOffset="218529.4992">15082 6350,'0'0,"0"0,-27 0,27 0,-26 0,-1 26,1-26,-1 27,-26-27,0 26,1 1,-1-27,26 26,-26 1,0-1,0 1,1 26,25-27,1 1,-1 25,27 1,0 0,27 0,-27 27,26-1,1 27,-1 0,0-1,1 28,-1-1,1 27,-1 26,-26 0,0 0,27 27,-27 0,0-1,0 1,0 0,0-1,26-25,-26-1,0-26,27-27,-1-26,1 0,25-54,1 1,0 0,27-26,-1-27,-26 0,0-27,26 1,-26-1,0 1,0-27,-27 0</inkml:trace>
  <inkml:trace contextRef="#ctx0" brushRef="#br0" timeOffset="219151.5348">13812 8864,'0'0,"0"0,26 0,-26 0,27 0,-27 0,0 0,0 26,0 0,0 1,0 26,-27 0,27-27,-26 27,26 0,0-26,26-1,-26 0,27 1,-1-27,27 0,-27 0,27-27,-26 27,26-26,-27 26,27-26,-27-1,1 1,-1 26,1-27,-27 1,26-1,-26 1</inkml:trace>
  <inkml:trace contextRef="#ctx0" brushRef="#br0" timeOffset="219447.5517">14182 8731,'0'0,"-26"-26,26 26,0 26,26 1,-26-1,26 1,-26 26,27-1,-1 1,1 27,-1-1,-26 1,27-28,-27 1,0 0,0 0,0-26,0-1,26 1,-26-27,0 0,0 0,0 0,0 0</inkml:trace>
  <inkml:trace contextRef="#ctx0" brushRef="#br0" timeOffset="228069.0448">21802 6694,'0'0,"0"0,0 0,-26 0,26 0,-27 0,27 0,0 0,0 0,-26 0,26 0,0 0,0 0,-27 26,27-26,0 27,0-1,0 1,0-1,0 27,0 0,0 0,0-27,0 27,0-26,0-1,0 27,0-53,0 27,0-1,0-26,0 27,0-27,-26 0,26 0,0 0,0 0,0 0,0 0,0-27,26 27</inkml:trace>
  <inkml:trace contextRef="#ctx0" brushRef="#br0" timeOffset="228921.0936">21590 9551,'0'0,"0"-26,0 26,0 0,0-26,0 26,0 0,0 0,0 0,0 0,0 0,0 26,0 27,0-27,0 27,0-26,0 52,0-26,27-26,-27 52,0-53,0 27,0-26,0-1,0-26,0 27,0-27,0 0,0 0,0 0,0 0,0-27,-27 1,27-1,-26-26</inkml:trace>
  <inkml:trace contextRef="#ctx0" brushRef="#br0" timeOffset="230070.1593">21617 7779,'0'0,"-27"-27,1 27,-27-26,27 26,-1 0,1 0,-1 0,1 26,-27 1,26-1,27 27,-26-26,-1 52,27-26,0 0,27 26,-1-52,1 26,-1-27,27-26,0 0,0 0,0-26,0 26,-27-53,27 26,0-26,-26 0,-27 0,0 27,0-27,-27 27,1-27,-1 26,1 1,-1 26,1 0,-1 0,27 26,-26 1,26 26,0-27</inkml:trace>
  <inkml:trace contextRef="#ctx0" brushRef="#br0" timeOffset="230757.1986">21537 8652,'-26'0,"0"-27,26 27,-27 0,27 27,-26-27,-1 0,1 26,-1-26,1 27,-1-1,27 1,-26-1,26 27,-27-26,27 25,27 1,-1 0,-26-26,53-1,-26 1,-1-1,27-26,-26 0,25 0,1-26,0-1,0 1,0-27,-26 26,-1-26,0 1,-26 25,0-26,0 27,-26-27,0 53,-1-53,-26 26,27 27,-27-26,26 26,1 0,-1 26,1 1,0-1,-1 1,27-1,-26 1,26-1</inkml:trace>
  <inkml:trace contextRef="#ctx0" brushRef="#br0" timeOffset="232442.295">20241 13018,'0'0,"0"0,0 0,-26 0,-1 0,-26 0,27 26,-54 0,27 1,-26 26,-27-27,0 54,1-54,-1 53,0-52,0 26,0-27,27 27,-1-26,28-27,-1 0,26 26,1-26,-1 0,27 0,0 0,-26-26,26 26,0 0,0 0,0 0,0-27,0 1,0-1,26 1,1-1,-1 1,1-1,-1-25,1 25,-27 1,26-1,0 27,-26 0,0 0,-26 27,0-27,-1 53,1-1,-27 1,0 0,0 0,26 0,-26 0,27 0,26 0,0-27,0 1,53-1,-27 1,54 26,-1-27,1-26,-28 53,28-27</inkml:trace>
  <inkml:trace contextRef="#ctx0" brushRef="#br0" timeOffset="248038.187">5715 4736,'0'0,"0"0,0 0,0 0,0 0,0 0,0 27,-26 25,26-25,-27 26,1 26,0 1,-1-1,1 27,-27-27,26 1,1-1,-1 0,1-26,26 0,-27 0,27-27,0-26,0 27,0-27,0 0,0 0,0-27,0 27,0-26,0 0,0-1,-26 1,-1-1,27 1,-26-1,26 1,-26-1,26 1,0-1,0 27,-27 27,27-27,0 26,-26 27,26-53,-27 53,27-26,0-27,0 26,0-26,27 0,-1-26,1-1,25 1,1-1,0 1,0-1,-26 1,26-1,-27 27,1 0,-1 0</inkml:trace>
  <inkml:trace contextRef="#ctx0" brushRef="#br0" timeOffset="249039.2443">5318 7355,'0'0,"0"0,-26 0,26 0,0 0,0 27,-26-1,-1 1,27-1,-26 27,26 27,-27-28,27 1,0 27,0-27,0 0,0-27,0 27,0-53,0 26,0-26,0 0,0 0,0-26,0 26,0-53,0 27,0-54,-26 27,26-26,0-27,0 27,0-1,0 1,0 0,0 26,0 26,26 1,-26-1,0 27,-26 0,-1 0,1 27,-1-1,1 27,-1-26,1-1,0 27,-1-53,27 0,0 0,0 0,27-26,-1-27,27 26,-27-26,27 27,-26-27,-1 26,1 27,-1-26,1 52,-1-26,-26 53,26 0,1-26,-1 26,-26 0,27-27,-27 0,26 27,-26-53,27 27,-27-27,26 0,-26 0,0 0</inkml:trace>
  <inkml:trace contextRef="#ctx0" brushRef="#br0" timeOffset="262522.0154">3652 14896,'-27'0,"1"0,-1 0,1 0,-27 27,26-27,-26 0,-26-27,26 27,0 0,-26-26,0-1,-1 1,1-1,26-26,-27 0,28 0,-1-26,0 0,26-27,1 27,26-27,0 0,26 0,1-26,26 26,0 0,26 0,0 0,1-26,26 26,-1 27,28-27,-28 27,28-1,26-26,-27 27,27-27,-1 27,1 0,-27-1,27 1,-27-1,27-25,-27 25,1 1,-1-27,-26 27,0-27,0 0,-1 27,-52-27,27 26,-1-25,0-1,1 26,-27 1,0-27,0 53,-1-26,-25 26,26 0,-27 0,-26 27,27-1,-27 1,0-1,26 27,-26 0,0-26,0 26,0 0,-26 0,26 0,0 0,-27 0,27 0,-26 0,-1 26,-26-26,27 27,-27-1,0 1,27-1,-27 1,0-1,26-26,1 26,26-26,0 0,0-26,0 0,26-1,1 1,-1-27,27 26,-26 1,-1-27,27 0,-26 53,-1-27,0 1,-26 26,0 0,27 0,-27 0,0 26,0 1,0-1,0 27,0-26,0 26,0-27,0 27,0-26,0-1,26 27,-26-27,0-26,0 27,27-1,-27-26,0 27,0-1,26-26,-26 0,0 27,0-1,0-26,0 27,0-27,0 26,0 0,0 1,0-27,0 26</inkml:trace>
  <inkml:trace contextRef="#ctx0" brushRef="#br0" timeOffset="272336.5768">7250 5371,'-27'-26,"-25"-54,-1 27,-27 27,-26-27,1 0,-1 27,-27-1,1 27,-27 0,27 0,-53 27,26-1,0 27,-26 0,26 26,27 27,-27 0,27 0,0 52,26-25,0 26,53 26,0-27,27 28,26-28,26 1,27 26,0-52,53-1,0-26,53-27,26 1,0-28,27-25,26-54,-27-25,28-1,25-53,-26 0,0-26,1-27,-54-26,-26 0,-54-1,1-25,-79 25,-27 1,-80 26,1 1,-80 25,-26 54,26 26,-52 27,25 26,54 26,0 1,26 26</inkml:trace>
  <inkml:trace contextRef="#ctx0" brushRef="#br0" timeOffset="273400.6376">7885 5689,'-79'-27,"26"1,0-1,26 1,1-1,-1 1,27-1,0-26,0 27,27 0,-1-1,27 1,0-27,26 26,1 1,26-27,0 53,-1-27,28-26,25 27,-25 26,52-26,-26-1,26 1,0 26,0 0,27-27,-27 27,0 0,27 0,-27 27,27-27,-27 0,27 26,-1-26,-25 27,-1-1,0 0,0 1,0-1,-26 1,26-1,-26 1,0-1,0 1,-1-1,-25 27,-27-26,26-1,-26 27,-27-27,27 27,-27 0,1-26,-27 52,26-53,-26 27,-27 0,27 0,0 27,0-54,0 53,-27-52,27 26,0 0,-26 0,-1-27,27 27,-26-27,-1 27,27-26,-27 26,27-27,-26 1,-1 26,27-53,-26 53,-1-27,1-26,-1 26,0 1,1-1,-1-26,1 27,-1-27,27 0,-26 26,-1-26,27 27,-27-27,1 26,26-26,-27 0,1 27,-1-27,27 26,-26-26,-27 27,26-27,1 26,-27-26,26 0,-26 26,26-26,-26 27,27-27,-27 26,0-26,26 0,1 27,-1-27,-26 0,27 0,-1-27,27 27</inkml:trace>
  <inkml:trace contextRef="#ctx0" brushRef="#br0" timeOffset="273834.6625">16061 6826,'-27'-26,"1"26,26 0,-27 26,27-26,0 27,27-27,-27 26,53 1,-27 26,27-27,-27 0,27 1,0-1,-26 1,-1-1,1 1,-1-27,-26 26,0-26,-53 0,27 27,-27-1,0 1,0-27,-26 26,26 1,-27-1,27-26,0 0,1 26</inkml:trace>
  <inkml:trace contextRef="#ctx0" brushRef="#br0" timeOffset="274584.7054">8017 8229,'-132'0,"26"-27,-26 1,0-1,-1 27,-26-26,27-1,0 1,-27 26,0 0,27 0,-27 0,27 26,-27 1,27-1,0 27,-1 26,1 1,0 26,26 0,0 26,53 27,-26-1,26 1,27 26,26 0,26 1,27-1,0 0,26-26,1-27,52 27,0-53,0-27,27 0,26-26,-26-26,53-54,-27 1,0-27,27-26,-27-27,0 0,27-53,-53 27,-1-53,-25 0,-27 26,-27-53,-26 27,-53 26,0-26,-53 26,0 53,-26-26,-27 79,-26 0,-1 53,27 27</inkml:trace>
  <inkml:trace contextRef="#ctx0" brushRef="#br0" timeOffset="275670.7675">7673 10848,'-26'-27,"-1"-25,27-1,27 26,-1-26,27 0,0 27,53-1,0 1,-27-27,53 27,27 26,-27-27,27 27,0 0,26 27,-26-27,26 26,-26 27,53-27,-27 27,0 0,0 0,0 0,27 0,0 0,-1-27,1 27,0-53,-1 27,28-1,-28 1,27-27,0-27,-26 27,26-26,-26-1,0 1,-1-1,1 1,-27-27,0 0,1 0,-28 0,1 0,0 0,-27 1,-26-28,0 27,-27 0,0 0,-26 27,-26-27,-1 27,1-1,-27 1,-27-1,1 1,-1 26,-26-27,1 27,-1 0,0 0,-27 0,54 0,-1 0,-25 0,52 0,0 0,0 27,52-27,-25 0,26 0,26 0,1 0,-1 0,27 0,-27 0,-26 0,0 0,0 0,0-27,-27 27,1 0,-27 0,0 0,0 0,-27 27,27-27,-26 0,-1 26,-26 1,27 26,-27-27,27 27,-1-27,1 27,-1-26,1-1,-1 27,1-26,26-1,-27 1,27-1,-26-26,26 26,-27 1,27-1,-26-26,26 27</inkml:trace>
  <inkml:trace contextRef="#ctx0" brushRef="#br0" timeOffset="286806.4044">23628 7646,'0'0,"-27"0,27 0,-26 0,26 0,0 0,26 0,1 0,-27 27,53-27,-27 26,27 1,-27-1,27 1,0 52,0-26,0 26,-26 1,25-1,-25 27,-1-27,1 27,-1-26,-26 25,27-25,-27-27,0 26,0-52,-27 25,1 1,26-26,-27-1,1 1,-27-27,27 0,-1 26,1-26,-27 27,26-27,27 0,-26 0,26 0,0 0,0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1-09-29T20:54:37.660"/>
    </inkml:context>
    <inkml:brush xml:id="br0">
      <inkml:brushProperty name="width" value="0.05292" units="cm"/>
      <inkml:brushProperty name="height" value="0.05292" units="cm"/>
      <inkml:brushProperty name="color" value="#1F497D"/>
      <inkml:brushProperty name="fitToCurve" value="1"/>
    </inkml:brush>
  </inkml:definitions>
  <inkml:trace contextRef="#ctx0" brushRef="#br0">-2 1167 62,'-4'-17'38,"4"1"1,4 0 0,7 7-23,-9-5-5,8 9-3,-10 5-2,14 8-1,-10 9-1,3 9-2,-3 10 0,1 7-1,0 10 0,-3 3 0,1 3-1,-1-2 0,-1-2 0,-2-4 1,-1-10-1,0-6-1,0-6 0,-1-7-1,1-6-1,2-16-3,0 0-9,-14-5-26,14-16 1,-3-13 0,5-11 0</inkml:trace>
  <inkml:trace contextRef="#ctx0" brushRef="#br0" timeOffset="300">46 814 102,'-6'-18'38,"6"18"1,-15-6-12,15 6-23,-11 17-7,11-17-4,-5 14-9,5-14-22,18-3 1,7-10-2,14-7 2</inkml:trace>
  <inkml:trace contextRef="#ctx0" brushRef="#br0" timeOffset="479">1146 339 89,'41'-30'38,"-11"-3"-1,-22-4 2,-11-3-32,-20-4-4,-12 3-1,-17 6 1,-7 3-1,-10 8 0,-2 9 1,-2 8-2,2 10 1,3 13-1,9 13 0,8 11-1,10 18 0,11 15 1,9 16 0,8 16-1,9 12 1,6 9 0,6 7 1,4 7-1,0 1 1,2 0 0,-2-1-1,-5-3 1,-3 0 0,-7-4 0,-4-4-2,-5-10 1,-5-7-1,-2-8 0,-1-10 0,0-13-1,3-15 0,3-12-2,2-18-1,3-8-3,-2-26-17,9-11-18,1-21 0,5-17-1,-3-21 2</inkml:trace>
  <inkml:trace contextRef="#ctx0" brushRef="#br0" timeOffset="910">341 1389 87,'0'0'41,"26"5"1,5 4-1,8-2-24,12 2-13,9-5-1,7 0-1,3-3-2,-3-4-1,-3-2-3,-10-12-14,0 6-22,-10-6-1,-7 2 1,-10-3-2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1-09-29T20:54:39.774"/>
    </inkml:context>
    <inkml:brush xml:id="br0">
      <inkml:brushProperty name="width" value="0.05292" units="cm"/>
      <inkml:brushProperty name="height" value="0.05292" units="cm"/>
      <inkml:brushProperty name="color" value="#1F497D"/>
      <inkml:brushProperty name="fitToCurve" value="1"/>
    </inkml:brush>
  </inkml:definitions>
  <inkml:trace contextRef="#ctx0" brushRef="#br0">70 1021 46,'2'14'37,"-2"-14"1,14 11 0,-2-23-14,8 4-17,-4-11-2,8-4-1,0-6-2,3-5 0,-1-6 0,-3 2 1,-3 0-1,-5 1 1,-11 8-1,-6 6 1,-12 9-1,-9 12 0,-9 11-1,-4 12-1,-7 9 0,0 13-1,7 11 2,3 4-2,10 4 1,11 1 0,14-2 1,8-5-1,14-6 0,8-10 1,4-12-2,9-8 1,1-12-4,-3-15-3,6-6-20,-6-16-14,-2-13 1,-3-13-1,-1-10 2</inkml:trace>
  <inkml:trace contextRef="#ctx0" brushRef="#br0" timeOffset="401">571 0 69,'0'0'40,"12"17"-2,-4 14 1,-2 7-24,8 22-8,-5 11-3,4 16-2,0 8-1,-1 7 1,-1 2-2,2-4 0,0-2 0,-2-10-1,1-8-3,-5-16-5,6-5-31,-10-12 1,0-10 0,-2-14-1</inkml:trace>
  <inkml:trace contextRef="#ctx0" brushRef="#br0" timeOffset="638">1069 598 91,'6'-19'40,"-6"19"0,-11-5-1,2 17-31,-9 9-6,5 8-2,3 7 0,5 8-2,10 3 2,7 0-1,7-2 0,2-3 1,4-5-1,-4-6 1,-5-6 1,-9-5-1,-10-8 1,-8-1-1,-6-5 1,-4-1-1,-2-1 0,3-3 0,4 0 0,7-1-1,9 0 1,17-5-1,13-5 1,14-5 0,14-6 1,7-6 0,6-12 0,4-4 0,-2-8 0,-9-1 1,-11-2-1,-15 0 0,-18 3 0,-15 9 0,-15 11 0,-13 12 0,-10 15-1,-7 14 1,-2 17-1,2 16 1,8 12-1,11 6 0,11 7 0,12 1 0,12-2 0,9-7 0,10-8-1,4-11-2,6-12-2,-4-18-9,1-11-27,-2-16 0,0-15 0,-3-12 0</inkml:trace>
  <inkml:trace contextRef="#ctx0" brushRef="#br0" timeOffset="1213">2037 364 104,'1'20'41,"1"-1"0,-2-19-2,0 16-36,0-16-3,0 0-3,-3 11-4,3-11-14,0 0-20,0 0 2,0 0-2,13 8 2</inkml:trace>
  <inkml:trace contextRef="#ctx0" brushRef="#br0" timeOffset="1389">2137 841 102,'-2'32'41,"2"-3"1,-3-12-1,6-8-36,-3-9-6,0 0-10,-4-14-30,6-8-1,7-10 1,4-12-1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1-09-29T20:54:42.160"/>
    </inkml:context>
    <inkml:brush xml:id="br0">
      <inkml:brushProperty name="width" value="0.05292" units="cm"/>
      <inkml:brushProperty name="height" value="0.05292" units="cm"/>
      <inkml:brushProperty name="color" value="#1F497D"/>
      <inkml:brushProperty name="fitToCurve" value="1"/>
    </inkml:brush>
  </inkml:definitions>
  <inkml:trace contextRef="#ctx0" brushRef="#br0">30 14 22,'0'0'27,"0"12"0,6-2 1,-6-10-13,4 17-10,2-5 0,-6-12 0,14 20 1,-3-17 1,6 3 0,-1-11 0,5 2-1,-2-7 0,1 0 0,-6-5-2,-2 2 0,-9 1-2,-4 2 0,-11 0 0,-5 6 0,-5 3-1,-1 2 0,-2 3-1,3 2-1,3-2 1,5 2 0,4-2 1,10-4-1,0 0 1,0 0 0,0 0-2,0 0 0,1 11-3,-1-11-6,-7 11-18,0-1-9,-1 4 1,1 2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1-09-29T20:54:42.600"/>
    </inkml:context>
    <inkml:brush xml:id="br0">
      <inkml:brushProperty name="width" value="0.05292" units="cm"/>
      <inkml:brushProperty name="height" value="0.05292" units="cm"/>
      <inkml:brushProperty name="color" value="#1F497D"/>
      <inkml:brushProperty name="fitToCurve" value="1"/>
    </inkml:brush>
  </inkml:definitions>
  <inkml:trace contextRef="#ctx0" brushRef="#br0">37 12 58,'-9'-10'32,"9"10"-1,-11-6-1,11 6-22,-12 1-5,12-1 0,-6 10-1,6-10 2,11 11 0,1-10 0,6 3 0,-2-8 1,4 4 0,-6-4 0,0 4-1,-14 0 0,0 0-1,0 0-1,-15 10 1,-1-2-2,-1 1-2,1 1-3,-3-7-14,8 3-20,11-6 0,1-12-1,13-7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1-09-29T20:54:00.433"/>
    </inkml:context>
    <inkml:brush xml:id="br0">
      <inkml:brushProperty name="width" value="0.05292" units="cm"/>
      <inkml:brushProperty name="height" value="0.05292" units="cm"/>
      <inkml:brushProperty name="color" value="#1F497D"/>
      <inkml:brushProperty name="fitToCurve" value="1"/>
    </inkml:brush>
  </inkml:definitions>
  <inkml:trace contextRef="#ctx0" brushRef="#br0">6 932 35,'-2'17'31,"-3"-8"2,8 3-3,5 0-18,-8-12-5,25 23-1,-6-12-1,11 2-1,3-5 0,9 1 2,1-7-2,7-2-1,1-6 1,0-4-1,-4-5 0,-2-3 0,-7-5 0,-4-2-1,-11-4 0,-6 0 0,-11-3 0,-8 1-1,-9 1 0,-8 4 0,-7 5 0,-8 6-1,-5 8 1,-5 7-1,-3 13 0,-4 11 1,-2 8-1,4 10 0,0 6 0,7 10 0,10 0 0,7 2 0,14-2 1,13-4 0,14-2 0,11-6 0,11-8 1,12-7-1,3-9 1,4-5-2,1-10-1,-2-11-4,5-2-12,-8-14-23,-3-6 1,-8-9-1,1-5 1</inkml:trace>
  <inkml:trace contextRef="#ctx0" brushRef="#br0" timeOffset="612">985-11 66,'0'-11'35,"0"11"-1,-3 13-9,-6 1-13,7 14-6,-6 10-2,3 12-1,-5 12 0,2 14-1,-1 7 1,2 9-1,-2 3 0,3 0 0,0-3 0,1-4-1,1-9 1,1-5-1,1-9 0,1-9 0,1-10-1,0-7-2,3-6-4,-4-12-9,8-3-23,-7-18 1,14 8-2,-4-15 2</inkml:trace>
  <inkml:trace contextRef="#ctx0" brushRef="#br0" timeOffset="936">1287 875 78,'9'20'37,"-5"7"-1,-4-3-9,0 11-20,-3 1-2,0 3-3,-1-1 0,-1-2-2,3-2 1,1-7-1,1-4-2,-1-8-4,10-2-16,-9-13-14,15-5 0,-8-10-1,0-9 1</inkml:trace>
  <inkml:trace contextRef="#ctx0" brushRef="#br0" timeOffset="1152">1328 704 59,'-14'-11'31,"14"11"-11,-19 5-19,7-8-29,12 3-3,5-10-2</inkml:trace>
  <inkml:trace contextRef="#ctx0" brushRef="#br0" timeOffset="1310">2024 358 51,'18'-32'35,"-13"-3"-1,-9-2 0,-7 4-21,-17-7-4,-2 9-3,-10 0-2,2 9 0,-1 3-1,5 10-2,1 5 0,6 12 0,6 8 0,7 14-1,4 11 1,6 14-1,4 13 0,3 12 0,3 13 1,1 6-1,2 4 0,2 4 1,-2-2 0,-1-1-1,-1-4 0,-1-4 1,-2-2 0,-2-5-1,-4-7 1,-3-6-1,2-1 0,-2-11 0,-1-6 0,-1-8-1,2-9-1,-2-10-3,6-2-6,-7-13-15,5-7-11,3-9 0,-2-11 0,3-12 1</inkml:trace>
  <inkml:trace contextRef="#ctx0" brushRef="#br0" timeOffset="1714">1703 1184 55,'6'-12'37,"7"10"-1,3 5 1,7 9-19,-3-6-12,13 3-2,-1-2-2,1-1-1,2-2-3,-4-9-12,4 1-23,-2-8 1,0-6-2,2-6 2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1-09-29T20:54:03.224"/>
    </inkml:context>
    <inkml:brush xml:id="br0">
      <inkml:brushProperty name="width" value="0.05292" units="cm"/>
      <inkml:brushProperty name="height" value="0.05292" units="cm"/>
      <inkml:brushProperty name="color" value="#1F497D"/>
      <inkml:brushProperty name="fitToCurve" value="1"/>
    </inkml:brush>
  </inkml:definitions>
  <inkml:trace contextRef="#ctx0" brushRef="#br0">487 570 47,'9'-19'32,"-4"-5"1,-6-2-5,0 7-14,-11-6-4,-1 7-2,-7-1-2,-1 3-1,-8 0-1,1 6-1,-6 0 0,1 5-1,-2 3-1,0 4 0,4 2-1,4 5 1,5 2-2,6 4 1,8 4 0,13 4 0,10 5 0,8 3 0,7 6-1,4 4 2,5 2-1,2 0 0,-1 1 0,-6-2 1,-10-3-1,-7-2 0,-10-2 1,-9-3-1,-9-3 0,-7-3 1,-8-2-1,-8-6 0,-2-2 0,-3-6 0,-3-7 0,-3-6-1,3-6 0,1-7-2,5 0-3,2-11-7,15 2-24,3-4 2,13-3-2,11-3 1</inkml:trace>
  <inkml:trace contextRef="#ctx0" brushRef="#br0" timeOffset="599">970 26 59,'-23'-11'35,"5"7"-1,-7-1-1,-8 1-23,0 4-6,-3 1-2,0 2-1,3 2 1,5 2-1,5 0 0,9 4 1,8 4 0,8 6-1,6 7 0,3 11 0,0 10 0,0 10-1,-4 11 1,-7 8-2,-5 8 2,-8 2-1,-4 0 0,-4-2-1,-2-6 1,3-4 0,2-9 0,7-7 0,7-10 0,8-8 1,6-7-1,8-6 1,3-8 0,4-6-1,3-9 1,-2-5-2,1-5-3,-7-9-4,6 0-14,-6-7-13,-3-6 0,0-3-1,-1-3 0</inkml:trace>
  <inkml:trace contextRef="#ctx0" brushRef="#br0" timeOffset="1050">1078 418 89,'-12'-3'36,"-3"11"0,-4 11-4,-8 5-28,0 12-2,-3 11-2,3 6 1,3 6-1,7 4 1,8-2-1,11-1 1,9-9 0,11-8 0,9-12 0,9-9-1,7-11 1,3-12-1,4-9 0,-1-11 1,-4-9-1,-4-10 1,-11-9-1,-9-6 1,-15-5 1,-10 3-1,-12 2 1,-11 5-1,-7 8 0,-7 9-2,2 14-2,-4 2-5,14 15-23,-1 2-7,8 2 0,18-2-1</inkml:trace>
  <inkml:trace contextRef="#ctx0" brushRef="#br0" timeOffset="1741">1416 119 65,'-7'-13'37,"4"1"-1,5 1 1,2-4-23,14 8-8,1-1-2,8 3-2,3 2 0,3 1-1,1-1 0,-1 3 0,-2 0 0,-4 3 0,-5 0 0,-3 4-1,-7 5 0,-3 6 0,-4 10 0,-4 7 0,-1 11 0,-2 9-1,-1 11 1,0 7 0,1 7-1,1 4 1,1-1 0,2 0-1,1-2 0,2-7-1,1-4 1,-2-11 0,-1-7 0,-2-9 0,-3-9 1,-2-7 0,-6-9 0,-4-7 0,-6-9 1,-4-3 0,-5-6 0,-3-2 0,-5-1 0,2 1 0,1 1 0,2 0-1,4 3 0,6 1-2,6 3-2,2-8-11,14 9-22,0-16 0,9 2-1,7-5 2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1-09-29T20:54:08.435"/>
    </inkml:context>
    <inkml:brush xml:id="br0">
      <inkml:brushProperty name="width" value="0.05292" units="cm"/>
      <inkml:brushProperty name="height" value="0.05292" units="cm"/>
      <inkml:brushProperty name="color" value="#1F497D"/>
      <inkml:brushProperty name="fitToCurve" value="1"/>
    </inkml:brush>
  </inkml:definitions>
  <inkml:trace contextRef="#ctx0" brushRef="#br0">57 19 42,'0'0'30,"8"-12"1,-8 12-9,2-9-8,-2 9-3,0 0-3,0 0-3,0 0 0,-9 13 0,3-2-2,2 6 0,-1 6-1,2 6 1,-3 6 0,4 7 0,-2 0 0,2 7 0,-1-2 0,3 2 0,-1-4 0,2-3-1,-1-7 0,1-4 0,-1-5-1,0-6-1,1-6-1,-1-5 0,0-9-1,0 0-2,0 0-3,0 0-6,0 0-10,0 0-7,-5 11-6,5-11-1,-8 17 3</inkml:trace>
  <inkml:trace contextRef="#ctx0" brushRef="#br0" timeOffset="590">84 809 31,'0'0'32,"14"-9"2,-14 9 0,5-14-12,-5 14-7,0 0-5,0 0-3,0 0-1,0 0-2,-12-1-1,12 1-1,-14 16-1,9-6 0,-1 0 0,3 0-1,3-1 0,3 1 0,-3-10 1,16 8-1,-4-9 1,-2-3-1,-1-3 0,-9 7 1,12-18 0,-12 7-1,-5 2 0,5 9 0,-22-8 0,6 8 0,-2 3 0,1 3 0,2 1 0,2 1 0,3-2 0,10-6-1,-11 8-1,11-8-2,0 0-5,0 0-16,6-14-10,2 4-1,2-2-1,2-4 1</inkml:trace>
  <inkml:trace contextRef="#ctx0" brushRef="#br0" timeOffset="1110">345 308 59,'-12'5'36,"12"-5"1,0 0-1,0 0-17,21 8-9,-10-8-3,7 3-3,-1-2 0,6 1-2,0-2 0,4-1 0,2 0-1,1-1 0,2-2-1,-3 1 0,-1-1-1,-2-1-1,-4 3-2,-7-4-4,-1 8-5,-14-2-9,0 0-13,0 0-2,0 0-1,-9 15 3</inkml:trace>
  <inkml:trace contextRef="#ctx0" brushRef="#br0" timeOffset="1460">419 538 29,'0'0'32,"0"0"2,0 0-1,0 0-10,0 0-6,0 0-3,0 0-3,16 7-2,-2-10-3,8 3 0,5-4-2,6 2-1,4-1-1,3 2 0,1-2-1,-2 3 0,-2-2-1,-3 2 1,-9 1-1,-5-1-1,-6 3-1,-14-3-3,18 3-8,-18-3-26,0 0 0,1-13 1,4 1-2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1-09-29T20:54:10.384"/>
    </inkml:context>
    <inkml:brush xml:id="br0">
      <inkml:brushProperty name="width" value="0.05292" units="cm"/>
      <inkml:brushProperty name="height" value="0.05292" units="cm"/>
      <inkml:brushProperty name="color" value="#1F497D"/>
      <inkml:brushProperty name="fitToCurve" value="1"/>
    </inkml:brush>
  </inkml:definitions>
  <inkml:trace contextRef="#ctx0" brushRef="#br0">277 422 50,'10'-10'35,"4"-2"1,-1-2-1,-4-6-15,9 4-10,-9-4-3,4 3-2,-8-4 0,-2 5-1,-7-5-1,-3 8-1,-9 0 0,-6 6 0,-7 4-1,-4 3 0,-3 6-1,-2 5 0,2 6 0,2 7 1,7 4-1,10 4 0,10 3 1,12 6-1,12 2 0,9 3 0,11 0 0,6 0 0,6 2 0,1-5 0,-1 0 0,-6-5 1,-5-7-1,-9-1 0,-11-5 0,-10-3 1,-15-7 0,-9 0 0,-15-4 0,-8-3-1,-8-2 0,-5-5 1,-3-3-2,0-5 1,6-3-1,4-3-1,12-2-1,5-2-1,15 1-7,3-7-20,17 0-7,8-4 0,10 1 0</inkml:trace>
  <inkml:trace contextRef="#ctx0" brushRef="#br0" timeOffset="554">918 136 56,'14'-9'35,"-4"0"-1,-10 9-4,-7-16-14,-3 16-6,-15-4-3,-2 7-1,-8-2-2,0 4-1,-2 0 0,4 3-1,4 1-1,7-2 0,5 2 0,7 4 0,6 1-1,4 6 1,2 7 0,2 7-1,-1 5 1,-1 10-1,-3 5 1,-1 5-1,-3 6 0,-2 2 1,1-2-2,0-4 1,2-2 0,3-7 0,3-5-1,3-6 1,2-8 0,5-4-1,1-8 1,2-3-1,0-6 2,1-3-1,0-1 0,-1-6-1,0-2 1,0-3-1,-1 0-2,-2-6-2,5 6-12,-6-7-20,2-4 1,0-2-2,1-4 2</inkml:trace>
  <inkml:trace contextRef="#ctx0" brushRef="#br0" timeOffset="1124">1067 475 72,'-11'2'37,"11"-2"-1,0 0-4,17-16-20,1 9-5,0-8-1,5 0-2,1-5-1,1 2-1,-2-2 0,-2 1 0,-3 3-1,-3 1 1,-4 4-2,-11 11 1,13-8-1,-13 8 0,-2 19 1,-1 0-1,0 7 0,-3 6 1,0 5-1,3 5 0,1 0 1,2 0-2,-1-5 1,1-2-1,1-5-1,-1-7-3,5 1-5,-10-14-8,8 7-13,-3-17-6,-5 16-2,5-16 2</inkml:trace>
  <inkml:trace contextRef="#ctx0" brushRef="#br0" timeOffset="1464">1131 810 64,'0'0'35,"-11"7"0,11-7-8,0 0-9,0 0-6,24-1-3,-6-4-2,7 4-1,0-6-1,7 3-1,-1 0-2,1 1 0,-2 0-1,-3 2-1,-6 0 0,-2 1-1,-4 1-1,-15-1-1,16 3-2,-16-3-4,0 0-11,9-2-19,-9 2 0,6-12 0,-2 3 2</inkml:trace>
  <inkml:trace contextRef="#ctx0" brushRef="#br0" timeOffset="1826">1720 11 58,'0'0'38,"-9"-14"0,9 14 0,0 0-15,0 0-14,20 2-3,-5-2-2,5 3-2,3-2 0,4 1-1,4 3 0,-1 1-1,-1 4 0,-3 5 0,-2 8 0,-5 7 0,-3 10 0,-6 7 0,-5 8-1,-1 8 1,-4 2 0,-1 5-1,-3 1 1,2 1 0,1-1-1,0-8 0,1-4 1,-1-6-1,-1-7 1,0-8-1,-4-8 1,-1-5 0,-6-4 0,-1-5 0,-5-2 1,-2-3 0,-1-4 0,-3 0 0,-1-2 0,1-4-1,1-3 0,4 1 1,-1-1-1,3-1-1,2 2-1,1-7-2,15 8-7,-22-7-21,22 7-7,-9-17 1,9 17-1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1-09-29T20:54:12.843"/>
    </inkml:context>
    <inkml:brush xml:id="br0">
      <inkml:brushProperty name="width" value="0.05292" units="cm"/>
      <inkml:brushProperty name="height" value="0.05292" units="cm"/>
      <inkml:brushProperty name="color" value="#1F497D"/>
      <inkml:brushProperty name="fitToCurve" value="1"/>
    </inkml:brush>
  </inkml:definitions>
  <inkml:trace contextRef="#ctx0" brushRef="#br0">41 43 57,'-10'-17'36,"3"5"-1,7 12-2,-19-15-15,19 15-9,-6 11-3,7-1-3,-1-1-1,6 3 1,1-2-1,5 0 0,0-2 1,5-3-1,0-5 0,-3-3 0,-1-5-1,-2 1 0,-7-2-1,-4 0 0,-5-1 0,-5 3 0,-3 3-1,0 6 1,-2 3-1,2 3 1,6 4-1,2 0 1,4 2 0,4-3 0,4 1 0,2-6 1,1-2-1,-1-2 1,-9-2 0,11-3 0,-11 3-1,0 0 0,-6-15 0,6 15-1,-18-10 0,8 6-2,1 2-2,-1-1-3,10 3-7,-10 8-17,10-8-6,3 14 1,1-2 0</inkml:trace>
  <inkml:trace contextRef="#ctx0" brushRef="#br0" timeOffset="472">107 416 71,'0'0'34,"0"0"0,0 0-6,0 0-16,0 0-6,-17 8-2,17-8-1,-16 12-1,11-2 1,0 3-2,5 0 1,2-2 0,6 0 0,3-6 0,3-2 0,2-4 0,1-2 0,-3-6 0,-1-2 0,-4-4 0,-6-2-2,-3 2 1,-4-1 0,-5 4 0,-3 0-1,-1 5 0,2 1 0,0 4 0,1 3 0,10-1 0,-11 3-1,11-3 1,0 0 0,0 0 1,0 0-1,6 9 1,-6-9-1,0 0 0,0 0 0,-4 11-4,4-11-23,0 0-12,-3-10 1,3 10-1,22-20 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1-09-29T21:02:13.587"/>
    </inkml:context>
    <inkml:brush xml:id="br0">
      <inkml:brushProperty name="width" value="0.05292" units="cm"/>
      <inkml:brushProperty name="height" value="0.05292" units="cm"/>
      <inkml:brushProperty name="color" value="#1F497D"/>
      <inkml:brushProperty name="fitToCurve" value="1"/>
    </inkml:brush>
  </inkml:definitions>
  <inkml:trace contextRef="#ctx0" brushRef="#br0">0 13 61,'24'-17'40,"3"18"-2,8 17 2,1 15-17,3 21-20,1 20-1,-1 17 0,-4 15 0,-3 7 1,-11-1 0,-8 3 0,-9-13-1,-5-10 1,-8-14-1,-5-10 0,-4-18-1,-3-10-1,1-10 0,0-11-2,4-5-3,-3-12-6,8 0-30,2-8-1,9 6 1,-9-14-2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280" units="cm"/>
          <inkml:channel name="Y" type="integer" max="800" units="cm"/>
        </inkml:traceFormat>
        <inkml:channelProperties>
          <inkml:channelProperty channel="X" name="resolution" value="28.31858" units="1/cm"/>
          <inkml:channelProperty channel="Y" name="resolution" value="28.36879" units="1/cm"/>
        </inkml:channelProperties>
      </inkml:inkSource>
      <inkml:timestamp xml:id="ts0" timeString="2013-10-03T21:25:10.11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24157 7144,'-27'-27,"27"27,-26-26,26 26,-27-27,1 27,0 0,26 0,-27 0,27 0,-26 0,26 0,-27 0,27 0,0 0,0 0,0 0,27 0,-1 0,1 0,25 0,1 0,-26 0,26 27,0-27,0 0,-27 0,0 0,1 0,-1 0,1 0,-27 0,26 0,-26-27,0 27,0-26,27-1</inkml:trace>
  <inkml:trace contextRef="#ctx0" brushRef="#br0" timeOffset="337.0192">24236 6826,'-26'0,"-1"27,-26-1,27 1,-1-1,1-26,-27 27,27-1,-1-26,1 26,26-26,-27 0,27 0,0 0,0 0,0 0,27 27,-27-27,26 26,1-26,-1 0,1 27,-1-1,0 1,-26-27,27 26,-1-26,-26 27,27-27</inkml:trace>
  <inkml:trace contextRef="#ctx0" brushRef="#br0" timeOffset="824.0468">24104 7726,'0'0,"0"0,0 0,0 0,0 0,26 26,-26-26,27 0,-1 0,1 27,-1-27,27 0,-26 0,-1 0,0 0,1 0,-1 0,-26 0,0 0,27 0,-27 0</inkml:trace>
  <inkml:trace contextRef="#ctx0" brushRef="#br0" timeOffset="1252.0716">24183 7620,'0'0,"0"0,-26 0,26 0,0 0,-27 26,1-26,-1 0,27 0,-26 0,26 0,0 27,0-27,-26 0,26 0,-27 26,27-26,0 0,-26 27,26-27,-27 26,27-26,0 27,0-27,27 26,-1-26,-26 27,27-1,25 1,-25-27,-1 0,27 26,-26-26,-1 27,1-27,-1 26,1-26</inkml:trace>
  <inkml:trace contextRef="#ctx0" brushRef="#br0" timeOffset="1672.0956">24210 8520,'0'0,"0"0,0 0,0 0,0 0,0 0,26 0,-26 0,0 26,27-26,-1 0,1 0,-1 0,0 0,27 0,0 0,-26 0,26 0,-27-26,-26 26,27 0,-1 0</inkml:trace>
  <inkml:trace contextRef="#ctx0" brushRef="#br0" timeOffset="1995.1139">24236 8414,'-53'0,"27"26,-1-26,1 0,-1 27,-25-27,52 26,-27-26,27 0,-26 27,26-27,26 0,-26 26,27-26,-1 27,0-1,1-26,-27 26,26-26,1 27,-1-1,1 1,-27-27</inkml:trace>
  <inkml:trace contextRef="#ctx0" brushRef="#br0" timeOffset="2403.1374">24025 9181,'0'0,"26"0,0-26,1 52,26-26,-27 0,27 0,0 27,-26-27,-1 26,27-26,-27 0,-26 0,27 0,-27 0,26-26</inkml:trace>
  <inkml:trace contextRef="#ctx0" brushRef="#br0" timeOffset="2738.1565">23998 9075,'-26'-26,"26"26,-27 0,1 0,26 26,-27-26,27 0,0 0,-26 27,26-27,0 26,26-26,-26 27,27-1,-1 1,1-1,-27 0,26 1,1-1,-1-26,-26 27</inkml:trace>
  <inkml:trace contextRef="#ctx0" brushRef="#br0" timeOffset="3214.1837">23945 9975,'0'0,"-26"0,26 0,0 0,26 0,1 26,-1-26,1 0,-1 27,27-27,-27 0,27 0,-26 0,-1 0,1 0,-1-27,-26 27,27-26</inkml:trace>
  <inkml:trace contextRef="#ctx0" brushRef="#br0" timeOffset="3505.2005">23892 9895,'-26'27,"-1"-27,1 26,-1-26,1 27,-1-27,27 26,0-26,-26 0,26 27,0-27,26 0,1 26,-27 1,26-27,1 26,-27 1,26-27,1 26,-1 0,-26-26</inkml:trace>
  <inkml:trace contextRef="#ctx0" brushRef="#br0" timeOffset="3958.2263">23945 10742,'27'0,"-27"0,26 0,1 0,-1 0,27 0,0 0,0 0,0 0,0 0,-27 0,27-26,-27 26,1-27,-27 27</inkml:trace>
  <inkml:trace contextRef="#ctx0" brushRef="#br0" timeOffset="4272.2442">23892 10689,'-26'0,"-1"0,1 0,26 0,0 0,0 0,-27 27,27-27,0 0,0 0,27 26,-27-26,0 27,0-27,0 26,0 0,26 1,-26-27,27 0</inkml:trace>
  <inkml:trace contextRef="#ctx0" brushRef="#br0" timeOffset="4704.269">23919 11430,'26'0,"1"0,-1 0,1 26,-1-26,27 0,-27 0,27 0,0 0,-26 0,-1 0,1 0,-1-26,0 26</inkml:trace>
  <inkml:trace contextRef="#ctx0" brushRef="#br0" timeOffset="5061.2895">23972 11351,'-27'0,"1"0,-1 26,1-26,26 27,-27-27,1 0,26 26,0-26,0 26,0-26,26 27,-26-27,27 0,-1 26,-26-26,27 27,-1-1,1-26,-1 0,1 0</inkml:trace>
  <inkml:trace contextRef="#ctx0" brushRef="#br0" timeOffset="5528.3162">23998 12118,'-26'0,"26"0,0 0,0 0,26 0,1 0,-1 0,0 0,1 0,26 0,0 0,-27 0,27 0,0 0,-27 0,27 0,-53-27,27 27,-27 0,0 0</inkml:trace>
  <inkml:trace contextRef="#ctx0" brushRef="#br0" timeOffset="5851.3346">24104 11986,'-27'0,"1"0,0 0,-1 26,1-26,-1 0,1 27,-1-27,27 26,0-26,-26 0,26 0,26 26,-26 1,0-27,27 0,-1 26,1-26,-1 27,1-27,-27 26,52-26,-52 0,27 0,-1 0</inkml:trace>
  <inkml:trace contextRef="#ctx0" brushRef="#br0" timeOffset="282133.1371">22622 6853,'-26'-27,"26"27,-27-26,1 26,-1 0,1-27,-1 27,1 0,0-26,-1 26,27 0,-26 26,-1-26,1 27,-27-1,26 1,27 26,-26-27,-1 27,27 0,0 0,0 0,27-27,-27 27,53-26,-27 26,27-27,-26-26,26 26,-1 1,1-27,27-27,-27 27,0-26,0 0,-1-1,-25 1,-1-27,1 26,-27-26,0 0,0 0,-27 27,-26 0,27-27,-27 53,0-27,0 27,27 27,-1-27,1 26,-1 1,27-1</inkml:trace>
  <inkml:trace contextRef="#ctx0" brushRef="#br0" timeOffset="282758.1726">22516 7779,'0'-27,"-26"1,26-1,-27 27,1-26,0-1,-1 1,1 26,-1 0,1 0,-1 0,1 26,-1 1,1-1,-1 27,1-26,0 52,26-26,0 0,0-27,26 27,0 0,1-26,26-1,0-26,0 0,0 0,26-26,0-27,-26 53,27-53,-54 0,27 27,-27-27,-26 0,-26 0,0 26,-1 1,-26-1,-26 1,26 26,0-27,0 54,0-27,53 26,-26 1,26-1,0 1</inkml:trace>
  <inkml:trace contextRef="#ctx0" brushRef="#br0" timeOffset="283184.1972">22411 8308,'0'0,"0"0,0 26,0 1,0-1,0 1,0 26,0 0,0 0,0-27,0 0,0 27,0-26,0-27,0 26,0-26,0 0,0 27,0-27,0 0,0 0,0 0</inkml:trace>
  <inkml:trace contextRef="#ctx0" brushRef="#br0" timeOffset="283648.2237">22437 9208,'0'0,"0"0,0 0,0 0,0 0,0 26,0-26,0 53,0-27,26 1,-26-1,0 27,0-26,0-1,0 1,0-1,0-26,0 0,27 26,-27-26,0 0,0 0</inkml:trace>
  <inkml:trace contextRef="#ctx0" brushRef="#br0" timeOffset="284371.2651">22463 10028,'0'0,"-26"-27,0 1,-1 26,1-27,-1 27,1 0,-1 27,-26-27,27 26,-1 1,-25-27,25 53,1 0,26-27,-27 27,54-27,-27 27,53-26,-27-1,27 1,0-1,26-52,-26 26,26-27,1 1,-27-1,0-26,0 0,-27 1,1 25,-27-26,-27 27,1-27,-27 26,0 1,0 26,-27-27,28 27,-1 27,26-27,-26 26,53 1,0-1,0 1,0-27,27 26</inkml:trace>
  <inkml:trace contextRef="#ctx0" brushRef="#br0" timeOffset="284966.2991">22490 10742,'0'0,"-27"-26,27 26,0-27,0 27,-26 0,26 0,-26-26,26 26,0 0,0 0,-27 0,27 0,0 26,0-26,0 53,0-26,27-1,-27 27,0-27,26 27,-26-26,0-1,0 1,0-1,26 1,-26-27,0 26,0-26,0 0,0 0,0 0</inkml:trace>
  <inkml:trace contextRef="#ctx0" brushRef="#br0" timeOffset="285656.3386">22596 11456,'0'-26,"-27"26,1-26,-1 26,1 0,-1 0,1 0,0 0,-1 0,27 0,-26 0,-1 26,1 0,26 1,-27-1,27 1,0-1,0 27,27-26,-1-1,1 27,-1-26,27-27,-27 0,27 0,0 0,0-27,0 1,0-27,-26 26,-1 1,0-27,-26 26,-26 1,0-1,-1 1,1 0,-27 26,0 0,0 0,26 26,1-26,-1 53,1-53</inkml:trace>
  <inkml:trace contextRef="#ctx0" brushRef="#br0" timeOffset="286134.3656">22543 11959,'0'0,"0"0,-27 27,27-27,-26 26,26-26,0 53,0-27,0 1,0 26,0-27,0 27,0 0,0-26,0-1,0 1,0-1,0 0,0 1,0-27,0 0,26 26,-26-26,0-26,27 26</inkml:trace>
  <inkml:trace contextRef="#ctx0" brushRef="#br0" timeOffset="289967.5852">16696 12065,'0'0,"0"0,0 0,0 0,0 0,0 0,0 26,0-26,0 27,0-1,0 1,-27-1,27 27,0 0,0-26,0-1,0 1,0 25,-26-25,26-1,0-26,0 27,0-27</inkml:trace>
  <inkml:trace contextRef="#ctx0" brushRef="#br0" timeOffset="290479.6145">16484 12224,'0'-27,"0"27,0 0,26 0,-26 0,27-26,-1 26,1-27,-1 27,1-26,-1 26,27 0,-27 0,27 0,-26 0,26 0,-27 26,1 1,-1-1,1 1,-1-1,-26 1,0-1,0 1,0-1,-26 1,-1-1,1 27,-1-53,-26 26,27 1,-27-27,26 26,-25-26,25 0,1 0,-1 0,1 0,-1 0,27 0,0 0,0 0,0 0,0 0,0 0,0 0,0 0,0 0,0 0,0 0,0 0</inkml:trace>
  <inkml:trace contextRef="#ctx0" brushRef="#br0" timeOffset="292914.7537">16960 10583,'0'0,"0"0,0 0,0-26,0 26,-26-27,-1 27,1-26,26 26,-27 0,1 0,-27-26,26 26,1 26,0-26,-1 0,1 26,-1 27,1-26,-1 26,1 0,26-27,0 27,26 0,-26 0,27-27,-1 1,27-1,-26-26,-1 27,27-1,-27-26,1 0,-1 0,1 0,-1 0,1 0,-27 0,0 0,0 0,26 0,-26 0,0 0,0 0,0 0,0 0,0 0,0 0,0 0,0 0,0 0,0 0,0 0,0 0,0 0,0 0,0 0,0 0,0 0</inkml:trace>
  <inkml:trace contextRef="#ctx0" brushRef="#br0" timeOffset="293917.8111">16299 8916,'0'0,"0"0,0 27,0-27,0 26,0-26,0 27,-27-1,27 1,0 26,0-27,0 27,0 0,0-27,0 27,0-26,0 26,0-27,0 1,0-1,0 1,0-27,0 0,0 26,0-26,0 0,0 0,0-26</inkml:trace>
  <inkml:trace contextRef="#ctx0" brushRef="#br0" timeOffset="294561.8476">16166 9128,'0'-26,"0"-27,0 53,0-27,0 1,27-1,-27 1,26-1,1 1,-1 0,1 26,-1-27,1 1,-1 26,27 0,-53 0,26 26,-26 1,27-27,-54 26,27 0,-26 27,0-26,-1-1,1 1,26-1,-27 27,1-53,26 27,0-1,0 1,0-1,26-26,1 0,-1 26,1-26,-1 0,0 27,27-27,-26 26,-1-26,1 0,-1 0,-26 0,27 27,-27-27,0 26,0 1,-27-27,27 26,-26-26,-1 27,1-1,-27 1,26-27,-25 0,25 26,-26-26,27 26,-1-26,1-26,-1 26,1 0,-1-26,27 26,0-27</inkml:trace>
  <inkml:trace contextRef="#ctx0" brushRef="#br0" timeOffset="295416.8968">16246 8361,'0'-27,"0"27,0 0,-27 0,27 0,0 0,0 0,0 0,0 0,0 27,-26-1,26 1,-27-1,27 27,0-26,-26 26,26-27,0 0,-27 1,27-1,0 1,0-27,0 0,0 26,0-26,0 0,0-26,0 26,27-27,-27 1,0-1,26-25,1-1,-1 26,-26-52,27 52,-1-26,1 0,-27 27,26 0,-26-1,0 27,0 0,0-26,0 26,0 0,0 0,27 26,-27-26,26 27,-26-27,27 52,-27-25,26-1,0 1,-26 26,27-53,-27 26,26 27,-26-26,27-27,-27 26,0-26,0 27,0-27,26 26,-26-26,0 0,0 0,-26 26,26-26,0 0,0 0,0 27,0-27,-27 0</inkml:trace>
  <inkml:trace contextRef="#ctx0" brushRef="#br0" timeOffset="295803.919">16193 8520,'0'0,"26"0,-26 0,0 0,0-27,0 27,0 0,27 27,-27-27,26 0,1 0,-1 0,1 0,-1 0,1 0,-1 0,0 0,-26 0,27-27,-1 27</inkml:trace>
  <inkml:trace contextRef="#ctx0" brushRef="#br0" timeOffset="313293.9194">900 2487,'0'27,"0"-27,-27 0,27 0,0-27,0 27,0-26,0-27,0 26,0 1,0-1,0-26,-26 1,26 25,0 1,0-1,-26 1,26-1,0 1,0 26,0-27,0 27,26 0,0 0,1-26,26 26,26 0,-26 0,53 0,0 0,26-27,-26 27,53 0,-1 0,1-26,0 26,26 0,27 0,-27-27,27 27,26-26,-27 26,1 0,0-26,26 26,-26-27,-27 27,26 0,-25 0,-28 0,1-26,-27 26,1 0,-27 0,-1 0,-52 0,0 0,-26 0,-1 0,1 0,-27 26,26 1,-52-1,26 0,0 1,0 26,-27-27,27 27,0 0,0-26,27-1,-27 1,26-1,-26 0,27 1</inkml:trace>
  <inkml:trace contextRef="#ctx0" brushRef="#br0" timeOffset="316056.0773">20902 8361,'0'0,"0"0,0-27,0 27,0 0,0 0,0 0,0 0,0 0,0 0,0 0,27 0,-27 0,26 0,1 0,-1-26,1 26,-1 0,1 0,-27 26,26-26,-26 0,0 27,0 26,-26-27,-1 1,1-1,-1 27,-26-26,27-1,-1 0,1 1,26-27,-26 26,26-26,26 0,0 0,1 0,-1 0,1 0,-1 0,27-26,-26 26,26 0,-27 0,27 0,-27 0,1 0</inkml:trace>
  <inkml:trace contextRef="#ctx0" brushRef="#br0" timeOffset="316845.1225">20902 9022,'-26'0,"26"0,0 0,0 0,0 0,0-26,0 26,26-27,-26 27,27 0,-1 0,1-26,-1 26,1 0,-1 0,1 0,-27 26,26-26,-26 27,0-1,-26-26,26 27,-27-1,1-26,26 27,-27-1,27-26,27 27,-27-1,26-26,1 27,-1-1,1-26,-1 26,0-26,-26 27,0-27,0 26,-26-26,0 0,-1 27,1-27,-1 26,-26-26,27 0,-1 0,27 0,-26 0,26 0,0 0,0 0,0 0,0 0,26 0</inkml:trace>
  <inkml:trace contextRef="#ctx0" brushRef="#br0" timeOffset="318155.1974">21141 10716,'-27'0,"27"0,0 0,-26 0,-1 0,27-27,-26 27,-1 0,27 0,0 0,-26 27,26-1,26-26,-26 27,27-27,26 26,-27 27,1-53,25 26,-25 1,-1-1,-26-26,0 27,0-1,-26 1,-1-1,1-26,0 27,-27-27,0 26,26-26,1 0,-1 0,1 0,-1-26,27-1,0 27,0-53</inkml:trace>
  <inkml:trace contextRef="#ctx0" brushRef="#br0" timeOffset="318311.2063">20982 10742,'0'-26,"26"-1,1 1,-1 26,-26-27,53 27,-26-26,-1-1,27 27,-27 0,27-26,-26 26,26-27,-27 1</inkml:trace>
  <inkml:trace contextRef="#ctx0" brushRef="#br0" timeOffset="319109.252">20902 11959,'0'0,"0"0,0 0,0 0,27 0,-1 27,-26-27,53 0,0 0,0 0,0 0,0 0,0 0,-27 26,1-26,-1 0,1 0,-27 27,0 25,0-25,0-1,-27 27,27-26,-26 26,-1 0,27-27,-26 27,-1-27,27 1,-26-1,26 1,0-1,0-26,0 0,0 0,0 0</inkml:trace>
  <inkml:trace contextRef="#ctx0" brushRef="#br0" timeOffset="319279.2616">21061 12330,'0'0,"27"26,-1-26,27 0,-27 0,1 0,26 0,0 27,-27-27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1-09-29T21:00:37.334"/>
    </inkml:context>
    <inkml:brush xml:id="br0">
      <inkml:brushProperty name="width" value="0.05292" units="cm"/>
      <inkml:brushProperty name="height" value="0.05292" units="cm"/>
      <inkml:brushProperty name="color" value="#1F497D"/>
      <inkml:brushProperty name="fitToCurve" value="1"/>
    </inkml:brush>
  </inkml:definitions>
  <inkml:trace contextRef="#ctx0" brushRef="#br0">53 1313 83,'0'0'39,"-7"15"-1,-2 5-4,-5 2-29,4 14-3,1 8-1,3 6 0,9 7-1,6 2 1,12-2-1,10-7 1,14-9 0,14-14 0,11-20 0,9-18 0,11-21 0,6-21-1,3-23 1,1-20-1,-1-17 1,-9-22-1,-11-11 1,-15-11 0,-18-4 0,-12 0 1,-21 7-1,-14 16 1,-16 16-1,-4 22 1,-7 24-1,-2 28-1,-1 29 1,0 36-1,2 32 1,0 37-1,0 31 0,2 28 1,1 29-1,5 20 1,6 17-1,5 9 1,7 0 0,6-8-1,2-11 0,2-12 1,0-18-1,-4-20-1,-1-25-1,-5-28-3,2-17-13,-6-35-24,-7-27 2,-3-36-2,-3-38 1</inkml:trace>
  <inkml:trace contextRef="#ctx0" brushRef="#br0" timeOffset="521">102 453 102,'-23'25'40,"6"11"-3,6 5-16,-1-8-59,10-1-1,6-4-1,10-4 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1-09-29T21:00:51.160"/>
    </inkml:context>
    <inkml:brush xml:id="br0">
      <inkml:brushProperty name="width" value="0.05292" units="cm"/>
      <inkml:brushProperty name="height" value="0.05292" units="cm"/>
      <inkml:brushProperty name="color" value="#1F497D"/>
      <inkml:brushProperty name="fitToCurve" value="1"/>
    </inkml:brush>
  </inkml:definitions>
  <inkml:trace contextRef="#ctx0" brushRef="#br0">94 55 52,'-3'-21'37,"0"6"0,3 15-1,-11-20-18,11 20-8,-6 16-4,1 9-3,-2 11-1,0 9 0,-1 16-1,-2 13 0,0 14 0,0 10 1,4 2-1,5 0 1,4-2-2,6-1 1,8-7-1,9-8 0,9-13 0,12-12 0,9-11 0,8-13-1,10-15 2,6-14-1,3-17 1,2-12 0,-6-16 1,-4-11-1,-10-11 0,-10-7 1,-17 0-2,-14-1 1,-14 5 0,-14 10 0,-11 11-1,-14 16 0,-10 16 0,-5 20 1,-4 17-1,2 17 0,2 12-1,3 13 1,10 7-1,11 3 0,9 0 1,14-4 0,13-8 0,9-11 0,10-9 1,9-13-1,4-14 2,8-11-1,0-12 0,0-10 0,-1-10 1,-2-8-1,-6-7 0,-7-8 1,-3-5-1,-10 0 0,-5-3 0,-5 3-1,-6 7 1,-3 5-1,-3 10 0,-1 13 0,-4 19 0,11 9 0,-3 17 0,0 13-1,2 7 1,0 9-1,0 2 2,3 1-2,-3-4 1,-2-7 0,0-9 0,0-10 0,0-9 0,1-12 0,4-9 0,2-11 1,3-13-1,4-11 1,1-9-1,3-8 0,1-4 1,2 4-1,-3 3 0,-1 9 0,-2 15 0,2 18 0,-2 19 1,0 17-1,-2 14 0,0 8 1,0 7-1,-2 4 0,-1-3 0,-5-6-2,1-5-1,-6-14-5,6-2-24,-6-19-10,1-9 1,-2-16-1</inkml:trace>
  <inkml:trace contextRef="#ctx0" brushRef="#br0" timeOffset="942">2157 226 76,'14'-21'41,"-14"21"-2,0 0 2,-9 41-22,-12 12-15,-2 26 1,-3 18-3,0 19 1,3 9 0,4 6-1,8-6-1,9-2 1,6-14-2,4-17-2,9-15-3,-1-24-8,13-15-27,0-18-2,7-19 1,3-23 0</inkml:trace>
  <inkml:trace contextRef="#ctx0" brushRef="#br0" timeOffset="1217">2685 639 87,'-1'-20'39,"-5"2"1,-3 2 0,-13 1-28,-1 9-7,-6 8-1,-5 11-2,-2 7 0,1 10-1,4 7 0,8 8 0,11 6-1,12 1 1,13 3-1,13-3 0,11 1 1,8-4-1,3-5 0,2-5 0,-4-5 1,-4-4-2,-8-6 1,-9-4 0,-13-5 0,-12-5 1,-11-4-1,-11-4 0,-8-3-1,-8-2 0,-2-2-1,-5-4-2,6 0-3,0-6-8,14 1-26,4-1 2,12-2-1,7-3 0</inkml:trace>
  <inkml:trace contextRef="#ctx0" brushRef="#br0" timeOffset="1707">3142 297 64,'-10'-19'39,"1"10"-2,9 9 2,-1 18-18,11 7-13,10 17-2,1 13-2,6 15 0,0 11 0,3 11 0,-4 1-1,-3-1 1,-11-9-1,-7-4-1,-8-13 1,-6-11-2,-3-12 0,-5-8-2,-2-11-3,1-9-3,11-2-23,7-13-12,0 0 0,4-21 0,15 0 0</inkml:trace>
  <inkml:trace contextRef="#ctx0" brushRef="#br0" timeOffset="53447">3975 384 20,'0'0'28,"13"-9"2,-13 9-3,0 0-10,10-2-3,-10 2-2,0 0-2,0 0-1,0 0-1,1 11-2,-1-11-2,-3 12-1,0-2 0,3-10-1,-12 19-1,4-6 0,-3 2 0,-1 3 0,-4 2-1,-2 1 0,-4 1 1,-3 2-1,-2 3 1,-3-3-1,0 1 1,0-2-1,1 0 0,3-4 0,3 0 1,4-3-1,6-5 0,5-1 1,5 0 0,3-10 1,9 13 0,3-9-1,5 3 1,3-2 0,5 3 0,3 1-1,4 1 0,2 1 0,1 2 0,1 1 0,-3 1-1,-1-2 1,-2 1-1,-4-2 1,-5-2-1,-3-1 0,-4-2 0,-5-2-1,-9-5-2,14 7-2,-14-7-9,10-11-24,-5 2-1,5-3 0,1-4 1</inkml:trace>
  <inkml:trace contextRef="#ctx0" brushRef="#br0" timeOffset="54118">4239 516 57,'-9'0'36,"9"0"-1,0 0-2,0 0-15,0 0-8,18 13-2,-7-11-3,6 2 0,1-3-1,7 1-1,1-4-1,3 0-1,0 0 0,3-2-1,0 1 0,-3-2-2,-1 4-2,-7-6-2,1 10-8,-11-9-16,1 4-8,-12 2 0,0 0 0</inkml:trace>
  <inkml:trace contextRef="#ctx0" brushRef="#br0" timeOffset="54443">4340 643 49,'-13'5'32,"3"3"2,-2-3 0,0-5-20,10 9-4,2-9-2,2 11 0,-2-11 0,27 8-1,-7-6-1,9 2 0,0-3-2,6 0-1,-3-1-2,-1 2 0,-5 0 0,-5-3-2,-5 2 0,-4-3-2,-2 5-6,-10-3-21,-1-10-10,2 0 1,5-3-1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1-09-29T21:01:46.082"/>
    </inkml:context>
    <inkml:brush xml:id="br0">
      <inkml:brushProperty name="width" value="0.05292" units="cm"/>
      <inkml:brushProperty name="height" value="0.05292" units="cm"/>
      <inkml:brushProperty name="color" value="#1F497D"/>
      <inkml:brushProperty name="fitToCurve" value="1"/>
    </inkml:brush>
  </inkml:definitions>
  <inkml:trace contextRef="#ctx0" brushRef="#br0">265 471 53,'0'0'36,"15"7"-1,-15-7 1,0 0-20,16-11-6,-11 0-3,5 1 0,-4-5 0,5-1-2,-1-6 0,4-4-2,-3-7 0,5 1-1,-3-3 0,1-2 0,-2-2-1,3 2 0,-3 2 0,-1 4 0,-1 4 0,-2 7 0,-2 2 0,0 6-1,-6 12 0,5-11 0,-5 11 0,-3 17 0,0 0 0,-3 5-1,1 11 1,-2 6 1,-4 7-2,1 3 2,-2 5-1,-1 3 1,1 3-1,0 0 1,1 1-1,1-3 1,2 1-1,0-1 1,3-5 0,1-2 0,0-6 0,2-6 0,0-6-1,2-4 1,-1-8-1,0-5 0,2-5-1,-1-11 0,1 13-1,-1-13-1,0 0-2,0 0-6,0 0-22,0 0-8,0 0 0,-10-2 0</inkml:trace>
  <inkml:trace contextRef="#ctx0" brushRef="#br0" timeOffset="579">26 1070 63,'-14'-5'36,"14"5"1,-9-10 0,9 10-18,-3-9-13,3 9-1,7-11 0,4 7-1,8-2 1,10 2-1,9-2 1,11 1-2,7-2 0,12 0 0,3-1 0,4 2-1,-2-1 0,-5 0-1,-7 2 0,-7 1 0,-11 2 1,-8 1-2,-11 1 1,-5 0 0,-10 0-1,-9 0 0,10-2-1,-10 2 0,0 0-4,-2-15-2,2 15-9,-3-18-26,3 0 0,-6-7 0,3 0 0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1-09-29T21:00:55.606"/>
    </inkml:context>
    <inkml:brush xml:id="br0">
      <inkml:brushProperty name="width" value="0.05292" units="cm"/>
      <inkml:brushProperty name="height" value="0.05292" units="cm"/>
      <inkml:brushProperty name="color" value="#1F497D"/>
      <inkml:brushProperty name="fitToCurve" value="1"/>
    </inkml:brush>
  </inkml:definitions>
  <inkml:trace contextRef="#ctx0" brushRef="#br0">0 22 26,'18'-4'31,"-2"-1"0,-2-1-5,1 6-6,-15 0-4,19-3-4,-19 3-2,0 0-3,9-1-3,-9 1 0,0 0-1,0 0-1,0 0-1,0 0 0,0 0-1,0 0 1,0 0-1,0 0 1,14-3-1,-14 3 1,0 0 0,12 0 0,-12 0 0,0 0 0,0 0 0,-16 17 0,2-10 0,1 0-1,0 2 1,0-1-1,2-1 1,11-7 0,-9 4 0,9-4 0,0 0 0,0 0-1,9-11-1,-9 11-3,0 0-5,-5-14-14,5 14-15,-9-3 0,9 3 0,0 0 1</inkml:trace>
  <inkml:trace contextRef="#ctx0" brushRef="#br0" timeOffset="451">141 388 63,'0'0'36,"-5"10"-1,5-10 1,10-10-24,-8 1-5,-2 9-1,8-15-1,-8 15-1,7-11 0,-7 11 0,0 0-2,0 0 0,0 0-1,2-10 0,-2 10-2,0 0 1,19-12-1,-10 8 1,4-3 0,-2 2 1,0 1-1,-11 4 0,9 3 1,-9-3-1,-15 18 1,2-8-1,2 3-1,-2-3 1,4 0 0,9-10 0,0 0 1,0 0-1,0 0 0,10-4 0,-10 4 1,13-10-1,-13 10 0,0 0-1,0 0-2,0 0-5,0 0-13,9 6-17,-9-6-1,15-4 0,-1-4 1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1-09-29T21:02:08.925"/>
    </inkml:context>
    <inkml:brush xml:id="br0">
      <inkml:brushProperty name="width" value="0.05292" units="cm"/>
      <inkml:brushProperty name="height" value="0.05292" units="cm"/>
      <inkml:brushProperty name="color" value="#1F497D"/>
      <inkml:brushProperty name="fitToCurve" value="1"/>
    </inkml:brush>
  </inkml:definitions>
  <inkml:trace contextRef="#ctx0" brushRef="#br0">-2 1109 53,'-3'16'37,"9"-3"-2,5 6 0,7 4-15,9 8-15,4 5-2,8 5 0,5 2-1,2 3 1,-1-4-1,-3-3 1,-8-10 1,-4-6 0,-11-15-1,-10-8-1,-12-12 0,-10-12 0,-12-13 0,-4-9 0,-7-12 0,-5-7 0,1-1 0,7 3-1,6 1 1,13 3-1,14 6-2,14 9 0,17 11-4,10 3-4,18 14-14,1-4-18,7 6 2,-3 3-2,-2 5 2</inkml:trace>
  <inkml:trace contextRef="#ctx0" brushRef="#br0" timeOffset="330">743 958 51,'7'34'38,"7"-5"-1,4-5 1,3-14-14,14 0-10,-3-14-6,7-3-2,-5-10-2,0-7-1,-9-5-1,-5-3 0,-12 0-1,-15 0 0,-14 7-1,-11 8 0,-12 12 0,-6 12 1,-3 16-1,-1 13-1,7 15 2,11 12-1,14 4 0,14 3 0,15-4 1,16-6-1,10-9 0,12-10 1,5-15-2,4-14-1,2-11-4,-3-19-5,5-11-24,-12-12-6,2-10 2,-5-14-2</inkml:trace>
  <inkml:trace contextRef="#ctx0" brushRef="#br0" timeOffset="690">1531 36 72,'13'-30'37,"1"24"0,-8 26 0,0 26-26,-7 19-6,-1 23-2,-8 17 0,1 14-1,-4 7 0,5 1-1,1-3 0,6-8-1,2-13-1,1-18-4,11-11-13,-1-22-20,-3-18 0,-4-20-1,-5-14 1</inkml:trace>
  <inkml:trace contextRef="#ctx0" brushRef="#br0" timeOffset="920">1225 636 93,'21'-2'39,"22"8"0,18 7-8,9-1-24,10 7-1,0 3-2,-6 9-1,-11 4-1,-12 9-1,-19 2 0,-15 9-1,-13 2 0,-6 2 0,-1-1 0,1-3 0,6-6 0,7-9 0,12-10 0,8-10 1,7-13-1,6-9 1,1-13 0,0-11 0,-7-13 0,-5-9 0,-8-8-1,-7-5 1,-8 0-1,-6 1-1,-4 5 1,-5 5-2,-1 10-2,-1 5-2,6 18-8,-9 5-24,10 12-1,0 0-1,10-1 0</inkml:trace>
  <inkml:trace contextRef="#ctx0" brushRef="#br0" timeOffset="1419">2367 989 55,'3'13'34,"2"8"0,-1 5 1,0 0-19,7 10-9,-1-1-2,3 2-1,-2-6 0,3-3 1,-3-11-2,2-12 1,-3-15-2,0-10 0,-5-13 0,-2-7 0,-4-8 0,-1-4 0,-2-1-1,1 5 1,0 8-1,4 6 0,6 10-1,4 6 0,9 5-3,4 4-3,14 3-30,-2-1-3,8-2 0,3-7-1</inkml:trace>
  <inkml:trace contextRef="#ctx0" brushRef="#br0" timeOffset="2497">2869 1178 48,'0'0'35,"0"0"2,0 0-3,0 0-14,5-24-7,5 9-3,-7-8-3,6 0-1,-1-6-1,0 0-1,-1-1 0,1 1-2,-3-2 0,0 5 0,-1 1 0,-2 5-1,-1 5-1,-1 15-1,0 0 1,11 17-1,-4 10 0,4 8-1,6 9 1,5 4 0,7 1 0,5-3 0,4-8 1,1-6-1,1-12 2,-1-9-1,-4-12 2,-2-11-1,-8-9 1,-6-9 0,-9-8 0,-7-7 0,-4-6 0,-4 0-1,-2-1-2,-2 1-1,3 5-5,1-4-19,13 8-15,10 1 0,11 3 0,14-1 0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1-09-29T21:02:11.971"/>
    </inkml:context>
    <inkml:brush xml:id="br0">
      <inkml:brushProperty name="width" value="0.05292" units="cm"/>
      <inkml:brushProperty name="height" value="0.05292" units="cm"/>
      <inkml:brushProperty name="color" value="#1F497D"/>
      <inkml:brushProperty name="fitToCurve" value="1"/>
    </inkml:brush>
  </inkml:definitions>
  <inkml:trace contextRef="#ctx0" brushRef="#br0">356-2 45,'-45'3'35,"4"7"1,4 10-2,0-2-17,12 20-4,-4 5-4,8 14-1,-4 8-2,7 14-2,-1 8-1,2 9 1,0 3-1,4 2-1,3-6-1,8-3 1,4-9-1,9-9-1,7-13 1,7-10 0,10-10-1,8-11 0,8-10 1,5-9-1,4-13 1,2-13 0,-2-10 0,2-7-1,-7-11 1,-9-4-1,-10-5 1,-12 0-2,-15 4 1,-13 4 0,-14 8 0,-13 10 0,-10 14 0,-5 12 0,-4 11 0,1 12-1,5 11 1,9 7 0,8 6 0,11 1 0,14 2 0,14-6 0,11-2 0,10-8 0,8-9 0,10-7 0,3-10 1,2-10-1,0-9 0,-3-9 1,-5-6-1,-5-7 1,-7-5 0,-7-4-1,-6-2 1,-5 5-1,-7 4 1,-3 6 0,-3 8-1,-5 21 0,0 0 0,4 24 0,-4 7 1,-1 6-2,-1 6 1,1 5 0,1-4 0,0-7 0,3-7 0,3-7 0,3-10-1,4-11 1,7-11 0,4-13 0,2-8 0,4-9 0,1-4 0,0-5 0,-2 3 0,-2 7 0,-4 11 1,-2 15-1,-2 15 0,-3 14 1,-1 13-1,-2 10 1,1 6-1,0 1-1,2 3 0,0-7-2,2-3-3,-4-14-7,8-3-28,-4-14-1,1-10 1,1-12-1</inkml:trace>
  <inkml:trace contextRef="#ctx0" brushRef="#br0" timeOffset="897">1813 242 72,'3'-18'39,"-3"18"-2,-15 2 2,1 24-31,-11 12-3,-3 20-2,-5 18 1,-1 16-1,-5 16 0,6 7 0,3 1 0,6 0 0,5-9-1,10-8 0,7-15-2,5-10 0,11-16-3,0-16-1,11-8-5,-2-21-20,11-7-12,2-15 1,3-9-1</inkml:trace>
  <inkml:trace contextRef="#ctx0" brushRef="#br0" timeOffset="1226">2207 829 68,'1'-15'39,"-6"1"-2,-8 0 1,-15 0-29,-1 7-5,-7 3-1,-4 10-2,1 6 1,7 10-1,9 8 0,14 6 0,11 7-1,11 5 1,12 1-1,7 1 0,4 0 1,2-6-1,-8-5 1,-9-4 0,-10-7 0,-11-5 0,-12-7 0,-10-6 0,-10-7 0,-9-2-1,-2-3-1,-3-6 0,5-1-2,0-4-3,15 3-4,1-9-16,16 2-12,13-4 0,10-2-1,11-4 2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1-09-29T21:00:38.448"/>
    </inkml:context>
    <inkml:brush xml:id="br0">
      <inkml:brushProperty name="width" value="0.05292" units="cm"/>
      <inkml:brushProperty name="height" value="0.05292" units="cm"/>
      <inkml:brushProperty name="color" value="#1F497D"/>
      <inkml:brushProperty name="fitToCurve" value="1"/>
    </inkml:brush>
  </inkml:definitions>
  <inkml:trace contextRef="#ctx0" brushRef="#br0">161 1077 71,'0'0'39,"9"0"0,6-3-3,-1-13-27,11-1-3,1-11-1,4-7-1,-2-7 0,0-3-1,-7-6-1,-6 0 1,-9 3-1,-8 7-1,-13 12 1,-10 19-1,-10 17 0,-10 22-1,-3 27-1,-4 24 1,1 23-1,7 16 2,9 8-2,14 2 1,16-8 0,14-12 1,15-19-1,14-24 0,13-26-1,6-30-3,11-19-12,-3-36-26,4-22 2,-6-31-1,1-26 1</inkml:trace>
  <inkml:trace contextRef="#ctx0" brushRef="#br0" timeOffset="329">709 0 75,'0'0'41,"-18"16"0,13 43 2,-7 24-26,8 27-9,-5 23-3,3 19-1,0 12-2,2 0 0,4 0-2,1-11 0,2-16-1,0-14 0,2-23-2,-3-23-5,6-14-26,-7-22-9,0-23 2,-1-18-2</inkml:trace>
  <inkml:trace contextRef="#ctx0" brushRef="#br0" timeOffset="594">963 1292 75,'12'5'40,"-7"4"-1,-1 8 2,-8-5-26,2 14-11,-4 4-1,3 3-2,1 1 0,1 0-1,1-3 0,1-10-5,9 2-16,-10-23-19,15-3 1,-9-20-2,6-10 1</inkml:trace>
  <inkml:trace contextRef="#ctx0" brushRef="#br0" timeOffset="796">1029 793 100,'-9'-5'39,"9"5"-2,-13 0-8,13 0-63,0-12-6,10-2 2,6-7-3</inkml:trace>
  <inkml:trace contextRef="#ctx0" brushRef="#br0" timeOffset="932">1618 259 55,'25'-35'39,"-16"6"0,-12 11 1,-15 2-13,-6 17-16,-11 9-6,-1 17 0,-5 17-2,2 20 0,0 19-1,8 19 0,3 17-1,9 16 1,6 9-2,9 4 1,6 2-1,7-3 0,1-4-2,2-11 2,0-11-3,-2-15-3,0-3-11,-8-20-26,-3-11 2,-9-24-2,0-18 2</inkml:trace>
  <inkml:trace contextRef="#ctx0" brushRef="#br0" timeOffset="1207">1164 1571 87,'31'-34'40,"13"15"-1,11 8-6,1-1-64,9-1-4,1 2-3,-4 0-3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1-09-29T21:00:42.971"/>
    </inkml:context>
    <inkml:brush xml:id="br0">
      <inkml:brushProperty name="width" value="0.05292" units="cm"/>
      <inkml:brushProperty name="height" value="0.05292" units="cm"/>
      <inkml:brushProperty name="color" value="#1F497D"/>
      <inkml:brushProperty name="fitToCurve" value="1"/>
    </inkml:brush>
  </inkml:definitions>
  <inkml:trace contextRef="#ctx0" brushRef="#br0">464 408 82,'4'-36'40,"-9"-5"-1,-6 3 1,-12-2-31,-8 8-5,-11 6-1,-8 10-2,-8 8 0,-1 14 0,-1 13 0,6 11 0,12 12-1,17 10-1,18 10 0,18 4 1,20 7-1,16 0 1,14-5-1,8-2 1,0-6-1,-7-7 2,-9-9-1,-13-8 1,-18-8 0,-18-8 0,-20-6 0,-12-6 0,-15-8 0,-6-4 0,-6-5-2,0-3 1,3-1-3,6-3-2,15 9-13,5-9-22,17 2 0,10-2-1,16 1 2</inkml:trace>
  <inkml:trace contextRef="#ctx0" brushRef="#br0" timeOffset="624">1023 32 71,'-17'4'37,"-7"-3"-1,-7-5 1,-1 1-28,-9-4-6,-1 1-2,0-2 1,3 4 0,6-1-1,10 6 1,7 4-1,11 10 0,7 12-1,6 14 1,4 17-1,-3 16 0,-1 16-1,-4 12 1,-7 13-1,-4 3 1,-7 2-1,-4-7 1,0-9-1,1-13 0,6-14 1,6-14 0,6-16 0,7-14-1,7-12 0,4-13-1,5-7-3,-3-14-11,6-2-22,-1-10 1,2-6-1,-2-5 1</inkml:trace>
  <inkml:trace contextRef="#ctx0" brushRef="#br0" timeOffset="1489">1123 506 71,'-14'2'37,"-6"5"-2,-2 6 2,-8 6-30,6 11-4,0 9-2,5 7-1,3 6 1,12 4 0,12-6 0,12 0 2,10-12-1,12-6 0,8-19 0,7-8 0,4-15 0,0-10-1,-5-11 1,-7-9-2,-11-7 1,-10-4 0,-17-2 1,-10 4 0,-12 3-1,-10 7 0,-9 9-2,-5 6-2,1 14-6,-5 1-29,11 8-1,3-1 0,9 0-1</inkml:trace>
  <inkml:trace contextRef="#ctx0" brushRef="#br0" timeOffset="1841">1595 146 98,'37'-11'41,"5"4"0,-2-3-1,4 4-35,-5 5-3,-2 6-2,-5 10 0,-6 8 0,-3 13-1,-4 9 0,-2 16-1,-5 9-1,0 12-1,-4 5-1,2 10 0,-4-1 0,2 2 0,0-4 1,-2-7 2,-4-6 2,-4-10 1,-6-9 2,-12-15 1,-6-8 0,-10-15 0,-5-9-1,-11-12 0,0-8-1,-1-8-1,4-6-2,9-1-3,5-12-6,19-1-30,5-2 2,19 1-3,10-6 3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1-09-29T21:00:45.346"/>
    </inkml:context>
    <inkml:brush xml:id="br0">
      <inkml:brushProperty name="width" value="0.05292" units="cm"/>
      <inkml:brushProperty name="height" value="0.05292" units="cm"/>
      <inkml:brushProperty name="color" value="#1F497D"/>
      <inkml:brushProperty name="fitToCurve" value="1"/>
    </inkml:brush>
  </inkml:definitions>
  <inkml:trace contextRef="#ctx0" brushRef="#br0">0-3 80,'18'3'40,"-2"12"-1,2 16 1,-7 9-25,2 20-10,-7 11-3,0 10 0,-6 5-1,-1 0-1,-2-3 0,-2-11-3,4-9-5,-8-19-22,12-9-11,-3-15 1,6-9 0</inkml:trace>
  <inkml:trace contextRef="#ctx0" brushRef="#br0" timeOffset="213">127 1031 95,'-3'35'42,"-1"-7"0,5-4-1,-5-10-32,5-3-5,-1-11-2,1 11-1,-1-11-2,0 0-3,8-15-7,-5-1-30,6-5 0,-3-8-1,8-4 0</inkml:trace>
  <inkml:trace contextRef="#ctx0" brushRef="#br0" timeOffset="463">460 590 110,'15'5'41,"8"1"1,-3-15-5,8 3-35,4 0-1,6-2-1,1 2-1,3-4-1,4 4-5,-8-13-21,4 7-12,-6-6-1,0 5 0,-11-3 1</inkml:trace>
  <inkml:trace contextRef="#ctx0" brushRef="#br0" timeOffset="702">577 805 108,'23'-1'41,"13"1"0,1-11-11,6 5-25,4-1-5,-2 0-3,-1 6-9,-10-5-28,5 0-1,-6-7 1,0-2-1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1-09-29T21:00:46.348"/>
    </inkml:context>
    <inkml:brush xml:id="br0">
      <inkml:brushProperty name="width" value="0.05292" units="cm"/>
      <inkml:brushProperty name="height" value="0.05292" units="cm"/>
      <inkml:brushProperty name="color" value="#1F497D"/>
      <inkml:brushProperty name="fitToCurve" value="1"/>
    </inkml:brush>
  </inkml:definitions>
  <inkml:trace contextRef="#ctx0" brushRef="#br0">396 244 70,'10'-56'41,"-10"2"-2,-4 11 2,-11-1-18,-6 19-16,-11 7-3,-6 13-2,-4 12 0,1 15-1,6 14-1,7 13 1,15 11-1,13 11 1,17 5-1,15 8 0,13 0-1,9-1 1,4-4 0,-1-5-1,-6-5 0,-10-9 1,-15-6 0,-16-7 0,-21-8 0,-15-9 0,-16-7 1,-12-9-1,-7-10 0,-6-8 0,1-9-1,3-7-1,10-6 0,8-8-4,19 1-5,6-10-26,28-1-4,11-5 2,22-1-2</inkml:trace>
  <inkml:trace contextRef="#ctx0" brushRef="#br0" timeOffset="463">1092 100 92,'-16'-17'39,"-4"3"0,-8-9-12,1 10-18,-10 2-5,0 4-1,0 4-2,1 7 0,6 9 0,8 12 0,6 10-1,8 12 1,5 11-1,3 12 0,2 11-1,1 7 1,0 3-1,0 0 1,0-3-1,1-4 1,2-7-1,3-9 1,2-9 0,4-8 1,0-11-1,4-7 0,0-9-1,-1-10-1,3-5-3,-3-11-4,6 1-13,-7-13-17,5-4 1,-2-8-1,4-4 2</inkml:trace>
  <inkml:trace contextRef="#ctx0" brushRef="#br0" timeOffset="836">1220 419 80,'0'0'41,"0"0"-2,-5 22 1,0 1-28,7 11-8,-2 8-1,2 8-1,2 3-1,-2 0 0,1-2 0,1-6-1,1-7-1,-1-8-1,2-6-3,-6-24-7,14 7-29,-14-7 2,18-16-2,-9-6 2</inkml:trace>
  <inkml:trace contextRef="#ctx0" brushRef="#br0" timeOffset="1097">1486 185 91,'16'-6'39,"6"6"2,-1-1-2,7 3-32,0 6-5,1 8 0,0 10-2,-1 6 0,2 9 0,-4 7 0,0 4 0,-1 6 0,-3 1 0,0 0-1,-4-1 1,-4-3 0,-4-2 0,-3-5 0,-4-5 0,-4-2 2,-7-8 0,-5-5 0,-10-9-1,-4-5 1,-4-6-1,-2-6-1,-2-4-1,0-7-1,6 0-4,3-11-9,18 4-26,5-7 1,15-2 0,8-4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1280" units="cm"/>
          <inkml:channel name="Y" type="integer" max="800" units="cm"/>
        </inkml:traceFormat>
        <inkml:channelProperties>
          <inkml:channelProperty channel="X" name="resolution" value="28.31858" units="1/cm"/>
          <inkml:channelProperty channel="Y" name="resolution" value="28.36879" units="1/cm"/>
        </inkml:channelProperties>
      </inkml:inkSource>
      <inkml:timestamp xml:id="ts0" timeString="2013-10-03T20:22:03.74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23019 16166,'0'0,"0"0,0 0,0 0,0 0,0 0,0 0,0 0,27 0,-27-26,26 26,0 0,1 0,-1 0,1 0,-1 0,1 0,-1 0,-26 0,27 26,-27-26,0 27,0-1,0 0,0-26,0 27,0-1,0 1,0 26,0-27,-27 1,27 26,0-27,0 0,-26 1,26-1,0-26,0 0,0 27,0-27,0 0,0 0,0 0,0 0,0 0,0 0,0 0,0 0,0 0,0 26,0-26,0 0,0 0,0 0,0 0,0 0,0 0,0 0,-27 0,27 0,-26 0,26 0,-27 0,1-26,26 52,-27-26,27 0,0 0,-26 0,26 0,0 0,0 0,0 0,0 0,0 0,0 0,0 0,0 0,0-26,0 26,0-27,0 27,0 0,26-26,-26-1,0 27,0-26,0 26,0 0,0 0,0 0,0 0,0 0,0 0,0 0,0 0,-26 26,26-26,0 27,-26-27,26 26,0-26,-27 0,27 27,0-27,0 26,0-26,-26 27,52-27,-26 26,0-26,0 27,27-27,-1 26,-26-26,26 0,1 27,-27-27,26 0,-26 0,27 0,-27 0,0 26,0-26,0 0</inkml:trace>
  <inkml:trace contextRef="#ctx0" brushRef="#br0" timeOffset="3582.2049">10134 9128,'-27'0,"1"0,26 0,-26 0,26 0,0 0,0 0,0 0,26-26,0 26,1 0,-1-27,27 27,-26 0,26-26,26 26,-26 0,0-27,0 1,0-1,26-26,-26 27,0 0,0-1,-27 1,1-1,-1 27,1-26,-27 26,0 0,26 26,-26-26,0 27,0-1,0 1,0-1,0 0,0 27,0-26,0-1,0 1,-26-1,26 1,0-1,0-26,0 0,0 0,0 27,0-27,0 0,0 0,0 0,0 0,0-27</inkml:trace>
  <inkml:trace contextRef="#ctx0" brushRef="#br0" timeOffset="3833.2193">10716 9208,'0'0,"0"26,0 0,26 1,-26-1,27-26,-1 27,-26-27,27 0,-1-27,1 27,26-26,-53-1,26 1,27 26,-27-26,27 26</inkml:trace>
  <inkml:trace contextRef="#ctx0" brushRef="#br0" timeOffset="5047.2886">11245 9287,'-26'-27,"26"27,26-26,-26 26,0-26,27 26,-1-27,1 1,-1 26,27-27,-27 27,27-26,0 26,27-27,-1 1,27-1,-27 1,27-1,26-26,1 27,-1 0,0-27,0 26,27-26,0 27,0-1,-1 1,-25-1,52 1,-26 0,-27-1,27 27,-1-26,1 26,0 0,0 0,-1 0,28-27,-28 27,1 0,26 0,-26 0,0 0,26 27,-26-27,0 0,-1 26,1-26,0 27,-27-27,27 0,-27 26,0-26,1 0,-27 26,26-26,-26 27,0-1,-1-26,1 27,-26-1,-1 1,0-1,1 1,-1-1,-52 1,25 25,1-25,-26-1,26 27,-27 0,-26 0,27-26,-1 26,-26-1,0-25,27 26,-27-27,0 27,0-53,0 53,0-26,0-1,0 27,0-27,-27 1,27-1,0 1,-26-27,26 0,0 0,-27-27</inkml:trace>
  <inkml:trace contextRef="#ctx0" brushRef="#br0" timeOffset="5364.3069">18653 9551,'0'53,"27"-53,-27 53,0-26,26-1,-26 1,0-1,0-26,27 0,-1 0,-26-26,27 26,-1-27,1 27,-1-26,1 26,-1 0,1 0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1-09-29T21:00:47.845"/>
    </inkml:context>
    <inkml:brush xml:id="br0">
      <inkml:brushProperty name="width" value="0.05292" units="cm"/>
      <inkml:brushProperty name="height" value="0.05292" units="cm"/>
      <inkml:brushProperty name="color" value="#1F497D"/>
      <inkml:brushProperty name="fitToCurve" value="1"/>
    </inkml:brush>
  </inkml:definitions>
  <inkml:trace contextRef="#ctx0" brushRef="#br0">73-3 99,'7'10'41,"-7"-10"0,-9 18 0,-3-13-34,1 1-4,2 1-3,-2-4 0,11-3-2,-17 6-1,17-6-6,-10-1-27,10 1-5,0 0 1,10-10-1</inkml:trace>
  <inkml:trace contextRef="#ctx0" brushRef="#br0" timeOffset="200">35 352 101,'-4'31'41,"4"-5"1,-1-13 0,5 0-35,-4-13-4,0 0-2,10 6-8,-10-17-33,8-4-2,0-9 1,10-7-2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1-09-29T21:02:51.539"/>
    </inkml:context>
    <inkml:brush xml:id="br0">
      <inkml:brushProperty name="width" value="0.05292" units="cm"/>
      <inkml:brushProperty name="height" value="0.05292" units="cm"/>
      <inkml:brushProperty name="color" value="#1F497D"/>
      <inkml:brushProperty name="fitToCurve" value="1"/>
    </inkml:brush>
  </inkml:definitions>
  <inkml:trace contextRef="#ctx0" brushRef="#br0">327 1051 17,'-55'30'26,"10"1"0,-2-7-2,7-6-11,8 5-2,-2-7-2,10 5 1,0-7-1,12 8 2,-1-6-1,11 9 1,2-2-4,10 2-2,2 1-2,9-1-1,5-2-1,6-4 1,1-9 0,1-6-1,-4-14 2,-2-12-2,-7-12 2,-7-12-1,-11-10 0,-10-10-1,-15-6 1,-6-1 0,-5 3 0,0 6-1,1 7 0,8 9 0,11 5-1,16 11 0,23 8-3,12 4-2,21 9-6,3-4-19,16 6-9,5 1 0,4 8-1</inkml:trace>
  <inkml:trace contextRef="#ctx0" brushRef="#br0" timeOffset="406">886 1052 56,'20'29'35,"6"-7"1,1-20-8,8-1-11,-10-17-7,1-5-3,-12-14-2,-8 0-1,-13-4-1,-8 4 0,-11 5-1,-9 10 0,-7 11-1,-1 18 1,3 14-1,8 14-1,9 13 0,13 5-1,13 7 1,12 1 0,10-2-1,9-6 0,6-9-2,2-15-2,7-10-13,-5-20-20,0-23 0,-2-18-1,3-20 1</inkml:trace>
  <inkml:trace contextRef="#ctx0" brushRef="#br0" timeOffset="695">1563 110 62,'13'-67'38,"-2"28"-1,-2 34 2,-9 25-24,6 33-8,-6 23-3,0 22-2,-1 15-1,-1 11 0,0 1-2,-1-6-1,1-6-1,-1-16-2,3-16-1,-4-23-2,4-12-3,-10-24-5,6-7 1,-14-24 3,1-7 6,-7-15 4,-1-12 5,2-2 3,-3-10 4,12 9 5,0-3 2,19 13-3,5 0-3,17 16-4,6 6-2,9 15-2,1 9-1,2 10 0,-2 8-1,-6 7-1,-7 5 0,-5 1-1,-4 3 0,-2-6 1,2-4 0,1-7-1,5-10 2,8-8-2,1-12 1,2-9 0,-1-11 0,-2-9 0,-5-9-2,-9-8 0,-7 2-2,-13-5-3,2 15-7,-12-5-14,1 20-10,-2 9-1,10 13 3</inkml:trace>
  <inkml:trace contextRef="#ctx0" brushRef="#br0" timeOffset="1185">2177 1020 51,'14'22'37,"0"-6"1,-14-16 0,16 7-16,-17-19-11,2-2-5,-3-7-1,1 0-2,1 2 0,3 2-2,5 7 0,8 5 0,4 7-1,9 4-1,4 1-1,4-3-3,5 4-7,-5-9-28,7-5 2,-5-8-2,0-4 1</inkml:trace>
  <inkml:trace contextRef="#ctx0" brushRef="#br0" timeOffset="1561">2618 1178 64,'8'-10'40,"2"-3"-1,-1-7 2,5 0-25,-8-11-8,5 2-2,-4-5-2,1 4 0,-1 1-1,1 4 0,-2 4-1,0 5-1,-6 16 0,21-10-1,-8 16 0,6 4 0,0 4-1,6 1-1,4 1 1,2-1 0,3 0 0,-1-6 0,0-5 1,-2-5 0,-3-6 1,-3-5 1,-5-6-1,-6-5 0,-5-9 0,-6-4-1,0-4-1,-6-6-2,7 4-7,-8-8-30,12 3-1,3-1 0,12 6-1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1-09-29T21:02:53.684"/>
    </inkml:context>
    <inkml:brush xml:id="br0">
      <inkml:brushProperty name="width" value="0.05292" units="cm"/>
      <inkml:brushProperty name="height" value="0.05292" units="cm"/>
      <inkml:brushProperty name="color" value="#1F497D"/>
      <inkml:brushProperty name="fitToCurve" value="1"/>
    </inkml:brush>
  </inkml:definitions>
  <inkml:trace contextRef="#ctx0" brushRef="#br0">0 648 82,'30'-16'41,"4"-13"-2,7-9 0,-3-14-33,7-8-2,-3-3-1,-1-4-1,-7-1 0,-3 5 1,-7 3-1,-3 11 1,-7 9-1,-4 10 0,-5 17-1,-5 13-1,1 22 0,-5 10 1,-1 16-1,-1 8-1,1 9 1,-2 12 0,1 2-1,2 0 1,1-4 0,3-4 0,0-8-1,-1-7 0,1-7-1,0-9-1,2-5-4,-6-16-9,4 1-25,-7-6 1,1-1-1,-4-3 1</inkml:trace>
  <inkml:trace contextRef="#ctx0" brushRef="#br0" timeOffset="357">56 1153 65,'13'10'42,"11"-10"-1,15-3 1,3-12-23,16 2-10,2-2-5,3-1-1,-1 0-2,-5 3-1,-6 2 0,-6 1 0,-6 3 0,-5 2 0,-7 1-1,-6 0-2,-3 4-3,-18 0-22,11-8-13,-11 8 0,0 0-1,-15-6 1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1-09-29T21:00:40.065"/>
    </inkml:context>
    <inkml:brush xml:id="br0">
      <inkml:brushProperty name="width" value="0.05292" units="cm"/>
      <inkml:brushProperty name="height" value="0.05292" units="cm"/>
      <inkml:brushProperty name="color" value="#1F497D"/>
      <inkml:brushProperty name="fitToCurve" value="1"/>
    </inkml:brush>
  </inkml:definitions>
  <inkml:trace contextRef="#ctx0" brushRef="#br0">106 814 74,'-9'19'41,"8"2"-3,2-4 3,10-1-34,2-2-4,5-3-1,4-4 0,4-5 0,1-10 0,2-5 0,-2-8 0,-2-5-1,-7-8 2,-6-2-1,-11-1-1,-9 4 0,-12 8 0,-8 9-1,-9 16-1,-6 16 1,0 20-2,-2 19 1,6 15 1,8 13-1,11 9 0,10 5 0,11-6 1,11-5 0,10-10 0,10-14 0,8-13-1,4-13-1,4-19 0,1-19-5,8-8-19,-9-26-15,2-14 0,-6-18 0,1-18 1</inkml:trace>
  <inkml:trace contextRef="#ctx0" brushRef="#br0" timeOffset="388">637 0 79,'-3'13'41,"3"31"-1,-4 20 1,6 20-32,-5 19-5,2 17-2,-2 7 1,1 5-3,0-3 0,3-8 0,2-10-2,-3-15-2,3-15-2,-6-23-10,7-8-25,-3-19 1,3-15-2,-4-16 1</inkml:trace>
  <inkml:trace contextRef="#ctx0" brushRef="#br0" timeOffset="606">957 796 60,'21'-13'41,"-21"13"0,0 0-1,-5 21-18,-7 9-16,-1 7-5,1 6 0,5 11-1,2 2 0,10 2 0,4-1 0,1-7 0,2-7 0,-4-6 1,-3-4 0,-7-12-1,-7-3 1,-10-7 0,-4-8-1,2 3 0,-3-5 0,4 0 0,5-6-1,15 5 0,0 0 0,13-21 1,16 4-1,10-5 1,7-7 0,7-11 0,6-7 0,1-12 0,-5-4 0,-3 2 0,-10 0 0,-9 4 1,-8 9-1,-9 6 1,-8 15-1,-10 15 1,2 12 0,-22 32-1,6 7 0,-1 15 1,2 8 0,1 8-1,7 8 1,5-3-1,6-6 1,6-10-2,5-8-1,7-12-6,-3-13-33,13-14 0,-3-24 0,5-13 0</inkml:trace>
  <inkml:trace contextRef="#ctx0" brushRef="#br0" timeOffset="1226">1820 671 74,'5'14'42,"-4"-4"0,1 2-1,-2-12-23,0 0-17,0 0-4,-10 8-3,10-8-9,0 0-27,-1 12 2,1-12-2,0 0 2</inkml:trace>
  <inkml:trace contextRef="#ctx0" brushRef="#br0" timeOffset="1435">1861 1143 94,'5'19'42,"-5"-19"0,6 11-1,-6-11-38,0 0-4,0 0-4,-6-12-29,6 12-8,0-18 0,5-3-1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1-09-29T21:03:05.175"/>
    </inkml:context>
    <inkml:brush xml:id="br0">
      <inkml:brushProperty name="width" value="0.05292" units="cm"/>
      <inkml:brushProperty name="height" value="0.05292" units="cm"/>
      <inkml:brushProperty name="color" value="#1F497D"/>
      <inkml:brushProperty name="fitToCurve" value="1"/>
    </inkml:brush>
  </inkml:definitions>
  <inkml:trace contextRef="#ctx0" brushRef="#br0">181 1446 20,'11'21'33,"-5"-10"-1,-6-11-6,-8-24-5,-11-14-3,6 3-5,-14-20-2,3-1-5,-7-11 0,6 4-2,0-1 1,10 9-2,5 5 0,9 0-2,8 5 0,10 6-2,12 5-4,3-3-8,13 8-27,0 0 1,8 6-2,0 1 2</inkml:trace>
  <inkml:trace contextRef="#ctx0" brushRef="#br0" timeOffset="290">667 917 55,'27'4'37,"6"-12"-2,1-15-3,6-7-25,-6-13-3,-2 0-2,-8-3-1,-9 5 0,-11 5 0,-11 11 1,-14 12-1,-9 15 1,-13 18-1,-3 15 0,-3 16 0,5 13-1,5 9 2,10 7-1,11-3 1,16-3-1,12-7 1,11-6 0,9-10-1,6-14-2,8-15-4,-4-20-16,5-8-17,1-16 0,1-18-2,2-20 2</inkml:trace>
  <inkml:trace contextRef="#ctx0" brushRef="#br0" timeOffset="610">1350-10 47,'1'-23'39,"-1"23"0,-6 14-1,-1 20-13,-2 30-20,-4 20-2,-2 23-3,-2 18 1,-1 18-1,3 5-1,-1-2 0,5-2-3,0-18-3,10-11-14,-2-26-17,3-19 0,-3-28-1,0-21 1</inkml:trace>
  <inkml:trace contextRef="#ctx0" brushRef="#br0" timeOffset="830">1121 774 77,'21'-38'41,"13"13"-2,7 3-8,11 15-24,4 4-3,5 11-2,-4 10 0,-3 10-2,-11 10 0,-7 10-1,-8 12 0,-9 6 1,-8 2-1,-5-1 2,-1-5-2,-1-1 1,3-13 0,2-7 1,3-16-1,5-13 0,3-9 0,3-10 0,3-11 0,1-16 0,1-7 0,-1-15 0,-1-3 0,1-5 0,-5-1-1,-4-1 0,-2 8-3,-7 3-2,4 20-11,-9 3-23,1 12 2,-5 5-1,0 15 1</inkml:trace>
  <inkml:trace contextRef="#ctx0" brushRef="#br0" timeOffset="1240">2024 1095 57,'14'35'37,"4"0"-1,-1-6 0,3-1-27,-5-6-6,0-5 0,-4-6-2,-1-9 1,-10-2 1,10-20 0,-10-3 1,0-6 0,-4-12 0,2-10-1,-1-6 0,5 0 0,3 0-1,5 3-1,7 6-2,1 6 0,8 12-3,1 9-2,8 17-9,-8 2-26,5 7 2,-4 0-2,-1 6 1</inkml:trace>
  <inkml:trace contextRef="#ctx0" brushRef="#br0" timeOffset="1620">2475 1267 36,'0'0'33,"6"11"2,-6-11-2,0 0-22,0 0-5,0 0-1,6-11-2,-6 11 1,7-15 1,-4 1-1,4-1 1,-2-7-1,3-2 0,0-10 0,1-5 0,0-7-1,3 0 0,-2-1-1,3 4 0,-2 3 0,1 5-1,-3 8 0,2 13 0,-2 8-1,0 12 0,0 9-1,1 11 0,4 11 1,1 7-1,5 3 0,3 3 1,2-4 0,4-5 0,1-9 1,-1-10-1,-1-14 1,0-11 0,-4-12 0,-3-10 0,-5-8 0,-4-8 1,-7-8-2,-4-3 0,-2 1-1,-7-1-2,6 12-23,-5-3-15,5 7 0,2 2-1,8 8 1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1-09-29T21:04:58.176"/>
    </inkml:context>
    <inkml:brush xml:id="br0">
      <inkml:brushProperty name="width" value="0.05292" units="cm"/>
      <inkml:brushProperty name="height" value="0.05292" units="cm"/>
      <inkml:brushProperty name="color" value="#1F497D"/>
      <inkml:brushProperty name="fitToCurve" value="1"/>
    </inkml:brush>
  </inkml:definitions>
  <inkml:trace contextRef="#ctx0" brushRef="#br0">189 687 27,'-19'-13'32,"3"-6"2,1-8-2,2-12-17,14-1-3,2-14-3,11 3-2,2-8 2,10-1-3,1-3 0,7 5-1,-3 0-1,2 9-1,-4 9-1,-1 8 0,-5 10 0,-1 19-1,-8 19-1,-5 20 1,-8 20-1,-5 20 0,-8 17 1,-2 14-2,-6 12 1,-5 9-1,-1 0 1,0-2 0,1-11 0,5-9-1,5-10-2,-2-17-4,14-9-18,-3-26-15,5-14 1,1-30-1,0 0 1</inkml:trace>
  <inkml:trace contextRef="#ctx0" brushRef="#br0" timeOffset="343">-2 1413 60,'4'33'41,"13"-8"0,18-1 0,3-17-25,21 0-9,7-5-3,2-7-7,11 3-34,-9-10-4,-1-4 0,-4-4-1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1-09-29T21:03:12.588"/>
    </inkml:context>
    <inkml:brush xml:id="br0">
      <inkml:brushProperty name="width" value="0.05292" units="cm"/>
      <inkml:brushProperty name="height" value="0.05292" units="cm"/>
      <inkml:brushProperty name="color" value="#1F497D"/>
      <inkml:brushProperty name="fitToCurve" value="1"/>
    </inkml:brush>
  </inkml:definitions>
  <inkml:trace contextRef="#ctx0" brushRef="#br0">273 0 65,'0'0'40,"0"0"-1,5 10 1,-5 11-27,-8 4-7,0 9-2,-3 8-2,2 11 1,-2 4-1,3 5 0,0 1-2,5-4 0,3-3 0,2-6-1,5-6-2,-2-13-3,5-4-4,-8-16-26,-2-11-5,0 0 1,8-12 1</inkml:trace>
  <inkml:trace contextRef="#ctx0" brushRef="#br0" timeOffset="240">-1 350 80,'-11'-7'41,"11"7"-1,20-3-2,10-2-28,20 5-4,10-3-1,12 3-2,6-2 0,3 3-1,-1-2-1,-8 0-1,-9 0-1,-11 0-1,-10 3-2,-15-7-10,-3 10-28,-24-5 1,11 7-2,-11-7 1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1-09-29T21:03:17.475"/>
    </inkml:context>
    <inkml:brush xml:id="br0">
      <inkml:brushProperty name="width" value="0.05292" units="cm"/>
      <inkml:brushProperty name="height" value="0.05292" units="cm"/>
      <inkml:brushProperty name="color" value="#1F497D"/>
      <inkml:brushProperty name="fitToCurve" value="1"/>
    </inkml:brush>
  </inkml:definitions>
  <inkml:trace contextRef="#ctx0" brushRef="#br0">560 287 61,'-10'-62'41,"-11"2"-2,-4 10 1,-10 9-29,6 12-4,-3 13-3,0 12-2,0 17 0,-2 15-1,4 21 0,3 22-1,4 23 0,2 22-1,4 25 0,5 18 0,4 13 0,7 6 0,3 3 0,1-7 0,3-6 0,-2-16-2,3-12-2,-7-28-16,4-14-19,-8-20 1,-1-22-2,-6-27 2</inkml:trace>
  <inkml:trace contextRef="#ctx0" brushRef="#br0" timeOffset="307">0 1288 83,'45'-36'41,"6"11"-1,10 17-14,-1 1-20,1 6-4,-1 12-2,-9 6-4,-6 15-3,-12 0-3,-1 17-8,-14-10-4,2 12 0,-12-12 1,4 3 2,-11-13 6,4-4 7,-6-9 6,1-16 10,0 0 6,-13-14 3,10-6 0,-10-22 0,12 1-3,-9-20-3,9 2-2,-2-6-3,6 7-2,0 5-1,7 7-2,7 12-2,2 6-3,8 16-4,-5-4-12,9 15-21,-3-1 0,2 4 0,-3 0 0</inkml:trace>
  <inkml:trace contextRef="#ctx0" brushRef="#br0" timeOffset="707">884 1303 56,'-9'44'37,"-1"-2"-1,3-5-2,-3-7-29,14-5-3,5-10-2,5-7-2,6-15 2,4-7 2,3-10 0,1-4 1,0-7 2,-1-1-1,-4-4 0,-1 0 1,-7 0-1,-1 8-1,-6 5-1,-2 6 0,-2 10-2,-4 11-1,0 13 0,-3 10-1,1 7 0,1 3 0,5 0 0,3-1 1,5-9 0,3-7 1,7-11 0,5-6 0,2-7 1,1-1-1,-2-1 0,-1 5 1,0 6-1,-2 4-1,-2 8 1,-3 0-1,4 2 1,1-5-1,2-9-1,2-9 0,3-11 0,1-12 1,3-8-1,-2-11 2,-1-10 0,-4-10 1,-6-8 1,-6-9 2,-8-8 1,-6 0 0,-9-2 1,-4 9-1,-4 10 0,-2 18-2,1 21 0,-2 26 0,2 28-3,3 27 0,5 27-1,2 20 0,4 15-2,5 11 0,4 1 0,6-6-1,4-11 0,1-18-2,2-20 0,-6-25-1,1-22 2,-16-14 1,3-32 2,-16-6 4,-8-13 1,-3-3 3,-6-5 0,6 8 1,-1 2-1,13 12 0,8 7-2,15 11-1,14 11-3,8 2-1,12 5-3,1-11-14,10 10-23,-2-6 0,-1 4-1,-7-4 1</inkml:trace>
  <inkml:trace contextRef="#ctx0" brushRef="#br0" timeOffset="1510">2140 1404 74,'16'-25'43,"1"-25"-2,3-15 2,-8-19-33,6-10-5,0-2-2,1 7 0,-9 14-1,-1 13-2,-4 15 1,0 30-2,2 29 0,0 23-1,1 21 0,1 8 0,5 0 0,6 3 1,5-5 1,4-14-1,2-19 2,5-17 1,-1-21 0,0-15-1,-1-18 0,-4-15 1,-5-17-1,-4-14 0,-3-2 0,-6 1-2,-3 11-1,-7 7-3,0 22-6,-10 7-14,8 42-17,0 0 1,-9 39-1,5 4 1</inkml:trace>
  <inkml:trace contextRef="#ctx0" brushRef="#br0" timeOffset="1899">2777 1180 73,'0'21'38,"1"4"0,-1-5-2,6 5-29,1-3-3,9 0 0,3-9 0,8-8-1,3-11 1,6-9-2,1-10 0,0-7-1,-3-7-1,-6-7 0,-4 2-4,-8 0-1,0 13-7,-13-2-11,1 17-18,-4 16 0,0 0 1,0 24 0</inkml:trace>
  <inkml:trace contextRef="#ctx0" brushRef="#br0" timeOffset="2108">3110 1266 51,'4'12'38,"-4"-12"1,19-14-1,-11-14-20,13 3-9,-3-6-4,5 1-1,-2 3-2,-2 7 0,-1 10-1,-3 11 0,0 9-1,-4 6 0,-2 3 0,2 1-1,2-1 1,3-7 0,3-6 0,4-8 0,6-3 1,1 1 0,1 0 0,1 4-1,-2 4 1,-3 6-2,-5 5 1,-4 1-4,-5 5-4,-7-12-23,4 1-9,-10-10 0,17-3-2</inkml:trace>
  <inkml:trace contextRef="#ctx0" brushRef="#br0" timeOffset="2520">4189 36 87,'15'-25'42,"-10"16"0,-14 13 0,-15 26-37,-12 25-3,-12 26-1,-6 26-1,0 22 0,0 19-1,13 13 1,10 5 0,11-7 0,16-15-1,13-22-3,15-19-8,2-30-30,7-21 0,2-25-1,13-21 1</inkml:trace>
  <inkml:trace contextRef="#ctx0" brushRef="#br0" timeOffset="6396">4644 657 65,'-7'-10'42,"-9"-4"-1,0 1 1,-7-2-32,2 2-5,-3 3-2,-2 4-1,2 4-1,3 9-1,8 13 0,5 8 0,10 13-1,10 5 0,12 8 0,10 4 1,7 3-1,4-2 1,1-4-1,-3-7 1,-8-8 0,-7-6 0,-17-6 0,-15-6 0,-16-5 1,-15-7-1,-14-7 1,-9-4 0,-6-5-2,-4-3-1,7 0-4,-1-11-15,19 3-20,13-1 2,20-1-2,15-3 1</inkml:trace>
  <inkml:trace contextRef="#ctx0" brushRef="#br0" timeOffset="6836">5150 421 66,'13'-12'40,"-2"4"-1,-11 8 1,5-9-30,-19 10-5,-7 5-3,-7 5 0,-3 3-2,-2 2 0,1 3 1,4 5-1,6 6 0,7 5 0,7 7 0,6 9-1,2 11 1,1 11 0,-1 10-1,-2 5 1,-1 6-1,-2 1 1,1-3-1,2-3 1,3-12-1,5-9 1,5-10 0,4-10 0,5-12 0,3-7-1,0-10 0,2-6-1,-3-6-2,2-2-4,-11-11-12,5 1-18,-6-5-1,-1-3-1,-2-5 1</inkml:trace>
  <inkml:trace contextRef="#ctx0" brushRef="#br0" timeOffset="11725">6219 841 66,'6'12'41,"-4"-2"-1,-2-10 0,-1 12-31,1-12-14,-8 9-9,-3-7-23,11-2-2,-11 9-2,11-9 2</inkml:trace>
  <inkml:trace contextRef="#ctx0" brushRef="#br0" timeOffset="11887">6261 1222 48,'7'41'40,"-3"-7"0,1-4-2,-4-14-17,4 0-16,-2-5-5,-3-11-4,0 0-5,-6-10-20,6 1-10,0-7-1,1-1 2</inkml:trace>
  <inkml:trace contextRef="#ctx0" brushRef="#br0" timeOffset="12288">6552 495 65,'16'-4'41,"1"-4"0,10 7 1,-3-4-30,12 5-7,3 0-2,4 3-2,-2 5-1,-1 4 0,-2 7 0,-3 7-1,-6 12 1,-6 7-2,-4 15 1,-6 9-1,-2 12 0,-3 0 0,1 10 0,-2 1 0,3-1 0,1-4 0,1-11 2,2-7-1,-4-10 2,-2-6 0,-7-12 1,-4-9 1,-10-7 0,-8-6 1,-10-3 0,-7-3-1,-4-4 0,-3-3-2,3-2-4,-7-4-38,13-3-1,4-6-1,5-6-1</inkml:trace>
  <inkml:trace contextRef="#ctx0" brushRef="#br0" timeOffset="101722">5540 820 18,'-13'-2'36,"2"-1"2,11 3-1,-20-10-13,20 10-10,0 0-4,1-15-5,7 6-1,3-2-2,2 1 0,5-4-1,1 3 0,3-3 0,1 3-1,0 0 1,-2-1 0,1 3-1,-2 1 1,-2 3-1,-2 2 0,-4 8 0,-2 5 0,-5 9 0,-3 6 0,-4 9 0,-6 9 0,-2 6 1,-4 6-1,-4 5 0,1 0 1,-3 0-2,1-2 1,1-5-1,3-4 0,1-10-2,5-5-1,-2-13-3,9 2-8,2-23-17,0 0-6,-9 2-1,8-12 1</inkml:trace>
  <inkml:trace contextRef="#ctx0" brushRef="#br0" timeOffset="102129">5417 1399 35,'-1'24'39,"9"-6"4,12-1-2,4-19-13,16 10-16,-1-9-4,8 1-2,2-1-2,-2-1-3,-7 0-2,-6-1-4,-2 8-9,-10-7-28,-3-1 0,-5-7 0,-4-10-1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1-09-29T21:03:20.368"/>
    </inkml:context>
    <inkml:brush xml:id="br0">
      <inkml:brushProperty name="width" value="0.05292" units="cm"/>
      <inkml:brushProperty name="height" value="0.05292" units="cm"/>
      <inkml:brushProperty name="color" value="#1F497D"/>
      <inkml:brushProperty name="fitToCurve" value="1"/>
    </inkml:brush>
  </inkml:definitions>
  <inkml:trace contextRef="#ctx0" brushRef="#br0">12 15 62,'-12'-24'40,"12"24"-1,4 10 2,15 27-31,21 30-3,7 27-1,8 25-1,3 23-1,0 17-1,-5 9 0,-9 1-1,-12-11-1,-10-9 1,-11-23-3,-11-23-6,0-20-35,-10-23-3,-5-28 2,-5-24-2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1-09-29T21:05:20.523"/>
    </inkml:context>
    <inkml:brush xml:id="br0">
      <inkml:brushProperty name="width" value="0.05292" units="cm"/>
      <inkml:brushProperty name="height" value="0.05292" units="cm"/>
      <inkml:brushProperty name="color" value="#1F497D"/>
      <inkml:brushProperty name="fitToCurve" value="1"/>
    </inkml:brush>
  </inkml:definitions>
  <inkml:trace contextRef="#ctx0" brushRef="#br0">3381 8 26,'-70'-10'31,"-18"6"1,-13 6-11,-10 19-10,-16 7-1,-2 21-2,-11 11-2,3 19 0,4 13-2,10 16-2,13 8 0,20 5-1,22 2-1,25 2 0,29-4 0,27-6 0,32-11 0,31-17-1,30-13 1,26-16 1,27-17-1,18-17 0,20-22 1,13-19 0,5-18 1,0-16-1,-10-16 2,-13-13 1,-24-13 1,-28-6-1,-40-10 1,-41 2 0,-45-3-1,-40 12-1,-46 9-1,-36 14-2,-24 16-3,-20 11-3,-2 23-8,-9 6-13,10 25-12,8 11 0,20 17 2</inkml:trace>
  <inkml:trace contextRef="#ctx0" brushRef="#br0" timeOffset="445">2618 1872 68,'-11'101'40,"-17"7"-2,-15 9 2,-22 1-35,-18 22-2,-20 12 0,-16 7 0,-11 6-1,-6-1 1,3-6 0,4-9-1,8-16 0,10-11-3,17-13-3,11-25-7,21-13-27,8-17-1,16-19-2,10-19 2</inkml:trace>
  <inkml:trace contextRef="#ctx0" brushRef="#br0" timeOffset="714">1049 4177 55,'0'0'39,"-2"-22"-1,-7-4 2,-14-14-25,-1 4-6,-13-2-3,-9 5-1,-15 9-1,-9 16-1,-11 14-1,-2 17 0,-5 17-1,4 19 0,4 15 0,11 16-1,19 14 0,19 11 0,24 11 1,21 6-1,23 6 0,18 1 1,14-4-1,9-6 0,-4-11 1,-8-8-1,-17-16 0,-20-11 0,-29-16 0,-28-14-1,-28-10 1,-22-14 1,-14-12-1,-8-14 1,-1-16 0,8-13 0,21-20 1,29-15 0,34-22 1,33-11-1,34-12 0,27-9-2,26-6 2,12-4-3,2-1 2,-8 3-2,-15 12-1,-18 5 1,-21 13-2,-24 8-3,-15 19-6,-22 10-28,-2 20-2,-7 11 0,-1 15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1280" units="cm"/>
          <inkml:channel name="Y" type="integer" max="800" units="cm"/>
        </inkml:traceFormat>
        <inkml:channelProperties>
          <inkml:channelProperty channel="X" name="resolution" value="28.31858" units="1/cm"/>
          <inkml:channelProperty channel="Y" name="resolution" value="28.36879" units="1/cm"/>
        </inkml:channelProperties>
      </inkml:inkSource>
      <inkml:timestamp xml:id="ts0" timeString="2012-10-04T21:20:34.86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20117 12303,'-25'-25,"0"1,0 24,0-25,1 50,-1-25,25 0,-25 24,25 1,0 25,0-1,0 1,25 24,0 1,-1-26,26 51,-25-51,24 26,-24-1,25-24,-25 24,24-24,-24-1,0 1,-25-25,25 0,-25-25,0 24,0-24,0-24,-25-1</inkml:trace>
  <inkml:trace contextRef="#ctx0" brushRef="#br0" timeOffset="334.0191">20439 12427,'0'0,"0"0,0 0,-25 25,25-25,-25 50,1-1,-1 1,-25-1,25 26,-24-26,24 26,-25-1,26 1,-26-26,25 1,0-25,25-1,-24 1,24-25,0 0,0 0,0 0,0 0,0 0,0-25,24 1,-24-1,0 25</inkml:trace>
  <inkml:trace contextRef="#ctx0" brushRef="#br0" timeOffset="1084.0619">22399 12576,'-25'25,"25"-25,0 0,0 25,0-1,0 26,25 0,-25-26,24 51,-24-26,25 1,0 24,-25 1,25-50,-25 24,0 1,0-25,0-25,0 0,25-25</inkml:trace>
  <inkml:trace contextRef="#ctx0" brushRef="#br0" timeOffset="1340.0767">22771 12526,'0'25,"0"25,-25-1,25 51,-25-1,0 25,0 0,1 50,-1-26,0 26,0-25,0 0,1-25,-1-25,25 25,-25-50,25-24,-50 0,50-26,-24-24,-1-24</inkml:trace>
  <inkml:trace contextRef="#ctx0" brushRef="#br0" timeOffset="1882.1077">20985 11658,'0'25,"-25"-25,25 25,0 0,0-1,0 26,0 0,0-1,0 26,0-1,0 0,25 1,-25-1,0 1,-25-1,25-24,0-1,0-24,-25 0,25 0,0-25,0 0,0 0,0 0,0 0,0 0</inkml:trace>
  <inkml:trace contextRef="#ctx0" brushRef="#br0" timeOffset="2430.139">20910 13246,'0'0,"0"0,0-25,0 25,0-25,0 0,0 0,0 25,0-24,0 24,-24 0,24 0,-25 24,25-24,0 25,-25 0,25 0,0 0,25 0,-25-25,25 0,-1 0,1 0,-25 0,25-25,0 25,-25-25,0 0,0 0,-25 0,25 1,-25 24,25-25,-25 25,1 0,24 0,0 25,-25-1,25-24,0 25,0 0,0-25,0 25,0-25,25 0,-25 0,0 0,0 0,0 0,0 0,0 0,0-25,24 0</inkml:trace>
  <inkml:trace contextRef="#ctx0" brushRef="#br0" timeOffset="2898.1657">21183 12650,'0'0,"0"0,0 0,0 0,0 0,25 0,-25 0,25 0,0 0,-1 0,1 0,0 0,25-24,-26 24,26 0,0 0,-26 0,1-25,-25 25,25 0,-25 0,0 0,0 0,0 0,0 0,0 0,0 0,0 0,0 0,0 0,-25 0</inkml:trace>
  <inkml:trace contextRef="#ctx0" brushRef="#br0" timeOffset="3385.1937">21109 12923,'0'0,"0"0,0 0,0 0,0 0,0 0,0 0,25 0,-1 0,26 0,-25-25,24 25,1-24,-25 24,24 0,-24 0,25-25,-25 25,-25 0,24 0,1 0,-25 0,0 25,0-25,0 0,0 0,0 0,0 0,0 0,0 0,0 0,0 0,0 0,0 0,-25 24,25-24,0 0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1-09-29T21:05:21.745"/>
    </inkml:context>
    <inkml:brush xml:id="br0">
      <inkml:brushProperty name="width" value="0.05292" units="cm"/>
      <inkml:brushProperty name="height" value="0.05292" units="cm"/>
      <inkml:brushProperty name="color" value="#1F497D"/>
      <inkml:brushProperty name="fitToCurve" value="1"/>
    </inkml:brush>
  </inkml:definitions>
  <inkml:trace contextRef="#ctx0" brushRef="#br0">0 0 77,'30'133'41,"-4"3"-2,-9-14 1,-3 3-31,-5-18-1,-2-9-2,-7-26-1,0-16 0,-2-23-1,2-19 0,0-14-1,11-24-1,2-10 0,7-8-1,5-4-1,6-3 0,5 1 0,9 9-1,1 11 0,2 15-1,-1 16 1,-5 13 0,-7 15 0,-9 5 1,-11 7-1,-15 1 1,-13-1 0,-12 0 0,-11-7 0,-7-7 1,-2-6-2,-3-7 0,3-4-1,4-10-1,8-3-1,5-11-2,13 3-5,3-15-9,21 2-21,7-1 2,15-4-1,5-1 13,16 7 12,-2-2 9,6 7 9,3 11 11,-13 5 22,-1 10 1,-10 8 0,-5 14-11,-18-1-12,1 5-10,-10-1-10,-9-10-10,6-2-15,0-23-6,0 0 0,-8-22 0</inkml:trace>
  <inkml:trace contextRef="#ctx0" brushRef="#br0" timeOffset="512">855 48 66,'17'-31'36,"-6"32"1,-2 29 0,-10 25-27,5 26-5,-3 16-3,0 14 1,-1 3-1,0 0-1,0-10 0,1-14-1,-1-18 0,0-21 0,-3-18-1,-6-22 1,-4-17-1,-6-17 0,-4-14 0,-6-12 1,-2-8 0,1-1 0,5 0 0,14 7 1,12 9 0,17 10 1,17 13-1,14 11 0,10 12 1,7 4-1,-3 2-1,-4 5 1,-11-5 0,-10-2 0,-14 0 0,-7-2 0,-17-6-1,7 10 0,-3 2 1,5 5-2,8 6 1,6 7 1,4 4-1,2 5 1,-2 1 1,-2 6-1,-11-5 1,-12-5 1,-15-2-1,-10-7-1,-11-6 0,-4-5 0,-1-4-2,3-13-2,11-2-11,7-17-26,16-9 1,9-13-1,14-13 0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1-09-29T21:05:23.029"/>
    </inkml:context>
    <inkml:brush xml:id="br0">
      <inkml:brushProperty name="width" value="0.05292" units="cm"/>
      <inkml:brushProperty name="height" value="0.05292" units="cm"/>
      <inkml:brushProperty name="color" value="#1F497D"/>
      <inkml:brushProperty name="fitToCurve" value="1"/>
    </inkml:brush>
  </inkml:definitions>
  <inkml:trace contextRef="#ctx0" brushRef="#br0">157 96 64,'-7'10'38,"7"-10"-2,-13 12 1,-1-3-31,3 6-2,-3 7-2,-3 11 1,-1 13-1,-1 13 0,0 8 0,5 11 0,5-1 0,8 2 0,8-5-1,12-7 0,8-11 0,15-17-1,12-12 1,9-17-1,5-11 1,5-12-1,1-15 1,-4-10-1,-9-13 1,-9-7-1,-17-4 0,-13 1 1,-13 2-1,-12 8 1,-15 14-2,-8 11 1,-9 22 0,-2 17 1,-1 19 0,0 13-1,6 7 0,4 6 0,8 0 0,9-2-1,7-6-2,5-15-3,11-4-13,2-19-21,5-11 1,1-18-1,5-10 2</inkml:trace>
  <inkml:trace contextRef="#ctx0" brushRef="#br0" timeOffset="465">779 149 73,'3'31'37,"-5"9"0,-1 8-11,0-1-21,5 2-1,1-6-1,5-2 0,5-15-1,5-13-2,6-17 0,3-11 0,2-13-2,2-10 1,1-4-2,-2-10 1,-3-2 0,-5-4 0,-4 4 1,-6 6 2,-3 7 1,-5 9 0,-4 11 1,0 21-1,-4 17 1,3 20 0,0 15 0,2 12-1,1 13-1,1 7 1,2 0 0,1-5-1,-1-11 1,1-5-1,-1-15-1,0-8 0,-1-13-1,-2-10-4,3-1-12,-5-16-23,0 0 2,-5-17-2,-2 7 1</inkml:trace>
  <inkml:trace contextRef="#ctx0" brushRef="#br0" timeOffset="905">244 1238 76,'42'0'40,"23"-9"-2,12-15 1,16-4-32,5-6-2,3-5-3,-5 0-2,-7-1-1,-10 1-3,-14 0-3,-6 10-14,-16 0-17,-13 6 0,-16 8-2,-14 15 2</inkml:trace>
  <inkml:trace contextRef="#ctx0" brushRef="#br0" timeOffset="1118">468 1327 69,'-18'32'39,"20"-8"1,16-12 0,21-7-31,8-12-2,13-1 0,3-7-2,7 0-1,3-7-2,-2-1-1,-8 2-1,-7 0 0,-11 7-1,-9 0-1,-7 4-2,-10-4-6,-2 11-31,-17 3 1,0-9 0,0 9-1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1-09-29T21:05:24.765"/>
    </inkml:context>
    <inkml:brush xml:id="br0">
      <inkml:brushProperty name="width" value="0.05292" units="cm"/>
      <inkml:brushProperty name="height" value="0.05292" units="cm"/>
      <inkml:brushProperty name="color" value="#1F497D"/>
      <inkml:brushProperty name="fitToCurve" value="1"/>
    </inkml:brush>
  </inkml:definitions>
  <inkml:trace contextRef="#ctx0" brushRef="#br0">2191 174 37,'-85'-30'36,"-1"-1"1,-5 1-1,-2 8-17,-5-5-18,-5 9 3,-8 4-1,-6 8 0,-6 5 0,2 11 0,-2 8 0,5 14-1,0 14 0,3 14-1,7 17 0,8 18 0,6 17-1,7 14 0,9 12 1,7 8-1,13 6 1,15 3 0,13-2 0,19-2 0,17-6 0,22-11-1,24-7 1,21-15 1,25-12-1,24-15 0,21-16 0,20-16 0,15-22 0,13-17 1,11-23-1,3-21 0,1-21 0,-6-21 0,-10-18 0,-15-20-1,-22-19 1,-21-14 0,-31-10-1,-29-7 1,-35-7 0,-32 2-1,-35 5 0,-29 11 0,-33 18 0,-24 17-1,-17 20 1,-11 24 0,-8 21 0,5 24 0,9 18-1,18 16 2,22 16-1,29 17 0,30 12 0,32 9 0,38 8 0,35 2 0,36 2 0,33 2 0,35-2 0,20-2 0,18-1 1,3 5 0,-4 3 0,-13 10 0,-23 8 0,-27 10 1,-36 14 0,-27 10-1,-31 12 0,-20 4 1,-15-1-1,-9 1 1,1-6-1,6-7 0,15-12 0,17-12-1,23-17 1,20-11-1,23-11 1,23-11-1,19-8 1,18-6 0,13-7 0,7-2-1,0-5 0,-3-1 0,-10-2 0,-13 1 0,-22-2 0,-21-4-1,-26 0 1,-22-6-1,-20 0 1,-17-7-1,-15-1 0,-11-4 1,-11-7-1,0 0 1,-7-9 0,0-4-1,-3-5 0,-3-8 1,-3-7 0,-2-8 0,-4-3 0,-4-6 0,-7 2 0,-2 1 1,-4 4-1,0 9 1,-1 7-1,3 8 1,4 12-2,10 8 1,11 12 0,13 5-1,18 9 0,11 1 0,15 4 1,11 4 0,9-3 0,2 1 0,-1-7 0,-7-2 0,-10-2 0,-15-3 0,-17 4 0,-19-2 1,-19 7-1,-18 0 1,-14 4 0,-12 6 0,-9 0 1,-3 4-1,2-6 0,3-1-1,12-5 0,13-8-3,13-1-3,12-17-20,22-5-16,15-1 1,13-11-3,11-6 2</inkml:trace>
  <inkml:trace contextRef="#ctx0" brushRef="#br0" timeOffset="3519">7226 4243 56,'0'0'37,"0"0"-1,-12-22-5,4 12-16,-16-12-6,-2 5-4,-14-6-1,-8 5-1,-10 4 0,-6 10-1,-7 9 0,-1 10-1,2 17 0,8 10-1,15 13 0,18 5 1,21 7-1,22 6 0,21 4 0,22 3 0,17 1 0,12-3 0,7 2 1,-5-3-1,-4-2 1,-12-6 0,-15-2 1,-18-2 0,-21-6 0,-18-1 0,-22-7 0,-14 0 0,-18-6 0,-11-2-1,-8-8-2,-3-11 0,1-7-3,1-14-3,14-5-9,3-19-25,18-14 2,11-19-1,17-16 1</inkml:trace>
  <inkml:trace contextRef="#ctx0" brushRef="#br0" timeOffset="3947">6997 4327 89,'44'-8'39,"7"4"0,9 6-9,2-8-23,11 1-3,2-2-1,1-4-2,-1-4-1,-6-4-1,-7-2-1,-11-6-4,0 6-11,-16-8-22,-6 2 0,-9 3-1,-6 6 1</inkml:trace>
  <inkml:trace contextRef="#ctx0" brushRef="#br0" timeOffset="4164">7949 4191 60,'6'39'38,"-3"5"-1,-2 9 2,3 15-26,-9 10-6,3 16 0,-9 5-2,5 12-1,-5-2 0,0 2-2,0-7-1,1-11-1,3-12-3,-2-20-6,14-10-19,-6-28-12,1-23 0,12-6 0</inkml:trace>
  <inkml:trace contextRef="#ctx0" brushRef="#br0" timeOffset="4409">8189 4321 80,'42'-25'40,"11"8"-1,5 7 1,4 4-35,2 3-1,-1 6-1,-5 0 0,-5 7-1,-8 5-1,-10 10 0,-15 9 0,-8 11 0,-15 14-1,-13 8 0,-13 12 0,-9 6 0,-10 5 1,-5-1 0,-7-3-1,1-4 0,8-10 1,4-8-1,10-8 1,8-10-1,12-5 0,13-9 1,15-5 0,10-7-1,11-5 1,13-2 0,5-6 0,10 0 0,3-8 0,0-1-1,-1-4 0,-6 0 0,-7 1-1,-10-4-2,-6 6-1,-10-10-6,-3 7-29,-14-5-2,-4-1 1,-5-1-1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1-09-29T21:05:30.134"/>
    </inkml:context>
    <inkml:brush xml:id="br0">
      <inkml:brushProperty name="width" value="0.05292" units="cm"/>
      <inkml:brushProperty name="height" value="0.05292" units="cm"/>
      <inkml:brushProperty name="color" value="#1F497D"/>
      <inkml:brushProperty name="fitToCurve" value="1"/>
    </inkml:brush>
  </inkml:definitions>
  <inkml:trace contextRef="#ctx0" brushRef="#br0">1079 1439 44,'-1'-15'36,"0"3"1,-1 3-1,2 9-21,0 0-4,-13 2-5,-2 13-2,0 8-2,-7 14 0,-2 12-1,-2 15-1,-1 12 1,4 8-1,5 7 1,7-1-1,11-2 0,12-8 0,12-9 0,13-14 0,14-12 1,11-16-1,11-14 1,9-16 0,3-13-1,0-16 1,-2-12 0,-9-10-1,-7-9 0,-16-2 1,-13-4 0,-18 4 0,-12 6 1,-16 10-1,-10 13 1,-14 10-1,-10 18 1,-2 14-2,-4 15 1,2 12-2,2 9 0,5 9 1,8 2-1,10 2-1,9-5 0,8-2-2,6-12-3,12-1-8,-1-15-24,8-15 1,1-11-1,4-13 1</inkml:trace>
  <inkml:trace contextRef="#ctx0" brushRef="#br0" timeOffset="615">1944 1359 26,'0'0'29,"0"0"-2,-10-9-7,10 9-2,0 0-3,0 0-4,0 0-1,0 0-4,0 0-1,0 0 0,-11 9-2,6 3-1,-1 2 0,-2 7 0,-2 1 0,1 7 0,-1 4 0,0 4 0,1-2-1,4 0 1,3-1 0,7-2 0,1-4-1,8-3 1,2-7-1,7-7 0,4-2-1,1-8-2,3-3-2,-3-13-4,9 3-17,-5-14-13,-1-1 1,-2-10-1,0-4 1</inkml:trace>
  <inkml:trace contextRef="#ctx0" brushRef="#br0" timeOffset="977">2384 1144 68,'-14'-10'35,"3"14"1,-2 5 0,1 8-29,-2 6-2,1 11-2,-1 9 1,4 10-1,-2 8 0,4 12 0,1 3-1,4 5 0,0-1 0,3 0 0,0-7-1,2-1 0,-2-7 0,3-7 0,0-6-1,0-8 0,-2-6 0,1-7 0,0-6 0,-1-7 0,2-8-2,-3-10-1,0 0-4,0-9-8,4-4-25,0-12 1,5-1-1,2-11 1</inkml:trace>
  <inkml:trace contextRef="#ctx0" brushRef="#br0" timeOffset="1418">2712 1631 25,'-13'-6'31,"13"6"3,0 0-1,0 0-12,2 21-10,3-8-2,10 10 0,-1 1-3,9 7 0,-1-2-1,5 5-1,0-3-2,1-3-1,-3-5 0,-2-3-2,-4-5-1,-6-4-2,1-2-3,-14-9-17,8-14-12,-8-3-1,2-1-1,-2-10 2</inkml:trace>
  <inkml:trace contextRef="#ctx0" brushRef="#br0" timeOffset="1692">3038 1462 53,'4'10'37,"-11"8"-2,-7 4 2,0 12-25,-15-2-5,-2 11-1,-8-3-2,0 2 0,-3-3-2,3-1-1,5-5-1,5-6-2,9-3-1,2-9-7,13 3-14,3-9-14,2-9 2,16-4-2,-3-6 1</inkml:trace>
  <inkml:trace contextRef="#ctx0" brushRef="#br0" timeOffset="2095">3633 1279 35,'7'-13'34,"0"3"1,-7 10 0,3-19-22,-3 19-1,-4-12-3,4 12-2,-25-5-2,6 6 0,-9-3-3,-3 7 0,-7 3 0,3 6-2,0 8 1,4 10 0,9 11-1,12 12 0,9 13 0,12 6 0,13 10 0,6 3 0,6 1 0,3-5 0,-5-4 0,-6-10-1,-6-15 1,-10-8 0,-14-14 0,-13-10 0,-12-11 0,-9-10 0,-6-13 1,-5-6 0,0-5-1,1-8 1,6-4 0,12-7 0,10-2 0,16-1 1,12-2 1,15 1 0,9-7 0,11 5 0,2-2 0,1 7 0,-1-1-1,-4 2-1,-7 4 0,-8 0-1,-8 8 0,-6 1-1,-5 3-1,-4 5-1,-1 4-3,-5 0-5,1 17-25,6-14-4,-6 14-1,0 0 0</inkml:trace>
  <inkml:trace contextRef="#ctx0" brushRef="#br0" timeOffset="2728">4134 823 62,'14'-52'37,"-9"4"-1,-8 1 1,-15-7-28,-12 4-8,-12-5 0,-10 0 1,-17-3 0,-10-2-1,-17 0 1,-10 2-1,-14 2 1,-14 4-1,-16 10 0,-11 8 0,-8 10 0,-11 11-1,-4 10 1,-3 13 0,-5 16-1,1 16 1,3 15-1,1 14 0,-1 16 0,5 13 1,6 15-1,3 9 0,8 9 0,11 4 0,12 4 1,15 2 0,20-1-1,23-2 1,22-5 0,25-2-1,25-5 1,30-5-1,24-9 1,29-6 0,24-9-1,22-6 0,25-13 0,17-6 0,22-16 1,16-6-2,18-13 2,14-12-3,14-13 2,12-14 0,8-11 0,7-14 1,2-13-1,0-11 1,-7-13-1,-11-6 0,-15-9 1,-20 0-1,-23 1 1,-24-1-2,-30 10 0,-27 7-1,-28 15-3,-34 5-35,-21 17 0,-26 11 0,-23 13-1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1-09-29T21:06:33.585"/>
    </inkml:context>
    <inkml:brush xml:id="br0">
      <inkml:brushProperty name="width" value="0.05292" units="cm"/>
      <inkml:brushProperty name="height" value="0.05292" units="cm"/>
      <inkml:brushProperty name="color" value="#1F497D"/>
      <inkml:brushProperty name="fitToCurve" value="1"/>
    </inkml:brush>
  </inkml:definitions>
  <inkml:trace contextRef="#ctx0" brushRef="#br0">272 193 46,'-5'-12'28,"-4"1"-1,-5 3-5,-4 8-6,-9 1-7,0 12-3,-6 5-2,1 11-2,0 13-1,3 8 0,4 6-1,10 4 1,9 5-1,8-4 0,11 0-1,10-7 1,9-10 0,9-11 1,8-15-1,8-11 1,5-19-1,6-11 1,1-14 1,-1-14-1,-6-12 2,-4-7 0,-14-7 1,-11-1 0,-17-1 1,-13 7-1,-18 4 1,-11 15-2,-12 8 1,-8 15-3,-6 16 0,-3 12-2,3 16-1,0 8-4,12 14-8,3-1-23,13 2 1,13-1-2,13-5 2</inkml:trace>
  <inkml:trace contextRef="#ctx0" brushRef="#br0" timeOffset="445">963 154 64,'15'2'37,"-15"-2"-1,12 13 1,-13 6-18,-4 2-13,2 9-3,-1 9 0,0 7 1,1 6-2,2 6 2,-1-3-2,3 2 0,0-6-1,2-4-1,2-6-2,-5-10-3,7 1-8,-8-18-17,1-14-9,15 4 0,-3-14 0</inkml:trace>
  <inkml:trace contextRef="#ctx0" brushRef="#br0" timeOffset="700">1524 289 72,'0'0'36,"-9"17"-1,-15 9 0,-13 10-29,-1 12-5,-1 11-1,0 6 0,9 3-1,13-3 2,16-7-1,17-7 0,17-15 0,16-13 1,11-14 0,10-16 1,3-12 0,2-11 0,-5-11 0,-5-9 1,-13-11 0,-14-3 0,-19-7 1,-16 5-1,-20 2 0,-15 9-1,-18 10 1,-8 10-3,-6 15 0,-3 10-3,6 15-3,2 0-6,17 13-20,10-3-6,19 3-1,16-4 0</inkml:trace>
  <inkml:trace contextRef="#ctx0" brushRef="#br0" timeOffset="1074">2263 177 83,'12'7'39,"-6"7"-1,-2 8 2,-8 9-32,3 11-4,0 9-1,0 10 0,-2 3-1,3-1 0,-2-2 0,4-5-1,0-6-2,3-13-3,7-2-12,-2-18-23,10-11 0,2-12 1,9-13-2</inkml:trace>
  <inkml:trace contextRef="#ctx0" brushRef="#br0" timeOffset="1382">3216 291 32,'-10'-9'30,"-10"-8"1,-1 1 0,-8 2-10,-5-7-13,1 9-1,-8 1 0,-1 10 1,-5 8-1,1 12 0,-1 8-1,6 14-1,4 9-3,8 8 1,8 4-2,10 4 0,15-4 0,16-3-1,15-10 1,16-11 0,13-13 0,12-11-1,9-14 1,7-13 0,-2-13 1,-3-5 0,-9-11 0,-12-6 0,-19-6 0,-15-2 0,-17 3-1,-16 4 0,-18 7 0,-11 5-2,-8 10-1,-6 8 0,3 11-5,-2-1-5,14 14-16,3 2-12,12 2 2,14-9-2,10 16 3</inkml:trace>
  <inkml:trace contextRef="#ctx0" brushRef="#br0" timeOffset="1810">3861 217 81,'0'0'39,"0"0"0,6 11 0,-8 12-26,-3 7-9,1 12-1,-7 8-1,4 8 0,-3 7 0,2 1-1,-1-2 1,4-5-2,2-10-1,1-9-3,7-6-4,-7-18-13,2-16-19,15 5 1,-2-19-1,0-10 1</inkml:trace>
  <inkml:trace contextRef="#ctx0" brushRef="#br0" timeOffset="2120">4498 312 60,'15'-14'36,"-7"-3"0,-10 1-1,-11 4-18,-12 2-13,-10 6-2,-11 10-1,-12 12 1,-3 12-1,-2 11 0,6 9 0,7 8 0,12 3 0,17 0-1,18-4 1,23-6 0,14-7-1,18-10 0,11-10 1,10-10 0,4-12 0,-1-7 0,-7-13 0,-8-8 1,-14-12 0,-16-6 0,-19-8-1,-13-6 1,-16 0-2,-11 2-1,-6 5-2,-8 1-3,9 15-7,-5 2-22,13 10-2,9 9-2,14 2 2</inkml:trace>
  <inkml:trace contextRef="#ctx0" brushRef="#br0" timeOffset="2550">4932 209 55,'0'0'36,"0"0"-1,0 0 1,-4 25-14,-1-1-16,3 16-2,-6 7 0,2 11 0,-3 5 0,3 3-1,0-2 1,1-2-2,4-7-2,1-12 0,6-8-3,-1-17-5,9-5-19,1-14-12,2-13 0,3-11 0,5-10 1</inkml:trace>
  <inkml:trace contextRef="#ctx0" brushRef="#br0" timeOffset="2890">5750 251 44,'0'-17'32,"-7"0"1,-11 1 1,-13-1-22,2 11-3,-15 3-2,-3 12-1,-8 7-2,3 15 1,0 10-2,9 8-1,8 8-1,13 4 0,11 0 1,17-1-1,15-7 1,15-8-1,9-12 1,10-10-1,5-14 1,4-12-1,-1-13 0,-5-8 0,-7-12 1,-11-9-1,-13-7 1,-13-5-1,-17-1 0,-13 2 0,-12 2-2,-8 4-3,-2 12-4,-5 1-14,8 12-16,9 9 0,10 9-1,16 7 2</inkml:trace>
  <inkml:trace contextRef="#ctx0" brushRef="#br0" timeOffset="3320">6252 78 94,'0'0'38,"0"0"1,-12 24-1,1 8-35,0 14-2,-1 12 0,-2 7 1,0 7 0,1 1 0,6-4 0,2-8 0,3-9-2,3-9-1,-1-14-1,5-5-5,-5-24-12,12 6-21,-4-17 1,5-11-1,2-7 1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1-09-29T21:06:37.332"/>
    </inkml:context>
    <inkml:brush xml:id="br0">
      <inkml:brushProperty name="width" value="0.05292" units="cm"/>
      <inkml:brushProperty name="height" value="0.05292" units="cm"/>
      <inkml:brushProperty name="color" value="#1F497D"/>
      <inkml:brushProperty name="fitToCurve" value="1"/>
    </inkml:brush>
  </inkml:definitions>
  <inkml:trace contextRef="#ctx0" brushRef="#br0">39 27 60,'0'0'37,"-2"9"-1,-1 12 2,7 12-23,-8 4-9,5 10-2,-5 6 0,4 6-1,-5 2 1,2-2-2,2-6 1,0-2-1,1-10-1,0-7-1,1-6 0,2-7-1,0-3 0,-2-7 0,1-1 0,-2-10-1,4 12 1,-4-12 0,7 9-1,-7-9 1,0 0 0,9 13 0,-9-13 0,0 0 0,10 9 0,-10-9 1,0 0-1,0 0 1,0 0 0,0 0 1,0 0-1,0 0 1,0 0 0,11 7-1,-11-7 1,22-1 0,-7 1 1,7-2-1,6-1 0,6-1 0,3-5-1,6-2 1,3-4 0,1-3 0,-4-5-1,1 0 1,-6-6 0,-4-4 0,-8-4-1,-7-5 1,-7-5-1,-7-4 1,-8-8-1,-8 1 1,-6-2-1,-9 5 0,-7 5 1,-7 10-1,-6 9 1,-5 13-1,-5 16 0,-2 9 0,1 15 0,4 5-1,6 5-1,7 1-2,13 4-3,6-12-9,19 1-23,8-6 0,12-10 0,10-5 1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1-09-29T21:06:38.106"/>
    </inkml:context>
    <inkml:brush xml:id="br0">
      <inkml:brushProperty name="width" value="0.05292" units="cm"/>
      <inkml:brushProperty name="height" value="0.05292" units="cm"/>
      <inkml:brushProperty name="color" value="#1F497D"/>
      <inkml:brushProperty name="fitToCurve" value="1"/>
    </inkml:brush>
  </inkml:definitions>
  <inkml:trace contextRef="#ctx0" brushRef="#br0">-4 5 66,'7'-13'37,"-7"13"-1,9 0-3,-9 0-24,12 18-1,-8 5-2,4 14 0,0 8-2,4 12 0,0 7 0,2 4 0,0 1-2,1 1 1,0-8-2,1-6 1,-4-9-1,-1-11-1,-3-9-1,-3-8-1,1-4-5,-6-15-10,0 0-23,-4-9 0,3-3-1,-1-4 1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1-09-29T21:06:55.093"/>
    </inkml:context>
    <inkml:brush xml:id="br0">
      <inkml:brushProperty name="width" value="0.05292" units="cm"/>
      <inkml:brushProperty name="height" value="0.05292" units="cm"/>
      <inkml:brushProperty name="color" value="#1F497D"/>
      <inkml:brushProperty name="fitToCurve" value="1"/>
    </inkml:brush>
  </inkml:definitions>
  <inkml:trace contextRef="#ctx0" brushRef="#br0">463 322 88,'-5'-55'40,"-12"9"-1,-7 16 1,-17 16-33,-4 23-4,-9 25 0,-5 26-3,-1 22 1,4 21 0,7 17-1,11 9 1,22 5-1,15-3 1,22-13-1,20-12 2,20-20-1,18-22 0,17-25-1,11-23 0,8-24 2,2-22-2,-4-23 1,-10-22-1,-15-19 1,-18-18-1,-22-10 1,-26-9 0,-29-3 0,-25 5 0,-25 11-1,-15 19 1,-15 22 0,-2 19-2,2 26 0,6 21-1,20 22-3,12 10-4,35 20-17,14-3-15,24 4 0,18-7 0,22-6 1</inkml:trace>
  <inkml:trace contextRef="#ctx0" brushRef="#br0" timeOffset="407">1524 47 75,'18'-28'41,"-12"4"-1,-6 24 1,-10-6-23,-2 32-10,-3 21-3,0 24-1,1 21-1,3 15 0,6 13 0,7 5 1,3 3-2,8-5 1,0-7-2,4-11 0,-1-14-1,1-11-2,-3-10-4,-14-16-37,1-16-2,-12-15 1,-8-16-1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1-09-29T21:07:00.206"/>
    </inkml:context>
    <inkml:brush xml:id="br0">
      <inkml:brushProperty name="width" value="0.05292" units="cm"/>
      <inkml:brushProperty name="height" value="0.05292" units="cm"/>
      <inkml:brushProperty name="color" value="#1F497D"/>
      <inkml:brushProperty name="fitToCurve" value="1"/>
    </inkml:brush>
  </inkml:definitions>
  <inkml:trace contextRef="#ctx0" brushRef="#br0">-4 3 48,'0'0'38,"5"-10"-1,-5 10 1,4 12-13,-4-12-14,8 22-4,-2-3-2,6 6-2,0 6-1,5 5 0,1-1 0,1 0-1,0 1-1,-2-1 1,-1-4-3,-5-7 0,1-1-6,-12-23-11,2 20-20,-2-20 0,0 0 0,-9-18 0</inkml:trace>
  <inkml:trace contextRef="#ctx0" brushRef="#br0" timeOffset="270">256 30 44,'10'-9'35,"-10"9"2,0 0-1,-19 11-11,-2-7-14,4 9-4,-8 1-3,0 5 0,-3 4-1,4 2 1,0 1-1,2 1-1,5-3 0,3 0 0,3-4-2,4-3 1,3-5-3,4-12 0,-6 13-3,6-13-3,0 0-7,0 0-19,7-11-4,-7 11-1,14-17 2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1-09-29T21:07:01.185"/>
    </inkml:context>
    <inkml:brush xml:id="br0">
      <inkml:brushProperty name="width" value="0.05292" units="cm"/>
      <inkml:brushProperty name="height" value="0.05292" units="cm"/>
      <inkml:brushProperty name="color" value="#1F497D"/>
      <inkml:brushProperty name="fitToCurve" value="1"/>
    </inkml:brush>
  </inkml:definitions>
  <inkml:trace contextRef="#ctx0" brushRef="#br0">156 351 64,'-15'-29'40,"2"-3"-1,3-6 1,9 4-17,6-9-13,15 5-5,8-1-1,13 6-1,7 3-1,4 9-1,3 8 0,-3 11 0,-9 12-1,-10 8 1,-15 13-1,-15 11 0,-16 5 1,-10 6-1,-6 2 0,-1 1 0,4 2 0,11-1-1,13-1 1,15-1-1,15 1 0,11-1 0,6-2 1,-1-2 0,-4-2 0,-11-3 0,-18-7 1,-16-2-1,-20-8 1,-15-5-1,-16-3 0,-12-8-1,-6-4 0,-5-7-1,6-2-1,3-7-2,17 2-5,4-13-19,24 4-11,16-9 1,21-3-1,16-8 1</inkml:trace>
  <inkml:trace contextRef="#ctx0" brushRef="#br0" timeOffset="437">972 167 100,'66'-23'40,"-6"11"1,-4 12-2,-11 11-33,-6 14-4,-14 14-1,-19 11-1,-17 13 0,-15 9-1,-15 6 1,-9 5-1,-6-3 1,-1-3 0,4-5 0,8-4 0,16-10 0,19-8 1,16-7 0,18-7 0,14-7 0,11-4 1,5-6-1,3-3-1,-4-6-1,-5-3-1,-3 4-10,-16-9-28,-5 1-1,-8-4 0,-3-2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1280" units="cm"/>
          <inkml:channel name="Y" type="integer" max="800" units="cm"/>
        </inkml:traceFormat>
        <inkml:channelProperties>
          <inkml:channelProperty channel="X" name="resolution" value="28.31858" units="1/cm"/>
          <inkml:channelProperty channel="Y" name="resolution" value="28.36879" units="1/cm"/>
        </inkml:channelProperties>
      </inkml:inkSource>
      <inkml:timestamp xml:id="ts0" timeString="2012-10-04T21:21:55.81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17239 14263,'0'0,"0"-25,0 0,0 25,-25 0,25 25,0 0,-24-1,24 51,0-25,0 24,0 0,0 1,0 24,0-49,0 24,-25-24,25-26,0-24,-25 0</inkml:trace>
  <inkml:trace contextRef="#ctx0" brushRef="#br0" timeOffset="157.0089">16892 14684,'0'-24,"25"24,24 0,1-25,0 0,-1 25,26-25,-26-24,26 24,-1-25</inkml:trace>
  <inkml:trace contextRef="#ctx0" brushRef="#br0" timeOffset="475.0272">17959 13990,'0'-25,"-25"25,0 0,-25 25,1-25,-1 49,1-24,24 0,-25 25,50-1,-25 1,50-1,0 1,25 0,-1-25,1 24,-1 1,-24-1,25 1,-25 0,-25-1,0 1,-25-1,25 1,-25-25,0 24,-24-49,24 25,0-50,0 1</inkml:trace>
  <inkml:trace contextRef="#ctx0" brushRef="#br0" timeOffset="668.0382">17785 13965,'50'-50,"-1"-24,1 24,24 26,-24-26,24 25,-24-24,-1 24,1 0,-25 0,0 0,-1 1,1-26,0 25,-25 0</inkml:trace>
  <inkml:trace contextRef="#ctx0" brushRef="#br0" timeOffset="1709.0978">13196 17264,'25'0,"25"0,-26 25,1-25,25 0,-1 0,1 25,24-25,1 24,24 1,0 0,0-25,50 25,-25 0,0-1,25 1,0 0,0-25,0 25,-1-25,-24 0,0 25,-24-25,-1 0,0 25,-24-25,-26 0,1 0,-25 0,-1 0,1 0,-25 0,0-25,-25 0,1 25,24 0,-25-25,0 0,0-24,0 24,1 0,-1 0,0 0,25 1,-25 24,0-25,1 25,-1 0,25 0,-25 0,25 0,0 0,0 25,25-1,0 1,-1 0,1-25,25 25,-1 24,-24-49,25 25,-1 0,-24 0,-25-25,50 25,-50-25,0 0,-25 74,25-74,-50 75,1-51,-1 26,25 0,-24-26,-1 1,50-25,-49 75,49-75,0 0,0 0</inkml:trace>
  <inkml:trace contextRef="#ctx0" brushRef="#br0" timeOffset="2443.1398">16321 17314,'0'0,"-24"0,24 0,-25 0,25 0,-25 24,0 1,25 0,0-25,-49 99,49-49,-25 24,25 1,0-26,0 26,25-26,-25-49,49 75,-49-75,75 25,-26-50,1 0,0-25,-1 1,1-1,-1-24,-24-1,0 1,0-1,-25 1,-25 24,-25-24,26 49,-26 0,0 25,-24 0,24 0,25 50,1-25,-1 0,0-1,25 1</inkml:trace>
  <inkml:trace contextRef="#ctx0" brushRef="#br0" timeOffset="2758.1578">16669 17562,'25'49,"-25"-49,0 0,0 0,24 75,-24-75,0 49,0-49,25 50,-25-50,0 0,50 74,-50-74,0 0,49-24,-49 24,50-75,-50 26,25-1,0-24,-1 24,1 0,0-24,0-1,0 1,24 0</inkml:trace>
  <inkml:trace contextRef="#ctx0" brushRef="#br0" timeOffset="3857.2206">17190 13841,'24'-25,"1"25,-25 0,0 0,25 25,-25 25,-25-1,25 26,-25 24,1 0,-1 0,-25 25,25-24,1-1,-26-25,25-24,0-25,25-25,0 0,25-50,25-24,-25-26,24-24,26 0,-1 0,0 0,1 0,-26 25,26 25,-25 49,-26 50,-24-1,0 76,-24-1,-26 25,0 25,1 24,-1-24,0-25,26-49,-1-1,50-74,-1-25,51-49,-1-25,26-25,24-25,-25-25,0 0,0 26,0 24,-49 24,0 51,-26 49,-48 49,24 51,-50-1,0 50,-24-25,24 0,1 0,24-75,0 1,50-25,0-50,24-49,26 24,-26-25,1 1,0 24,-26 1,1 49,-50 49,1 26,-1-1,-50 50,26 0,-1 0,1-24,24-1,0-25,25-24,25-50,0 0</inkml:trace>
  <inkml:trace contextRef="#ctx0" brushRef="#br0" timeOffset="4547.2601">19174 14412,'-25'-25,"25"-25,-25 25,-24 0,24 25,-25 0,1 50,-1 0,1 24,-1 1,25 24,0 25,25 0,25-25,0 0,25-24,-1-26,1-24,24-25,1-25,-1 0,0-49,1 0,-1-1,-24-24,-25 0,-1 24,-24-24,-24 25,-26-25,0 49,1 0,-26 25,1 25,24 0,1 25,-1 25,50 0,-25-1,25 1,25-1,0 1</inkml:trace>
  <inkml:trace contextRef="#ctx0" brushRef="#br0" timeOffset="4921.2815">19496 14784,'0'0,"25"0,-25 0,0 0,0 24,0 1,0 25,0-25,25 24,-25 1,0-1,25 1,-25 0,25-26,-25 1,25-50,-25 25,24-49,1-1,0-24,0-1,24 1,-24 0,0-1,0 26,0-26,-1 50,-24 1,25-1,-25 25,0 0,0 0,25 0,-25 0,0 0,0 0</inkml:trace>
  <inkml:trace contextRef="#ctx0" brushRef="#br0" timeOffset="5728.3277">16123 17512,'0'0,"-50"75,50-75,-24 49,24-49,0 0,0 0,-25 50,50-75,24-25,1-24,-1-1,26 1,-1 0,-24-26,24 51,-24-1,-25 25,0 25,-25 25,0 50,-25-26,-25 50,25 1,1-1,-26-25,25 1,25-75,-25 49,25-73,50-1,-25-50,49 1,-24-1,-1 1,1 0,-25 24,24 0,-24 50,-25 25,0 25,0 49,-25-49,1 49,24-25,-25 26,25-51,0-49,25 75,-25-75,49 0,-24-50,0 25,24-49,1-1,-25 1</inkml:trace>
  <inkml:trace contextRef="#ctx0" brushRef="#br0" timeOffset="6068.3471">17562 17115,'0'0,"0"0,0 25,0 25,0-26,0 26,0 0,0 24,0-24,25 24,-25-49,0-25,0 74</inkml:trace>
  <inkml:trace contextRef="#ctx0" brushRef="#br0" timeOffset="6222.3559">17413 17388,'0'-25,"25"25,-25-25,24 25,1 0,0 0,25-24,-25 24,-1 0</inkml:trace>
  <inkml:trace contextRef="#ctx0" brushRef="#br0" timeOffset="6662.3811">18083 17041,'0'0,"-25"0,0 25,25-25,-25 49,0-24,25 25,0-1,0 1,50-1,-25 1,0 0,24-1,-49-49,50 75,-50-75,25 99,-25-99,-25 74,25-74,-75 25,75-25,-49 25,49-25,-50-74,25 24,1-24,24-1,0 1,0-26,24 26,1 0,0-26,0 51,24-1,1 1,24-1,-24 25,0-24,-1 24,26 0,-26-25,-24 26,25 24,-25-25</inkml:trace>
  <inkml:trace contextRef="#ctx0" brushRef="#br0" timeOffset="7072.4045">18529 17264,'0'0,"25"0,-25 25,0 0,0 24,0 1,0-1,0 26,0-25,25 24,-25-74,0 50,0-50,0 0,49 24,1-48,-25-1,0-50,-1 26,26-26,-25 1,24-1,-24 1,-25 24,25-24</inkml:trace>
  <inkml:trace contextRef="#ctx0" brushRef="#br0" timeOffset="8644.4944">18405 16644,'0'0,"0"25,-25-25,0 25,-24-25,-1 49,1-24,-1 0,0 0,-24-1,24 1,26 0,-1-25,-25 25,50-25,-25 0,25 0,0 25,0-1,25 1,-25 0,0 0,0 24,25 1,-25 0,0-1,0 1,0-25,25 24,-25-24,0-25,0 0,25 25,-1-50,-24 25,25 0,0 0,-25-25,25 25,0 0,-1 0,1 25,0-25,-25 50,0-50,50 74,-50-24,24-1,-24 1,0 0,-24-1,24-49,-25 75,25-75,-75 49,75-49,-74 25,74-25,-74-25,74 25,-75-25,75 25,-49-24,49 24,0 0,0 0,0 0,0 0,0 0,74-50,-74 50,74 25,-24-25,0-25,-26 25,26-25,-50 25,74-49,-49 24,0-25,-25 25,0-24,0 24,0-25,-25 25,0 1,1-1,-1 0,0 25,-25 0,26 0,-1 25,0-25,0 25,25-25,-25 0,25 0,0 0,-24 0,24-25,0 0,0 25,-25-50,25 26,0-26,0 0,0 26,-25-1,25 0,-25-25,25 26,-25-1,1 25,24-25,0 25,-25 0,25 0,0-25,0 25,0 0,0 0,0 0,25-25,-1 25,1-24,0-1,25-25,-1 25,1-24,-1-1,1 1,24-1,-24 25,0-24,-26 24,1 0,0 25,0 0,0 0,-25 0,0 0,0 0,0 25,0-25,0 0,0 0,0 0,0 0,0 0,0 0,-25-25,25 25,0-50,0 26</inkml:trace>
  <inkml:trace contextRef="#ctx0" brushRef="#br0" timeOffset="46617.6663">12254 7293,'0'-50,"-25"25,-25 0,25-24,0-1,-24 25,-26 1,26-26,-1 25,-24-24,-1 24,1 0,0 25,-1-25,-24 0,25 25,-26 0,1 0,0 25,0 0,-1-25,1 50,0-1,-25 1,25-1,0 1,-25 24,24 26,26-26,-25 25,24 0,1 1,-1 24,26 0,-1 0,25 0,1 0,24-25,24 25,1 0,25-25,24 0,25-24,1 24,49-49,-25 24,49-24,-24 24,49-24,-24-25,24 24,1-24,24 25,-24-26,24-24,0 0,-24-24,-1-1,25-25,-49-24,-1-1,-48-24,-1-25,-25 0,-50-25,-24 25,-25-25,-25 1,-24-1,-26 25,-24 0,-25 24,-25 1,25 25,-25 24,25-24,0 49,0-49,25 49,0-25,24 25</inkml:trace>
  <inkml:trace contextRef="#ctx0" brushRef="#br0" timeOffset="47258.7028">11807 6995,'0'0,"0"0,0 0,0 0,25-25,-25 0,0-24,25 24,-25-50,24 26,1-26,0 1,0-25,0 0,-1-1,26 1,-25 0,24-25,-24 25,25-25,0 24,-1 1,-24 25,25-25,-26 24,1 1,0 24,0 1,-25-1,25 25,-25 0,0 25,0 0,24-24,-24 24,0 0,0 0,0 0,0 0,0 0,0 0,-24 24,24-24,0 0,0 0,0 0,0 0,0 0,0-24,0-1,0 0,0 0,0 0</inkml:trace>
  <inkml:trace contextRef="#ctx0" brushRef="#br0" timeOffset="47954.7429">12477 3870,'0'-25,"-25"25,25 0,-25-25,25 25,-25 0,25 25,0 0,0 24,0 26,0-1,25 50,-25 0,25 25,-25 0,0-1,0 1,25 0,-25-25,0-25,-25 1,50-26,-50 0,25-49,0-25,0 0</inkml:trace>
  <inkml:trace contextRef="#ctx0" brushRef="#br0" timeOffset="48425.769">12402 4118,'0'-75,"0"1,25 24,0-24,0-1,24 26,1-1,0-24,24 49,0-25,1 25,-1 25,-24 0,24 25,1 0,-26 49,1 26,0-1,-1 25,-24 25,25 0,-26-1,1 1,-25 0,25-25,0 0,-25 0,25-25,-25-24,0 24,0-25,-25-49,0 25,0-1,-24-24,-1-25,0 0,-24 0,-1 0,1-25,0 25,-1 0,1-24,-1 24,26 0,-1-25,1 0,24 0,0-24</inkml:trace>
  <inkml:trace contextRef="#ctx0" brushRef="#br0" timeOffset="48954.8001">12576 4688,'25'0,"-25"0,0 0,0 0,0 25,-25 0,25 49,0-24,0-1,0 26,25-1,0-49,24 25,-24-26,25-24,-26-24,26-1,-25-25,0 25,-1-49,-24 0,0-1,-24-24,24 49,-50-24,25 24,-24 25,-1 1,25 24,-24 24,-1 1,50 0,-25 0,25 24,0-24,25 0,-25-25</inkml:trace>
  <inkml:trace contextRef="#ctx0" brushRef="#br0" timeOffset="49479.8301">12998 4688,'0'-25,"0"25,-25 0,25 0,0 0,-25 25,0 0,25 0,-25 24,25-24,0 25,0-1,0-24,25 25,-25-25,25-1,0 1,-25-25,25 0,-25 0,24 0,-24 0,0 0,0 0,0 0,0 0,0 0,0-25,0 25,-24 0,24 0,0 0,0-24,0 24,0 0,0 0</inkml:trace>
  <inkml:trace contextRef="#ctx0" brushRef="#br0" timeOffset="50314.8779">12576 4589,'0'0,"0"25,0-25,0 0,25 24,-25-24,25 25,-25 0,24 0,1 0,-25 24,0 1,25 0,-25-1,0 1,-25 24,25-49,0 0,0 0,0-1,0-24,0 0,25-24,-25-26,0 25,0-24,0-26,0 1,-25-1,25 1,0 49,-25-25,25 26,-24 24,24 24,0 26,0 0,0 24,0 1,0-26,0 1,24-1,-24-24,25 0,-25-25,25-25,-25 0,25-24,0-50,-25 49,24-49,1 24,-25 1,25 24</inkml:trace>
  <inkml:trace contextRef="#ctx0" brushRef="#br0" timeOffset="50703.9001">12948 5035,'0'0,"0"0,0 25,0-25,0 0,0 25,-25 0,25-25,0 25,0-1,0-24,0 0,0 0,0-24,0-1,0-25,0 25,25-24,-25-26,0 51,0-26,0 0,0 25,0 1,0 24,-25 0,25 49,0-24,-25 25,25-25,-24 24,24-24,0 25,0-50,0 0,0 24</inkml:trace>
  <inkml:trace contextRef="#ctx0" brushRef="#br0" timeOffset="51305.9345">13047 4762,'-25'25,"1"25,-1 0,25-1,-25 26,0-1,0 25,1-24,-1 24,25-25,-25 1,0-26,0 1,1-50,24 0,-25-50,0 1,0-26,25-49,-25 0,1-25,24 1,0-26,24 25,1 25,25 0,-1 50,26 49,-1 0,1 50,24 0,-50 49,26 0,-25 1,-26-1,-24 25,0-24,-49-1,24 1,-50-26,1-24,0 0,24-50,-24 0,24-24,25-1,0-24,25-1,25 1,0-1</inkml:trace>
  <inkml:trace contextRef="#ctx0" brushRef="#br0" timeOffset="51560.9491">13271 4068,'49'-25,"-24"0,25 50,-50 0,0 25,-25 49,0-25,0 25,-24 50,24-50,-25 25,25 1,0-26,25-25,0 1,0-1,25-49,25-25,0 0,-1 0,26-25,-26-25,1 26,24-51,-24 26,-25-26,-1 26</inkml:trace>
  <inkml:trace contextRef="#ctx0" brushRef="#br0" timeOffset="51838.9649">13667 4614,'0'49,"25"1,-25 24,25 1,-25-26,25 1,-25 0,25-26,-1-24,1 0,0-49,25-1,-50 1,24-26,-24-24,25 24,-25 1,0 0,0-1,-25 26,25 24,0-25,0 25,25 1,-25 24,25 0</inkml:trace>
  <inkml:trace contextRef="#ctx0" brushRef="#br0" timeOffset="52281.9903">14089 4266,'0'0,"0"0,0 0,0 0,0 0,0-24,-25 24,25 24,-25 1,1 0,24 25,-25-1,0 26,25-26,0 26,0 24,25-50,0 1,-1 0,1-25,0-25,0 0,0 0,24 0,-49-25,25 0,0 0,-25 0,25 0,-25 1,0-1,0 25,0 0,0 0,0 0,0 0,0 0,0 25,24-1,-24 1,0 0,25 25,-25-25,0-1,0 1,0 25,0-50,25 25,-25-1,-25 1,25-25,0 25</inkml:trace>
  <inkml:trace contextRef="#ctx0" brushRef="#br0" timeOffset="53403.0545">2133 16470,'-74'0,"-1"25,1-25,-25 0,0 25,-26 0,1 24,0 1,-24 0,24 24,0 25,0 25,24-25,1 25,74 25,1-25,24 0,49 0,26-24,24-1,25-25,25-24,24-25,-24-1,25-48,24-26,-49 0,25-24,-26-25,-24 0,-24-25,-26-25,-49 25,0-25,-50 0,-25 25,-24-25,-50 50,25 0,-25 24,0 26,0 24,0 25,-1 25,51 24,-25 26,24-26,26 26,24-1</inkml:trace>
  <inkml:trace contextRef="#ctx0" brushRef="#br0" timeOffset="55075.1501">1364 17338,'0'-24,"-25"24,25 0,-74-75,24 26,1-1,-1-49,1 24,-26-24,26-50,-1 1,0-1,1-25,24 0,-25 1,26-26,-1-24,25 0,-25 0,25-25,-25 0,25-25,0 0,0 25,-25-50,25 50,0-25,0 0,0 25,0-25,0 1,0 24,0-25,0 25,0-25,25 25,-25 0,25 25,0-26,0 26,-1 0,1 0,0 24,25-24,-26 25,1-26,0 26,25-1,-1 1,26 0,-26-1,50 26,-24-26,24 50,0-24,25 24,25 0,0 25,0 25,49-25,-24 25,24 24,26-24,24 49,0-24,0 24,0-24,25 24,-1 1,26 24,-25-25,25 1,24 24,1-25,-1 25,50-24,-49 24,-1 0,25 0,-24 1,-1-1,1 0,24 0,-49 25,24-25,0 25,1-24,-1 24,-24 0,24 0,-49 0,0 0,0 24,-50 1,1 0,-26 25,-24-26,-26 26,1 0,-50-26,1 26,-1-25,-49 0,24-25,-24 24,-26-24,1 0,0-24,-25-1,0 0,0-25,-25 1,25-1,0-24,-25-1,25 26,0-1,0 0,0 1,25 24,-25 0,0 25,0 0,0 0,0 25,-25 0,25 0,-24 24,-1 26,0-26,0 1,25 0,-25-1,1-24,24 0,-25 0,25-25,0-25,0 0,25 0,-1-49,1-1,0 1,0-25,0 24,-1 26,1-1,-25 25,0 25,25 25,-50 25,25 24,0 0,-25 26,1-26,24 25,0-24,-25-26,25 26,0-50,0-1,0-24,0-24,0-1,0-25,25 1,-25-1</inkml:trace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1-09-29T21:06:54.313"/>
    </inkml:context>
    <inkml:brush xml:id="br0">
      <inkml:brushProperty name="width" value="0.05292" units="cm"/>
      <inkml:brushProperty name="height" value="0.05292" units="cm"/>
      <inkml:brushProperty name="color" value="#1F497D"/>
      <inkml:brushProperty name="fitToCurve" value="1"/>
    </inkml:brush>
  </inkml:definitions>
  <inkml:trace contextRef="#ctx0" brushRef="#br0">17 460 59,'0'0'38,"13"7"-1,-4 6-3,-9-13-17,15 29-11,-9-6-3,-3 7-1,-3 5-1,-1 6-1,-4 5 1,-2 1-1,-1 2 0,0-2 1,1-1-1,0-4 1,2-4-1,3-6 1,2-1-1,2-6 1,5-4-1,1-4 0,4-2 1,4-2-1,5-3 0,7-2 0,7-2 0,9 0-1,11-2 1,13 0 0,11 0 0,13-1-1,12 0 1,11 0-1,14 1 0,7-1 0,9 2 1,1-2-1,5 1 0,0 4 1,0 2-1,-4 2 0,-7 1 1,-7 0 0,-11 1 0,-13-1 0,-14-1 0,-13-5 0,-18-4 2,-10-5 0,-19-14 1,-11-9 0,-11-18 0,-7-14 0,-6-19 0,-4-14 0,-4-17-1,-6-7 0,0-5-1,-2 5 0,-2 5-3,-4 3-7,2 17-31,-5 7 0,3 13 1,0 5-3</inkml:trace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0-10-05T20:30:42.029"/>
    </inkml:context>
    <inkml:brush xml:id="br0">
      <inkml:brushProperty name="width" value="0.05292" units="cm"/>
      <inkml:brushProperty name="height" value="0.05292" units="cm"/>
      <inkml:brushProperty name="color" value="#C0504D"/>
      <inkml:brushProperty name="fitToCurve" value="1"/>
    </inkml:brush>
  </inkml:definitions>
  <inkml:trace contextRef="#ctx0" brushRef="#br0">577 588 48,'-1'-14'33,"2"4"2,-1 10-4,-6-13-16,6 13-3,0 0-6,0 0-1,-9 16-1,4-1-1,-3 4 0,1 9-1,-3 5 0,0 11 0,-5 8 0,2 9 0,-2 6-1,2 3 0,0 3 1,1 0-1,2-4-1,1-5 1,3-8-1,2-9-3,5-5-2,-4-16-8,8-4-24,-2-7 0,-3-15 0,7 12 0</inkml:trace>
  <inkml:trace contextRef="#ctx0" brushRef="#br0" timeOffset="371">385 1998 65,'16'-9'34,"-10"-6"0,-2-5 0,-5-5-23,5 6-5,-7 0-1,0 7-1,-5 2-1,8 10 0,-14-1-1,14 1 1,-2 9-2,2-9 0,18 6-1,-2-5 1,4-3 0,0 1 1,-5-1 0,-2 3 1,-13-1-1,0 0 0,-11 12 1,-2-4-2,-5-2-1,0-3-1,1-1-4,1-10-3,16 8-8,-4-26-23,15 2 0,4-8 0,10-5 2</inkml:trace>
  <inkml:trace contextRef="#ctx0" brushRef="#br0" timeOffset="743">1001 1156 77,'0'0'37,"7"-13"-1,-7 13 2,0 0-27,0 0-4,14-5-3,7 7-1,5-3-1,10 2 1,4-2-1,5 1 0,2-1-1,-1-1-1,-2 0-1,-4-2-1,-3 2-4,-10-6-5,3 8-12,-12-6-16,-1 0 1,-8 0-1,-9 6 2</inkml:trace>
  <inkml:trace contextRef="#ctx0" brushRef="#br0" timeOffset="1036">1062 1352 95,'10'15'37,"8"-5"2,13 2-7,5-9-25,12 3-1,4-3-4,2-3-1,4 0-1,-2-5-3,2 3-4,-12-8-21,2-1-11,-8-1 2,-5-2-2</inkml:trace>
  <inkml:trace contextRef="#ctx0" brushRef="#br0" timeOffset="1318">1736 479 24,'-40'-77'13,"-6"8"0,-17 4-10,-6 2-7,-10 6 2,-6 8 3,-8 11 5,-6 6 5,3 15 4,-4 5 2,8 14-3,-3 7-4,6 12-2,2 10-4,6 12-3,3 12-1,6 10-1,6 14 0,5 7 1,7 14 0,7 10 1,5 7-1,9 8 1,7 3-1,6 7 1,6 5 0,8 1 0,5-2 0,9-1 0,6-1 0,10-3 0,11-5 0,10-10-1,11-6 0,8-11-1,13-12 1,11-13 0,10-16 0,11-17 0,6-17 0,7-16 1,7-21-1,7-19 2,1-19-1,1-20 1,-5-23 1,-3-16-1,-9-21 1,-6-18 0,-14-17 0,-14-9 1,-20-13 1,-17-2-1,-24-4 0,-20 6 0,-26 4-1,-21 14-1,-22 14-6,-24 20-30,-12 21 0,-13 28-2,-13 22 0</inkml:trace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0-10-05T20:31:27.902"/>
    </inkml:context>
    <inkml:brush xml:id="br0">
      <inkml:brushProperty name="width" value="0.05292" units="cm"/>
      <inkml:brushProperty name="height" value="0.05292" units="cm"/>
      <inkml:brushProperty name="color" value="#C0504D"/>
      <inkml:brushProperty name="fitToCurve" value="1"/>
    </inkml:brush>
  </inkml:definitions>
  <inkml:trace contextRef="#ctx0" brushRef="#br0">115 189 17,'-9'4'26,"-3"-2"-9,-1-1-3,3 4-3,-4-3-3,4 3-1,-3-5-1,13 0 0,-18 4-1,18-4-1,-10 0 0,10 0 0,0 0-1,0 0 0,-6-11-1,6 11-1,0 0 1,6-11-2,-6 11 1,8-9-1,-8 9 0,13-6 0,-1 4 0,1 1 1,3-1-1,2 2 0,3-1 1,4 2-1,4-2 0,3 2 1,2-2 0,4 0-1,6 0 0,6-1 0,5-1 1,4-2 0,6 0 0,4-1 0,7-3 0,2 1 0,4-4 0,1 0 1,1 1-2,1-1 2,-3-2-1,-3 2 0,-4-1 0,-3 2 0,-7 1 0,-5 1 0,-5 3 0,-8 2-1,-4 2 1,-8 2 0,-7 2-1,-5 2 1,-5 0 1,-2 0 0,-7 1-1,-9-5 1,12 9 0,-12-9-1,0 0 1,10 9-1,-10-9 0,0 0 0,-5 12-1,5-12-3,-3 9-8,3-9-25,0 0 0,-12-5-3,-1-15 2</inkml:trace>
</inkml:ink>
</file>

<file path=ppt/ink/ink5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0-10-05T20:33:13.706"/>
    </inkml:context>
    <inkml:brush xml:id="br0">
      <inkml:brushProperty name="width" value="0.05292" units="cm"/>
      <inkml:brushProperty name="height" value="0.05292" units="cm"/>
      <inkml:brushProperty name="color" value="#C0504D"/>
      <inkml:brushProperty name="fitToCurve" value="1"/>
    </inkml:brush>
  </inkml:definitions>
  <inkml:trace contextRef="#ctx0" brushRef="#br0">1720 257 49,'6'-10'32,"-6"10"4,0 0-11,0 0-13,0 0 0,0 0-3,-7 14-4,0-1-2,2 7-1,-6 9 0,3 8 0,-2 12-2,4 6 1,1 11-1,3 5 2,0 10-1,2 10 0,2 4 0,1 4 0,-2 2 0,-1 0 0,-4-2 3,2-1-3,-1-7 2,2-9-1,-2-9 1,3-7-1,-1-11 1,1-9-1,0-11-1,0-7 0,0-8-1,-1-6-1,0-4 0,1-10-3,0 0-3,-7-15-14,12-2-19,-3-11 2,7-8-2,0-12 1</inkml:trace>
  <inkml:trace contextRef="#ctx0" brushRef="#br0" timeOffset="624">1891 68 41,'9'-8'32,"2"-2"3,-1 0-1,6 6-19,-5-10-5,8 9-2,0-4-3,7 6-1,1-1-1,8 3-1,2 4 0,8 3 0,4 4-1,6 4 1,5 2-1,5 2-1,4 2 1,6 2-1,3 0 1,5 3-1,3 2 0,3-1-1,4 2 0,1 4 1,2 1 0,-1 3 0,2 1-1,-4 4 1,-1 1 0,-2 4 1,-7 1-1,-2 1 0,-7 4 1,-3-2-1,-7 2 0,-7 0 0,-7-3 0,-8 3 0,-8-1 0,-9 1-1,-10-1 2,-8 2-1,-9-1-1,-8-2 1,-8 3 0,-6-4 0,-8 3 0,-6-5 1,-4-3 0,-6-2 0,-1-5 0,-5 0 0,-3-6 0,-3-1-1,-4-4 1,-6-3-1,-6 2 0,-3-4 0,-7 0 0,-4 0 0,-3 0 0,-4-1 0,-3-4 1,1 2-1,-1-5 1,4 0-1,-2-1 1,4-2-1,2-2 0,1-1 1,3 0-1,3-4 1,1-1 0,1-2 0,0-5 0,3 2 0,-1-4 0,5 2 0,-1-1 0,5 2-1,4 0-1,4-1-2,11 2-6,-1-14-22,16-1-8,8-12 1,13-7-1</inkml:trace>
  <inkml:trace contextRef="#ctx0" brushRef="#br0" timeOffset="1589">1951 159 17,'0'0'30,"10"-13"-2,-10 13-2,0 0-5,0 0-5,0-16-4,0 16-4,-5-13-3,2 4-1,-5-4-1,0 0-1,-3-2 0,-1 2 0,-3-3-1,0 5 0,-2 0 0,0 8 0,-2 6 0,0 9-1,1 10 0,-1 6-1,-1 11 0,-2 3-3,2 10-4,-4-6-6,8 1-20,-2 0 0,5-7 0,2-4 0</inkml:trace>
  <inkml:trace contextRef="#ctx0" brushRef="#br0" timeOffset="1953">2018 633 18,'23'-10'32,"-5"7"1,-8 8 2,-11 8-14,-2 22-7,-18 5-2,0 19-4,-12 10-2,-2 10-3,-6 4-1,0 1-2,2-6 0,2-8-3,7-10-2,3-16-5,12-13 0,2-22-4,13-9-1,7-27 0,13-6 3,1-20 5,10-9 6,5-9 7,1-11 3,7 10 5,-8-7 3,4 20 1,-15 2-2,3 22-3,-12 13-5,3 22-2,-8 20-3,-3 16-2,-2 15 1,-1 12-2,1 9 1,1 6-2,2-2 1,-3-7-3,2-5-1,-1-14-2,4-6-6,-10-23-22,2-12-3,-3-9-1,-15-27 1</inkml:trace>
  <inkml:trace contextRef="#ctx0" brushRef="#br0" timeOffset="2350">1911 1124 54,'-29'-7'36,"11"10"0,18-3 1,10 24-24,12-15-5,14 5-2,6-6-1,4-2-5,7-3-10,-8-5-27,2-8 1,-8-3-2,-6 2 1</inkml:trace>
  <inkml:trace contextRef="#ctx0" brushRef="#br0" timeOffset="2541">2368 1298 54,'2'12'39,"-2"-12"-2,0 0 1,7-24-16,-6-10-15,4-5-1,-3-8-1,3-1-2,-1-1-1,2 3 0,-2 10-1,0 7 0,1 14-1,-5 15 1,20 11-2,-7 13 1,5 3-1,3 7-1,4 1 2,4 0 0,3-1-1,0-8 1,-1-11 1,-1-8 0,-1-8-1,-4-9 2,-5-13-1,-7-9 0,-6-8-2,-7-6 1,-5 0-3,-5-5 0,1 9-5,-8-5-4,12 20-10,-5 1-17,10 11 1,2 2-1,9 9 2</inkml:trace>
  <inkml:trace contextRef="#ctx0" brushRef="#br0" timeOffset="2891">2849 866 45,'18'30'34,"-4"1"1,-1 0-1,3 6-18,-9-8-6,3 2-8,-3-4-2,-1-5-2,4-4-1,-10-18-3,10 13-1,-10-13 0,6-18 3,-8-3 2,0-6 4,-1-2 3,-7-12 0,5 5 3,-9-10 3,10 10-1,-6-2-2,10 8-2,2 5-2,10 8-2,8 12-1,5 13 0,6 12-1,3 9 0,3 6 0,-2 8-2,-3 4 3,-9 1-3,-12 0 2,-8-4-1,-11-3 1,-8-8 0,-9-6 1,-3-4-1,-4-6 0,-2-9-2,6-1-4,-3-7-27,11-4-4,5-3 0,6-4-2</inkml:trace>
  <inkml:trace contextRef="#ctx0" brushRef="#br0" timeOffset="6013">6121 335 12,'-12'3'30,"-2"-3"0,14 0 2,-12 1-20,12-1 0,0 0-4,-10-13 0,10 13-2,0 0-1,4-12 0,-4 12-1,2-9 0,-2 9 1,0 0-2,-1-15 0,1 15-2,0 0 1,0-9-1,0 9 0,0 0 0,0 0 0,0 0-1,0 0 1,0 0 0,0 0-1,0 0 0,0 0 0,0 0 0,18 9 0,0-2-1,11 10 1,8 4 0,14 7-1,13 7 1,13 6 0,9 9 0,8 1 0,4 4 0,0 0-1,-2-2 1,-3-1 0,-9-6 0,-10-4 0,-11-8 0,-10-7 0,-12-4 0,-10-8 0,-9-2 1,-8-8 0,-14-5 0,11 5 0,-11-5 1,0 0-1,-12-4 0,3 3-1,-1-1 1,-4 1-1,-4 2 1,-6-1-2,-5 4 0,-5 0 2,-8 4-2,-6 0 1,-9 2-1,-9 6 1,-7-2-1,-7 5 2,-5 1-2,-1-1 1,0 5 0,5-2 0,5-2 1,10-5-1,10 1 0,13-3 0,11-4 0,7 1 0,7-5 0,9-1 0,9-4 0,-9 7 1,9-7 0,0 0 0,0 0-1,-3-15 2,3-2-2,-2-5 1,2-14 0,0-6-2,-2-13 2,1-14-1,-1-9 2,-1-7-2,1 1 2,-1-1 0,-1 9-1,-1 7 1,1 14-1,0 14 0,0 11-2,2 15 0,-2 4-4,4 11-7,-5 14-27,9-3 0,0-1 0,9 1-1</inkml:trace>
  <inkml:trace contextRef="#ctx0" brushRef="#br0" timeOffset="7121">7545 757 15,'-9'-14'32,"9"14"0,-17-18 1,17 18-15,-18-8-9,2 10-2,0 11-3,-5 6-1,-2 11-1,-3 6 1,1 8-1,2 6 0,5 3 1,4 2 0,10-2 0,7-11 1,11-3-1,5-14 0,11-5 0,7-12 0,6-8 0,4-14 0,2-4-1,-2-8 0,-3-5 0,-7-6-1,-6-1 2,-11-8-2,-12 6 1,-10-1-1,-9 7-1,-11 3-1,-7 3-3,-2 13-6,-10-3-30,5 9 1,0-3-1,1 7 1</inkml:trace>
  <inkml:trace contextRef="#ctx0" brushRef="#br0" timeOffset="7892">6118 2318 48,'5'-12'35,"-1"-3"2,-1-10 0,-5-9-19,6 0-9,-7-7-2,3 5-2,-2-2-1,1 8-2,-2 3 0,2 9-2,1 18 1,0 0-2,8 10 1,3 10-1,5 9-1,3 2 2,6 0-1,3 2 1,4-7-1,-1-4 3,-1-9-1,-2-6 0,-7-12 1,-1-7 0,-8-8-1,-4-7 1,-8-6-1,-6-2-1,-1-2 0,-3 1-2,3 6 0,-4 1-3,8 10-1,2-1-4,17 18-5,-3-8-5,18 16 2,-4-5 0,13 11 3,-6-2 4,6 6 7,-8 8 6,-8 0 7,-5 11 3,-14-1 2,-1 7 0,-11-4-2,4 3-1,-7-8-4,5-1-1,0-9-1,12-4-1,2-14 1,10-3-1,0-10 1,7-3-1,-4-6-1,4-5 0,-8-5-1,-4-5-1,-10-3 1,-6 1-2,-6-1 1,-6 4-2,-1 4-1,-5 3-4,9 10-8,-6 3-22,17 12-2,0 0-1,24-5 1</inkml:trace>
  <inkml:trace contextRef="#ctx0" brushRef="#br0" timeOffset="8532">7273 2037 53,'29'16'38,"-10"3"-2,-7-2 0,-9-1-16,-4 8-15,-8 0-1,0 3-1,-4 2-3,-1-1 0,1 3-1,-2-3-1,1 1-3,-3-12-8,10 0-22,-3-8-1,10-9-2,-16-3 3</inkml:trace>
  <inkml:trace contextRef="#ctx0" brushRef="#br0" timeOffset="8750">6961 2052 70,'0'0'38,"10"-13"-1,18 2-3,19 8-25,5-5-2,13 5 0,1-3-4,3 1 0,-8 1-2,-9 0 0,-10-1-1,-11 2-1,-10 0 0,-9-3-1,-3 8-3,-9-2-8,0 0-26,5-12 1,-5 12-1,0 0 1</inkml:trace>
  <inkml:trace contextRef="#ctx0" brushRef="#br0" timeOffset="10004">194 373 53,'-10'3'34,"17"7"1,12 3-1,13-3-26,18 10 0,12-2-1,19 5-1,9-2-1,12 1-1,4-1-2,2-4 0,-4 1-1,-7-4 1,-10-5-2,-10 0 1,-10-5-1,-10-4-1,-7-4-2,-11-5-2,-3 1-4,-12-13-9,1 7-18,-8-1-1,-7 4 0,-10 11 2</inkml:trace>
  <inkml:trace contextRef="#ctx0" brushRef="#br0" timeOffset="10439">0 1312 51,'10'-1'32,"8"0"3,9 4-11,8-8-14,19 6-1,8-7 1,17 8-3,4-6-1,11 4-1,0-1-1,1 1-1,-7 1-1,-6-2-1,-11 2 1,-12 1 0,-10-3-1,-12 3 1,-10-4-1,-7 1-1,-6 1 1,-14 0-1,12 1 0,-12-1-1,0 0-3,0 0-8,0 0-27,-6-16 2,8 3-2,1-4 1</inkml:trace>
  <inkml:trace contextRef="#ctx0" brushRef="#br0" timeOffset="11233">4298 1031 17,'-7'18'30,"10"-8"2,6-2 1,8 4-19,-2-9-3,13 9 0,-6-8-2,11 4-2,-2-3-1,4 0-3,-3 0-1,0 0 0,-5-2-1,-2 2-1,-5-3 0,-6-1-3,0 4-6,-14-5-14,9-3-11,-9 3-2,13-11 1</inkml:trace>
  <inkml:trace contextRef="#ctx0" brushRef="#br0" timeOffset="12061">5294 493 21,'-11'-1'27,"11"1"3,0 0-13,-14 6-3,14-6-3,0 0-2,0 0-1,0 0-2,8 18-2,2-13-1,3 8-1,8-4 0,4 8 0,5 0 0,8 3 0,4 0 0,8 0-1,-2 1 1,3-1 0,-1-2 1,0 0 0,-1-6-1,-1 1 0,-7-3-1,-3-2 0,-5-2 0,-5 0-1,-4 0 0,-4-1-1,-5 2-1,-5-5-2,5 3-8,-15-5-23,24-6 0,-6-1-1,6-8 1</inkml:trace>
  <inkml:trace contextRef="#ctx0" brushRef="#br0" timeOffset="12838">7865 976 5,'0'0'29,"-4"9"2,4-9 3,0 0-14,18 1-6,-9-5-1,17 6-2,1-5-1,14 5-2,5-4-2,12 3-2,4-2-2,7 3 0,5-1-2,2 1 1,-3-1-1,-1 1 1,-9 1-1,-10-1 0,-9 2 0,-10-1 0,-10-1-2,-11-1-2,-2 4-15,-11-5-17,0 0-1,0 0 0,1-15-1</inkml:trace>
</inkml:ink>
</file>

<file path=ppt/ink/ink5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0-10-05T20:33:31.747"/>
    </inkml:context>
    <inkml:brush xml:id="br0">
      <inkml:brushProperty name="width" value="0.05292" units="cm"/>
      <inkml:brushProperty name="height" value="0.05292" units="cm"/>
      <inkml:brushProperty name="color" value="#C0504D"/>
      <inkml:brushProperty name="fitToCurve" value="1"/>
    </inkml:brush>
  </inkml:definitions>
  <inkml:trace contextRef="#ctx0" brushRef="#br0">573-3 35,'0'0'33,"0"0"0,0 0-6,12 1-15,-12-1-4,0 0-4,0 0-1,0 0 0,4 13-1,-4-13 0,7 17 0,-2-4 0,-2 2 0,1 3 1,-2 1-2,0 2-1,-1 3 1,-4 1-1,0 2 0,-5 2 0,-2 2 0,-2 1 0,-3 1 0,-5-1 2,-1 2-1,-1 1 0,-1-1 0,2 2 0,1 0 0,0 3 0,1 0 0,4 5-2,1 1 0,-2 1 0,2 2 1,-1 1-1,0 2 1,-1 0 0,2 0-1,-1-1 1,2 0 1,0 1-2,2-3 1,-1 1-1,0-1 1,2-3-1,-2 3 1,-1-4-1,0 0 1,0-2 0,0 1-1,0-2 1,4-2 0,-1-1 0,1-3 0,1 1-1,0 0 1,1-1-1,0-2 2,-1 0-2,1-1 1,1-1 0,1 0 1,-1 0-2,1 0 2,0 0-1,2-1 0,0-1 0,1 0 0,0-1 0,1-1 0,2-3 0,0-1 0,4-1 1,1-2-1,1-2 1,0-1-1,1-2 0,0-2 1,0-2-1,-2 0 0,-6-11 0,12 16 1,-12-16-1,10 13 0,-10-13 0,12 9 1,-12-9-1,16 6 0,-6-3 1,0-1-1,3-1 1,1 0-1,1 0 1,1-2-1,1 0 1,3 0-1,0-2 0,1 1 0,2 0 0,1 0 0,1 0 0,0 2 0,5 0-1,-1 1 0,3 1 0,-1 1 0,2-1 0,1 1 0,0 1 0,0-2 0,-4 2 1,4-2 0,-1 0 0,-1 0 0,2 1 0,-2-1 1,2 1-1,-2 0 0,2 1 0,-2 2 0,0-2 1,0 1-1,0-1 0,3-1 0,-1 0-1,1-1 0,-3 0 1,-2 0-1,-1-1 0,-3 1 0,-1-1 1,-4 0 0,-4 1 1,0-1-1,-4 1 0,0-2 1,-4 1-1,-9-1 0,12 3 1,-12-3-1,0 0 0,0 0 1,0 0-1,0 0-2,0 0-5,0 0-27,0 0-2,8-20 0,-5 4 0</inkml:trace>
  <inkml:trace contextRef="#ctx0" brushRef="#br0" timeOffset="2034">2068 70 6,'-14'12'15,"4"6"-5,1-2-2,1 4-1,3 2-1,1 2 0,4 1 0,1 3-1,3 2-1,-2 2-2,1 2-1,-4 2 0,-1 0 0,-4 3-1,-4 0 2,-2-2 1,-3 2 3,-3-5-1,2 2 1,-3-4 0,3 2 0,-4-7 0,4 3 0,-7-3-3,1 1-1,-6-2-1,-3 0 0,-3 1 0,-5-2 0,-1 1 0,-2 1 1,-2 0-1,1 0 1,1-1-1,2 2 0,0-2 0,4 1 0,0 1 0,-2 0-1,0 1 2,3 2-1,0 1 1,1 2-1,0 2 0,2 2 0,-2-1 0,4 2 0,2 1-2,-1-1 2,1 1-2,-3 1 2,2-1 0,-1 2 0,4 2 0,-2 1 0,-1-2 2,4 2-2,-2 0 1,4-1-1,0 0 1,2-1-3,-2-2 2,2-1 0,3 0-2,-1 1 1,2-1 0,-4 1 1,-1 0 1,4-1 0,0 2-1,2 0 1,2-1 0,1 1 0,-1 0 1,5-1-3,2 3 1,-3-4 0,2 1 0,-1 2-1,-1-1-1,2 0 1,0 0-1,1 0 1,2-3-1,-1 1 1,4 0-1,0-3 2,1 0-1,-1-1 0,1 0 0,-3-1 0,0 2 0,0 0 0,-1 0 0,0-1 0,2-1 0,0 0 0,2-2-1,1-1 1,2-3 0,0 0 0,-1-2 0,1 0 0,-2 0 0,2-1 0,-3 3 0,1-1-1,3-2 1,-2 1-1,2-3 1,-1-1-1,1 0 1,0-5 0,2-2 0,-2-3 0,-1 1 0,0-2 1,1 1-1,-1-1 0,2-3 0,-2 4 0,2-4 0,-1 3 0,0-1 0,1 0 0,-1 2 0,1-2 0,-1 4-1,2-2 1,0 4 0,2 1 0,-1-2 0,0 3 0,1-2 0,-1 1 0,0-1 0,1 1 0,4-2-2,0-2 1,0 2-1,2-3 0,0 1-1,2-2 1,1-3 1,0 2-1,-3-3 2,-1 0 1,2 1-1,-2-1 0,1-1 0,-1 2 0,0 0 0,1 0 1,0-2-1,0 0 0,0 1 0,-1-2 0,2-1 0,-1-1 1,-1 7-1,0-7-3,-3 5 3,2-5-2,-11-4 2,15 17-2,-2-10 2,-1 2-2,4-6 3,-2 5-1,5-6 1,-3 4 0,5-4-1,-2-1 0,-3-1 1,0-3-1,-1 3 0,0 0 1,1-1-1,-1 2 0,1-1 1,-2-3-1,1 2 1,-1 0-1,0 1 0,-1 0 1,-3-1-1,2 1 0,-3 0 1,4 4-1,-3-4 0,0 5 1,2-4 0,-2 1-1,6 0-1,2-1 1,-3 2-1,2 0 0,-1 0 0,-2-1 0,0 0 0,1 1 1,-6-2 0,-9-1 1,17 1 0,-17-1 0,14 1-1,-14-1 1,14-2 0,-14 2-1,9 0 0,-9 0 0,0 0-2,0 0-21,0 0-12,0-9-2,-12-10 1</inkml:trace>
  <inkml:trace contextRef="#ctx0" brushRef="#br0" timeOffset="59574">2446 1496 66,'11'19'38,"-5"-3"0,-2-1-8,4 13-20,-5 0-4,2 6-3,-5 3-1,0 3 0,0-5-2,0-5 0,1-6-5,-6-14-8,5-10-24,0 0-1,-1-22 0,-1-9 0</inkml:trace>
  <inkml:trace contextRef="#ctx0" brushRef="#br0" timeOffset="59755">2393 1319 55,'-15'-16'37,"3"5"-3,2 7-2,10 4-31,0 0-21,0 0-13,23-8-4,1 5 2</inkml:trace>
  <inkml:trace contextRef="#ctx0" brushRef="#br0" timeOffset="59879">2699 1326 59,'18'17'37,"-12"3"-1,-12-5-9,-4 10-12,-13-5-9,2 1-4,1 0-1,5 0 0,10 1-1,11-3 0,14 3 0,9-3 1,4 0 0,1 3 0,-6-1 1,-7 2 0,-13 0 0,-15 2-1,-15-4 0,-9-1-1,-7-2-2,-5-6-3,9 0-5,-2-12-9,18-2-18,11-7 0,15-4-1,14-5 2</inkml:trace>
  <inkml:trace contextRef="#ctx0" brushRef="#br0" timeOffset="60191">3191 1274 48,'0'0'37,"-16"-7"-1,0 18-1,-1 6-15,0 15-16,4 8-3,5 4-1,11 2 0,15-2 0,10-5 1,13-9 1,10-15 0,8-12 1,3-12 0,1-13 0,-10-11 1,-4-7 0,-16-10 0,-13-3-1,-18-4-1,-14 3 1,-16 3-2,-12 8 0,-7 12-2,-7 10-2,4 22-11,-4 12-26,7 18 0,2 12-1,8 17 1</inkml:trace>
  <inkml:trace contextRef="#ctx0" brushRef="#br0" timeOffset="60817">2352 3774 66,'3'24'39,"-3"2"-2,2 1 1,-4-3-30,1 3-10,2 4-4,-8-11-15,2-4-17,5-16-1,0 0 3,-6-15-2</inkml:trace>
  <inkml:trace contextRef="#ctx0" brushRef="#br0" timeOffset="60973">2384 3592 30,'0'0'28,"-7"-16"-4,7 16-5,0 0-26,0 0-22,24-3-2,-8 1 0</inkml:trace>
  <inkml:trace contextRef="#ctx0" brushRef="#br0" timeOffset="61066">2512 3608 62,'2'17'35,"-3"2"0,5 7-13,-4-6-12,11 6-4,4 3-4,6-1-2,3 1 0,0 0 0,-3-3 1,-5 2-1,-8-2 2,-9-2-2,-9-6 1,-6-3-1,-3-4-1,-4-9-4,4 4-8,-1-12-23,7-6 0,8-5-2,5-9 2</inkml:trace>
  <inkml:trace contextRef="#ctx0" brushRef="#br0" timeOffset="61331">2839 3497 54,'22'-17'40,"-3"-7"0,6 2 1,-5-12-18,3 9-17,-5 3-3,-2 5-1,-2 4-1,-3 9-1,0 9 1,-4 10-1,-2 11 0,-2 8 0,0 7-1,-1 4 0,0 5-2,-3-4 0,2 1-5,-7-14-5,9 2-14,-6-13-12,-1-8-1,4-14 2,-14 11 12</inkml:trace>
  <inkml:trace contextRef="#ctx0" brushRef="#br0" timeOffset="61548">2978 3733 4,'-13'-8'21,"13"8"16,0 0 2,0 0-1,10 6-10,18 8-11,-2-11-8,9 3-5,1-3-4,-1-10-11,3 1-28,-5-11 0,-3-5-2,-5-12 1</inkml:trace>
  <inkml:trace contextRef="#ctx0" brushRef="#br0" timeOffset="62032">2793 2424 66,'0'0'38,"1"10"-2,-1-10-6,0 0-21,0 0-4,0 0-3,16 4 0,-4-3-1,6 0 1,3 0-1,6 2 0,4 1 0,5 0 0,4 0 0,3 0 0,5 2-1,3-2 1,5 2-1,5-1 0,7-1 1,8 0-1,3-1 1,8-1-1,8-3 0,7 0 0,9-3 0,5 0 0,4-1 0,1 0 0,3 0-1,2 0 2,-2-1-1,-2 3 0,-6 0 0,-3 2 0,-5 1 0,-4 2 0,-3 2 1,-6 2-1,-7-1 0,-3 0 0,-4 0 1,-5-1-1,-5-2 1,-3-1-1,-6-1 1,-4 0-1,-7-2 1,-4 1-1,-6-2 1,-5 1-1,-6 0 0,-7 1 0,-7-1 1,-2 1-1,-14 1 0,12-2 0,-12 2-1,0 0-1,-1-10-1,-5 1-3,6 9-9,-12-15-25,8 2 2,-5-7-2,6 3 2</inkml:trace>
  <inkml:trace contextRef="#ctx0" brushRef="#br0" timeOffset="62647">6249 2129 69,'0'0'38,"0"0"-1,-1-10-5,4 19-23,-6 3-4,3 12-2,-1 8-2,1 9 1,-2 6 0,2 11 0,-3 5 0,1 5-1,-3-1 1,1 0-2,-2-6 1,2-4-1,0-6 0,0-6 0,1-8 0,2-8-1,2-6-1,-1-8-1,4-5-1,-4-10-7,11-17-25,-6-1-3,4-6 0,-2-9 1</inkml:trace>
  <inkml:trace contextRef="#ctx0" brushRef="#br0" timeOffset="62954">6354 2219 47,'2'-22'38,"-3"4"0,1 6 0,-9-2-18,9 14-11,0 0-4,0 0-2,0 0 0,20 11-2,1 8 0,8 6 0,9 5-1,10 3 1,9 5-1,7 1 1,2-3-1,-3-3 0,-3-5 0,-7-1 0,-10-5 0,-11-4-1,-9-1 2,-14-2-1,-12 1 0,-9-1 0,-12 3 0,-7 0 0,-9 3 1,-7 4-1,-6 2 0,-4 1 0,-5 3 0,0 1 0,2 3 0,3-3 0,4-2 0,8-3 0,6-7 0,8-1 0,9-7 0,6-4 0,16-8-1,-13-4-1,13 4-4,7-25-11,7 9-23,5-7 1,13-1-1,6-7 1</inkml:trace>
  <inkml:trace contextRef="#ctx0" brushRef="#br0" timeOffset="63459">7112 2422 78,'-20'3'36,"-2"3"1,-5-1-13,1 9-19,-2 5-3,4 3-1,6 1 0,7 3 0,9-3 2,11-1-1,12-6 1,10-2 0,7-10 0,6-4-1,1-5 1,0-2-1,-5-5 0,-5 0-1,-13-6 0,-10 0 1,-11 1-2,-11-1 1,-9 4-3,-7-2 0,1 5-4,-10-9-14,13 11-21,5-4 2,13 3-2,9-3 2</inkml:trace>
  <inkml:trace contextRef="#ctx0" brushRef="#br0" timeOffset="63987">7386 2438 27,'0'0'34,"-14"-4"3,14 4-8,0 0-7,-14-5-7,14 5-2,0 0-6,9 6-1,-9-6-3,15 3 0,-4-1 0,4 1-2,6 1 1,5 1-2,4 0 1,5 2-1,4-2 0,8 1 0,4 0 0,5 0 0,7 0 0,5 2 0,8-3 0,5 1 0,9-2 1,3 4-1,5-6 0,8 3 1,2-1 0,3-2-1,1-1 1,1 0-1,-5-1 1,1 0-1,-3 1 1,-4-1-1,-7-3 1,-5 3-1,-6-1 1,-5 1 0,-7-1-1,-5 1 1,-7 0 0,-4 0-1,-5 3 1,-5-1-1,-6 3 0,-1 0 1,-4 1-1,-2-1 0,-1 2 0,-4-2 0,-1 0 1,-2-1 0,-4-1-1,-3 0 1,-5-1 0,-3-1-1,-10-1 1,10 2 0,-10-2 0,0 0-1,0 0 0,0 0 1,0 0-1,0 0-1,0 0 0,0 0-2,-10 4-2,10-4-14,-13-9-22,3 5 0,-1 1-1,-6-4 1</inkml:trace>
  <inkml:trace contextRef="#ctx0" brushRef="#br0" timeOffset="65229">8016 1926 52,'-10'5'38,"10"-5"0,5 20-1,4 1-17,3-2-14,8 10-2,3 2-2,5 7 0,0 0-2,0-1 1,-2-2-2,-2-7-2,-1-1-5,-15-14-24,2-6-5,-10-7-2,7-19 1</inkml:trace>
  <inkml:trace contextRef="#ctx0" brushRef="#br0" timeOffset="65451">8222 1934 61,'0'0'39,"-11"5"-1,6 10 0,-13-2-23,5 12-10,-6 5-2,-2 3-2,-5 5-1,-1 0 1,1-3-2,2-4-1,7-3-4,0-15-11,17-13-21,0 0 1,13-9-2,8-14 1</inkml:trace>
  <inkml:trace contextRef="#ctx0" brushRef="#br0" timeOffset="65652">8423 2030 59,'13'22'39,"-1"8"-2,-9 3 2,-2 6-22,-7-6-11,3 0-4,-4-5-2,1-6-2,4-5-3,2-17-10,0 0-23,-2-18 0,12-5-1,-1-11 2</inkml:trace>
  <inkml:trace contextRef="#ctx0" brushRef="#br0" timeOffset="65840">8525 1864 11,'-3'18'10,"7"-7"-11,7-2 1,9 3-20</inkml:trace>
  <inkml:trace contextRef="#ctx0" brushRef="#br0" timeOffset="65949">8743 2000 60,'-8'15'36,"-3"-3"-1,-2 4-7,-2-7-16,13 7-7,3-2-3,7 3-1,5-1 0,4 0-1,-1 4 1,-1 0 1,-8 1-1,-7 0 1,-8-2 0,-9-2 0,-6 0-1,-2-4 0,0 0-2,1-7-1,10-2-3,2-8-2,12 4-11,18-11-19,5-1 1,5-7-1,7-2 2</inkml:trace>
  <inkml:trace contextRef="#ctx0" brushRef="#br0" timeOffset="66214">9052 2034 55,'19'-7'39,"-6"-3"1,3 1-1,-5-9-15,8 6-16,-6-2-4,1 1-1,-2 1-1,-2 3-1,-10 9 0,13-2 0,-13 2 0,1 20 0,-6-3-1,0 8-1,0 3 0,-2 3-1,1 1-3,-3-6-2,7 7-6,-9-13-22,8 1-4,-3-11-1,2-1 1</inkml:trace>
  <inkml:trace contextRef="#ctx0" brushRef="#br0" timeOffset="66462">9061 2251 65,'1'16'39,"5"-4"-1,10 6-6,1-15-17,15 5-6,-1-7-3,7-1-3,-4-3-1,0-3-2,-2-1-3,-7-5-6,3 5-30,-14-2 0,-4 5-1,-10 4 1</inkml:trace>
</inkml:ink>
</file>

<file path=ppt/ink/ink5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0-10-05T20:34:17.200"/>
    </inkml:context>
    <inkml:brush xml:id="br0">
      <inkml:brushProperty name="width" value="0.05292" units="cm"/>
      <inkml:brushProperty name="height" value="0.05292" units="cm"/>
      <inkml:brushProperty name="color" value="#C0504D"/>
      <inkml:brushProperty name="fitToCurve" value="1"/>
    </inkml:brush>
  </inkml:definitions>
  <inkml:trace contextRef="#ctx0" brushRef="#br0">106 131 4,'0'0'27,"-10"1"2,10-1-6,0 0-3,-17 3-5,17-3-3,-13 3-2,13-3-2,-11 3-1,11-3-2,0 0-1,0 0 0,-4 10-1,4-10-1,3 19 0,0-2 0,-3 8-1,1 5 1,-2 6-2,1 11 1,0 9-1,1 7 0,0 9 0,4 7 0,1 8 0,2 7 0,3 6 0,0 3 0,-1 6 0,1 4 0,-4-1 0,-3 5 1,-2-5 0,-1-2-1,-3-2 2,0-2-1,-2-10 1,2-9 0,0-9 0,1-9 1,0-9-2,2-4 1,-2-16 0,2-6 0,-1-7-1,1-6 0,0-5-1,-1-5-1,0-2-1,0-9-5,0-12-27,-3-9-5,3-7-1,0-17 1</inkml:trace>
  <inkml:trace contextRef="#ctx0" brushRef="#br0" timeOffset="684">122 72 68,'31'-16'39,"9"1"-1,4-1 1,15 5-30,4-2-5,11 7-1,8 3-2,9 7 0,10 7-1,10 9 0,11 7 0,5 10 0,9 10 0,5 10 0,1 12 0,3 6 0,-3 7 0,-2 7 1,-5 7-1,-4 4 1,-12 3 0,-5 5-1,-14 5 1,-9 3-1,-14 4 0,-16 1 0,-17 2-1,-17 0 0,-17 0 0,-21 1 1,-19-9-1,-22-2 1,-23-6 0,-18-9-1,-21-5 1,-18-5 1,-18-11 0,-11-10 1,-11-7-1,-7-14 1,-4-7-1,-2-9 3,-1-12-4,8-7 1,6-14-1,12-7-2,14-7-2,11-13-14,21-7-22,23-16-3,28-11 2,23-19 0</inkml:trace>
  <inkml:trace contextRef="#ctx0" brushRef="#br0" timeOffset="1371">461 1117 75,'16'1'42,"-1"3"-3,0 7 1,-10 4-33,3 11-4,-6 14-1,-5 12-2,-6 14 1,-2 16-2,-6 9 2,-2 8 0,-5 3 0,-1 2-1,2-7 1,0-7-3,3-12 0,-1-20-6,13-13-28,-5-24-3,13-21-3,-10-36 1</inkml:trace>
  <inkml:trace contextRef="#ctx0" brushRef="#br0" timeOffset="1636">610 977 65,'28'-9'40,"-7"18"0,0 23-1,-8 10-25,1 22-10,-3 16-2,3 11-1,-4 12-1,-1 4-1,-1-2-1,-1-6-2,2-10-3,-8-22-13,5-12-20,-5-22 2,-3-24-1,-7-21 0</inkml:trace>
  <inkml:trace contextRef="#ctx0" brushRef="#br0" timeOffset="1842">388 1521 75,'15'26'41,"22"-7"-1,20 4-1,10-10-34,10-1-5,11 1-10,-8-9-29,0-2 0,-13-5-2,-8 3 1</inkml:trace>
  <inkml:trace contextRef="#ctx0" brushRef="#br0" timeOffset="2023">1081 1856 69,'21'-28'41,"-8"-10"-1,3-13 1,-3-28-25,2-4-12,2-9-1,-3-2-1,-1 9-1,-2 10 1,-2 13-1,1 15 0,-1 23-1,1 22 0,3 24-2,-1 21-1,6 17 0,3 9-1,8 6 1,5 5 1,5-6 0,1-12 2,2-11 0,2-17 2,-2-19 0,-5-14 0,-6-18 1,-6-12-1,-7-19-1,-8-12 0,-9-12-1,-4-5 0,-5 1-2,-5-3-4,7 17-7,-6-1-24,12 18-2,1 6-1,12 14 1</inkml:trace>
  <inkml:trace contextRef="#ctx0" brushRef="#br0" timeOffset="2391">1956 1095 52,'6'42'39,"-1"10"-2,-7 4 0,0 12-12,-5-4-20,1 6-4,-1-2 0,1-1-2,0-5 0,1-12-1,6-9-2,-2-24-2,9-7-5,-4-20-1,5-6 0,-6-23 4,0-9 3,-4-13 3,-5-15 4,-3 2 3,-9-9 6,6 10 2,-8-3 1,9 15-2,-1 6-4,12 18-1,11 16-3,9 20-1,13 17-1,8 16-2,7 16 0,5 12-2,3 11 1,-5 5-1,-3 0 1,-7-2-1,-13-9 2,-9-1 1,-17-11 0,-13-9 1,-13-11 1,-15-7-1,-8-7 0,-9-2 0,-2-5-1,1-6 1,6-3-2,5-1 0,10-2 0,11 2-1,7-2 0,7 1 0,11-1-1,0 0-2,0 0-1,0 0-6,12 4-30,-12-4 1,17-6-1,-7-6 2</inkml:trace>
</inkml:ink>
</file>

<file path=ppt/ink/ink5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0-10-05T20:34:42.672"/>
    </inkml:context>
    <inkml:brush xml:id="br0">
      <inkml:brushProperty name="width" value="0.05292" units="cm"/>
      <inkml:brushProperty name="height" value="0.05292" units="cm"/>
      <inkml:brushProperty name="color" value="#C0504D"/>
      <inkml:brushProperty name="fitToCurve" value="1"/>
    </inkml:brush>
  </inkml:definitions>
  <inkml:trace contextRef="#ctx0" brushRef="#br0">78 465 51,'0'0'38,"-10"-20"0,19 1 0,2-17-18,16 2-12,2-8-3,8-5-2,3-3 0,2 4-1,0 2 1,-3 6 0,-6 6-1,-5 8 0,-7 7 0,-5 6-1,-7 6 0,-9 5 0,3 15-1,-9 7 1,-1 6-1,-2 9-1,-1 10 1,0 8 0,-1 8-1,2 3 1,2 0 0,0-3-1,0-4 1,2-6 0,-2-7-1,2-10 0,1-7-1,-2-12-1,4-2-1,2-15-3,-3 9-12,3-9-22,-10-11 2,2-1-2,-2 2 3</inkml:trace>
  <inkml:trace contextRef="#ctx0" brushRef="#br0" timeOffset="400">0 735 54,'13'10'41,"4"-7"-2,13 1 2,5-11-16,15 7-16,6-3-5,6 3-1,5 0-2,4 5 1,-1 1-1,-3 0 0,-7 2 1,-9 1-2,-8-2 0,-13-2-2,-6 2-2,-14-7-2,-10 0-8,0 0-27,0 0-1,0 0 1,-12-16 0</inkml:trace>
</inkml:ink>
</file>

<file path=ppt/ink/ink5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0-10-05T20:34:38.818"/>
    </inkml:context>
    <inkml:brush xml:id="br0">
      <inkml:brushProperty name="width" value="0.05292" units="cm"/>
      <inkml:brushProperty name="height" value="0.05292" units="cm"/>
      <inkml:brushProperty name="color" value="#C0504D"/>
      <inkml:brushProperty name="fitToCurve" value="1"/>
    </inkml:brush>
  </inkml:definitions>
  <inkml:trace contextRef="#ctx0" brushRef="#br0">9 38 59,'14'-2'38,"-14"2"-1,0 0 1,10 6-29,-10-6-4,-6 12-2,4-1-1,2 2-2,2 2 2,5 0-2,3 0 2,7 0-2,4-3 1,9-1-1,4-5 1,12-1 0,8-2 0,10-1 1,10-2-1,10 0 0,11 0 0,10 0 1,13 1-1,11-2 0,8 1 0,10 0-1,8 0 1,7 1 0,10-1-1,6 3 0,4-2 0,6 0 0,3 2 0,3-1 0,4 2 0,3-2 0,2-1 1,0 0-1,-2-4 1,0 2-1,-4-3 0,-5-1 1,-7 0 0,-6-1-1,-8 1 0,-11 0 0,-6 1 1,-8 1-1,-9-1 1,-5 3-1,-4-2 0,-6 1 1,-8-4-1,-4 3 1,-3-2-1,-5-2 2,-2 3-2,-7 1 1,-6-2-1,-4 0 1,-6 3 0,-4-2-1,-8 2 0,-4 1 0,-4 0 1,-4-4-1,0 3 0,-2-2 0,1 1 0,-1-1 0,-3-1 0,-1 2 1,-5-4-1,-3 4 0,-9-1 1,-6 1-1,-9 2 0,-5-2 1,-10 3-1,0 0-2,0 0-2,-7-9-27,7 9-12,-9-16 0,3-9-2</inkml:trace>
</inkml:ink>
</file>

<file path=ppt/ink/ink5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0-10-05T20:34:41.641"/>
    </inkml:context>
    <inkml:brush xml:id="br0">
      <inkml:brushProperty name="width" value="0.05292" units="cm"/>
      <inkml:brushProperty name="height" value="0.05292" units="cm"/>
      <inkml:brushProperty name="color" value="#C0504D"/>
      <inkml:brushProperty name="fitToCurve" value="1"/>
    </inkml:brush>
  </inkml:definitions>
  <inkml:trace contextRef="#ctx0" brushRef="#br0">-14 428 60,'0'0'38,"-8"15"-1,8-15 1,0 0-30,0 0-5,0 0 0,0 0-1,15 4 0,5-6 1,10-1 0,6-1-1,15-1 0,8-2 1,16 0-2,11-3 0,11 1-1,13-4 0,10 2 0,14 1 1,8-4-1,12 3 0,3-1 0,7 2 0,5-1 0,1 2 0,1 2 0,-1-2 0,1 6 0,-2-1 1,-1 3-2,-4 2 1,0 3 0,-6 1 0,-1 0 0,-1 2 0,-5-3 0,-7-2 0,-2-1 0,-8-2 0,-7-3 1,-6-2-1,-7-3 0,-8 0 1,-7-4-1,-8 1 1,-6-3-1,-8 0 0,-7 0 0,-11-2 1,-8 4-1,-10 0 0,-7 3 0,-9 1 1,-7 4-1,-7 2 0,-11 3 0,12-4 1,-12 4-2,0 0 1,0 0-2,2-12-1,-4-2-7,8-2-31,-7-7 1,4-5-2,-3-10 2</inkml:trace>
</inkml:ink>
</file>

<file path=ppt/ink/ink5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0-10-05T20:37:24.414"/>
    </inkml:context>
    <inkml:brush xml:id="br0">
      <inkml:brushProperty name="width" value="0.05292" units="cm"/>
      <inkml:brushProperty name="height" value="0.05292" units="cm"/>
      <inkml:brushProperty name="color" value="#C0504D"/>
      <inkml:brushProperty name="fitToCurve" value="1"/>
    </inkml:brush>
  </inkml:definitions>
  <inkml:trace contextRef="#ctx0" brushRef="#br0">-5-3 9,'0'0'28,"0"0"1,0 0-3,0 0-9,-10 2-3,10-2-3,0 0-2,2 14-1,-2-14-2,10 10-1,-10-10-2,21 17 0,-4-6-1,6 3-1,3 4 0,5 5-1,4 4 0,4 6 1,3 6-1,3 7 0,-1 8 0,4 7 1,3 9-1,-2 8 0,1 7 0,0 9 1,-2 7 0,-2 11-1,0 5 0,-8 10 0,-7 6 0,-8 5 1,-10 7-1,-9 3 0,-12 3 1,-8 0 1,-12 2 0,-5-4 0,-9-9 2,-3-1-2,-1-12 0,0-13 0,1-13 0,3-12-1,3-14 0,3-13-2,7-13 1,4-14-2,4-9 1,4-7-1,4-8 0,0-10-4,6-12 0,0-14-6,15-9-25,2-21 0,8-15-1,5-26 1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0-09-30T20:45:35.713"/>
    </inkml:context>
    <inkml:brush xml:id="br0">
      <inkml:brushProperty name="width" value="0.05292" units="cm"/>
      <inkml:brushProperty name="height" value="0.05292" units="cm"/>
      <inkml:brushProperty name="color" value="#C0504D"/>
      <inkml:brushProperty name="fitToCurve" value="1"/>
    </inkml:brush>
  </inkml:definitions>
  <inkml:trace contextRef="#ctx0" brushRef="#br0">21 51 42,'0'0'31,"-16"-7"2,16 7-4,0 0-24,0 0-7,-14-10-6,14 10-8,0 0-17,13-22 2,2 10 0</inkml:trace>
</inkml:ink>
</file>

<file path=ppt/ink/ink6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0-10-05T20:37:25.100"/>
    </inkml:context>
    <inkml:brush xml:id="br0">
      <inkml:brushProperty name="width" value="0.05292" units="cm"/>
      <inkml:brushProperty name="height" value="0.05292" units="cm"/>
      <inkml:brushProperty name="color" value="#C0504D"/>
      <inkml:brushProperty name="fitToCurve" value="1"/>
    </inkml:brush>
  </inkml:definitions>
  <inkml:trace contextRef="#ctx0" brushRef="#br0">66 0 35,'-30'10'32,"10"-1"2,3-4 0,17-5-17,8 10-8,17-8-3,17 5 0,12 1-2,18 6-1,10 3 0,16 7-1,7 6-1,7 6-1,1 13 0,2 9-1,0 13 1,-1 14 0,-1 10 1,-5 13-1,-5 11 0,-6 14 0,-7 12 0,-7 11 0,-10 7-1,-12 7 1,-13 6-1,-9 5 0,-18 4 1,-10-2 0,-16 2 0,-15-2 0,-16-3 1,-14-6 0,-16-6 1,-11-10-2,-14-12 1,-7-7 1,-8-17 0,-1-13 1,-1-17-2,7-8 2,7-20-2,11-9 2,15-15-4,11-15-2,16-13-5,5-12-24,21-17-8,10-22-3,14-13 4</inkml:trace>
</inkml:ink>
</file>

<file path=ppt/ink/ink6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0-10-05T20:37:25.679"/>
    </inkml:context>
    <inkml:brush xml:id="br0">
      <inkml:brushProperty name="width" value="0.05292" units="cm"/>
      <inkml:brushProperty name="height" value="0.05292" units="cm"/>
      <inkml:brushProperty name="color" value="#C0504D"/>
      <inkml:brushProperty name="fitToCurve" value="1"/>
    </inkml:brush>
  </inkml:definitions>
  <inkml:trace contextRef="#ctx0" brushRef="#br0">367 0 64,'-9'15'38,"-1"-7"-1,0 0 1,-5-8-34,-4 4-2,-8 4-2,-7 4 0,-6 7 0,-3 5-1,-1 10 2,2 9-2,6 6 1,11 4 0,11 1 0,14-1 0,15-5-1,15-5 2,12-12-1,13-12 0,11-11 1,5-12-1,1-10 0,1-6 0,-8-12 1,-7-1 0,-11-6 1,-12-2-1,-19-3 1,-13 2 0,-15 1 0,-12 3 0,-10 5-1,-8 5 0,-4 5-1,1 8 1,4 4-1,6 7 0,6 4-1,6 5 0,12 7-2,4-3-4,13 10-7,-2-5-26,13 4 2,2-4-2,7 2 2</inkml:trace>
</inkml:ink>
</file>

<file path=ppt/ink/ink6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0-10-05T20:37:26.254"/>
    </inkml:context>
    <inkml:brush xml:id="br0">
      <inkml:brushProperty name="width" value="0.05292" units="cm"/>
      <inkml:brushProperty name="height" value="0.05292" units="cm"/>
      <inkml:brushProperty name="color" value="#C0504D"/>
      <inkml:brushProperty name="fitToCurve" value="1"/>
    </inkml:brush>
  </inkml:definitions>
  <inkml:trace contextRef="#ctx0" brushRef="#br0">44 289 3,'-12'25'27,"6"12"2,0 0-8,1 1-5,7 6-5,-5-7-3,6 1-2,-1-7-3,3-4 0,-3-10-2,0-7-1,-2-10-1,0 0-2,1-18 0,-4-4 0,3-7 2,-4-8 1,-1-5 3,1-2 0,-2-10 3,4 4 3,-4-5-1,8 11 2,-3-5-1,9 9 0,2 1-4,10 7 1,4 3-2,6 9-2,3 7 0,2 4-1,0 6-1,-1 7 0,-4 4 0,-6 5 0,-7 6 1,-7 5-1,-7 0 0,-6 3-1,-4-2 1,-3 1 0,0-2 0,2 1 0,3-3 0,6-1 0,5 0 0,9 0 1,6 1 0,3 1 0,4-3 0,0 2 0,-1-4 0,-1-2 0,-1-1-2,-6-8-4,6-2-35,-7-5 0,5-7-1,6-11 1</inkml:trace>
</inkml:ink>
</file>

<file path=ppt/ink/ink6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0-10-05T20:37:28.486"/>
    </inkml:context>
    <inkml:brush xml:id="br0">
      <inkml:brushProperty name="width" value="0.05292" units="cm"/>
      <inkml:brushProperty name="height" value="0.05292" units="cm"/>
      <inkml:brushProperty name="color" value="#C0504D"/>
      <inkml:brushProperty name="fitToCurve" value="1"/>
    </inkml:brush>
  </inkml:definitions>
  <inkml:trace contextRef="#ctx0" brushRef="#br0">0 211 33,'18'-15'36,"2"3"2,-5 0-2,1 8-16,-7-9-9,9 10-4,-7-3-1,7 5-2,-1-1 0,6 1-2,6-3 0,12-2-1,8 0 0,8-2-1,6-2 1,4 0-1,-4 1 0,-4-1 1,-10 3-1,-12 2-1,-10 3-3,-14-7-11,-13 9-25,8-9 1,-5-8-2,9-13 1</inkml:trace>
</inkml:ink>
</file>

<file path=ppt/ink/ink6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0-10-05T20:37:56.347"/>
    </inkml:context>
    <inkml:brush xml:id="br0">
      <inkml:brushProperty name="width" value="0.05292" units="cm"/>
      <inkml:brushProperty name="height" value="0.05292" units="cm"/>
      <inkml:brushProperty name="color" value="#C0504D"/>
      <inkml:brushProperty name="fitToCurve" value="1"/>
    </inkml:brush>
  </inkml:definitions>
  <inkml:trace contextRef="#ctx0" brushRef="#br0">332 194 31,'0'0'30,"0"-9"2,0 9-9,0 0-6,-22-8-3,22 8-4,-24 10-2,12 4 0,-6-2-3,4 6 0,-5 2-3,5 4 1,-3-3-1,3 1-1,1-3 0,1-2 1,4-4-1,4-2 1,4-11 0,0 0 0,10-6-1,3-5 1,2-6 0,6-4 0,2-6 0,4-4 0,2-2-1,0 0 1,0-2 0,0 4 0,-5 1 0,-1 6-1,-7 4 0,-3 7 0,-13 13 1,11-8-2,-11 8 1,-11 22-1,-3 1 1,-7 5 0,-7 4-1,-3 3 0,-3 0 0,1-3 1,2-2-2,4-7 1,7-6 0,6-7 0,14-10 1,0 0-1,19-20 1,3 0-1,4-7 1,4-4 0,3-4 0,1-1 0,-1 0 0,-4 2-1,-5 6 1,-5 6-1,-4 5 1,-4 5-1,-11 12 1,10-7-1,-10 7 0,-6 16 1,0 0-1,0 7 0,-2 10 0,-1 6 0,-1 9 0,0 1 0,1 6 0,-1 0 0,2 0 0,0-4 0,1-6 1,0-6-1,2-7 0,2-5 0,0-9 0,2-4 0,1-14 0,0 0 0,0 0 0,16-20 0,-7-7 1,1-5-1,1-9 0,2-8 0,-2-6 0,0-1 0,-1 1 0,-3 0 0,-1 10 0,-1 3 0,-1 13 0,-1 6 0,-1 9 0,-2 14 0,0 0 0,-2 29 0,-2 2 0,-1 10 0,-2 11 1,-1 10-1,-1 8 0,-3 3 0,0 2 1,-1-2-1,2-5 0,2-5 1,0-11-1,2-6 0,2-11 0,1-9 1,3-9-1,0-7 0,1-10 1,0 0-1,9-21 0,-3-2 0,2-10 0,0-10-1,2-6 1,1-6 0,-1-2-1,0 0 1,-2 4-1,-1 4 1,-2 10 0,-2 9 0,-1 9 0,-1 10 0,-1 11 0,-5 11 0,1 11 1,-1 9-1,-2 9 0,0 6 0,-1 7 0,-1 0 0,0 0 0,1-5 0,2-10 0,0-6-1,2-7-2,-1-11 0,4-4-2,1-10-1,0 0-2,0 0-2,0-10-2,-6 1 0,6 9 2,-14-3 0,1 7 3,-7 1 3,-5 4 4,-1 6 3,-5-5 4,6 6 2,-3-7-1,8 4 1,1-7-1,19-6 1,0 0-1,6 10-2,13-16 0,11 2-1,5-4-1,9 2 0,4-4-1,6 0-2,0 1 0,0 2-1,-2 1 0,-3 0 0,-5 3 0,-7 1 0,-6 2 0,-7 1 1,-7-1-2,-8 0 1,-9 0 0,0 0 0,-13 3 0,-1-3 0,-8 0-1,-3 1 1,-9 0 0,-7 1 0,-5 0 0,-5-1-1,-4 2 1,-2 1 0,2 1 0,2-1-1,6 0 1,8-2 0,9 2 0,7-1 1,8 0-1,15-3 0,0 0 1,21-6-1,9 4 1,9-1-1,11-3 1,10-1 0,9 1-1,3-2 1,1 2-1,-6 0 0,-6-1 1,-11 4-1,-11-1 1,-11 2-1,-14 1 0,-14 1 0,0 0 0,-25-4 0,-5 8 0,-5-3 0,-10 3 0,-7 1-1,-6-1 1,-5 3 0,-3 0 0,-3 1-1,0-2 1,1 1 0,5-1 0,7-2 0,9 1 0,10-1-1,10-1 1,13-2 0,14-1 0,12 1 0,14-1 0,10-1 1,9 0-1,8 0 0,6 1 1,2-2-1,2 1 0,-2-3 1,-5 1-1,-8 1 0,-6-2 1,-7 2-1,-11-1 0,-6-2 0,-18 5 0,5-10 0,-5 10 0,-26-9 0,4 7 0,-8-1 0,-4 3-1,-4 3 1,0-1 0,3 2 0,2 1 0,8-1 0,5-1 0,20-3 1,0 0-1,8 10 0,17-7 0,9 0 1,8-1-1,7 1 1,3 0-1,1 0 2,-4-2-2,-6 1 0,-8-1 0,-7 1 0,-12 0 0,-16-2 0,2 9-2,-15-5 0,-6 3-3,-9-6-10,4 7-27,-5-4-1,3-3 0,2-4-1</inkml:trace>
</inkml:ink>
</file>

<file path=ppt/ink/ink6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0-10-05T20:38:16.798"/>
    </inkml:context>
    <inkml:brush xml:id="br0">
      <inkml:brushProperty name="width" value="0.05292" units="cm"/>
      <inkml:brushProperty name="height" value="0.05292" units="cm"/>
      <inkml:brushProperty name="color" value="#C0504D"/>
      <inkml:brushProperty name="fitToCurve" value="1"/>
    </inkml:brush>
  </inkml:definitions>
  <inkml:trace contextRef="#ctx0" brushRef="#br0">7593 362 28,'-6'-15'30,"6"15"4,-5-14-10,-2 5-4,7 9-3,0 0-4,0 0-1,0 0-4,0 0-2,0 0-2,-7 14-1,4 1-1,3 8 0,1 11-1,2 12 0,2 11 0,2 10 1,2 11 0,1 7 0,1 5 1,2 6 0,-2-4 1,1 0-2,-3-7 2,1-1-1,0-10-1,0-2 1,-2-9-1,2-6 0,-2-6 0,0-6 0,0-6-1,0-6-1,-2-3 0,-1-8 0,1-6-1,-3-3 0,1-4-2,-4-9-1,0 0-2,0 0-4,1-12-11,-4-8-20,3-7 1,1-10-1,2-6 2</inkml:trace>
  <inkml:trace contextRef="#ctx0" brushRef="#br0" timeOffset="563">7650 454 15,'0'0'30,"-17"-14"0,17 14 3,-9-13-12,4-1-6,9 5-3,-1-7-3,9 2-1,2-8-2,11 2-2,3-6-1,10 2 1,2-5-1,10 2-1,3-5 1,11 3 0,7 0 0,5 0-1,8 2 0,7 5 0,6-2 0,7 7-1,5 4 0,1 8 0,2 9-1,2 9 1,2 9-1,1 7 1,-2 10-1,-2 10 0,-1 5 1,-2 6 0,-5 5-1,-3 4 1,-9 1-1,-7 5 0,-8-1 1,-9-2-1,-11 4 0,-12-2 0,-12-1 1,-10 1-1,-15-1 0,-10-3 1,-14 1-1,-13-2 0,-15-5 1,-12-4-1,-13 0 0,-11-9 0,-10-3 0,-11-5 0,-6-6 0,-8-7 0,-2-4 0,-6-5 0,-3-9 1,-2-2-1,1-8 1,3-4-1,6-4 0,4-1 1,10-3-1,8-4 0,11 2-1,11-6-2,11 3-3,5-7-4,18 4-29,1-1 1,8 0 0,1 2-2</inkml:trace>
  <inkml:trace contextRef="#ctx0" brushRef="#br0" timeOffset="1889">4 4396 19,'0'0'32,"14"5"2,-14-5-2,4-19-14,-4 19-7,6-21-3,-3 11-3,-5-7-2,2 3 0,-2-6 0,1 1 1,-1-5-2,3-3 0,2-2-1,2-6 1,4-2-1,5-3 0,6-3-1,4 0 0,8-3 0,6 1 0,8 0 1,7 1-1,6 4 0,9-1-1,7 6 2,8 5-1,10 5 1,8 6-1,10 6 0,11 8 0,9 2 1,11 7 0,9 0-1,10 0 0,4-1 0,6-2 1,3-3 0,6-5 0,2-2 1,-1-3-1,0-2 0,-2-5 1,-3-2-1,-2-5 0,-7-5 0,-5-5-1,-9-6 0,-7-6 0,-8-7 0,-15-8 0,-11-4 0,-14-6 1,-13-4 0,-15-5 0,-13-7-1,-10-1 1,-10-3 0,-6-1 0,-2-2 0,0 0-1,4-2 1,4 1 0,4 3-1,9 4 0,4-1 1,9 6-1,6 2 0,8 3-1,7 8 1,3 4 0,9 6-1,3 4 1,6 9 0,6 3 0,6 6 0,3 5 0,6 4 1,4 5-1,1 2 1,4 3 0,-3 0 0,-4 3 0,-6 0 0,-5-1-1,-9 2 0,-11-5 0,-7 0-1,-10-2-1,-11 4-4,-13-7-12,-6 5-20,-12 3 1,-10 2-1,-8 6 2</inkml:trace>
</inkml:ink>
</file>

<file path=ppt/ink/ink6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0-10-05T20:38:21.338"/>
    </inkml:context>
    <inkml:brush xml:id="br0">
      <inkml:brushProperty name="width" value="0.05292" units="cm"/>
      <inkml:brushProperty name="height" value="0.05292" units="cm"/>
      <inkml:brushProperty name="color" value="#C0504D"/>
      <inkml:brushProperty name="fitToCurve" value="1"/>
    </inkml:brush>
  </inkml:definitions>
  <inkml:trace contextRef="#ctx0" brushRef="#br0">4 4779 24,'9'-4'30,"-9"4"3,0 0-10,0 0-5,0 0-4,0 0-3,0 0-3,0 0-1,0 0-1,0 0-2,0 0-1,2-16-1,-1 7 0,-2-4 0,1-3-1,-2-5 1,2-2-1,-2-8-1,3-1 1,0-5 0,2 0-1,2 0 0,5-4 0,1 0 0,3-4 0,7 5 0,2-1-1,3-1 1,5 0 0,2 0 0,3-1-1,2 4 1,4 0 0,1 0 0,1 1 2,3 1-2,-2 1 1,3 2-1,2 0 2,3-2-2,-2 2 2,4-1-2,0 1 0,1-2 0,1 0 0,1-2 0,0-2 0,-1 0 0,0-2 0,-2-1 0,3-3 1,-1-5 0,-2 0 0,-2-4 0,0-1-1,-2-2 1,-4-2-1,-1 1 1,-3-1-1,-1 2 0,-1-3 0,-1 0 1,1 3 0,1-2-1,2 2 1,1-2 0,-1 1-1,0-1 1,1 0-1,0 2 0,-1-1 0,1 3 0,-2-2 0,2 2 1,-2 2-1,0 1 1,2 1 0,-1 3 0,2 0 0,0 2-1,1 6 1,2 1 0,2 5-1,0 2 0,2 3 1,-1 2-1,0 2 0,2 1 1,0 1-1,-3-1 0,3 1 0,1 3 0,-1-1-1,4 2 1,-2 1 0,2 0-1,-1-1 1,-1 2 0,-2 3 0,-4-2 0,-2 3 0,-3 0 0,-5 1 0,-1 3 0,-1 1 0,1-1 0,0 0 0,2 0 0,2 1 0,0-3 1,2 2-1,-1-2 1,-2 3-1,-5 1 1,-1-1-1,-6 5 1,-3 0 0,-7 2-1,-3 1 1,-6 0 0,-1 2 0,-10-1 0,0 0 0,0 0-1,0 0 1,0 0-1,0 0 0,0 0 0,0 0 0,0 0 0,0 0 0,0 0 0,0 0 0,0 0 1,0 0-1,0 0 0,0 0 0,0 0 0,0 0 0,0 0 0,0 0 0,0 0 0,0 0 0,0 0 0,0 0 0,0 0 0,0 9-1,0-9 0,0 0 0,-6 10-4,6-10-11,-14 1-23,14-1 0,-11-15 0,8-2-1</inkml:trace>
  <inkml:trace contextRef="#ctx0" brushRef="#br0" timeOffset="2340">4589 117 89,'10'14'38,"-3"8"0,-4 15 0,-4 8-33,-5 10-3,0 16-1,-6 6 0,-3 4 0,-2-6-1,-1-7 0,4-15 1,0-13 0,5-18-1,9-22 1,-3-14 0,9-18 0,1-19 0,7-12 0,0-18 1,6-7-1,2-5 0,2 0 1,3 6-1,4 14 0,1 14 1,3 26-1,3 23 0,0 24-1,0 23 0,0 25 0,-4 15-1,-3 10 0,-4 7 0,-4-4 0,-11-2 0,-6-11-1,-9-11 2,-10-16-1,-11-18 1,-10-16 1,-11-15-2,-7-13 0,-5-15-1,-2-11-1,8-3-3,5-6 0,17 10-3,8-2-5,28 19-6,6 3-4,27 25-2,6 4 7,13 12 11,0 2 7,4-1 5,1 2 6,-10-13 7,1 0 8,-18-23 4,2 1-5,-16-19-10,1-2-5,-12-13-3,0-1-1,-6 2-2,-2 4-2,-2 9 0,2 13-1,-4 15-1,17 13 0,-5 17 1,2 10-1,4 3 0,2 2 0,1-4 1,0-8 0,-2-12 0,-1-12 1,-2-18-1,-4-17 0,-3-14-2,-7-16 1,-1-14-2,-5-8-1,1 0 0,-3 1-2,4 11-2,-5 4-5,11 24-4,-5 11-8,1 27-11,18 17 0,-4 20 1,0 12 14,7 16 13,-1 4 9,-1 4 9,6 4 8,-3-8 14,-5-9 2,-1-15 0,-1-9-11,-11-20-7,-4-16-8,0 0-1,-2-31-1,-8-10 0,3-8 0,-5-17-2,5-3-1,1-4 0,7 8 0,5 4-1,7 9-2,7 16 1,9 16-1,8 20 0,4 18 0,4 19-1,2 12 0,0 9 0,-4 6 1,-8 2 0,-8 3 0,-13-3 0,-14-7 0,-14-8 1,-17-9 0,-10-8-1,-10-7 0,-4-9-1,-6-8-1,8-5-4,1-13-14,21-5-20,18-10 2,21-10-2,26-8 2</inkml:trace>
</inkml:ink>
</file>

<file path=ppt/ink/ink6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0-10-05T20:38:25.425"/>
    </inkml:context>
    <inkml:brush xml:id="br0">
      <inkml:brushProperty name="width" value="0.05292" units="cm"/>
      <inkml:brushProperty name="height" value="0.05292" units="cm"/>
      <inkml:brushProperty name="color" value="#C0504D"/>
      <inkml:brushProperty name="fitToCurve" value="1"/>
    </inkml:brush>
  </inkml:definitions>
  <inkml:trace contextRef="#ctx0" brushRef="#br0">-4 94 27,'0'0'32,"0"0"2,-5-12-1,5 12-12,0 0-8,0 0-2,-9-2-4,9 2-3,0 0 0,0 0-2,12 2 0,0-2-1,4 1 0,6-2 0,10 1-1,6-2 1,9-2-1,7-1 0,8-2 1,5 0-1,5-4 0,3 1 0,0-1 0,1 1 0,-1 4 0,-2 2 0,-2 3 0,-2 3 0,-2 5 0,-1 5 0,-3 5 0,-2 6 0,-1 4 0,-3 5 0,-1 5 0,-4 6 0,-1 7 0,-3 4 0,0 3-1,-3 2 1,-3 3 0,-5 2 0,-4 3 0,-1-1 1,-7-2-1,-8-1 0,-5 1 1,-4 1-1,-6 1 1,-3 1-1,-6-3 0,-2 3 1,-6 1-1,-2 1 0,-4-2 0,-1 3 0,-7-3 0,0 3 0,-3 0-1,-3 1 2,-2 2-1,-4 1 1,1-1 0,0 2-1,1-2 1,-2-2-1,1 2 1,4-2 0,1-1-1,1 0 1,2 1 0,2 0 0,0-2-1,2 3 0,2 0 0,0 1 0,1-1 1,0 4-2,2-2 1,3 0 0,-3 4-1,1-4 1,1 2-1,0-1 1,1 0-1,2 1 0,-2-1 1,-1-1 0,3 1-1,-1-2 1,1 0 0,-1 0-1,0-1 1,2-4 0,-2 1 0,1-2-1,1-1 1,4-5 1,0-2-2,4-2 1,2-5 0,3-3-1,2-3 1,5-4-1,3-3 1,3-4-1,3 0 0,2-7 1,4-3 0,3 0 0,2-6-1,3-4 1,0-2 0,2-1 0,2-3 0,0-1 0,4 3 0,0-5 0,1 2-1,4 2 1,0-2 0,0-1 0,1-1 0,0 0 0,3-1 1,0-1-1,-1-2 0,2-1 0,0 0 0,0-1 0,2 0 0,-2-1 0,1 0 0,0 0 0,0 0 0,0 1 0,-1-2 0,-1 1 0,0-1 0,0-3 0,2 1 0,-2-3 0,0-1-1,-2-3 0,1 5-1,-7-2-6,2 8-31,-10 5 1,-6 3-1,-9 5 0</inkml:trace>
</inkml:ink>
</file>

<file path=ppt/ink/ink6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0-10-05T20:40:10.679"/>
    </inkml:context>
    <inkml:brush xml:id="br0">
      <inkml:brushProperty name="width" value="0.05292" units="cm"/>
      <inkml:brushProperty name="height" value="0.05292" units="cm"/>
      <inkml:brushProperty name="color" value="#C0504D"/>
      <inkml:brushProperty name="fitToCurve" value="1"/>
    </inkml:brush>
  </inkml:definitions>
  <inkml:trace contextRef="#ctx0" brushRef="#br0">62 102 32,'2'-12'29,"-2"12"2,0 0-4,0 0-10,-7-9-4,7 9-5,0 0-1,6 14-1,-6-14 0,6 22-3,-4-10 2,3 7-2,-3-3 0,1 3-2,-3 1 1,0-2-1,-2-1-1,1 1 1,0-5 0,0-1 0,1-12-1,-3 15 0,3-15-1,0 0-1,0 0-2,-7-10-3,7 10-5,-5-20-10,2 7-12,0-3-1,-1 0 1,0-1 2</inkml:trace>
  <inkml:trace contextRef="#ctx0" brushRef="#br0" timeOffset="336">37 72 17,'14'-9'28,"-14"9"2,0 0-1,10-5-9,-10 5-6,0 0-3,-20 9-4,13 3-1,-4-3-2,2 3 0,0-4-2,3 2 1,6-10-1,0 0 1,0 0 0,0 0-1,-1-17 0,6 5 0,-2-3 0,2 1 0,-2-4-1,1 7 0,-2 0 0,-2 11 0,3-16 0,-3 16-1,0 0 1,0 0-1,0 0 0,0 0 0,0 0 1,11-4-1,-11 4 1,9 2 0,-9-2-1,13 2 1,-13-2 0,11 2-1,-11-2 1,12 4-1,-12-4 0,15 12 0,-7-3 0,1 0 0,-2 3 0,0 0 0,0 2-2,-1-3 1,0 0-4,-6-11-14,0 0-17,0 0 0,2-18-1,2-5 1</inkml:trace>
  <inkml:trace contextRef="#ctx0" brushRef="#br0" timeOffset="1296">2711 77 27,'0'0'30,"-2"10"2,2-10-5,1 11-5,-1-11-5,-4 15-5,4-15-1,-7 23-5,1-10-1,4 9-2,-3-1 0,2 4-2,-1 4 0,1 2 0,-2 0-1,3 0 1,-1-3-1,1-6-1,1-1-1,-1-8-1,3-4-3,-1-9-4,0 0-10,-2-11-14,2-5 0,2-3 0,-2-7 1</inkml:trace>
  <inkml:trace contextRef="#ctx0" brushRef="#br0" timeOffset="1575">2660 108 48,'0'0'31,"0"0"0,0 0 0,-10 13-19,-4-8-4,1 8-4,-5-5-1,1 4 0,-1-4 0,6-1 0,0-5 1,12-2 0,0 0-1,0 0 1,21-19-1,-4 6 0,0-3-1,3 1 1,-3-2-1,1 2-1,-6 0 0,0 4 0,-5 0 0,-7 11-1,12-4 1,-12 4-1,15 5 0,-15-5 1,17 13-1,-6-4 1,-1-3 0,0 3 0,-10-9-1,13 9 0,-13-9 1,0 0-1,6 9-1,-6-9-1,0 0-1,0 0-1,-3 10-4,3-10-10,0 0-19,-12-2 1,12 2 0,0 0 0</inkml:trace>
  <inkml:trace contextRef="#ctx0" brushRef="#br0" timeOffset="46425">700 536 22,'0'0'24,"0"0"-3,0 0-2,0 0-3,0 0-2,0 0-2,0 0-3,0 0-1,0 0-2,0 0-2,0 0 0,0 0 0,0 0-1,0 0 1,0 0-1,0 0-1,1 9 0,-1-9 0,0 0 0,0 0 0,0 0-1,0 0-1,11 4 1,-11-4 0,0 0 0,14 5-1,-14-5 1,14 5 0,-14-5-1,17 3 1,-17-3 0,18 4-1,-8-3 1,1 1-1,-2 0 1,3 0-1,-2 0 1,2 1-1,1-1 1,-2 2 0,2-1 0,-1 0-1,0 1 1,1 0 0,-1-1 0,1 1 0,-2 0-1,0-1 1,1 1 0,0 2 0,1-4 0,1 1 0,-1-2-1,4 2 1,-1-2 0,0 1 0,2 0 0,-1-1-1,2 2 1,-1 0-1,1-1 1,0 0 0,-2-1-1,3 2 1,-4-4-1,2 2 1,-4-2-1,1-2 1,-1 2 0,1-1-1,-2 1 0,3 0 1,-1-1-1,3 0 1,1-1-1,2 0 1,2-1-1,0 0 1,-1-2-1,0 0 1,-1 3-1,-1-1 0,-2 1 1,-3 0-1,-1 0 0,0 1 0,-1-2 1,0 3-1,0-1 0,1 0 0,-1 2 1,1 0-1,0 1 0,-1 1 0,-2 0 0,-1 0 0,0 0 0,-1 0 1,-9-2-1,16 1 0,-16-1 1,13 0-1,-13 0 0,17 1 0,-8-1 0,1 0 0,3 0 0,0 1 0,1-1 0,1 1 1,1-3-1,-2 2 0,1-1 0,0 0 0,3 1 0,-3-1 0,2 2 0,-1-1 0,3 0 0,0 0 0,1 0 0,3 1 0,-1-1 0,2 1 0,-1-1 0,2-1 1,0 2-1,-1-1 0,1 2 0,-2-1 0,1 0 0,-1 1 0,0-1 0,1 1 0,0 0 0,0 0 0,1-1 0,1 0 0,1 1 0,0 0 0,2 2 0,-1-3 0,1 0 0,1-1 0,-1 1 0,-1-1 0,0-2 0,2-1 0,0 2 0,1-1 0,1 1 0,2-1 0,1 0 0,3 0 1,2 0-2,-2 1 1,1-2 1,3 2-1,-1 0 0,0 0 0,0 3 0,-2-1 0,0 1 0,3 0 0,-1 1 0,-1 0 0,0 0 0,0 2 1,-1-4-1,3 1 1,-1 0-1,-2 0 0,0 1 1,0-1-1,1 1 0,0 0 0,2 1 0,-2-1 0,0-1 0,2 1 1,0-2-1,1-1 0,-3 1 1,1-1-1,2 1 0,-1-1 1,0 1-1,-2 0 0,0-1 0,0 1 1,3-2-1,-2 1 0,-2-1 1,0-1-1,-2 0 1,0-1-1,-2 1 0,1 1 0,0-1 0,-3 0 0,0 0 1,-2 0-1,-1 0 0,-2 0 1,-2 0-1,-5 0 0,-4 2 0,-5-1 0,-1 2 0,-11-1 0,13 0 0,-13 0 0,0 0 0,0 0 0,0 0 0,0 0 0,0 0 0,10 0 0,-10 0 0,0 0 0,14 0 0,-14 0 0,18-1 0,-6 2 0,2-1 0,1 1 0,-1-3 0,0 1 0,-1 0 0,0 1 0,-1-1 0,1 0 0,-1 1 0,-2-1 0,2 3 0,0-1 0,-1-1 0,0 1 1,-1-1-1,-10 0 0,17 0 0,-17 0 0,14 1 0,-14-1 0,9 1-1,-9-1 1,0 0 0,9 4 0,-9-4 1,0 0-1,0 0 0,0 0 0,0 0 0,0 0 0,0 0 0,0 0 0,0 0 0,0 0 0,0 0 0,0 0 0,0 0 0,0 0 1,0 0-1,0 0 0,0 0 0,0 0 0,0 0 0,0 0 0,0 0 0,0 0 0,0 0 0,0 0 0,0 0 0,0 0 1,0 0-1,0 0-1,0 0 0,0 0 0,0 0-4,0 0-4,0 0-27,0 0-6,2-16 2,-2 16-2</inkml:trace>
  <inkml:trace contextRef="#ctx0" brushRef="#br0" timeOffset="51925">2135 1143 22,'0'0'29,"0"0"1,0 0-1,0 0-10,-10-3-4,10 3-3,0 0-3,0 0 0,0 0-3,0 0-1,0 0-1,0 0-1,0 0-1,0 0-1,0 0 0,0 0 0,0 0 0,0 0-1,10 5 1,-10-5-1,14 2 1,-3-1 0,2-1 0,3 1 0,1-2 0,3 1 1,-1-4-1,6 1 0,0 0 0,4-2-1,1 1 1,2-1 0,2 0 0,3 0-1,2 1 1,-1-1 0,2 0 0,0 0-1,0 3 1,-1-2-1,0 5 1,1-2-1,-2 1 0,0 1 0,2-1 0,0 4 1,0-5-1,3 4 0,-3-5 1,2 2-1,2 0 1,1-1-1,1 2 1,1-2-1,2 1 1,-2 1-1,2 0 0,-2 1 1,-1-2 0,2 4-1,-2-2 1,0 1-1,-2 2 0,1-1 1,-1 1-1,-2-1 0,0 2 0,-3-1 1,-2-2-1,1 1 1,0-3 0,-1 0-1,-1-2 1,1 1-1,4-3 1,1 1-1,3-1 0,-2 2 0,3-1 1,0 2-1,0-1 0,0 3 1,-4-1-1,-2 3 0,-5-2 0,-2 1 1,-2 1-1,-1-1 0,0 3 0,-1-2 0,-1 0 0,-2 1 1,0-2-1,0 0 1,-2-3-1,-2 2 1,-5-2-1,3-1 1,-3 2-1,1 0 0,0 0 0,0 1 0,0 0 1,-2-1-1,3-1 0,-3 2 0,-2-3 1,2 0-1,-2 0 0,-3 0 0,2 2 0,-1-2 0,-2 2 0,0-1 0,1 2 0,-11-2 0,17 1 0,-8-1 0,0 0 0,-9 0 0,16 0 1,-16 0-1,13-2 0,-13 2 0,11 0 0,-11 0 0,0 0 0,0 0 1,10-1-1,-10 1 0,0 0 0,0 0 0,0 0 0,0 0 0,0 0 0,0 0 0,0 0 0,0 0 0,0 0 0,0 0 0,0 0 0,0 0 0,0 0 0,0 0 0,0 0 0,0 0 0,0 0 0,0 0 0,0 0 0,0 0 1,0 0-1,0 0 0,0 0 0,0 0-1,0 0 0,0 0-5,0 0-28,3-21-7,-2 10 0,1-9-2</inkml:trace>
  <inkml:trace contextRef="#ctx0" brushRef="#br0" timeOffset="94896">4524 1307 40,'0'0'31,"-8"-10"3,8 10-6,0 0-11,-14 4-5,14-4-3,0 0-3,-10 12-1,10-12 0,0 0-1,0 0-1,0 0 0,14-9 0,-2 1 0,2-3-1,5-2-1,2-1 0,-1-2-1,1 2 0,-2 1 0,-3 2 1,-2 5-1,-4 3 0,-10 3 0,8 10 0,-8 4 0,-3 7 0,-2 4 0,-1 6 1,-2 5-1,-2 3 0,-1 1 0,1-3 1,-2 0-2,1-4-1,-2-6-2,4-1-3,-5-15-10,14-11-20,-16 10 1,16-10-1,-14-8 1</inkml:trace>
  <inkml:trace contextRef="#ctx0" brushRef="#br0" timeOffset="95267">4505 1558 40,'-4'11'32,"5"-2"3,-1-9 0,10 11-13,8 1-6,-3-9-7,8 2-3,-3-3-3,6 0-1,1-3-5,-4-6-9,6 0-24,-4-2-1,-1-1 0,2-3 1</inkml:trace>
  <inkml:trace contextRef="#ctx0" brushRef="#br0" timeOffset="95784">5198 1414 38,'-16'-3'29,"16"3"3,-15 0-2,15 0-13,0 0-8,-10 10-4,9 5-1,-3-2 0,5 6 1,-4-2-1,6 2 0,0-1 1,7-1-1,2-8 1,8-2 0,4-7 0,7 0 0,2-5-1,9 0-1,-3-4 0,1 3-1,-4 0-1,-4 2 0,-6 3-1,-4 1 1,-6 2-1,-6 0-1,-10-2-2,11 4-4,-1 1-14,1-7-18,12-6 1,10-7-1,18-4 0</inkml:trace>
</inkml:ink>
</file>

<file path=ppt/ink/ink6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0-10-05T20:41:36.850"/>
    </inkml:context>
    <inkml:brush xml:id="br0">
      <inkml:brushProperty name="width" value="0.05292" units="cm"/>
      <inkml:brushProperty name="height" value="0.05292" units="cm"/>
      <inkml:brushProperty name="color" value="#C0504D"/>
      <inkml:brushProperty name="fitToCurve" value="1"/>
    </inkml:brush>
  </inkml:definitions>
  <inkml:trace contextRef="#ctx0" brushRef="#br0">102 273 71,'0'0'37,"18"1"0,-6-11 1,11-3-29,-1-8-2,8-2-1,-1-9 0,3 1-2,-2-4 0,-2 4-1,-4 4 0,-3 3-1,-9 6-1,-3 9 0,-9 9 0,4 19-1,-10 4 0,-1 11 1,-2 7-1,-3 10 0,-1 4 1,-1 5-1,-4-4 1,2-3-1,2-5 0,1-7-1,2-4-2,2-13-4,8 1-5,-7-14-28,8-11-1,0 0 2,0 0-1</inkml:trace>
  <inkml:trace contextRef="#ctx0" brushRef="#br0" timeOffset="317">0 715 87,'11'22'39,"13"-11"0,15-3 2,3-12-31,11 1-3,-1-5-2,1-1-1,-4-3-3,-4 1 0,-10-1-1,-7 4 0,-7 2-1,-3 3-1,-4 5-1,-2-2-2,1 11-4,-13-11-18,21 14-13,-9-7 1,4 4-2,-2-3 3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1-09-29T20:53:25.942"/>
    </inkml:context>
    <inkml:brush xml:id="br0">
      <inkml:brushProperty name="width" value="0.05292" units="cm"/>
      <inkml:brushProperty name="height" value="0.05292" units="cm"/>
      <inkml:brushProperty name="color" value="#1F497D"/>
      <inkml:brushProperty name="fitToCurve" value="1"/>
    </inkml:brush>
  </inkml:definitions>
  <inkml:trace contextRef="#ctx0" brushRef="#br0">14 2 10,'0'0'27,"0"0"1,0 0-5,0 0-6,0 0-2,0 0-4,-13-1-1,13 1-2,0 0-1,0 0-1,-12-5 0,12 5-1,0 0-1,0 0-1,0 0-1,0 0 0,0 0 0,0 0-1,0 0 1,11 4-1,1-4 0,4 3 0,5-2 0,5 1 0,5 1 0,3 0 0,7 0 0,6-2-1,3 1 1,7-1 0,3 2 0,3 0 2,2-2-1,2-1 0,-4 0 0,-1 1 0,-6 0 0,-7-2 0,-6 1 0,-11-2 0,-7 3-1,-7-1 0,-6-1 1,-12 1-1,9 1 0,-9-1 0,0 0-1,0 0 1,0 0-1,0 0 0,0 0 0,0 0-1,0 0-2,0 0-1,0 13-6,0-13-29,-5 12-2,5-12 1,-1 14-1</inkml:trace>
</inkml:ink>
</file>

<file path=ppt/ink/ink7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0-10-05T20:41:41.779"/>
    </inkml:context>
    <inkml:brush xml:id="br0">
      <inkml:brushProperty name="width" value="0.05292" units="cm"/>
      <inkml:brushProperty name="height" value="0.05292" units="cm"/>
      <inkml:brushProperty name="color" value="#C0504D"/>
      <inkml:brushProperty name="fitToCurve" value="1"/>
    </inkml:brush>
  </inkml:definitions>
  <inkml:trace contextRef="#ctx0" brushRef="#br0">29 634 17,'0'0'32,"-3"13"1,3-13 2,0 0-13,14-2-3,-7-11-4,11 1-4,-2-9-4,8 1-2,-1-3-2,3-1 0,-3 2-1,-1 2 0,-4 1 0,-3 8 0,-4 1 0,-11 10-1,11-10 0,-11 10 0,0 0 0,-5 16 0,-2-3-1,-3 8 1,1 3 0,-2 4-1,-1 3 1,0 2 0,1-2-1,2-1 0,2-3 0,1-5 0,1-3-3,1-4 0,4 0-2,0-15-4,-1 20-11,1-20-18,-7 14 1,7-14-1,-16 14 2</inkml:trace>
  <inkml:trace contextRef="#ctx0" brushRef="#br0" timeOffset="364">0 889 54,'0'0'35,"0"0"0,0 0 2,16 13-16,-4-17-10,10 6-2,0-3-3,6 2-1,2-1-2,3-3-4,5 0-5,-7-13-15,8 2-17,0-7 1,4-6-2,1-5 2</inkml:trace>
  <inkml:trace contextRef="#ctx0" brushRef="#br0" timeOffset="691">593 184 35,'-2'25'28,"-7"-4"1,5 5 1,1-1-20,-3-7-2,5 4 0,-2-9 1,8-1-2,-5-12 2,26-6-2,-3-10-1,15-2 1,7-11-1,9 0-1,9-9-1,5 3-1,-1 0 0,1 4-1,-6 4 0,-9 3-1,-10 6 0,-8 5-1,-8 4-1,-7-2-4,2 6-33,-11 2 0,-1 4-1,-2 9 0</inkml:trace>
</inkml:ink>
</file>

<file path=ppt/ink/ink7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0-10-05T20:41:47.103"/>
    </inkml:context>
    <inkml:brush xml:id="br0">
      <inkml:brushProperty name="width" value="0.05292" units="cm"/>
      <inkml:brushProperty name="height" value="0.05292" units="cm"/>
      <inkml:brushProperty name="color" value="#C0504D"/>
      <inkml:brushProperty name="fitToCurve" value="1"/>
    </inkml:brush>
  </inkml:definitions>
  <inkml:trace contextRef="#ctx0" brushRef="#br0">33 165 48,'-13'-9'34,"2"0"2,0-2-11,11 11-8,0 0-4,0 0-3,0 0-3,22-8-2,-7 0 0,6 1-1,2-6 0,5 0-1,-2-5-1,1 1 0,-4 1 0,-4 0-1,-3 4 0,-5 1-1,-11 11 0,11 3 0,-11 10 0,-1 5 0,-3 5 0,-1 4 0,0 3 0,0 1 1,-1-2-1,1-4 0,1-5-1,-1-5-1,3-5-1,2-10-1,-3 13-3,3-13-2,0 0-6,-11 2-4,9 7-1,-11-9 2,6 14 3,-8-5 4,3 6 6,-1 3 6,-2-3 7,10 8 7,-4-12 1,11 10 3,-2-21-2,12 22 0,0-17-6,13 2-1,-1-7-3,4 3-1,-1-4-2,1-1-1,-3 0-2,-2-1-1,-5 1-1,-4-4-2,0 6-4,-2-8-12,8 5-23,7-2 3,10-2-3,10 0 3</inkml:trace>
</inkml:ink>
</file>

<file path=ppt/ink/ink7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0-10-05T20:41:48.008"/>
    </inkml:context>
    <inkml:brush xml:id="br0">
      <inkml:brushProperty name="width" value="0.05292" units="cm"/>
      <inkml:brushProperty name="height" value="0.05292" units="cm"/>
      <inkml:brushProperty name="color" value="#C0504D"/>
      <inkml:brushProperty name="fitToCurve" value="1"/>
    </inkml:brush>
  </inkml:definitions>
  <inkml:trace contextRef="#ctx0" brushRef="#br0">-4 101 58,'0'0'38,"0"0"-1,0 0-4,0 0-11,-1-42-11,1 42-4,0 0-2,0 0-1,46-35-1,-46 35-1,0 0 0,43-24 0,-43 24-1,0 0-1,0 0 0,0 0 0,28 46 0,-28-46 0,5 58 0,-5-58 0,9 68-1,-9-68 0,9 56 0,-9-56-1,0 0-1,1 48-1,-1-48-1,0 0-3,0 0-1,0 0-1,-45 18-1,45-18 0,0 0 1,0 0 2,0 0 2,-51 37 2,51-37 4,0 0 2,0 0 2,0 0 3,-43 37 1,43-37 0,0 0 3,0 0-2,0 0 0,0 0-1,0 0-2,0 0-1,0 0-1,45-32-1,-45 32-1,0 0-1,52-26 0,-52 26 0,0 0-1,49-20 0,-49 20 0,0 0-2,0 0-2,49-10-3,-49 10-9,0 0-24,0 0 1,0 0-1,32-57 1</inkml:trace>
</inkml:ink>
</file>

<file path=ppt/ink/ink7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0-10-05T20:41:48.745"/>
    </inkml:context>
    <inkml:brush xml:id="br0">
      <inkml:brushProperty name="width" value="0.05292" units="cm"/>
      <inkml:brushProperty name="height" value="0.05292" units="cm"/>
      <inkml:brushProperty name="color" value="#C0504D"/>
      <inkml:brushProperty name="fitToCurve" value="1"/>
    </inkml:brush>
  </inkml:definitions>
  <inkml:trace contextRef="#ctx0" brushRef="#br0">20 63 63,'-9'29'38,"3"6"-1,6 10-3,-5-2-22,13 9-2,3-5-3,10-4-2,11-13-1,12-11-1,18-23 0,8-16 0,19-22-2,11-15-5,13-10-36,6-5-2,-2-4 0,-9 8-1,-108 68 43</inkml:trace>
</inkml:ink>
</file>

<file path=ppt/ink/ink7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0-10-05T20:41:58.461"/>
    </inkml:context>
    <inkml:brush xml:id="br0">
      <inkml:brushProperty name="width" value="0.05292" units="cm"/>
      <inkml:brushProperty name="height" value="0.05292" units="cm"/>
      <inkml:brushProperty name="color" value="#C0504D"/>
      <inkml:brushProperty name="fitToCurve" value="1"/>
    </inkml:brush>
  </inkml:definitions>
  <inkml:trace contextRef="#ctx0" brushRef="#br0">132 0 62,'-7'11'33,"-3"1"0,-3-2-1,-6-3-21,7 4-5,-5-4-1,5 4 0,-3-6 0,6 2 0,0-5 0,9-2-1,-10 4-1,10-4 0,0 0-1,0 0 1,0 0-1,0 0 0,0 0-1,0 0 1,0 0 0,0 0-1,0 0 0,13 8 0,-13-8-1,22 3 1,-5-1-1,6 1 0,7 0 0,6 0 1,9 2-1,8-1 0,7 2 0,10-1 0,6 0 0,11-1 0,5 1 0,9-1 0,5 0-1,7 1 1,7-1 0,3-2 0,5 0 0,1 1 0,2-1 0,1 2-1,1 0 1,1 1-1,1 1 1,-1 4-1,-2 1 1,2 4-1,1-2 1,-1 3 0,1-2 0,-3 4 0,1-2-1,1-4 1,2 1 0,2-2 0,-1 2 0,1-1 0,-2-1 0,0 0 0,-6 1 0,-6 0 0,-2-1 0,-8 0 1,-7-3-1,-7 0 0,-7-3 1,-6-2-2,-7-1 2,-9-2-1,-7-1 0,-10-1 0,-9 1 1,-9-1-1,-7-1 1,-10 2 0,-6-2 0,-4 3-1,-9 0 1,0 0 0,0 0-1,0 0 1,0 0-1,0 0 0,12 3 0,-12-3 0,22 8 0,-4-2 0,4 1 0,5 3 0,4 1 0,3-1 0,1 1 0,2-1 1,-3-1-1,0 2 0,-3-7 1,-3 2 0,-4-3-1,-2 1 0,-5-2 1,-5-2-1,-3 2 0,-9-2 0,10 1 0,-10-1 0,0 0-2,0 0-1,0 0-2,-15-5-4,15 5-11,-14 1-21,0-1 1,-6-1-1,-2 8 2</inkml:trace>
  <inkml:trace contextRef="#ctx0" brushRef="#br0" timeOffset="1268">3831 1104 56,'0'0'39,"-1"19"-1,1-19 2,-3 19-16,3-19-13,0 0-3,-10 10-2,10-10-1,0 0-2,-10 9 0,10-9-1,0 0 0,0 0-1,0 0 0,0 0 0,14 8 0,5-9 0,11-1-1,9 1 1,13-3-1,11 0 0,17-2 1,11-1-1,12 1 0,10 0 0,4 1 0,7 1 1,-1 2-1,1 1 0,-7 1 0,-7 1 0,-10 1 0,-12 1 1,-10-2-1,-13 2 0,-7-1 1,-11-2 0,-9 3-1,-11-2 1,-7 0-1,-8 1 1,-2 1-1,-10-3-1,0 0 0,-8 14-1,8-14-3,-10 15-7,10-15-29,0 0-2,0 0 0,3-9-1</inkml:trace>
</inkml:ink>
</file>

<file path=ppt/ink/ink7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0-10-05T20:41:29.664"/>
    </inkml:context>
    <inkml:brush xml:id="br0">
      <inkml:brushProperty name="width" value="0.05292" units="cm"/>
      <inkml:brushProperty name="height" value="0.05292" units="cm"/>
      <inkml:brushProperty name="color" value="#C0504D"/>
      <inkml:brushProperty name="fitToCurve" value="1"/>
    </inkml:brush>
  </inkml:definitions>
  <inkml:trace contextRef="#ctx0" brushRef="#br0">1431 353 61,'-3'-72'35,"-12"0"-1,-18 6 0,-19 16-23,-10 4-7,-6 16-2,-8 12 0,-1 20-1,-1 16 1,9 17-1,12 12 1,13 13-1,12 10 1,13 5-1,12 5 0,9 1 0,7-4 0,0-3 1,-1-8 0,-2-7 0,-10-7 0,-9-7 0,-13-5 0,-7-8 0,-9-3 0,-7-4-1,-6-5 0,-1 1 0,-3-5-1,1 2-1,2-3 1,4 1 0,1-4 0,8 1 0,3-2 0,6-3-1,4 1 1,5-5 0,6-4-1,5-1 0,14 1 0,-14-16 0,16 4 1,5-5-1,4-1 1,7-3-1,4-1 1,5-1 0,2-1 1,1 1-1,-2 2 1,-3 4 0,-4 1 0,-7 3-1,-9 1 1,-5 12-1,-19-11 0,-5 13 0,-5 3 0,-3 3-1,-2 2 1,1 3 0,5 3-1,7 0 1,8 2 0,11-1 0,8 0 0,6 4 1,5 2-1,-1 1 0,-1 4 0,-5 3 0,-7 3 0,-2 0 0,-4 1 0,-3-3 1,1-2 0,7-1 0,8-4 0,13-3 0,10-4-2,3-10-25,10-3-11,1-6-1,-6-13-2,-4-4 1,-37 18 39</inkml:trace>
</inkml:ink>
</file>

<file path=ppt/ink/ink7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0-10-05T20:41:36.239"/>
    </inkml:context>
    <inkml:brush xml:id="br0">
      <inkml:brushProperty name="width" value="0.05292" units="cm"/>
      <inkml:brushProperty name="height" value="0.05292" units="cm"/>
      <inkml:brushProperty name="color" value="#C0504D"/>
      <inkml:brushProperty name="fitToCurve" value="1"/>
    </inkml:brush>
  </inkml:definitions>
  <inkml:trace contextRef="#ctx0" brushRef="#br0">236 68 71,'9'-25'38,"1"3"0,-8 1 0,-2 21-29,-16-9-6,-1 25-1,-10 12 0,-6 18 0,-4 12-1,1 13 0,2 4 1,6 1-1,9-4 1,12-12-1,12-13 1,15-17 0,13-21 0,9-17 1,7-22 0,3-9 0,-2-17-1,-5-6 0,-10-4 0,-12-2-1,-15 6 0,-12 6 0,-13 13-2,-8 11 0,-6 12-2,-2 8-3,7 14-4,2 0-11,19 9-20,15 1 1,22 1-1,19-3 1</inkml:trace>
</inkml:ink>
</file>

<file path=ppt/ink/ink7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0-10-05T20:41:38.212"/>
    </inkml:context>
    <inkml:brush xml:id="br0">
      <inkml:brushProperty name="width" value="0.05292" units="cm"/>
      <inkml:brushProperty name="height" value="0.05292" units="cm"/>
      <inkml:brushProperty name="color" value="#C0504D"/>
      <inkml:brushProperty name="fitToCurve" value="1"/>
    </inkml:brush>
  </inkml:definitions>
  <inkml:trace contextRef="#ctx0" brushRef="#br0">55 30 13,'8'-11'28,"-8"11"2,7-11 2,-7 11-12,8-9-7,-8 9-2,0 0-4,0 0-2,3 10-1,-3-10-1,-3 21-3,3-6 1,-2 6 0,1 1-1,0 3 2,-1 5-2,0 1 1,0 2-1,0 1 0,0 3 0,0-1 1,1 1 0,-1 0 0,1-4 0,-1 0 0,0-1-1,1 0 1,-1-1 1,1 0-2,-1 1 1,2-1 0,0 0 0,2 2 0,-1-2 1,0 3-1,0-3 0,0 0 0,-2-4 0,1 1-1,-2 0 1,1-2 0,-1 2-1,0-3 0,2 2 0,-1 0 1,1 1-1,0 1 1,0-2 0,0 1 0,-1 1 0,0-1 0,-1-2 0,0 0-1,-1 1 1,1-1-1,0 0 0,-1-1 1,1-3-1,0 1 0,1 0 0,-1 1 0,1-2 0,0 0 0,-2 0 0,2-3 0,-1 2-1,1-3 1,0-2 0,0 0 0,-1-2 0,1 0 0,0-5 0,0 0 0,1-9 0,-2 16 0,2-16 0,-2 14 0,2-14 0,0 12 0,0-12-1,2 12 1,-2-12 0,0 0 0,7 11 1,-7-11-1,0 0 0,15 10 0,-15-10 0,15 3 0,-3-1-1,-2-4-2,5 3-5,-4-9-12,6 0-15,3-2 0,2-6-1,0-1 1</inkml:trace>
</inkml:ink>
</file>

<file path=ppt/ink/ink7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0-10-05T20:41:39.892"/>
    </inkml:context>
    <inkml:brush xml:id="br0">
      <inkml:brushProperty name="width" value="0.05292" units="cm"/>
      <inkml:brushProperty name="height" value="0.05292" units="cm"/>
      <inkml:brushProperty name="color" value="#C0504D"/>
      <inkml:brushProperty name="fitToCurve" value="1"/>
    </inkml:brush>
  </inkml:definitions>
  <inkml:trace contextRef="#ctx0" brushRef="#br0">2 297 41,'-6'11'32,"6"-11"2,0 0 0,11 0-17,-8-10-3,10 4-4,-3-10-1,7 3-3,-2-11 0,5 1-1,-3-6-2,4 2 0,-5-3 0,0 3 0,-5 1-2,-1 2 1,-2 7-1,-3 2 0,1 4-1,-6 11 1,2-10-1,-2 10 0,-1 9 0,2 4 1,-7 6 0,2 7-1,-3 7 0,2 6 1,-5 3-1,3 2 0,-3 2 1,2-1-1,2-3 0,-1-5 1,2-5-1,1-5 0,1-4-2,0-6 0,3-2-3,0-15-2,-4 20-6,4-20-15,-9 5-11,9-5 1,-9 5 0,9-5 2</inkml:trace>
</inkml:ink>
</file>

<file path=ppt/ink/ink7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0-10-05T20:41:40.301"/>
    </inkml:context>
    <inkml:brush xml:id="br0">
      <inkml:brushProperty name="width" value="0.05292" units="cm"/>
      <inkml:brushProperty name="height" value="0.05292" units="cm"/>
      <inkml:brushProperty name="color" value="#C0504D"/>
      <inkml:brushProperty name="fitToCurve" value="1"/>
    </inkml:brush>
  </inkml:definitions>
  <inkml:trace contextRef="#ctx0" brushRef="#br0">-5 77 63,'0'0'37,"-4"13"-1,4-13 3,12-4-20,12 3-6,-1-9-3,8 3-4,0-2 0,6 0-2,0-1-2,-3 1-1,-4 3-1,-7 0-1,-3 4-3,-6-2-3,3 7-13,-7-6-19,1 0 0,-11 3 0,20-13-1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1-09-29T20:53:29.383"/>
    </inkml:context>
    <inkml:brush xml:id="br0">
      <inkml:brushProperty name="width" value="0.05292" units="cm"/>
      <inkml:brushProperty name="height" value="0.05292" units="cm"/>
      <inkml:brushProperty name="color" value="#1F497D"/>
      <inkml:brushProperty name="fitToCurve" value="1"/>
    </inkml:brush>
  </inkml:definitions>
  <inkml:trace contextRef="#ctx0" brushRef="#br0">31 31 28,'0'0'22,"0"0"-1,-9 3-1,9-3-3,0 0-4,-13-6-4,13 6-4,0 0 0,0 0-1,-10-1 0,10 1-1,0 0 0,0 0 0,0 0 0,0 0 0,0 0 0,0 0-1,0 0 1,0 0-2,10 0 0,0 0 0,1 1 0,5-1 0,4-1-1,4 1 2,4-2-1,4 1 0,1-4 0,0 3 0,2-3 0,-2 2 0,-2 2 0,-4-2 0,-5 3 0,-5-1 0,-2 1 0,-5 1 0,-10-1 0,10 1-1,-10-1 1,0 0 0,0 0 0,0 0-1,0 0-1,0 0-1,0 0-3,0 0-5,0 0-23,9-4-3,-9 4-2,10-2 2</inkml:trace>
</inkml:ink>
</file>

<file path=ppt/ink/ink8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0-10-05T20:41:41.269"/>
    </inkml:context>
    <inkml:brush xml:id="br0">
      <inkml:brushProperty name="width" value="0.05292" units="cm"/>
      <inkml:brushProperty name="height" value="0.05292" units="cm"/>
      <inkml:brushProperty name="color" value="#C0504D"/>
      <inkml:brushProperty name="fitToCurve" value="1"/>
    </inkml:brush>
  </inkml:definitions>
  <inkml:trace contextRef="#ctx0" brushRef="#br0">0 0 2,'5'9'10,"7"3"-5,2-3-4,2-2-6,11 4-8</inkml:trace>
</inkml:ink>
</file>

<file path=ppt/ink/ink8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0-10-05T20:41:44.676"/>
    </inkml:context>
    <inkml:brush xml:id="br0">
      <inkml:brushProperty name="width" value="0.05292" units="cm"/>
      <inkml:brushProperty name="height" value="0.05292" units="cm"/>
      <inkml:brushProperty name="color" value="#C0504D"/>
      <inkml:brushProperty name="fitToCurve" value="1"/>
    </inkml:brush>
  </inkml:definitions>
  <inkml:trace contextRef="#ctx0" brushRef="#br0">30 230 21,'0'0'30,"-12"-8"4,12 8-4,-12-4-5,3-2-7,9 6-4,0 0-3,-1-11-2,5-1-3,7-1-2,5-6 0,5-2-2,1-6 1,4 3-1,-2-2-1,-2 3 1,-4 6-1,-2 3 0,-6 9-1,-10 5 1,8 21-1,-10 2 0,-3 10 0,-1 5 0,-2 5 0,-1 4 0,0 2 0,-1-4-1,1-1-1,-2-9-3,4-3-1,-8-12-5,10 0-5,-11-10-2,8-1 3,-7-8 3,15-1 5,-18 1 2,18-1 6,-11 5 5,11-5 7,0 12 1,0-12 1,15 17-4,-15-17-2,26 19-2,-9-14-3,3-3-4,4 0-9,-1-6-26,7-8 0,6-6 0,6-8-2</inkml:trace>
</inkml:ink>
</file>

<file path=ppt/ink/ink8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024" units="cm"/>
          <inkml:channel name="Y" type="integer" max="768" units="cm"/>
        </inkml:traceFormat>
        <inkml:channelProperties>
          <inkml:channelProperty channel="X" name="resolution" value="28.36565" units="1/cm"/>
          <inkml:channelProperty channel="Y" name="resolution" value="28.33948" units="1/cm"/>
        </inkml:channelProperties>
      </inkml:inkSource>
      <inkml:timestamp xml:id="ts0" timeString="2010-09-30T21:11:51.052"/>
    </inkml:context>
    <inkml:brush xml:id="br0">
      <inkml:brushProperty name="width" value="0.05292" units="cm"/>
      <inkml:brushProperty name="height" value="0.05292" units="cm"/>
      <inkml:brushProperty name="color" value="#C0504D"/>
      <inkml:brushProperty name="fitToCurve" value="1"/>
    </inkml:brush>
  </inkml:definitions>
  <inkml:trace contextRef="#ctx0" brushRef="#br0">8188 572,'0'0,"-24"0,-1 0,-25 0,-49 0,-74 0,-75 0,-50 0,-74 0,-75 0,26 0,-75 0,-123 0,24 70,0 24,347-47,-74 23,-25-23,74 1,1-1,-26 47,125-24,-26 0,1 1,25-23,24 21,0 2,0-24,1 47,24-24,99-23,-49-23,24 47,0-25,1 25,-1 0,26-1,-26 1,25 22,25-22,-25 23,25-23,-24 22,-1 26,25-26,-25-46,25 47,0 23,0-22,25-25,0 0,49-22,-24-25,49 1,25 22,123-22,-23-24,48 0,100 0,25 0,-150 0,224 0,-49 0,-75 0,-25 0,-49 0,-1 0,1 0,-50 0,50 0,49 0,-99 0,74 0,25 0,-74 0,-24 0,74 0,-1 0,50 0,0 0,0 0,124 0,-74 0,24 0,75 0,-75 0,1 0,48 0,-123 0,-74-47,-99 24,49-24,-50 23,-24-23,-75 0,-24 0,-25 24,-1-1,1-23,0 47,0-47,0 0,-1 0,-24-23,25-25,-25 48,25-46,-25-48,0 23,0-23,0 0,-50 24,-24 0,24-2,1 50,-50-50,-25 2,-50-24,26 24,-125-25,99 96,-123-96,24 49,1-1,24 0,0 0,50 23,24 1,1 23,24-24,0 1,-24 23,-1 23,1 1,-50-25,124 48,-100 0,26 0,-1 0,26 0,24 24,24 0,51-24,-1 23,26-23,-1 0</inkml:trace>
</inkml:ink>
</file>

<file path=ppt/ink/ink83.xml><?xml version="1.0" encoding="utf-8"?>
<inkml:ink xmlns:inkml="http://www.w3.org/2003/InkML">
  <inkml:definitions>
    <inkml:context xml:id="ctx0">
      <inkml:inkSource xml:id="inkSrc0">
        <inkml:traceFormat>
          <inkml:channel name="X" type="integer" max="1024" units="cm"/>
          <inkml:channel name="Y" type="integer" max="768" units="cm"/>
        </inkml:traceFormat>
        <inkml:channelProperties>
          <inkml:channelProperty channel="X" name="resolution" value="28.36565" units="1/cm"/>
          <inkml:channelProperty channel="Y" name="resolution" value="28.33948" units="1/cm"/>
        </inkml:channelProperties>
      </inkml:inkSource>
      <inkml:timestamp xml:id="ts0" timeString="2010-09-30T21:14:38.899"/>
    </inkml:context>
    <inkml:brush xml:id="br0">
      <inkml:brushProperty name="width" value="0.05292" units="cm"/>
      <inkml:brushProperty name="height" value="0.05292" units="cm"/>
      <inkml:brushProperty name="color" value="#C0504D"/>
      <inkml:brushProperty name="fitToCurve" value="1"/>
    </inkml:brush>
  </inkml:definitions>
  <inkml:trace contextRef="#ctx0" brushRef="#br0">0 81,'0'0,"0"0,0 0,25 0,49 0,1 0,49 0,49 0,26 0,-1 0,50 0,-124 0,124 0,-24 0,-1 0,-99 0,50 0,-1 0,-74 0,1 0,-26 0,0 0,26 0,-26 0,-24 0,24 0,-49 0,49 0,26 0,-26 0,25 0,25 0,-49 0,-1 0,0 0,26 0,-51 0,26 0,-1 0,1 0,-26 0,26 0,-1 0,50 0,-25 0,50 0,-50 0,25 0,0 0,-24 0,-1 0,0 0,0 0,-49-19,-1 19,1 0,0 0,-1 0,1-20,-1 20,1 0,24 0,-24-19,0 19,-1 0,1 0,0 0,-1 0,1-19,-1 19,1 0,0 0,49 0,-25 0,1 0,-26 0,1 0,-25 0,-1 0,-24 0</inkml:trace>
</inkml:ink>
</file>

<file path=ppt/ink/ink84.xml><?xml version="1.0" encoding="utf-8"?>
<inkml:ink xmlns:inkml="http://www.w3.org/2003/InkML">
  <inkml:definitions>
    <inkml:context xml:id="ctx0">
      <inkml:inkSource xml:id="inkSrc0">
        <inkml:traceFormat>
          <inkml:channel name="X" type="integer" max="1024" units="cm"/>
          <inkml:channel name="Y" type="integer" max="768" units="cm"/>
        </inkml:traceFormat>
        <inkml:channelProperties>
          <inkml:channelProperty channel="X" name="resolution" value="28.36565" units="1/cm"/>
          <inkml:channelProperty channel="Y" name="resolution" value="28.33948" units="1/cm"/>
        </inkml:channelProperties>
      </inkml:inkSource>
      <inkml:timestamp xml:id="ts0" timeString="2010-09-30T21:14:40.995"/>
    </inkml:context>
    <inkml:brush xml:id="br0">
      <inkml:brushProperty name="width" value="0.05292" units="cm"/>
      <inkml:brushProperty name="height" value="0.05292" units="cm"/>
      <inkml:brushProperty name="color" value="#C0504D"/>
      <inkml:brushProperty name="fitToCurve" value="1"/>
    </inkml:brush>
  </inkml:definitions>
  <inkml:trace contextRef="#ctx0" brushRef="#br0">152 1362,'0'0,"0"0,0 0,49 0,50 0,75 0,-1 0,0 0,100 0,-75 0,0 0,50 0,-50 0,-24 0,-1 0,-99 0,50 0,-25 0,-24 0,0 0,24 0,-25 0,25 0,-24 0,-1 0,0 0,1 0,-26 0,26 0,-1 0,-49 0,49 0,-49 0,-1 0,26 0,-25-23,0 23,24 0,-24-23,0 23,24 0,1 0,-1 0,1 0,24-24,-24 24,-1 0,1-23,-1 23,1 0,-25 0,-1-23,51 23,-51 0,26 0,-25 0,24 0,1-24,-25 24,-1 0,1-23,0 23,0 0,0 0,-1 0,1 0,0 0,0 0,-1 0,26 0,-50-23,25 23,-25 0,0 0,24-24,-24 24,25-23,0 23,-25 0,0-23,25 23,-25 0,25-22,-1 22,-24-24,0 1,25 0,0-1,-25 1,25 0,-25-1,0 1,0 0,24-1,-24 1,0 0,0-1,0 1,0 0,25-1,-25 1,0-24,0 47,0-46,0 22,0 1,0-24,0 24,0 0,0-24,-25 24,25 0,0 23,0-23,-24 0,24 0,-25 23,0-24,0 1,-24 0,24-1,-25 1,-24 0,25 23,-1-47,-74 47,75-23,-26 23,26 0,-1 0,1 0,-26 0,51 0,-26 0,-24 0,24 0,-24 0,-50 0,0 0,-24 0,24 0,25 0,-75 0,1 0,74 0,-75 0,26 0,48 0,-49 0,25 0,75 0,-51 0,-23 0,73 0,-24 0,49 0,-25 0,-24 0,49 0,1 0,-26 0,50 0,-25 0,-24 0,24 0,0 0,0 0,-49 0,49 0,-49 0,24 0,1 0,-1 0,26 0,-26 0,25 0,0 0,-24 0,24 0,0 0,-24 0,-1 0,1 0,-26 23,1-23,0 23,-25-23,24 0,26 24,-1-24,1 0,24 23,25-23,-25 0,0 0,25 23,-24-23,24 24,0-1,-25-23,25 23,-25 1,25-1,-25 0,1 23,24-23,0 24,0-1,0 24,-25-23,25 23,-25 0,0-23,25-1,0 48,0-71,-24 24,24-24,0 46,-25-46,25 24,-25-1,25 1,0-24,0 1,0-24,0 23,0-23,0 23,0 1,0-24,0 23,0-23,0 23,0 1,25-24,-25 0,25 0,-25 0,49 0,1 0,-1 0,1 0,-26 0,-24 0,25 0,0 0,-25 0,25 0,-25 0,0 0,0-24,25 1,-1 0,-24-24,25 24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1-09-29T20:53:27.762"/>
    </inkml:context>
    <inkml:brush xml:id="br0">
      <inkml:brushProperty name="width" value="0.05292" units="cm"/>
      <inkml:brushProperty name="height" value="0.05292" units="cm"/>
      <inkml:brushProperty name="color" value="#1F497D"/>
      <inkml:brushProperty name="fitToCurve" value="1"/>
    </inkml:brush>
  </inkml:definitions>
  <inkml:trace contextRef="#ctx0" brushRef="#br0">809 1404 4,'-14'-21'28,"7"8"2,-5-7 2,-1 0-13,3 4-3,-10-8-2,3 9-4,-11-7 0,2 9-2,-8-3-2,-2 7-2,-7 2-1,-4 5-2,-4 4 0,0 6 0,-4 4-1,0 9 0,0 6 0,4 6 0,1 8 0,7 7 0,5 7-1,9 2 1,12 7 0,9 1-1,10 0 1,9 2 0,15-5 1,10-1-1,8-7 0,11-5 1,4-6-1,8-7 1,3-7 0,5-12 0,-1-8 0,1-11 1,-2-12 0,-1-8 0,-8-13 0,-2-6 0,-11-16 1,-5-6 0,-12-8-1,-9-7 1,-14 0-1,-12-2 1,-11 5-1,-13 3 0,-11 8 0,-11 11 0,-8 10-1,-5 13-1,-3 7 0,-1 9-2,3 9-1,2 2-5,12 16-11,-1-2-21,13 9 0,5 2 0,13 6 0</inkml:trace>
  <inkml:trace contextRef="#ctx0" brushRef="#br0" timeOffset="2675">694 2682 11,'0'0'28,"-5"-15"0,0 5-8,5 10-2,-15-20-4,15 20-3,-19-22-1,9 15-3,-5-5-1,1 3-2,-4-1-1,1 1-2,-6 0 1,-1 1-2,-3 4 0,-3-1 0,0 0 1,-2 4-1,2 0 0,-1 3 0,1-2 0,3 4 0,3-2 0,5 2 0,0 2-1,2 0 1,1 3-1,4 0 1,0 3-1,2 3 1,2 1-1,-1 5 1,1-1 0,1 4 0,0 0 0,0 2 0,1 3-1,1 1 1,-1 2 0,0-1 0,-1 3 0,1-2 0,1-1 0,-1 2 0,0-3 0,1-1 1,-1-1 0,3-2-1,1 0 1,2-1-1,1-1 0,3-2 0,3 0 1,0 0-1,2-2 0,4 3 1,1-1 0,4 1 0,2-3 0,3 1-1,3 2 1,1-4-1,1 3 0,2-4 0,0 0 0,0-2 0,-1-1 2,2 0-2,0-6 1,3-1 0,-2-6 0,3-1 0,-2-4 0,3-4 0,-2-2 0,1-6 1,-1-3-1,1-1 1,-1-8-1,-1 0 1,-1-6 1,-1 1-2,-1-3 1,-1 1 0,-3 0-1,0-3 1,-2 2 0,-2 2-1,-6-2 0,-1 2 1,-5-2-1,-4 2 1,-7-3 0,-4 2-2,-8 0 2,-3-1-1,-6 5-1,-2-4 0,-4 4 0,-2 1 1,0 5-2,2 1 1,2 2 0,0 6-1,6 0-1,0 4-2,9 9-5,-5-8-19,16 10-10,-13 3 0,13-3-1</inkml:trace>
  <inkml:trace contextRef="#ctx0" brushRef="#br0" timeOffset="4249">1854 673 57,'-13'-11'35,"2"-9"1,2-7-1,-6-13-20,4-1-9,-8-13-1,-3-3-2,-11-6 0,-6-2-1,-8 0 0,-10 4-1,-9 4 0,-10 10-1,-10 9 0,-9 17 0,-9 15-1,-5 16 1,-3 20-1,-3 14 1,0 20 0,4 11 0,8 13 0,11 9 0,13 4 0,11 3 0,13-3 0,13-7 0,13-9-1,10-7 0,9-12 1,4-11-1,7-11-1,1-14-3,6-3-6,-7-13-18,-1-14-8,10 4 1,-4-18 1</inkml:trace>
  <inkml:trace contextRef="#ctx0" brushRef="#br0" timeOffset="5035">2084 2862 9,'0'0'28,"0"0"0,0 0-5,0 0-9,0 0-2,-15 10-4,15-10-2,-22 12-3,2-3 0,-7 3-2,-7 1 0,-8 3 1,-8 2-1,-5-1 1,-6-1 0,-4 2-1,2 0 2,-2-4-1,2 1 1,3-3-1,9-1 1,3-2-1,10 0 1,8-4-2,6-3-2,10 2-3,3-1-23,11-3-4,15 3-4,4-11 2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l">
              <a:defRPr sz="1300">
                <a:latin typeface="Arial" charset="0"/>
                <a:ea typeface="ＭＳ Ｐゴシック" pitchFamily="1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4963" y="0"/>
            <a:ext cx="3170237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>
              <a:defRPr sz="1300">
                <a:latin typeface="Arial" charset="0"/>
                <a:ea typeface="ＭＳ Ｐゴシック" pitchFamily="1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848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74725" y="4560888"/>
            <a:ext cx="5365750" cy="431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2355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1775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l">
              <a:defRPr sz="1300">
                <a:latin typeface="Arial" charset="0"/>
                <a:ea typeface="ＭＳ Ｐゴシック" pitchFamily="1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55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4963" y="9121775"/>
            <a:ext cx="3170237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>
              <a:defRPr sz="1300">
                <a:latin typeface="Arial" charset="0"/>
                <a:ea typeface="ＭＳ Ｐゴシック" pitchFamily="1" charset="-128"/>
              </a:defRPr>
            </a:lvl1pPr>
          </a:lstStyle>
          <a:p>
            <a:pPr>
              <a:defRPr/>
            </a:pPr>
            <a:fld id="{1596F79F-6579-423D-A5B9-8433BA572A0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268794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ＭＳ Ｐゴシック" pitchFamily="-106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0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2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3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4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5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6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7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8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9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1.xml"/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3.xml"/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4.xml"/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5.xml"/><Relationship Id="rId1" Type="http://schemas.openxmlformats.org/officeDocument/2006/relationships/notesMaster" Target="../notesMasters/notesMaster1.xml"/></Relationships>
</file>

<file path=ppt/notesSlides/_rels/notesSlide1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6.xml"/><Relationship Id="rId1" Type="http://schemas.openxmlformats.org/officeDocument/2006/relationships/notesMaster" Target="../notesMasters/notesMaster1.xml"/></Relationships>
</file>

<file path=ppt/notesSlides/_rels/notesSlide1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7.xml"/><Relationship Id="rId1" Type="http://schemas.openxmlformats.org/officeDocument/2006/relationships/notesMaster" Target="../notesMasters/notesMaster1.xml"/></Relationships>
</file>

<file path=ppt/notesSlides/_rels/notesSlide1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8.xml"/><Relationship Id="rId1" Type="http://schemas.openxmlformats.org/officeDocument/2006/relationships/notesMaster" Target="../notesMasters/notesMaster1.xml"/></Relationships>
</file>

<file path=ppt/notesSlides/_rels/notesSlide1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9.xml"/><Relationship Id="rId1" Type="http://schemas.openxmlformats.org/officeDocument/2006/relationships/notesMaster" Target="../notesMasters/notesMaster1.xml"/></Relationships>
</file>

<file path=ppt/notesSlides/_rels/notesSlide1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0.xml"/><Relationship Id="rId1" Type="http://schemas.openxmlformats.org/officeDocument/2006/relationships/notesMaster" Target="../notesMasters/notesMaster1.xml"/></Relationships>
</file>

<file path=ppt/notesSlides/_rels/notesSlide1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2.xml"/><Relationship Id="rId1" Type="http://schemas.openxmlformats.org/officeDocument/2006/relationships/notesMaster" Target="../notesMasters/notesMaster1.xml"/></Relationships>
</file>

<file path=ppt/notesSlides/_rels/notesSlide1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3.xml"/><Relationship Id="rId1" Type="http://schemas.openxmlformats.org/officeDocument/2006/relationships/notesMaster" Target="../notesMasters/notesMaster1.xml"/></Relationships>
</file>

<file path=ppt/notesSlides/_rels/notesSlide1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4.xml"/><Relationship Id="rId1" Type="http://schemas.openxmlformats.org/officeDocument/2006/relationships/notesMaster" Target="../notesMasters/notesMaster1.xml"/></Relationships>
</file>

<file path=ppt/notesSlides/_rels/notesSlide1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fld id="{036EA21D-0BF4-4F9B-B088-92F320C0B547}" type="slidenum">
              <a:rPr lang="en-US" sz="1300" smtClean="0">
                <a:latin typeface="Arial" pitchFamily="34" charset="0"/>
              </a:rPr>
              <a:pPr/>
              <a:t>1</a:t>
            </a:fld>
            <a:endParaRPr lang="en-US" sz="1300" smtClean="0">
              <a:latin typeface="Arial" pitchFamily="34" charset="0"/>
            </a:endParaRPr>
          </a:p>
        </p:txBody>
      </p:sp>
      <p:sp>
        <p:nvSpPr>
          <p:cNvPr id="149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4950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fld id="{6129D5EE-BD07-487F-A047-DB83FF5E559C}" type="slidenum">
              <a:rPr lang="en-US" sz="1300" smtClean="0">
                <a:latin typeface="Arial" pitchFamily="34" charset="0"/>
              </a:rPr>
              <a:pPr/>
              <a:t>10</a:t>
            </a:fld>
            <a:endParaRPr lang="en-US" sz="1300" smtClean="0">
              <a:latin typeface="Arial" pitchFamily="34" charset="0"/>
            </a:endParaRPr>
          </a:p>
        </p:txBody>
      </p:sp>
      <p:sp>
        <p:nvSpPr>
          <p:cNvPr id="154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4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fld id="{5DEBCBB3-4BB1-4320-AD64-742D26E9F8FF}" type="slidenum">
              <a:rPr lang="en-US" sz="1300" smtClean="0">
                <a:latin typeface="Arial" pitchFamily="34" charset="0"/>
              </a:rPr>
              <a:pPr/>
              <a:t>130</a:t>
            </a:fld>
            <a:endParaRPr lang="en-US" sz="1300" smtClean="0">
              <a:latin typeface="Arial" pitchFamily="34" charset="0"/>
            </a:endParaRPr>
          </a:p>
        </p:txBody>
      </p:sp>
      <p:sp>
        <p:nvSpPr>
          <p:cNvPr id="2426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4269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fld id="{2AFC6055-5313-43FB-86E8-8E029F45D850}" type="slidenum">
              <a:rPr lang="en-US" sz="1300" smtClean="0">
                <a:latin typeface="Arial" pitchFamily="34" charset="0"/>
              </a:rPr>
              <a:pPr/>
              <a:t>132</a:t>
            </a:fld>
            <a:endParaRPr lang="en-US" sz="1300" smtClean="0">
              <a:latin typeface="Arial" pitchFamily="34" charset="0"/>
            </a:endParaRPr>
          </a:p>
        </p:txBody>
      </p:sp>
      <p:sp>
        <p:nvSpPr>
          <p:cNvPr id="243715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43716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7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fld id="{460463FA-9DE7-435C-8D46-78F87115D580}" type="slidenum">
              <a:rPr lang="en-US" sz="1300" smtClean="0">
                <a:latin typeface="Arial" pitchFamily="34" charset="0"/>
              </a:rPr>
              <a:pPr/>
              <a:t>133</a:t>
            </a:fld>
            <a:endParaRPr lang="en-US" sz="1300" smtClean="0">
              <a:latin typeface="Arial" pitchFamily="34" charset="0"/>
            </a:endParaRPr>
          </a:p>
        </p:txBody>
      </p:sp>
      <p:sp>
        <p:nvSpPr>
          <p:cNvPr id="244739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44740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fld id="{63FF4ABE-A911-420B-875C-176481C6A9DC}" type="slidenum">
              <a:rPr lang="en-US" sz="1300" smtClean="0">
                <a:latin typeface="Arial" pitchFamily="34" charset="0"/>
              </a:rPr>
              <a:pPr/>
              <a:t>134</a:t>
            </a:fld>
            <a:endParaRPr lang="en-US" sz="1300" smtClean="0">
              <a:latin typeface="Arial" pitchFamily="34" charset="0"/>
            </a:endParaRPr>
          </a:p>
        </p:txBody>
      </p:sp>
      <p:sp>
        <p:nvSpPr>
          <p:cNvPr id="245763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45764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7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fld id="{41B8B589-AF1E-491C-8DB2-719F07C9892C}" type="slidenum">
              <a:rPr lang="en-US" sz="1300" smtClean="0">
                <a:latin typeface="Arial" pitchFamily="34" charset="0"/>
              </a:rPr>
              <a:pPr/>
              <a:t>135</a:t>
            </a:fld>
            <a:endParaRPr lang="en-US" sz="1300" smtClean="0">
              <a:latin typeface="Arial" pitchFamily="34" charset="0"/>
            </a:endParaRPr>
          </a:p>
        </p:txBody>
      </p:sp>
      <p:sp>
        <p:nvSpPr>
          <p:cNvPr id="246787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46788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8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fld id="{F4C0DA35-6DC4-4C1D-983C-A931A1BA414C}" type="slidenum">
              <a:rPr lang="en-US" sz="1300" smtClean="0">
                <a:latin typeface="Arial" pitchFamily="34" charset="0"/>
              </a:rPr>
              <a:pPr/>
              <a:t>136</a:t>
            </a:fld>
            <a:endParaRPr lang="en-US" sz="1300" smtClean="0">
              <a:latin typeface="Arial" pitchFamily="34" charset="0"/>
            </a:endParaRPr>
          </a:p>
        </p:txBody>
      </p:sp>
      <p:sp>
        <p:nvSpPr>
          <p:cNvPr id="247811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47812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8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fld id="{6AB996A7-96AD-4CBC-9480-047024B227F2}" type="slidenum">
              <a:rPr lang="en-US" sz="1300" smtClean="0">
                <a:latin typeface="Arial" pitchFamily="34" charset="0"/>
              </a:rPr>
              <a:pPr/>
              <a:t>137</a:t>
            </a:fld>
            <a:endParaRPr lang="en-US" sz="1300" smtClean="0">
              <a:latin typeface="Arial" pitchFamily="34" charset="0"/>
            </a:endParaRPr>
          </a:p>
        </p:txBody>
      </p:sp>
      <p:sp>
        <p:nvSpPr>
          <p:cNvPr id="248835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48836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8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fld id="{209F72AC-268C-4654-BBBB-C7D8E8E39F43}" type="slidenum">
              <a:rPr lang="en-US" sz="1300" smtClean="0">
                <a:latin typeface="Arial" pitchFamily="34" charset="0"/>
              </a:rPr>
              <a:pPr/>
              <a:t>138</a:t>
            </a:fld>
            <a:endParaRPr lang="en-US" sz="1300" smtClean="0">
              <a:latin typeface="Arial" pitchFamily="34" charset="0"/>
            </a:endParaRPr>
          </a:p>
        </p:txBody>
      </p:sp>
      <p:sp>
        <p:nvSpPr>
          <p:cNvPr id="249859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49860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8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fld id="{11429330-FECD-48C3-A74E-C07675811993}" type="slidenum">
              <a:rPr lang="en-US" sz="1300" smtClean="0">
                <a:latin typeface="Arial" pitchFamily="34" charset="0"/>
              </a:rPr>
              <a:pPr/>
              <a:t>139</a:t>
            </a:fld>
            <a:endParaRPr lang="en-US" sz="1300" smtClean="0">
              <a:latin typeface="Arial" pitchFamily="34" charset="0"/>
            </a:endParaRPr>
          </a:p>
        </p:txBody>
      </p:sp>
      <p:sp>
        <p:nvSpPr>
          <p:cNvPr id="2508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5088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9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fld id="{2C0B6C8E-2E96-4578-AA38-A9E5C92414C9}" type="slidenum">
              <a:rPr lang="en-US" sz="1300" smtClean="0">
                <a:latin typeface="Arial" pitchFamily="34" charset="0"/>
              </a:rPr>
              <a:pPr/>
              <a:t>140</a:t>
            </a:fld>
            <a:endParaRPr lang="en-US" sz="1300" smtClean="0">
              <a:latin typeface="Arial" pitchFamily="34" charset="0"/>
            </a:endParaRPr>
          </a:p>
        </p:txBody>
      </p:sp>
      <p:sp>
        <p:nvSpPr>
          <p:cNvPr id="2519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5190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fld id="{CDF4B670-A1D9-4365-AC7C-A97B407DD8F2}" type="slidenum">
              <a:rPr lang="en-US" sz="1300" smtClean="0">
                <a:solidFill>
                  <a:srgbClr val="000000"/>
                </a:solidFill>
                <a:latin typeface="Arial" pitchFamily="34" charset="0"/>
              </a:rPr>
              <a:pPr/>
              <a:t>11</a:t>
            </a:fld>
            <a:endParaRPr lang="en-US" sz="1300" smtClean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57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5770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fld id="{198D4E8B-8CF0-4E74-9E47-54CF985783EB}" type="slidenum">
              <a:rPr lang="en-US" sz="1300" smtClean="0">
                <a:latin typeface="Arial" pitchFamily="34" charset="0"/>
              </a:rPr>
              <a:pPr/>
              <a:t>141</a:t>
            </a:fld>
            <a:endParaRPr lang="en-US" sz="1300" smtClean="0">
              <a:latin typeface="Arial" pitchFamily="34" charset="0"/>
            </a:endParaRPr>
          </a:p>
        </p:txBody>
      </p:sp>
      <p:sp>
        <p:nvSpPr>
          <p:cNvPr id="2529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5293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9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fld id="{59BC4937-846B-4384-B2B2-DFC315CA9B53}" type="slidenum">
              <a:rPr lang="en-US" sz="1300" smtClean="0">
                <a:latin typeface="Arial" pitchFamily="34" charset="0"/>
              </a:rPr>
              <a:pPr/>
              <a:t>143</a:t>
            </a:fld>
            <a:endParaRPr lang="en-US" sz="1300" smtClean="0">
              <a:latin typeface="Arial" pitchFamily="34" charset="0"/>
            </a:endParaRPr>
          </a:p>
        </p:txBody>
      </p:sp>
      <p:sp>
        <p:nvSpPr>
          <p:cNvPr id="2539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5395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9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fld id="{2C1C93E3-AF50-4F6A-AE8E-FA55935648E4}" type="slidenum">
              <a:rPr lang="en-US" sz="1300" smtClean="0">
                <a:latin typeface="Arial" pitchFamily="34" charset="0"/>
              </a:rPr>
              <a:pPr/>
              <a:t>144</a:t>
            </a:fld>
            <a:endParaRPr lang="en-US" sz="1300" smtClean="0">
              <a:latin typeface="Arial" pitchFamily="34" charset="0"/>
            </a:endParaRPr>
          </a:p>
        </p:txBody>
      </p:sp>
      <p:sp>
        <p:nvSpPr>
          <p:cNvPr id="2549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5498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fld id="{478A6B0C-3383-492D-B294-2065377A8C8B}" type="slidenum">
              <a:rPr lang="en-US" sz="1300" smtClean="0">
                <a:latin typeface="Arial" pitchFamily="34" charset="0"/>
              </a:rPr>
              <a:pPr/>
              <a:t>145</a:t>
            </a:fld>
            <a:endParaRPr lang="en-US" sz="1300" smtClean="0">
              <a:latin typeface="Arial" pitchFamily="34" charset="0"/>
            </a:endParaRPr>
          </a:p>
        </p:txBody>
      </p:sp>
      <p:sp>
        <p:nvSpPr>
          <p:cNvPr id="2560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5600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0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fld id="{4325E57D-8A30-4386-AFE6-EB7428BCD2AF}" type="slidenum">
              <a:rPr lang="en-US" sz="1300" smtClean="0">
                <a:latin typeface="Arial" pitchFamily="34" charset="0"/>
              </a:rPr>
              <a:pPr/>
              <a:t>146</a:t>
            </a:fld>
            <a:endParaRPr lang="en-US" sz="1300" smtClean="0">
              <a:latin typeface="Arial" pitchFamily="34" charset="0"/>
            </a:endParaRPr>
          </a:p>
        </p:txBody>
      </p:sp>
      <p:sp>
        <p:nvSpPr>
          <p:cNvPr id="2570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70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0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fld id="{88C70136-7BB1-4381-95A3-9B902FAF2123}" type="slidenum">
              <a:rPr lang="en-US" sz="1300" smtClean="0">
                <a:latin typeface="Arial" pitchFamily="34" charset="0"/>
              </a:rPr>
              <a:pPr/>
              <a:t>147</a:t>
            </a:fld>
            <a:endParaRPr lang="en-US" sz="1300" smtClean="0">
              <a:latin typeface="Arial" pitchFamily="34" charset="0"/>
            </a:endParaRPr>
          </a:p>
        </p:txBody>
      </p:sp>
      <p:sp>
        <p:nvSpPr>
          <p:cNvPr id="2580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80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0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fld id="{B4792B53-7855-4ABE-A9E3-A2A76E7DD05C}" type="slidenum">
              <a:rPr lang="en-US" sz="1300" smtClean="0">
                <a:latin typeface="Arial" pitchFamily="34" charset="0"/>
              </a:rPr>
              <a:pPr/>
              <a:t>148</a:t>
            </a:fld>
            <a:endParaRPr lang="en-US" sz="1300" smtClean="0">
              <a:latin typeface="Arial" pitchFamily="34" charset="0"/>
            </a:endParaRPr>
          </a:p>
        </p:txBody>
      </p:sp>
      <p:sp>
        <p:nvSpPr>
          <p:cNvPr id="2590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5907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0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fld id="{EB687096-3D02-4BFB-A8F1-FE54F5A0AE56}" type="slidenum">
              <a:rPr lang="en-US" sz="1300" smtClean="0">
                <a:latin typeface="Arial" pitchFamily="34" charset="0"/>
              </a:rPr>
              <a:pPr/>
              <a:t>149</a:t>
            </a:fld>
            <a:endParaRPr lang="en-US" sz="1300" smtClean="0">
              <a:latin typeface="Arial" pitchFamily="34" charset="0"/>
            </a:endParaRPr>
          </a:p>
        </p:txBody>
      </p:sp>
      <p:sp>
        <p:nvSpPr>
          <p:cNvPr id="260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6010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1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fld id="{E99A59AF-0EB0-4B8E-9599-F65A241630A2}" type="slidenum">
              <a:rPr lang="en-US" sz="1300" smtClean="0">
                <a:latin typeface="Arial" pitchFamily="34" charset="0"/>
              </a:rPr>
              <a:pPr/>
              <a:t>150</a:t>
            </a:fld>
            <a:endParaRPr lang="en-US" sz="1300" smtClean="0">
              <a:latin typeface="Arial" pitchFamily="34" charset="0"/>
            </a:endParaRPr>
          </a:p>
        </p:txBody>
      </p:sp>
      <p:sp>
        <p:nvSpPr>
          <p:cNvPr id="261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11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fld id="{CAECF3E6-DFEA-4E94-9879-505C9C21FC3A}" type="slidenum">
              <a:rPr lang="en-US" sz="1300" smtClean="0">
                <a:latin typeface="Arial" pitchFamily="34" charset="0"/>
              </a:rPr>
              <a:pPr/>
              <a:t>151</a:t>
            </a:fld>
            <a:endParaRPr lang="en-US" sz="1300" smtClean="0">
              <a:latin typeface="Arial" pitchFamily="34" charset="0"/>
            </a:endParaRPr>
          </a:p>
        </p:txBody>
      </p:sp>
      <p:sp>
        <p:nvSpPr>
          <p:cNvPr id="262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2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fld id="{99106A6D-CF9B-46AA-BCBE-FB869748C3E9}" type="slidenum">
              <a:rPr lang="en-US" sz="1300" smtClean="0">
                <a:solidFill>
                  <a:srgbClr val="000000"/>
                </a:solidFill>
                <a:latin typeface="Arial" pitchFamily="34" charset="0"/>
              </a:rPr>
              <a:pPr/>
              <a:t>12</a:t>
            </a:fld>
            <a:endParaRPr lang="en-US" sz="1300" smtClean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60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077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fld id="{3E481BD8-4B24-4440-AB18-F4E21D37A5AC}" type="slidenum">
              <a:rPr lang="en-US" sz="1300" smtClean="0">
                <a:latin typeface="Arial" pitchFamily="34" charset="0"/>
              </a:rPr>
              <a:pPr/>
              <a:t>152</a:t>
            </a:fld>
            <a:endParaRPr lang="en-US" sz="1300" smtClean="0">
              <a:latin typeface="Arial" pitchFamily="34" charset="0"/>
            </a:endParaRPr>
          </a:p>
        </p:txBody>
      </p:sp>
      <p:sp>
        <p:nvSpPr>
          <p:cNvPr id="263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31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fld id="{2F4AFC1A-B385-47E9-BE3E-2C1D794C13CB}" type="slidenum">
              <a:rPr lang="en-US" sz="1300" smtClean="0">
                <a:latin typeface="Arial" pitchFamily="34" charset="0"/>
              </a:rPr>
              <a:pPr/>
              <a:t>153</a:t>
            </a:fld>
            <a:endParaRPr lang="en-US" sz="1300" smtClean="0">
              <a:latin typeface="Arial" pitchFamily="34" charset="0"/>
            </a:endParaRPr>
          </a:p>
        </p:txBody>
      </p:sp>
      <p:sp>
        <p:nvSpPr>
          <p:cNvPr id="264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41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2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fld id="{B017942C-E6AF-4A21-AB22-AD185A319AB8}" type="slidenum">
              <a:rPr lang="en-US" sz="1300" smtClean="0">
                <a:latin typeface="Arial" pitchFamily="34" charset="0"/>
              </a:rPr>
              <a:pPr/>
              <a:t>154</a:t>
            </a:fld>
            <a:endParaRPr lang="en-US" sz="1300" smtClean="0">
              <a:latin typeface="Arial" pitchFamily="34" charset="0"/>
            </a:endParaRPr>
          </a:p>
        </p:txBody>
      </p:sp>
      <p:sp>
        <p:nvSpPr>
          <p:cNvPr id="265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52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fld id="{DA8D1CA9-7525-4E65-ADDD-23166BF7D2E9}" type="slidenum">
              <a:rPr lang="en-US" sz="1300" smtClean="0">
                <a:latin typeface="Arial" pitchFamily="34" charset="0"/>
              </a:rPr>
              <a:pPr/>
              <a:t>155</a:t>
            </a:fld>
            <a:endParaRPr lang="en-US" sz="1300" smtClean="0">
              <a:latin typeface="Arial" pitchFamily="34" charset="0"/>
            </a:endParaRPr>
          </a:p>
        </p:txBody>
      </p:sp>
      <p:sp>
        <p:nvSpPr>
          <p:cNvPr id="266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smtClean="0">
                <a:latin typeface="Arial" pitchFamily="34" charset="0"/>
              </a:rPr>
              <a:t>in 1970 - he was moved to an attic room in a student dormatory at MSU! The new univ. rector felt that computer design was not a real science and sought to get rid of Nikolai Brusentsov - also, there had been inquiries from foreign interests, but those were never filled…</a:t>
            </a:r>
          </a:p>
          <a:p>
            <a:pPr eaLnBrk="1" hangingPunct="1"/>
            <a:r>
              <a:rPr lang="en-US" smtClean="0">
                <a:latin typeface="Arial" pitchFamily="34" charset="0"/>
              </a:rPr>
              <a:t>He continued working at MSU until very recently (how recently?)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fld id="{D11A3B18-2A9E-4B5D-83BF-B3B7E6662FA3}" type="slidenum">
              <a:rPr lang="en-US" sz="1300" smtClean="0">
                <a:solidFill>
                  <a:srgbClr val="000000"/>
                </a:solidFill>
                <a:latin typeface="Arial" pitchFamily="34" charset="0"/>
              </a:rPr>
              <a:pPr/>
              <a:t>13</a:t>
            </a:fld>
            <a:endParaRPr lang="en-US" sz="1300" smtClean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61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179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 smtClean="0">
                <a:latin typeface="Arial" pitchFamily="34" charset="0"/>
              </a:rPr>
              <a:t>http://www.mortati.com/glusker/fowler/fowlerbio.htm</a:t>
            </a:r>
          </a:p>
          <a:p>
            <a:pPr eaLnBrk="1" hangingPunct="1"/>
            <a:r>
              <a:rPr lang="en-US" smtClean="0">
                <a:latin typeface="Arial" pitchFamily="34" charset="0"/>
              </a:rPr>
              <a:t>"In the 1830’s, Fowler was Treasurer of the Poor Law Union. This job required a considerable number of repetitive monetary calculations, made more complex by the pre-decimal British currency."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fld id="{80843EAE-D9B4-430F-90C9-295FDC5A6AB2}" type="slidenum">
              <a:rPr lang="en-US" sz="1300" smtClean="0">
                <a:solidFill>
                  <a:srgbClr val="000000"/>
                </a:solidFill>
                <a:latin typeface="Arial" pitchFamily="34" charset="0"/>
              </a:rPr>
              <a:pPr/>
              <a:t>14</a:t>
            </a:fld>
            <a:endParaRPr lang="en-US" sz="1300" smtClean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63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384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fld id="{979C8D4D-E1CE-44A0-B30D-088B37CD3072}" type="slidenum">
              <a:rPr lang="en-US" sz="1300" smtClean="0">
                <a:latin typeface="Arial" pitchFamily="34" charset="0"/>
              </a:rPr>
              <a:pPr/>
              <a:t>31</a:t>
            </a:fld>
            <a:endParaRPr lang="en-US" sz="1300" smtClean="0">
              <a:latin typeface="Arial" pitchFamily="34" charset="0"/>
            </a:endParaRPr>
          </a:p>
        </p:txBody>
      </p:sp>
      <p:sp>
        <p:nvSpPr>
          <p:cNvPr id="166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691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fld id="{2E2C6A5B-0259-4AAF-AD0D-449F9D2F5568}" type="slidenum">
              <a:rPr lang="en-US" sz="1300" smtClean="0">
                <a:latin typeface="Arial" pitchFamily="34" charset="0"/>
              </a:rPr>
              <a:pPr/>
              <a:t>32</a:t>
            </a:fld>
            <a:endParaRPr lang="en-US" sz="1300" smtClean="0">
              <a:latin typeface="Arial" pitchFamily="34" charset="0"/>
            </a:endParaRPr>
          </a:p>
        </p:txBody>
      </p:sp>
      <p:sp>
        <p:nvSpPr>
          <p:cNvPr id="167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794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fld id="{AC8013CA-3FD9-4AE8-BE4E-B2FD6A45B495}" type="slidenum">
              <a:rPr lang="en-US" sz="1300" smtClean="0">
                <a:latin typeface="Arial" pitchFamily="34" charset="0"/>
              </a:rPr>
              <a:pPr/>
              <a:t>33</a:t>
            </a:fld>
            <a:endParaRPr lang="en-US" sz="1300" smtClean="0">
              <a:latin typeface="Arial" pitchFamily="34" charset="0"/>
            </a:endParaRPr>
          </a:p>
        </p:txBody>
      </p:sp>
      <p:sp>
        <p:nvSpPr>
          <p:cNvPr id="169987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9988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fld id="{AC8013CA-3FD9-4AE8-BE4E-B2FD6A45B495}" type="slidenum">
              <a:rPr lang="en-US" sz="1300" smtClean="0">
                <a:latin typeface="Arial" pitchFamily="34" charset="0"/>
              </a:rPr>
              <a:pPr/>
              <a:t>34</a:t>
            </a:fld>
            <a:endParaRPr lang="en-US" sz="1300" smtClean="0">
              <a:latin typeface="Arial" pitchFamily="34" charset="0"/>
            </a:endParaRPr>
          </a:p>
        </p:txBody>
      </p:sp>
      <p:sp>
        <p:nvSpPr>
          <p:cNvPr id="169987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9988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fld id="{AC8013CA-3FD9-4AE8-BE4E-B2FD6A45B495}" type="slidenum">
              <a:rPr lang="en-US" sz="1300" smtClean="0">
                <a:latin typeface="Arial" pitchFamily="34" charset="0"/>
              </a:rPr>
              <a:pPr/>
              <a:t>35</a:t>
            </a:fld>
            <a:endParaRPr lang="en-US" sz="1300" smtClean="0">
              <a:latin typeface="Arial" pitchFamily="34" charset="0"/>
            </a:endParaRPr>
          </a:p>
        </p:txBody>
      </p:sp>
      <p:sp>
        <p:nvSpPr>
          <p:cNvPr id="169987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9988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fld id="{036EA21D-0BF4-4F9B-B088-92F320C0B547}" type="slidenum">
              <a:rPr lang="en-US" sz="1300" smtClean="0">
                <a:latin typeface="Arial" pitchFamily="34" charset="0"/>
              </a:rPr>
              <a:pPr/>
              <a:t>2</a:t>
            </a:fld>
            <a:endParaRPr lang="en-US" sz="1300" smtClean="0">
              <a:latin typeface="Arial" pitchFamily="34" charset="0"/>
            </a:endParaRPr>
          </a:p>
        </p:txBody>
      </p:sp>
      <p:sp>
        <p:nvSpPr>
          <p:cNvPr id="149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4950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fld id="{2AC9ED3C-76B4-464B-9C24-21CC09BF578B}" type="slidenum">
              <a:rPr lang="en-US" sz="1300" smtClean="0">
                <a:latin typeface="Arial" pitchFamily="34" charset="0"/>
              </a:rPr>
              <a:pPr/>
              <a:t>36</a:t>
            </a:fld>
            <a:endParaRPr lang="en-US" sz="1300" smtClean="0">
              <a:latin typeface="Arial" pitchFamily="34" charset="0"/>
            </a:endParaRPr>
          </a:p>
        </p:txBody>
      </p:sp>
      <p:sp>
        <p:nvSpPr>
          <p:cNvPr id="171011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71012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fld id="{7D6AB801-18D3-4A17-983E-2C7370C1B730}" type="slidenum">
              <a:rPr lang="en-US" sz="1300" smtClean="0">
                <a:latin typeface="Arial" pitchFamily="34" charset="0"/>
              </a:rPr>
              <a:pPr/>
              <a:t>37</a:t>
            </a:fld>
            <a:endParaRPr lang="en-US" sz="1300" smtClean="0">
              <a:latin typeface="Arial" pitchFamily="34" charset="0"/>
            </a:endParaRPr>
          </a:p>
        </p:txBody>
      </p:sp>
      <p:sp>
        <p:nvSpPr>
          <p:cNvPr id="164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486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fld id="{58540C54-D3AD-40E8-A369-902A47A9766C}" type="slidenum">
              <a:rPr lang="en-US" sz="1300" smtClean="0">
                <a:latin typeface="Arial" pitchFamily="34" charset="0"/>
              </a:rPr>
              <a:pPr/>
              <a:t>38</a:t>
            </a:fld>
            <a:endParaRPr lang="en-US" sz="1300" smtClean="0">
              <a:latin typeface="Arial" pitchFamily="34" charset="0"/>
            </a:endParaRPr>
          </a:p>
        </p:txBody>
      </p:sp>
      <p:sp>
        <p:nvSpPr>
          <p:cNvPr id="165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589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fld id="{58FBA75F-7BB3-46E8-8506-A642A7A57D27}" type="slidenum">
              <a:rPr lang="en-US" sz="1300" smtClean="0">
                <a:latin typeface="Arial" pitchFamily="34" charset="0"/>
              </a:rPr>
              <a:pPr/>
              <a:t>39</a:t>
            </a:fld>
            <a:endParaRPr lang="en-US" sz="1300" smtClean="0">
              <a:latin typeface="Arial" pitchFamily="34" charset="0"/>
            </a:endParaRPr>
          </a:p>
        </p:txBody>
      </p:sp>
      <p:sp>
        <p:nvSpPr>
          <p:cNvPr id="176131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76132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fld id="{484ECA2C-D588-4CCE-AD90-C741B99F673B}" type="slidenum">
              <a:rPr lang="en-US" sz="1300" smtClean="0">
                <a:latin typeface="Arial" pitchFamily="34" charset="0"/>
              </a:rPr>
              <a:pPr/>
              <a:t>40</a:t>
            </a:fld>
            <a:endParaRPr lang="en-US" sz="1300" smtClean="0">
              <a:latin typeface="Arial" pitchFamily="34" charset="0"/>
            </a:endParaRPr>
          </a:p>
        </p:txBody>
      </p:sp>
      <p:sp>
        <p:nvSpPr>
          <p:cNvPr id="172035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72036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fld id="{E168ABED-D10D-45EC-B8B2-E8344AAEA9F9}" type="slidenum">
              <a:rPr lang="en-US" sz="1300" smtClean="0">
                <a:latin typeface="Arial" pitchFamily="34" charset="0"/>
              </a:rPr>
              <a:pPr/>
              <a:t>41</a:t>
            </a:fld>
            <a:endParaRPr lang="en-US" sz="1300" smtClean="0">
              <a:latin typeface="Arial" pitchFamily="34" charset="0"/>
            </a:endParaRPr>
          </a:p>
        </p:txBody>
      </p:sp>
      <p:sp>
        <p:nvSpPr>
          <p:cNvPr id="173059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73060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fld id="{B32F50D5-9948-4246-A95A-580C25F1FFBF}" type="slidenum">
              <a:rPr lang="en-US" sz="1300" smtClean="0">
                <a:latin typeface="Arial" pitchFamily="34" charset="0"/>
              </a:rPr>
              <a:pPr/>
              <a:t>42</a:t>
            </a:fld>
            <a:endParaRPr lang="en-US" sz="1300" smtClean="0">
              <a:latin typeface="Arial" pitchFamily="34" charset="0"/>
            </a:endParaRPr>
          </a:p>
        </p:txBody>
      </p:sp>
      <p:sp>
        <p:nvSpPr>
          <p:cNvPr id="174083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74084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fld id="{FCD066B4-5EFB-432E-8FB9-F3EB99B83DB4}" type="slidenum">
              <a:rPr lang="en-US" sz="1300" smtClean="0">
                <a:latin typeface="Arial" pitchFamily="34" charset="0"/>
              </a:rPr>
              <a:pPr/>
              <a:t>43</a:t>
            </a:fld>
            <a:endParaRPr lang="en-US" sz="1300" smtClean="0">
              <a:latin typeface="Arial" pitchFamily="34" charset="0"/>
            </a:endParaRPr>
          </a:p>
        </p:txBody>
      </p:sp>
      <p:sp>
        <p:nvSpPr>
          <p:cNvPr id="175107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75108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fld id="{D6D9562D-5E45-4D8A-B575-CF0A1AFC45E8}" type="slidenum">
              <a:rPr lang="en-US" sz="1300" smtClean="0">
                <a:latin typeface="Arial" pitchFamily="34" charset="0"/>
              </a:rPr>
              <a:pPr/>
              <a:t>44</a:t>
            </a:fld>
            <a:endParaRPr lang="en-US" sz="1300" smtClean="0">
              <a:latin typeface="Arial" pitchFamily="34" charset="0"/>
            </a:endParaRPr>
          </a:p>
        </p:txBody>
      </p:sp>
      <p:sp>
        <p:nvSpPr>
          <p:cNvPr id="177155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77156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fld id="{2D30056E-DFDF-40E9-A356-85DECFDAD512}" type="slidenum">
              <a:rPr lang="en-US" sz="1300" smtClean="0">
                <a:latin typeface="Arial" pitchFamily="34" charset="0"/>
              </a:rPr>
              <a:pPr/>
              <a:t>45</a:t>
            </a:fld>
            <a:endParaRPr lang="en-US" sz="1300" smtClean="0">
              <a:latin typeface="Arial" pitchFamily="34" charset="0"/>
            </a:endParaRPr>
          </a:p>
        </p:txBody>
      </p:sp>
      <p:sp>
        <p:nvSpPr>
          <p:cNvPr id="178179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78180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fld id="{29793FE0-B770-4E45-AD15-F6ABB261F93B}" type="slidenum">
              <a:rPr lang="en-US" sz="1300" smtClean="0">
                <a:latin typeface="Arial" pitchFamily="34" charset="0"/>
              </a:rPr>
              <a:pPr/>
              <a:t>3</a:t>
            </a:fld>
            <a:endParaRPr lang="en-US" sz="1300" smtClean="0">
              <a:latin typeface="Arial" pitchFamily="34" charset="0"/>
            </a:endParaRPr>
          </a:p>
        </p:txBody>
      </p:sp>
      <p:sp>
        <p:nvSpPr>
          <p:cNvPr id="152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25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fld id="{434E8F1E-CC26-4903-AE9B-84F95C195D09}" type="slidenum">
              <a:rPr lang="en-US" sz="1300" smtClean="0">
                <a:latin typeface="Arial" pitchFamily="34" charset="0"/>
              </a:rPr>
              <a:pPr/>
              <a:t>46</a:t>
            </a:fld>
            <a:endParaRPr lang="en-US" sz="1300" smtClean="0">
              <a:latin typeface="Arial" pitchFamily="34" charset="0"/>
            </a:endParaRPr>
          </a:p>
        </p:txBody>
      </p:sp>
      <p:sp>
        <p:nvSpPr>
          <p:cNvPr id="179203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79204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fld id="{3911DFAC-D53F-4BE2-A5E2-5742FB07F768}" type="slidenum">
              <a:rPr lang="en-US" sz="1300" smtClean="0">
                <a:latin typeface="Arial" pitchFamily="34" charset="0"/>
              </a:rPr>
              <a:pPr/>
              <a:t>47</a:t>
            </a:fld>
            <a:endParaRPr lang="en-US" sz="1300" smtClean="0">
              <a:latin typeface="Arial" pitchFamily="34" charset="0"/>
            </a:endParaRPr>
          </a:p>
        </p:txBody>
      </p:sp>
      <p:sp>
        <p:nvSpPr>
          <p:cNvPr id="180227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80228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fld id="{3911DFAC-D53F-4BE2-A5E2-5742FB07F768}" type="slidenum">
              <a:rPr lang="en-US" sz="1300" smtClean="0">
                <a:latin typeface="Arial" pitchFamily="34" charset="0"/>
              </a:rPr>
              <a:pPr/>
              <a:t>48</a:t>
            </a:fld>
            <a:endParaRPr lang="en-US" sz="1300" smtClean="0">
              <a:latin typeface="Arial" pitchFamily="34" charset="0"/>
            </a:endParaRPr>
          </a:p>
        </p:txBody>
      </p:sp>
      <p:sp>
        <p:nvSpPr>
          <p:cNvPr id="180227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80228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fld id="{58FBA75F-7BB3-46E8-8506-A642A7A57D27}" type="slidenum">
              <a:rPr lang="en-US" sz="1300" smtClean="0">
                <a:latin typeface="Arial" pitchFamily="34" charset="0"/>
              </a:rPr>
              <a:pPr/>
              <a:t>49</a:t>
            </a:fld>
            <a:endParaRPr lang="en-US" sz="1300" smtClean="0">
              <a:latin typeface="Arial" pitchFamily="34" charset="0"/>
            </a:endParaRPr>
          </a:p>
        </p:txBody>
      </p:sp>
      <p:sp>
        <p:nvSpPr>
          <p:cNvPr id="176131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76132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fld id="{C3942873-6C9A-4C3A-98AD-1481A04C4922}" type="slidenum">
              <a:rPr lang="en-US" sz="1300" smtClean="0">
                <a:latin typeface="Arial" pitchFamily="34" charset="0"/>
              </a:rPr>
              <a:pPr/>
              <a:t>50</a:t>
            </a:fld>
            <a:endParaRPr lang="en-US" sz="1300" smtClean="0">
              <a:latin typeface="Arial" pitchFamily="34" charset="0"/>
            </a:endParaRPr>
          </a:p>
        </p:txBody>
      </p:sp>
      <p:sp>
        <p:nvSpPr>
          <p:cNvPr id="181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8125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fld id="{F8E13E9C-4016-491E-8143-29A457D9E228}" type="slidenum">
              <a:rPr lang="en-US" sz="1300" smtClean="0">
                <a:latin typeface="Arial" pitchFamily="34" charset="0"/>
              </a:rPr>
              <a:pPr/>
              <a:t>51</a:t>
            </a:fld>
            <a:endParaRPr lang="en-US" sz="1300" smtClean="0">
              <a:latin typeface="Arial" pitchFamily="34" charset="0"/>
            </a:endParaRPr>
          </a:p>
        </p:txBody>
      </p:sp>
      <p:sp>
        <p:nvSpPr>
          <p:cNvPr id="182275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82276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fld id="{8A4992EE-667C-460D-90DA-CF8D4894C4CF}" type="slidenum">
              <a:rPr lang="en-US" sz="1300" smtClean="0">
                <a:latin typeface="Arial" pitchFamily="34" charset="0"/>
              </a:rPr>
              <a:pPr/>
              <a:t>52</a:t>
            </a:fld>
            <a:endParaRPr lang="en-US" sz="1300" smtClean="0">
              <a:latin typeface="Arial" pitchFamily="34" charset="0"/>
            </a:endParaRPr>
          </a:p>
        </p:txBody>
      </p:sp>
      <p:sp>
        <p:nvSpPr>
          <p:cNvPr id="183299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83300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fld id="{8A4992EE-667C-460D-90DA-CF8D4894C4CF}" type="slidenum">
              <a:rPr lang="en-US" sz="1300" smtClean="0">
                <a:latin typeface="Arial" pitchFamily="34" charset="0"/>
              </a:rPr>
              <a:pPr/>
              <a:t>53</a:t>
            </a:fld>
            <a:endParaRPr lang="en-US" sz="1300" smtClean="0">
              <a:latin typeface="Arial" pitchFamily="34" charset="0"/>
            </a:endParaRPr>
          </a:p>
        </p:txBody>
      </p:sp>
      <p:sp>
        <p:nvSpPr>
          <p:cNvPr id="183299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83300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fld id="{024B2381-17E7-4BB2-992F-5A4BBDCF21AE}" type="slidenum">
              <a:rPr lang="en-US" sz="1300" smtClean="0">
                <a:solidFill>
                  <a:srgbClr val="000000"/>
                </a:solidFill>
                <a:latin typeface="Arial" pitchFamily="34" charset="0"/>
              </a:rPr>
              <a:pPr/>
              <a:t>54</a:t>
            </a:fld>
            <a:endParaRPr lang="en-US" sz="1300" smtClean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85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8534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fld id="{561D2004-7391-4F5A-BFE8-18C7130112BD}" type="slidenum">
              <a:rPr lang="en-US" sz="1300" smtClean="0">
                <a:solidFill>
                  <a:srgbClr val="000000"/>
                </a:solidFill>
                <a:latin typeface="Arial" pitchFamily="34" charset="0"/>
              </a:rPr>
              <a:pPr/>
              <a:t>55</a:t>
            </a:fld>
            <a:endParaRPr lang="en-US" sz="1300" smtClean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92515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92516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fld id="{29793FE0-B770-4E45-AD15-F6ABB261F93B}" type="slidenum">
              <a:rPr lang="en-US" sz="1300" smtClean="0">
                <a:latin typeface="Arial" pitchFamily="34" charset="0"/>
              </a:rPr>
              <a:pPr/>
              <a:t>4</a:t>
            </a:fld>
            <a:endParaRPr lang="en-US" sz="1300" smtClean="0">
              <a:latin typeface="Arial" pitchFamily="34" charset="0"/>
            </a:endParaRPr>
          </a:p>
        </p:txBody>
      </p:sp>
      <p:sp>
        <p:nvSpPr>
          <p:cNvPr id="152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25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fld id="{561D2004-7391-4F5A-BFE8-18C7130112BD}" type="slidenum">
              <a:rPr lang="en-US" sz="1300" smtClean="0">
                <a:solidFill>
                  <a:srgbClr val="000000"/>
                </a:solidFill>
                <a:latin typeface="Arial" pitchFamily="34" charset="0"/>
              </a:rPr>
              <a:pPr/>
              <a:t>56</a:t>
            </a:fld>
            <a:endParaRPr lang="en-US" sz="1300" smtClean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92515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92516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fld id="{4762DC73-19E3-4545-B703-8E454AB86174}" type="slidenum">
              <a:rPr lang="en-US" sz="1300" smtClean="0">
                <a:solidFill>
                  <a:srgbClr val="000000"/>
                </a:solidFill>
                <a:latin typeface="Arial" pitchFamily="34" charset="0"/>
              </a:rPr>
              <a:pPr/>
              <a:t>57</a:t>
            </a:fld>
            <a:endParaRPr lang="en-US" sz="1300" smtClean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86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8637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fld id="{4B1773B7-4434-47DA-8DA8-E1150440F258}" type="slidenum">
              <a:rPr lang="en-US" sz="1300" smtClean="0">
                <a:solidFill>
                  <a:srgbClr val="000000"/>
                </a:solidFill>
                <a:latin typeface="Arial" pitchFamily="34" charset="0"/>
              </a:rPr>
              <a:pPr/>
              <a:t>58</a:t>
            </a:fld>
            <a:endParaRPr lang="en-US" sz="1300" smtClean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87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8739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fld id="{88318230-B153-4E54-852B-C68F24A40F7B}" type="slidenum">
              <a:rPr lang="en-US" sz="1300" smtClean="0">
                <a:solidFill>
                  <a:srgbClr val="000000"/>
                </a:solidFill>
                <a:latin typeface="Arial" pitchFamily="34" charset="0"/>
              </a:rPr>
              <a:pPr/>
              <a:t>59</a:t>
            </a:fld>
            <a:endParaRPr lang="en-US" sz="1300" smtClean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88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8842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fld id="{DC5304EC-515C-401C-A1A8-1A6B349786B2}" type="slidenum">
              <a:rPr lang="en-US" sz="1300" smtClean="0">
                <a:solidFill>
                  <a:srgbClr val="000000"/>
                </a:solidFill>
                <a:latin typeface="Arial" pitchFamily="34" charset="0"/>
              </a:rPr>
              <a:pPr/>
              <a:t>60</a:t>
            </a:fld>
            <a:endParaRPr lang="en-US" sz="1300" smtClean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89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8944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fld id="{C27A99F4-8211-428B-B006-93A4E5C6488D}" type="slidenum">
              <a:rPr lang="en-US" sz="1300" smtClean="0">
                <a:solidFill>
                  <a:srgbClr val="000000"/>
                </a:solidFill>
                <a:latin typeface="Arial" pitchFamily="34" charset="0"/>
              </a:rPr>
              <a:pPr/>
              <a:t>61</a:t>
            </a:fld>
            <a:endParaRPr lang="en-US" sz="1300" smtClean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90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9046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fld id="{3A168624-05E7-4F44-8642-E0EAE45E6DEA}" type="slidenum">
              <a:rPr lang="en-US" sz="1300" smtClean="0">
                <a:latin typeface="Arial" pitchFamily="34" charset="0"/>
              </a:rPr>
              <a:pPr/>
              <a:t>62</a:t>
            </a:fld>
            <a:endParaRPr lang="en-US" sz="1300" smtClean="0">
              <a:latin typeface="Arial" pitchFamily="34" charset="0"/>
            </a:endParaRPr>
          </a:p>
        </p:txBody>
      </p:sp>
      <p:sp>
        <p:nvSpPr>
          <p:cNvPr id="191491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91492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fld id="{F8E13E9C-4016-491E-8143-29A457D9E228}" type="slidenum">
              <a:rPr lang="en-US" sz="1300" smtClean="0">
                <a:latin typeface="Arial" pitchFamily="34" charset="0"/>
              </a:rPr>
              <a:pPr/>
              <a:t>63</a:t>
            </a:fld>
            <a:endParaRPr lang="en-US" sz="1300" smtClean="0">
              <a:latin typeface="Arial" pitchFamily="34" charset="0"/>
            </a:endParaRPr>
          </a:p>
        </p:txBody>
      </p:sp>
      <p:sp>
        <p:nvSpPr>
          <p:cNvPr id="182275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82276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fld id="{8A4992EE-667C-460D-90DA-CF8D4894C4CF}" type="slidenum">
              <a:rPr lang="en-US" sz="1300" smtClean="0">
                <a:latin typeface="Arial" pitchFamily="34" charset="0"/>
              </a:rPr>
              <a:pPr/>
              <a:t>64</a:t>
            </a:fld>
            <a:endParaRPr lang="en-US" sz="1300" smtClean="0">
              <a:latin typeface="Arial" pitchFamily="34" charset="0"/>
            </a:endParaRPr>
          </a:p>
        </p:txBody>
      </p:sp>
      <p:sp>
        <p:nvSpPr>
          <p:cNvPr id="183299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83300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fld id="{E1F304E0-348B-4F8C-ABF3-4C757DF8030E}" type="slidenum">
              <a:rPr lang="en-US" sz="1300" smtClean="0">
                <a:latin typeface="Arial" pitchFamily="34" charset="0"/>
              </a:rPr>
              <a:pPr/>
              <a:t>65</a:t>
            </a:fld>
            <a:endParaRPr lang="en-US" sz="1300" smtClean="0">
              <a:latin typeface="Arial" pitchFamily="34" charset="0"/>
            </a:endParaRPr>
          </a:p>
        </p:txBody>
      </p:sp>
      <p:sp>
        <p:nvSpPr>
          <p:cNvPr id="184323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84324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fld id="{29793FE0-B770-4E45-AD15-F6ABB261F93B}" type="slidenum">
              <a:rPr lang="en-US" sz="1300" smtClean="0">
                <a:latin typeface="Arial" pitchFamily="34" charset="0"/>
              </a:rPr>
              <a:pPr/>
              <a:t>5</a:t>
            </a:fld>
            <a:endParaRPr lang="en-US" sz="1300" smtClean="0">
              <a:latin typeface="Arial" pitchFamily="34" charset="0"/>
            </a:endParaRPr>
          </a:p>
        </p:txBody>
      </p:sp>
      <p:sp>
        <p:nvSpPr>
          <p:cNvPr id="152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25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fld id="{80C4FB3E-6808-44D5-B3D0-0DD925F679A9}" type="slidenum">
              <a:rPr lang="en-US" sz="1300" smtClean="0">
                <a:solidFill>
                  <a:srgbClr val="000000"/>
                </a:solidFill>
                <a:latin typeface="Arial" pitchFamily="34" charset="0"/>
              </a:rPr>
              <a:pPr/>
              <a:t>66</a:t>
            </a:fld>
            <a:endParaRPr lang="en-US" sz="1300" smtClean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93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9354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66825" y="727075"/>
            <a:ext cx="4781550" cy="3586163"/>
          </a:xfrm>
          <a:ln/>
        </p:spPr>
      </p:sp>
      <p:sp>
        <p:nvSpPr>
          <p:cNvPr id="1505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Helvetica" charset="0"/>
            </a:endParaRPr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66825" y="727075"/>
            <a:ext cx="4781550" cy="3586163"/>
          </a:xfrm>
          <a:ln/>
        </p:spPr>
      </p:sp>
      <p:sp>
        <p:nvSpPr>
          <p:cNvPr id="1515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Helvetica" charset="0"/>
            </a:endParaRPr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fld id="{7235EC0C-184E-462D-ABDA-F67095038973}" type="slidenum">
              <a:rPr lang="en-US" sz="1300" smtClean="0">
                <a:solidFill>
                  <a:srgbClr val="000000"/>
                </a:solidFill>
                <a:latin typeface="Arial" pitchFamily="34" charset="0"/>
              </a:rPr>
              <a:pPr/>
              <a:t>72</a:t>
            </a:fld>
            <a:endParaRPr lang="en-US" sz="1300" smtClean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94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9456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fld id="{30FC3A3F-9897-4B9B-810C-A754997309E6}" type="slidenum">
              <a:rPr lang="en-US" sz="1300" smtClean="0">
                <a:latin typeface="Arial" pitchFamily="34" charset="0"/>
              </a:rPr>
              <a:pPr/>
              <a:t>73</a:t>
            </a:fld>
            <a:endParaRPr lang="en-US" sz="1300" smtClean="0">
              <a:latin typeface="Arial" pitchFamily="34" charset="0"/>
            </a:endParaRPr>
          </a:p>
        </p:txBody>
      </p:sp>
      <p:sp>
        <p:nvSpPr>
          <p:cNvPr id="195587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95588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fld id="{92A643DA-B9E2-44D2-9AD1-9CFF49A31868}" type="slidenum">
              <a:rPr lang="en-US" sz="1300" smtClean="0">
                <a:latin typeface="Arial" pitchFamily="34" charset="0"/>
              </a:rPr>
              <a:pPr/>
              <a:t>74</a:t>
            </a:fld>
            <a:endParaRPr lang="en-US" sz="1300" smtClean="0">
              <a:latin typeface="Arial" pitchFamily="34" charset="0"/>
            </a:endParaRPr>
          </a:p>
        </p:txBody>
      </p:sp>
      <p:sp>
        <p:nvSpPr>
          <p:cNvPr id="196611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96612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fld id="{044688F3-C572-4D29-960E-DB157BF2F7AB}" type="slidenum">
              <a:rPr lang="en-US" sz="1300" smtClean="0">
                <a:latin typeface="Arial" pitchFamily="34" charset="0"/>
              </a:rPr>
              <a:pPr/>
              <a:t>75</a:t>
            </a:fld>
            <a:endParaRPr lang="en-US" sz="1300" smtClean="0">
              <a:latin typeface="Arial" pitchFamily="34" charset="0"/>
            </a:endParaRPr>
          </a:p>
        </p:txBody>
      </p:sp>
      <p:sp>
        <p:nvSpPr>
          <p:cNvPr id="197635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97636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fld id="{BE4248D7-26BE-46E8-B362-1A2C9C930DA9}" type="slidenum">
              <a:rPr lang="en-US" sz="1300" smtClean="0">
                <a:latin typeface="Arial" pitchFamily="34" charset="0"/>
              </a:rPr>
              <a:pPr/>
              <a:t>76</a:t>
            </a:fld>
            <a:endParaRPr lang="en-US" sz="1300" smtClean="0">
              <a:latin typeface="Arial" pitchFamily="34" charset="0"/>
            </a:endParaRPr>
          </a:p>
        </p:txBody>
      </p:sp>
      <p:sp>
        <p:nvSpPr>
          <p:cNvPr id="198659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98660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fld id="{84468A1B-BE92-439D-ACB2-F1CF458F3FDF}" type="slidenum">
              <a:rPr lang="en-US" sz="1300" smtClean="0">
                <a:latin typeface="Arial" pitchFamily="34" charset="0"/>
              </a:rPr>
              <a:pPr/>
              <a:t>77</a:t>
            </a:fld>
            <a:endParaRPr lang="en-US" sz="1300" smtClean="0">
              <a:latin typeface="Arial" pitchFamily="34" charset="0"/>
            </a:endParaRPr>
          </a:p>
        </p:txBody>
      </p:sp>
      <p:sp>
        <p:nvSpPr>
          <p:cNvPr id="199683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99684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fld id="{8CD7F3BB-47DF-42C4-86D4-0A9B44D2DB81}" type="slidenum">
              <a:rPr lang="en-US" sz="1300" smtClean="0">
                <a:latin typeface="Arial" pitchFamily="34" charset="0"/>
              </a:rPr>
              <a:pPr/>
              <a:t>78</a:t>
            </a:fld>
            <a:endParaRPr lang="en-US" sz="1300" smtClean="0">
              <a:latin typeface="Arial" pitchFamily="34" charset="0"/>
            </a:endParaRPr>
          </a:p>
        </p:txBody>
      </p:sp>
      <p:sp>
        <p:nvSpPr>
          <p:cNvPr id="200707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00708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fld id="{29793FE0-B770-4E45-AD15-F6ABB261F93B}" type="slidenum">
              <a:rPr lang="en-US" sz="1300" smtClean="0">
                <a:latin typeface="Arial" pitchFamily="34" charset="0"/>
              </a:rPr>
              <a:pPr/>
              <a:t>6</a:t>
            </a:fld>
            <a:endParaRPr lang="en-US" sz="1300" smtClean="0">
              <a:latin typeface="Arial" pitchFamily="34" charset="0"/>
            </a:endParaRPr>
          </a:p>
        </p:txBody>
      </p:sp>
      <p:sp>
        <p:nvSpPr>
          <p:cNvPr id="152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25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fld id="{900DC115-17D8-495D-8469-FE993B4583C0}" type="slidenum">
              <a:rPr lang="en-US" sz="1300" smtClean="0">
                <a:latin typeface="Arial" pitchFamily="34" charset="0"/>
              </a:rPr>
              <a:pPr/>
              <a:t>79</a:t>
            </a:fld>
            <a:endParaRPr lang="en-US" sz="1300" smtClean="0">
              <a:latin typeface="Arial" pitchFamily="34" charset="0"/>
            </a:endParaRPr>
          </a:p>
        </p:txBody>
      </p:sp>
      <p:sp>
        <p:nvSpPr>
          <p:cNvPr id="201731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01732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fld id="{414AA04F-249F-4CF5-BB22-481B715EB09B}" type="slidenum">
              <a:rPr lang="en-US" sz="1300" smtClean="0">
                <a:latin typeface="Arial" pitchFamily="34" charset="0"/>
              </a:rPr>
              <a:pPr/>
              <a:t>80</a:t>
            </a:fld>
            <a:endParaRPr lang="en-US" sz="1300" smtClean="0">
              <a:latin typeface="Arial" pitchFamily="34" charset="0"/>
            </a:endParaRPr>
          </a:p>
        </p:txBody>
      </p:sp>
      <p:sp>
        <p:nvSpPr>
          <p:cNvPr id="202755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02756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fld id="{1B927AD4-42AB-476C-B02E-EAC1332A6514}" type="slidenum">
              <a:rPr lang="en-US" sz="1300" smtClean="0">
                <a:latin typeface="Arial" pitchFamily="34" charset="0"/>
              </a:rPr>
              <a:pPr/>
              <a:t>81</a:t>
            </a:fld>
            <a:endParaRPr lang="en-US" sz="1300" smtClean="0">
              <a:latin typeface="Arial" pitchFamily="34" charset="0"/>
            </a:endParaRPr>
          </a:p>
        </p:txBody>
      </p:sp>
      <p:sp>
        <p:nvSpPr>
          <p:cNvPr id="203779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03780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fld id="{9448B0EE-5A89-49DF-A422-276EDD2ADDC2}" type="slidenum">
              <a:rPr lang="en-US" sz="1300" smtClean="0">
                <a:solidFill>
                  <a:srgbClr val="000000"/>
                </a:solidFill>
                <a:latin typeface="Arial" pitchFamily="34" charset="0"/>
              </a:rPr>
              <a:pPr/>
              <a:t>82</a:t>
            </a:fld>
            <a:endParaRPr lang="en-US" sz="1300" smtClean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204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0480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>
              <a:spcBef>
                <a:spcPct val="50000"/>
              </a:spcBef>
            </a:pPr>
            <a:r>
              <a:rPr lang="en-US" sz="1100" smtClean="0">
                <a:latin typeface="Arial" pitchFamily="34" charset="0"/>
              </a:rPr>
              <a:t>these quotes are important to yahoo… !</a:t>
            </a:r>
          </a:p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fld id="{9DEB7E4E-8096-40E2-8F2D-816B94AA83B3}" type="slidenum">
              <a:rPr lang="en-US" sz="1300" smtClean="0">
                <a:latin typeface="Arial" pitchFamily="34" charset="0"/>
              </a:rPr>
              <a:pPr/>
              <a:t>83</a:t>
            </a:fld>
            <a:endParaRPr lang="en-US" sz="1300" smtClean="0">
              <a:latin typeface="Arial" pitchFamily="34" charset="0"/>
            </a:endParaRPr>
          </a:p>
        </p:txBody>
      </p:sp>
      <p:sp>
        <p:nvSpPr>
          <p:cNvPr id="205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0582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fld id="{95DD41B2-3F74-4C36-9703-CC9D76D52503}" type="slidenum">
              <a:rPr lang="en-US" sz="1300" smtClean="0">
                <a:solidFill>
                  <a:srgbClr val="000000"/>
                </a:solidFill>
                <a:latin typeface="Arial" pitchFamily="34" charset="0"/>
              </a:rPr>
              <a:pPr/>
              <a:t>87</a:t>
            </a:fld>
            <a:endParaRPr lang="en-US" sz="1300" smtClean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206851" name="Rectangle 7"/>
          <p:cNvSpPr txBox="1">
            <a:spLocks noGrp="1" noChangeArrowheads="1"/>
          </p:cNvSpPr>
          <p:nvPr/>
        </p:nvSpPr>
        <p:spPr bwMode="auto">
          <a:xfrm>
            <a:off x="4144963" y="9121775"/>
            <a:ext cx="3170237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1" tIns="48331" rIns="96661" bIns="48331" anchor="b"/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 algn="r"/>
            <a:fld id="{809CA1FD-B179-4562-B6F8-2DFFC9CF8801}" type="slidenum">
              <a:rPr lang="en-US" sz="1300">
                <a:solidFill>
                  <a:srgbClr val="000000"/>
                </a:solidFill>
                <a:latin typeface="Arial" pitchFamily="34" charset="0"/>
              </a:rPr>
              <a:pPr algn="r"/>
              <a:t>87</a:t>
            </a:fld>
            <a:endParaRPr lang="en-US" sz="130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20685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0685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fld id="{F423F991-7EBC-41DD-8701-F0154B2C5DA4}" type="slidenum">
              <a:rPr lang="en-US" sz="1300" smtClean="0">
                <a:solidFill>
                  <a:srgbClr val="000000"/>
                </a:solidFill>
                <a:latin typeface="Arial" pitchFamily="34" charset="0"/>
              </a:rPr>
              <a:pPr/>
              <a:t>88</a:t>
            </a:fld>
            <a:endParaRPr lang="en-US" sz="1300" smtClean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207875" name="Rectangle 7"/>
          <p:cNvSpPr txBox="1">
            <a:spLocks noGrp="1" noChangeArrowheads="1"/>
          </p:cNvSpPr>
          <p:nvPr/>
        </p:nvSpPr>
        <p:spPr bwMode="auto">
          <a:xfrm>
            <a:off x="4144963" y="9121775"/>
            <a:ext cx="3170237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1" tIns="48331" rIns="96661" bIns="48331" anchor="b"/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 algn="r"/>
            <a:fld id="{AF974E26-9B72-430B-8218-9FAFBC22B0A5}" type="slidenum">
              <a:rPr lang="en-US" sz="1300">
                <a:solidFill>
                  <a:srgbClr val="000000"/>
                </a:solidFill>
                <a:latin typeface="Arial" pitchFamily="34" charset="0"/>
              </a:rPr>
              <a:pPr algn="r"/>
              <a:t>88</a:t>
            </a:fld>
            <a:endParaRPr lang="en-US" sz="130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2078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0787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fld id="{648F13E6-37DD-4EC6-A6E1-29F2ABB941BB}" type="slidenum">
              <a:rPr lang="en-US" sz="1300" smtClean="0">
                <a:solidFill>
                  <a:srgbClr val="000000"/>
                </a:solidFill>
                <a:latin typeface="Arial" pitchFamily="34" charset="0"/>
              </a:rPr>
              <a:pPr/>
              <a:t>89</a:t>
            </a:fld>
            <a:endParaRPr lang="en-US" sz="1300" smtClean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208899" name="Rectangle 7"/>
          <p:cNvSpPr txBox="1">
            <a:spLocks noGrp="1" noChangeArrowheads="1"/>
          </p:cNvSpPr>
          <p:nvPr/>
        </p:nvSpPr>
        <p:spPr bwMode="auto">
          <a:xfrm>
            <a:off x="4144963" y="9121775"/>
            <a:ext cx="3170237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1" tIns="48331" rIns="96661" bIns="48331" anchor="b"/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 algn="r"/>
            <a:fld id="{7EFA7661-F6B1-409E-93C4-115FA90A3825}" type="slidenum">
              <a:rPr lang="en-US" sz="1300">
                <a:solidFill>
                  <a:srgbClr val="000000"/>
                </a:solidFill>
                <a:latin typeface="Arial" pitchFamily="34" charset="0"/>
              </a:rPr>
              <a:pPr algn="r"/>
              <a:t>89</a:t>
            </a:fld>
            <a:endParaRPr lang="en-US" sz="130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20890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0890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fld id="{26F23C15-8360-4AA3-8219-F64519C87130}" type="slidenum">
              <a:rPr lang="en-US" sz="1300" smtClean="0">
                <a:solidFill>
                  <a:srgbClr val="000000"/>
                </a:solidFill>
                <a:latin typeface="Arial" pitchFamily="34" charset="0"/>
              </a:rPr>
              <a:pPr/>
              <a:t>91</a:t>
            </a:fld>
            <a:endParaRPr lang="en-US" sz="1300" smtClean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209923" name="Rectangle 7"/>
          <p:cNvSpPr txBox="1">
            <a:spLocks noGrp="1" noChangeArrowheads="1"/>
          </p:cNvSpPr>
          <p:nvPr/>
        </p:nvSpPr>
        <p:spPr bwMode="auto">
          <a:xfrm>
            <a:off x="4144963" y="9121775"/>
            <a:ext cx="3170237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1" tIns="48331" rIns="96661" bIns="48331" anchor="b"/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 algn="r"/>
            <a:fld id="{DF546A76-D3CD-4D71-9328-50670D024732}" type="slidenum">
              <a:rPr lang="en-US" sz="1300">
                <a:solidFill>
                  <a:srgbClr val="000000"/>
                </a:solidFill>
                <a:latin typeface="Arial" pitchFamily="34" charset="0"/>
              </a:rPr>
              <a:pPr algn="r"/>
              <a:t>91</a:t>
            </a:fld>
            <a:endParaRPr lang="en-US" sz="130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20992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0992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fld id="{B3EC0E72-2223-4D42-A59A-BDD14A488430}" type="slidenum">
              <a:rPr lang="en-US" sz="1300" smtClean="0">
                <a:solidFill>
                  <a:srgbClr val="000000"/>
                </a:solidFill>
                <a:latin typeface="Arial" pitchFamily="34" charset="0"/>
              </a:rPr>
              <a:pPr/>
              <a:t>92</a:t>
            </a:fld>
            <a:endParaRPr lang="en-US" sz="1300" smtClean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210947" name="Rectangle 7"/>
          <p:cNvSpPr txBox="1">
            <a:spLocks noGrp="1" noChangeArrowheads="1"/>
          </p:cNvSpPr>
          <p:nvPr/>
        </p:nvSpPr>
        <p:spPr bwMode="auto">
          <a:xfrm>
            <a:off x="4144963" y="9121775"/>
            <a:ext cx="3170237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1" tIns="48331" rIns="96661" bIns="48331" anchor="b"/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 algn="r"/>
            <a:fld id="{5D74014E-54EE-45DD-9BE2-E8190BA03670}" type="slidenum">
              <a:rPr lang="en-US" sz="1300">
                <a:solidFill>
                  <a:srgbClr val="000000"/>
                </a:solidFill>
                <a:latin typeface="Arial" pitchFamily="34" charset="0"/>
              </a:rPr>
              <a:pPr algn="r"/>
              <a:t>92</a:t>
            </a:fld>
            <a:endParaRPr lang="en-US" sz="130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21094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1094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fld id="{29793FE0-B770-4E45-AD15-F6ABB261F93B}" type="slidenum">
              <a:rPr lang="en-US" sz="1300" smtClean="0">
                <a:latin typeface="Arial" pitchFamily="34" charset="0"/>
              </a:rPr>
              <a:pPr/>
              <a:t>7</a:t>
            </a:fld>
            <a:endParaRPr lang="en-US" sz="1300" smtClean="0">
              <a:latin typeface="Arial" pitchFamily="34" charset="0"/>
            </a:endParaRPr>
          </a:p>
        </p:txBody>
      </p:sp>
      <p:sp>
        <p:nvSpPr>
          <p:cNvPr id="152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25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fld id="{7A9D51BE-1B5D-4E8B-8C0E-C8543E9C85EA}" type="slidenum">
              <a:rPr lang="en-US" sz="1300" smtClean="0">
                <a:solidFill>
                  <a:srgbClr val="000000"/>
                </a:solidFill>
                <a:latin typeface="Arial" pitchFamily="34" charset="0"/>
              </a:rPr>
              <a:pPr/>
              <a:t>93</a:t>
            </a:fld>
            <a:endParaRPr lang="en-US" sz="1300" smtClean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211971" name="Rectangle 7"/>
          <p:cNvSpPr txBox="1">
            <a:spLocks noGrp="1" noChangeArrowheads="1"/>
          </p:cNvSpPr>
          <p:nvPr/>
        </p:nvSpPr>
        <p:spPr bwMode="auto">
          <a:xfrm>
            <a:off x="4144963" y="9121775"/>
            <a:ext cx="3170237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1" tIns="48331" rIns="96661" bIns="48331" anchor="b"/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 algn="r"/>
            <a:fld id="{EF6F7E63-E2E1-486A-9CD5-DE5623F49849}" type="slidenum">
              <a:rPr lang="en-US" sz="1300">
                <a:solidFill>
                  <a:srgbClr val="000000"/>
                </a:solidFill>
                <a:latin typeface="Arial" pitchFamily="34" charset="0"/>
              </a:rPr>
              <a:pPr algn="r"/>
              <a:t>93</a:t>
            </a:fld>
            <a:endParaRPr lang="en-US" sz="130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21197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1197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fld id="{9581264E-C276-4DC0-91B2-680B01E82EC7}" type="slidenum">
              <a:rPr lang="en-US" sz="1300" smtClean="0">
                <a:solidFill>
                  <a:srgbClr val="000000"/>
                </a:solidFill>
                <a:latin typeface="Arial" pitchFamily="34" charset="0"/>
              </a:rPr>
              <a:pPr/>
              <a:t>94</a:t>
            </a:fld>
            <a:endParaRPr lang="en-US" sz="1300" smtClean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212995" name="Rectangle 7"/>
          <p:cNvSpPr txBox="1">
            <a:spLocks noGrp="1" noChangeArrowheads="1"/>
          </p:cNvSpPr>
          <p:nvPr/>
        </p:nvSpPr>
        <p:spPr bwMode="auto">
          <a:xfrm>
            <a:off x="4144963" y="9121775"/>
            <a:ext cx="3170237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1" tIns="48331" rIns="96661" bIns="48331" anchor="b"/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 algn="r"/>
            <a:fld id="{4F09AB30-5C62-49A0-BE47-C02C3BC08469}" type="slidenum">
              <a:rPr lang="en-US" sz="1300">
                <a:solidFill>
                  <a:srgbClr val="000000"/>
                </a:solidFill>
                <a:latin typeface="Arial" pitchFamily="34" charset="0"/>
              </a:rPr>
              <a:pPr algn="r"/>
              <a:t>94</a:t>
            </a:fld>
            <a:endParaRPr lang="en-US" sz="130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21299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1299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fld id="{6E599567-0B6C-4437-AC88-DAEED2F76F78}" type="slidenum">
              <a:rPr lang="en-US" sz="1300" smtClean="0">
                <a:solidFill>
                  <a:srgbClr val="000000"/>
                </a:solidFill>
                <a:latin typeface="Arial" pitchFamily="34" charset="0"/>
              </a:rPr>
              <a:pPr/>
              <a:t>95</a:t>
            </a:fld>
            <a:endParaRPr lang="en-US" sz="1300" smtClean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214019" name="Rectangle 7"/>
          <p:cNvSpPr txBox="1">
            <a:spLocks noGrp="1" noChangeArrowheads="1"/>
          </p:cNvSpPr>
          <p:nvPr/>
        </p:nvSpPr>
        <p:spPr bwMode="auto">
          <a:xfrm>
            <a:off x="4144963" y="9121775"/>
            <a:ext cx="3170237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1" tIns="48331" rIns="96661" bIns="48331" anchor="b"/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 algn="r"/>
            <a:fld id="{8CB82BDE-7094-4B06-85F7-368D13B3C2B5}" type="slidenum">
              <a:rPr lang="en-US" sz="1300">
                <a:solidFill>
                  <a:srgbClr val="000000"/>
                </a:solidFill>
                <a:latin typeface="Arial" pitchFamily="34" charset="0"/>
              </a:rPr>
              <a:pPr algn="r"/>
              <a:t>95</a:t>
            </a:fld>
            <a:endParaRPr lang="en-US" sz="130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21402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1402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fld id="{B4B9B729-C94E-4176-97D8-C9254366360F}" type="slidenum">
              <a:rPr lang="en-US" sz="1300" smtClean="0">
                <a:latin typeface="Arial" pitchFamily="34" charset="0"/>
              </a:rPr>
              <a:pPr/>
              <a:t>97</a:t>
            </a:fld>
            <a:endParaRPr lang="en-US" sz="1300" smtClean="0">
              <a:latin typeface="Arial" pitchFamily="34" charset="0"/>
            </a:endParaRPr>
          </a:p>
        </p:txBody>
      </p:sp>
      <p:sp>
        <p:nvSpPr>
          <p:cNvPr id="215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1504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fld id="{69F9D513-B816-4BD6-8AD1-60D370B7E8A7}" type="slidenum">
              <a:rPr lang="en-US" sz="1300" smtClean="0">
                <a:latin typeface="Arial" pitchFamily="34" charset="0"/>
              </a:rPr>
              <a:pPr/>
              <a:t>99</a:t>
            </a:fld>
            <a:endParaRPr lang="en-US" sz="1300" smtClean="0">
              <a:latin typeface="Arial" pitchFamily="34" charset="0"/>
            </a:endParaRPr>
          </a:p>
        </p:txBody>
      </p:sp>
      <p:sp>
        <p:nvSpPr>
          <p:cNvPr id="216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1606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fld id="{19ED1183-6CB7-431D-BB7B-DF1CE44F28EA}" type="slidenum">
              <a:rPr lang="en-US" sz="1300" smtClean="0">
                <a:latin typeface="Arial" pitchFamily="34" charset="0"/>
              </a:rPr>
              <a:pPr/>
              <a:t>100</a:t>
            </a:fld>
            <a:endParaRPr lang="en-US" sz="1300" smtClean="0">
              <a:latin typeface="Arial" pitchFamily="34" charset="0"/>
            </a:endParaRPr>
          </a:p>
        </p:txBody>
      </p:sp>
      <p:sp>
        <p:nvSpPr>
          <p:cNvPr id="2170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1709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fld id="{56C158C8-4BD9-4A60-8D48-AF6EDCBEFC87}" type="slidenum">
              <a:rPr lang="en-US" sz="1300" smtClean="0">
                <a:solidFill>
                  <a:srgbClr val="000000"/>
                </a:solidFill>
                <a:latin typeface="Arial" pitchFamily="34" charset="0"/>
              </a:rPr>
              <a:pPr/>
              <a:t>101</a:t>
            </a:fld>
            <a:endParaRPr lang="en-US" sz="1300" smtClean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218115" name="Rectangle 7"/>
          <p:cNvSpPr txBox="1">
            <a:spLocks noGrp="1" noChangeArrowheads="1"/>
          </p:cNvSpPr>
          <p:nvPr/>
        </p:nvSpPr>
        <p:spPr bwMode="auto">
          <a:xfrm>
            <a:off x="4144963" y="9121775"/>
            <a:ext cx="3170237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1" tIns="48331" rIns="96661" bIns="48331" anchor="b"/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 algn="r"/>
            <a:fld id="{BF8646FA-04B1-41DE-B950-91F88E6C1FD6}" type="slidenum">
              <a:rPr lang="en-US" sz="1300">
                <a:solidFill>
                  <a:srgbClr val="000000"/>
                </a:solidFill>
                <a:latin typeface="Arial" pitchFamily="34" charset="0"/>
              </a:rPr>
              <a:pPr algn="r"/>
              <a:t>101</a:t>
            </a:fld>
            <a:endParaRPr lang="en-US" sz="130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21811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1811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fld id="{26B8ABBA-A3D3-4B6B-B70C-A7D13289E117}" type="slidenum">
              <a:rPr lang="en-US" sz="1300" smtClean="0">
                <a:latin typeface="Arial" pitchFamily="34" charset="0"/>
              </a:rPr>
              <a:pPr/>
              <a:t>102</a:t>
            </a:fld>
            <a:endParaRPr lang="en-US" sz="1300" smtClean="0">
              <a:latin typeface="Arial" pitchFamily="34" charset="0"/>
            </a:endParaRPr>
          </a:p>
        </p:txBody>
      </p:sp>
      <p:sp>
        <p:nvSpPr>
          <p:cNvPr id="219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1914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fld id="{34FDDC8B-CB86-4EA9-BC76-E7E079329FA9}" type="slidenum">
              <a:rPr lang="en-US" sz="1300" smtClean="0">
                <a:latin typeface="Arial" pitchFamily="34" charset="0"/>
              </a:rPr>
              <a:pPr/>
              <a:t>103</a:t>
            </a:fld>
            <a:endParaRPr lang="en-US" sz="1300" smtClean="0">
              <a:latin typeface="Arial" pitchFamily="34" charset="0"/>
            </a:endParaRPr>
          </a:p>
        </p:txBody>
      </p:sp>
      <p:sp>
        <p:nvSpPr>
          <p:cNvPr id="2201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2016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fld id="{2CCF297B-67AD-4C8F-95D8-587EEA1FE997}" type="slidenum">
              <a:rPr lang="en-US" sz="1300" smtClean="0">
                <a:latin typeface="Arial" pitchFamily="34" charset="0"/>
              </a:rPr>
              <a:pPr/>
              <a:t>104</a:t>
            </a:fld>
            <a:endParaRPr lang="en-US" sz="1300" smtClean="0">
              <a:latin typeface="Arial" pitchFamily="34" charset="0"/>
            </a:endParaRPr>
          </a:p>
        </p:txBody>
      </p:sp>
      <p:sp>
        <p:nvSpPr>
          <p:cNvPr id="2211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2118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fld id="{1AFA1EC5-921C-4A72-8E8C-552807CDCDA2}" type="slidenum">
              <a:rPr lang="en-US" sz="1300" smtClean="0">
                <a:latin typeface="Arial" pitchFamily="34" charset="0"/>
              </a:rPr>
              <a:pPr/>
              <a:t>8</a:t>
            </a:fld>
            <a:endParaRPr lang="en-US" sz="1300" smtClean="0">
              <a:latin typeface="Arial" pitchFamily="34" charset="0"/>
            </a:endParaRPr>
          </a:p>
        </p:txBody>
      </p:sp>
      <p:sp>
        <p:nvSpPr>
          <p:cNvPr id="153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10" name="Rectangle 7"/>
          <p:cNvSpPr txBox="1">
            <a:spLocks noGrp="1" noChangeArrowheads="1"/>
          </p:cNvSpPr>
          <p:nvPr/>
        </p:nvSpPr>
        <p:spPr bwMode="auto">
          <a:xfrm>
            <a:off x="4144963" y="9121775"/>
            <a:ext cx="3170237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1" tIns="48331" rIns="96661" bIns="48331" anchor="b"/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 algn="r"/>
            <a:fld id="{96C6F909-E633-4CCC-8ACC-933827C56144}" type="slidenum">
              <a:rPr lang="en-US" sz="1300">
                <a:latin typeface="Arial" pitchFamily="34" charset="0"/>
              </a:rPr>
              <a:pPr algn="r"/>
              <a:t>105</a:t>
            </a:fld>
            <a:endParaRPr lang="en-US" sz="1300">
              <a:latin typeface="Arial" pitchFamily="34" charset="0"/>
            </a:endParaRPr>
          </a:p>
        </p:txBody>
      </p:sp>
      <p:sp>
        <p:nvSpPr>
          <p:cNvPr id="2222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2221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2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fld id="{4C2D5B0B-437B-4F07-9E7E-B2B205EEC8A9}" type="slidenum">
              <a:rPr lang="en-US" sz="1300" smtClean="0">
                <a:latin typeface="Arial" pitchFamily="34" charset="0"/>
              </a:rPr>
              <a:pPr/>
              <a:t>106</a:t>
            </a:fld>
            <a:endParaRPr lang="en-US" sz="1300" smtClean="0">
              <a:latin typeface="Arial" pitchFamily="34" charset="0"/>
            </a:endParaRPr>
          </a:p>
        </p:txBody>
      </p:sp>
      <p:sp>
        <p:nvSpPr>
          <p:cNvPr id="223235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23236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fld id="{2C7A5C61-72D5-4C1A-9635-2B040A2769E6}" type="slidenum">
              <a:rPr lang="en-US" sz="1300" smtClean="0">
                <a:solidFill>
                  <a:srgbClr val="000000"/>
                </a:solidFill>
                <a:latin typeface="Arial" pitchFamily="34" charset="0"/>
              </a:rPr>
              <a:pPr/>
              <a:t>107</a:t>
            </a:fld>
            <a:endParaRPr lang="en-US" sz="1300" smtClean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224259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24260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fld id="{A8D62E1D-90E5-4EC8-8455-800A51ECFBE6}" type="slidenum">
              <a:rPr lang="en-US" sz="1300" smtClean="0">
                <a:latin typeface="Arial" pitchFamily="34" charset="0"/>
              </a:rPr>
              <a:pPr/>
              <a:t>108</a:t>
            </a:fld>
            <a:endParaRPr lang="en-US" sz="1300" smtClean="0">
              <a:latin typeface="Arial" pitchFamily="34" charset="0"/>
            </a:endParaRPr>
          </a:p>
        </p:txBody>
      </p:sp>
      <p:sp>
        <p:nvSpPr>
          <p:cNvPr id="225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2528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fld id="{D13B5C54-029E-4D2E-B2C7-61902C34FDB4}" type="slidenum">
              <a:rPr lang="en-US" sz="1300" smtClean="0">
                <a:latin typeface="Arial" pitchFamily="34" charset="0"/>
              </a:rPr>
              <a:pPr/>
              <a:t>111</a:t>
            </a:fld>
            <a:endParaRPr lang="en-US" sz="1300" smtClean="0">
              <a:latin typeface="Arial" pitchFamily="34" charset="0"/>
            </a:endParaRPr>
          </a:p>
        </p:txBody>
      </p:sp>
      <p:sp>
        <p:nvSpPr>
          <p:cNvPr id="2263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2630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3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fld id="{E54EC772-A666-4C4C-86A9-AF2B9014618A}" type="slidenum">
              <a:rPr lang="en-US" sz="1300" smtClean="0">
                <a:latin typeface="Arial" pitchFamily="34" charset="0"/>
              </a:rPr>
              <a:pPr/>
              <a:t>113</a:t>
            </a:fld>
            <a:endParaRPr lang="en-US" sz="1300" smtClean="0">
              <a:latin typeface="Arial" pitchFamily="34" charset="0"/>
            </a:endParaRPr>
          </a:p>
        </p:txBody>
      </p:sp>
      <p:sp>
        <p:nvSpPr>
          <p:cNvPr id="2273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2733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fld id="{60C30771-118A-467D-9C2F-CDC73DAC55B7}" type="slidenum">
              <a:rPr lang="en-US" sz="1300" smtClean="0">
                <a:latin typeface="Arial" pitchFamily="34" charset="0"/>
              </a:rPr>
              <a:pPr/>
              <a:t>114</a:t>
            </a:fld>
            <a:endParaRPr lang="en-US" sz="1300" smtClean="0">
              <a:latin typeface="Arial" pitchFamily="34" charset="0"/>
            </a:endParaRPr>
          </a:p>
        </p:txBody>
      </p:sp>
      <p:sp>
        <p:nvSpPr>
          <p:cNvPr id="228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2835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fld id="{543A1001-EA15-412B-A50D-89A4F48C5EA6}" type="slidenum">
              <a:rPr lang="en-US" sz="1300" smtClean="0">
                <a:latin typeface="Arial" pitchFamily="34" charset="0"/>
              </a:rPr>
              <a:pPr/>
              <a:t>115</a:t>
            </a:fld>
            <a:endParaRPr lang="en-US" sz="1300" smtClean="0">
              <a:latin typeface="Arial" pitchFamily="34" charset="0"/>
            </a:endParaRPr>
          </a:p>
        </p:txBody>
      </p:sp>
      <p:sp>
        <p:nvSpPr>
          <p:cNvPr id="2293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2938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4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fld id="{1BEAD9B4-112D-4B90-958B-4DB044A50C35}" type="slidenum">
              <a:rPr lang="en-US" sz="1300" smtClean="0">
                <a:latin typeface="Arial" pitchFamily="34" charset="0"/>
              </a:rPr>
              <a:pPr/>
              <a:t>116</a:t>
            </a:fld>
            <a:endParaRPr lang="en-US" sz="1300" smtClean="0">
              <a:latin typeface="Arial" pitchFamily="34" charset="0"/>
            </a:endParaRPr>
          </a:p>
        </p:txBody>
      </p:sp>
      <p:sp>
        <p:nvSpPr>
          <p:cNvPr id="2304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3040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4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fld id="{BAFF0CED-031A-4814-8FE1-26DC328F204D}" type="slidenum">
              <a:rPr lang="en-US" sz="1300" smtClean="0">
                <a:latin typeface="Arial" pitchFamily="34" charset="0"/>
              </a:rPr>
              <a:pPr/>
              <a:t>117</a:t>
            </a:fld>
            <a:endParaRPr lang="en-US" sz="1300" smtClean="0">
              <a:latin typeface="Arial" pitchFamily="34" charset="0"/>
            </a:endParaRPr>
          </a:p>
        </p:txBody>
      </p:sp>
      <p:sp>
        <p:nvSpPr>
          <p:cNvPr id="2314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3142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fld id="{6129D5EE-BD07-487F-A047-DB83FF5E559C}" type="slidenum">
              <a:rPr lang="en-US" sz="1300" smtClean="0">
                <a:latin typeface="Arial" pitchFamily="34" charset="0"/>
              </a:rPr>
              <a:pPr/>
              <a:t>9</a:t>
            </a:fld>
            <a:endParaRPr lang="en-US" sz="1300" smtClean="0">
              <a:latin typeface="Arial" pitchFamily="34" charset="0"/>
            </a:endParaRPr>
          </a:p>
        </p:txBody>
      </p:sp>
      <p:sp>
        <p:nvSpPr>
          <p:cNvPr id="154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4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fld id="{E903535B-A528-4106-90EC-FC4C39CC2BBF}" type="slidenum">
              <a:rPr lang="en-US" sz="1300" smtClean="0">
                <a:latin typeface="Arial" pitchFamily="34" charset="0"/>
              </a:rPr>
              <a:pPr/>
              <a:t>119</a:t>
            </a:fld>
            <a:endParaRPr lang="en-US" sz="1300" smtClean="0">
              <a:latin typeface="Arial" pitchFamily="34" charset="0"/>
            </a:endParaRPr>
          </a:p>
        </p:txBody>
      </p:sp>
      <p:sp>
        <p:nvSpPr>
          <p:cNvPr id="2324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3245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fld id="{14F34966-AC07-4DE7-B187-39DBC426BF41}" type="slidenum">
              <a:rPr lang="en-US" sz="1300" smtClean="0">
                <a:latin typeface="Arial" pitchFamily="34" charset="0"/>
              </a:rPr>
              <a:pPr/>
              <a:t>120</a:t>
            </a:fld>
            <a:endParaRPr lang="en-US" sz="1300" smtClean="0">
              <a:latin typeface="Arial" pitchFamily="34" charset="0"/>
            </a:endParaRPr>
          </a:p>
        </p:txBody>
      </p:sp>
      <p:sp>
        <p:nvSpPr>
          <p:cNvPr id="233475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33476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fld id="{8B2E4643-B0A3-4A09-A826-8114D49C4F43}" type="slidenum">
              <a:rPr lang="en-US" sz="1300" smtClean="0">
                <a:latin typeface="Arial" pitchFamily="34" charset="0"/>
              </a:rPr>
              <a:pPr/>
              <a:t>122</a:t>
            </a:fld>
            <a:endParaRPr lang="en-US" sz="1300" smtClean="0">
              <a:latin typeface="Arial" pitchFamily="34" charset="0"/>
            </a:endParaRPr>
          </a:p>
        </p:txBody>
      </p:sp>
      <p:sp>
        <p:nvSpPr>
          <p:cNvPr id="234499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4500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fld id="{1F240F04-859A-454D-ACB9-88FE6067B6B7}" type="slidenum">
              <a:rPr lang="en-US" sz="1300" smtClean="0">
                <a:latin typeface="Arial" pitchFamily="34" charset="0"/>
              </a:rPr>
              <a:pPr/>
              <a:t>123</a:t>
            </a:fld>
            <a:endParaRPr lang="en-US" sz="1300" smtClean="0">
              <a:latin typeface="Arial" pitchFamily="34" charset="0"/>
            </a:endParaRPr>
          </a:p>
        </p:txBody>
      </p:sp>
      <p:sp>
        <p:nvSpPr>
          <p:cNvPr id="235523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35524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5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fld id="{A37929F8-BBA5-4AFD-B7FB-8368E2EBBC79}" type="slidenum">
              <a:rPr lang="en-US" sz="1300" smtClean="0">
                <a:latin typeface="Arial" pitchFamily="34" charset="0"/>
              </a:rPr>
              <a:pPr/>
              <a:t>124</a:t>
            </a:fld>
            <a:endParaRPr lang="en-US" sz="1300" smtClean="0">
              <a:latin typeface="Arial" pitchFamily="34" charset="0"/>
            </a:endParaRPr>
          </a:p>
        </p:txBody>
      </p:sp>
      <p:sp>
        <p:nvSpPr>
          <p:cNvPr id="236547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36548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5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fld id="{6E38D187-20FD-4D34-A80C-0A1D8BE109CB}" type="slidenum">
              <a:rPr lang="en-US" sz="1300" smtClean="0">
                <a:latin typeface="Arial" pitchFamily="34" charset="0"/>
              </a:rPr>
              <a:pPr/>
              <a:t>125</a:t>
            </a:fld>
            <a:endParaRPr lang="en-US" sz="1300" smtClean="0">
              <a:latin typeface="Arial" pitchFamily="34" charset="0"/>
            </a:endParaRPr>
          </a:p>
        </p:txBody>
      </p:sp>
      <p:sp>
        <p:nvSpPr>
          <p:cNvPr id="2375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3757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5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fld id="{343CE9EC-5AA6-4D7D-B560-D4188712D9EB}" type="slidenum">
              <a:rPr lang="en-US" sz="1300" smtClean="0">
                <a:latin typeface="Arial" pitchFamily="34" charset="0"/>
              </a:rPr>
              <a:pPr/>
              <a:t>126</a:t>
            </a:fld>
            <a:endParaRPr lang="en-US" sz="1300" smtClean="0">
              <a:latin typeface="Arial" pitchFamily="34" charset="0"/>
            </a:endParaRPr>
          </a:p>
        </p:txBody>
      </p:sp>
      <p:sp>
        <p:nvSpPr>
          <p:cNvPr id="238595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38596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6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fld id="{362E647A-A61A-4126-B06D-85DFF574A7C6}" type="slidenum">
              <a:rPr lang="en-US" sz="1300" smtClean="0">
                <a:latin typeface="Arial" pitchFamily="34" charset="0"/>
              </a:rPr>
              <a:pPr/>
              <a:t>127</a:t>
            </a:fld>
            <a:endParaRPr lang="en-US" sz="1300" smtClean="0">
              <a:latin typeface="Arial" pitchFamily="34" charset="0"/>
            </a:endParaRPr>
          </a:p>
        </p:txBody>
      </p:sp>
      <p:sp>
        <p:nvSpPr>
          <p:cNvPr id="2396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3962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6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fld id="{8BA537D0-1BDA-474F-AC20-DEEEFD36AD81}" type="slidenum">
              <a:rPr lang="en-US" sz="1300" smtClean="0">
                <a:latin typeface="Arial" pitchFamily="34" charset="0"/>
              </a:rPr>
              <a:pPr/>
              <a:t>128</a:t>
            </a:fld>
            <a:endParaRPr lang="en-US" sz="1300" smtClean="0">
              <a:latin typeface="Arial" pitchFamily="34" charset="0"/>
            </a:endParaRPr>
          </a:p>
        </p:txBody>
      </p:sp>
      <p:sp>
        <p:nvSpPr>
          <p:cNvPr id="240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4064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fld id="{5F69531D-C914-475F-AD94-334D3CE10AD5}" type="slidenum">
              <a:rPr lang="en-US" sz="1300" smtClean="0">
                <a:latin typeface="Arial" pitchFamily="34" charset="0"/>
              </a:rPr>
              <a:pPr/>
              <a:t>129</a:t>
            </a:fld>
            <a:endParaRPr lang="en-US" sz="1300" smtClean="0">
              <a:latin typeface="Arial" pitchFamily="34" charset="0"/>
            </a:endParaRPr>
          </a:p>
        </p:txBody>
      </p:sp>
      <p:sp>
        <p:nvSpPr>
          <p:cNvPr id="2416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4166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DAB8C8-E651-405B-9026-A02461FC7CB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65245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6C9F25-BF81-4179-A8DF-A421529150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7855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8BDFA0-9B17-4005-9655-85B5F53FBB7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00197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16ACF9-4F00-49B7-B3FB-72A43A9F9FA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56954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458A58-2B2D-4488-8997-28AE0703A08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52598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FFFE71-8008-4D0E-B3AA-0891C9B9E8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85341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B8A482-62FC-44D4-9959-0F4C815523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53953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16033F-B861-48D0-8140-0B2AE5AA12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284064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2547D6-38EA-4515-A037-23E1C1E7CB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503925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5121F5-987E-464F-B5EF-D094C46CFE1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14688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791B19-2757-4A36-9C0D-5B18E6C4666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59244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9A804D-D3DC-464E-B2C4-DFBD2428EA8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97311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94721A-5F81-4323-8C25-B0C0DC555C3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61679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E5EF8F-B127-422E-8E4D-2C5652866C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976067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39B016-D65D-46DB-98FC-A560912F47B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648989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52DEB0-9D37-49B5-9C01-C4343BC2D6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809174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25F3B9-8FB0-4204-A687-83AE6C45F1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79879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3C5732-1CE1-4382-AE1D-A75A6152CDB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403020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7B512A-C9DE-4852-AEE1-926713F4E61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7969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8A7E62-0B49-4385-82F8-AB346C3BD1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441699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DBB6A5-2775-4E7D-8B1A-031BC287705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908632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76F4B3-218B-4E93-AEFA-7605C9898AA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62473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E45E57-87A9-487F-8AA7-64033F97038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18073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386756-184D-4629-87E9-A0914F2978B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901650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015A4F-BDDC-4F74-8230-43267E8C28E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385730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3172BC-5B32-4967-970B-11B2383BD2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175541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4B0C0D-1903-4E37-8174-D585F5823D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49578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64CD53-E0FC-404B-A08B-EA33BA08A06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9125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AC54D5-A5AD-4020-B4F6-A917C5DA2D7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40378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FF470D-E08F-47BD-9F7C-96AFACC95A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7684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2D2599-20E5-47BE-A929-8113B69DB5B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74787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DCBD72-44EA-4057-A7CE-D24FACA1D2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68121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6FCBF0-39AF-49FB-BA2B-73F86BCEED1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96113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latin typeface="+mn-lt"/>
                <a:ea typeface="ＭＳ Ｐゴシック" pitchFamily="1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  <a:ea typeface="ＭＳ Ｐゴシック" pitchFamily="1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  <a:ea typeface="ＭＳ Ｐゴシック" pitchFamily="1" charset="-128"/>
              </a:defRPr>
            </a:lvl1pPr>
          </a:lstStyle>
          <a:p>
            <a:pPr>
              <a:defRPr/>
            </a:pPr>
            <a:fld id="{66B6587C-B780-4AD5-A2B6-E9F742B71E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MS PGothic" pitchFamily="34" charset="-128"/>
          <a:cs typeface="ＭＳ Ｐゴシック" pitchFamily="-106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itchFamily="34" charset="-128"/>
          <a:cs typeface="ＭＳ Ｐゴシック" pitchFamily="-106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itchFamily="34" charset="-128"/>
          <a:cs typeface="ＭＳ Ｐゴシック" pitchFamily="-106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itchFamily="34" charset="-128"/>
          <a:cs typeface="ＭＳ Ｐゴシック" pitchFamily="-106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itchFamily="34" charset="-128"/>
          <a:cs typeface="ＭＳ Ｐゴシック" pitchFamily="-106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1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1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1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1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MS PGothic" pitchFamily="34" charset="-128"/>
          <a:cs typeface="ＭＳ Ｐゴシック" pitchFamily="-106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MS PGothic" pitchFamily="34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MS PGothic" pitchFamily="34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MS PGothic" pitchFamily="34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MS PGothic" pitchFamily="34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60621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latin typeface="+mn-lt"/>
                <a:ea typeface="ＭＳ Ｐゴシック" pitchFamily="1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0621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  <a:ea typeface="ＭＳ Ｐゴシック" pitchFamily="1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0621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  <a:ea typeface="ＭＳ Ｐゴシック" pitchFamily="1" charset="-128"/>
              </a:defRPr>
            </a:lvl1pPr>
          </a:lstStyle>
          <a:p>
            <a:pPr>
              <a:defRPr/>
            </a:pPr>
            <a:fld id="{1FF776BC-A2DB-453D-9365-640127DDCA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MS PGothic" pitchFamily="34" charset="-128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itchFamily="34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itchFamily="34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itchFamily="34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itchFamily="34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MS PGothic" pitchFamily="34" charset="-128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MS PGothic" pitchFamily="34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MS PGothic" pitchFamily="34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MS PGothic" pitchFamily="34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MS PGothic" pitchFamily="34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0" hangingPunct="0">
              <a:defRPr sz="1400">
                <a:solidFill>
                  <a:srgbClr val="000000"/>
                </a:solidFill>
                <a:latin typeface="+mn-lt"/>
                <a:ea typeface="ＭＳ Ｐゴシック" pitchFamily="-105" charset="-128"/>
                <a:cs typeface="ＭＳ Ｐゴシック" pitchFamily="-105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rgbClr val="000000"/>
                </a:solidFill>
                <a:latin typeface="+mn-lt"/>
                <a:ea typeface="ＭＳ Ｐゴシック" pitchFamily="-105" charset="-128"/>
                <a:cs typeface="ＭＳ Ｐゴシック" pitchFamily="-105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rgbClr val="000000"/>
                </a:solidFill>
                <a:latin typeface="Arial" charset="0"/>
                <a:ea typeface="ＭＳ Ｐゴシック" pitchFamily="-106" charset="-128"/>
              </a:defRPr>
            </a:lvl1pPr>
          </a:lstStyle>
          <a:p>
            <a:pPr>
              <a:defRPr/>
            </a:pPr>
            <a:fld id="{16CDE18D-8F9D-4C0C-AA8C-610568B02D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MS PGothic" pitchFamily="34" charset="-128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5" charset="0"/>
          <a:ea typeface="MS PGothic" pitchFamily="34" charset="-128"/>
          <a:cs typeface="ＭＳ Ｐゴシック" pitchFamily="-105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5" charset="0"/>
          <a:ea typeface="MS PGothic" pitchFamily="34" charset="-128"/>
          <a:cs typeface="ＭＳ Ｐゴシック" pitchFamily="-105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5" charset="0"/>
          <a:ea typeface="MS PGothic" pitchFamily="34" charset="-128"/>
          <a:cs typeface="ＭＳ Ｐゴシック" pitchFamily="-105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5" charset="0"/>
          <a:ea typeface="MS PGothic" pitchFamily="34" charset="-128"/>
          <a:cs typeface="ＭＳ Ｐゴシック" pitchFamily="-105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5" charset="0"/>
          <a:ea typeface="ＭＳ Ｐゴシック" pitchFamily="-105" charset="-128"/>
          <a:cs typeface="ＭＳ Ｐゴシック" pitchFamily="-105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5" charset="0"/>
          <a:ea typeface="ＭＳ Ｐゴシック" pitchFamily="-105" charset="-128"/>
          <a:cs typeface="ＭＳ Ｐゴシック" pitchFamily="-105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5" charset="0"/>
          <a:ea typeface="ＭＳ Ｐゴシック" pitchFamily="-105" charset="-128"/>
          <a:cs typeface="ＭＳ Ｐゴシック" pitchFamily="-105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5" charset="0"/>
          <a:ea typeface="ＭＳ Ｐゴシック" pitchFamily="-105" charset="-128"/>
          <a:cs typeface="ＭＳ Ｐゴシック" pitchFamily="-105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MS PGothic" pitchFamily="34" charset="-128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MS PGothic" pitchFamily="34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MS PGothic" pitchFamily="34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MS PGothic" pitchFamily="34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MS PGothic" pitchFamily="34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tags" Target="../tags/tag9.xml"/><Relationship Id="rId13" Type="http://schemas.openxmlformats.org/officeDocument/2006/relationships/tags" Target="../tags/tag14.xml"/><Relationship Id="rId18" Type="http://schemas.openxmlformats.org/officeDocument/2006/relationships/tags" Target="../tags/tag19.xml"/><Relationship Id="rId26" Type="http://schemas.openxmlformats.org/officeDocument/2006/relationships/notesSlide" Target="../notesSlides/notesSlide1.xml"/><Relationship Id="rId3" Type="http://schemas.openxmlformats.org/officeDocument/2006/relationships/tags" Target="../tags/tag4.xml"/><Relationship Id="rId21" Type="http://schemas.openxmlformats.org/officeDocument/2006/relationships/tags" Target="../tags/tag22.xml"/><Relationship Id="rId7" Type="http://schemas.openxmlformats.org/officeDocument/2006/relationships/tags" Target="../tags/tag8.xml"/><Relationship Id="rId12" Type="http://schemas.openxmlformats.org/officeDocument/2006/relationships/tags" Target="../tags/tag13.xml"/><Relationship Id="rId17" Type="http://schemas.openxmlformats.org/officeDocument/2006/relationships/tags" Target="../tags/tag18.xml"/><Relationship Id="rId25" Type="http://schemas.openxmlformats.org/officeDocument/2006/relationships/slideLayout" Target="../slideLayouts/slideLayout7.xml"/><Relationship Id="rId2" Type="http://schemas.openxmlformats.org/officeDocument/2006/relationships/tags" Target="../tags/tag3.xml"/><Relationship Id="rId16" Type="http://schemas.openxmlformats.org/officeDocument/2006/relationships/tags" Target="../tags/tag17.xml"/><Relationship Id="rId20" Type="http://schemas.openxmlformats.org/officeDocument/2006/relationships/tags" Target="../tags/tag21.xml"/><Relationship Id="rId1" Type="http://schemas.openxmlformats.org/officeDocument/2006/relationships/tags" Target="../tags/tag2.xml"/><Relationship Id="rId6" Type="http://schemas.openxmlformats.org/officeDocument/2006/relationships/tags" Target="../tags/tag7.xml"/><Relationship Id="rId11" Type="http://schemas.openxmlformats.org/officeDocument/2006/relationships/tags" Target="../tags/tag12.xml"/><Relationship Id="rId24" Type="http://schemas.openxmlformats.org/officeDocument/2006/relationships/tags" Target="../tags/tag25.xml"/><Relationship Id="rId5" Type="http://schemas.openxmlformats.org/officeDocument/2006/relationships/tags" Target="../tags/tag6.xml"/><Relationship Id="rId15" Type="http://schemas.openxmlformats.org/officeDocument/2006/relationships/tags" Target="../tags/tag16.xml"/><Relationship Id="rId23" Type="http://schemas.openxmlformats.org/officeDocument/2006/relationships/tags" Target="../tags/tag24.xml"/><Relationship Id="rId10" Type="http://schemas.openxmlformats.org/officeDocument/2006/relationships/tags" Target="../tags/tag11.xml"/><Relationship Id="rId19" Type="http://schemas.openxmlformats.org/officeDocument/2006/relationships/tags" Target="../tags/tag20.xml"/><Relationship Id="rId4" Type="http://schemas.openxmlformats.org/officeDocument/2006/relationships/tags" Target="../tags/tag5.xml"/><Relationship Id="rId9" Type="http://schemas.openxmlformats.org/officeDocument/2006/relationships/tags" Target="../tags/tag10.xml"/><Relationship Id="rId14" Type="http://schemas.openxmlformats.org/officeDocument/2006/relationships/tags" Target="../tags/tag15.xml"/><Relationship Id="rId22" Type="http://schemas.openxmlformats.org/officeDocument/2006/relationships/tags" Target="../tags/tag23.xml"/><Relationship Id="rId27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tags" Target="../tags/tag45.xml"/><Relationship Id="rId2" Type="http://schemas.openxmlformats.org/officeDocument/2006/relationships/tags" Target="../tags/tag44.xml"/><Relationship Id="rId1" Type="http://schemas.openxmlformats.org/officeDocument/2006/relationships/tags" Target="../tags/tag43.xml"/><Relationship Id="rId6" Type="http://schemas.openxmlformats.org/officeDocument/2006/relationships/notesSlide" Target="../notesSlides/notesSlide10.xml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46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tags" Target="../tags/tag2051.xml"/><Relationship Id="rId2" Type="http://schemas.openxmlformats.org/officeDocument/2006/relationships/tags" Target="../tags/tag2050.xml"/><Relationship Id="rId1" Type="http://schemas.openxmlformats.org/officeDocument/2006/relationships/tags" Target="../tags/tag2049.xml"/><Relationship Id="rId6" Type="http://schemas.openxmlformats.org/officeDocument/2006/relationships/notesSlide" Target="../notesSlides/notesSlide75.xml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2052.xml"/></Relationships>
</file>

<file path=ppt/slides/_rels/slide101.xml.rels><?xml version="1.0" encoding="UTF-8" standalone="yes"?>
<Relationships xmlns="http://schemas.openxmlformats.org/package/2006/relationships"><Relationship Id="rId13" Type="http://schemas.openxmlformats.org/officeDocument/2006/relationships/tags" Target="../tags/tag2065.xml"/><Relationship Id="rId18" Type="http://schemas.openxmlformats.org/officeDocument/2006/relationships/tags" Target="../tags/tag2070.xml"/><Relationship Id="rId26" Type="http://schemas.openxmlformats.org/officeDocument/2006/relationships/tags" Target="../tags/tag2078.xml"/><Relationship Id="rId39" Type="http://schemas.openxmlformats.org/officeDocument/2006/relationships/tags" Target="../tags/tag2091.xml"/><Relationship Id="rId21" Type="http://schemas.openxmlformats.org/officeDocument/2006/relationships/tags" Target="../tags/tag2073.xml"/><Relationship Id="rId34" Type="http://schemas.openxmlformats.org/officeDocument/2006/relationships/tags" Target="../tags/tag2086.xml"/><Relationship Id="rId42" Type="http://schemas.openxmlformats.org/officeDocument/2006/relationships/tags" Target="../tags/tag2094.xml"/><Relationship Id="rId47" Type="http://schemas.openxmlformats.org/officeDocument/2006/relationships/tags" Target="../tags/tag2099.xml"/><Relationship Id="rId50" Type="http://schemas.openxmlformats.org/officeDocument/2006/relationships/tags" Target="../tags/tag2102.xml"/><Relationship Id="rId55" Type="http://schemas.openxmlformats.org/officeDocument/2006/relationships/slideLayout" Target="../slideLayouts/slideLayout7.xml"/><Relationship Id="rId7" Type="http://schemas.openxmlformats.org/officeDocument/2006/relationships/tags" Target="../tags/tag2059.xml"/><Relationship Id="rId12" Type="http://schemas.openxmlformats.org/officeDocument/2006/relationships/tags" Target="../tags/tag2064.xml"/><Relationship Id="rId17" Type="http://schemas.openxmlformats.org/officeDocument/2006/relationships/tags" Target="../tags/tag2069.xml"/><Relationship Id="rId25" Type="http://schemas.openxmlformats.org/officeDocument/2006/relationships/tags" Target="../tags/tag2077.xml"/><Relationship Id="rId33" Type="http://schemas.openxmlformats.org/officeDocument/2006/relationships/tags" Target="../tags/tag2085.xml"/><Relationship Id="rId38" Type="http://schemas.openxmlformats.org/officeDocument/2006/relationships/tags" Target="../tags/tag2090.xml"/><Relationship Id="rId46" Type="http://schemas.openxmlformats.org/officeDocument/2006/relationships/tags" Target="../tags/tag2098.xml"/><Relationship Id="rId2" Type="http://schemas.openxmlformats.org/officeDocument/2006/relationships/tags" Target="../tags/tag2054.xml"/><Relationship Id="rId16" Type="http://schemas.openxmlformats.org/officeDocument/2006/relationships/tags" Target="../tags/tag2068.xml"/><Relationship Id="rId20" Type="http://schemas.openxmlformats.org/officeDocument/2006/relationships/tags" Target="../tags/tag2072.xml"/><Relationship Id="rId29" Type="http://schemas.openxmlformats.org/officeDocument/2006/relationships/tags" Target="../tags/tag2081.xml"/><Relationship Id="rId41" Type="http://schemas.openxmlformats.org/officeDocument/2006/relationships/tags" Target="../tags/tag2093.xml"/><Relationship Id="rId54" Type="http://schemas.openxmlformats.org/officeDocument/2006/relationships/tags" Target="../tags/tag2106.xml"/><Relationship Id="rId1" Type="http://schemas.openxmlformats.org/officeDocument/2006/relationships/tags" Target="../tags/tag2053.xml"/><Relationship Id="rId6" Type="http://schemas.openxmlformats.org/officeDocument/2006/relationships/tags" Target="../tags/tag2058.xml"/><Relationship Id="rId11" Type="http://schemas.openxmlformats.org/officeDocument/2006/relationships/tags" Target="../tags/tag2063.xml"/><Relationship Id="rId24" Type="http://schemas.openxmlformats.org/officeDocument/2006/relationships/tags" Target="../tags/tag2076.xml"/><Relationship Id="rId32" Type="http://schemas.openxmlformats.org/officeDocument/2006/relationships/tags" Target="../tags/tag2084.xml"/><Relationship Id="rId37" Type="http://schemas.openxmlformats.org/officeDocument/2006/relationships/tags" Target="../tags/tag2089.xml"/><Relationship Id="rId40" Type="http://schemas.openxmlformats.org/officeDocument/2006/relationships/tags" Target="../tags/tag2092.xml"/><Relationship Id="rId45" Type="http://schemas.openxmlformats.org/officeDocument/2006/relationships/tags" Target="../tags/tag2097.xml"/><Relationship Id="rId53" Type="http://schemas.openxmlformats.org/officeDocument/2006/relationships/tags" Target="../tags/tag2105.xml"/><Relationship Id="rId5" Type="http://schemas.openxmlformats.org/officeDocument/2006/relationships/tags" Target="../tags/tag2057.xml"/><Relationship Id="rId15" Type="http://schemas.openxmlformats.org/officeDocument/2006/relationships/tags" Target="../tags/tag2067.xml"/><Relationship Id="rId23" Type="http://schemas.openxmlformats.org/officeDocument/2006/relationships/tags" Target="../tags/tag2075.xml"/><Relationship Id="rId28" Type="http://schemas.openxmlformats.org/officeDocument/2006/relationships/tags" Target="../tags/tag2080.xml"/><Relationship Id="rId36" Type="http://schemas.openxmlformats.org/officeDocument/2006/relationships/tags" Target="../tags/tag2088.xml"/><Relationship Id="rId49" Type="http://schemas.openxmlformats.org/officeDocument/2006/relationships/tags" Target="../tags/tag2101.xml"/><Relationship Id="rId10" Type="http://schemas.openxmlformats.org/officeDocument/2006/relationships/tags" Target="../tags/tag2062.xml"/><Relationship Id="rId19" Type="http://schemas.openxmlformats.org/officeDocument/2006/relationships/tags" Target="../tags/tag2071.xml"/><Relationship Id="rId31" Type="http://schemas.openxmlformats.org/officeDocument/2006/relationships/tags" Target="../tags/tag2083.xml"/><Relationship Id="rId44" Type="http://schemas.openxmlformats.org/officeDocument/2006/relationships/tags" Target="../tags/tag2096.xml"/><Relationship Id="rId52" Type="http://schemas.openxmlformats.org/officeDocument/2006/relationships/tags" Target="../tags/tag2104.xml"/><Relationship Id="rId4" Type="http://schemas.openxmlformats.org/officeDocument/2006/relationships/tags" Target="../tags/tag2056.xml"/><Relationship Id="rId9" Type="http://schemas.openxmlformats.org/officeDocument/2006/relationships/tags" Target="../tags/tag2061.xml"/><Relationship Id="rId14" Type="http://schemas.openxmlformats.org/officeDocument/2006/relationships/tags" Target="../tags/tag2066.xml"/><Relationship Id="rId22" Type="http://schemas.openxmlformats.org/officeDocument/2006/relationships/tags" Target="../tags/tag2074.xml"/><Relationship Id="rId27" Type="http://schemas.openxmlformats.org/officeDocument/2006/relationships/tags" Target="../tags/tag2079.xml"/><Relationship Id="rId30" Type="http://schemas.openxmlformats.org/officeDocument/2006/relationships/tags" Target="../tags/tag2082.xml"/><Relationship Id="rId35" Type="http://schemas.openxmlformats.org/officeDocument/2006/relationships/tags" Target="../tags/tag2087.xml"/><Relationship Id="rId43" Type="http://schemas.openxmlformats.org/officeDocument/2006/relationships/tags" Target="../tags/tag2095.xml"/><Relationship Id="rId48" Type="http://schemas.openxmlformats.org/officeDocument/2006/relationships/tags" Target="../tags/tag2100.xml"/><Relationship Id="rId56" Type="http://schemas.openxmlformats.org/officeDocument/2006/relationships/notesSlide" Target="../notesSlides/notesSlide76.xml"/><Relationship Id="rId8" Type="http://schemas.openxmlformats.org/officeDocument/2006/relationships/tags" Target="../tags/tag2060.xml"/><Relationship Id="rId51" Type="http://schemas.openxmlformats.org/officeDocument/2006/relationships/tags" Target="../tags/tag2103.xml"/><Relationship Id="rId3" Type="http://schemas.openxmlformats.org/officeDocument/2006/relationships/tags" Target="../tags/tag2055.xml"/></Relationships>
</file>

<file path=ppt/slides/_rels/slide102.xml.rels><?xml version="1.0" encoding="UTF-8" standalone="yes"?>
<Relationships xmlns="http://schemas.openxmlformats.org/package/2006/relationships"><Relationship Id="rId13" Type="http://schemas.openxmlformats.org/officeDocument/2006/relationships/tags" Target="../tags/tag2119.xml"/><Relationship Id="rId18" Type="http://schemas.openxmlformats.org/officeDocument/2006/relationships/tags" Target="../tags/tag2124.xml"/><Relationship Id="rId26" Type="http://schemas.openxmlformats.org/officeDocument/2006/relationships/tags" Target="../tags/tag2132.xml"/><Relationship Id="rId39" Type="http://schemas.openxmlformats.org/officeDocument/2006/relationships/tags" Target="../tags/tag2145.xml"/><Relationship Id="rId21" Type="http://schemas.openxmlformats.org/officeDocument/2006/relationships/tags" Target="../tags/tag2127.xml"/><Relationship Id="rId34" Type="http://schemas.openxmlformats.org/officeDocument/2006/relationships/tags" Target="../tags/tag2140.xml"/><Relationship Id="rId42" Type="http://schemas.openxmlformats.org/officeDocument/2006/relationships/tags" Target="../tags/tag2148.xml"/><Relationship Id="rId47" Type="http://schemas.openxmlformats.org/officeDocument/2006/relationships/tags" Target="../tags/tag2153.xml"/><Relationship Id="rId50" Type="http://schemas.openxmlformats.org/officeDocument/2006/relationships/tags" Target="../tags/tag2156.xml"/><Relationship Id="rId55" Type="http://schemas.openxmlformats.org/officeDocument/2006/relationships/tags" Target="../tags/tag2161.xml"/><Relationship Id="rId63" Type="http://schemas.openxmlformats.org/officeDocument/2006/relationships/tags" Target="../tags/tag2169.xml"/><Relationship Id="rId68" Type="http://schemas.openxmlformats.org/officeDocument/2006/relationships/tags" Target="../tags/tag2174.xml"/><Relationship Id="rId7" Type="http://schemas.openxmlformats.org/officeDocument/2006/relationships/tags" Target="../tags/tag2113.xml"/><Relationship Id="rId71" Type="http://schemas.openxmlformats.org/officeDocument/2006/relationships/tags" Target="../tags/tag2177.xml"/><Relationship Id="rId2" Type="http://schemas.openxmlformats.org/officeDocument/2006/relationships/tags" Target="../tags/tag2108.xml"/><Relationship Id="rId16" Type="http://schemas.openxmlformats.org/officeDocument/2006/relationships/tags" Target="../tags/tag2122.xml"/><Relationship Id="rId29" Type="http://schemas.openxmlformats.org/officeDocument/2006/relationships/tags" Target="../tags/tag2135.xml"/><Relationship Id="rId11" Type="http://schemas.openxmlformats.org/officeDocument/2006/relationships/tags" Target="../tags/tag2117.xml"/><Relationship Id="rId24" Type="http://schemas.openxmlformats.org/officeDocument/2006/relationships/tags" Target="../tags/tag2130.xml"/><Relationship Id="rId32" Type="http://schemas.openxmlformats.org/officeDocument/2006/relationships/tags" Target="../tags/tag2138.xml"/><Relationship Id="rId37" Type="http://schemas.openxmlformats.org/officeDocument/2006/relationships/tags" Target="../tags/tag2143.xml"/><Relationship Id="rId40" Type="http://schemas.openxmlformats.org/officeDocument/2006/relationships/tags" Target="../tags/tag2146.xml"/><Relationship Id="rId45" Type="http://schemas.openxmlformats.org/officeDocument/2006/relationships/tags" Target="../tags/tag2151.xml"/><Relationship Id="rId53" Type="http://schemas.openxmlformats.org/officeDocument/2006/relationships/tags" Target="../tags/tag2159.xml"/><Relationship Id="rId58" Type="http://schemas.openxmlformats.org/officeDocument/2006/relationships/tags" Target="../tags/tag2164.xml"/><Relationship Id="rId66" Type="http://schemas.openxmlformats.org/officeDocument/2006/relationships/tags" Target="../tags/tag2172.xml"/><Relationship Id="rId74" Type="http://schemas.openxmlformats.org/officeDocument/2006/relationships/notesSlide" Target="../notesSlides/notesSlide77.xml"/><Relationship Id="rId5" Type="http://schemas.openxmlformats.org/officeDocument/2006/relationships/tags" Target="../tags/tag2111.xml"/><Relationship Id="rId15" Type="http://schemas.openxmlformats.org/officeDocument/2006/relationships/tags" Target="../tags/tag2121.xml"/><Relationship Id="rId23" Type="http://schemas.openxmlformats.org/officeDocument/2006/relationships/tags" Target="../tags/tag2129.xml"/><Relationship Id="rId28" Type="http://schemas.openxmlformats.org/officeDocument/2006/relationships/tags" Target="../tags/tag2134.xml"/><Relationship Id="rId36" Type="http://schemas.openxmlformats.org/officeDocument/2006/relationships/tags" Target="../tags/tag2142.xml"/><Relationship Id="rId49" Type="http://schemas.openxmlformats.org/officeDocument/2006/relationships/tags" Target="../tags/tag2155.xml"/><Relationship Id="rId57" Type="http://schemas.openxmlformats.org/officeDocument/2006/relationships/tags" Target="../tags/tag2163.xml"/><Relationship Id="rId61" Type="http://schemas.openxmlformats.org/officeDocument/2006/relationships/tags" Target="../tags/tag2167.xml"/><Relationship Id="rId10" Type="http://schemas.openxmlformats.org/officeDocument/2006/relationships/tags" Target="../tags/tag2116.xml"/><Relationship Id="rId19" Type="http://schemas.openxmlformats.org/officeDocument/2006/relationships/tags" Target="../tags/tag2125.xml"/><Relationship Id="rId31" Type="http://schemas.openxmlformats.org/officeDocument/2006/relationships/tags" Target="../tags/tag2137.xml"/><Relationship Id="rId44" Type="http://schemas.openxmlformats.org/officeDocument/2006/relationships/tags" Target="../tags/tag2150.xml"/><Relationship Id="rId52" Type="http://schemas.openxmlformats.org/officeDocument/2006/relationships/tags" Target="../tags/tag2158.xml"/><Relationship Id="rId60" Type="http://schemas.openxmlformats.org/officeDocument/2006/relationships/tags" Target="../tags/tag2166.xml"/><Relationship Id="rId65" Type="http://schemas.openxmlformats.org/officeDocument/2006/relationships/tags" Target="../tags/tag2171.xml"/><Relationship Id="rId73" Type="http://schemas.openxmlformats.org/officeDocument/2006/relationships/slideLayout" Target="../slideLayouts/slideLayout7.xml"/><Relationship Id="rId4" Type="http://schemas.openxmlformats.org/officeDocument/2006/relationships/tags" Target="../tags/tag2110.xml"/><Relationship Id="rId9" Type="http://schemas.openxmlformats.org/officeDocument/2006/relationships/tags" Target="../tags/tag2115.xml"/><Relationship Id="rId14" Type="http://schemas.openxmlformats.org/officeDocument/2006/relationships/tags" Target="../tags/tag2120.xml"/><Relationship Id="rId22" Type="http://schemas.openxmlformats.org/officeDocument/2006/relationships/tags" Target="../tags/tag2128.xml"/><Relationship Id="rId27" Type="http://schemas.openxmlformats.org/officeDocument/2006/relationships/tags" Target="../tags/tag2133.xml"/><Relationship Id="rId30" Type="http://schemas.openxmlformats.org/officeDocument/2006/relationships/tags" Target="../tags/tag2136.xml"/><Relationship Id="rId35" Type="http://schemas.openxmlformats.org/officeDocument/2006/relationships/tags" Target="../tags/tag2141.xml"/><Relationship Id="rId43" Type="http://schemas.openxmlformats.org/officeDocument/2006/relationships/tags" Target="../tags/tag2149.xml"/><Relationship Id="rId48" Type="http://schemas.openxmlformats.org/officeDocument/2006/relationships/tags" Target="../tags/tag2154.xml"/><Relationship Id="rId56" Type="http://schemas.openxmlformats.org/officeDocument/2006/relationships/tags" Target="../tags/tag2162.xml"/><Relationship Id="rId64" Type="http://schemas.openxmlformats.org/officeDocument/2006/relationships/tags" Target="../tags/tag2170.xml"/><Relationship Id="rId69" Type="http://schemas.openxmlformats.org/officeDocument/2006/relationships/tags" Target="../tags/tag2175.xml"/><Relationship Id="rId8" Type="http://schemas.openxmlformats.org/officeDocument/2006/relationships/tags" Target="../tags/tag2114.xml"/><Relationship Id="rId51" Type="http://schemas.openxmlformats.org/officeDocument/2006/relationships/tags" Target="../tags/tag2157.xml"/><Relationship Id="rId72" Type="http://schemas.openxmlformats.org/officeDocument/2006/relationships/tags" Target="../tags/tag2178.xml"/><Relationship Id="rId3" Type="http://schemas.openxmlformats.org/officeDocument/2006/relationships/tags" Target="../tags/tag2109.xml"/><Relationship Id="rId12" Type="http://schemas.openxmlformats.org/officeDocument/2006/relationships/tags" Target="../tags/tag2118.xml"/><Relationship Id="rId17" Type="http://schemas.openxmlformats.org/officeDocument/2006/relationships/tags" Target="../tags/tag2123.xml"/><Relationship Id="rId25" Type="http://schemas.openxmlformats.org/officeDocument/2006/relationships/tags" Target="../tags/tag2131.xml"/><Relationship Id="rId33" Type="http://schemas.openxmlformats.org/officeDocument/2006/relationships/tags" Target="../tags/tag2139.xml"/><Relationship Id="rId38" Type="http://schemas.openxmlformats.org/officeDocument/2006/relationships/tags" Target="../tags/tag2144.xml"/><Relationship Id="rId46" Type="http://schemas.openxmlformats.org/officeDocument/2006/relationships/tags" Target="../tags/tag2152.xml"/><Relationship Id="rId59" Type="http://schemas.openxmlformats.org/officeDocument/2006/relationships/tags" Target="../tags/tag2165.xml"/><Relationship Id="rId67" Type="http://schemas.openxmlformats.org/officeDocument/2006/relationships/tags" Target="../tags/tag2173.xml"/><Relationship Id="rId20" Type="http://schemas.openxmlformats.org/officeDocument/2006/relationships/tags" Target="../tags/tag2126.xml"/><Relationship Id="rId41" Type="http://schemas.openxmlformats.org/officeDocument/2006/relationships/tags" Target="../tags/tag2147.xml"/><Relationship Id="rId54" Type="http://schemas.openxmlformats.org/officeDocument/2006/relationships/tags" Target="../tags/tag2160.xml"/><Relationship Id="rId62" Type="http://schemas.openxmlformats.org/officeDocument/2006/relationships/tags" Target="../tags/tag2168.xml"/><Relationship Id="rId70" Type="http://schemas.openxmlformats.org/officeDocument/2006/relationships/tags" Target="../tags/tag2176.xml"/><Relationship Id="rId1" Type="http://schemas.openxmlformats.org/officeDocument/2006/relationships/tags" Target="../tags/tag2107.xml"/><Relationship Id="rId6" Type="http://schemas.openxmlformats.org/officeDocument/2006/relationships/tags" Target="../tags/tag2112.xml"/></Relationships>
</file>

<file path=ppt/slides/_rels/slide103.xml.rels><?xml version="1.0" encoding="UTF-8" standalone="yes"?>
<Relationships xmlns="http://schemas.openxmlformats.org/package/2006/relationships"><Relationship Id="rId13" Type="http://schemas.openxmlformats.org/officeDocument/2006/relationships/tags" Target="../tags/tag2191.xml"/><Relationship Id="rId18" Type="http://schemas.openxmlformats.org/officeDocument/2006/relationships/tags" Target="../tags/tag2196.xml"/><Relationship Id="rId26" Type="http://schemas.openxmlformats.org/officeDocument/2006/relationships/tags" Target="../tags/tag2204.xml"/><Relationship Id="rId39" Type="http://schemas.openxmlformats.org/officeDocument/2006/relationships/tags" Target="../tags/tag2217.xml"/><Relationship Id="rId21" Type="http://schemas.openxmlformats.org/officeDocument/2006/relationships/tags" Target="../tags/tag2199.xml"/><Relationship Id="rId34" Type="http://schemas.openxmlformats.org/officeDocument/2006/relationships/tags" Target="../tags/tag2212.xml"/><Relationship Id="rId42" Type="http://schemas.openxmlformats.org/officeDocument/2006/relationships/tags" Target="../tags/tag2220.xml"/><Relationship Id="rId47" Type="http://schemas.openxmlformats.org/officeDocument/2006/relationships/tags" Target="../tags/tag2225.xml"/><Relationship Id="rId50" Type="http://schemas.openxmlformats.org/officeDocument/2006/relationships/tags" Target="../tags/tag2228.xml"/><Relationship Id="rId55" Type="http://schemas.openxmlformats.org/officeDocument/2006/relationships/tags" Target="../tags/tag2233.xml"/><Relationship Id="rId7" Type="http://schemas.openxmlformats.org/officeDocument/2006/relationships/tags" Target="../tags/tag2185.xml"/><Relationship Id="rId12" Type="http://schemas.openxmlformats.org/officeDocument/2006/relationships/tags" Target="../tags/tag2190.xml"/><Relationship Id="rId17" Type="http://schemas.openxmlformats.org/officeDocument/2006/relationships/tags" Target="../tags/tag2195.xml"/><Relationship Id="rId25" Type="http://schemas.openxmlformats.org/officeDocument/2006/relationships/tags" Target="../tags/tag2203.xml"/><Relationship Id="rId33" Type="http://schemas.openxmlformats.org/officeDocument/2006/relationships/tags" Target="../tags/tag2211.xml"/><Relationship Id="rId38" Type="http://schemas.openxmlformats.org/officeDocument/2006/relationships/tags" Target="../tags/tag2216.xml"/><Relationship Id="rId46" Type="http://schemas.openxmlformats.org/officeDocument/2006/relationships/tags" Target="../tags/tag2224.xml"/><Relationship Id="rId59" Type="http://schemas.openxmlformats.org/officeDocument/2006/relationships/image" Target="../media/image61.png"/><Relationship Id="rId2" Type="http://schemas.openxmlformats.org/officeDocument/2006/relationships/tags" Target="../tags/tag2180.xml"/><Relationship Id="rId16" Type="http://schemas.openxmlformats.org/officeDocument/2006/relationships/tags" Target="../tags/tag2194.xml"/><Relationship Id="rId20" Type="http://schemas.openxmlformats.org/officeDocument/2006/relationships/tags" Target="../tags/tag2198.xml"/><Relationship Id="rId29" Type="http://schemas.openxmlformats.org/officeDocument/2006/relationships/tags" Target="../tags/tag2207.xml"/><Relationship Id="rId41" Type="http://schemas.openxmlformats.org/officeDocument/2006/relationships/tags" Target="../tags/tag2219.xml"/><Relationship Id="rId54" Type="http://schemas.openxmlformats.org/officeDocument/2006/relationships/tags" Target="../tags/tag2232.xml"/><Relationship Id="rId1" Type="http://schemas.openxmlformats.org/officeDocument/2006/relationships/tags" Target="../tags/tag2179.xml"/><Relationship Id="rId6" Type="http://schemas.openxmlformats.org/officeDocument/2006/relationships/tags" Target="../tags/tag2184.xml"/><Relationship Id="rId11" Type="http://schemas.openxmlformats.org/officeDocument/2006/relationships/tags" Target="../tags/tag2189.xml"/><Relationship Id="rId24" Type="http://schemas.openxmlformats.org/officeDocument/2006/relationships/tags" Target="../tags/tag2202.xml"/><Relationship Id="rId32" Type="http://schemas.openxmlformats.org/officeDocument/2006/relationships/tags" Target="../tags/tag2210.xml"/><Relationship Id="rId37" Type="http://schemas.openxmlformats.org/officeDocument/2006/relationships/tags" Target="../tags/tag2215.xml"/><Relationship Id="rId40" Type="http://schemas.openxmlformats.org/officeDocument/2006/relationships/tags" Target="../tags/tag2218.xml"/><Relationship Id="rId45" Type="http://schemas.openxmlformats.org/officeDocument/2006/relationships/tags" Target="../tags/tag2223.xml"/><Relationship Id="rId53" Type="http://schemas.openxmlformats.org/officeDocument/2006/relationships/tags" Target="../tags/tag2231.xml"/><Relationship Id="rId58" Type="http://schemas.openxmlformats.org/officeDocument/2006/relationships/notesSlide" Target="../notesSlides/notesSlide78.xml"/><Relationship Id="rId5" Type="http://schemas.openxmlformats.org/officeDocument/2006/relationships/tags" Target="../tags/tag2183.xml"/><Relationship Id="rId15" Type="http://schemas.openxmlformats.org/officeDocument/2006/relationships/tags" Target="../tags/tag2193.xml"/><Relationship Id="rId23" Type="http://schemas.openxmlformats.org/officeDocument/2006/relationships/tags" Target="../tags/tag2201.xml"/><Relationship Id="rId28" Type="http://schemas.openxmlformats.org/officeDocument/2006/relationships/tags" Target="../tags/tag2206.xml"/><Relationship Id="rId36" Type="http://schemas.openxmlformats.org/officeDocument/2006/relationships/tags" Target="../tags/tag2214.xml"/><Relationship Id="rId49" Type="http://schemas.openxmlformats.org/officeDocument/2006/relationships/tags" Target="../tags/tag2227.xml"/><Relationship Id="rId57" Type="http://schemas.openxmlformats.org/officeDocument/2006/relationships/slideLayout" Target="../slideLayouts/slideLayout7.xml"/><Relationship Id="rId10" Type="http://schemas.openxmlformats.org/officeDocument/2006/relationships/tags" Target="../tags/tag2188.xml"/><Relationship Id="rId19" Type="http://schemas.openxmlformats.org/officeDocument/2006/relationships/tags" Target="../tags/tag2197.xml"/><Relationship Id="rId31" Type="http://schemas.openxmlformats.org/officeDocument/2006/relationships/tags" Target="../tags/tag2209.xml"/><Relationship Id="rId44" Type="http://schemas.openxmlformats.org/officeDocument/2006/relationships/tags" Target="../tags/tag2222.xml"/><Relationship Id="rId52" Type="http://schemas.openxmlformats.org/officeDocument/2006/relationships/tags" Target="../tags/tag2230.xml"/><Relationship Id="rId4" Type="http://schemas.openxmlformats.org/officeDocument/2006/relationships/tags" Target="../tags/tag2182.xml"/><Relationship Id="rId9" Type="http://schemas.openxmlformats.org/officeDocument/2006/relationships/tags" Target="../tags/tag2187.xml"/><Relationship Id="rId14" Type="http://schemas.openxmlformats.org/officeDocument/2006/relationships/tags" Target="../tags/tag2192.xml"/><Relationship Id="rId22" Type="http://schemas.openxmlformats.org/officeDocument/2006/relationships/tags" Target="../tags/tag2200.xml"/><Relationship Id="rId27" Type="http://schemas.openxmlformats.org/officeDocument/2006/relationships/tags" Target="../tags/tag2205.xml"/><Relationship Id="rId30" Type="http://schemas.openxmlformats.org/officeDocument/2006/relationships/tags" Target="../tags/tag2208.xml"/><Relationship Id="rId35" Type="http://schemas.openxmlformats.org/officeDocument/2006/relationships/tags" Target="../tags/tag2213.xml"/><Relationship Id="rId43" Type="http://schemas.openxmlformats.org/officeDocument/2006/relationships/tags" Target="../tags/tag2221.xml"/><Relationship Id="rId48" Type="http://schemas.openxmlformats.org/officeDocument/2006/relationships/tags" Target="../tags/tag2226.xml"/><Relationship Id="rId56" Type="http://schemas.openxmlformats.org/officeDocument/2006/relationships/tags" Target="../tags/tag2234.xml"/><Relationship Id="rId8" Type="http://schemas.openxmlformats.org/officeDocument/2006/relationships/tags" Target="../tags/tag2186.xml"/><Relationship Id="rId51" Type="http://schemas.openxmlformats.org/officeDocument/2006/relationships/tags" Target="../tags/tag2229.xml"/><Relationship Id="rId3" Type="http://schemas.openxmlformats.org/officeDocument/2006/relationships/tags" Target="../tags/tag2181.xml"/></Relationships>
</file>

<file path=ppt/slides/_rels/slide104.xml.rels><?xml version="1.0" encoding="UTF-8" standalone="yes"?>
<Relationships xmlns="http://schemas.openxmlformats.org/package/2006/relationships"><Relationship Id="rId8" Type="http://schemas.openxmlformats.org/officeDocument/2006/relationships/tags" Target="../tags/tag2242.xml"/><Relationship Id="rId13" Type="http://schemas.openxmlformats.org/officeDocument/2006/relationships/tags" Target="../tags/tag2247.xml"/><Relationship Id="rId18" Type="http://schemas.openxmlformats.org/officeDocument/2006/relationships/tags" Target="../tags/tag2252.xml"/><Relationship Id="rId26" Type="http://schemas.openxmlformats.org/officeDocument/2006/relationships/tags" Target="../tags/tag2260.xml"/><Relationship Id="rId3" Type="http://schemas.openxmlformats.org/officeDocument/2006/relationships/tags" Target="../tags/tag2237.xml"/><Relationship Id="rId21" Type="http://schemas.openxmlformats.org/officeDocument/2006/relationships/tags" Target="../tags/tag2255.xml"/><Relationship Id="rId7" Type="http://schemas.openxmlformats.org/officeDocument/2006/relationships/tags" Target="../tags/tag2241.xml"/><Relationship Id="rId12" Type="http://schemas.openxmlformats.org/officeDocument/2006/relationships/tags" Target="../tags/tag2246.xml"/><Relationship Id="rId17" Type="http://schemas.openxmlformats.org/officeDocument/2006/relationships/tags" Target="../tags/tag2251.xml"/><Relationship Id="rId25" Type="http://schemas.openxmlformats.org/officeDocument/2006/relationships/tags" Target="../tags/tag2259.xml"/><Relationship Id="rId2" Type="http://schemas.openxmlformats.org/officeDocument/2006/relationships/tags" Target="../tags/tag2236.xml"/><Relationship Id="rId16" Type="http://schemas.openxmlformats.org/officeDocument/2006/relationships/tags" Target="../tags/tag2250.xml"/><Relationship Id="rId20" Type="http://schemas.openxmlformats.org/officeDocument/2006/relationships/tags" Target="../tags/tag2254.xml"/><Relationship Id="rId29" Type="http://schemas.openxmlformats.org/officeDocument/2006/relationships/slideLayout" Target="../slideLayouts/slideLayout7.xml"/><Relationship Id="rId1" Type="http://schemas.openxmlformats.org/officeDocument/2006/relationships/tags" Target="../tags/tag2235.xml"/><Relationship Id="rId6" Type="http://schemas.openxmlformats.org/officeDocument/2006/relationships/tags" Target="../tags/tag2240.xml"/><Relationship Id="rId11" Type="http://schemas.openxmlformats.org/officeDocument/2006/relationships/tags" Target="../tags/tag2245.xml"/><Relationship Id="rId24" Type="http://schemas.openxmlformats.org/officeDocument/2006/relationships/tags" Target="../tags/tag2258.xml"/><Relationship Id="rId5" Type="http://schemas.openxmlformats.org/officeDocument/2006/relationships/tags" Target="../tags/tag2239.xml"/><Relationship Id="rId15" Type="http://schemas.openxmlformats.org/officeDocument/2006/relationships/tags" Target="../tags/tag2249.xml"/><Relationship Id="rId23" Type="http://schemas.openxmlformats.org/officeDocument/2006/relationships/tags" Target="../tags/tag2257.xml"/><Relationship Id="rId28" Type="http://schemas.openxmlformats.org/officeDocument/2006/relationships/tags" Target="../tags/tag2262.xml"/><Relationship Id="rId10" Type="http://schemas.openxmlformats.org/officeDocument/2006/relationships/tags" Target="../tags/tag2244.xml"/><Relationship Id="rId19" Type="http://schemas.openxmlformats.org/officeDocument/2006/relationships/tags" Target="../tags/tag2253.xml"/><Relationship Id="rId4" Type="http://schemas.openxmlformats.org/officeDocument/2006/relationships/tags" Target="../tags/tag2238.xml"/><Relationship Id="rId9" Type="http://schemas.openxmlformats.org/officeDocument/2006/relationships/tags" Target="../tags/tag2243.xml"/><Relationship Id="rId14" Type="http://schemas.openxmlformats.org/officeDocument/2006/relationships/tags" Target="../tags/tag2248.xml"/><Relationship Id="rId22" Type="http://schemas.openxmlformats.org/officeDocument/2006/relationships/tags" Target="../tags/tag2256.xml"/><Relationship Id="rId27" Type="http://schemas.openxmlformats.org/officeDocument/2006/relationships/tags" Target="../tags/tag2261.xml"/><Relationship Id="rId30" Type="http://schemas.openxmlformats.org/officeDocument/2006/relationships/notesSlide" Target="../notesSlides/notesSlide79.xml"/></Relationships>
</file>

<file path=ppt/slides/_rels/slide105.xml.rels><?xml version="1.0" encoding="UTF-8" standalone="yes"?>
<Relationships xmlns="http://schemas.openxmlformats.org/package/2006/relationships"><Relationship Id="rId13" Type="http://schemas.openxmlformats.org/officeDocument/2006/relationships/tags" Target="../tags/tag2275.xml"/><Relationship Id="rId18" Type="http://schemas.openxmlformats.org/officeDocument/2006/relationships/tags" Target="../tags/tag2280.xml"/><Relationship Id="rId26" Type="http://schemas.openxmlformats.org/officeDocument/2006/relationships/tags" Target="../tags/tag2288.xml"/><Relationship Id="rId39" Type="http://schemas.openxmlformats.org/officeDocument/2006/relationships/tags" Target="../tags/tag2301.xml"/><Relationship Id="rId21" Type="http://schemas.openxmlformats.org/officeDocument/2006/relationships/tags" Target="../tags/tag2283.xml"/><Relationship Id="rId34" Type="http://schemas.openxmlformats.org/officeDocument/2006/relationships/tags" Target="../tags/tag2296.xml"/><Relationship Id="rId42" Type="http://schemas.openxmlformats.org/officeDocument/2006/relationships/tags" Target="../tags/tag2304.xml"/><Relationship Id="rId47" Type="http://schemas.openxmlformats.org/officeDocument/2006/relationships/tags" Target="../tags/tag2309.xml"/><Relationship Id="rId50" Type="http://schemas.openxmlformats.org/officeDocument/2006/relationships/tags" Target="../tags/tag2312.xml"/><Relationship Id="rId55" Type="http://schemas.openxmlformats.org/officeDocument/2006/relationships/tags" Target="../tags/tag2317.xml"/><Relationship Id="rId63" Type="http://schemas.openxmlformats.org/officeDocument/2006/relationships/tags" Target="../tags/tag2325.xml"/><Relationship Id="rId68" Type="http://schemas.openxmlformats.org/officeDocument/2006/relationships/tags" Target="../tags/tag2330.xml"/><Relationship Id="rId76" Type="http://schemas.openxmlformats.org/officeDocument/2006/relationships/tags" Target="../tags/tag2338.xml"/><Relationship Id="rId84" Type="http://schemas.openxmlformats.org/officeDocument/2006/relationships/tags" Target="../tags/tag2346.xml"/><Relationship Id="rId89" Type="http://schemas.openxmlformats.org/officeDocument/2006/relationships/slideLayout" Target="../slideLayouts/slideLayout7.xml"/><Relationship Id="rId7" Type="http://schemas.openxmlformats.org/officeDocument/2006/relationships/tags" Target="../tags/tag2269.xml"/><Relationship Id="rId71" Type="http://schemas.openxmlformats.org/officeDocument/2006/relationships/tags" Target="../tags/tag2333.xml"/><Relationship Id="rId2" Type="http://schemas.openxmlformats.org/officeDocument/2006/relationships/tags" Target="../tags/tag2264.xml"/><Relationship Id="rId16" Type="http://schemas.openxmlformats.org/officeDocument/2006/relationships/tags" Target="../tags/tag2278.xml"/><Relationship Id="rId29" Type="http://schemas.openxmlformats.org/officeDocument/2006/relationships/tags" Target="../tags/tag2291.xml"/><Relationship Id="rId11" Type="http://schemas.openxmlformats.org/officeDocument/2006/relationships/tags" Target="../tags/tag2273.xml"/><Relationship Id="rId24" Type="http://schemas.openxmlformats.org/officeDocument/2006/relationships/tags" Target="../tags/tag2286.xml"/><Relationship Id="rId32" Type="http://schemas.openxmlformats.org/officeDocument/2006/relationships/tags" Target="../tags/tag2294.xml"/><Relationship Id="rId37" Type="http://schemas.openxmlformats.org/officeDocument/2006/relationships/tags" Target="../tags/tag2299.xml"/><Relationship Id="rId40" Type="http://schemas.openxmlformats.org/officeDocument/2006/relationships/tags" Target="../tags/tag2302.xml"/><Relationship Id="rId45" Type="http://schemas.openxmlformats.org/officeDocument/2006/relationships/tags" Target="../tags/tag2307.xml"/><Relationship Id="rId53" Type="http://schemas.openxmlformats.org/officeDocument/2006/relationships/tags" Target="../tags/tag2315.xml"/><Relationship Id="rId58" Type="http://schemas.openxmlformats.org/officeDocument/2006/relationships/tags" Target="../tags/tag2320.xml"/><Relationship Id="rId66" Type="http://schemas.openxmlformats.org/officeDocument/2006/relationships/tags" Target="../tags/tag2328.xml"/><Relationship Id="rId74" Type="http://schemas.openxmlformats.org/officeDocument/2006/relationships/tags" Target="../tags/tag2336.xml"/><Relationship Id="rId79" Type="http://schemas.openxmlformats.org/officeDocument/2006/relationships/tags" Target="../tags/tag2341.xml"/><Relationship Id="rId87" Type="http://schemas.openxmlformats.org/officeDocument/2006/relationships/tags" Target="../tags/tag2349.xml"/><Relationship Id="rId5" Type="http://schemas.openxmlformats.org/officeDocument/2006/relationships/tags" Target="../tags/tag2267.xml"/><Relationship Id="rId61" Type="http://schemas.openxmlformats.org/officeDocument/2006/relationships/tags" Target="../tags/tag2323.xml"/><Relationship Id="rId82" Type="http://schemas.openxmlformats.org/officeDocument/2006/relationships/tags" Target="../tags/tag2344.xml"/><Relationship Id="rId90" Type="http://schemas.openxmlformats.org/officeDocument/2006/relationships/notesSlide" Target="../notesSlides/notesSlide80.xml"/><Relationship Id="rId19" Type="http://schemas.openxmlformats.org/officeDocument/2006/relationships/tags" Target="../tags/tag2281.xml"/><Relationship Id="rId4" Type="http://schemas.openxmlformats.org/officeDocument/2006/relationships/tags" Target="../tags/tag2266.xml"/><Relationship Id="rId9" Type="http://schemas.openxmlformats.org/officeDocument/2006/relationships/tags" Target="../tags/tag2271.xml"/><Relationship Id="rId14" Type="http://schemas.openxmlformats.org/officeDocument/2006/relationships/tags" Target="../tags/tag2276.xml"/><Relationship Id="rId22" Type="http://schemas.openxmlformats.org/officeDocument/2006/relationships/tags" Target="../tags/tag2284.xml"/><Relationship Id="rId27" Type="http://schemas.openxmlformats.org/officeDocument/2006/relationships/tags" Target="../tags/tag2289.xml"/><Relationship Id="rId30" Type="http://schemas.openxmlformats.org/officeDocument/2006/relationships/tags" Target="../tags/tag2292.xml"/><Relationship Id="rId35" Type="http://schemas.openxmlformats.org/officeDocument/2006/relationships/tags" Target="../tags/tag2297.xml"/><Relationship Id="rId43" Type="http://schemas.openxmlformats.org/officeDocument/2006/relationships/tags" Target="../tags/tag2305.xml"/><Relationship Id="rId48" Type="http://schemas.openxmlformats.org/officeDocument/2006/relationships/tags" Target="../tags/tag2310.xml"/><Relationship Id="rId56" Type="http://schemas.openxmlformats.org/officeDocument/2006/relationships/tags" Target="../tags/tag2318.xml"/><Relationship Id="rId64" Type="http://schemas.openxmlformats.org/officeDocument/2006/relationships/tags" Target="../tags/tag2326.xml"/><Relationship Id="rId69" Type="http://schemas.openxmlformats.org/officeDocument/2006/relationships/tags" Target="../tags/tag2331.xml"/><Relationship Id="rId77" Type="http://schemas.openxmlformats.org/officeDocument/2006/relationships/tags" Target="../tags/tag2339.xml"/><Relationship Id="rId8" Type="http://schemas.openxmlformats.org/officeDocument/2006/relationships/tags" Target="../tags/tag2270.xml"/><Relationship Id="rId51" Type="http://schemas.openxmlformats.org/officeDocument/2006/relationships/tags" Target="../tags/tag2313.xml"/><Relationship Id="rId72" Type="http://schemas.openxmlformats.org/officeDocument/2006/relationships/tags" Target="../tags/tag2334.xml"/><Relationship Id="rId80" Type="http://schemas.openxmlformats.org/officeDocument/2006/relationships/tags" Target="../tags/tag2342.xml"/><Relationship Id="rId85" Type="http://schemas.openxmlformats.org/officeDocument/2006/relationships/tags" Target="../tags/tag2347.xml"/><Relationship Id="rId3" Type="http://schemas.openxmlformats.org/officeDocument/2006/relationships/tags" Target="../tags/tag2265.xml"/><Relationship Id="rId12" Type="http://schemas.openxmlformats.org/officeDocument/2006/relationships/tags" Target="../tags/tag2274.xml"/><Relationship Id="rId17" Type="http://schemas.openxmlformats.org/officeDocument/2006/relationships/tags" Target="../tags/tag2279.xml"/><Relationship Id="rId25" Type="http://schemas.openxmlformats.org/officeDocument/2006/relationships/tags" Target="../tags/tag2287.xml"/><Relationship Id="rId33" Type="http://schemas.openxmlformats.org/officeDocument/2006/relationships/tags" Target="../tags/tag2295.xml"/><Relationship Id="rId38" Type="http://schemas.openxmlformats.org/officeDocument/2006/relationships/tags" Target="../tags/tag2300.xml"/><Relationship Id="rId46" Type="http://schemas.openxmlformats.org/officeDocument/2006/relationships/tags" Target="../tags/tag2308.xml"/><Relationship Id="rId59" Type="http://schemas.openxmlformats.org/officeDocument/2006/relationships/tags" Target="../tags/tag2321.xml"/><Relationship Id="rId67" Type="http://schemas.openxmlformats.org/officeDocument/2006/relationships/tags" Target="../tags/tag2329.xml"/><Relationship Id="rId20" Type="http://schemas.openxmlformats.org/officeDocument/2006/relationships/tags" Target="../tags/tag2282.xml"/><Relationship Id="rId41" Type="http://schemas.openxmlformats.org/officeDocument/2006/relationships/tags" Target="../tags/tag2303.xml"/><Relationship Id="rId54" Type="http://schemas.openxmlformats.org/officeDocument/2006/relationships/tags" Target="../tags/tag2316.xml"/><Relationship Id="rId62" Type="http://schemas.openxmlformats.org/officeDocument/2006/relationships/tags" Target="../tags/tag2324.xml"/><Relationship Id="rId70" Type="http://schemas.openxmlformats.org/officeDocument/2006/relationships/tags" Target="../tags/tag2332.xml"/><Relationship Id="rId75" Type="http://schemas.openxmlformats.org/officeDocument/2006/relationships/tags" Target="../tags/tag2337.xml"/><Relationship Id="rId83" Type="http://schemas.openxmlformats.org/officeDocument/2006/relationships/tags" Target="../tags/tag2345.xml"/><Relationship Id="rId88" Type="http://schemas.openxmlformats.org/officeDocument/2006/relationships/tags" Target="../tags/tag2350.xml"/><Relationship Id="rId1" Type="http://schemas.openxmlformats.org/officeDocument/2006/relationships/tags" Target="../tags/tag2263.xml"/><Relationship Id="rId6" Type="http://schemas.openxmlformats.org/officeDocument/2006/relationships/tags" Target="../tags/tag2268.xml"/><Relationship Id="rId15" Type="http://schemas.openxmlformats.org/officeDocument/2006/relationships/tags" Target="../tags/tag2277.xml"/><Relationship Id="rId23" Type="http://schemas.openxmlformats.org/officeDocument/2006/relationships/tags" Target="../tags/tag2285.xml"/><Relationship Id="rId28" Type="http://schemas.openxmlformats.org/officeDocument/2006/relationships/tags" Target="../tags/tag2290.xml"/><Relationship Id="rId36" Type="http://schemas.openxmlformats.org/officeDocument/2006/relationships/tags" Target="../tags/tag2298.xml"/><Relationship Id="rId49" Type="http://schemas.openxmlformats.org/officeDocument/2006/relationships/tags" Target="../tags/tag2311.xml"/><Relationship Id="rId57" Type="http://schemas.openxmlformats.org/officeDocument/2006/relationships/tags" Target="../tags/tag2319.xml"/><Relationship Id="rId10" Type="http://schemas.openxmlformats.org/officeDocument/2006/relationships/tags" Target="../tags/tag2272.xml"/><Relationship Id="rId31" Type="http://schemas.openxmlformats.org/officeDocument/2006/relationships/tags" Target="../tags/tag2293.xml"/><Relationship Id="rId44" Type="http://schemas.openxmlformats.org/officeDocument/2006/relationships/tags" Target="../tags/tag2306.xml"/><Relationship Id="rId52" Type="http://schemas.openxmlformats.org/officeDocument/2006/relationships/tags" Target="../tags/tag2314.xml"/><Relationship Id="rId60" Type="http://schemas.openxmlformats.org/officeDocument/2006/relationships/tags" Target="../tags/tag2322.xml"/><Relationship Id="rId65" Type="http://schemas.openxmlformats.org/officeDocument/2006/relationships/tags" Target="../tags/tag2327.xml"/><Relationship Id="rId73" Type="http://schemas.openxmlformats.org/officeDocument/2006/relationships/tags" Target="../tags/tag2335.xml"/><Relationship Id="rId78" Type="http://schemas.openxmlformats.org/officeDocument/2006/relationships/tags" Target="../tags/tag2340.xml"/><Relationship Id="rId81" Type="http://schemas.openxmlformats.org/officeDocument/2006/relationships/tags" Target="../tags/tag2343.xml"/><Relationship Id="rId86" Type="http://schemas.openxmlformats.org/officeDocument/2006/relationships/tags" Target="../tags/tag2348.xml"/></Relationships>
</file>

<file path=ppt/slides/_rels/slide106.xml.rels><?xml version="1.0" encoding="UTF-8" standalone="yes"?>
<Relationships xmlns="http://schemas.openxmlformats.org/package/2006/relationships"><Relationship Id="rId8" Type="http://schemas.openxmlformats.org/officeDocument/2006/relationships/tags" Target="../tags/tag2358.xml"/><Relationship Id="rId13" Type="http://schemas.openxmlformats.org/officeDocument/2006/relationships/tags" Target="../tags/tag2363.xml"/><Relationship Id="rId18" Type="http://schemas.openxmlformats.org/officeDocument/2006/relationships/tags" Target="../tags/tag2368.xml"/><Relationship Id="rId26" Type="http://schemas.openxmlformats.org/officeDocument/2006/relationships/tags" Target="../tags/tag2376.xml"/><Relationship Id="rId3" Type="http://schemas.openxmlformats.org/officeDocument/2006/relationships/tags" Target="../tags/tag2353.xml"/><Relationship Id="rId21" Type="http://schemas.openxmlformats.org/officeDocument/2006/relationships/tags" Target="../tags/tag2371.xml"/><Relationship Id="rId7" Type="http://schemas.openxmlformats.org/officeDocument/2006/relationships/tags" Target="../tags/tag2357.xml"/><Relationship Id="rId12" Type="http://schemas.openxmlformats.org/officeDocument/2006/relationships/tags" Target="../tags/tag2362.xml"/><Relationship Id="rId17" Type="http://schemas.openxmlformats.org/officeDocument/2006/relationships/tags" Target="../tags/tag2367.xml"/><Relationship Id="rId25" Type="http://schemas.openxmlformats.org/officeDocument/2006/relationships/tags" Target="../tags/tag2375.xml"/><Relationship Id="rId2" Type="http://schemas.openxmlformats.org/officeDocument/2006/relationships/tags" Target="../tags/tag2352.xml"/><Relationship Id="rId16" Type="http://schemas.openxmlformats.org/officeDocument/2006/relationships/tags" Target="../tags/tag2366.xml"/><Relationship Id="rId20" Type="http://schemas.openxmlformats.org/officeDocument/2006/relationships/tags" Target="../tags/tag2370.xml"/><Relationship Id="rId29" Type="http://schemas.openxmlformats.org/officeDocument/2006/relationships/notesSlide" Target="../notesSlides/notesSlide81.xml"/><Relationship Id="rId1" Type="http://schemas.openxmlformats.org/officeDocument/2006/relationships/tags" Target="../tags/tag2351.xml"/><Relationship Id="rId6" Type="http://schemas.openxmlformats.org/officeDocument/2006/relationships/tags" Target="../tags/tag2356.xml"/><Relationship Id="rId11" Type="http://schemas.openxmlformats.org/officeDocument/2006/relationships/tags" Target="../tags/tag2361.xml"/><Relationship Id="rId24" Type="http://schemas.openxmlformats.org/officeDocument/2006/relationships/tags" Target="../tags/tag2374.xml"/><Relationship Id="rId5" Type="http://schemas.openxmlformats.org/officeDocument/2006/relationships/tags" Target="../tags/tag2355.xml"/><Relationship Id="rId15" Type="http://schemas.openxmlformats.org/officeDocument/2006/relationships/tags" Target="../tags/tag2365.xml"/><Relationship Id="rId23" Type="http://schemas.openxmlformats.org/officeDocument/2006/relationships/tags" Target="../tags/tag2373.xml"/><Relationship Id="rId28" Type="http://schemas.openxmlformats.org/officeDocument/2006/relationships/slideLayout" Target="../slideLayouts/slideLayout7.xml"/><Relationship Id="rId10" Type="http://schemas.openxmlformats.org/officeDocument/2006/relationships/tags" Target="../tags/tag2360.xml"/><Relationship Id="rId19" Type="http://schemas.openxmlformats.org/officeDocument/2006/relationships/tags" Target="../tags/tag2369.xml"/><Relationship Id="rId4" Type="http://schemas.openxmlformats.org/officeDocument/2006/relationships/tags" Target="../tags/tag2354.xml"/><Relationship Id="rId9" Type="http://schemas.openxmlformats.org/officeDocument/2006/relationships/tags" Target="../tags/tag2359.xml"/><Relationship Id="rId14" Type="http://schemas.openxmlformats.org/officeDocument/2006/relationships/tags" Target="../tags/tag2364.xml"/><Relationship Id="rId22" Type="http://schemas.openxmlformats.org/officeDocument/2006/relationships/tags" Target="../tags/tag2372.xml"/><Relationship Id="rId27" Type="http://schemas.openxmlformats.org/officeDocument/2006/relationships/tags" Target="../tags/tag2377.xml"/></Relationships>
</file>

<file path=ppt/slides/_rels/slide107.xml.rels><?xml version="1.0" encoding="UTF-8" standalone="yes"?>
<Relationships xmlns="http://schemas.openxmlformats.org/package/2006/relationships"><Relationship Id="rId13" Type="http://schemas.openxmlformats.org/officeDocument/2006/relationships/tags" Target="../tags/tag2390.xml"/><Relationship Id="rId18" Type="http://schemas.openxmlformats.org/officeDocument/2006/relationships/tags" Target="../tags/tag2395.xml"/><Relationship Id="rId26" Type="http://schemas.openxmlformats.org/officeDocument/2006/relationships/tags" Target="../tags/tag2403.xml"/><Relationship Id="rId39" Type="http://schemas.openxmlformats.org/officeDocument/2006/relationships/tags" Target="../tags/tag2416.xml"/><Relationship Id="rId21" Type="http://schemas.openxmlformats.org/officeDocument/2006/relationships/tags" Target="../tags/tag2398.xml"/><Relationship Id="rId34" Type="http://schemas.openxmlformats.org/officeDocument/2006/relationships/tags" Target="../tags/tag2411.xml"/><Relationship Id="rId42" Type="http://schemas.openxmlformats.org/officeDocument/2006/relationships/tags" Target="../tags/tag2419.xml"/><Relationship Id="rId47" Type="http://schemas.openxmlformats.org/officeDocument/2006/relationships/tags" Target="../tags/tag2424.xml"/><Relationship Id="rId50" Type="http://schemas.openxmlformats.org/officeDocument/2006/relationships/tags" Target="../tags/tag2427.xml"/><Relationship Id="rId55" Type="http://schemas.openxmlformats.org/officeDocument/2006/relationships/tags" Target="../tags/tag2432.xml"/><Relationship Id="rId63" Type="http://schemas.openxmlformats.org/officeDocument/2006/relationships/tags" Target="../tags/tag2440.xml"/><Relationship Id="rId68" Type="http://schemas.openxmlformats.org/officeDocument/2006/relationships/tags" Target="../tags/tag2445.xml"/><Relationship Id="rId76" Type="http://schemas.openxmlformats.org/officeDocument/2006/relationships/tags" Target="../tags/tag2453.xml"/><Relationship Id="rId7" Type="http://schemas.openxmlformats.org/officeDocument/2006/relationships/tags" Target="../tags/tag2384.xml"/><Relationship Id="rId71" Type="http://schemas.openxmlformats.org/officeDocument/2006/relationships/tags" Target="../tags/tag2448.xml"/><Relationship Id="rId2" Type="http://schemas.openxmlformats.org/officeDocument/2006/relationships/tags" Target="../tags/tag2379.xml"/><Relationship Id="rId16" Type="http://schemas.openxmlformats.org/officeDocument/2006/relationships/tags" Target="../tags/tag2393.xml"/><Relationship Id="rId29" Type="http://schemas.openxmlformats.org/officeDocument/2006/relationships/tags" Target="../tags/tag2406.xml"/><Relationship Id="rId11" Type="http://schemas.openxmlformats.org/officeDocument/2006/relationships/tags" Target="../tags/tag2388.xml"/><Relationship Id="rId24" Type="http://schemas.openxmlformats.org/officeDocument/2006/relationships/tags" Target="../tags/tag2401.xml"/><Relationship Id="rId32" Type="http://schemas.openxmlformats.org/officeDocument/2006/relationships/tags" Target="../tags/tag2409.xml"/><Relationship Id="rId37" Type="http://schemas.openxmlformats.org/officeDocument/2006/relationships/tags" Target="../tags/tag2414.xml"/><Relationship Id="rId40" Type="http://schemas.openxmlformats.org/officeDocument/2006/relationships/tags" Target="../tags/tag2417.xml"/><Relationship Id="rId45" Type="http://schemas.openxmlformats.org/officeDocument/2006/relationships/tags" Target="../tags/tag2422.xml"/><Relationship Id="rId53" Type="http://schemas.openxmlformats.org/officeDocument/2006/relationships/tags" Target="../tags/tag2430.xml"/><Relationship Id="rId58" Type="http://schemas.openxmlformats.org/officeDocument/2006/relationships/tags" Target="../tags/tag2435.xml"/><Relationship Id="rId66" Type="http://schemas.openxmlformats.org/officeDocument/2006/relationships/tags" Target="../tags/tag2443.xml"/><Relationship Id="rId74" Type="http://schemas.openxmlformats.org/officeDocument/2006/relationships/tags" Target="../tags/tag2451.xml"/><Relationship Id="rId79" Type="http://schemas.openxmlformats.org/officeDocument/2006/relationships/tags" Target="../tags/tag2456.xml"/><Relationship Id="rId5" Type="http://schemas.openxmlformats.org/officeDocument/2006/relationships/tags" Target="../tags/tag2382.xml"/><Relationship Id="rId61" Type="http://schemas.openxmlformats.org/officeDocument/2006/relationships/tags" Target="../tags/tag2438.xml"/><Relationship Id="rId82" Type="http://schemas.openxmlformats.org/officeDocument/2006/relationships/image" Target="../media/image62.png"/><Relationship Id="rId10" Type="http://schemas.openxmlformats.org/officeDocument/2006/relationships/tags" Target="../tags/tag2387.xml"/><Relationship Id="rId19" Type="http://schemas.openxmlformats.org/officeDocument/2006/relationships/tags" Target="../tags/tag2396.xml"/><Relationship Id="rId31" Type="http://schemas.openxmlformats.org/officeDocument/2006/relationships/tags" Target="../tags/tag2408.xml"/><Relationship Id="rId44" Type="http://schemas.openxmlformats.org/officeDocument/2006/relationships/tags" Target="../tags/tag2421.xml"/><Relationship Id="rId52" Type="http://schemas.openxmlformats.org/officeDocument/2006/relationships/tags" Target="../tags/tag2429.xml"/><Relationship Id="rId60" Type="http://schemas.openxmlformats.org/officeDocument/2006/relationships/tags" Target="../tags/tag2437.xml"/><Relationship Id="rId65" Type="http://schemas.openxmlformats.org/officeDocument/2006/relationships/tags" Target="../tags/tag2442.xml"/><Relationship Id="rId73" Type="http://schemas.openxmlformats.org/officeDocument/2006/relationships/tags" Target="../tags/tag2450.xml"/><Relationship Id="rId78" Type="http://schemas.openxmlformats.org/officeDocument/2006/relationships/tags" Target="../tags/tag2455.xml"/><Relationship Id="rId81" Type="http://schemas.openxmlformats.org/officeDocument/2006/relationships/notesSlide" Target="../notesSlides/notesSlide82.xml"/><Relationship Id="rId4" Type="http://schemas.openxmlformats.org/officeDocument/2006/relationships/tags" Target="../tags/tag2381.xml"/><Relationship Id="rId9" Type="http://schemas.openxmlformats.org/officeDocument/2006/relationships/tags" Target="../tags/tag2386.xml"/><Relationship Id="rId14" Type="http://schemas.openxmlformats.org/officeDocument/2006/relationships/tags" Target="../tags/tag2391.xml"/><Relationship Id="rId22" Type="http://schemas.openxmlformats.org/officeDocument/2006/relationships/tags" Target="../tags/tag2399.xml"/><Relationship Id="rId27" Type="http://schemas.openxmlformats.org/officeDocument/2006/relationships/tags" Target="../tags/tag2404.xml"/><Relationship Id="rId30" Type="http://schemas.openxmlformats.org/officeDocument/2006/relationships/tags" Target="../tags/tag2407.xml"/><Relationship Id="rId35" Type="http://schemas.openxmlformats.org/officeDocument/2006/relationships/tags" Target="../tags/tag2412.xml"/><Relationship Id="rId43" Type="http://schemas.openxmlformats.org/officeDocument/2006/relationships/tags" Target="../tags/tag2420.xml"/><Relationship Id="rId48" Type="http://schemas.openxmlformats.org/officeDocument/2006/relationships/tags" Target="../tags/tag2425.xml"/><Relationship Id="rId56" Type="http://schemas.openxmlformats.org/officeDocument/2006/relationships/tags" Target="../tags/tag2433.xml"/><Relationship Id="rId64" Type="http://schemas.openxmlformats.org/officeDocument/2006/relationships/tags" Target="../tags/tag2441.xml"/><Relationship Id="rId69" Type="http://schemas.openxmlformats.org/officeDocument/2006/relationships/tags" Target="../tags/tag2446.xml"/><Relationship Id="rId77" Type="http://schemas.openxmlformats.org/officeDocument/2006/relationships/tags" Target="../tags/tag2454.xml"/><Relationship Id="rId8" Type="http://schemas.openxmlformats.org/officeDocument/2006/relationships/tags" Target="../tags/tag2385.xml"/><Relationship Id="rId51" Type="http://schemas.openxmlformats.org/officeDocument/2006/relationships/tags" Target="../tags/tag2428.xml"/><Relationship Id="rId72" Type="http://schemas.openxmlformats.org/officeDocument/2006/relationships/tags" Target="../tags/tag2449.xml"/><Relationship Id="rId80" Type="http://schemas.openxmlformats.org/officeDocument/2006/relationships/slideLayout" Target="../slideLayouts/slideLayout7.xml"/><Relationship Id="rId3" Type="http://schemas.openxmlformats.org/officeDocument/2006/relationships/tags" Target="../tags/tag2380.xml"/><Relationship Id="rId12" Type="http://schemas.openxmlformats.org/officeDocument/2006/relationships/tags" Target="../tags/tag2389.xml"/><Relationship Id="rId17" Type="http://schemas.openxmlformats.org/officeDocument/2006/relationships/tags" Target="../tags/tag2394.xml"/><Relationship Id="rId25" Type="http://schemas.openxmlformats.org/officeDocument/2006/relationships/tags" Target="../tags/tag2402.xml"/><Relationship Id="rId33" Type="http://schemas.openxmlformats.org/officeDocument/2006/relationships/tags" Target="../tags/tag2410.xml"/><Relationship Id="rId38" Type="http://schemas.openxmlformats.org/officeDocument/2006/relationships/tags" Target="../tags/tag2415.xml"/><Relationship Id="rId46" Type="http://schemas.openxmlformats.org/officeDocument/2006/relationships/tags" Target="../tags/tag2423.xml"/><Relationship Id="rId59" Type="http://schemas.openxmlformats.org/officeDocument/2006/relationships/tags" Target="../tags/tag2436.xml"/><Relationship Id="rId67" Type="http://schemas.openxmlformats.org/officeDocument/2006/relationships/tags" Target="../tags/tag2444.xml"/><Relationship Id="rId20" Type="http://schemas.openxmlformats.org/officeDocument/2006/relationships/tags" Target="../tags/tag2397.xml"/><Relationship Id="rId41" Type="http://schemas.openxmlformats.org/officeDocument/2006/relationships/tags" Target="../tags/tag2418.xml"/><Relationship Id="rId54" Type="http://schemas.openxmlformats.org/officeDocument/2006/relationships/tags" Target="../tags/tag2431.xml"/><Relationship Id="rId62" Type="http://schemas.openxmlformats.org/officeDocument/2006/relationships/tags" Target="../tags/tag2439.xml"/><Relationship Id="rId70" Type="http://schemas.openxmlformats.org/officeDocument/2006/relationships/tags" Target="../tags/tag2447.xml"/><Relationship Id="rId75" Type="http://schemas.openxmlformats.org/officeDocument/2006/relationships/tags" Target="../tags/tag2452.xml"/><Relationship Id="rId1" Type="http://schemas.openxmlformats.org/officeDocument/2006/relationships/tags" Target="../tags/tag2378.xml"/><Relationship Id="rId6" Type="http://schemas.openxmlformats.org/officeDocument/2006/relationships/tags" Target="../tags/tag2383.xml"/><Relationship Id="rId15" Type="http://schemas.openxmlformats.org/officeDocument/2006/relationships/tags" Target="../tags/tag2392.xml"/><Relationship Id="rId23" Type="http://schemas.openxmlformats.org/officeDocument/2006/relationships/tags" Target="../tags/tag2400.xml"/><Relationship Id="rId28" Type="http://schemas.openxmlformats.org/officeDocument/2006/relationships/tags" Target="../tags/tag2405.xml"/><Relationship Id="rId36" Type="http://schemas.openxmlformats.org/officeDocument/2006/relationships/tags" Target="../tags/tag2413.xml"/><Relationship Id="rId49" Type="http://schemas.openxmlformats.org/officeDocument/2006/relationships/tags" Target="../tags/tag2426.xml"/><Relationship Id="rId57" Type="http://schemas.openxmlformats.org/officeDocument/2006/relationships/tags" Target="../tags/tag2434.xml"/></Relationships>
</file>

<file path=ppt/slides/_rels/slide108.xml.rels><?xml version="1.0" encoding="UTF-8" standalone="yes"?>
<Relationships xmlns="http://schemas.openxmlformats.org/package/2006/relationships"><Relationship Id="rId8" Type="http://schemas.openxmlformats.org/officeDocument/2006/relationships/tags" Target="../tags/tag2464.xml"/><Relationship Id="rId13" Type="http://schemas.openxmlformats.org/officeDocument/2006/relationships/tags" Target="../tags/tag2469.xml"/><Relationship Id="rId18" Type="http://schemas.openxmlformats.org/officeDocument/2006/relationships/tags" Target="../tags/tag2474.xml"/><Relationship Id="rId3" Type="http://schemas.openxmlformats.org/officeDocument/2006/relationships/tags" Target="../tags/tag2459.xml"/><Relationship Id="rId7" Type="http://schemas.openxmlformats.org/officeDocument/2006/relationships/tags" Target="../tags/tag2463.xml"/><Relationship Id="rId12" Type="http://schemas.openxmlformats.org/officeDocument/2006/relationships/tags" Target="../tags/tag2468.xml"/><Relationship Id="rId17" Type="http://schemas.openxmlformats.org/officeDocument/2006/relationships/tags" Target="../tags/tag2473.xml"/><Relationship Id="rId2" Type="http://schemas.openxmlformats.org/officeDocument/2006/relationships/tags" Target="../tags/tag2458.xml"/><Relationship Id="rId16" Type="http://schemas.openxmlformats.org/officeDocument/2006/relationships/tags" Target="../tags/tag2472.xml"/><Relationship Id="rId20" Type="http://schemas.openxmlformats.org/officeDocument/2006/relationships/notesSlide" Target="../notesSlides/notesSlide83.xml"/><Relationship Id="rId1" Type="http://schemas.openxmlformats.org/officeDocument/2006/relationships/tags" Target="../tags/tag2457.xml"/><Relationship Id="rId6" Type="http://schemas.openxmlformats.org/officeDocument/2006/relationships/tags" Target="../tags/tag2462.xml"/><Relationship Id="rId11" Type="http://schemas.openxmlformats.org/officeDocument/2006/relationships/tags" Target="../tags/tag2467.xml"/><Relationship Id="rId5" Type="http://schemas.openxmlformats.org/officeDocument/2006/relationships/tags" Target="../tags/tag2461.xml"/><Relationship Id="rId15" Type="http://schemas.openxmlformats.org/officeDocument/2006/relationships/tags" Target="../tags/tag2471.xml"/><Relationship Id="rId10" Type="http://schemas.openxmlformats.org/officeDocument/2006/relationships/tags" Target="../tags/tag2466.xml"/><Relationship Id="rId19" Type="http://schemas.openxmlformats.org/officeDocument/2006/relationships/slideLayout" Target="../slideLayouts/slideLayout7.xml"/><Relationship Id="rId4" Type="http://schemas.openxmlformats.org/officeDocument/2006/relationships/tags" Target="../tags/tag2460.xml"/><Relationship Id="rId9" Type="http://schemas.openxmlformats.org/officeDocument/2006/relationships/tags" Target="../tags/tag2465.xml"/><Relationship Id="rId14" Type="http://schemas.openxmlformats.org/officeDocument/2006/relationships/tags" Target="../tags/tag2470.xml"/></Relationships>
</file>

<file path=ppt/slides/_rels/slide10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3" Type="http://schemas.openxmlformats.org/officeDocument/2006/relationships/tags" Target="../tags/tag2477.xml"/><Relationship Id="rId7" Type="http://schemas.openxmlformats.org/officeDocument/2006/relationships/tags" Target="../tags/tag2481.xml"/><Relationship Id="rId2" Type="http://schemas.openxmlformats.org/officeDocument/2006/relationships/tags" Target="../tags/tag2476.xml"/><Relationship Id="rId1" Type="http://schemas.openxmlformats.org/officeDocument/2006/relationships/tags" Target="../tags/tag2475.xml"/><Relationship Id="rId6" Type="http://schemas.openxmlformats.org/officeDocument/2006/relationships/tags" Target="../tags/tag2480.xml"/><Relationship Id="rId11" Type="http://schemas.openxmlformats.org/officeDocument/2006/relationships/image" Target="../media/image16.png"/><Relationship Id="rId5" Type="http://schemas.openxmlformats.org/officeDocument/2006/relationships/tags" Target="../tags/tag2479.xml"/><Relationship Id="rId10" Type="http://schemas.openxmlformats.org/officeDocument/2006/relationships/image" Target="../media/image27.png"/><Relationship Id="rId4" Type="http://schemas.openxmlformats.org/officeDocument/2006/relationships/tags" Target="../tags/tag2478.xml"/><Relationship Id="rId9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tags" Target="../tags/tag48.xml"/><Relationship Id="rId1" Type="http://schemas.openxmlformats.org/officeDocument/2006/relationships/tags" Target="../tags/tag4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1.xml"/></Relationships>
</file>

<file path=ppt/slides/_rels/slide110.xml.rels><?xml version="1.0" encoding="UTF-8" standalone="yes"?>
<Relationships xmlns="http://schemas.openxmlformats.org/package/2006/relationships"><Relationship Id="rId8" Type="http://schemas.openxmlformats.org/officeDocument/2006/relationships/tags" Target="../tags/tag2489.xml"/><Relationship Id="rId13" Type="http://schemas.openxmlformats.org/officeDocument/2006/relationships/tags" Target="../tags/tag2494.xml"/><Relationship Id="rId18" Type="http://schemas.openxmlformats.org/officeDocument/2006/relationships/tags" Target="../tags/tag2499.xml"/><Relationship Id="rId26" Type="http://schemas.openxmlformats.org/officeDocument/2006/relationships/slideLayout" Target="../slideLayouts/slideLayout7.xml"/><Relationship Id="rId3" Type="http://schemas.openxmlformats.org/officeDocument/2006/relationships/tags" Target="../tags/tag2484.xml"/><Relationship Id="rId21" Type="http://schemas.openxmlformats.org/officeDocument/2006/relationships/tags" Target="../tags/tag2502.xml"/><Relationship Id="rId7" Type="http://schemas.openxmlformats.org/officeDocument/2006/relationships/tags" Target="../tags/tag2488.xml"/><Relationship Id="rId12" Type="http://schemas.openxmlformats.org/officeDocument/2006/relationships/tags" Target="../tags/tag2493.xml"/><Relationship Id="rId17" Type="http://schemas.openxmlformats.org/officeDocument/2006/relationships/tags" Target="../tags/tag2498.xml"/><Relationship Id="rId25" Type="http://schemas.openxmlformats.org/officeDocument/2006/relationships/tags" Target="../tags/tag2506.xml"/><Relationship Id="rId2" Type="http://schemas.openxmlformats.org/officeDocument/2006/relationships/tags" Target="../tags/tag2483.xml"/><Relationship Id="rId16" Type="http://schemas.openxmlformats.org/officeDocument/2006/relationships/tags" Target="../tags/tag2497.xml"/><Relationship Id="rId20" Type="http://schemas.openxmlformats.org/officeDocument/2006/relationships/tags" Target="../tags/tag2501.xml"/><Relationship Id="rId1" Type="http://schemas.openxmlformats.org/officeDocument/2006/relationships/tags" Target="../tags/tag2482.xml"/><Relationship Id="rId6" Type="http://schemas.openxmlformats.org/officeDocument/2006/relationships/tags" Target="../tags/tag2487.xml"/><Relationship Id="rId11" Type="http://schemas.openxmlformats.org/officeDocument/2006/relationships/tags" Target="../tags/tag2492.xml"/><Relationship Id="rId24" Type="http://schemas.openxmlformats.org/officeDocument/2006/relationships/tags" Target="../tags/tag2505.xml"/><Relationship Id="rId5" Type="http://schemas.openxmlformats.org/officeDocument/2006/relationships/tags" Target="../tags/tag2486.xml"/><Relationship Id="rId15" Type="http://schemas.openxmlformats.org/officeDocument/2006/relationships/tags" Target="../tags/tag2496.xml"/><Relationship Id="rId23" Type="http://schemas.openxmlformats.org/officeDocument/2006/relationships/tags" Target="../tags/tag2504.xml"/><Relationship Id="rId10" Type="http://schemas.openxmlformats.org/officeDocument/2006/relationships/tags" Target="../tags/tag2491.xml"/><Relationship Id="rId19" Type="http://schemas.openxmlformats.org/officeDocument/2006/relationships/tags" Target="../tags/tag2500.xml"/><Relationship Id="rId4" Type="http://schemas.openxmlformats.org/officeDocument/2006/relationships/tags" Target="../tags/tag2485.xml"/><Relationship Id="rId9" Type="http://schemas.openxmlformats.org/officeDocument/2006/relationships/tags" Target="../tags/tag2490.xml"/><Relationship Id="rId14" Type="http://schemas.openxmlformats.org/officeDocument/2006/relationships/tags" Target="../tags/tag2495.xml"/><Relationship Id="rId22" Type="http://schemas.openxmlformats.org/officeDocument/2006/relationships/tags" Target="../tags/tag2503.xml"/><Relationship Id="rId27" Type="http://schemas.openxmlformats.org/officeDocument/2006/relationships/image" Target="../media/image63.png"/></Relationships>
</file>

<file path=ppt/slides/_rels/slide111.xml.rels><?xml version="1.0" encoding="UTF-8" standalone="yes"?>
<Relationships xmlns="http://schemas.openxmlformats.org/package/2006/relationships"><Relationship Id="rId8" Type="http://schemas.openxmlformats.org/officeDocument/2006/relationships/customXml" Target="../ink/ink82.xml"/><Relationship Id="rId13" Type="http://schemas.openxmlformats.org/officeDocument/2006/relationships/image" Target="../media/image140.emf"/><Relationship Id="rId3" Type="http://schemas.openxmlformats.org/officeDocument/2006/relationships/tags" Target="../tags/tag2509.xml"/><Relationship Id="rId7" Type="http://schemas.openxmlformats.org/officeDocument/2006/relationships/notesSlide" Target="../notesSlides/notesSlide84.xml"/><Relationship Id="rId12" Type="http://schemas.openxmlformats.org/officeDocument/2006/relationships/customXml" Target="../ink/ink84.xml"/><Relationship Id="rId2" Type="http://schemas.openxmlformats.org/officeDocument/2006/relationships/tags" Target="../tags/tag2508.xml"/><Relationship Id="rId1" Type="http://schemas.openxmlformats.org/officeDocument/2006/relationships/tags" Target="../tags/tag2507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139.emf"/><Relationship Id="rId5" Type="http://schemas.openxmlformats.org/officeDocument/2006/relationships/tags" Target="../tags/tag2511.xml"/><Relationship Id="rId10" Type="http://schemas.openxmlformats.org/officeDocument/2006/relationships/customXml" Target="../ink/ink83.xml"/><Relationship Id="rId4" Type="http://schemas.openxmlformats.org/officeDocument/2006/relationships/tags" Target="../tags/tag2510.xml"/><Relationship Id="rId9" Type="http://schemas.openxmlformats.org/officeDocument/2006/relationships/image" Target="../media/image138.emf"/></Relationships>
</file>

<file path=ppt/slides/_rels/slide1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3" Type="http://schemas.openxmlformats.org/officeDocument/2006/relationships/tags" Target="../tags/tag2514.xml"/><Relationship Id="rId7" Type="http://schemas.openxmlformats.org/officeDocument/2006/relationships/image" Target="../media/image64.jpeg"/><Relationship Id="rId2" Type="http://schemas.openxmlformats.org/officeDocument/2006/relationships/tags" Target="../tags/tag2513.xml"/><Relationship Id="rId1" Type="http://schemas.openxmlformats.org/officeDocument/2006/relationships/tags" Target="../tags/tag2512.xml"/><Relationship Id="rId6" Type="http://schemas.openxmlformats.org/officeDocument/2006/relationships/slideLayout" Target="../slideLayouts/slideLayout4.xml"/><Relationship Id="rId5" Type="http://schemas.openxmlformats.org/officeDocument/2006/relationships/tags" Target="../tags/tag2516.xml"/><Relationship Id="rId4" Type="http://schemas.openxmlformats.org/officeDocument/2006/relationships/tags" Target="../tags/tag2515.xml"/><Relationship Id="rId9" Type="http://schemas.openxmlformats.org/officeDocument/2006/relationships/image" Target="../media/image25.png"/></Relationships>
</file>

<file path=ppt/slides/_rels/slide113.xml.rels><?xml version="1.0" encoding="UTF-8" standalone="yes"?>
<Relationships xmlns="http://schemas.openxmlformats.org/package/2006/relationships"><Relationship Id="rId8" Type="http://schemas.openxmlformats.org/officeDocument/2006/relationships/tags" Target="../tags/tag2524.xml"/><Relationship Id="rId13" Type="http://schemas.openxmlformats.org/officeDocument/2006/relationships/tags" Target="../tags/tag2529.xml"/><Relationship Id="rId18" Type="http://schemas.openxmlformats.org/officeDocument/2006/relationships/tags" Target="../tags/tag2534.xml"/><Relationship Id="rId26" Type="http://schemas.openxmlformats.org/officeDocument/2006/relationships/image" Target="../media/image67.png"/><Relationship Id="rId3" Type="http://schemas.openxmlformats.org/officeDocument/2006/relationships/tags" Target="../tags/tag2519.xml"/><Relationship Id="rId21" Type="http://schemas.openxmlformats.org/officeDocument/2006/relationships/tags" Target="../tags/tag2537.xml"/><Relationship Id="rId7" Type="http://schemas.openxmlformats.org/officeDocument/2006/relationships/tags" Target="../tags/tag2523.xml"/><Relationship Id="rId12" Type="http://schemas.openxmlformats.org/officeDocument/2006/relationships/tags" Target="../tags/tag2528.xml"/><Relationship Id="rId17" Type="http://schemas.openxmlformats.org/officeDocument/2006/relationships/tags" Target="../tags/tag2533.xml"/><Relationship Id="rId25" Type="http://schemas.openxmlformats.org/officeDocument/2006/relationships/image" Target="../media/image66.png"/><Relationship Id="rId2" Type="http://schemas.openxmlformats.org/officeDocument/2006/relationships/tags" Target="../tags/tag2518.xml"/><Relationship Id="rId16" Type="http://schemas.openxmlformats.org/officeDocument/2006/relationships/tags" Target="../tags/tag2532.xml"/><Relationship Id="rId20" Type="http://schemas.openxmlformats.org/officeDocument/2006/relationships/tags" Target="../tags/tag2536.xml"/><Relationship Id="rId1" Type="http://schemas.openxmlformats.org/officeDocument/2006/relationships/tags" Target="../tags/tag2517.xml"/><Relationship Id="rId6" Type="http://schemas.openxmlformats.org/officeDocument/2006/relationships/tags" Target="../tags/tag2522.xml"/><Relationship Id="rId11" Type="http://schemas.openxmlformats.org/officeDocument/2006/relationships/tags" Target="../tags/tag2527.xml"/><Relationship Id="rId24" Type="http://schemas.openxmlformats.org/officeDocument/2006/relationships/notesSlide" Target="../notesSlides/notesSlide85.xml"/><Relationship Id="rId5" Type="http://schemas.openxmlformats.org/officeDocument/2006/relationships/tags" Target="../tags/tag2521.xml"/><Relationship Id="rId15" Type="http://schemas.openxmlformats.org/officeDocument/2006/relationships/tags" Target="../tags/tag2531.xml"/><Relationship Id="rId23" Type="http://schemas.openxmlformats.org/officeDocument/2006/relationships/slideLayout" Target="../slideLayouts/slideLayout7.xml"/><Relationship Id="rId10" Type="http://schemas.openxmlformats.org/officeDocument/2006/relationships/tags" Target="../tags/tag2526.xml"/><Relationship Id="rId19" Type="http://schemas.openxmlformats.org/officeDocument/2006/relationships/tags" Target="../tags/tag2535.xml"/><Relationship Id="rId4" Type="http://schemas.openxmlformats.org/officeDocument/2006/relationships/tags" Target="../tags/tag2520.xml"/><Relationship Id="rId9" Type="http://schemas.openxmlformats.org/officeDocument/2006/relationships/tags" Target="../tags/tag2525.xml"/><Relationship Id="rId14" Type="http://schemas.openxmlformats.org/officeDocument/2006/relationships/tags" Target="../tags/tag2530.xml"/><Relationship Id="rId22" Type="http://schemas.openxmlformats.org/officeDocument/2006/relationships/tags" Target="../tags/tag2538.xml"/><Relationship Id="rId27" Type="http://schemas.openxmlformats.org/officeDocument/2006/relationships/image" Target="../media/image68.png"/></Relationships>
</file>

<file path=ppt/slides/_rels/slide114.xml.rels><?xml version="1.0" encoding="UTF-8" standalone="yes"?>
<Relationships xmlns="http://schemas.openxmlformats.org/package/2006/relationships"><Relationship Id="rId8" Type="http://schemas.openxmlformats.org/officeDocument/2006/relationships/tags" Target="../tags/tag2546.xml"/><Relationship Id="rId13" Type="http://schemas.openxmlformats.org/officeDocument/2006/relationships/tags" Target="../tags/tag2551.xml"/><Relationship Id="rId18" Type="http://schemas.openxmlformats.org/officeDocument/2006/relationships/tags" Target="../tags/tag2556.xml"/><Relationship Id="rId26" Type="http://schemas.openxmlformats.org/officeDocument/2006/relationships/image" Target="../media/image67.png"/><Relationship Id="rId3" Type="http://schemas.openxmlformats.org/officeDocument/2006/relationships/tags" Target="../tags/tag2541.xml"/><Relationship Id="rId21" Type="http://schemas.openxmlformats.org/officeDocument/2006/relationships/tags" Target="../tags/tag2559.xml"/><Relationship Id="rId7" Type="http://schemas.openxmlformats.org/officeDocument/2006/relationships/tags" Target="../tags/tag2545.xml"/><Relationship Id="rId12" Type="http://schemas.openxmlformats.org/officeDocument/2006/relationships/tags" Target="../tags/tag2550.xml"/><Relationship Id="rId17" Type="http://schemas.openxmlformats.org/officeDocument/2006/relationships/tags" Target="../tags/tag2555.xml"/><Relationship Id="rId25" Type="http://schemas.openxmlformats.org/officeDocument/2006/relationships/image" Target="../media/image66.png"/><Relationship Id="rId2" Type="http://schemas.openxmlformats.org/officeDocument/2006/relationships/tags" Target="../tags/tag2540.xml"/><Relationship Id="rId16" Type="http://schemas.openxmlformats.org/officeDocument/2006/relationships/tags" Target="../tags/tag2554.xml"/><Relationship Id="rId20" Type="http://schemas.openxmlformats.org/officeDocument/2006/relationships/tags" Target="../tags/tag2558.xml"/><Relationship Id="rId1" Type="http://schemas.openxmlformats.org/officeDocument/2006/relationships/tags" Target="../tags/tag2539.xml"/><Relationship Id="rId6" Type="http://schemas.openxmlformats.org/officeDocument/2006/relationships/tags" Target="../tags/tag2544.xml"/><Relationship Id="rId11" Type="http://schemas.openxmlformats.org/officeDocument/2006/relationships/tags" Target="../tags/tag2549.xml"/><Relationship Id="rId24" Type="http://schemas.openxmlformats.org/officeDocument/2006/relationships/notesSlide" Target="../notesSlides/notesSlide86.xml"/><Relationship Id="rId5" Type="http://schemas.openxmlformats.org/officeDocument/2006/relationships/tags" Target="../tags/tag2543.xml"/><Relationship Id="rId15" Type="http://schemas.openxmlformats.org/officeDocument/2006/relationships/tags" Target="../tags/tag2553.xml"/><Relationship Id="rId23" Type="http://schemas.openxmlformats.org/officeDocument/2006/relationships/slideLayout" Target="../slideLayouts/slideLayout7.xml"/><Relationship Id="rId10" Type="http://schemas.openxmlformats.org/officeDocument/2006/relationships/tags" Target="../tags/tag2548.xml"/><Relationship Id="rId19" Type="http://schemas.openxmlformats.org/officeDocument/2006/relationships/tags" Target="../tags/tag2557.xml"/><Relationship Id="rId4" Type="http://schemas.openxmlformats.org/officeDocument/2006/relationships/tags" Target="../tags/tag2542.xml"/><Relationship Id="rId9" Type="http://schemas.openxmlformats.org/officeDocument/2006/relationships/tags" Target="../tags/tag2547.xml"/><Relationship Id="rId14" Type="http://schemas.openxmlformats.org/officeDocument/2006/relationships/tags" Target="../tags/tag2552.xml"/><Relationship Id="rId22" Type="http://schemas.openxmlformats.org/officeDocument/2006/relationships/tags" Target="../tags/tag2560.xml"/><Relationship Id="rId27" Type="http://schemas.openxmlformats.org/officeDocument/2006/relationships/image" Target="../media/image68.png"/></Relationships>
</file>

<file path=ppt/slides/_rels/slide115.xml.rels><?xml version="1.0" encoding="UTF-8" standalone="yes"?>
<Relationships xmlns="http://schemas.openxmlformats.org/package/2006/relationships"><Relationship Id="rId8" Type="http://schemas.openxmlformats.org/officeDocument/2006/relationships/tags" Target="../tags/tag2568.xml"/><Relationship Id="rId13" Type="http://schemas.openxmlformats.org/officeDocument/2006/relationships/image" Target="../media/image70.png"/><Relationship Id="rId3" Type="http://schemas.openxmlformats.org/officeDocument/2006/relationships/tags" Target="../tags/tag2563.xml"/><Relationship Id="rId7" Type="http://schemas.openxmlformats.org/officeDocument/2006/relationships/tags" Target="../tags/tag2567.xml"/><Relationship Id="rId12" Type="http://schemas.openxmlformats.org/officeDocument/2006/relationships/image" Target="../media/image69.png"/><Relationship Id="rId2" Type="http://schemas.openxmlformats.org/officeDocument/2006/relationships/tags" Target="../tags/tag2562.xml"/><Relationship Id="rId1" Type="http://schemas.openxmlformats.org/officeDocument/2006/relationships/tags" Target="../tags/tag2561.xml"/><Relationship Id="rId6" Type="http://schemas.openxmlformats.org/officeDocument/2006/relationships/tags" Target="../tags/tag2566.xml"/><Relationship Id="rId11" Type="http://schemas.openxmlformats.org/officeDocument/2006/relationships/notesSlide" Target="../notesSlides/notesSlide87.xml"/><Relationship Id="rId5" Type="http://schemas.openxmlformats.org/officeDocument/2006/relationships/tags" Target="../tags/tag2565.xml"/><Relationship Id="rId10" Type="http://schemas.openxmlformats.org/officeDocument/2006/relationships/slideLayout" Target="../slideLayouts/slideLayout7.xml"/><Relationship Id="rId4" Type="http://schemas.openxmlformats.org/officeDocument/2006/relationships/tags" Target="../tags/tag2564.xml"/><Relationship Id="rId9" Type="http://schemas.openxmlformats.org/officeDocument/2006/relationships/tags" Target="../tags/tag2569.xml"/></Relationships>
</file>

<file path=ppt/slides/_rels/slide116.xml.rels><?xml version="1.0" encoding="UTF-8" standalone="yes"?>
<Relationships xmlns="http://schemas.openxmlformats.org/package/2006/relationships"><Relationship Id="rId13" Type="http://schemas.openxmlformats.org/officeDocument/2006/relationships/tags" Target="../tags/tag2582.xml"/><Relationship Id="rId18" Type="http://schemas.openxmlformats.org/officeDocument/2006/relationships/tags" Target="../tags/tag2587.xml"/><Relationship Id="rId26" Type="http://schemas.openxmlformats.org/officeDocument/2006/relationships/tags" Target="../tags/tag2595.xml"/><Relationship Id="rId39" Type="http://schemas.openxmlformats.org/officeDocument/2006/relationships/tags" Target="../tags/tag2608.xml"/><Relationship Id="rId3" Type="http://schemas.openxmlformats.org/officeDocument/2006/relationships/tags" Target="../tags/tag2572.xml"/><Relationship Id="rId21" Type="http://schemas.openxmlformats.org/officeDocument/2006/relationships/tags" Target="../tags/tag2590.xml"/><Relationship Id="rId34" Type="http://schemas.openxmlformats.org/officeDocument/2006/relationships/tags" Target="../tags/tag2603.xml"/><Relationship Id="rId42" Type="http://schemas.openxmlformats.org/officeDocument/2006/relationships/tags" Target="../tags/tag2611.xml"/><Relationship Id="rId47" Type="http://schemas.openxmlformats.org/officeDocument/2006/relationships/tags" Target="../tags/tag2616.xml"/><Relationship Id="rId50" Type="http://schemas.openxmlformats.org/officeDocument/2006/relationships/tags" Target="../tags/tag2619.xml"/><Relationship Id="rId7" Type="http://schemas.openxmlformats.org/officeDocument/2006/relationships/tags" Target="../tags/tag2576.xml"/><Relationship Id="rId12" Type="http://schemas.openxmlformats.org/officeDocument/2006/relationships/tags" Target="../tags/tag2581.xml"/><Relationship Id="rId17" Type="http://schemas.openxmlformats.org/officeDocument/2006/relationships/tags" Target="../tags/tag2586.xml"/><Relationship Id="rId25" Type="http://schemas.openxmlformats.org/officeDocument/2006/relationships/tags" Target="../tags/tag2594.xml"/><Relationship Id="rId33" Type="http://schemas.openxmlformats.org/officeDocument/2006/relationships/tags" Target="../tags/tag2602.xml"/><Relationship Id="rId38" Type="http://schemas.openxmlformats.org/officeDocument/2006/relationships/tags" Target="../tags/tag2607.xml"/><Relationship Id="rId46" Type="http://schemas.openxmlformats.org/officeDocument/2006/relationships/tags" Target="../tags/tag2615.xml"/><Relationship Id="rId2" Type="http://schemas.openxmlformats.org/officeDocument/2006/relationships/tags" Target="../tags/tag2571.xml"/><Relationship Id="rId16" Type="http://schemas.openxmlformats.org/officeDocument/2006/relationships/tags" Target="../tags/tag2585.xml"/><Relationship Id="rId20" Type="http://schemas.openxmlformats.org/officeDocument/2006/relationships/tags" Target="../tags/tag2589.xml"/><Relationship Id="rId29" Type="http://schemas.openxmlformats.org/officeDocument/2006/relationships/tags" Target="../tags/tag2598.xml"/><Relationship Id="rId41" Type="http://schemas.openxmlformats.org/officeDocument/2006/relationships/tags" Target="../tags/tag2610.xml"/><Relationship Id="rId1" Type="http://schemas.openxmlformats.org/officeDocument/2006/relationships/tags" Target="../tags/tag2570.xml"/><Relationship Id="rId6" Type="http://schemas.openxmlformats.org/officeDocument/2006/relationships/tags" Target="../tags/tag2575.xml"/><Relationship Id="rId11" Type="http://schemas.openxmlformats.org/officeDocument/2006/relationships/tags" Target="../tags/tag2580.xml"/><Relationship Id="rId24" Type="http://schemas.openxmlformats.org/officeDocument/2006/relationships/tags" Target="../tags/tag2593.xml"/><Relationship Id="rId32" Type="http://schemas.openxmlformats.org/officeDocument/2006/relationships/tags" Target="../tags/tag2601.xml"/><Relationship Id="rId37" Type="http://schemas.openxmlformats.org/officeDocument/2006/relationships/tags" Target="../tags/tag2606.xml"/><Relationship Id="rId40" Type="http://schemas.openxmlformats.org/officeDocument/2006/relationships/tags" Target="../tags/tag2609.xml"/><Relationship Id="rId45" Type="http://schemas.openxmlformats.org/officeDocument/2006/relationships/tags" Target="../tags/tag2614.xml"/><Relationship Id="rId5" Type="http://schemas.openxmlformats.org/officeDocument/2006/relationships/tags" Target="../tags/tag2574.xml"/><Relationship Id="rId15" Type="http://schemas.openxmlformats.org/officeDocument/2006/relationships/tags" Target="../tags/tag2584.xml"/><Relationship Id="rId23" Type="http://schemas.openxmlformats.org/officeDocument/2006/relationships/tags" Target="../tags/tag2592.xml"/><Relationship Id="rId28" Type="http://schemas.openxmlformats.org/officeDocument/2006/relationships/tags" Target="../tags/tag2597.xml"/><Relationship Id="rId36" Type="http://schemas.openxmlformats.org/officeDocument/2006/relationships/tags" Target="../tags/tag2605.xml"/><Relationship Id="rId49" Type="http://schemas.openxmlformats.org/officeDocument/2006/relationships/tags" Target="../tags/tag2618.xml"/><Relationship Id="rId10" Type="http://schemas.openxmlformats.org/officeDocument/2006/relationships/tags" Target="../tags/tag2579.xml"/><Relationship Id="rId19" Type="http://schemas.openxmlformats.org/officeDocument/2006/relationships/tags" Target="../tags/tag2588.xml"/><Relationship Id="rId31" Type="http://schemas.openxmlformats.org/officeDocument/2006/relationships/tags" Target="../tags/tag2600.xml"/><Relationship Id="rId44" Type="http://schemas.openxmlformats.org/officeDocument/2006/relationships/tags" Target="../tags/tag2613.xml"/><Relationship Id="rId52" Type="http://schemas.openxmlformats.org/officeDocument/2006/relationships/notesSlide" Target="../notesSlides/notesSlide88.xml"/><Relationship Id="rId4" Type="http://schemas.openxmlformats.org/officeDocument/2006/relationships/tags" Target="../tags/tag2573.xml"/><Relationship Id="rId9" Type="http://schemas.openxmlformats.org/officeDocument/2006/relationships/tags" Target="../tags/tag2578.xml"/><Relationship Id="rId14" Type="http://schemas.openxmlformats.org/officeDocument/2006/relationships/tags" Target="../tags/tag2583.xml"/><Relationship Id="rId22" Type="http://schemas.openxmlformats.org/officeDocument/2006/relationships/tags" Target="../tags/tag2591.xml"/><Relationship Id="rId27" Type="http://schemas.openxmlformats.org/officeDocument/2006/relationships/tags" Target="../tags/tag2596.xml"/><Relationship Id="rId30" Type="http://schemas.openxmlformats.org/officeDocument/2006/relationships/tags" Target="../tags/tag2599.xml"/><Relationship Id="rId35" Type="http://schemas.openxmlformats.org/officeDocument/2006/relationships/tags" Target="../tags/tag2604.xml"/><Relationship Id="rId43" Type="http://schemas.openxmlformats.org/officeDocument/2006/relationships/tags" Target="../tags/tag2612.xml"/><Relationship Id="rId48" Type="http://schemas.openxmlformats.org/officeDocument/2006/relationships/tags" Target="../tags/tag2617.xml"/><Relationship Id="rId8" Type="http://schemas.openxmlformats.org/officeDocument/2006/relationships/tags" Target="../tags/tag2577.xml"/><Relationship Id="rId5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13" Type="http://schemas.openxmlformats.org/officeDocument/2006/relationships/tags" Target="../tags/tag2632.xml"/><Relationship Id="rId18" Type="http://schemas.openxmlformats.org/officeDocument/2006/relationships/tags" Target="../tags/tag2637.xml"/><Relationship Id="rId26" Type="http://schemas.openxmlformats.org/officeDocument/2006/relationships/tags" Target="../tags/tag2645.xml"/><Relationship Id="rId39" Type="http://schemas.openxmlformats.org/officeDocument/2006/relationships/tags" Target="../tags/tag2658.xml"/><Relationship Id="rId3" Type="http://schemas.openxmlformats.org/officeDocument/2006/relationships/tags" Target="../tags/tag2622.xml"/><Relationship Id="rId21" Type="http://schemas.openxmlformats.org/officeDocument/2006/relationships/tags" Target="../tags/tag2640.xml"/><Relationship Id="rId34" Type="http://schemas.openxmlformats.org/officeDocument/2006/relationships/tags" Target="../tags/tag2653.xml"/><Relationship Id="rId42" Type="http://schemas.openxmlformats.org/officeDocument/2006/relationships/tags" Target="../tags/tag2661.xml"/><Relationship Id="rId47" Type="http://schemas.openxmlformats.org/officeDocument/2006/relationships/tags" Target="../tags/tag2666.xml"/><Relationship Id="rId7" Type="http://schemas.openxmlformats.org/officeDocument/2006/relationships/tags" Target="../tags/tag2626.xml"/><Relationship Id="rId12" Type="http://schemas.openxmlformats.org/officeDocument/2006/relationships/tags" Target="../tags/tag2631.xml"/><Relationship Id="rId17" Type="http://schemas.openxmlformats.org/officeDocument/2006/relationships/tags" Target="../tags/tag2636.xml"/><Relationship Id="rId25" Type="http://schemas.openxmlformats.org/officeDocument/2006/relationships/tags" Target="../tags/tag2644.xml"/><Relationship Id="rId33" Type="http://schemas.openxmlformats.org/officeDocument/2006/relationships/tags" Target="../tags/tag2652.xml"/><Relationship Id="rId38" Type="http://schemas.openxmlformats.org/officeDocument/2006/relationships/tags" Target="../tags/tag2657.xml"/><Relationship Id="rId46" Type="http://schemas.openxmlformats.org/officeDocument/2006/relationships/tags" Target="../tags/tag2665.xml"/><Relationship Id="rId2" Type="http://schemas.openxmlformats.org/officeDocument/2006/relationships/tags" Target="../tags/tag2621.xml"/><Relationship Id="rId16" Type="http://schemas.openxmlformats.org/officeDocument/2006/relationships/tags" Target="../tags/tag2635.xml"/><Relationship Id="rId20" Type="http://schemas.openxmlformats.org/officeDocument/2006/relationships/tags" Target="../tags/tag2639.xml"/><Relationship Id="rId29" Type="http://schemas.openxmlformats.org/officeDocument/2006/relationships/tags" Target="../tags/tag2648.xml"/><Relationship Id="rId41" Type="http://schemas.openxmlformats.org/officeDocument/2006/relationships/tags" Target="../tags/tag2660.xml"/><Relationship Id="rId1" Type="http://schemas.openxmlformats.org/officeDocument/2006/relationships/tags" Target="../tags/tag2620.xml"/><Relationship Id="rId6" Type="http://schemas.openxmlformats.org/officeDocument/2006/relationships/tags" Target="../tags/tag2625.xml"/><Relationship Id="rId11" Type="http://schemas.openxmlformats.org/officeDocument/2006/relationships/tags" Target="../tags/tag2630.xml"/><Relationship Id="rId24" Type="http://schemas.openxmlformats.org/officeDocument/2006/relationships/tags" Target="../tags/tag2643.xml"/><Relationship Id="rId32" Type="http://schemas.openxmlformats.org/officeDocument/2006/relationships/tags" Target="../tags/tag2651.xml"/><Relationship Id="rId37" Type="http://schemas.openxmlformats.org/officeDocument/2006/relationships/tags" Target="../tags/tag2656.xml"/><Relationship Id="rId40" Type="http://schemas.openxmlformats.org/officeDocument/2006/relationships/tags" Target="../tags/tag2659.xml"/><Relationship Id="rId45" Type="http://schemas.openxmlformats.org/officeDocument/2006/relationships/tags" Target="../tags/tag2664.xml"/><Relationship Id="rId5" Type="http://schemas.openxmlformats.org/officeDocument/2006/relationships/tags" Target="../tags/tag2624.xml"/><Relationship Id="rId15" Type="http://schemas.openxmlformats.org/officeDocument/2006/relationships/tags" Target="../tags/tag2634.xml"/><Relationship Id="rId23" Type="http://schemas.openxmlformats.org/officeDocument/2006/relationships/tags" Target="../tags/tag2642.xml"/><Relationship Id="rId28" Type="http://schemas.openxmlformats.org/officeDocument/2006/relationships/tags" Target="../tags/tag2647.xml"/><Relationship Id="rId36" Type="http://schemas.openxmlformats.org/officeDocument/2006/relationships/tags" Target="../tags/tag2655.xml"/><Relationship Id="rId49" Type="http://schemas.openxmlformats.org/officeDocument/2006/relationships/notesSlide" Target="../notesSlides/notesSlide89.xml"/><Relationship Id="rId10" Type="http://schemas.openxmlformats.org/officeDocument/2006/relationships/tags" Target="../tags/tag2629.xml"/><Relationship Id="rId19" Type="http://schemas.openxmlformats.org/officeDocument/2006/relationships/tags" Target="../tags/tag2638.xml"/><Relationship Id="rId31" Type="http://schemas.openxmlformats.org/officeDocument/2006/relationships/tags" Target="../tags/tag2650.xml"/><Relationship Id="rId44" Type="http://schemas.openxmlformats.org/officeDocument/2006/relationships/tags" Target="../tags/tag2663.xml"/><Relationship Id="rId4" Type="http://schemas.openxmlformats.org/officeDocument/2006/relationships/tags" Target="../tags/tag2623.xml"/><Relationship Id="rId9" Type="http://schemas.openxmlformats.org/officeDocument/2006/relationships/tags" Target="../tags/tag2628.xml"/><Relationship Id="rId14" Type="http://schemas.openxmlformats.org/officeDocument/2006/relationships/tags" Target="../tags/tag2633.xml"/><Relationship Id="rId22" Type="http://schemas.openxmlformats.org/officeDocument/2006/relationships/tags" Target="../tags/tag2641.xml"/><Relationship Id="rId27" Type="http://schemas.openxmlformats.org/officeDocument/2006/relationships/tags" Target="../tags/tag2646.xml"/><Relationship Id="rId30" Type="http://schemas.openxmlformats.org/officeDocument/2006/relationships/tags" Target="../tags/tag2649.xml"/><Relationship Id="rId35" Type="http://schemas.openxmlformats.org/officeDocument/2006/relationships/tags" Target="../tags/tag2654.xml"/><Relationship Id="rId43" Type="http://schemas.openxmlformats.org/officeDocument/2006/relationships/tags" Target="../tags/tag2662.xml"/><Relationship Id="rId48" Type="http://schemas.openxmlformats.org/officeDocument/2006/relationships/slideLayout" Target="../slideLayouts/slideLayout7.xml"/><Relationship Id="rId8" Type="http://schemas.openxmlformats.org/officeDocument/2006/relationships/tags" Target="../tags/tag2627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667.xml"/></Relationships>
</file>

<file path=ppt/slides/_rels/slide119.xml.rels><?xml version="1.0" encoding="UTF-8" standalone="yes"?>
<Relationships xmlns="http://schemas.openxmlformats.org/package/2006/relationships"><Relationship Id="rId13" Type="http://schemas.openxmlformats.org/officeDocument/2006/relationships/tags" Target="../tags/tag2680.xml"/><Relationship Id="rId18" Type="http://schemas.openxmlformats.org/officeDocument/2006/relationships/tags" Target="../tags/tag2685.xml"/><Relationship Id="rId26" Type="http://schemas.openxmlformats.org/officeDocument/2006/relationships/tags" Target="../tags/tag2693.xml"/><Relationship Id="rId39" Type="http://schemas.openxmlformats.org/officeDocument/2006/relationships/tags" Target="../tags/tag2706.xml"/><Relationship Id="rId3" Type="http://schemas.openxmlformats.org/officeDocument/2006/relationships/tags" Target="../tags/tag2670.xml"/><Relationship Id="rId21" Type="http://schemas.openxmlformats.org/officeDocument/2006/relationships/tags" Target="../tags/tag2688.xml"/><Relationship Id="rId34" Type="http://schemas.openxmlformats.org/officeDocument/2006/relationships/tags" Target="../tags/tag2701.xml"/><Relationship Id="rId42" Type="http://schemas.openxmlformats.org/officeDocument/2006/relationships/tags" Target="../tags/tag2709.xml"/><Relationship Id="rId47" Type="http://schemas.openxmlformats.org/officeDocument/2006/relationships/tags" Target="../tags/tag2714.xml"/><Relationship Id="rId50" Type="http://schemas.openxmlformats.org/officeDocument/2006/relationships/tags" Target="../tags/tag2717.xml"/><Relationship Id="rId7" Type="http://schemas.openxmlformats.org/officeDocument/2006/relationships/tags" Target="../tags/tag2674.xml"/><Relationship Id="rId12" Type="http://schemas.openxmlformats.org/officeDocument/2006/relationships/tags" Target="../tags/tag2679.xml"/><Relationship Id="rId17" Type="http://schemas.openxmlformats.org/officeDocument/2006/relationships/tags" Target="../tags/tag2684.xml"/><Relationship Id="rId25" Type="http://schemas.openxmlformats.org/officeDocument/2006/relationships/tags" Target="../tags/tag2692.xml"/><Relationship Id="rId33" Type="http://schemas.openxmlformats.org/officeDocument/2006/relationships/tags" Target="../tags/tag2700.xml"/><Relationship Id="rId38" Type="http://schemas.openxmlformats.org/officeDocument/2006/relationships/tags" Target="../tags/tag2705.xml"/><Relationship Id="rId46" Type="http://schemas.openxmlformats.org/officeDocument/2006/relationships/tags" Target="../tags/tag2713.xml"/><Relationship Id="rId2" Type="http://schemas.openxmlformats.org/officeDocument/2006/relationships/tags" Target="../tags/tag2669.xml"/><Relationship Id="rId16" Type="http://schemas.openxmlformats.org/officeDocument/2006/relationships/tags" Target="../tags/tag2683.xml"/><Relationship Id="rId20" Type="http://schemas.openxmlformats.org/officeDocument/2006/relationships/tags" Target="../tags/tag2687.xml"/><Relationship Id="rId29" Type="http://schemas.openxmlformats.org/officeDocument/2006/relationships/tags" Target="../tags/tag2696.xml"/><Relationship Id="rId41" Type="http://schemas.openxmlformats.org/officeDocument/2006/relationships/tags" Target="../tags/tag2708.xml"/><Relationship Id="rId1" Type="http://schemas.openxmlformats.org/officeDocument/2006/relationships/tags" Target="../tags/tag2668.xml"/><Relationship Id="rId6" Type="http://schemas.openxmlformats.org/officeDocument/2006/relationships/tags" Target="../tags/tag2673.xml"/><Relationship Id="rId11" Type="http://schemas.openxmlformats.org/officeDocument/2006/relationships/tags" Target="../tags/tag2678.xml"/><Relationship Id="rId24" Type="http://schemas.openxmlformats.org/officeDocument/2006/relationships/tags" Target="../tags/tag2691.xml"/><Relationship Id="rId32" Type="http://schemas.openxmlformats.org/officeDocument/2006/relationships/tags" Target="../tags/tag2699.xml"/><Relationship Id="rId37" Type="http://schemas.openxmlformats.org/officeDocument/2006/relationships/tags" Target="../tags/tag2704.xml"/><Relationship Id="rId40" Type="http://schemas.openxmlformats.org/officeDocument/2006/relationships/tags" Target="../tags/tag2707.xml"/><Relationship Id="rId45" Type="http://schemas.openxmlformats.org/officeDocument/2006/relationships/tags" Target="../tags/tag2712.xml"/><Relationship Id="rId5" Type="http://schemas.openxmlformats.org/officeDocument/2006/relationships/tags" Target="../tags/tag2672.xml"/><Relationship Id="rId15" Type="http://schemas.openxmlformats.org/officeDocument/2006/relationships/tags" Target="../tags/tag2682.xml"/><Relationship Id="rId23" Type="http://schemas.openxmlformats.org/officeDocument/2006/relationships/tags" Target="../tags/tag2690.xml"/><Relationship Id="rId28" Type="http://schemas.openxmlformats.org/officeDocument/2006/relationships/tags" Target="../tags/tag2695.xml"/><Relationship Id="rId36" Type="http://schemas.openxmlformats.org/officeDocument/2006/relationships/tags" Target="../tags/tag2703.xml"/><Relationship Id="rId49" Type="http://schemas.openxmlformats.org/officeDocument/2006/relationships/tags" Target="../tags/tag2716.xml"/><Relationship Id="rId10" Type="http://schemas.openxmlformats.org/officeDocument/2006/relationships/tags" Target="../tags/tag2677.xml"/><Relationship Id="rId19" Type="http://schemas.openxmlformats.org/officeDocument/2006/relationships/tags" Target="../tags/tag2686.xml"/><Relationship Id="rId31" Type="http://schemas.openxmlformats.org/officeDocument/2006/relationships/tags" Target="../tags/tag2698.xml"/><Relationship Id="rId44" Type="http://schemas.openxmlformats.org/officeDocument/2006/relationships/tags" Target="../tags/tag2711.xml"/><Relationship Id="rId52" Type="http://schemas.openxmlformats.org/officeDocument/2006/relationships/notesSlide" Target="../notesSlides/notesSlide90.xml"/><Relationship Id="rId4" Type="http://schemas.openxmlformats.org/officeDocument/2006/relationships/tags" Target="../tags/tag2671.xml"/><Relationship Id="rId9" Type="http://schemas.openxmlformats.org/officeDocument/2006/relationships/tags" Target="../tags/tag2676.xml"/><Relationship Id="rId14" Type="http://schemas.openxmlformats.org/officeDocument/2006/relationships/tags" Target="../tags/tag2681.xml"/><Relationship Id="rId22" Type="http://schemas.openxmlformats.org/officeDocument/2006/relationships/tags" Target="../tags/tag2689.xml"/><Relationship Id="rId27" Type="http://schemas.openxmlformats.org/officeDocument/2006/relationships/tags" Target="../tags/tag2694.xml"/><Relationship Id="rId30" Type="http://schemas.openxmlformats.org/officeDocument/2006/relationships/tags" Target="../tags/tag2697.xml"/><Relationship Id="rId35" Type="http://schemas.openxmlformats.org/officeDocument/2006/relationships/tags" Target="../tags/tag2702.xml"/><Relationship Id="rId43" Type="http://schemas.openxmlformats.org/officeDocument/2006/relationships/tags" Target="../tags/tag2710.xml"/><Relationship Id="rId48" Type="http://schemas.openxmlformats.org/officeDocument/2006/relationships/tags" Target="../tags/tag2715.xml"/><Relationship Id="rId8" Type="http://schemas.openxmlformats.org/officeDocument/2006/relationships/tags" Target="../tags/tag2675.xml"/><Relationship Id="rId5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tags" Target="../tags/tag56.xml"/><Relationship Id="rId13" Type="http://schemas.openxmlformats.org/officeDocument/2006/relationships/tags" Target="../tags/tag61.xml"/><Relationship Id="rId18" Type="http://schemas.openxmlformats.org/officeDocument/2006/relationships/tags" Target="../tags/tag66.xml"/><Relationship Id="rId3" Type="http://schemas.openxmlformats.org/officeDocument/2006/relationships/tags" Target="../tags/tag51.xml"/><Relationship Id="rId21" Type="http://schemas.openxmlformats.org/officeDocument/2006/relationships/tags" Target="../tags/tag69.xml"/><Relationship Id="rId7" Type="http://schemas.openxmlformats.org/officeDocument/2006/relationships/tags" Target="../tags/tag55.xml"/><Relationship Id="rId12" Type="http://schemas.openxmlformats.org/officeDocument/2006/relationships/tags" Target="../tags/tag60.xml"/><Relationship Id="rId17" Type="http://schemas.openxmlformats.org/officeDocument/2006/relationships/tags" Target="../tags/tag65.xml"/><Relationship Id="rId25" Type="http://schemas.openxmlformats.org/officeDocument/2006/relationships/image" Target="../media/image7.png"/><Relationship Id="rId2" Type="http://schemas.openxmlformats.org/officeDocument/2006/relationships/tags" Target="../tags/tag50.xml"/><Relationship Id="rId16" Type="http://schemas.openxmlformats.org/officeDocument/2006/relationships/tags" Target="../tags/tag64.xml"/><Relationship Id="rId20" Type="http://schemas.openxmlformats.org/officeDocument/2006/relationships/tags" Target="../tags/tag68.xml"/><Relationship Id="rId1" Type="http://schemas.openxmlformats.org/officeDocument/2006/relationships/tags" Target="../tags/tag49.xml"/><Relationship Id="rId6" Type="http://schemas.openxmlformats.org/officeDocument/2006/relationships/tags" Target="../tags/tag54.xml"/><Relationship Id="rId11" Type="http://schemas.openxmlformats.org/officeDocument/2006/relationships/tags" Target="../tags/tag59.xml"/><Relationship Id="rId24" Type="http://schemas.openxmlformats.org/officeDocument/2006/relationships/image" Target="../media/image6.png"/><Relationship Id="rId5" Type="http://schemas.openxmlformats.org/officeDocument/2006/relationships/tags" Target="../tags/tag53.xml"/><Relationship Id="rId15" Type="http://schemas.openxmlformats.org/officeDocument/2006/relationships/tags" Target="../tags/tag63.xml"/><Relationship Id="rId23" Type="http://schemas.openxmlformats.org/officeDocument/2006/relationships/notesSlide" Target="../notesSlides/notesSlide12.xml"/><Relationship Id="rId10" Type="http://schemas.openxmlformats.org/officeDocument/2006/relationships/tags" Target="../tags/tag58.xml"/><Relationship Id="rId19" Type="http://schemas.openxmlformats.org/officeDocument/2006/relationships/tags" Target="../tags/tag67.xml"/><Relationship Id="rId4" Type="http://schemas.openxmlformats.org/officeDocument/2006/relationships/tags" Target="../tags/tag52.xml"/><Relationship Id="rId9" Type="http://schemas.openxmlformats.org/officeDocument/2006/relationships/tags" Target="../tags/tag57.xml"/><Relationship Id="rId14" Type="http://schemas.openxmlformats.org/officeDocument/2006/relationships/tags" Target="../tags/tag62.xml"/><Relationship Id="rId22" Type="http://schemas.openxmlformats.org/officeDocument/2006/relationships/slideLayout" Target="../slideLayouts/slideLayout29.xml"/></Relationships>
</file>

<file path=ppt/slides/_rels/slide120.xml.rels><?xml version="1.0" encoding="UTF-8" standalone="yes"?>
<Relationships xmlns="http://schemas.openxmlformats.org/package/2006/relationships"><Relationship Id="rId8" Type="http://schemas.openxmlformats.org/officeDocument/2006/relationships/tags" Target="../tags/tag2725.xml"/><Relationship Id="rId13" Type="http://schemas.openxmlformats.org/officeDocument/2006/relationships/tags" Target="../tags/tag2730.xml"/><Relationship Id="rId18" Type="http://schemas.openxmlformats.org/officeDocument/2006/relationships/tags" Target="../tags/tag2735.xml"/><Relationship Id="rId26" Type="http://schemas.openxmlformats.org/officeDocument/2006/relationships/tags" Target="../tags/tag2743.xml"/><Relationship Id="rId3" Type="http://schemas.openxmlformats.org/officeDocument/2006/relationships/tags" Target="../tags/tag2720.xml"/><Relationship Id="rId21" Type="http://schemas.openxmlformats.org/officeDocument/2006/relationships/tags" Target="../tags/tag2738.xml"/><Relationship Id="rId7" Type="http://schemas.openxmlformats.org/officeDocument/2006/relationships/tags" Target="../tags/tag2724.xml"/><Relationship Id="rId12" Type="http://schemas.openxmlformats.org/officeDocument/2006/relationships/tags" Target="../tags/tag2729.xml"/><Relationship Id="rId17" Type="http://schemas.openxmlformats.org/officeDocument/2006/relationships/tags" Target="../tags/tag2734.xml"/><Relationship Id="rId25" Type="http://schemas.openxmlformats.org/officeDocument/2006/relationships/tags" Target="../tags/tag2742.xml"/><Relationship Id="rId2" Type="http://schemas.openxmlformats.org/officeDocument/2006/relationships/tags" Target="../tags/tag2719.xml"/><Relationship Id="rId16" Type="http://schemas.openxmlformats.org/officeDocument/2006/relationships/tags" Target="../tags/tag2733.xml"/><Relationship Id="rId20" Type="http://schemas.openxmlformats.org/officeDocument/2006/relationships/tags" Target="../tags/tag2737.xml"/><Relationship Id="rId29" Type="http://schemas.openxmlformats.org/officeDocument/2006/relationships/notesSlide" Target="../notesSlides/notesSlide91.xml"/><Relationship Id="rId1" Type="http://schemas.openxmlformats.org/officeDocument/2006/relationships/tags" Target="../tags/tag2718.xml"/><Relationship Id="rId6" Type="http://schemas.openxmlformats.org/officeDocument/2006/relationships/tags" Target="../tags/tag2723.xml"/><Relationship Id="rId11" Type="http://schemas.openxmlformats.org/officeDocument/2006/relationships/tags" Target="../tags/tag2728.xml"/><Relationship Id="rId24" Type="http://schemas.openxmlformats.org/officeDocument/2006/relationships/tags" Target="../tags/tag2741.xml"/><Relationship Id="rId5" Type="http://schemas.openxmlformats.org/officeDocument/2006/relationships/tags" Target="../tags/tag2722.xml"/><Relationship Id="rId15" Type="http://schemas.openxmlformats.org/officeDocument/2006/relationships/tags" Target="../tags/tag2732.xml"/><Relationship Id="rId23" Type="http://schemas.openxmlformats.org/officeDocument/2006/relationships/tags" Target="../tags/tag2740.xml"/><Relationship Id="rId28" Type="http://schemas.openxmlformats.org/officeDocument/2006/relationships/slideLayout" Target="../slideLayouts/slideLayout7.xml"/><Relationship Id="rId10" Type="http://schemas.openxmlformats.org/officeDocument/2006/relationships/tags" Target="../tags/tag2727.xml"/><Relationship Id="rId19" Type="http://schemas.openxmlformats.org/officeDocument/2006/relationships/tags" Target="../tags/tag2736.xml"/><Relationship Id="rId4" Type="http://schemas.openxmlformats.org/officeDocument/2006/relationships/tags" Target="../tags/tag2721.xml"/><Relationship Id="rId9" Type="http://schemas.openxmlformats.org/officeDocument/2006/relationships/tags" Target="../tags/tag2726.xml"/><Relationship Id="rId14" Type="http://schemas.openxmlformats.org/officeDocument/2006/relationships/tags" Target="../tags/tag2731.xml"/><Relationship Id="rId22" Type="http://schemas.openxmlformats.org/officeDocument/2006/relationships/tags" Target="../tags/tag2739.xml"/><Relationship Id="rId27" Type="http://schemas.openxmlformats.org/officeDocument/2006/relationships/tags" Target="../tags/tag2744.xml"/></Relationships>
</file>

<file path=ppt/slides/_rels/slide121.xml.rels><?xml version="1.0" encoding="UTF-8" standalone="yes"?>
<Relationships xmlns="http://schemas.openxmlformats.org/package/2006/relationships"><Relationship Id="rId8" Type="http://schemas.openxmlformats.org/officeDocument/2006/relationships/tags" Target="../tags/tag2752.xml"/><Relationship Id="rId13" Type="http://schemas.openxmlformats.org/officeDocument/2006/relationships/tags" Target="../tags/tag2757.xml"/><Relationship Id="rId18" Type="http://schemas.openxmlformats.org/officeDocument/2006/relationships/tags" Target="../tags/tag2762.xml"/><Relationship Id="rId26" Type="http://schemas.openxmlformats.org/officeDocument/2006/relationships/slideLayout" Target="../slideLayouts/slideLayout7.xml"/><Relationship Id="rId3" Type="http://schemas.openxmlformats.org/officeDocument/2006/relationships/tags" Target="../tags/tag2747.xml"/><Relationship Id="rId21" Type="http://schemas.openxmlformats.org/officeDocument/2006/relationships/tags" Target="../tags/tag2765.xml"/><Relationship Id="rId7" Type="http://schemas.openxmlformats.org/officeDocument/2006/relationships/tags" Target="../tags/tag2751.xml"/><Relationship Id="rId12" Type="http://schemas.openxmlformats.org/officeDocument/2006/relationships/tags" Target="../tags/tag2756.xml"/><Relationship Id="rId17" Type="http://schemas.openxmlformats.org/officeDocument/2006/relationships/tags" Target="../tags/tag2761.xml"/><Relationship Id="rId25" Type="http://schemas.openxmlformats.org/officeDocument/2006/relationships/tags" Target="../tags/tag2769.xml"/><Relationship Id="rId2" Type="http://schemas.openxmlformats.org/officeDocument/2006/relationships/tags" Target="../tags/tag2746.xml"/><Relationship Id="rId16" Type="http://schemas.openxmlformats.org/officeDocument/2006/relationships/tags" Target="../tags/tag2760.xml"/><Relationship Id="rId20" Type="http://schemas.openxmlformats.org/officeDocument/2006/relationships/tags" Target="../tags/tag2764.xml"/><Relationship Id="rId1" Type="http://schemas.openxmlformats.org/officeDocument/2006/relationships/tags" Target="../tags/tag2745.xml"/><Relationship Id="rId6" Type="http://schemas.openxmlformats.org/officeDocument/2006/relationships/tags" Target="../tags/tag2750.xml"/><Relationship Id="rId11" Type="http://schemas.openxmlformats.org/officeDocument/2006/relationships/tags" Target="../tags/tag2755.xml"/><Relationship Id="rId24" Type="http://schemas.openxmlformats.org/officeDocument/2006/relationships/tags" Target="../tags/tag2768.xml"/><Relationship Id="rId5" Type="http://schemas.openxmlformats.org/officeDocument/2006/relationships/tags" Target="../tags/tag2749.xml"/><Relationship Id="rId15" Type="http://schemas.openxmlformats.org/officeDocument/2006/relationships/tags" Target="../tags/tag2759.xml"/><Relationship Id="rId23" Type="http://schemas.openxmlformats.org/officeDocument/2006/relationships/tags" Target="../tags/tag2767.xml"/><Relationship Id="rId10" Type="http://schemas.openxmlformats.org/officeDocument/2006/relationships/tags" Target="../tags/tag2754.xml"/><Relationship Id="rId19" Type="http://schemas.openxmlformats.org/officeDocument/2006/relationships/tags" Target="../tags/tag2763.xml"/><Relationship Id="rId4" Type="http://schemas.openxmlformats.org/officeDocument/2006/relationships/tags" Target="../tags/tag2748.xml"/><Relationship Id="rId9" Type="http://schemas.openxmlformats.org/officeDocument/2006/relationships/tags" Target="../tags/tag2753.xml"/><Relationship Id="rId14" Type="http://schemas.openxmlformats.org/officeDocument/2006/relationships/tags" Target="../tags/tag2758.xml"/><Relationship Id="rId22" Type="http://schemas.openxmlformats.org/officeDocument/2006/relationships/tags" Target="../tags/tag2766.xml"/></Relationships>
</file>

<file path=ppt/slides/_rels/slide122.xml.rels><?xml version="1.0" encoding="UTF-8" standalone="yes"?>
<Relationships xmlns="http://schemas.openxmlformats.org/package/2006/relationships"><Relationship Id="rId8" Type="http://schemas.openxmlformats.org/officeDocument/2006/relationships/tags" Target="../tags/tag2777.xml"/><Relationship Id="rId13" Type="http://schemas.openxmlformats.org/officeDocument/2006/relationships/tags" Target="../tags/tag2782.xml"/><Relationship Id="rId18" Type="http://schemas.openxmlformats.org/officeDocument/2006/relationships/tags" Target="../tags/tag2787.xml"/><Relationship Id="rId3" Type="http://schemas.openxmlformats.org/officeDocument/2006/relationships/tags" Target="../tags/tag2772.xml"/><Relationship Id="rId21" Type="http://schemas.openxmlformats.org/officeDocument/2006/relationships/slideLayout" Target="../slideLayouts/slideLayout7.xml"/><Relationship Id="rId7" Type="http://schemas.openxmlformats.org/officeDocument/2006/relationships/tags" Target="../tags/tag2776.xml"/><Relationship Id="rId12" Type="http://schemas.openxmlformats.org/officeDocument/2006/relationships/tags" Target="../tags/tag2781.xml"/><Relationship Id="rId17" Type="http://schemas.openxmlformats.org/officeDocument/2006/relationships/tags" Target="../tags/tag2786.xml"/><Relationship Id="rId2" Type="http://schemas.openxmlformats.org/officeDocument/2006/relationships/tags" Target="../tags/tag2771.xml"/><Relationship Id="rId16" Type="http://schemas.openxmlformats.org/officeDocument/2006/relationships/tags" Target="../tags/tag2785.xml"/><Relationship Id="rId20" Type="http://schemas.openxmlformats.org/officeDocument/2006/relationships/tags" Target="../tags/tag2789.xml"/><Relationship Id="rId1" Type="http://schemas.openxmlformats.org/officeDocument/2006/relationships/tags" Target="../tags/tag2770.xml"/><Relationship Id="rId6" Type="http://schemas.openxmlformats.org/officeDocument/2006/relationships/tags" Target="../tags/tag2775.xml"/><Relationship Id="rId11" Type="http://schemas.openxmlformats.org/officeDocument/2006/relationships/tags" Target="../tags/tag2780.xml"/><Relationship Id="rId5" Type="http://schemas.openxmlformats.org/officeDocument/2006/relationships/tags" Target="../tags/tag2774.xml"/><Relationship Id="rId15" Type="http://schemas.openxmlformats.org/officeDocument/2006/relationships/tags" Target="../tags/tag2784.xml"/><Relationship Id="rId10" Type="http://schemas.openxmlformats.org/officeDocument/2006/relationships/tags" Target="../tags/tag2779.xml"/><Relationship Id="rId19" Type="http://schemas.openxmlformats.org/officeDocument/2006/relationships/tags" Target="../tags/tag2788.xml"/><Relationship Id="rId4" Type="http://schemas.openxmlformats.org/officeDocument/2006/relationships/tags" Target="../tags/tag2773.xml"/><Relationship Id="rId9" Type="http://schemas.openxmlformats.org/officeDocument/2006/relationships/tags" Target="../tags/tag2778.xml"/><Relationship Id="rId14" Type="http://schemas.openxmlformats.org/officeDocument/2006/relationships/tags" Target="../tags/tag2783.xml"/><Relationship Id="rId22" Type="http://schemas.openxmlformats.org/officeDocument/2006/relationships/notesSlide" Target="../notesSlides/notesSlide92.xml"/></Relationships>
</file>

<file path=ppt/slides/_rels/slide123.xml.rels><?xml version="1.0" encoding="UTF-8" standalone="yes"?>
<Relationships xmlns="http://schemas.openxmlformats.org/package/2006/relationships"><Relationship Id="rId8" Type="http://schemas.openxmlformats.org/officeDocument/2006/relationships/tags" Target="../tags/tag2797.xml"/><Relationship Id="rId13" Type="http://schemas.openxmlformats.org/officeDocument/2006/relationships/tags" Target="../tags/tag2802.xml"/><Relationship Id="rId18" Type="http://schemas.openxmlformats.org/officeDocument/2006/relationships/tags" Target="../tags/tag2807.xml"/><Relationship Id="rId3" Type="http://schemas.openxmlformats.org/officeDocument/2006/relationships/tags" Target="../tags/tag2792.xml"/><Relationship Id="rId21" Type="http://schemas.openxmlformats.org/officeDocument/2006/relationships/tags" Target="../tags/tag2810.xml"/><Relationship Id="rId7" Type="http://schemas.openxmlformats.org/officeDocument/2006/relationships/tags" Target="../tags/tag2796.xml"/><Relationship Id="rId12" Type="http://schemas.openxmlformats.org/officeDocument/2006/relationships/tags" Target="../tags/tag2801.xml"/><Relationship Id="rId17" Type="http://schemas.openxmlformats.org/officeDocument/2006/relationships/tags" Target="../tags/tag2806.xml"/><Relationship Id="rId2" Type="http://schemas.openxmlformats.org/officeDocument/2006/relationships/tags" Target="../tags/tag2791.xml"/><Relationship Id="rId16" Type="http://schemas.openxmlformats.org/officeDocument/2006/relationships/tags" Target="../tags/tag2805.xml"/><Relationship Id="rId20" Type="http://schemas.openxmlformats.org/officeDocument/2006/relationships/tags" Target="../tags/tag2809.xml"/><Relationship Id="rId1" Type="http://schemas.openxmlformats.org/officeDocument/2006/relationships/tags" Target="../tags/tag2790.xml"/><Relationship Id="rId6" Type="http://schemas.openxmlformats.org/officeDocument/2006/relationships/tags" Target="../tags/tag2795.xml"/><Relationship Id="rId11" Type="http://schemas.openxmlformats.org/officeDocument/2006/relationships/tags" Target="../tags/tag2800.xml"/><Relationship Id="rId5" Type="http://schemas.openxmlformats.org/officeDocument/2006/relationships/tags" Target="../tags/tag2794.xml"/><Relationship Id="rId15" Type="http://schemas.openxmlformats.org/officeDocument/2006/relationships/tags" Target="../tags/tag2804.xml"/><Relationship Id="rId23" Type="http://schemas.openxmlformats.org/officeDocument/2006/relationships/notesSlide" Target="../notesSlides/notesSlide93.xml"/><Relationship Id="rId10" Type="http://schemas.openxmlformats.org/officeDocument/2006/relationships/tags" Target="../tags/tag2799.xml"/><Relationship Id="rId19" Type="http://schemas.openxmlformats.org/officeDocument/2006/relationships/tags" Target="../tags/tag2808.xml"/><Relationship Id="rId4" Type="http://schemas.openxmlformats.org/officeDocument/2006/relationships/tags" Target="../tags/tag2793.xml"/><Relationship Id="rId9" Type="http://schemas.openxmlformats.org/officeDocument/2006/relationships/tags" Target="../tags/tag2798.xml"/><Relationship Id="rId14" Type="http://schemas.openxmlformats.org/officeDocument/2006/relationships/tags" Target="../tags/tag2803.xml"/><Relationship Id="rId22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8" Type="http://schemas.openxmlformats.org/officeDocument/2006/relationships/tags" Target="../tags/tag2818.xml"/><Relationship Id="rId13" Type="http://schemas.openxmlformats.org/officeDocument/2006/relationships/tags" Target="../tags/tag2823.xml"/><Relationship Id="rId18" Type="http://schemas.openxmlformats.org/officeDocument/2006/relationships/tags" Target="../tags/tag2828.xml"/><Relationship Id="rId26" Type="http://schemas.openxmlformats.org/officeDocument/2006/relationships/tags" Target="../tags/tag2836.xml"/><Relationship Id="rId3" Type="http://schemas.openxmlformats.org/officeDocument/2006/relationships/tags" Target="../tags/tag2813.xml"/><Relationship Id="rId21" Type="http://schemas.openxmlformats.org/officeDocument/2006/relationships/tags" Target="../tags/tag2831.xml"/><Relationship Id="rId34" Type="http://schemas.openxmlformats.org/officeDocument/2006/relationships/tags" Target="../tags/tag2844.xml"/><Relationship Id="rId7" Type="http://schemas.openxmlformats.org/officeDocument/2006/relationships/tags" Target="../tags/tag2817.xml"/><Relationship Id="rId12" Type="http://schemas.openxmlformats.org/officeDocument/2006/relationships/tags" Target="../tags/tag2822.xml"/><Relationship Id="rId17" Type="http://schemas.openxmlformats.org/officeDocument/2006/relationships/tags" Target="../tags/tag2827.xml"/><Relationship Id="rId25" Type="http://schemas.openxmlformats.org/officeDocument/2006/relationships/tags" Target="../tags/tag2835.xml"/><Relationship Id="rId33" Type="http://schemas.openxmlformats.org/officeDocument/2006/relationships/tags" Target="../tags/tag2843.xml"/><Relationship Id="rId38" Type="http://schemas.openxmlformats.org/officeDocument/2006/relationships/notesSlide" Target="../notesSlides/notesSlide94.xml"/><Relationship Id="rId2" Type="http://schemas.openxmlformats.org/officeDocument/2006/relationships/tags" Target="../tags/tag2812.xml"/><Relationship Id="rId16" Type="http://schemas.openxmlformats.org/officeDocument/2006/relationships/tags" Target="../tags/tag2826.xml"/><Relationship Id="rId20" Type="http://schemas.openxmlformats.org/officeDocument/2006/relationships/tags" Target="../tags/tag2830.xml"/><Relationship Id="rId29" Type="http://schemas.openxmlformats.org/officeDocument/2006/relationships/tags" Target="../tags/tag2839.xml"/><Relationship Id="rId1" Type="http://schemas.openxmlformats.org/officeDocument/2006/relationships/tags" Target="../tags/tag2811.xml"/><Relationship Id="rId6" Type="http://schemas.openxmlformats.org/officeDocument/2006/relationships/tags" Target="../tags/tag2816.xml"/><Relationship Id="rId11" Type="http://schemas.openxmlformats.org/officeDocument/2006/relationships/tags" Target="../tags/tag2821.xml"/><Relationship Id="rId24" Type="http://schemas.openxmlformats.org/officeDocument/2006/relationships/tags" Target="../tags/tag2834.xml"/><Relationship Id="rId32" Type="http://schemas.openxmlformats.org/officeDocument/2006/relationships/tags" Target="../tags/tag2842.xml"/><Relationship Id="rId37" Type="http://schemas.openxmlformats.org/officeDocument/2006/relationships/slideLayout" Target="../slideLayouts/slideLayout7.xml"/><Relationship Id="rId5" Type="http://schemas.openxmlformats.org/officeDocument/2006/relationships/tags" Target="../tags/tag2815.xml"/><Relationship Id="rId15" Type="http://schemas.openxmlformats.org/officeDocument/2006/relationships/tags" Target="../tags/tag2825.xml"/><Relationship Id="rId23" Type="http://schemas.openxmlformats.org/officeDocument/2006/relationships/tags" Target="../tags/tag2833.xml"/><Relationship Id="rId28" Type="http://schemas.openxmlformats.org/officeDocument/2006/relationships/tags" Target="../tags/tag2838.xml"/><Relationship Id="rId36" Type="http://schemas.openxmlformats.org/officeDocument/2006/relationships/tags" Target="../tags/tag2846.xml"/><Relationship Id="rId10" Type="http://schemas.openxmlformats.org/officeDocument/2006/relationships/tags" Target="../tags/tag2820.xml"/><Relationship Id="rId19" Type="http://schemas.openxmlformats.org/officeDocument/2006/relationships/tags" Target="../tags/tag2829.xml"/><Relationship Id="rId31" Type="http://schemas.openxmlformats.org/officeDocument/2006/relationships/tags" Target="../tags/tag2841.xml"/><Relationship Id="rId4" Type="http://schemas.openxmlformats.org/officeDocument/2006/relationships/tags" Target="../tags/tag2814.xml"/><Relationship Id="rId9" Type="http://schemas.openxmlformats.org/officeDocument/2006/relationships/tags" Target="../tags/tag2819.xml"/><Relationship Id="rId14" Type="http://schemas.openxmlformats.org/officeDocument/2006/relationships/tags" Target="../tags/tag2824.xml"/><Relationship Id="rId22" Type="http://schemas.openxmlformats.org/officeDocument/2006/relationships/tags" Target="../tags/tag2832.xml"/><Relationship Id="rId27" Type="http://schemas.openxmlformats.org/officeDocument/2006/relationships/tags" Target="../tags/tag2837.xml"/><Relationship Id="rId30" Type="http://schemas.openxmlformats.org/officeDocument/2006/relationships/tags" Target="../tags/tag2840.xml"/><Relationship Id="rId35" Type="http://schemas.openxmlformats.org/officeDocument/2006/relationships/tags" Target="../tags/tag2845.xml"/></Relationships>
</file>

<file path=ppt/slides/_rels/slide125.xml.rels><?xml version="1.0" encoding="UTF-8" standalone="yes"?>
<Relationships xmlns="http://schemas.openxmlformats.org/package/2006/relationships"><Relationship Id="rId8" Type="http://schemas.openxmlformats.org/officeDocument/2006/relationships/tags" Target="../tags/tag2854.xml"/><Relationship Id="rId13" Type="http://schemas.openxmlformats.org/officeDocument/2006/relationships/tags" Target="../tags/tag2859.xml"/><Relationship Id="rId18" Type="http://schemas.openxmlformats.org/officeDocument/2006/relationships/tags" Target="../tags/tag2864.xml"/><Relationship Id="rId3" Type="http://schemas.openxmlformats.org/officeDocument/2006/relationships/tags" Target="../tags/tag2849.xml"/><Relationship Id="rId21" Type="http://schemas.openxmlformats.org/officeDocument/2006/relationships/tags" Target="../tags/tag2867.xml"/><Relationship Id="rId7" Type="http://schemas.openxmlformats.org/officeDocument/2006/relationships/tags" Target="../tags/tag2853.xml"/><Relationship Id="rId12" Type="http://schemas.openxmlformats.org/officeDocument/2006/relationships/tags" Target="../tags/tag2858.xml"/><Relationship Id="rId17" Type="http://schemas.openxmlformats.org/officeDocument/2006/relationships/tags" Target="../tags/tag2863.xml"/><Relationship Id="rId2" Type="http://schemas.openxmlformats.org/officeDocument/2006/relationships/tags" Target="../tags/tag2848.xml"/><Relationship Id="rId16" Type="http://schemas.openxmlformats.org/officeDocument/2006/relationships/tags" Target="../tags/tag2862.xml"/><Relationship Id="rId20" Type="http://schemas.openxmlformats.org/officeDocument/2006/relationships/tags" Target="../tags/tag2866.xml"/><Relationship Id="rId1" Type="http://schemas.openxmlformats.org/officeDocument/2006/relationships/tags" Target="../tags/tag2847.xml"/><Relationship Id="rId6" Type="http://schemas.openxmlformats.org/officeDocument/2006/relationships/tags" Target="../tags/tag2852.xml"/><Relationship Id="rId11" Type="http://schemas.openxmlformats.org/officeDocument/2006/relationships/tags" Target="../tags/tag2857.xml"/><Relationship Id="rId5" Type="http://schemas.openxmlformats.org/officeDocument/2006/relationships/tags" Target="../tags/tag2851.xml"/><Relationship Id="rId15" Type="http://schemas.openxmlformats.org/officeDocument/2006/relationships/tags" Target="../tags/tag2861.xml"/><Relationship Id="rId23" Type="http://schemas.openxmlformats.org/officeDocument/2006/relationships/notesSlide" Target="../notesSlides/notesSlide95.xml"/><Relationship Id="rId10" Type="http://schemas.openxmlformats.org/officeDocument/2006/relationships/tags" Target="../tags/tag2856.xml"/><Relationship Id="rId19" Type="http://schemas.openxmlformats.org/officeDocument/2006/relationships/tags" Target="../tags/tag2865.xml"/><Relationship Id="rId4" Type="http://schemas.openxmlformats.org/officeDocument/2006/relationships/tags" Target="../tags/tag2850.xml"/><Relationship Id="rId9" Type="http://schemas.openxmlformats.org/officeDocument/2006/relationships/tags" Target="../tags/tag2855.xml"/><Relationship Id="rId14" Type="http://schemas.openxmlformats.org/officeDocument/2006/relationships/tags" Target="../tags/tag2860.xml"/><Relationship Id="rId22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13" Type="http://schemas.openxmlformats.org/officeDocument/2006/relationships/tags" Target="../tags/tag2880.xml"/><Relationship Id="rId18" Type="http://schemas.openxmlformats.org/officeDocument/2006/relationships/tags" Target="../tags/tag2885.xml"/><Relationship Id="rId26" Type="http://schemas.openxmlformats.org/officeDocument/2006/relationships/tags" Target="../tags/tag2893.xml"/><Relationship Id="rId39" Type="http://schemas.openxmlformats.org/officeDocument/2006/relationships/tags" Target="../tags/tag2906.xml"/><Relationship Id="rId3" Type="http://schemas.openxmlformats.org/officeDocument/2006/relationships/tags" Target="../tags/tag2870.xml"/><Relationship Id="rId21" Type="http://schemas.openxmlformats.org/officeDocument/2006/relationships/tags" Target="../tags/tag2888.xml"/><Relationship Id="rId34" Type="http://schemas.openxmlformats.org/officeDocument/2006/relationships/tags" Target="../tags/tag2901.xml"/><Relationship Id="rId42" Type="http://schemas.openxmlformats.org/officeDocument/2006/relationships/tags" Target="../tags/tag2909.xml"/><Relationship Id="rId47" Type="http://schemas.openxmlformats.org/officeDocument/2006/relationships/tags" Target="../tags/tag2914.xml"/><Relationship Id="rId7" Type="http://schemas.openxmlformats.org/officeDocument/2006/relationships/tags" Target="../tags/tag2874.xml"/><Relationship Id="rId12" Type="http://schemas.openxmlformats.org/officeDocument/2006/relationships/tags" Target="../tags/tag2879.xml"/><Relationship Id="rId17" Type="http://schemas.openxmlformats.org/officeDocument/2006/relationships/tags" Target="../tags/tag2884.xml"/><Relationship Id="rId25" Type="http://schemas.openxmlformats.org/officeDocument/2006/relationships/tags" Target="../tags/tag2892.xml"/><Relationship Id="rId33" Type="http://schemas.openxmlformats.org/officeDocument/2006/relationships/tags" Target="../tags/tag2900.xml"/><Relationship Id="rId38" Type="http://schemas.openxmlformats.org/officeDocument/2006/relationships/tags" Target="../tags/tag2905.xml"/><Relationship Id="rId46" Type="http://schemas.openxmlformats.org/officeDocument/2006/relationships/tags" Target="../tags/tag2913.xml"/><Relationship Id="rId2" Type="http://schemas.openxmlformats.org/officeDocument/2006/relationships/tags" Target="../tags/tag2869.xml"/><Relationship Id="rId16" Type="http://schemas.openxmlformats.org/officeDocument/2006/relationships/tags" Target="../tags/tag2883.xml"/><Relationship Id="rId20" Type="http://schemas.openxmlformats.org/officeDocument/2006/relationships/tags" Target="../tags/tag2887.xml"/><Relationship Id="rId29" Type="http://schemas.openxmlformats.org/officeDocument/2006/relationships/tags" Target="../tags/tag2896.xml"/><Relationship Id="rId41" Type="http://schemas.openxmlformats.org/officeDocument/2006/relationships/tags" Target="../tags/tag2908.xml"/><Relationship Id="rId1" Type="http://schemas.openxmlformats.org/officeDocument/2006/relationships/tags" Target="../tags/tag2868.xml"/><Relationship Id="rId6" Type="http://schemas.openxmlformats.org/officeDocument/2006/relationships/tags" Target="../tags/tag2873.xml"/><Relationship Id="rId11" Type="http://schemas.openxmlformats.org/officeDocument/2006/relationships/tags" Target="../tags/tag2878.xml"/><Relationship Id="rId24" Type="http://schemas.openxmlformats.org/officeDocument/2006/relationships/tags" Target="../tags/tag2891.xml"/><Relationship Id="rId32" Type="http://schemas.openxmlformats.org/officeDocument/2006/relationships/tags" Target="../tags/tag2899.xml"/><Relationship Id="rId37" Type="http://schemas.openxmlformats.org/officeDocument/2006/relationships/tags" Target="../tags/tag2904.xml"/><Relationship Id="rId40" Type="http://schemas.openxmlformats.org/officeDocument/2006/relationships/tags" Target="../tags/tag2907.xml"/><Relationship Id="rId45" Type="http://schemas.openxmlformats.org/officeDocument/2006/relationships/tags" Target="../tags/tag2912.xml"/><Relationship Id="rId5" Type="http://schemas.openxmlformats.org/officeDocument/2006/relationships/tags" Target="../tags/tag2872.xml"/><Relationship Id="rId15" Type="http://schemas.openxmlformats.org/officeDocument/2006/relationships/tags" Target="../tags/tag2882.xml"/><Relationship Id="rId23" Type="http://schemas.openxmlformats.org/officeDocument/2006/relationships/tags" Target="../tags/tag2890.xml"/><Relationship Id="rId28" Type="http://schemas.openxmlformats.org/officeDocument/2006/relationships/tags" Target="../tags/tag2895.xml"/><Relationship Id="rId36" Type="http://schemas.openxmlformats.org/officeDocument/2006/relationships/tags" Target="../tags/tag2903.xml"/><Relationship Id="rId49" Type="http://schemas.openxmlformats.org/officeDocument/2006/relationships/notesSlide" Target="../notesSlides/notesSlide96.xml"/><Relationship Id="rId10" Type="http://schemas.openxmlformats.org/officeDocument/2006/relationships/tags" Target="../tags/tag2877.xml"/><Relationship Id="rId19" Type="http://schemas.openxmlformats.org/officeDocument/2006/relationships/tags" Target="../tags/tag2886.xml"/><Relationship Id="rId31" Type="http://schemas.openxmlformats.org/officeDocument/2006/relationships/tags" Target="../tags/tag2898.xml"/><Relationship Id="rId44" Type="http://schemas.openxmlformats.org/officeDocument/2006/relationships/tags" Target="../tags/tag2911.xml"/><Relationship Id="rId4" Type="http://schemas.openxmlformats.org/officeDocument/2006/relationships/tags" Target="../tags/tag2871.xml"/><Relationship Id="rId9" Type="http://schemas.openxmlformats.org/officeDocument/2006/relationships/tags" Target="../tags/tag2876.xml"/><Relationship Id="rId14" Type="http://schemas.openxmlformats.org/officeDocument/2006/relationships/tags" Target="../tags/tag2881.xml"/><Relationship Id="rId22" Type="http://schemas.openxmlformats.org/officeDocument/2006/relationships/tags" Target="../tags/tag2889.xml"/><Relationship Id="rId27" Type="http://schemas.openxmlformats.org/officeDocument/2006/relationships/tags" Target="../tags/tag2894.xml"/><Relationship Id="rId30" Type="http://schemas.openxmlformats.org/officeDocument/2006/relationships/tags" Target="../tags/tag2897.xml"/><Relationship Id="rId35" Type="http://schemas.openxmlformats.org/officeDocument/2006/relationships/tags" Target="../tags/tag2902.xml"/><Relationship Id="rId43" Type="http://schemas.openxmlformats.org/officeDocument/2006/relationships/tags" Target="../tags/tag2910.xml"/><Relationship Id="rId48" Type="http://schemas.openxmlformats.org/officeDocument/2006/relationships/slideLayout" Target="../slideLayouts/slideLayout7.xml"/><Relationship Id="rId8" Type="http://schemas.openxmlformats.org/officeDocument/2006/relationships/tags" Target="../tags/tag2875.xml"/></Relationships>
</file>

<file path=ppt/slides/_rels/slide127.xml.rels><?xml version="1.0" encoding="UTF-8" standalone="yes"?>
<Relationships xmlns="http://schemas.openxmlformats.org/package/2006/relationships"><Relationship Id="rId13" Type="http://schemas.openxmlformats.org/officeDocument/2006/relationships/tags" Target="../tags/tag2927.xml"/><Relationship Id="rId18" Type="http://schemas.openxmlformats.org/officeDocument/2006/relationships/tags" Target="../tags/tag2932.xml"/><Relationship Id="rId26" Type="http://schemas.openxmlformats.org/officeDocument/2006/relationships/tags" Target="../tags/tag2940.xml"/><Relationship Id="rId39" Type="http://schemas.openxmlformats.org/officeDocument/2006/relationships/tags" Target="../tags/tag2953.xml"/><Relationship Id="rId21" Type="http://schemas.openxmlformats.org/officeDocument/2006/relationships/tags" Target="../tags/tag2935.xml"/><Relationship Id="rId34" Type="http://schemas.openxmlformats.org/officeDocument/2006/relationships/tags" Target="../tags/tag2948.xml"/><Relationship Id="rId42" Type="http://schemas.openxmlformats.org/officeDocument/2006/relationships/tags" Target="../tags/tag2956.xml"/><Relationship Id="rId47" Type="http://schemas.openxmlformats.org/officeDocument/2006/relationships/tags" Target="../tags/tag2961.xml"/><Relationship Id="rId50" Type="http://schemas.openxmlformats.org/officeDocument/2006/relationships/tags" Target="../tags/tag2964.xml"/><Relationship Id="rId55" Type="http://schemas.openxmlformats.org/officeDocument/2006/relationships/tags" Target="../tags/tag2969.xml"/><Relationship Id="rId63" Type="http://schemas.openxmlformats.org/officeDocument/2006/relationships/tags" Target="../tags/tag2977.xml"/><Relationship Id="rId68" Type="http://schemas.openxmlformats.org/officeDocument/2006/relationships/tags" Target="../tags/tag2982.xml"/><Relationship Id="rId7" Type="http://schemas.openxmlformats.org/officeDocument/2006/relationships/tags" Target="../tags/tag2921.xml"/><Relationship Id="rId71" Type="http://schemas.openxmlformats.org/officeDocument/2006/relationships/tags" Target="../tags/tag2985.xml"/><Relationship Id="rId2" Type="http://schemas.openxmlformats.org/officeDocument/2006/relationships/tags" Target="../tags/tag2916.xml"/><Relationship Id="rId16" Type="http://schemas.openxmlformats.org/officeDocument/2006/relationships/tags" Target="../tags/tag2930.xml"/><Relationship Id="rId29" Type="http://schemas.openxmlformats.org/officeDocument/2006/relationships/tags" Target="../tags/tag2943.xml"/><Relationship Id="rId11" Type="http://schemas.openxmlformats.org/officeDocument/2006/relationships/tags" Target="../tags/tag2925.xml"/><Relationship Id="rId24" Type="http://schemas.openxmlformats.org/officeDocument/2006/relationships/tags" Target="../tags/tag2938.xml"/><Relationship Id="rId32" Type="http://schemas.openxmlformats.org/officeDocument/2006/relationships/tags" Target="../tags/tag2946.xml"/><Relationship Id="rId37" Type="http://schemas.openxmlformats.org/officeDocument/2006/relationships/tags" Target="../tags/tag2951.xml"/><Relationship Id="rId40" Type="http://schemas.openxmlformats.org/officeDocument/2006/relationships/tags" Target="../tags/tag2954.xml"/><Relationship Id="rId45" Type="http://schemas.openxmlformats.org/officeDocument/2006/relationships/tags" Target="../tags/tag2959.xml"/><Relationship Id="rId53" Type="http://schemas.openxmlformats.org/officeDocument/2006/relationships/tags" Target="../tags/tag2967.xml"/><Relationship Id="rId58" Type="http://schemas.openxmlformats.org/officeDocument/2006/relationships/tags" Target="../tags/tag2972.xml"/><Relationship Id="rId66" Type="http://schemas.openxmlformats.org/officeDocument/2006/relationships/tags" Target="../tags/tag2980.xml"/><Relationship Id="rId74" Type="http://schemas.openxmlformats.org/officeDocument/2006/relationships/notesSlide" Target="../notesSlides/notesSlide97.xml"/><Relationship Id="rId5" Type="http://schemas.openxmlformats.org/officeDocument/2006/relationships/tags" Target="../tags/tag2919.xml"/><Relationship Id="rId15" Type="http://schemas.openxmlformats.org/officeDocument/2006/relationships/tags" Target="../tags/tag2929.xml"/><Relationship Id="rId23" Type="http://schemas.openxmlformats.org/officeDocument/2006/relationships/tags" Target="../tags/tag2937.xml"/><Relationship Id="rId28" Type="http://schemas.openxmlformats.org/officeDocument/2006/relationships/tags" Target="../tags/tag2942.xml"/><Relationship Id="rId36" Type="http://schemas.openxmlformats.org/officeDocument/2006/relationships/tags" Target="../tags/tag2950.xml"/><Relationship Id="rId49" Type="http://schemas.openxmlformats.org/officeDocument/2006/relationships/tags" Target="../tags/tag2963.xml"/><Relationship Id="rId57" Type="http://schemas.openxmlformats.org/officeDocument/2006/relationships/tags" Target="../tags/tag2971.xml"/><Relationship Id="rId61" Type="http://schemas.openxmlformats.org/officeDocument/2006/relationships/tags" Target="../tags/tag2975.xml"/><Relationship Id="rId10" Type="http://schemas.openxmlformats.org/officeDocument/2006/relationships/tags" Target="../tags/tag2924.xml"/><Relationship Id="rId19" Type="http://schemas.openxmlformats.org/officeDocument/2006/relationships/tags" Target="../tags/tag2933.xml"/><Relationship Id="rId31" Type="http://schemas.openxmlformats.org/officeDocument/2006/relationships/tags" Target="../tags/tag2945.xml"/><Relationship Id="rId44" Type="http://schemas.openxmlformats.org/officeDocument/2006/relationships/tags" Target="../tags/tag2958.xml"/><Relationship Id="rId52" Type="http://schemas.openxmlformats.org/officeDocument/2006/relationships/tags" Target="../tags/tag2966.xml"/><Relationship Id="rId60" Type="http://schemas.openxmlformats.org/officeDocument/2006/relationships/tags" Target="../tags/tag2974.xml"/><Relationship Id="rId65" Type="http://schemas.openxmlformats.org/officeDocument/2006/relationships/tags" Target="../tags/tag2979.xml"/><Relationship Id="rId73" Type="http://schemas.openxmlformats.org/officeDocument/2006/relationships/slideLayout" Target="../slideLayouts/slideLayout7.xml"/><Relationship Id="rId4" Type="http://schemas.openxmlformats.org/officeDocument/2006/relationships/tags" Target="../tags/tag2918.xml"/><Relationship Id="rId9" Type="http://schemas.openxmlformats.org/officeDocument/2006/relationships/tags" Target="../tags/tag2923.xml"/><Relationship Id="rId14" Type="http://schemas.openxmlformats.org/officeDocument/2006/relationships/tags" Target="../tags/tag2928.xml"/><Relationship Id="rId22" Type="http://schemas.openxmlformats.org/officeDocument/2006/relationships/tags" Target="../tags/tag2936.xml"/><Relationship Id="rId27" Type="http://schemas.openxmlformats.org/officeDocument/2006/relationships/tags" Target="../tags/tag2941.xml"/><Relationship Id="rId30" Type="http://schemas.openxmlformats.org/officeDocument/2006/relationships/tags" Target="../tags/tag2944.xml"/><Relationship Id="rId35" Type="http://schemas.openxmlformats.org/officeDocument/2006/relationships/tags" Target="../tags/tag2949.xml"/><Relationship Id="rId43" Type="http://schemas.openxmlformats.org/officeDocument/2006/relationships/tags" Target="../tags/tag2957.xml"/><Relationship Id="rId48" Type="http://schemas.openxmlformats.org/officeDocument/2006/relationships/tags" Target="../tags/tag2962.xml"/><Relationship Id="rId56" Type="http://schemas.openxmlformats.org/officeDocument/2006/relationships/tags" Target="../tags/tag2970.xml"/><Relationship Id="rId64" Type="http://schemas.openxmlformats.org/officeDocument/2006/relationships/tags" Target="../tags/tag2978.xml"/><Relationship Id="rId69" Type="http://schemas.openxmlformats.org/officeDocument/2006/relationships/tags" Target="../tags/tag2983.xml"/><Relationship Id="rId8" Type="http://schemas.openxmlformats.org/officeDocument/2006/relationships/tags" Target="../tags/tag2922.xml"/><Relationship Id="rId51" Type="http://schemas.openxmlformats.org/officeDocument/2006/relationships/tags" Target="../tags/tag2965.xml"/><Relationship Id="rId72" Type="http://schemas.openxmlformats.org/officeDocument/2006/relationships/tags" Target="../tags/tag2986.xml"/><Relationship Id="rId3" Type="http://schemas.openxmlformats.org/officeDocument/2006/relationships/tags" Target="../tags/tag2917.xml"/><Relationship Id="rId12" Type="http://schemas.openxmlformats.org/officeDocument/2006/relationships/tags" Target="../tags/tag2926.xml"/><Relationship Id="rId17" Type="http://schemas.openxmlformats.org/officeDocument/2006/relationships/tags" Target="../tags/tag2931.xml"/><Relationship Id="rId25" Type="http://schemas.openxmlformats.org/officeDocument/2006/relationships/tags" Target="../tags/tag2939.xml"/><Relationship Id="rId33" Type="http://schemas.openxmlformats.org/officeDocument/2006/relationships/tags" Target="../tags/tag2947.xml"/><Relationship Id="rId38" Type="http://schemas.openxmlformats.org/officeDocument/2006/relationships/tags" Target="../tags/tag2952.xml"/><Relationship Id="rId46" Type="http://schemas.openxmlformats.org/officeDocument/2006/relationships/tags" Target="../tags/tag2960.xml"/><Relationship Id="rId59" Type="http://schemas.openxmlformats.org/officeDocument/2006/relationships/tags" Target="../tags/tag2973.xml"/><Relationship Id="rId67" Type="http://schemas.openxmlformats.org/officeDocument/2006/relationships/tags" Target="../tags/tag2981.xml"/><Relationship Id="rId20" Type="http://schemas.openxmlformats.org/officeDocument/2006/relationships/tags" Target="../tags/tag2934.xml"/><Relationship Id="rId41" Type="http://schemas.openxmlformats.org/officeDocument/2006/relationships/tags" Target="../tags/tag2955.xml"/><Relationship Id="rId54" Type="http://schemas.openxmlformats.org/officeDocument/2006/relationships/tags" Target="../tags/tag2968.xml"/><Relationship Id="rId62" Type="http://schemas.openxmlformats.org/officeDocument/2006/relationships/tags" Target="../tags/tag2976.xml"/><Relationship Id="rId70" Type="http://schemas.openxmlformats.org/officeDocument/2006/relationships/tags" Target="../tags/tag2984.xml"/><Relationship Id="rId1" Type="http://schemas.openxmlformats.org/officeDocument/2006/relationships/tags" Target="../tags/tag2915.xml"/><Relationship Id="rId6" Type="http://schemas.openxmlformats.org/officeDocument/2006/relationships/tags" Target="../tags/tag2920.xml"/></Relationships>
</file>

<file path=ppt/slides/_rels/slide128.xml.rels><?xml version="1.0" encoding="UTF-8" standalone="yes"?>
<Relationships xmlns="http://schemas.openxmlformats.org/package/2006/relationships"><Relationship Id="rId26" Type="http://schemas.openxmlformats.org/officeDocument/2006/relationships/tags" Target="../tags/tag3012.xml"/><Relationship Id="rId21" Type="http://schemas.openxmlformats.org/officeDocument/2006/relationships/tags" Target="../tags/tag3007.xml"/><Relationship Id="rId42" Type="http://schemas.openxmlformats.org/officeDocument/2006/relationships/tags" Target="../tags/tag3028.xml"/><Relationship Id="rId47" Type="http://schemas.openxmlformats.org/officeDocument/2006/relationships/tags" Target="../tags/tag3033.xml"/><Relationship Id="rId63" Type="http://schemas.openxmlformats.org/officeDocument/2006/relationships/tags" Target="../tags/tag3049.xml"/><Relationship Id="rId68" Type="http://schemas.openxmlformats.org/officeDocument/2006/relationships/tags" Target="../tags/tag3054.xml"/><Relationship Id="rId84" Type="http://schemas.openxmlformats.org/officeDocument/2006/relationships/tags" Target="../tags/tag3070.xml"/><Relationship Id="rId89" Type="http://schemas.openxmlformats.org/officeDocument/2006/relationships/tags" Target="../tags/tag3075.xml"/><Relationship Id="rId7" Type="http://schemas.openxmlformats.org/officeDocument/2006/relationships/tags" Target="../tags/tag2993.xml"/><Relationship Id="rId71" Type="http://schemas.openxmlformats.org/officeDocument/2006/relationships/tags" Target="../tags/tag3057.xml"/><Relationship Id="rId92" Type="http://schemas.openxmlformats.org/officeDocument/2006/relationships/tags" Target="../tags/tag3078.xml"/><Relationship Id="rId2" Type="http://schemas.openxmlformats.org/officeDocument/2006/relationships/tags" Target="../tags/tag2988.xml"/><Relationship Id="rId16" Type="http://schemas.openxmlformats.org/officeDocument/2006/relationships/tags" Target="../tags/tag3002.xml"/><Relationship Id="rId29" Type="http://schemas.openxmlformats.org/officeDocument/2006/relationships/tags" Target="../tags/tag3015.xml"/><Relationship Id="rId107" Type="http://schemas.openxmlformats.org/officeDocument/2006/relationships/notesSlide" Target="../notesSlides/notesSlide98.xml"/><Relationship Id="rId11" Type="http://schemas.openxmlformats.org/officeDocument/2006/relationships/tags" Target="../tags/tag2997.xml"/><Relationship Id="rId24" Type="http://schemas.openxmlformats.org/officeDocument/2006/relationships/tags" Target="../tags/tag3010.xml"/><Relationship Id="rId32" Type="http://schemas.openxmlformats.org/officeDocument/2006/relationships/tags" Target="../tags/tag3018.xml"/><Relationship Id="rId37" Type="http://schemas.openxmlformats.org/officeDocument/2006/relationships/tags" Target="../tags/tag3023.xml"/><Relationship Id="rId40" Type="http://schemas.openxmlformats.org/officeDocument/2006/relationships/tags" Target="../tags/tag3026.xml"/><Relationship Id="rId45" Type="http://schemas.openxmlformats.org/officeDocument/2006/relationships/tags" Target="../tags/tag3031.xml"/><Relationship Id="rId53" Type="http://schemas.openxmlformats.org/officeDocument/2006/relationships/tags" Target="../tags/tag3039.xml"/><Relationship Id="rId58" Type="http://schemas.openxmlformats.org/officeDocument/2006/relationships/tags" Target="../tags/tag3044.xml"/><Relationship Id="rId66" Type="http://schemas.openxmlformats.org/officeDocument/2006/relationships/tags" Target="../tags/tag3052.xml"/><Relationship Id="rId74" Type="http://schemas.openxmlformats.org/officeDocument/2006/relationships/tags" Target="../tags/tag3060.xml"/><Relationship Id="rId79" Type="http://schemas.openxmlformats.org/officeDocument/2006/relationships/tags" Target="../tags/tag3065.xml"/><Relationship Id="rId87" Type="http://schemas.openxmlformats.org/officeDocument/2006/relationships/tags" Target="../tags/tag3073.xml"/><Relationship Id="rId102" Type="http://schemas.openxmlformats.org/officeDocument/2006/relationships/tags" Target="../tags/tag3088.xml"/><Relationship Id="rId5" Type="http://schemas.openxmlformats.org/officeDocument/2006/relationships/tags" Target="../tags/tag2991.xml"/><Relationship Id="rId61" Type="http://schemas.openxmlformats.org/officeDocument/2006/relationships/tags" Target="../tags/tag3047.xml"/><Relationship Id="rId82" Type="http://schemas.openxmlformats.org/officeDocument/2006/relationships/tags" Target="../tags/tag3068.xml"/><Relationship Id="rId90" Type="http://schemas.openxmlformats.org/officeDocument/2006/relationships/tags" Target="../tags/tag3076.xml"/><Relationship Id="rId95" Type="http://schemas.openxmlformats.org/officeDocument/2006/relationships/tags" Target="../tags/tag3081.xml"/><Relationship Id="rId19" Type="http://schemas.openxmlformats.org/officeDocument/2006/relationships/tags" Target="../tags/tag3005.xml"/><Relationship Id="rId14" Type="http://schemas.openxmlformats.org/officeDocument/2006/relationships/tags" Target="../tags/tag3000.xml"/><Relationship Id="rId22" Type="http://schemas.openxmlformats.org/officeDocument/2006/relationships/tags" Target="../tags/tag3008.xml"/><Relationship Id="rId27" Type="http://schemas.openxmlformats.org/officeDocument/2006/relationships/tags" Target="../tags/tag3013.xml"/><Relationship Id="rId30" Type="http://schemas.openxmlformats.org/officeDocument/2006/relationships/tags" Target="../tags/tag3016.xml"/><Relationship Id="rId35" Type="http://schemas.openxmlformats.org/officeDocument/2006/relationships/tags" Target="../tags/tag3021.xml"/><Relationship Id="rId43" Type="http://schemas.openxmlformats.org/officeDocument/2006/relationships/tags" Target="../tags/tag3029.xml"/><Relationship Id="rId48" Type="http://schemas.openxmlformats.org/officeDocument/2006/relationships/tags" Target="../tags/tag3034.xml"/><Relationship Id="rId56" Type="http://schemas.openxmlformats.org/officeDocument/2006/relationships/tags" Target="../tags/tag3042.xml"/><Relationship Id="rId64" Type="http://schemas.openxmlformats.org/officeDocument/2006/relationships/tags" Target="../tags/tag3050.xml"/><Relationship Id="rId69" Type="http://schemas.openxmlformats.org/officeDocument/2006/relationships/tags" Target="../tags/tag3055.xml"/><Relationship Id="rId77" Type="http://schemas.openxmlformats.org/officeDocument/2006/relationships/tags" Target="../tags/tag3063.xml"/><Relationship Id="rId100" Type="http://schemas.openxmlformats.org/officeDocument/2006/relationships/tags" Target="../tags/tag3086.xml"/><Relationship Id="rId105" Type="http://schemas.openxmlformats.org/officeDocument/2006/relationships/tags" Target="../tags/tag3091.xml"/><Relationship Id="rId8" Type="http://schemas.openxmlformats.org/officeDocument/2006/relationships/tags" Target="../tags/tag2994.xml"/><Relationship Id="rId51" Type="http://schemas.openxmlformats.org/officeDocument/2006/relationships/tags" Target="../tags/tag3037.xml"/><Relationship Id="rId72" Type="http://schemas.openxmlformats.org/officeDocument/2006/relationships/tags" Target="../tags/tag3058.xml"/><Relationship Id="rId80" Type="http://schemas.openxmlformats.org/officeDocument/2006/relationships/tags" Target="../tags/tag3066.xml"/><Relationship Id="rId85" Type="http://schemas.openxmlformats.org/officeDocument/2006/relationships/tags" Target="../tags/tag3071.xml"/><Relationship Id="rId93" Type="http://schemas.openxmlformats.org/officeDocument/2006/relationships/tags" Target="../tags/tag3079.xml"/><Relationship Id="rId98" Type="http://schemas.openxmlformats.org/officeDocument/2006/relationships/tags" Target="../tags/tag3084.xml"/><Relationship Id="rId3" Type="http://schemas.openxmlformats.org/officeDocument/2006/relationships/tags" Target="../tags/tag2989.xml"/><Relationship Id="rId12" Type="http://schemas.openxmlformats.org/officeDocument/2006/relationships/tags" Target="../tags/tag2998.xml"/><Relationship Id="rId17" Type="http://schemas.openxmlformats.org/officeDocument/2006/relationships/tags" Target="../tags/tag3003.xml"/><Relationship Id="rId25" Type="http://schemas.openxmlformats.org/officeDocument/2006/relationships/tags" Target="../tags/tag3011.xml"/><Relationship Id="rId33" Type="http://schemas.openxmlformats.org/officeDocument/2006/relationships/tags" Target="../tags/tag3019.xml"/><Relationship Id="rId38" Type="http://schemas.openxmlformats.org/officeDocument/2006/relationships/tags" Target="../tags/tag3024.xml"/><Relationship Id="rId46" Type="http://schemas.openxmlformats.org/officeDocument/2006/relationships/tags" Target="../tags/tag3032.xml"/><Relationship Id="rId59" Type="http://schemas.openxmlformats.org/officeDocument/2006/relationships/tags" Target="../tags/tag3045.xml"/><Relationship Id="rId67" Type="http://schemas.openxmlformats.org/officeDocument/2006/relationships/tags" Target="../tags/tag3053.xml"/><Relationship Id="rId103" Type="http://schemas.openxmlformats.org/officeDocument/2006/relationships/tags" Target="../tags/tag3089.xml"/><Relationship Id="rId20" Type="http://schemas.openxmlformats.org/officeDocument/2006/relationships/tags" Target="../tags/tag3006.xml"/><Relationship Id="rId41" Type="http://schemas.openxmlformats.org/officeDocument/2006/relationships/tags" Target="../tags/tag3027.xml"/><Relationship Id="rId54" Type="http://schemas.openxmlformats.org/officeDocument/2006/relationships/tags" Target="../tags/tag3040.xml"/><Relationship Id="rId62" Type="http://schemas.openxmlformats.org/officeDocument/2006/relationships/tags" Target="../tags/tag3048.xml"/><Relationship Id="rId70" Type="http://schemas.openxmlformats.org/officeDocument/2006/relationships/tags" Target="../tags/tag3056.xml"/><Relationship Id="rId75" Type="http://schemas.openxmlformats.org/officeDocument/2006/relationships/tags" Target="../tags/tag3061.xml"/><Relationship Id="rId83" Type="http://schemas.openxmlformats.org/officeDocument/2006/relationships/tags" Target="../tags/tag3069.xml"/><Relationship Id="rId88" Type="http://schemas.openxmlformats.org/officeDocument/2006/relationships/tags" Target="../tags/tag3074.xml"/><Relationship Id="rId91" Type="http://schemas.openxmlformats.org/officeDocument/2006/relationships/tags" Target="../tags/tag3077.xml"/><Relationship Id="rId96" Type="http://schemas.openxmlformats.org/officeDocument/2006/relationships/tags" Target="../tags/tag3082.xml"/><Relationship Id="rId1" Type="http://schemas.openxmlformats.org/officeDocument/2006/relationships/tags" Target="../tags/tag2987.xml"/><Relationship Id="rId6" Type="http://schemas.openxmlformats.org/officeDocument/2006/relationships/tags" Target="../tags/tag2992.xml"/><Relationship Id="rId15" Type="http://schemas.openxmlformats.org/officeDocument/2006/relationships/tags" Target="../tags/tag3001.xml"/><Relationship Id="rId23" Type="http://schemas.openxmlformats.org/officeDocument/2006/relationships/tags" Target="../tags/tag3009.xml"/><Relationship Id="rId28" Type="http://schemas.openxmlformats.org/officeDocument/2006/relationships/tags" Target="../tags/tag3014.xml"/><Relationship Id="rId36" Type="http://schemas.openxmlformats.org/officeDocument/2006/relationships/tags" Target="../tags/tag3022.xml"/><Relationship Id="rId49" Type="http://schemas.openxmlformats.org/officeDocument/2006/relationships/tags" Target="../tags/tag3035.xml"/><Relationship Id="rId57" Type="http://schemas.openxmlformats.org/officeDocument/2006/relationships/tags" Target="../tags/tag3043.xml"/><Relationship Id="rId106" Type="http://schemas.openxmlformats.org/officeDocument/2006/relationships/slideLayout" Target="../slideLayouts/slideLayout7.xml"/><Relationship Id="rId10" Type="http://schemas.openxmlformats.org/officeDocument/2006/relationships/tags" Target="../tags/tag2996.xml"/><Relationship Id="rId31" Type="http://schemas.openxmlformats.org/officeDocument/2006/relationships/tags" Target="../tags/tag3017.xml"/><Relationship Id="rId44" Type="http://schemas.openxmlformats.org/officeDocument/2006/relationships/tags" Target="../tags/tag3030.xml"/><Relationship Id="rId52" Type="http://schemas.openxmlformats.org/officeDocument/2006/relationships/tags" Target="../tags/tag3038.xml"/><Relationship Id="rId60" Type="http://schemas.openxmlformats.org/officeDocument/2006/relationships/tags" Target="../tags/tag3046.xml"/><Relationship Id="rId65" Type="http://schemas.openxmlformats.org/officeDocument/2006/relationships/tags" Target="../tags/tag3051.xml"/><Relationship Id="rId73" Type="http://schemas.openxmlformats.org/officeDocument/2006/relationships/tags" Target="../tags/tag3059.xml"/><Relationship Id="rId78" Type="http://schemas.openxmlformats.org/officeDocument/2006/relationships/tags" Target="../tags/tag3064.xml"/><Relationship Id="rId81" Type="http://schemas.openxmlformats.org/officeDocument/2006/relationships/tags" Target="../tags/tag3067.xml"/><Relationship Id="rId86" Type="http://schemas.openxmlformats.org/officeDocument/2006/relationships/tags" Target="../tags/tag3072.xml"/><Relationship Id="rId94" Type="http://schemas.openxmlformats.org/officeDocument/2006/relationships/tags" Target="../tags/tag3080.xml"/><Relationship Id="rId99" Type="http://schemas.openxmlformats.org/officeDocument/2006/relationships/tags" Target="../tags/tag3085.xml"/><Relationship Id="rId101" Type="http://schemas.openxmlformats.org/officeDocument/2006/relationships/tags" Target="../tags/tag3087.xml"/><Relationship Id="rId4" Type="http://schemas.openxmlformats.org/officeDocument/2006/relationships/tags" Target="../tags/tag2990.xml"/><Relationship Id="rId9" Type="http://schemas.openxmlformats.org/officeDocument/2006/relationships/tags" Target="../tags/tag2995.xml"/><Relationship Id="rId13" Type="http://schemas.openxmlformats.org/officeDocument/2006/relationships/tags" Target="../tags/tag2999.xml"/><Relationship Id="rId18" Type="http://schemas.openxmlformats.org/officeDocument/2006/relationships/tags" Target="../tags/tag3004.xml"/><Relationship Id="rId39" Type="http://schemas.openxmlformats.org/officeDocument/2006/relationships/tags" Target="../tags/tag3025.xml"/><Relationship Id="rId34" Type="http://schemas.openxmlformats.org/officeDocument/2006/relationships/tags" Target="../tags/tag3020.xml"/><Relationship Id="rId50" Type="http://schemas.openxmlformats.org/officeDocument/2006/relationships/tags" Target="../tags/tag3036.xml"/><Relationship Id="rId55" Type="http://schemas.openxmlformats.org/officeDocument/2006/relationships/tags" Target="../tags/tag3041.xml"/><Relationship Id="rId76" Type="http://schemas.openxmlformats.org/officeDocument/2006/relationships/tags" Target="../tags/tag3062.xml"/><Relationship Id="rId97" Type="http://schemas.openxmlformats.org/officeDocument/2006/relationships/tags" Target="../tags/tag3083.xml"/><Relationship Id="rId104" Type="http://schemas.openxmlformats.org/officeDocument/2006/relationships/tags" Target="../tags/tag3090.xml"/></Relationships>
</file>

<file path=ppt/slides/_rels/slide129.xml.rels><?xml version="1.0" encoding="UTF-8" standalone="yes"?>
<Relationships xmlns="http://schemas.openxmlformats.org/package/2006/relationships"><Relationship Id="rId13" Type="http://schemas.openxmlformats.org/officeDocument/2006/relationships/tags" Target="../tags/tag3104.xml"/><Relationship Id="rId18" Type="http://schemas.openxmlformats.org/officeDocument/2006/relationships/tags" Target="../tags/tag3109.xml"/><Relationship Id="rId26" Type="http://schemas.openxmlformats.org/officeDocument/2006/relationships/tags" Target="../tags/tag3117.xml"/><Relationship Id="rId39" Type="http://schemas.openxmlformats.org/officeDocument/2006/relationships/tags" Target="../tags/tag3130.xml"/><Relationship Id="rId21" Type="http://schemas.openxmlformats.org/officeDocument/2006/relationships/tags" Target="../tags/tag3112.xml"/><Relationship Id="rId34" Type="http://schemas.openxmlformats.org/officeDocument/2006/relationships/tags" Target="../tags/tag3125.xml"/><Relationship Id="rId42" Type="http://schemas.openxmlformats.org/officeDocument/2006/relationships/tags" Target="../tags/tag3133.xml"/><Relationship Id="rId47" Type="http://schemas.openxmlformats.org/officeDocument/2006/relationships/tags" Target="../tags/tag3138.xml"/><Relationship Id="rId50" Type="http://schemas.openxmlformats.org/officeDocument/2006/relationships/tags" Target="../tags/tag3141.xml"/><Relationship Id="rId55" Type="http://schemas.openxmlformats.org/officeDocument/2006/relationships/tags" Target="../tags/tag3146.xml"/><Relationship Id="rId7" Type="http://schemas.openxmlformats.org/officeDocument/2006/relationships/tags" Target="../tags/tag3098.xml"/><Relationship Id="rId12" Type="http://schemas.openxmlformats.org/officeDocument/2006/relationships/tags" Target="../tags/tag3103.xml"/><Relationship Id="rId17" Type="http://schemas.openxmlformats.org/officeDocument/2006/relationships/tags" Target="../tags/tag3108.xml"/><Relationship Id="rId25" Type="http://schemas.openxmlformats.org/officeDocument/2006/relationships/tags" Target="../tags/tag3116.xml"/><Relationship Id="rId33" Type="http://schemas.openxmlformats.org/officeDocument/2006/relationships/tags" Target="../tags/tag3124.xml"/><Relationship Id="rId38" Type="http://schemas.openxmlformats.org/officeDocument/2006/relationships/tags" Target="../tags/tag3129.xml"/><Relationship Id="rId46" Type="http://schemas.openxmlformats.org/officeDocument/2006/relationships/tags" Target="../tags/tag3137.xml"/><Relationship Id="rId59" Type="http://schemas.openxmlformats.org/officeDocument/2006/relationships/notesSlide" Target="../notesSlides/notesSlide99.xml"/><Relationship Id="rId2" Type="http://schemas.openxmlformats.org/officeDocument/2006/relationships/tags" Target="../tags/tag3093.xml"/><Relationship Id="rId16" Type="http://schemas.openxmlformats.org/officeDocument/2006/relationships/tags" Target="../tags/tag3107.xml"/><Relationship Id="rId20" Type="http://schemas.openxmlformats.org/officeDocument/2006/relationships/tags" Target="../tags/tag3111.xml"/><Relationship Id="rId29" Type="http://schemas.openxmlformats.org/officeDocument/2006/relationships/tags" Target="../tags/tag3120.xml"/><Relationship Id="rId41" Type="http://schemas.openxmlformats.org/officeDocument/2006/relationships/tags" Target="../tags/tag3132.xml"/><Relationship Id="rId54" Type="http://schemas.openxmlformats.org/officeDocument/2006/relationships/tags" Target="../tags/tag3145.xml"/><Relationship Id="rId1" Type="http://schemas.openxmlformats.org/officeDocument/2006/relationships/tags" Target="../tags/tag3092.xml"/><Relationship Id="rId6" Type="http://schemas.openxmlformats.org/officeDocument/2006/relationships/tags" Target="../tags/tag3097.xml"/><Relationship Id="rId11" Type="http://schemas.openxmlformats.org/officeDocument/2006/relationships/tags" Target="../tags/tag3102.xml"/><Relationship Id="rId24" Type="http://schemas.openxmlformats.org/officeDocument/2006/relationships/tags" Target="../tags/tag3115.xml"/><Relationship Id="rId32" Type="http://schemas.openxmlformats.org/officeDocument/2006/relationships/tags" Target="../tags/tag3123.xml"/><Relationship Id="rId37" Type="http://schemas.openxmlformats.org/officeDocument/2006/relationships/tags" Target="../tags/tag3128.xml"/><Relationship Id="rId40" Type="http://schemas.openxmlformats.org/officeDocument/2006/relationships/tags" Target="../tags/tag3131.xml"/><Relationship Id="rId45" Type="http://schemas.openxmlformats.org/officeDocument/2006/relationships/tags" Target="../tags/tag3136.xml"/><Relationship Id="rId53" Type="http://schemas.openxmlformats.org/officeDocument/2006/relationships/tags" Target="../tags/tag3144.xml"/><Relationship Id="rId58" Type="http://schemas.openxmlformats.org/officeDocument/2006/relationships/slideLayout" Target="../slideLayouts/slideLayout7.xml"/><Relationship Id="rId5" Type="http://schemas.openxmlformats.org/officeDocument/2006/relationships/tags" Target="../tags/tag3096.xml"/><Relationship Id="rId15" Type="http://schemas.openxmlformats.org/officeDocument/2006/relationships/tags" Target="../tags/tag3106.xml"/><Relationship Id="rId23" Type="http://schemas.openxmlformats.org/officeDocument/2006/relationships/tags" Target="../tags/tag3114.xml"/><Relationship Id="rId28" Type="http://schemas.openxmlformats.org/officeDocument/2006/relationships/tags" Target="../tags/tag3119.xml"/><Relationship Id="rId36" Type="http://schemas.openxmlformats.org/officeDocument/2006/relationships/tags" Target="../tags/tag3127.xml"/><Relationship Id="rId49" Type="http://schemas.openxmlformats.org/officeDocument/2006/relationships/tags" Target="../tags/tag3140.xml"/><Relationship Id="rId57" Type="http://schemas.openxmlformats.org/officeDocument/2006/relationships/tags" Target="../tags/tag3148.xml"/><Relationship Id="rId10" Type="http://schemas.openxmlformats.org/officeDocument/2006/relationships/tags" Target="../tags/tag3101.xml"/><Relationship Id="rId19" Type="http://schemas.openxmlformats.org/officeDocument/2006/relationships/tags" Target="../tags/tag3110.xml"/><Relationship Id="rId31" Type="http://schemas.openxmlformats.org/officeDocument/2006/relationships/tags" Target="../tags/tag3122.xml"/><Relationship Id="rId44" Type="http://schemas.openxmlformats.org/officeDocument/2006/relationships/tags" Target="../tags/tag3135.xml"/><Relationship Id="rId52" Type="http://schemas.openxmlformats.org/officeDocument/2006/relationships/tags" Target="../tags/tag3143.xml"/><Relationship Id="rId4" Type="http://schemas.openxmlformats.org/officeDocument/2006/relationships/tags" Target="../tags/tag3095.xml"/><Relationship Id="rId9" Type="http://schemas.openxmlformats.org/officeDocument/2006/relationships/tags" Target="../tags/tag3100.xml"/><Relationship Id="rId14" Type="http://schemas.openxmlformats.org/officeDocument/2006/relationships/tags" Target="../tags/tag3105.xml"/><Relationship Id="rId22" Type="http://schemas.openxmlformats.org/officeDocument/2006/relationships/tags" Target="../tags/tag3113.xml"/><Relationship Id="rId27" Type="http://schemas.openxmlformats.org/officeDocument/2006/relationships/tags" Target="../tags/tag3118.xml"/><Relationship Id="rId30" Type="http://schemas.openxmlformats.org/officeDocument/2006/relationships/tags" Target="../tags/tag3121.xml"/><Relationship Id="rId35" Type="http://schemas.openxmlformats.org/officeDocument/2006/relationships/tags" Target="../tags/tag3126.xml"/><Relationship Id="rId43" Type="http://schemas.openxmlformats.org/officeDocument/2006/relationships/tags" Target="../tags/tag3134.xml"/><Relationship Id="rId48" Type="http://schemas.openxmlformats.org/officeDocument/2006/relationships/tags" Target="../tags/tag3139.xml"/><Relationship Id="rId56" Type="http://schemas.openxmlformats.org/officeDocument/2006/relationships/tags" Target="../tags/tag3147.xml"/><Relationship Id="rId8" Type="http://schemas.openxmlformats.org/officeDocument/2006/relationships/tags" Target="../tags/tag3099.xml"/><Relationship Id="rId51" Type="http://schemas.openxmlformats.org/officeDocument/2006/relationships/tags" Target="../tags/tag3142.xml"/><Relationship Id="rId3" Type="http://schemas.openxmlformats.org/officeDocument/2006/relationships/tags" Target="../tags/tag3094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tags" Target="../tags/tag77.xml"/><Relationship Id="rId13" Type="http://schemas.openxmlformats.org/officeDocument/2006/relationships/image" Target="../media/image8.png"/><Relationship Id="rId3" Type="http://schemas.openxmlformats.org/officeDocument/2006/relationships/tags" Target="../tags/tag72.xml"/><Relationship Id="rId7" Type="http://schemas.openxmlformats.org/officeDocument/2006/relationships/tags" Target="../tags/tag76.xml"/><Relationship Id="rId12" Type="http://schemas.openxmlformats.org/officeDocument/2006/relationships/notesSlide" Target="../notesSlides/notesSlide13.xml"/><Relationship Id="rId2" Type="http://schemas.openxmlformats.org/officeDocument/2006/relationships/tags" Target="../tags/tag71.xml"/><Relationship Id="rId16" Type="http://schemas.openxmlformats.org/officeDocument/2006/relationships/image" Target="../media/image11.png"/><Relationship Id="rId1" Type="http://schemas.openxmlformats.org/officeDocument/2006/relationships/tags" Target="../tags/tag70.xml"/><Relationship Id="rId6" Type="http://schemas.openxmlformats.org/officeDocument/2006/relationships/tags" Target="../tags/tag75.xml"/><Relationship Id="rId11" Type="http://schemas.openxmlformats.org/officeDocument/2006/relationships/slideLayout" Target="../slideLayouts/slideLayout29.xml"/><Relationship Id="rId5" Type="http://schemas.openxmlformats.org/officeDocument/2006/relationships/tags" Target="../tags/tag74.xml"/><Relationship Id="rId15" Type="http://schemas.openxmlformats.org/officeDocument/2006/relationships/image" Target="../media/image10.png"/><Relationship Id="rId10" Type="http://schemas.openxmlformats.org/officeDocument/2006/relationships/tags" Target="../tags/tag79.xml"/><Relationship Id="rId4" Type="http://schemas.openxmlformats.org/officeDocument/2006/relationships/tags" Target="../tags/tag73.xml"/><Relationship Id="rId9" Type="http://schemas.openxmlformats.org/officeDocument/2006/relationships/tags" Target="../tags/tag78.xml"/><Relationship Id="rId14" Type="http://schemas.openxmlformats.org/officeDocument/2006/relationships/image" Target="../media/image9.png"/></Relationships>
</file>

<file path=ppt/slides/_rels/slide130.xml.rels><?xml version="1.0" encoding="UTF-8" standalone="yes"?>
<Relationships xmlns="http://schemas.openxmlformats.org/package/2006/relationships"><Relationship Id="rId13" Type="http://schemas.openxmlformats.org/officeDocument/2006/relationships/tags" Target="../tags/tag3161.xml"/><Relationship Id="rId18" Type="http://schemas.openxmlformats.org/officeDocument/2006/relationships/tags" Target="../tags/tag3166.xml"/><Relationship Id="rId26" Type="http://schemas.openxmlformats.org/officeDocument/2006/relationships/tags" Target="../tags/tag3174.xml"/><Relationship Id="rId39" Type="http://schemas.openxmlformats.org/officeDocument/2006/relationships/tags" Target="../tags/tag3187.xml"/><Relationship Id="rId21" Type="http://schemas.openxmlformats.org/officeDocument/2006/relationships/tags" Target="../tags/tag3169.xml"/><Relationship Id="rId34" Type="http://schemas.openxmlformats.org/officeDocument/2006/relationships/tags" Target="../tags/tag3182.xml"/><Relationship Id="rId42" Type="http://schemas.openxmlformats.org/officeDocument/2006/relationships/tags" Target="../tags/tag3190.xml"/><Relationship Id="rId47" Type="http://schemas.openxmlformats.org/officeDocument/2006/relationships/tags" Target="../tags/tag3195.xml"/><Relationship Id="rId50" Type="http://schemas.openxmlformats.org/officeDocument/2006/relationships/tags" Target="../tags/tag3198.xml"/><Relationship Id="rId55" Type="http://schemas.openxmlformats.org/officeDocument/2006/relationships/tags" Target="../tags/tag3203.xml"/><Relationship Id="rId63" Type="http://schemas.openxmlformats.org/officeDocument/2006/relationships/notesSlide" Target="../notesSlides/notesSlide100.xml"/><Relationship Id="rId7" Type="http://schemas.openxmlformats.org/officeDocument/2006/relationships/tags" Target="../tags/tag3155.xml"/><Relationship Id="rId2" Type="http://schemas.openxmlformats.org/officeDocument/2006/relationships/tags" Target="../tags/tag3150.xml"/><Relationship Id="rId16" Type="http://schemas.openxmlformats.org/officeDocument/2006/relationships/tags" Target="../tags/tag3164.xml"/><Relationship Id="rId20" Type="http://schemas.openxmlformats.org/officeDocument/2006/relationships/tags" Target="../tags/tag3168.xml"/><Relationship Id="rId29" Type="http://schemas.openxmlformats.org/officeDocument/2006/relationships/tags" Target="../tags/tag3177.xml"/><Relationship Id="rId41" Type="http://schemas.openxmlformats.org/officeDocument/2006/relationships/tags" Target="../tags/tag3189.xml"/><Relationship Id="rId54" Type="http://schemas.openxmlformats.org/officeDocument/2006/relationships/tags" Target="../tags/tag3202.xml"/><Relationship Id="rId62" Type="http://schemas.openxmlformats.org/officeDocument/2006/relationships/slideLayout" Target="../slideLayouts/slideLayout7.xml"/><Relationship Id="rId1" Type="http://schemas.openxmlformats.org/officeDocument/2006/relationships/tags" Target="../tags/tag3149.xml"/><Relationship Id="rId6" Type="http://schemas.openxmlformats.org/officeDocument/2006/relationships/tags" Target="../tags/tag3154.xml"/><Relationship Id="rId11" Type="http://schemas.openxmlformats.org/officeDocument/2006/relationships/tags" Target="../tags/tag3159.xml"/><Relationship Id="rId24" Type="http://schemas.openxmlformats.org/officeDocument/2006/relationships/tags" Target="../tags/tag3172.xml"/><Relationship Id="rId32" Type="http://schemas.openxmlformats.org/officeDocument/2006/relationships/tags" Target="../tags/tag3180.xml"/><Relationship Id="rId37" Type="http://schemas.openxmlformats.org/officeDocument/2006/relationships/tags" Target="../tags/tag3185.xml"/><Relationship Id="rId40" Type="http://schemas.openxmlformats.org/officeDocument/2006/relationships/tags" Target="../tags/tag3188.xml"/><Relationship Id="rId45" Type="http://schemas.openxmlformats.org/officeDocument/2006/relationships/tags" Target="../tags/tag3193.xml"/><Relationship Id="rId53" Type="http://schemas.openxmlformats.org/officeDocument/2006/relationships/tags" Target="../tags/tag3201.xml"/><Relationship Id="rId58" Type="http://schemas.openxmlformats.org/officeDocument/2006/relationships/tags" Target="../tags/tag3206.xml"/><Relationship Id="rId5" Type="http://schemas.openxmlformats.org/officeDocument/2006/relationships/tags" Target="../tags/tag3153.xml"/><Relationship Id="rId15" Type="http://schemas.openxmlformats.org/officeDocument/2006/relationships/tags" Target="../tags/tag3163.xml"/><Relationship Id="rId23" Type="http://schemas.openxmlformats.org/officeDocument/2006/relationships/tags" Target="../tags/tag3171.xml"/><Relationship Id="rId28" Type="http://schemas.openxmlformats.org/officeDocument/2006/relationships/tags" Target="../tags/tag3176.xml"/><Relationship Id="rId36" Type="http://schemas.openxmlformats.org/officeDocument/2006/relationships/tags" Target="../tags/tag3184.xml"/><Relationship Id="rId49" Type="http://schemas.openxmlformats.org/officeDocument/2006/relationships/tags" Target="../tags/tag3197.xml"/><Relationship Id="rId57" Type="http://schemas.openxmlformats.org/officeDocument/2006/relationships/tags" Target="../tags/tag3205.xml"/><Relationship Id="rId61" Type="http://schemas.openxmlformats.org/officeDocument/2006/relationships/tags" Target="../tags/tag3209.xml"/><Relationship Id="rId10" Type="http://schemas.openxmlformats.org/officeDocument/2006/relationships/tags" Target="../tags/tag3158.xml"/><Relationship Id="rId19" Type="http://schemas.openxmlformats.org/officeDocument/2006/relationships/tags" Target="../tags/tag3167.xml"/><Relationship Id="rId31" Type="http://schemas.openxmlformats.org/officeDocument/2006/relationships/tags" Target="../tags/tag3179.xml"/><Relationship Id="rId44" Type="http://schemas.openxmlformats.org/officeDocument/2006/relationships/tags" Target="../tags/tag3192.xml"/><Relationship Id="rId52" Type="http://schemas.openxmlformats.org/officeDocument/2006/relationships/tags" Target="../tags/tag3200.xml"/><Relationship Id="rId60" Type="http://schemas.openxmlformats.org/officeDocument/2006/relationships/tags" Target="../tags/tag3208.xml"/><Relationship Id="rId65" Type="http://schemas.openxmlformats.org/officeDocument/2006/relationships/image" Target="../media/image73.png"/><Relationship Id="rId4" Type="http://schemas.openxmlformats.org/officeDocument/2006/relationships/tags" Target="../tags/tag3152.xml"/><Relationship Id="rId9" Type="http://schemas.openxmlformats.org/officeDocument/2006/relationships/tags" Target="../tags/tag3157.xml"/><Relationship Id="rId14" Type="http://schemas.openxmlformats.org/officeDocument/2006/relationships/tags" Target="../tags/tag3162.xml"/><Relationship Id="rId22" Type="http://schemas.openxmlformats.org/officeDocument/2006/relationships/tags" Target="../tags/tag3170.xml"/><Relationship Id="rId27" Type="http://schemas.openxmlformats.org/officeDocument/2006/relationships/tags" Target="../tags/tag3175.xml"/><Relationship Id="rId30" Type="http://schemas.openxmlformats.org/officeDocument/2006/relationships/tags" Target="../tags/tag3178.xml"/><Relationship Id="rId35" Type="http://schemas.openxmlformats.org/officeDocument/2006/relationships/tags" Target="../tags/tag3183.xml"/><Relationship Id="rId43" Type="http://schemas.openxmlformats.org/officeDocument/2006/relationships/tags" Target="../tags/tag3191.xml"/><Relationship Id="rId48" Type="http://schemas.openxmlformats.org/officeDocument/2006/relationships/tags" Target="../tags/tag3196.xml"/><Relationship Id="rId56" Type="http://schemas.openxmlformats.org/officeDocument/2006/relationships/tags" Target="../tags/tag3204.xml"/><Relationship Id="rId64" Type="http://schemas.openxmlformats.org/officeDocument/2006/relationships/image" Target="../media/image72.png"/><Relationship Id="rId8" Type="http://schemas.openxmlformats.org/officeDocument/2006/relationships/tags" Target="../tags/tag3156.xml"/><Relationship Id="rId51" Type="http://schemas.openxmlformats.org/officeDocument/2006/relationships/tags" Target="../tags/tag3199.xml"/><Relationship Id="rId3" Type="http://schemas.openxmlformats.org/officeDocument/2006/relationships/tags" Target="../tags/tag3151.xml"/><Relationship Id="rId12" Type="http://schemas.openxmlformats.org/officeDocument/2006/relationships/tags" Target="../tags/tag3160.xml"/><Relationship Id="rId17" Type="http://schemas.openxmlformats.org/officeDocument/2006/relationships/tags" Target="../tags/tag3165.xml"/><Relationship Id="rId25" Type="http://schemas.openxmlformats.org/officeDocument/2006/relationships/tags" Target="../tags/tag3173.xml"/><Relationship Id="rId33" Type="http://schemas.openxmlformats.org/officeDocument/2006/relationships/tags" Target="../tags/tag3181.xml"/><Relationship Id="rId38" Type="http://schemas.openxmlformats.org/officeDocument/2006/relationships/tags" Target="../tags/tag3186.xml"/><Relationship Id="rId46" Type="http://schemas.openxmlformats.org/officeDocument/2006/relationships/tags" Target="../tags/tag3194.xml"/><Relationship Id="rId59" Type="http://schemas.openxmlformats.org/officeDocument/2006/relationships/tags" Target="../tags/tag3207.xml"/></Relationships>
</file>

<file path=ppt/slides/_rels/slide1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tags" Target="../tags/tag3212.xml"/><Relationship Id="rId7" Type="http://schemas.openxmlformats.org/officeDocument/2006/relationships/image" Target="../media/image58.png"/><Relationship Id="rId2" Type="http://schemas.openxmlformats.org/officeDocument/2006/relationships/tags" Target="../tags/tag3211.xml"/><Relationship Id="rId1" Type="http://schemas.openxmlformats.org/officeDocument/2006/relationships/tags" Target="../tags/tag3210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3214.xml"/><Relationship Id="rId4" Type="http://schemas.openxmlformats.org/officeDocument/2006/relationships/tags" Target="../tags/tag3213.xml"/><Relationship Id="rId9" Type="http://schemas.openxmlformats.org/officeDocument/2006/relationships/image" Target="../media/image60.png"/></Relationships>
</file>

<file path=ppt/slides/_rels/slide132.xml.rels><?xml version="1.0" encoding="UTF-8" standalone="yes"?>
<Relationships xmlns="http://schemas.openxmlformats.org/package/2006/relationships"><Relationship Id="rId8" Type="http://schemas.openxmlformats.org/officeDocument/2006/relationships/tags" Target="../tags/tag3222.xml"/><Relationship Id="rId13" Type="http://schemas.openxmlformats.org/officeDocument/2006/relationships/tags" Target="../tags/tag3227.xml"/><Relationship Id="rId18" Type="http://schemas.openxmlformats.org/officeDocument/2006/relationships/tags" Target="../tags/tag3232.xml"/><Relationship Id="rId3" Type="http://schemas.openxmlformats.org/officeDocument/2006/relationships/tags" Target="../tags/tag3217.xml"/><Relationship Id="rId21" Type="http://schemas.openxmlformats.org/officeDocument/2006/relationships/tags" Target="../tags/tag3235.xml"/><Relationship Id="rId7" Type="http://schemas.openxmlformats.org/officeDocument/2006/relationships/tags" Target="../tags/tag3221.xml"/><Relationship Id="rId12" Type="http://schemas.openxmlformats.org/officeDocument/2006/relationships/tags" Target="../tags/tag3226.xml"/><Relationship Id="rId17" Type="http://schemas.openxmlformats.org/officeDocument/2006/relationships/tags" Target="../tags/tag3231.xml"/><Relationship Id="rId2" Type="http://schemas.openxmlformats.org/officeDocument/2006/relationships/tags" Target="../tags/tag3216.xml"/><Relationship Id="rId16" Type="http://schemas.openxmlformats.org/officeDocument/2006/relationships/tags" Target="../tags/tag3230.xml"/><Relationship Id="rId20" Type="http://schemas.openxmlformats.org/officeDocument/2006/relationships/tags" Target="../tags/tag3234.xml"/><Relationship Id="rId1" Type="http://schemas.openxmlformats.org/officeDocument/2006/relationships/tags" Target="../tags/tag3215.xml"/><Relationship Id="rId6" Type="http://schemas.openxmlformats.org/officeDocument/2006/relationships/tags" Target="../tags/tag3220.xml"/><Relationship Id="rId11" Type="http://schemas.openxmlformats.org/officeDocument/2006/relationships/tags" Target="../tags/tag3225.xml"/><Relationship Id="rId5" Type="http://schemas.openxmlformats.org/officeDocument/2006/relationships/tags" Target="../tags/tag3219.xml"/><Relationship Id="rId15" Type="http://schemas.openxmlformats.org/officeDocument/2006/relationships/tags" Target="../tags/tag3229.xml"/><Relationship Id="rId23" Type="http://schemas.openxmlformats.org/officeDocument/2006/relationships/notesSlide" Target="../notesSlides/notesSlide101.xml"/><Relationship Id="rId10" Type="http://schemas.openxmlformats.org/officeDocument/2006/relationships/tags" Target="../tags/tag3224.xml"/><Relationship Id="rId19" Type="http://schemas.openxmlformats.org/officeDocument/2006/relationships/tags" Target="../tags/tag3233.xml"/><Relationship Id="rId4" Type="http://schemas.openxmlformats.org/officeDocument/2006/relationships/tags" Target="../tags/tag3218.xml"/><Relationship Id="rId9" Type="http://schemas.openxmlformats.org/officeDocument/2006/relationships/tags" Target="../tags/tag3223.xml"/><Relationship Id="rId14" Type="http://schemas.openxmlformats.org/officeDocument/2006/relationships/tags" Target="../tags/tag3228.xml"/><Relationship Id="rId22" Type="http://schemas.openxmlformats.org/officeDocument/2006/relationships/slideLayout" Target="../slideLayouts/slideLayout7.xml"/></Relationships>
</file>

<file path=ppt/slides/_rels/slide133.xml.rels><?xml version="1.0" encoding="UTF-8" standalone="yes"?>
<Relationships xmlns="http://schemas.openxmlformats.org/package/2006/relationships"><Relationship Id="rId8" Type="http://schemas.openxmlformats.org/officeDocument/2006/relationships/tags" Target="../tags/tag3243.xml"/><Relationship Id="rId13" Type="http://schemas.openxmlformats.org/officeDocument/2006/relationships/tags" Target="../tags/tag3248.xml"/><Relationship Id="rId18" Type="http://schemas.openxmlformats.org/officeDocument/2006/relationships/tags" Target="../tags/tag3253.xml"/><Relationship Id="rId26" Type="http://schemas.openxmlformats.org/officeDocument/2006/relationships/tags" Target="../tags/tag3261.xml"/><Relationship Id="rId3" Type="http://schemas.openxmlformats.org/officeDocument/2006/relationships/tags" Target="../tags/tag3238.xml"/><Relationship Id="rId21" Type="http://schemas.openxmlformats.org/officeDocument/2006/relationships/tags" Target="../tags/tag3256.xml"/><Relationship Id="rId34" Type="http://schemas.openxmlformats.org/officeDocument/2006/relationships/tags" Target="../tags/tag3269.xml"/><Relationship Id="rId7" Type="http://schemas.openxmlformats.org/officeDocument/2006/relationships/tags" Target="../tags/tag3242.xml"/><Relationship Id="rId12" Type="http://schemas.openxmlformats.org/officeDocument/2006/relationships/tags" Target="../tags/tag3247.xml"/><Relationship Id="rId17" Type="http://schemas.openxmlformats.org/officeDocument/2006/relationships/tags" Target="../tags/tag3252.xml"/><Relationship Id="rId25" Type="http://schemas.openxmlformats.org/officeDocument/2006/relationships/tags" Target="../tags/tag3260.xml"/><Relationship Id="rId33" Type="http://schemas.openxmlformats.org/officeDocument/2006/relationships/tags" Target="../tags/tag3268.xml"/><Relationship Id="rId38" Type="http://schemas.openxmlformats.org/officeDocument/2006/relationships/notesSlide" Target="../notesSlides/notesSlide102.xml"/><Relationship Id="rId2" Type="http://schemas.openxmlformats.org/officeDocument/2006/relationships/tags" Target="../tags/tag3237.xml"/><Relationship Id="rId16" Type="http://schemas.openxmlformats.org/officeDocument/2006/relationships/tags" Target="../tags/tag3251.xml"/><Relationship Id="rId20" Type="http://schemas.openxmlformats.org/officeDocument/2006/relationships/tags" Target="../tags/tag3255.xml"/><Relationship Id="rId29" Type="http://schemas.openxmlformats.org/officeDocument/2006/relationships/tags" Target="../tags/tag3264.xml"/><Relationship Id="rId1" Type="http://schemas.openxmlformats.org/officeDocument/2006/relationships/tags" Target="../tags/tag3236.xml"/><Relationship Id="rId6" Type="http://schemas.openxmlformats.org/officeDocument/2006/relationships/tags" Target="../tags/tag3241.xml"/><Relationship Id="rId11" Type="http://schemas.openxmlformats.org/officeDocument/2006/relationships/tags" Target="../tags/tag3246.xml"/><Relationship Id="rId24" Type="http://schemas.openxmlformats.org/officeDocument/2006/relationships/tags" Target="../tags/tag3259.xml"/><Relationship Id="rId32" Type="http://schemas.openxmlformats.org/officeDocument/2006/relationships/tags" Target="../tags/tag3267.xml"/><Relationship Id="rId37" Type="http://schemas.openxmlformats.org/officeDocument/2006/relationships/slideLayout" Target="../slideLayouts/slideLayout7.xml"/><Relationship Id="rId5" Type="http://schemas.openxmlformats.org/officeDocument/2006/relationships/tags" Target="../tags/tag3240.xml"/><Relationship Id="rId15" Type="http://schemas.openxmlformats.org/officeDocument/2006/relationships/tags" Target="../tags/tag3250.xml"/><Relationship Id="rId23" Type="http://schemas.openxmlformats.org/officeDocument/2006/relationships/tags" Target="../tags/tag3258.xml"/><Relationship Id="rId28" Type="http://schemas.openxmlformats.org/officeDocument/2006/relationships/tags" Target="../tags/tag3263.xml"/><Relationship Id="rId36" Type="http://schemas.openxmlformats.org/officeDocument/2006/relationships/tags" Target="../tags/tag3271.xml"/><Relationship Id="rId10" Type="http://schemas.openxmlformats.org/officeDocument/2006/relationships/tags" Target="../tags/tag3245.xml"/><Relationship Id="rId19" Type="http://schemas.openxmlformats.org/officeDocument/2006/relationships/tags" Target="../tags/tag3254.xml"/><Relationship Id="rId31" Type="http://schemas.openxmlformats.org/officeDocument/2006/relationships/tags" Target="../tags/tag3266.xml"/><Relationship Id="rId4" Type="http://schemas.openxmlformats.org/officeDocument/2006/relationships/tags" Target="../tags/tag3239.xml"/><Relationship Id="rId9" Type="http://schemas.openxmlformats.org/officeDocument/2006/relationships/tags" Target="../tags/tag3244.xml"/><Relationship Id="rId14" Type="http://schemas.openxmlformats.org/officeDocument/2006/relationships/tags" Target="../tags/tag3249.xml"/><Relationship Id="rId22" Type="http://schemas.openxmlformats.org/officeDocument/2006/relationships/tags" Target="../tags/tag3257.xml"/><Relationship Id="rId27" Type="http://schemas.openxmlformats.org/officeDocument/2006/relationships/tags" Target="../tags/tag3262.xml"/><Relationship Id="rId30" Type="http://schemas.openxmlformats.org/officeDocument/2006/relationships/tags" Target="../tags/tag3265.xml"/><Relationship Id="rId35" Type="http://schemas.openxmlformats.org/officeDocument/2006/relationships/tags" Target="../tags/tag3270.xml"/></Relationships>
</file>

<file path=ppt/slides/_rels/slide134.xml.rels><?xml version="1.0" encoding="UTF-8" standalone="yes"?>
<Relationships xmlns="http://schemas.openxmlformats.org/package/2006/relationships"><Relationship Id="rId13" Type="http://schemas.openxmlformats.org/officeDocument/2006/relationships/tags" Target="../tags/tag3284.xml"/><Relationship Id="rId18" Type="http://schemas.openxmlformats.org/officeDocument/2006/relationships/tags" Target="../tags/tag3289.xml"/><Relationship Id="rId26" Type="http://schemas.openxmlformats.org/officeDocument/2006/relationships/tags" Target="../tags/tag3297.xml"/><Relationship Id="rId39" Type="http://schemas.openxmlformats.org/officeDocument/2006/relationships/tags" Target="../tags/tag3310.xml"/><Relationship Id="rId3" Type="http://schemas.openxmlformats.org/officeDocument/2006/relationships/tags" Target="../tags/tag3274.xml"/><Relationship Id="rId21" Type="http://schemas.openxmlformats.org/officeDocument/2006/relationships/tags" Target="../tags/tag3292.xml"/><Relationship Id="rId34" Type="http://schemas.openxmlformats.org/officeDocument/2006/relationships/tags" Target="../tags/tag3305.xml"/><Relationship Id="rId42" Type="http://schemas.openxmlformats.org/officeDocument/2006/relationships/tags" Target="../tags/tag3313.xml"/><Relationship Id="rId47" Type="http://schemas.openxmlformats.org/officeDocument/2006/relationships/tags" Target="../tags/tag3318.xml"/><Relationship Id="rId7" Type="http://schemas.openxmlformats.org/officeDocument/2006/relationships/tags" Target="../tags/tag3278.xml"/><Relationship Id="rId12" Type="http://schemas.openxmlformats.org/officeDocument/2006/relationships/tags" Target="../tags/tag3283.xml"/><Relationship Id="rId17" Type="http://schemas.openxmlformats.org/officeDocument/2006/relationships/tags" Target="../tags/tag3288.xml"/><Relationship Id="rId25" Type="http://schemas.openxmlformats.org/officeDocument/2006/relationships/tags" Target="../tags/tag3296.xml"/><Relationship Id="rId33" Type="http://schemas.openxmlformats.org/officeDocument/2006/relationships/tags" Target="../tags/tag3304.xml"/><Relationship Id="rId38" Type="http://schemas.openxmlformats.org/officeDocument/2006/relationships/tags" Target="../tags/tag3309.xml"/><Relationship Id="rId46" Type="http://schemas.openxmlformats.org/officeDocument/2006/relationships/tags" Target="../tags/tag3317.xml"/><Relationship Id="rId2" Type="http://schemas.openxmlformats.org/officeDocument/2006/relationships/tags" Target="../tags/tag3273.xml"/><Relationship Id="rId16" Type="http://schemas.openxmlformats.org/officeDocument/2006/relationships/tags" Target="../tags/tag3287.xml"/><Relationship Id="rId20" Type="http://schemas.openxmlformats.org/officeDocument/2006/relationships/tags" Target="../tags/tag3291.xml"/><Relationship Id="rId29" Type="http://schemas.openxmlformats.org/officeDocument/2006/relationships/tags" Target="../tags/tag3300.xml"/><Relationship Id="rId41" Type="http://schemas.openxmlformats.org/officeDocument/2006/relationships/tags" Target="../tags/tag3312.xml"/><Relationship Id="rId1" Type="http://schemas.openxmlformats.org/officeDocument/2006/relationships/tags" Target="../tags/tag3272.xml"/><Relationship Id="rId6" Type="http://schemas.openxmlformats.org/officeDocument/2006/relationships/tags" Target="../tags/tag3277.xml"/><Relationship Id="rId11" Type="http://schemas.openxmlformats.org/officeDocument/2006/relationships/tags" Target="../tags/tag3282.xml"/><Relationship Id="rId24" Type="http://schemas.openxmlformats.org/officeDocument/2006/relationships/tags" Target="../tags/tag3295.xml"/><Relationship Id="rId32" Type="http://schemas.openxmlformats.org/officeDocument/2006/relationships/tags" Target="../tags/tag3303.xml"/><Relationship Id="rId37" Type="http://schemas.openxmlformats.org/officeDocument/2006/relationships/tags" Target="../tags/tag3308.xml"/><Relationship Id="rId40" Type="http://schemas.openxmlformats.org/officeDocument/2006/relationships/tags" Target="../tags/tag3311.xml"/><Relationship Id="rId45" Type="http://schemas.openxmlformats.org/officeDocument/2006/relationships/tags" Target="../tags/tag3316.xml"/><Relationship Id="rId5" Type="http://schemas.openxmlformats.org/officeDocument/2006/relationships/tags" Target="../tags/tag3276.xml"/><Relationship Id="rId15" Type="http://schemas.openxmlformats.org/officeDocument/2006/relationships/tags" Target="../tags/tag3286.xml"/><Relationship Id="rId23" Type="http://schemas.openxmlformats.org/officeDocument/2006/relationships/tags" Target="../tags/tag3294.xml"/><Relationship Id="rId28" Type="http://schemas.openxmlformats.org/officeDocument/2006/relationships/tags" Target="../tags/tag3299.xml"/><Relationship Id="rId36" Type="http://schemas.openxmlformats.org/officeDocument/2006/relationships/tags" Target="../tags/tag3307.xml"/><Relationship Id="rId49" Type="http://schemas.openxmlformats.org/officeDocument/2006/relationships/notesSlide" Target="../notesSlides/notesSlide103.xml"/><Relationship Id="rId10" Type="http://schemas.openxmlformats.org/officeDocument/2006/relationships/tags" Target="../tags/tag3281.xml"/><Relationship Id="rId19" Type="http://schemas.openxmlformats.org/officeDocument/2006/relationships/tags" Target="../tags/tag3290.xml"/><Relationship Id="rId31" Type="http://schemas.openxmlformats.org/officeDocument/2006/relationships/tags" Target="../tags/tag3302.xml"/><Relationship Id="rId44" Type="http://schemas.openxmlformats.org/officeDocument/2006/relationships/tags" Target="../tags/tag3315.xml"/><Relationship Id="rId4" Type="http://schemas.openxmlformats.org/officeDocument/2006/relationships/tags" Target="../tags/tag3275.xml"/><Relationship Id="rId9" Type="http://schemas.openxmlformats.org/officeDocument/2006/relationships/tags" Target="../tags/tag3280.xml"/><Relationship Id="rId14" Type="http://schemas.openxmlformats.org/officeDocument/2006/relationships/tags" Target="../tags/tag3285.xml"/><Relationship Id="rId22" Type="http://schemas.openxmlformats.org/officeDocument/2006/relationships/tags" Target="../tags/tag3293.xml"/><Relationship Id="rId27" Type="http://schemas.openxmlformats.org/officeDocument/2006/relationships/tags" Target="../tags/tag3298.xml"/><Relationship Id="rId30" Type="http://schemas.openxmlformats.org/officeDocument/2006/relationships/tags" Target="../tags/tag3301.xml"/><Relationship Id="rId35" Type="http://schemas.openxmlformats.org/officeDocument/2006/relationships/tags" Target="../tags/tag3306.xml"/><Relationship Id="rId43" Type="http://schemas.openxmlformats.org/officeDocument/2006/relationships/tags" Target="../tags/tag3314.xml"/><Relationship Id="rId48" Type="http://schemas.openxmlformats.org/officeDocument/2006/relationships/slideLayout" Target="../slideLayouts/slideLayout7.xml"/><Relationship Id="rId8" Type="http://schemas.openxmlformats.org/officeDocument/2006/relationships/tags" Target="../tags/tag3279.xml"/></Relationships>
</file>

<file path=ppt/slides/_rels/slide135.xml.rels><?xml version="1.0" encoding="UTF-8" standalone="yes"?>
<Relationships xmlns="http://schemas.openxmlformats.org/package/2006/relationships"><Relationship Id="rId13" Type="http://schemas.openxmlformats.org/officeDocument/2006/relationships/tags" Target="../tags/tag3331.xml"/><Relationship Id="rId18" Type="http://schemas.openxmlformats.org/officeDocument/2006/relationships/tags" Target="../tags/tag3336.xml"/><Relationship Id="rId26" Type="http://schemas.openxmlformats.org/officeDocument/2006/relationships/tags" Target="../tags/tag3344.xml"/><Relationship Id="rId39" Type="http://schemas.openxmlformats.org/officeDocument/2006/relationships/tags" Target="../tags/tag3357.xml"/><Relationship Id="rId21" Type="http://schemas.openxmlformats.org/officeDocument/2006/relationships/tags" Target="../tags/tag3339.xml"/><Relationship Id="rId34" Type="http://schemas.openxmlformats.org/officeDocument/2006/relationships/tags" Target="../tags/tag3352.xml"/><Relationship Id="rId42" Type="http://schemas.openxmlformats.org/officeDocument/2006/relationships/tags" Target="../tags/tag3360.xml"/><Relationship Id="rId47" Type="http://schemas.openxmlformats.org/officeDocument/2006/relationships/tags" Target="../tags/tag3365.xml"/><Relationship Id="rId50" Type="http://schemas.openxmlformats.org/officeDocument/2006/relationships/tags" Target="../tags/tag3368.xml"/><Relationship Id="rId55" Type="http://schemas.openxmlformats.org/officeDocument/2006/relationships/tags" Target="../tags/tag3373.xml"/><Relationship Id="rId63" Type="http://schemas.openxmlformats.org/officeDocument/2006/relationships/tags" Target="../tags/tag3381.xml"/><Relationship Id="rId68" Type="http://schemas.openxmlformats.org/officeDocument/2006/relationships/tags" Target="../tags/tag3386.xml"/><Relationship Id="rId7" Type="http://schemas.openxmlformats.org/officeDocument/2006/relationships/tags" Target="../tags/tag3325.xml"/><Relationship Id="rId71" Type="http://schemas.openxmlformats.org/officeDocument/2006/relationships/tags" Target="../tags/tag3389.xml"/><Relationship Id="rId2" Type="http://schemas.openxmlformats.org/officeDocument/2006/relationships/tags" Target="../tags/tag3320.xml"/><Relationship Id="rId16" Type="http://schemas.openxmlformats.org/officeDocument/2006/relationships/tags" Target="../tags/tag3334.xml"/><Relationship Id="rId29" Type="http://schemas.openxmlformats.org/officeDocument/2006/relationships/tags" Target="../tags/tag3347.xml"/><Relationship Id="rId11" Type="http://schemas.openxmlformats.org/officeDocument/2006/relationships/tags" Target="../tags/tag3329.xml"/><Relationship Id="rId24" Type="http://schemas.openxmlformats.org/officeDocument/2006/relationships/tags" Target="../tags/tag3342.xml"/><Relationship Id="rId32" Type="http://schemas.openxmlformats.org/officeDocument/2006/relationships/tags" Target="../tags/tag3350.xml"/><Relationship Id="rId37" Type="http://schemas.openxmlformats.org/officeDocument/2006/relationships/tags" Target="../tags/tag3355.xml"/><Relationship Id="rId40" Type="http://schemas.openxmlformats.org/officeDocument/2006/relationships/tags" Target="../tags/tag3358.xml"/><Relationship Id="rId45" Type="http://schemas.openxmlformats.org/officeDocument/2006/relationships/tags" Target="../tags/tag3363.xml"/><Relationship Id="rId53" Type="http://schemas.openxmlformats.org/officeDocument/2006/relationships/tags" Target="../tags/tag3371.xml"/><Relationship Id="rId58" Type="http://schemas.openxmlformats.org/officeDocument/2006/relationships/tags" Target="../tags/tag3376.xml"/><Relationship Id="rId66" Type="http://schemas.openxmlformats.org/officeDocument/2006/relationships/tags" Target="../tags/tag3384.xml"/><Relationship Id="rId74" Type="http://schemas.openxmlformats.org/officeDocument/2006/relationships/notesSlide" Target="../notesSlides/notesSlide104.xml"/><Relationship Id="rId5" Type="http://schemas.openxmlformats.org/officeDocument/2006/relationships/tags" Target="../tags/tag3323.xml"/><Relationship Id="rId15" Type="http://schemas.openxmlformats.org/officeDocument/2006/relationships/tags" Target="../tags/tag3333.xml"/><Relationship Id="rId23" Type="http://schemas.openxmlformats.org/officeDocument/2006/relationships/tags" Target="../tags/tag3341.xml"/><Relationship Id="rId28" Type="http://schemas.openxmlformats.org/officeDocument/2006/relationships/tags" Target="../tags/tag3346.xml"/><Relationship Id="rId36" Type="http://schemas.openxmlformats.org/officeDocument/2006/relationships/tags" Target="../tags/tag3354.xml"/><Relationship Id="rId49" Type="http://schemas.openxmlformats.org/officeDocument/2006/relationships/tags" Target="../tags/tag3367.xml"/><Relationship Id="rId57" Type="http://schemas.openxmlformats.org/officeDocument/2006/relationships/tags" Target="../tags/tag3375.xml"/><Relationship Id="rId61" Type="http://schemas.openxmlformats.org/officeDocument/2006/relationships/tags" Target="../tags/tag3379.xml"/><Relationship Id="rId10" Type="http://schemas.openxmlformats.org/officeDocument/2006/relationships/tags" Target="../tags/tag3328.xml"/><Relationship Id="rId19" Type="http://schemas.openxmlformats.org/officeDocument/2006/relationships/tags" Target="../tags/tag3337.xml"/><Relationship Id="rId31" Type="http://schemas.openxmlformats.org/officeDocument/2006/relationships/tags" Target="../tags/tag3349.xml"/><Relationship Id="rId44" Type="http://schemas.openxmlformats.org/officeDocument/2006/relationships/tags" Target="../tags/tag3362.xml"/><Relationship Id="rId52" Type="http://schemas.openxmlformats.org/officeDocument/2006/relationships/tags" Target="../tags/tag3370.xml"/><Relationship Id="rId60" Type="http://schemas.openxmlformats.org/officeDocument/2006/relationships/tags" Target="../tags/tag3378.xml"/><Relationship Id="rId65" Type="http://schemas.openxmlformats.org/officeDocument/2006/relationships/tags" Target="../tags/tag3383.xml"/><Relationship Id="rId73" Type="http://schemas.openxmlformats.org/officeDocument/2006/relationships/slideLayout" Target="../slideLayouts/slideLayout7.xml"/><Relationship Id="rId4" Type="http://schemas.openxmlformats.org/officeDocument/2006/relationships/tags" Target="../tags/tag3322.xml"/><Relationship Id="rId9" Type="http://schemas.openxmlformats.org/officeDocument/2006/relationships/tags" Target="../tags/tag3327.xml"/><Relationship Id="rId14" Type="http://schemas.openxmlformats.org/officeDocument/2006/relationships/tags" Target="../tags/tag3332.xml"/><Relationship Id="rId22" Type="http://schemas.openxmlformats.org/officeDocument/2006/relationships/tags" Target="../tags/tag3340.xml"/><Relationship Id="rId27" Type="http://schemas.openxmlformats.org/officeDocument/2006/relationships/tags" Target="../tags/tag3345.xml"/><Relationship Id="rId30" Type="http://schemas.openxmlformats.org/officeDocument/2006/relationships/tags" Target="../tags/tag3348.xml"/><Relationship Id="rId35" Type="http://schemas.openxmlformats.org/officeDocument/2006/relationships/tags" Target="../tags/tag3353.xml"/><Relationship Id="rId43" Type="http://schemas.openxmlformats.org/officeDocument/2006/relationships/tags" Target="../tags/tag3361.xml"/><Relationship Id="rId48" Type="http://schemas.openxmlformats.org/officeDocument/2006/relationships/tags" Target="../tags/tag3366.xml"/><Relationship Id="rId56" Type="http://schemas.openxmlformats.org/officeDocument/2006/relationships/tags" Target="../tags/tag3374.xml"/><Relationship Id="rId64" Type="http://schemas.openxmlformats.org/officeDocument/2006/relationships/tags" Target="../tags/tag3382.xml"/><Relationship Id="rId69" Type="http://schemas.openxmlformats.org/officeDocument/2006/relationships/tags" Target="../tags/tag3387.xml"/><Relationship Id="rId8" Type="http://schemas.openxmlformats.org/officeDocument/2006/relationships/tags" Target="../tags/tag3326.xml"/><Relationship Id="rId51" Type="http://schemas.openxmlformats.org/officeDocument/2006/relationships/tags" Target="../tags/tag3369.xml"/><Relationship Id="rId72" Type="http://schemas.openxmlformats.org/officeDocument/2006/relationships/tags" Target="../tags/tag3390.xml"/><Relationship Id="rId3" Type="http://schemas.openxmlformats.org/officeDocument/2006/relationships/tags" Target="../tags/tag3321.xml"/><Relationship Id="rId12" Type="http://schemas.openxmlformats.org/officeDocument/2006/relationships/tags" Target="../tags/tag3330.xml"/><Relationship Id="rId17" Type="http://schemas.openxmlformats.org/officeDocument/2006/relationships/tags" Target="../tags/tag3335.xml"/><Relationship Id="rId25" Type="http://schemas.openxmlformats.org/officeDocument/2006/relationships/tags" Target="../tags/tag3343.xml"/><Relationship Id="rId33" Type="http://schemas.openxmlformats.org/officeDocument/2006/relationships/tags" Target="../tags/tag3351.xml"/><Relationship Id="rId38" Type="http://schemas.openxmlformats.org/officeDocument/2006/relationships/tags" Target="../tags/tag3356.xml"/><Relationship Id="rId46" Type="http://schemas.openxmlformats.org/officeDocument/2006/relationships/tags" Target="../tags/tag3364.xml"/><Relationship Id="rId59" Type="http://schemas.openxmlformats.org/officeDocument/2006/relationships/tags" Target="../tags/tag3377.xml"/><Relationship Id="rId67" Type="http://schemas.openxmlformats.org/officeDocument/2006/relationships/tags" Target="../tags/tag3385.xml"/><Relationship Id="rId20" Type="http://schemas.openxmlformats.org/officeDocument/2006/relationships/tags" Target="../tags/tag3338.xml"/><Relationship Id="rId41" Type="http://schemas.openxmlformats.org/officeDocument/2006/relationships/tags" Target="../tags/tag3359.xml"/><Relationship Id="rId54" Type="http://schemas.openxmlformats.org/officeDocument/2006/relationships/tags" Target="../tags/tag3372.xml"/><Relationship Id="rId62" Type="http://schemas.openxmlformats.org/officeDocument/2006/relationships/tags" Target="../tags/tag3380.xml"/><Relationship Id="rId70" Type="http://schemas.openxmlformats.org/officeDocument/2006/relationships/tags" Target="../tags/tag3388.xml"/><Relationship Id="rId1" Type="http://schemas.openxmlformats.org/officeDocument/2006/relationships/tags" Target="../tags/tag3319.xml"/><Relationship Id="rId6" Type="http://schemas.openxmlformats.org/officeDocument/2006/relationships/tags" Target="../tags/tag3324.xml"/></Relationships>
</file>

<file path=ppt/slides/_rels/slide136.xml.rels><?xml version="1.0" encoding="UTF-8" standalone="yes"?>
<Relationships xmlns="http://schemas.openxmlformats.org/package/2006/relationships"><Relationship Id="rId26" Type="http://schemas.openxmlformats.org/officeDocument/2006/relationships/tags" Target="../tags/tag3416.xml"/><Relationship Id="rId21" Type="http://schemas.openxmlformats.org/officeDocument/2006/relationships/tags" Target="../tags/tag3411.xml"/><Relationship Id="rId42" Type="http://schemas.openxmlformats.org/officeDocument/2006/relationships/tags" Target="../tags/tag3432.xml"/><Relationship Id="rId47" Type="http://schemas.openxmlformats.org/officeDocument/2006/relationships/tags" Target="../tags/tag3437.xml"/><Relationship Id="rId63" Type="http://schemas.openxmlformats.org/officeDocument/2006/relationships/tags" Target="../tags/tag3453.xml"/><Relationship Id="rId68" Type="http://schemas.openxmlformats.org/officeDocument/2006/relationships/tags" Target="../tags/tag3458.xml"/><Relationship Id="rId84" Type="http://schemas.openxmlformats.org/officeDocument/2006/relationships/tags" Target="../tags/tag3474.xml"/><Relationship Id="rId89" Type="http://schemas.openxmlformats.org/officeDocument/2006/relationships/tags" Target="../tags/tag3479.xml"/><Relationship Id="rId7" Type="http://schemas.openxmlformats.org/officeDocument/2006/relationships/tags" Target="../tags/tag3397.xml"/><Relationship Id="rId71" Type="http://schemas.openxmlformats.org/officeDocument/2006/relationships/tags" Target="../tags/tag3461.xml"/><Relationship Id="rId92" Type="http://schemas.openxmlformats.org/officeDocument/2006/relationships/tags" Target="../tags/tag3482.xml"/><Relationship Id="rId2" Type="http://schemas.openxmlformats.org/officeDocument/2006/relationships/tags" Target="../tags/tag3392.xml"/><Relationship Id="rId16" Type="http://schemas.openxmlformats.org/officeDocument/2006/relationships/tags" Target="../tags/tag3406.xml"/><Relationship Id="rId29" Type="http://schemas.openxmlformats.org/officeDocument/2006/relationships/tags" Target="../tags/tag3419.xml"/><Relationship Id="rId107" Type="http://schemas.openxmlformats.org/officeDocument/2006/relationships/notesSlide" Target="../notesSlides/notesSlide105.xml"/><Relationship Id="rId11" Type="http://schemas.openxmlformats.org/officeDocument/2006/relationships/tags" Target="../tags/tag3401.xml"/><Relationship Id="rId24" Type="http://schemas.openxmlformats.org/officeDocument/2006/relationships/tags" Target="../tags/tag3414.xml"/><Relationship Id="rId32" Type="http://schemas.openxmlformats.org/officeDocument/2006/relationships/tags" Target="../tags/tag3422.xml"/><Relationship Id="rId37" Type="http://schemas.openxmlformats.org/officeDocument/2006/relationships/tags" Target="../tags/tag3427.xml"/><Relationship Id="rId40" Type="http://schemas.openxmlformats.org/officeDocument/2006/relationships/tags" Target="../tags/tag3430.xml"/><Relationship Id="rId45" Type="http://schemas.openxmlformats.org/officeDocument/2006/relationships/tags" Target="../tags/tag3435.xml"/><Relationship Id="rId53" Type="http://schemas.openxmlformats.org/officeDocument/2006/relationships/tags" Target="../tags/tag3443.xml"/><Relationship Id="rId58" Type="http://schemas.openxmlformats.org/officeDocument/2006/relationships/tags" Target="../tags/tag3448.xml"/><Relationship Id="rId66" Type="http://schemas.openxmlformats.org/officeDocument/2006/relationships/tags" Target="../tags/tag3456.xml"/><Relationship Id="rId74" Type="http://schemas.openxmlformats.org/officeDocument/2006/relationships/tags" Target="../tags/tag3464.xml"/><Relationship Id="rId79" Type="http://schemas.openxmlformats.org/officeDocument/2006/relationships/tags" Target="../tags/tag3469.xml"/><Relationship Id="rId87" Type="http://schemas.openxmlformats.org/officeDocument/2006/relationships/tags" Target="../tags/tag3477.xml"/><Relationship Id="rId102" Type="http://schemas.openxmlformats.org/officeDocument/2006/relationships/tags" Target="../tags/tag3492.xml"/><Relationship Id="rId5" Type="http://schemas.openxmlformats.org/officeDocument/2006/relationships/tags" Target="../tags/tag3395.xml"/><Relationship Id="rId61" Type="http://schemas.openxmlformats.org/officeDocument/2006/relationships/tags" Target="../tags/tag3451.xml"/><Relationship Id="rId82" Type="http://schemas.openxmlformats.org/officeDocument/2006/relationships/tags" Target="../tags/tag3472.xml"/><Relationship Id="rId90" Type="http://schemas.openxmlformats.org/officeDocument/2006/relationships/tags" Target="../tags/tag3480.xml"/><Relationship Id="rId95" Type="http://schemas.openxmlformats.org/officeDocument/2006/relationships/tags" Target="../tags/tag3485.xml"/><Relationship Id="rId19" Type="http://schemas.openxmlformats.org/officeDocument/2006/relationships/tags" Target="../tags/tag3409.xml"/><Relationship Id="rId14" Type="http://schemas.openxmlformats.org/officeDocument/2006/relationships/tags" Target="../tags/tag3404.xml"/><Relationship Id="rId22" Type="http://schemas.openxmlformats.org/officeDocument/2006/relationships/tags" Target="../tags/tag3412.xml"/><Relationship Id="rId27" Type="http://schemas.openxmlformats.org/officeDocument/2006/relationships/tags" Target="../tags/tag3417.xml"/><Relationship Id="rId30" Type="http://schemas.openxmlformats.org/officeDocument/2006/relationships/tags" Target="../tags/tag3420.xml"/><Relationship Id="rId35" Type="http://schemas.openxmlformats.org/officeDocument/2006/relationships/tags" Target="../tags/tag3425.xml"/><Relationship Id="rId43" Type="http://schemas.openxmlformats.org/officeDocument/2006/relationships/tags" Target="../tags/tag3433.xml"/><Relationship Id="rId48" Type="http://schemas.openxmlformats.org/officeDocument/2006/relationships/tags" Target="../tags/tag3438.xml"/><Relationship Id="rId56" Type="http://schemas.openxmlformats.org/officeDocument/2006/relationships/tags" Target="../tags/tag3446.xml"/><Relationship Id="rId64" Type="http://schemas.openxmlformats.org/officeDocument/2006/relationships/tags" Target="../tags/tag3454.xml"/><Relationship Id="rId69" Type="http://schemas.openxmlformats.org/officeDocument/2006/relationships/tags" Target="../tags/tag3459.xml"/><Relationship Id="rId77" Type="http://schemas.openxmlformats.org/officeDocument/2006/relationships/tags" Target="../tags/tag3467.xml"/><Relationship Id="rId100" Type="http://schemas.openxmlformats.org/officeDocument/2006/relationships/tags" Target="../tags/tag3490.xml"/><Relationship Id="rId105" Type="http://schemas.openxmlformats.org/officeDocument/2006/relationships/tags" Target="../tags/tag3495.xml"/><Relationship Id="rId8" Type="http://schemas.openxmlformats.org/officeDocument/2006/relationships/tags" Target="../tags/tag3398.xml"/><Relationship Id="rId51" Type="http://schemas.openxmlformats.org/officeDocument/2006/relationships/tags" Target="../tags/tag3441.xml"/><Relationship Id="rId72" Type="http://schemas.openxmlformats.org/officeDocument/2006/relationships/tags" Target="../tags/tag3462.xml"/><Relationship Id="rId80" Type="http://schemas.openxmlformats.org/officeDocument/2006/relationships/tags" Target="../tags/tag3470.xml"/><Relationship Id="rId85" Type="http://schemas.openxmlformats.org/officeDocument/2006/relationships/tags" Target="../tags/tag3475.xml"/><Relationship Id="rId93" Type="http://schemas.openxmlformats.org/officeDocument/2006/relationships/tags" Target="../tags/tag3483.xml"/><Relationship Id="rId98" Type="http://schemas.openxmlformats.org/officeDocument/2006/relationships/tags" Target="../tags/tag3488.xml"/><Relationship Id="rId3" Type="http://schemas.openxmlformats.org/officeDocument/2006/relationships/tags" Target="../tags/tag3393.xml"/><Relationship Id="rId12" Type="http://schemas.openxmlformats.org/officeDocument/2006/relationships/tags" Target="../tags/tag3402.xml"/><Relationship Id="rId17" Type="http://schemas.openxmlformats.org/officeDocument/2006/relationships/tags" Target="../tags/tag3407.xml"/><Relationship Id="rId25" Type="http://schemas.openxmlformats.org/officeDocument/2006/relationships/tags" Target="../tags/tag3415.xml"/><Relationship Id="rId33" Type="http://schemas.openxmlformats.org/officeDocument/2006/relationships/tags" Target="../tags/tag3423.xml"/><Relationship Id="rId38" Type="http://schemas.openxmlformats.org/officeDocument/2006/relationships/tags" Target="../tags/tag3428.xml"/><Relationship Id="rId46" Type="http://schemas.openxmlformats.org/officeDocument/2006/relationships/tags" Target="../tags/tag3436.xml"/><Relationship Id="rId59" Type="http://schemas.openxmlformats.org/officeDocument/2006/relationships/tags" Target="../tags/tag3449.xml"/><Relationship Id="rId67" Type="http://schemas.openxmlformats.org/officeDocument/2006/relationships/tags" Target="../tags/tag3457.xml"/><Relationship Id="rId103" Type="http://schemas.openxmlformats.org/officeDocument/2006/relationships/tags" Target="../tags/tag3493.xml"/><Relationship Id="rId20" Type="http://schemas.openxmlformats.org/officeDocument/2006/relationships/tags" Target="../tags/tag3410.xml"/><Relationship Id="rId41" Type="http://schemas.openxmlformats.org/officeDocument/2006/relationships/tags" Target="../tags/tag3431.xml"/><Relationship Id="rId54" Type="http://schemas.openxmlformats.org/officeDocument/2006/relationships/tags" Target="../tags/tag3444.xml"/><Relationship Id="rId62" Type="http://schemas.openxmlformats.org/officeDocument/2006/relationships/tags" Target="../tags/tag3452.xml"/><Relationship Id="rId70" Type="http://schemas.openxmlformats.org/officeDocument/2006/relationships/tags" Target="../tags/tag3460.xml"/><Relationship Id="rId75" Type="http://schemas.openxmlformats.org/officeDocument/2006/relationships/tags" Target="../tags/tag3465.xml"/><Relationship Id="rId83" Type="http://schemas.openxmlformats.org/officeDocument/2006/relationships/tags" Target="../tags/tag3473.xml"/><Relationship Id="rId88" Type="http://schemas.openxmlformats.org/officeDocument/2006/relationships/tags" Target="../tags/tag3478.xml"/><Relationship Id="rId91" Type="http://schemas.openxmlformats.org/officeDocument/2006/relationships/tags" Target="../tags/tag3481.xml"/><Relationship Id="rId96" Type="http://schemas.openxmlformats.org/officeDocument/2006/relationships/tags" Target="../tags/tag3486.xml"/><Relationship Id="rId1" Type="http://schemas.openxmlformats.org/officeDocument/2006/relationships/tags" Target="../tags/tag3391.xml"/><Relationship Id="rId6" Type="http://schemas.openxmlformats.org/officeDocument/2006/relationships/tags" Target="../tags/tag3396.xml"/><Relationship Id="rId15" Type="http://schemas.openxmlformats.org/officeDocument/2006/relationships/tags" Target="../tags/tag3405.xml"/><Relationship Id="rId23" Type="http://schemas.openxmlformats.org/officeDocument/2006/relationships/tags" Target="../tags/tag3413.xml"/><Relationship Id="rId28" Type="http://schemas.openxmlformats.org/officeDocument/2006/relationships/tags" Target="../tags/tag3418.xml"/><Relationship Id="rId36" Type="http://schemas.openxmlformats.org/officeDocument/2006/relationships/tags" Target="../tags/tag3426.xml"/><Relationship Id="rId49" Type="http://schemas.openxmlformats.org/officeDocument/2006/relationships/tags" Target="../tags/tag3439.xml"/><Relationship Id="rId57" Type="http://schemas.openxmlformats.org/officeDocument/2006/relationships/tags" Target="../tags/tag3447.xml"/><Relationship Id="rId106" Type="http://schemas.openxmlformats.org/officeDocument/2006/relationships/slideLayout" Target="../slideLayouts/slideLayout7.xml"/><Relationship Id="rId10" Type="http://schemas.openxmlformats.org/officeDocument/2006/relationships/tags" Target="../tags/tag3400.xml"/><Relationship Id="rId31" Type="http://schemas.openxmlformats.org/officeDocument/2006/relationships/tags" Target="../tags/tag3421.xml"/><Relationship Id="rId44" Type="http://schemas.openxmlformats.org/officeDocument/2006/relationships/tags" Target="../tags/tag3434.xml"/><Relationship Id="rId52" Type="http://schemas.openxmlformats.org/officeDocument/2006/relationships/tags" Target="../tags/tag3442.xml"/><Relationship Id="rId60" Type="http://schemas.openxmlformats.org/officeDocument/2006/relationships/tags" Target="../tags/tag3450.xml"/><Relationship Id="rId65" Type="http://schemas.openxmlformats.org/officeDocument/2006/relationships/tags" Target="../tags/tag3455.xml"/><Relationship Id="rId73" Type="http://schemas.openxmlformats.org/officeDocument/2006/relationships/tags" Target="../tags/tag3463.xml"/><Relationship Id="rId78" Type="http://schemas.openxmlformats.org/officeDocument/2006/relationships/tags" Target="../tags/tag3468.xml"/><Relationship Id="rId81" Type="http://schemas.openxmlformats.org/officeDocument/2006/relationships/tags" Target="../tags/tag3471.xml"/><Relationship Id="rId86" Type="http://schemas.openxmlformats.org/officeDocument/2006/relationships/tags" Target="../tags/tag3476.xml"/><Relationship Id="rId94" Type="http://schemas.openxmlformats.org/officeDocument/2006/relationships/tags" Target="../tags/tag3484.xml"/><Relationship Id="rId99" Type="http://schemas.openxmlformats.org/officeDocument/2006/relationships/tags" Target="../tags/tag3489.xml"/><Relationship Id="rId101" Type="http://schemas.openxmlformats.org/officeDocument/2006/relationships/tags" Target="../tags/tag3491.xml"/><Relationship Id="rId4" Type="http://schemas.openxmlformats.org/officeDocument/2006/relationships/tags" Target="../tags/tag3394.xml"/><Relationship Id="rId9" Type="http://schemas.openxmlformats.org/officeDocument/2006/relationships/tags" Target="../tags/tag3399.xml"/><Relationship Id="rId13" Type="http://schemas.openxmlformats.org/officeDocument/2006/relationships/tags" Target="../tags/tag3403.xml"/><Relationship Id="rId18" Type="http://schemas.openxmlformats.org/officeDocument/2006/relationships/tags" Target="../tags/tag3408.xml"/><Relationship Id="rId39" Type="http://schemas.openxmlformats.org/officeDocument/2006/relationships/tags" Target="../tags/tag3429.xml"/><Relationship Id="rId34" Type="http://schemas.openxmlformats.org/officeDocument/2006/relationships/tags" Target="../tags/tag3424.xml"/><Relationship Id="rId50" Type="http://schemas.openxmlformats.org/officeDocument/2006/relationships/tags" Target="../tags/tag3440.xml"/><Relationship Id="rId55" Type="http://schemas.openxmlformats.org/officeDocument/2006/relationships/tags" Target="../tags/tag3445.xml"/><Relationship Id="rId76" Type="http://schemas.openxmlformats.org/officeDocument/2006/relationships/tags" Target="../tags/tag3466.xml"/><Relationship Id="rId97" Type="http://schemas.openxmlformats.org/officeDocument/2006/relationships/tags" Target="../tags/tag3487.xml"/><Relationship Id="rId104" Type="http://schemas.openxmlformats.org/officeDocument/2006/relationships/tags" Target="../tags/tag3494.xml"/></Relationships>
</file>

<file path=ppt/slides/_rels/slide137.xml.rels><?xml version="1.0" encoding="UTF-8" standalone="yes"?>
<Relationships xmlns="http://schemas.openxmlformats.org/package/2006/relationships"><Relationship Id="rId13" Type="http://schemas.openxmlformats.org/officeDocument/2006/relationships/tags" Target="../tags/tag3508.xml"/><Relationship Id="rId18" Type="http://schemas.openxmlformats.org/officeDocument/2006/relationships/tags" Target="../tags/tag3513.xml"/><Relationship Id="rId26" Type="http://schemas.openxmlformats.org/officeDocument/2006/relationships/tags" Target="../tags/tag3521.xml"/><Relationship Id="rId39" Type="http://schemas.openxmlformats.org/officeDocument/2006/relationships/tags" Target="../tags/tag3534.xml"/><Relationship Id="rId21" Type="http://schemas.openxmlformats.org/officeDocument/2006/relationships/tags" Target="../tags/tag3516.xml"/><Relationship Id="rId34" Type="http://schemas.openxmlformats.org/officeDocument/2006/relationships/tags" Target="../tags/tag3529.xml"/><Relationship Id="rId42" Type="http://schemas.openxmlformats.org/officeDocument/2006/relationships/tags" Target="../tags/tag3537.xml"/><Relationship Id="rId47" Type="http://schemas.openxmlformats.org/officeDocument/2006/relationships/tags" Target="../tags/tag3542.xml"/><Relationship Id="rId50" Type="http://schemas.openxmlformats.org/officeDocument/2006/relationships/tags" Target="../tags/tag3545.xml"/><Relationship Id="rId55" Type="http://schemas.openxmlformats.org/officeDocument/2006/relationships/tags" Target="../tags/tag3550.xml"/><Relationship Id="rId63" Type="http://schemas.openxmlformats.org/officeDocument/2006/relationships/notesSlide" Target="../notesSlides/notesSlide106.xml"/><Relationship Id="rId7" Type="http://schemas.openxmlformats.org/officeDocument/2006/relationships/tags" Target="../tags/tag3502.xml"/><Relationship Id="rId2" Type="http://schemas.openxmlformats.org/officeDocument/2006/relationships/tags" Target="../tags/tag3497.xml"/><Relationship Id="rId16" Type="http://schemas.openxmlformats.org/officeDocument/2006/relationships/tags" Target="../tags/tag3511.xml"/><Relationship Id="rId20" Type="http://schemas.openxmlformats.org/officeDocument/2006/relationships/tags" Target="../tags/tag3515.xml"/><Relationship Id="rId29" Type="http://schemas.openxmlformats.org/officeDocument/2006/relationships/tags" Target="../tags/tag3524.xml"/><Relationship Id="rId41" Type="http://schemas.openxmlformats.org/officeDocument/2006/relationships/tags" Target="../tags/tag3536.xml"/><Relationship Id="rId54" Type="http://schemas.openxmlformats.org/officeDocument/2006/relationships/tags" Target="../tags/tag3549.xml"/><Relationship Id="rId62" Type="http://schemas.openxmlformats.org/officeDocument/2006/relationships/slideLayout" Target="../slideLayouts/slideLayout7.xml"/><Relationship Id="rId1" Type="http://schemas.openxmlformats.org/officeDocument/2006/relationships/tags" Target="../tags/tag3496.xml"/><Relationship Id="rId6" Type="http://schemas.openxmlformats.org/officeDocument/2006/relationships/tags" Target="../tags/tag3501.xml"/><Relationship Id="rId11" Type="http://schemas.openxmlformats.org/officeDocument/2006/relationships/tags" Target="../tags/tag3506.xml"/><Relationship Id="rId24" Type="http://schemas.openxmlformats.org/officeDocument/2006/relationships/tags" Target="../tags/tag3519.xml"/><Relationship Id="rId32" Type="http://schemas.openxmlformats.org/officeDocument/2006/relationships/tags" Target="../tags/tag3527.xml"/><Relationship Id="rId37" Type="http://schemas.openxmlformats.org/officeDocument/2006/relationships/tags" Target="../tags/tag3532.xml"/><Relationship Id="rId40" Type="http://schemas.openxmlformats.org/officeDocument/2006/relationships/tags" Target="../tags/tag3535.xml"/><Relationship Id="rId45" Type="http://schemas.openxmlformats.org/officeDocument/2006/relationships/tags" Target="../tags/tag3540.xml"/><Relationship Id="rId53" Type="http://schemas.openxmlformats.org/officeDocument/2006/relationships/tags" Target="../tags/tag3548.xml"/><Relationship Id="rId58" Type="http://schemas.openxmlformats.org/officeDocument/2006/relationships/tags" Target="../tags/tag3553.xml"/><Relationship Id="rId5" Type="http://schemas.openxmlformats.org/officeDocument/2006/relationships/tags" Target="../tags/tag3500.xml"/><Relationship Id="rId15" Type="http://schemas.openxmlformats.org/officeDocument/2006/relationships/tags" Target="../tags/tag3510.xml"/><Relationship Id="rId23" Type="http://schemas.openxmlformats.org/officeDocument/2006/relationships/tags" Target="../tags/tag3518.xml"/><Relationship Id="rId28" Type="http://schemas.openxmlformats.org/officeDocument/2006/relationships/tags" Target="../tags/tag3523.xml"/><Relationship Id="rId36" Type="http://schemas.openxmlformats.org/officeDocument/2006/relationships/tags" Target="../tags/tag3531.xml"/><Relationship Id="rId49" Type="http://schemas.openxmlformats.org/officeDocument/2006/relationships/tags" Target="../tags/tag3544.xml"/><Relationship Id="rId57" Type="http://schemas.openxmlformats.org/officeDocument/2006/relationships/tags" Target="../tags/tag3552.xml"/><Relationship Id="rId61" Type="http://schemas.openxmlformats.org/officeDocument/2006/relationships/tags" Target="../tags/tag3556.xml"/><Relationship Id="rId10" Type="http://schemas.openxmlformats.org/officeDocument/2006/relationships/tags" Target="../tags/tag3505.xml"/><Relationship Id="rId19" Type="http://schemas.openxmlformats.org/officeDocument/2006/relationships/tags" Target="../tags/tag3514.xml"/><Relationship Id="rId31" Type="http://schemas.openxmlformats.org/officeDocument/2006/relationships/tags" Target="../tags/tag3526.xml"/><Relationship Id="rId44" Type="http://schemas.openxmlformats.org/officeDocument/2006/relationships/tags" Target="../tags/tag3539.xml"/><Relationship Id="rId52" Type="http://schemas.openxmlformats.org/officeDocument/2006/relationships/tags" Target="../tags/tag3547.xml"/><Relationship Id="rId60" Type="http://schemas.openxmlformats.org/officeDocument/2006/relationships/tags" Target="../tags/tag3555.xml"/><Relationship Id="rId65" Type="http://schemas.openxmlformats.org/officeDocument/2006/relationships/image" Target="../media/image73.png"/><Relationship Id="rId4" Type="http://schemas.openxmlformats.org/officeDocument/2006/relationships/tags" Target="../tags/tag3499.xml"/><Relationship Id="rId9" Type="http://schemas.openxmlformats.org/officeDocument/2006/relationships/tags" Target="../tags/tag3504.xml"/><Relationship Id="rId14" Type="http://schemas.openxmlformats.org/officeDocument/2006/relationships/tags" Target="../tags/tag3509.xml"/><Relationship Id="rId22" Type="http://schemas.openxmlformats.org/officeDocument/2006/relationships/tags" Target="../tags/tag3517.xml"/><Relationship Id="rId27" Type="http://schemas.openxmlformats.org/officeDocument/2006/relationships/tags" Target="../tags/tag3522.xml"/><Relationship Id="rId30" Type="http://schemas.openxmlformats.org/officeDocument/2006/relationships/tags" Target="../tags/tag3525.xml"/><Relationship Id="rId35" Type="http://schemas.openxmlformats.org/officeDocument/2006/relationships/tags" Target="../tags/tag3530.xml"/><Relationship Id="rId43" Type="http://schemas.openxmlformats.org/officeDocument/2006/relationships/tags" Target="../tags/tag3538.xml"/><Relationship Id="rId48" Type="http://schemas.openxmlformats.org/officeDocument/2006/relationships/tags" Target="../tags/tag3543.xml"/><Relationship Id="rId56" Type="http://schemas.openxmlformats.org/officeDocument/2006/relationships/tags" Target="../tags/tag3551.xml"/><Relationship Id="rId64" Type="http://schemas.openxmlformats.org/officeDocument/2006/relationships/image" Target="../media/image72.png"/><Relationship Id="rId8" Type="http://schemas.openxmlformats.org/officeDocument/2006/relationships/tags" Target="../tags/tag3503.xml"/><Relationship Id="rId51" Type="http://schemas.openxmlformats.org/officeDocument/2006/relationships/tags" Target="../tags/tag3546.xml"/><Relationship Id="rId3" Type="http://schemas.openxmlformats.org/officeDocument/2006/relationships/tags" Target="../tags/tag3498.xml"/><Relationship Id="rId12" Type="http://schemas.openxmlformats.org/officeDocument/2006/relationships/tags" Target="../tags/tag3507.xml"/><Relationship Id="rId17" Type="http://schemas.openxmlformats.org/officeDocument/2006/relationships/tags" Target="../tags/tag3512.xml"/><Relationship Id="rId25" Type="http://schemas.openxmlformats.org/officeDocument/2006/relationships/tags" Target="../tags/tag3520.xml"/><Relationship Id="rId33" Type="http://schemas.openxmlformats.org/officeDocument/2006/relationships/tags" Target="../tags/tag3528.xml"/><Relationship Id="rId38" Type="http://schemas.openxmlformats.org/officeDocument/2006/relationships/tags" Target="../tags/tag3533.xml"/><Relationship Id="rId46" Type="http://schemas.openxmlformats.org/officeDocument/2006/relationships/tags" Target="../tags/tag3541.xml"/><Relationship Id="rId59" Type="http://schemas.openxmlformats.org/officeDocument/2006/relationships/tags" Target="../tags/tag3554.xml"/></Relationships>
</file>

<file path=ppt/slides/_rels/slide138.xml.rels><?xml version="1.0" encoding="UTF-8" standalone="yes"?>
<Relationships xmlns="http://schemas.openxmlformats.org/package/2006/relationships"><Relationship Id="rId8" Type="http://schemas.openxmlformats.org/officeDocument/2006/relationships/tags" Target="../tags/tag3564.xml"/><Relationship Id="rId13" Type="http://schemas.openxmlformats.org/officeDocument/2006/relationships/tags" Target="../tags/tag3569.xml"/><Relationship Id="rId18" Type="http://schemas.openxmlformats.org/officeDocument/2006/relationships/tags" Target="../tags/tag3574.xml"/><Relationship Id="rId26" Type="http://schemas.openxmlformats.org/officeDocument/2006/relationships/tags" Target="../tags/tag3582.xml"/><Relationship Id="rId3" Type="http://schemas.openxmlformats.org/officeDocument/2006/relationships/tags" Target="../tags/tag3559.xml"/><Relationship Id="rId21" Type="http://schemas.openxmlformats.org/officeDocument/2006/relationships/tags" Target="../tags/tag3577.xml"/><Relationship Id="rId7" Type="http://schemas.openxmlformats.org/officeDocument/2006/relationships/tags" Target="../tags/tag3563.xml"/><Relationship Id="rId12" Type="http://schemas.openxmlformats.org/officeDocument/2006/relationships/tags" Target="../tags/tag3568.xml"/><Relationship Id="rId17" Type="http://schemas.openxmlformats.org/officeDocument/2006/relationships/tags" Target="../tags/tag3573.xml"/><Relationship Id="rId25" Type="http://schemas.openxmlformats.org/officeDocument/2006/relationships/tags" Target="../tags/tag3581.xml"/><Relationship Id="rId2" Type="http://schemas.openxmlformats.org/officeDocument/2006/relationships/tags" Target="../tags/tag3558.xml"/><Relationship Id="rId16" Type="http://schemas.openxmlformats.org/officeDocument/2006/relationships/tags" Target="../tags/tag3572.xml"/><Relationship Id="rId20" Type="http://schemas.openxmlformats.org/officeDocument/2006/relationships/tags" Target="../tags/tag3576.xml"/><Relationship Id="rId29" Type="http://schemas.openxmlformats.org/officeDocument/2006/relationships/notesSlide" Target="../notesSlides/notesSlide107.xml"/><Relationship Id="rId1" Type="http://schemas.openxmlformats.org/officeDocument/2006/relationships/tags" Target="../tags/tag3557.xml"/><Relationship Id="rId6" Type="http://schemas.openxmlformats.org/officeDocument/2006/relationships/tags" Target="../tags/tag3562.xml"/><Relationship Id="rId11" Type="http://schemas.openxmlformats.org/officeDocument/2006/relationships/tags" Target="../tags/tag3567.xml"/><Relationship Id="rId24" Type="http://schemas.openxmlformats.org/officeDocument/2006/relationships/tags" Target="../tags/tag3580.xml"/><Relationship Id="rId5" Type="http://schemas.openxmlformats.org/officeDocument/2006/relationships/tags" Target="../tags/tag3561.xml"/><Relationship Id="rId15" Type="http://schemas.openxmlformats.org/officeDocument/2006/relationships/tags" Target="../tags/tag3571.xml"/><Relationship Id="rId23" Type="http://schemas.openxmlformats.org/officeDocument/2006/relationships/tags" Target="../tags/tag3579.xml"/><Relationship Id="rId28" Type="http://schemas.openxmlformats.org/officeDocument/2006/relationships/slideLayout" Target="../slideLayouts/slideLayout7.xml"/><Relationship Id="rId10" Type="http://schemas.openxmlformats.org/officeDocument/2006/relationships/tags" Target="../tags/tag3566.xml"/><Relationship Id="rId19" Type="http://schemas.openxmlformats.org/officeDocument/2006/relationships/tags" Target="../tags/tag3575.xml"/><Relationship Id="rId4" Type="http://schemas.openxmlformats.org/officeDocument/2006/relationships/tags" Target="../tags/tag3560.xml"/><Relationship Id="rId9" Type="http://schemas.openxmlformats.org/officeDocument/2006/relationships/tags" Target="../tags/tag3565.xml"/><Relationship Id="rId14" Type="http://schemas.openxmlformats.org/officeDocument/2006/relationships/tags" Target="../tags/tag3570.xml"/><Relationship Id="rId22" Type="http://schemas.openxmlformats.org/officeDocument/2006/relationships/tags" Target="../tags/tag3578.xml"/><Relationship Id="rId27" Type="http://schemas.openxmlformats.org/officeDocument/2006/relationships/tags" Target="../tags/tag3583.xml"/></Relationships>
</file>

<file path=ppt/slides/_rels/slide139.xml.rels><?xml version="1.0" encoding="UTF-8" standalone="yes"?>
<Relationships xmlns="http://schemas.openxmlformats.org/package/2006/relationships"><Relationship Id="rId8" Type="http://schemas.openxmlformats.org/officeDocument/2006/relationships/tags" Target="../tags/tag3591.xml"/><Relationship Id="rId13" Type="http://schemas.openxmlformats.org/officeDocument/2006/relationships/tags" Target="../tags/tag3596.xml"/><Relationship Id="rId18" Type="http://schemas.openxmlformats.org/officeDocument/2006/relationships/tags" Target="../tags/tag3601.xml"/><Relationship Id="rId26" Type="http://schemas.openxmlformats.org/officeDocument/2006/relationships/tags" Target="../tags/tag3609.xml"/><Relationship Id="rId39" Type="http://schemas.openxmlformats.org/officeDocument/2006/relationships/tags" Target="../tags/tag3622.xml"/><Relationship Id="rId3" Type="http://schemas.openxmlformats.org/officeDocument/2006/relationships/tags" Target="../tags/tag3586.xml"/><Relationship Id="rId21" Type="http://schemas.openxmlformats.org/officeDocument/2006/relationships/tags" Target="../tags/tag3604.xml"/><Relationship Id="rId34" Type="http://schemas.openxmlformats.org/officeDocument/2006/relationships/tags" Target="../tags/tag3617.xml"/><Relationship Id="rId42" Type="http://schemas.openxmlformats.org/officeDocument/2006/relationships/tags" Target="../tags/tag3625.xml"/><Relationship Id="rId7" Type="http://schemas.openxmlformats.org/officeDocument/2006/relationships/tags" Target="../tags/tag3590.xml"/><Relationship Id="rId12" Type="http://schemas.openxmlformats.org/officeDocument/2006/relationships/tags" Target="../tags/tag3595.xml"/><Relationship Id="rId17" Type="http://schemas.openxmlformats.org/officeDocument/2006/relationships/tags" Target="../tags/tag3600.xml"/><Relationship Id="rId25" Type="http://schemas.openxmlformats.org/officeDocument/2006/relationships/tags" Target="../tags/tag3608.xml"/><Relationship Id="rId33" Type="http://schemas.openxmlformats.org/officeDocument/2006/relationships/tags" Target="../tags/tag3616.xml"/><Relationship Id="rId38" Type="http://schemas.openxmlformats.org/officeDocument/2006/relationships/tags" Target="../tags/tag3621.xml"/><Relationship Id="rId2" Type="http://schemas.openxmlformats.org/officeDocument/2006/relationships/tags" Target="../tags/tag3585.xml"/><Relationship Id="rId16" Type="http://schemas.openxmlformats.org/officeDocument/2006/relationships/tags" Target="../tags/tag3599.xml"/><Relationship Id="rId20" Type="http://schemas.openxmlformats.org/officeDocument/2006/relationships/tags" Target="../tags/tag3603.xml"/><Relationship Id="rId29" Type="http://schemas.openxmlformats.org/officeDocument/2006/relationships/tags" Target="../tags/tag3612.xml"/><Relationship Id="rId41" Type="http://schemas.openxmlformats.org/officeDocument/2006/relationships/tags" Target="../tags/tag3624.xml"/><Relationship Id="rId1" Type="http://schemas.openxmlformats.org/officeDocument/2006/relationships/tags" Target="../tags/tag3584.xml"/><Relationship Id="rId6" Type="http://schemas.openxmlformats.org/officeDocument/2006/relationships/tags" Target="../tags/tag3589.xml"/><Relationship Id="rId11" Type="http://schemas.openxmlformats.org/officeDocument/2006/relationships/tags" Target="../tags/tag3594.xml"/><Relationship Id="rId24" Type="http://schemas.openxmlformats.org/officeDocument/2006/relationships/tags" Target="../tags/tag3607.xml"/><Relationship Id="rId32" Type="http://schemas.openxmlformats.org/officeDocument/2006/relationships/tags" Target="../tags/tag3615.xml"/><Relationship Id="rId37" Type="http://schemas.openxmlformats.org/officeDocument/2006/relationships/tags" Target="../tags/tag3620.xml"/><Relationship Id="rId40" Type="http://schemas.openxmlformats.org/officeDocument/2006/relationships/tags" Target="../tags/tag3623.xml"/><Relationship Id="rId5" Type="http://schemas.openxmlformats.org/officeDocument/2006/relationships/tags" Target="../tags/tag3588.xml"/><Relationship Id="rId15" Type="http://schemas.openxmlformats.org/officeDocument/2006/relationships/tags" Target="../tags/tag3598.xml"/><Relationship Id="rId23" Type="http://schemas.openxmlformats.org/officeDocument/2006/relationships/tags" Target="../tags/tag3606.xml"/><Relationship Id="rId28" Type="http://schemas.openxmlformats.org/officeDocument/2006/relationships/tags" Target="../tags/tag3611.xml"/><Relationship Id="rId36" Type="http://schemas.openxmlformats.org/officeDocument/2006/relationships/tags" Target="../tags/tag3619.xml"/><Relationship Id="rId10" Type="http://schemas.openxmlformats.org/officeDocument/2006/relationships/tags" Target="../tags/tag3593.xml"/><Relationship Id="rId19" Type="http://schemas.openxmlformats.org/officeDocument/2006/relationships/tags" Target="../tags/tag3602.xml"/><Relationship Id="rId31" Type="http://schemas.openxmlformats.org/officeDocument/2006/relationships/tags" Target="../tags/tag3614.xml"/><Relationship Id="rId44" Type="http://schemas.openxmlformats.org/officeDocument/2006/relationships/notesSlide" Target="../notesSlides/notesSlide108.xml"/><Relationship Id="rId4" Type="http://schemas.openxmlformats.org/officeDocument/2006/relationships/tags" Target="../tags/tag3587.xml"/><Relationship Id="rId9" Type="http://schemas.openxmlformats.org/officeDocument/2006/relationships/tags" Target="../tags/tag3592.xml"/><Relationship Id="rId14" Type="http://schemas.openxmlformats.org/officeDocument/2006/relationships/tags" Target="../tags/tag3597.xml"/><Relationship Id="rId22" Type="http://schemas.openxmlformats.org/officeDocument/2006/relationships/tags" Target="../tags/tag3605.xml"/><Relationship Id="rId27" Type="http://schemas.openxmlformats.org/officeDocument/2006/relationships/tags" Target="../tags/tag3610.xml"/><Relationship Id="rId30" Type="http://schemas.openxmlformats.org/officeDocument/2006/relationships/tags" Target="../tags/tag3613.xml"/><Relationship Id="rId35" Type="http://schemas.openxmlformats.org/officeDocument/2006/relationships/tags" Target="../tags/tag3618.xml"/><Relationship Id="rId43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4.xml"/><Relationship Id="rId3" Type="http://schemas.openxmlformats.org/officeDocument/2006/relationships/tags" Target="../tags/tag82.xml"/><Relationship Id="rId7" Type="http://schemas.openxmlformats.org/officeDocument/2006/relationships/slideLayout" Target="../slideLayouts/slideLayout29.xml"/><Relationship Id="rId2" Type="http://schemas.openxmlformats.org/officeDocument/2006/relationships/tags" Target="../tags/tag81.xml"/><Relationship Id="rId1" Type="http://schemas.openxmlformats.org/officeDocument/2006/relationships/tags" Target="../tags/tag80.xml"/><Relationship Id="rId6" Type="http://schemas.openxmlformats.org/officeDocument/2006/relationships/tags" Target="../tags/tag85.xml"/><Relationship Id="rId5" Type="http://schemas.openxmlformats.org/officeDocument/2006/relationships/tags" Target="../tags/tag84.xml"/><Relationship Id="rId10" Type="http://schemas.openxmlformats.org/officeDocument/2006/relationships/image" Target="../media/image13.png"/><Relationship Id="rId4" Type="http://schemas.openxmlformats.org/officeDocument/2006/relationships/tags" Target="../tags/tag83.xml"/><Relationship Id="rId9" Type="http://schemas.openxmlformats.org/officeDocument/2006/relationships/image" Target="../media/image12.png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626.xml"/></Relationships>
</file>

<file path=ppt/slides/_rels/slide141.xml.rels><?xml version="1.0" encoding="UTF-8" standalone="yes"?>
<Relationships xmlns="http://schemas.openxmlformats.org/package/2006/relationships"><Relationship Id="rId8" Type="http://schemas.openxmlformats.org/officeDocument/2006/relationships/tags" Target="../tags/tag3634.xml"/><Relationship Id="rId13" Type="http://schemas.openxmlformats.org/officeDocument/2006/relationships/tags" Target="../tags/tag3639.xml"/><Relationship Id="rId18" Type="http://schemas.openxmlformats.org/officeDocument/2006/relationships/tags" Target="../tags/tag3644.xml"/><Relationship Id="rId26" Type="http://schemas.openxmlformats.org/officeDocument/2006/relationships/tags" Target="../tags/tag3652.xml"/><Relationship Id="rId3" Type="http://schemas.openxmlformats.org/officeDocument/2006/relationships/tags" Target="../tags/tag3629.xml"/><Relationship Id="rId21" Type="http://schemas.openxmlformats.org/officeDocument/2006/relationships/tags" Target="../tags/tag3647.xml"/><Relationship Id="rId7" Type="http://schemas.openxmlformats.org/officeDocument/2006/relationships/tags" Target="../tags/tag3633.xml"/><Relationship Id="rId12" Type="http://schemas.openxmlformats.org/officeDocument/2006/relationships/tags" Target="../tags/tag3638.xml"/><Relationship Id="rId17" Type="http://schemas.openxmlformats.org/officeDocument/2006/relationships/tags" Target="../tags/tag3643.xml"/><Relationship Id="rId25" Type="http://schemas.openxmlformats.org/officeDocument/2006/relationships/tags" Target="../tags/tag3651.xml"/><Relationship Id="rId2" Type="http://schemas.openxmlformats.org/officeDocument/2006/relationships/tags" Target="../tags/tag3628.xml"/><Relationship Id="rId16" Type="http://schemas.openxmlformats.org/officeDocument/2006/relationships/tags" Target="../tags/tag3642.xml"/><Relationship Id="rId20" Type="http://schemas.openxmlformats.org/officeDocument/2006/relationships/tags" Target="../tags/tag3646.xml"/><Relationship Id="rId29" Type="http://schemas.openxmlformats.org/officeDocument/2006/relationships/notesSlide" Target="../notesSlides/notesSlide110.xml"/><Relationship Id="rId1" Type="http://schemas.openxmlformats.org/officeDocument/2006/relationships/tags" Target="../tags/tag3627.xml"/><Relationship Id="rId6" Type="http://schemas.openxmlformats.org/officeDocument/2006/relationships/tags" Target="../tags/tag3632.xml"/><Relationship Id="rId11" Type="http://schemas.openxmlformats.org/officeDocument/2006/relationships/tags" Target="../tags/tag3637.xml"/><Relationship Id="rId24" Type="http://schemas.openxmlformats.org/officeDocument/2006/relationships/tags" Target="../tags/tag3650.xml"/><Relationship Id="rId5" Type="http://schemas.openxmlformats.org/officeDocument/2006/relationships/tags" Target="../tags/tag3631.xml"/><Relationship Id="rId15" Type="http://schemas.openxmlformats.org/officeDocument/2006/relationships/tags" Target="../tags/tag3641.xml"/><Relationship Id="rId23" Type="http://schemas.openxmlformats.org/officeDocument/2006/relationships/tags" Target="../tags/tag3649.xml"/><Relationship Id="rId28" Type="http://schemas.openxmlformats.org/officeDocument/2006/relationships/slideLayout" Target="../slideLayouts/slideLayout7.xml"/><Relationship Id="rId10" Type="http://schemas.openxmlformats.org/officeDocument/2006/relationships/tags" Target="../tags/tag3636.xml"/><Relationship Id="rId19" Type="http://schemas.openxmlformats.org/officeDocument/2006/relationships/tags" Target="../tags/tag3645.xml"/><Relationship Id="rId4" Type="http://schemas.openxmlformats.org/officeDocument/2006/relationships/tags" Target="../tags/tag3630.xml"/><Relationship Id="rId9" Type="http://schemas.openxmlformats.org/officeDocument/2006/relationships/tags" Target="../tags/tag3635.xml"/><Relationship Id="rId14" Type="http://schemas.openxmlformats.org/officeDocument/2006/relationships/tags" Target="../tags/tag3640.xml"/><Relationship Id="rId22" Type="http://schemas.openxmlformats.org/officeDocument/2006/relationships/tags" Target="../tags/tag3648.xml"/><Relationship Id="rId27" Type="http://schemas.openxmlformats.org/officeDocument/2006/relationships/tags" Target="../tags/tag3653.xml"/></Relationships>
</file>

<file path=ppt/slides/_rels/slide142.xml.rels><?xml version="1.0" encoding="UTF-8" standalone="yes"?>
<Relationships xmlns="http://schemas.openxmlformats.org/package/2006/relationships"><Relationship Id="rId8" Type="http://schemas.openxmlformats.org/officeDocument/2006/relationships/tags" Target="../tags/tag3661.xml"/><Relationship Id="rId13" Type="http://schemas.openxmlformats.org/officeDocument/2006/relationships/tags" Target="../tags/tag3666.xml"/><Relationship Id="rId18" Type="http://schemas.openxmlformats.org/officeDocument/2006/relationships/tags" Target="../tags/tag3671.xml"/><Relationship Id="rId26" Type="http://schemas.openxmlformats.org/officeDocument/2006/relationships/slideLayout" Target="../slideLayouts/slideLayout7.xml"/><Relationship Id="rId3" Type="http://schemas.openxmlformats.org/officeDocument/2006/relationships/tags" Target="../tags/tag3656.xml"/><Relationship Id="rId21" Type="http://schemas.openxmlformats.org/officeDocument/2006/relationships/tags" Target="../tags/tag3674.xml"/><Relationship Id="rId7" Type="http://schemas.openxmlformats.org/officeDocument/2006/relationships/tags" Target="../tags/tag3660.xml"/><Relationship Id="rId12" Type="http://schemas.openxmlformats.org/officeDocument/2006/relationships/tags" Target="../tags/tag3665.xml"/><Relationship Id="rId17" Type="http://schemas.openxmlformats.org/officeDocument/2006/relationships/tags" Target="../tags/tag3670.xml"/><Relationship Id="rId25" Type="http://schemas.openxmlformats.org/officeDocument/2006/relationships/tags" Target="../tags/tag3678.xml"/><Relationship Id="rId2" Type="http://schemas.openxmlformats.org/officeDocument/2006/relationships/tags" Target="../tags/tag3655.xml"/><Relationship Id="rId16" Type="http://schemas.openxmlformats.org/officeDocument/2006/relationships/tags" Target="../tags/tag3669.xml"/><Relationship Id="rId20" Type="http://schemas.openxmlformats.org/officeDocument/2006/relationships/tags" Target="../tags/tag3673.xml"/><Relationship Id="rId1" Type="http://schemas.openxmlformats.org/officeDocument/2006/relationships/tags" Target="../tags/tag3654.xml"/><Relationship Id="rId6" Type="http://schemas.openxmlformats.org/officeDocument/2006/relationships/tags" Target="../tags/tag3659.xml"/><Relationship Id="rId11" Type="http://schemas.openxmlformats.org/officeDocument/2006/relationships/tags" Target="../tags/tag3664.xml"/><Relationship Id="rId24" Type="http://schemas.openxmlformats.org/officeDocument/2006/relationships/tags" Target="../tags/tag3677.xml"/><Relationship Id="rId5" Type="http://schemas.openxmlformats.org/officeDocument/2006/relationships/tags" Target="../tags/tag3658.xml"/><Relationship Id="rId15" Type="http://schemas.openxmlformats.org/officeDocument/2006/relationships/tags" Target="../tags/tag3668.xml"/><Relationship Id="rId23" Type="http://schemas.openxmlformats.org/officeDocument/2006/relationships/tags" Target="../tags/tag3676.xml"/><Relationship Id="rId10" Type="http://schemas.openxmlformats.org/officeDocument/2006/relationships/tags" Target="../tags/tag3663.xml"/><Relationship Id="rId19" Type="http://schemas.openxmlformats.org/officeDocument/2006/relationships/tags" Target="../tags/tag3672.xml"/><Relationship Id="rId4" Type="http://schemas.openxmlformats.org/officeDocument/2006/relationships/tags" Target="../tags/tag3657.xml"/><Relationship Id="rId9" Type="http://schemas.openxmlformats.org/officeDocument/2006/relationships/tags" Target="../tags/tag3662.xml"/><Relationship Id="rId14" Type="http://schemas.openxmlformats.org/officeDocument/2006/relationships/tags" Target="../tags/tag3667.xml"/><Relationship Id="rId22" Type="http://schemas.openxmlformats.org/officeDocument/2006/relationships/tags" Target="../tags/tag3675.xml"/></Relationships>
</file>

<file path=ppt/slides/_rels/slide143.xml.rels><?xml version="1.0" encoding="UTF-8" standalone="yes"?>
<Relationships xmlns="http://schemas.openxmlformats.org/package/2006/relationships"><Relationship Id="rId8" Type="http://schemas.openxmlformats.org/officeDocument/2006/relationships/tags" Target="../tags/tag3686.xml"/><Relationship Id="rId13" Type="http://schemas.openxmlformats.org/officeDocument/2006/relationships/tags" Target="../tags/tag3691.xml"/><Relationship Id="rId18" Type="http://schemas.openxmlformats.org/officeDocument/2006/relationships/tags" Target="../tags/tag3696.xml"/><Relationship Id="rId26" Type="http://schemas.openxmlformats.org/officeDocument/2006/relationships/tags" Target="../tags/tag3704.xml"/><Relationship Id="rId3" Type="http://schemas.openxmlformats.org/officeDocument/2006/relationships/tags" Target="../tags/tag3681.xml"/><Relationship Id="rId21" Type="http://schemas.openxmlformats.org/officeDocument/2006/relationships/tags" Target="../tags/tag3699.xml"/><Relationship Id="rId7" Type="http://schemas.openxmlformats.org/officeDocument/2006/relationships/tags" Target="../tags/tag3685.xml"/><Relationship Id="rId12" Type="http://schemas.openxmlformats.org/officeDocument/2006/relationships/tags" Target="../tags/tag3690.xml"/><Relationship Id="rId17" Type="http://schemas.openxmlformats.org/officeDocument/2006/relationships/tags" Target="../tags/tag3695.xml"/><Relationship Id="rId25" Type="http://schemas.openxmlformats.org/officeDocument/2006/relationships/tags" Target="../tags/tag3703.xml"/><Relationship Id="rId2" Type="http://schemas.openxmlformats.org/officeDocument/2006/relationships/tags" Target="../tags/tag3680.xml"/><Relationship Id="rId16" Type="http://schemas.openxmlformats.org/officeDocument/2006/relationships/tags" Target="../tags/tag3694.xml"/><Relationship Id="rId20" Type="http://schemas.openxmlformats.org/officeDocument/2006/relationships/tags" Target="../tags/tag3698.xml"/><Relationship Id="rId29" Type="http://schemas.openxmlformats.org/officeDocument/2006/relationships/slideLayout" Target="../slideLayouts/slideLayout7.xml"/><Relationship Id="rId1" Type="http://schemas.openxmlformats.org/officeDocument/2006/relationships/tags" Target="../tags/tag3679.xml"/><Relationship Id="rId6" Type="http://schemas.openxmlformats.org/officeDocument/2006/relationships/tags" Target="../tags/tag3684.xml"/><Relationship Id="rId11" Type="http://schemas.openxmlformats.org/officeDocument/2006/relationships/tags" Target="../tags/tag3689.xml"/><Relationship Id="rId24" Type="http://schemas.openxmlformats.org/officeDocument/2006/relationships/tags" Target="../tags/tag3702.xml"/><Relationship Id="rId5" Type="http://schemas.openxmlformats.org/officeDocument/2006/relationships/tags" Target="../tags/tag3683.xml"/><Relationship Id="rId15" Type="http://schemas.openxmlformats.org/officeDocument/2006/relationships/tags" Target="../tags/tag3693.xml"/><Relationship Id="rId23" Type="http://schemas.openxmlformats.org/officeDocument/2006/relationships/tags" Target="../tags/tag3701.xml"/><Relationship Id="rId28" Type="http://schemas.openxmlformats.org/officeDocument/2006/relationships/tags" Target="../tags/tag3706.xml"/><Relationship Id="rId10" Type="http://schemas.openxmlformats.org/officeDocument/2006/relationships/tags" Target="../tags/tag3688.xml"/><Relationship Id="rId19" Type="http://schemas.openxmlformats.org/officeDocument/2006/relationships/tags" Target="../tags/tag3697.xml"/><Relationship Id="rId4" Type="http://schemas.openxmlformats.org/officeDocument/2006/relationships/tags" Target="../tags/tag3682.xml"/><Relationship Id="rId9" Type="http://schemas.openxmlformats.org/officeDocument/2006/relationships/tags" Target="../tags/tag3687.xml"/><Relationship Id="rId14" Type="http://schemas.openxmlformats.org/officeDocument/2006/relationships/tags" Target="../tags/tag3692.xml"/><Relationship Id="rId22" Type="http://schemas.openxmlformats.org/officeDocument/2006/relationships/tags" Target="../tags/tag3700.xml"/><Relationship Id="rId27" Type="http://schemas.openxmlformats.org/officeDocument/2006/relationships/tags" Target="../tags/tag3705.xml"/><Relationship Id="rId30" Type="http://schemas.openxmlformats.org/officeDocument/2006/relationships/notesSlide" Target="../notesSlides/notesSlide111.xml"/></Relationships>
</file>

<file path=ppt/slides/_rels/slide144.xml.rels><?xml version="1.0" encoding="UTF-8" standalone="yes"?>
<Relationships xmlns="http://schemas.openxmlformats.org/package/2006/relationships"><Relationship Id="rId8" Type="http://schemas.openxmlformats.org/officeDocument/2006/relationships/tags" Target="../tags/tag3714.xml"/><Relationship Id="rId13" Type="http://schemas.openxmlformats.org/officeDocument/2006/relationships/tags" Target="../tags/tag3719.xml"/><Relationship Id="rId18" Type="http://schemas.openxmlformats.org/officeDocument/2006/relationships/tags" Target="../tags/tag3724.xml"/><Relationship Id="rId26" Type="http://schemas.openxmlformats.org/officeDocument/2006/relationships/tags" Target="../tags/tag3732.xml"/><Relationship Id="rId3" Type="http://schemas.openxmlformats.org/officeDocument/2006/relationships/tags" Target="../tags/tag3709.xml"/><Relationship Id="rId21" Type="http://schemas.openxmlformats.org/officeDocument/2006/relationships/tags" Target="../tags/tag3727.xml"/><Relationship Id="rId7" Type="http://schemas.openxmlformats.org/officeDocument/2006/relationships/tags" Target="../tags/tag3713.xml"/><Relationship Id="rId12" Type="http://schemas.openxmlformats.org/officeDocument/2006/relationships/tags" Target="../tags/tag3718.xml"/><Relationship Id="rId17" Type="http://schemas.openxmlformats.org/officeDocument/2006/relationships/tags" Target="../tags/tag3723.xml"/><Relationship Id="rId25" Type="http://schemas.openxmlformats.org/officeDocument/2006/relationships/tags" Target="../tags/tag3731.xml"/><Relationship Id="rId2" Type="http://schemas.openxmlformats.org/officeDocument/2006/relationships/tags" Target="../tags/tag3708.xml"/><Relationship Id="rId16" Type="http://schemas.openxmlformats.org/officeDocument/2006/relationships/tags" Target="../tags/tag3722.xml"/><Relationship Id="rId20" Type="http://schemas.openxmlformats.org/officeDocument/2006/relationships/tags" Target="../tags/tag3726.xml"/><Relationship Id="rId29" Type="http://schemas.openxmlformats.org/officeDocument/2006/relationships/tags" Target="../tags/tag3735.xml"/><Relationship Id="rId1" Type="http://schemas.openxmlformats.org/officeDocument/2006/relationships/tags" Target="../tags/tag3707.xml"/><Relationship Id="rId6" Type="http://schemas.openxmlformats.org/officeDocument/2006/relationships/tags" Target="../tags/tag3712.xml"/><Relationship Id="rId11" Type="http://schemas.openxmlformats.org/officeDocument/2006/relationships/tags" Target="../tags/tag3717.xml"/><Relationship Id="rId24" Type="http://schemas.openxmlformats.org/officeDocument/2006/relationships/tags" Target="../tags/tag3730.xml"/><Relationship Id="rId32" Type="http://schemas.openxmlformats.org/officeDocument/2006/relationships/notesSlide" Target="../notesSlides/notesSlide112.xml"/><Relationship Id="rId5" Type="http://schemas.openxmlformats.org/officeDocument/2006/relationships/tags" Target="../tags/tag3711.xml"/><Relationship Id="rId15" Type="http://schemas.openxmlformats.org/officeDocument/2006/relationships/tags" Target="../tags/tag3721.xml"/><Relationship Id="rId23" Type="http://schemas.openxmlformats.org/officeDocument/2006/relationships/tags" Target="../tags/tag3729.xml"/><Relationship Id="rId28" Type="http://schemas.openxmlformats.org/officeDocument/2006/relationships/tags" Target="../tags/tag3734.xml"/><Relationship Id="rId10" Type="http://schemas.openxmlformats.org/officeDocument/2006/relationships/tags" Target="../tags/tag3716.xml"/><Relationship Id="rId19" Type="http://schemas.openxmlformats.org/officeDocument/2006/relationships/tags" Target="../tags/tag3725.xml"/><Relationship Id="rId31" Type="http://schemas.openxmlformats.org/officeDocument/2006/relationships/slideLayout" Target="../slideLayouts/slideLayout7.xml"/><Relationship Id="rId4" Type="http://schemas.openxmlformats.org/officeDocument/2006/relationships/tags" Target="../tags/tag3710.xml"/><Relationship Id="rId9" Type="http://schemas.openxmlformats.org/officeDocument/2006/relationships/tags" Target="../tags/tag3715.xml"/><Relationship Id="rId14" Type="http://schemas.openxmlformats.org/officeDocument/2006/relationships/tags" Target="../tags/tag3720.xml"/><Relationship Id="rId22" Type="http://schemas.openxmlformats.org/officeDocument/2006/relationships/tags" Target="../tags/tag3728.xml"/><Relationship Id="rId27" Type="http://schemas.openxmlformats.org/officeDocument/2006/relationships/tags" Target="../tags/tag3733.xml"/><Relationship Id="rId30" Type="http://schemas.openxmlformats.org/officeDocument/2006/relationships/tags" Target="../tags/tag3736.xml"/></Relationships>
</file>

<file path=ppt/slides/_rels/slide145.xml.rels><?xml version="1.0" encoding="UTF-8" standalone="yes"?>
<Relationships xmlns="http://schemas.openxmlformats.org/package/2006/relationships"><Relationship Id="rId13" Type="http://schemas.openxmlformats.org/officeDocument/2006/relationships/tags" Target="../tags/tag3749.xml"/><Relationship Id="rId18" Type="http://schemas.openxmlformats.org/officeDocument/2006/relationships/tags" Target="../tags/tag3754.xml"/><Relationship Id="rId26" Type="http://schemas.openxmlformats.org/officeDocument/2006/relationships/tags" Target="../tags/tag3762.xml"/><Relationship Id="rId39" Type="http://schemas.openxmlformats.org/officeDocument/2006/relationships/tags" Target="../tags/tag3775.xml"/><Relationship Id="rId21" Type="http://schemas.openxmlformats.org/officeDocument/2006/relationships/tags" Target="../tags/tag3757.xml"/><Relationship Id="rId34" Type="http://schemas.openxmlformats.org/officeDocument/2006/relationships/tags" Target="../tags/tag3770.xml"/><Relationship Id="rId42" Type="http://schemas.openxmlformats.org/officeDocument/2006/relationships/tags" Target="../tags/tag3778.xml"/><Relationship Id="rId47" Type="http://schemas.openxmlformats.org/officeDocument/2006/relationships/tags" Target="../tags/tag3783.xml"/><Relationship Id="rId50" Type="http://schemas.openxmlformats.org/officeDocument/2006/relationships/tags" Target="../tags/tag3786.xml"/><Relationship Id="rId55" Type="http://schemas.openxmlformats.org/officeDocument/2006/relationships/tags" Target="../tags/tag3791.xml"/><Relationship Id="rId7" Type="http://schemas.openxmlformats.org/officeDocument/2006/relationships/tags" Target="../tags/tag3743.xml"/><Relationship Id="rId12" Type="http://schemas.openxmlformats.org/officeDocument/2006/relationships/tags" Target="../tags/tag3748.xml"/><Relationship Id="rId17" Type="http://schemas.openxmlformats.org/officeDocument/2006/relationships/tags" Target="../tags/tag3753.xml"/><Relationship Id="rId25" Type="http://schemas.openxmlformats.org/officeDocument/2006/relationships/tags" Target="../tags/tag3761.xml"/><Relationship Id="rId33" Type="http://schemas.openxmlformats.org/officeDocument/2006/relationships/tags" Target="../tags/tag3769.xml"/><Relationship Id="rId38" Type="http://schemas.openxmlformats.org/officeDocument/2006/relationships/tags" Target="../tags/tag3774.xml"/><Relationship Id="rId46" Type="http://schemas.openxmlformats.org/officeDocument/2006/relationships/tags" Target="../tags/tag3782.xml"/><Relationship Id="rId59" Type="http://schemas.openxmlformats.org/officeDocument/2006/relationships/slideLayout" Target="../slideLayouts/slideLayout7.xml"/><Relationship Id="rId2" Type="http://schemas.openxmlformats.org/officeDocument/2006/relationships/tags" Target="../tags/tag3738.xml"/><Relationship Id="rId16" Type="http://schemas.openxmlformats.org/officeDocument/2006/relationships/tags" Target="../tags/tag3752.xml"/><Relationship Id="rId20" Type="http://schemas.openxmlformats.org/officeDocument/2006/relationships/tags" Target="../tags/tag3756.xml"/><Relationship Id="rId29" Type="http://schemas.openxmlformats.org/officeDocument/2006/relationships/tags" Target="../tags/tag3765.xml"/><Relationship Id="rId41" Type="http://schemas.openxmlformats.org/officeDocument/2006/relationships/tags" Target="../tags/tag3777.xml"/><Relationship Id="rId54" Type="http://schemas.openxmlformats.org/officeDocument/2006/relationships/tags" Target="../tags/tag3790.xml"/><Relationship Id="rId1" Type="http://schemas.openxmlformats.org/officeDocument/2006/relationships/tags" Target="../tags/tag3737.xml"/><Relationship Id="rId6" Type="http://schemas.openxmlformats.org/officeDocument/2006/relationships/tags" Target="../tags/tag3742.xml"/><Relationship Id="rId11" Type="http://schemas.openxmlformats.org/officeDocument/2006/relationships/tags" Target="../tags/tag3747.xml"/><Relationship Id="rId24" Type="http://schemas.openxmlformats.org/officeDocument/2006/relationships/tags" Target="../tags/tag3760.xml"/><Relationship Id="rId32" Type="http://schemas.openxmlformats.org/officeDocument/2006/relationships/tags" Target="../tags/tag3768.xml"/><Relationship Id="rId37" Type="http://schemas.openxmlformats.org/officeDocument/2006/relationships/tags" Target="../tags/tag3773.xml"/><Relationship Id="rId40" Type="http://schemas.openxmlformats.org/officeDocument/2006/relationships/tags" Target="../tags/tag3776.xml"/><Relationship Id="rId45" Type="http://schemas.openxmlformats.org/officeDocument/2006/relationships/tags" Target="../tags/tag3781.xml"/><Relationship Id="rId53" Type="http://schemas.openxmlformats.org/officeDocument/2006/relationships/tags" Target="../tags/tag3789.xml"/><Relationship Id="rId58" Type="http://schemas.openxmlformats.org/officeDocument/2006/relationships/tags" Target="../tags/tag3794.xml"/><Relationship Id="rId5" Type="http://schemas.openxmlformats.org/officeDocument/2006/relationships/tags" Target="../tags/tag3741.xml"/><Relationship Id="rId15" Type="http://schemas.openxmlformats.org/officeDocument/2006/relationships/tags" Target="../tags/tag3751.xml"/><Relationship Id="rId23" Type="http://schemas.openxmlformats.org/officeDocument/2006/relationships/tags" Target="../tags/tag3759.xml"/><Relationship Id="rId28" Type="http://schemas.openxmlformats.org/officeDocument/2006/relationships/tags" Target="../tags/tag3764.xml"/><Relationship Id="rId36" Type="http://schemas.openxmlformats.org/officeDocument/2006/relationships/tags" Target="../tags/tag3772.xml"/><Relationship Id="rId49" Type="http://schemas.openxmlformats.org/officeDocument/2006/relationships/tags" Target="../tags/tag3785.xml"/><Relationship Id="rId57" Type="http://schemas.openxmlformats.org/officeDocument/2006/relationships/tags" Target="../tags/tag3793.xml"/><Relationship Id="rId10" Type="http://schemas.openxmlformats.org/officeDocument/2006/relationships/tags" Target="../tags/tag3746.xml"/><Relationship Id="rId19" Type="http://schemas.openxmlformats.org/officeDocument/2006/relationships/tags" Target="../tags/tag3755.xml"/><Relationship Id="rId31" Type="http://schemas.openxmlformats.org/officeDocument/2006/relationships/tags" Target="../tags/tag3767.xml"/><Relationship Id="rId44" Type="http://schemas.openxmlformats.org/officeDocument/2006/relationships/tags" Target="../tags/tag3780.xml"/><Relationship Id="rId52" Type="http://schemas.openxmlformats.org/officeDocument/2006/relationships/tags" Target="../tags/tag3788.xml"/><Relationship Id="rId60" Type="http://schemas.openxmlformats.org/officeDocument/2006/relationships/notesSlide" Target="../notesSlides/notesSlide113.xml"/><Relationship Id="rId4" Type="http://schemas.openxmlformats.org/officeDocument/2006/relationships/tags" Target="../tags/tag3740.xml"/><Relationship Id="rId9" Type="http://schemas.openxmlformats.org/officeDocument/2006/relationships/tags" Target="../tags/tag3745.xml"/><Relationship Id="rId14" Type="http://schemas.openxmlformats.org/officeDocument/2006/relationships/tags" Target="../tags/tag3750.xml"/><Relationship Id="rId22" Type="http://schemas.openxmlformats.org/officeDocument/2006/relationships/tags" Target="../tags/tag3758.xml"/><Relationship Id="rId27" Type="http://schemas.openxmlformats.org/officeDocument/2006/relationships/tags" Target="../tags/tag3763.xml"/><Relationship Id="rId30" Type="http://schemas.openxmlformats.org/officeDocument/2006/relationships/tags" Target="../tags/tag3766.xml"/><Relationship Id="rId35" Type="http://schemas.openxmlformats.org/officeDocument/2006/relationships/tags" Target="../tags/tag3771.xml"/><Relationship Id="rId43" Type="http://schemas.openxmlformats.org/officeDocument/2006/relationships/tags" Target="../tags/tag3779.xml"/><Relationship Id="rId48" Type="http://schemas.openxmlformats.org/officeDocument/2006/relationships/tags" Target="../tags/tag3784.xml"/><Relationship Id="rId56" Type="http://schemas.openxmlformats.org/officeDocument/2006/relationships/tags" Target="../tags/tag3792.xml"/><Relationship Id="rId8" Type="http://schemas.openxmlformats.org/officeDocument/2006/relationships/tags" Target="../tags/tag3744.xml"/><Relationship Id="rId51" Type="http://schemas.openxmlformats.org/officeDocument/2006/relationships/tags" Target="../tags/tag3787.xml"/><Relationship Id="rId3" Type="http://schemas.openxmlformats.org/officeDocument/2006/relationships/tags" Target="../tags/tag3739.xml"/></Relationships>
</file>

<file path=ppt/slides/_rels/slide146.xml.rels><?xml version="1.0" encoding="UTF-8" standalone="yes"?>
<Relationships xmlns="http://schemas.openxmlformats.org/package/2006/relationships"><Relationship Id="rId8" Type="http://schemas.openxmlformats.org/officeDocument/2006/relationships/tags" Target="../tags/tag3802.xml"/><Relationship Id="rId13" Type="http://schemas.openxmlformats.org/officeDocument/2006/relationships/tags" Target="../tags/tag3807.xml"/><Relationship Id="rId18" Type="http://schemas.openxmlformats.org/officeDocument/2006/relationships/tags" Target="../tags/tag3812.xml"/><Relationship Id="rId3" Type="http://schemas.openxmlformats.org/officeDocument/2006/relationships/tags" Target="../tags/tag3797.xml"/><Relationship Id="rId7" Type="http://schemas.openxmlformats.org/officeDocument/2006/relationships/tags" Target="../tags/tag3801.xml"/><Relationship Id="rId12" Type="http://schemas.openxmlformats.org/officeDocument/2006/relationships/tags" Target="../tags/tag3806.xml"/><Relationship Id="rId17" Type="http://schemas.openxmlformats.org/officeDocument/2006/relationships/tags" Target="../tags/tag3811.xml"/><Relationship Id="rId2" Type="http://schemas.openxmlformats.org/officeDocument/2006/relationships/tags" Target="../tags/tag3796.xml"/><Relationship Id="rId16" Type="http://schemas.openxmlformats.org/officeDocument/2006/relationships/tags" Target="../tags/tag3810.xml"/><Relationship Id="rId20" Type="http://schemas.openxmlformats.org/officeDocument/2006/relationships/notesSlide" Target="../notesSlides/notesSlide114.xml"/><Relationship Id="rId1" Type="http://schemas.openxmlformats.org/officeDocument/2006/relationships/tags" Target="../tags/tag3795.xml"/><Relationship Id="rId6" Type="http://schemas.openxmlformats.org/officeDocument/2006/relationships/tags" Target="../tags/tag3800.xml"/><Relationship Id="rId11" Type="http://schemas.openxmlformats.org/officeDocument/2006/relationships/tags" Target="../tags/tag3805.xml"/><Relationship Id="rId5" Type="http://schemas.openxmlformats.org/officeDocument/2006/relationships/tags" Target="../tags/tag3799.xml"/><Relationship Id="rId15" Type="http://schemas.openxmlformats.org/officeDocument/2006/relationships/tags" Target="../tags/tag3809.xml"/><Relationship Id="rId10" Type="http://schemas.openxmlformats.org/officeDocument/2006/relationships/tags" Target="../tags/tag3804.xml"/><Relationship Id="rId19" Type="http://schemas.openxmlformats.org/officeDocument/2006/relationships/slideLayout" Target="../slideLayouts/slideLayout7.xml"/><Relationship Id="rId4" Type="http://schemas.openxmlformats.org/officeDocument/2006/relationships/tags" Target="../tags/tag3798.xml"/><Relationship Id="rId9" Type="http://schemas.openxmlformats.org/officeDocument/2006/relationships/tags" Target="../tags/tag3803.xml"/><Relationship Id="rId14" Type="http://schemas.openxmlformats.org/officeDocument/2006/relationships/tags" Target="../tags/tag3808.xml"/></Relationships>
</file>

<file path=ppt/slides/_rels/slide147.xml.rels><?xml version="1.0" encoding="UTF-8" standalone="yes"?>
<Relationships xmlns="http://schemas.openxmlformats.org/package/2006/relationships"><Relationship Id="rId8" Type="http://schemas.openxmlformats.org/officeDocument/2006/relationships/tags" Target="../tags/tag3820.xml"/><Relationship Id="rId13" Type="http://schemas.openxmlformats.org/officeDocument/2006/relationships/tags" Target="../tags/tag3825.xml"/><Relationship Id="rId18" Type="http://schemas.openxmlformats.org/officeDocument/2006/relationships/tags" Target="../tags/tag3830.xml"/><Relationship Id="rId26" Type="http://schemas.openxmlformats.org/officeDocument/2006/relationships/tags" Target="../tags/tag3838.xml"/><Relationship Id="rId3" Type="http://schemas.openxmlformats.org/officeDocument/2006/relationships/tags" Target="../tags/tag3815.xml"/><Relationship Id="rId21" Type="http://schemas.openxmlformats.org/officeDocument/2006/relationships/tags" Target="../tags/tag3833.xml"/><Relationship Id="rId7" Type="http://schemas.openxmlformats.org/officeDocument/2006/relationships/tags" Target="../tags/tag3819.xml"/><Relationship Id="rId12" Type="http://schemas.openxmlformats.org/officeDocument/2006/relationships/tags" Target="../tags/tag3824.xml"/><Relationship Id="rId17" Type="http://schemas.openxmlformats.org/officeDocument/2006/relationships/tags" Target="../tags/tag3829.xml"/><Relationship Id="rId25" Type="http://schemas.openxmlformats.org/officeDocument/2006/relationships/tags" Target="../tags/tag3837.xml"/><Relationship Id="rId2" Type="http://schemas.openxmlformats.org/officeDocument/2006/relationships/tags" Target="../tags/tag3814.xml"/><Relationship Id="rId16" Type="http://schemas.openxmlformats.org/officeDocument/2006/relationships/tags" Target="../tags/tag3828.xml"/><Relationship Id="rId20" Type="http://schemas.openxmlformats.org/officeDocument/2006/relationships/tags" Target="../tags/tag3832.xml"/><Relationship Id="rId1" Type="http://schemas.openxmlformats.org/officeDocument/2006/relationships/tags" Target="../tags/tag3813.xml"/><Relationship Id="rId6" Type="http://schemas.openxmlformats.org/officeDocument/2006/relationships/tags" Target="../tags/tag3818.xml"/><Relationship Id="rId11" Type="http://schemas.openxmlformats.org/officeDocument/2006/relationships/tags" Target="../tags/tag3823.xml"/><Relationship Id="rId24" Type="http://schemas.openxmlformats.org/officeDocument/2006/relationships/tags" Target="../tags/tag3836.xml"/><Relationship Id="rId5" Type="http://schemas.openxmlformats.org/officeDocument/2006/relationships/tags" Target="../tags/tag3817.xml"/><Relationship Id="rId15" Type="http://schemas.openxmlformats.org/officeDocument/2006/relationships/tags" Target="../tags/tag3827.xml"/><Relationship Id="rId23" Type="http://schemas.openxmlformats.org/officeDocument/2006/relationships/tags" Target="../tags/tag3835.xml"/><Relationship Id="rId28" Type="http://schemas.openxmlformats.org/officeDocument/2006/relationships/notesSlide" Target="../notesSlides/notesSlide115.xml"/><Relationship Id="rId10" Type="http://schemas.openxmlformats.org/officeDocument/2006/relationships/tags" Target="../tags/tag3822.xml"/><Relationship Id="rId19" Type="http://schemas.openxmlformats.org/officeDocument/2006/relationships/tags" Target="../tags/tag3831.xml"/><Relationship Id="rId4" Type="http://schemas.openxmlformats.org/officeDocument/2006/relationships/tags" Target="../tags/tag3816.xml"/><Relationship Id="rId9" Type="http://schemas.openxmlformats.org/officeDocument/2006/relationships/tags" Target="../tags/tag3821.xml"/><Relationship Id="rId14" Type="http://schemas.openxmlformats.org/officeDocument/2006/relationships/tags" Target="../tags/tag3826.xml"/><Relationship Id="rId22" Type="http://schemas.openxmlformats.org/officeDocument/2006/relationships/tags" Target="../tags/tag3834.xml"/><Relationship Id="rId27" Type="http://schemas.openxmlformats.org/officeDocument/2006/relationships/slideLayout" Target="../slideLayouts/slideLayout7.xml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839.xml"/></Relationships>
</file>

<file path=ppt/slides/_rels/slide149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17.xml"/><Relationship Id="rId3" Type="http://schemas.openxmlformats.org/officeDocument/2006/relationships/tags" Target="../tags/tag3842.xml"/><Relationship Id="rId7" Type="http://schemas.openxmlformats.org/officeDocument/2006/relationships/slideLayout" Target="../slideLayouts/slideLayout7.xml"/><Relationship Id="rId2" Type="http://schemas.openxmlformats.org/officeDocument/2006/relationships/tags" Target="../tags/tag3841.xml"/><Relationship Id="rId1" Type="http://schemas.openxmlformats.org/officeDocument/2006/relationships/tags" Target="../tags/tag3840.xml"/><Relationship Id="rId6" Type="http://schemas.openxmlformats.org/officeDocument/2006/relationships/tags" Target="../tags/tag3845.xml"/><Relationship Id="rId5" Type="http://schemas.openxmlformats.org/officeDocument/2006/relationships/tags" Target="../tags/tag3844.xml"/><Relationship Id="rId4" Type="http://schemas.openxmlformats.org/officeDocument/2006/relationships/tags" Target="../tags/tag3843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tags" Target="../tags/tag88.xml"/><Relationship Id="rId7" Type="http://schemas.openxmlformats.org/officeDocument/2006/relationships/slideLayout" Target="../slideLayouts/slideLayout7.xml"/><Relationship Id="rId2" Type="http://schemas.openxmlformats.org/officeDocument/2006/relationships/tags" Target="../tags/tag87.xml"/><Relationship Id="rId1" Type="http://schemas.openxmlformats.org/officeDocument/2006/relationships/tags" Target="../tags/tag86.xml"/><Relationship Id="rId6" Type="http://schemas.openxmlformats.org/officeDocument/2006/relationships/tags" Target="../tags/tag91.xml"/><Relationship Id="rId5" Type="http://schemas.openxmlformats.org/officeDocument/2006/relationships/tags" Target="../tags/tag90.xml"/><Relationship Id="rId4" Type="http://schemas.openxmlformats.org/officeDocument/2006/relationships/tags" Target="../tags/tag89.xml"/></Relationships>
</file>

<file path=ppt/slides/_rels/slide150.xml.rels><?xml version="1.0" encoding="UTF-8" standalone="yes"?>
<Relationships xmlns="http://schemas.openxmlformats.org/package/2006/relationships"><Relationship Id="rId8" Type="http://schemas.openxmlformats.org/officeDocument/2006/relationships/tags" Target="../tags/tag3853.xml"/><Relationship Id="rId13" Type="http://schemas.openxmlformats.org/officeDocument/2006/relationships/tags" Target="../tags/tag3858.xml"/><Relationship Id="rId18" Type="http://schemas.openxmlformats.org/officeDocument/2006/relationships/tags" Target="../tags/tag3863.xml"/><Relationship Id="rId26" Type="http://schemas.openxmlformats.org/officeDocument/2006/relationships/tags" Target="../tags/tag3871.xml"/><Relationship Id="rId3" Type="http://schemas.openxmlformats.org/officeDocument/2006/relationships/tags" Target="../tags/tag3848.xml"/><Relationship Id="rId21" Type="http://schemas.openxmlformats.org/officeDocument/2006/relationships/tags" Target="../tags/tag3866.xml"/><Relationship Id="rId7" Type="http://schemas.openxmlformats.org/officeDocument/2006/relationships/tags" Target="../tags/tag3852.xml"/><Relationship Id="rId12" Type="http://schemas.openxmlformats.org/officeDocument/2006/relationships/tags" Target="../tags/tag3857.xml"/><Relationship Id="rId17" Type="http://schemas.openxmlformats.org/officeDocument/2006/relationships/tags" Target="../tags/tag3862.xml"/><Relationship Id="rId25" Type="http://schemas.openxmlformats.org/officeDocument/2006/relationships/tags" Target="../tags/tag3870.xml"/><Relationship Id="rId2" Type="http://schemas.openxmlformats.org/officeDocument/2006/relationships/tags" Target="../tags/tag3847.xml"/><Relationship Id="rId16" Type="http://schemas.openxmlformats.org/officeDocument/2006/relationships/tags" Target="../tags/tag3861.xml"/><Relationship Id="rId20" Type="http://schemas.openxmlformats.org/officeDocument/2006/relationships/tags" Target="../tags/tag3865.xml"/><Relationship Id="rId1" Type="http://schemas.openxmlformats.org/officeDocument/2006/relationships/tags" Target="../tags/tag3846.xml"/><Relationship Id="rId6" Type="http://schemas.openxmlformats.org/officeDocument/2006/relationships/tags" Target="../tags/tag3851.xml"/><Relationship Id="rId11" Type="http://schemas.openxmlformats.org/officeDocument/2006/relationships/tags" Target="../tags/tag3856.xml"/><Relationship Id="rId24" Type="http://schemas.openxmlformats.org/officeDocument/2006/relationships/tags" Target="../tags/tag3869.xml"/><Relationship Id="rId5" Type="http://schemas.openxmlformats.org/officeDocument/2006/relationships/tags" Target="../tags/tag3850.xml"/><Relationship Id="rId15" Type="http://schemas.openxmlformats.org/officeDocument/2006/relationships/tags" Target="../tags/tag3860.xml"/><Relationship Id="rId23" Type="http://schemas.openxmlformats.org/officeDocument/2006/relationships/tags" Target="../tags/tag3868.xml"/><Relationship Id="rId28" Type="http://schemas.openxmlformats.org/officeDocument/2006/relationships/notesSlide" Target="../notesSlides/notesSlide118.xml"/><Relationship Id="rId10" Type="http://schemas.openxmlformats.org/officeDocument/2006/relationships/tags" Target="../tags/tag3855.xml"/><Relationship Id="rId19" Type="http://schemas.openxmlformats.org/officeDocument/2006/relationships/tags" Target="../tags/tag3864.xml"/><Relationship Id="rId4" Type="http://schemas.openxmlformats.org/officeDocument/2006/relationships/tags" Target="../tags/tag3849.xml"/><Relationship Id="rId9" Type="http://schemas.openxmlformats.org/officeDocument/2006/relationships/tags" Target="../tags/tag3854.xml"/><Relationship Id="rId14" Type="http://schemas.openxmlformats.org/officeDocument/2006/relationships/tags" Target="../tags/tag3859.xml"/><Relationship Id="rId22" Type="http://schemas.openxmlformats.org/officeDocument/2006/relationships/tags" Target="../tags/tag3867.xml"/><Relationship Id="rId27" Type="http://schemas.openxmlformats.org/officeDocument/2006/relationships/slideLayout" Target="../slideLayouts/slideLayout7.xml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tags" Target="../tags/tag3874.xml"/><Relationship Id="rId2" Type="http://schemas.openxmlformats.org/officeDocument/2006/relationships/tags" Target="../tags/tag3873.xml"/><Relationship Id="rId1" Type="http://schemas.openxmlformats.org/officeDocument/2006/relationships/tags" Target="../tags/tag3872.xml"/><Relationship Id="rId6" Type="http://schemas.openxmlformats.org/officeDocument/2006/relationships/notesSlide" Target="../notesSlides/notesSlide119.xml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3875.xml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tags" Target="../tags/tag3878.xml"/><Relationship Id="rId7" Type="http://schemas.openxmlformats.org/officeDocument/2006/relationships/notesSlide" Target="../notesSlides/notesSlide120.xml"/><Relationship Id="rId2" Type="http://schemas.openxmlformats.org/officeDocument/2006/relationships/tags" Target="../tags/tag3877.xml"/><Relationship Id="rId1" Type="http://schemas.openxmlformats.org/officeDocument/2006/relationships/tags" Target="../tags/tag3876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3880.xml"/><Relationship Id="rId4" Type="http://schemas.openxmlformats.org/officeDocument/2006/relationships/tags" Target="../tags/tag3879.xml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881.xml"/></Relationships>
</file>

<file path=ppt/slides/_rels/slide154.xml.rels><?xml version="1.0" encoding="UTF-8" standalone="yes"?>
<Relationships xmlns="http://schemas.openxmlformats.org/package/2006/relationships"><Relationship Id="rId8" Type="http://schemas.openxmlformats.org/officeDocument/2006/relationships/tags" Target="../tags/tag3889.xml"/><Relationship Id="rId13" Type="http://schemas.openxmlformats.org/officeDocument/2006/relationships/tags" Target="../tags/tag3894.xml"/><Relationship Id="rId18" Type="http://schemas.openxmlformats.org/officeDocument/2006/relationships/tags" Target="../tags/tag3899.xml"/><Relationship Id="rId26" Type="http://schemas.openxmlformats.org/officeDocument/2006/relationships/tags" Target="../tags/tag3907.xml"/><Relationship Id="rId3" Type="http://schemas.openxmlformats.org/officeDocument/2006/relationships/tags" Target="../tags/tag3884.xml"/><Relationship Id="rId21" Type="http://schemas.openxmlformats.org/officeDocument/2006/relationships/tags" Target="../tags/tag3902.xml"/><Relationship Id="rId34" Type="http://schemas.openxmlformats.org/officeDocument/2006/relationships/tags" Target="../tags/tag3915.xml"/><Relationship Id="rId7" Type="http://schemas.openxmlformats.org/officeDocument/2006/relationships/tags" Target="../tags/tag3888.xml"/><Relationship Id="rId12" Type="http://schemas.openxmlformats.org/officeDocument/2006/relationships/tags" Target="../tags/tag3893.xml"/><Relationship Id="rId17" Type="http://schemas.openxmlformats.org/officeDocument/2006/relationships/tags" Target="../tags/tag3898.xml"/><Relationship Id="rId25" Type="http://schemas.openxmlformats.org/officeDocument/2006/relationships/tags" Target="../tags/tag3906.xml"/><Relationship Id="rId33" Type="http://schemas.openxmlformats.org/officeDocument/2006/relationships/tags" Target="../tags/tag3914.xml"/><Relationship Id="rId38" Type="http://schemas.openxmlformats.org/officeDocument/2006/relationships/notesSlide" Target="../notesSlides/notesSlide122.xml"/><Relationship Id="rId2" Type="http://schemas.openxmlformats.org/officeDocument/2006/relationships/tags" Target="../tags/tag3883.xml"/><Relationship Id="rId16" Type="http://schemas.openxmlformats.org/officeDocument/2006/relationships/tags" Target="../tags/tag3897.xml"/><Relationship Id="rId20" Type="http://schemas.openxmlformats.org/officeDocument/2006/relationships/tags" Target="../tags/tag3901.xml"/><Relationship Id="rId29" Type="http://schemas.openxmlformats.org/officeDocument/2006/relationships/tags" Target="../tags/tag3910.xml"/><Relationship Id="rId1" Type="http://schemas.openxmlformats.org/officeDocument/2006/relationships/tags" Target="../tags/tag3882.xml"/><Relationship Id="rId6" Type="http://schemas.openxmlformats.org/officeDocument/2006/relationships/tags" Target="../tags/tag3887.xml"/><Relationship Id="rId11" Type="http://schemas.openxmlformats.org/officeDocument/2006/relationships/tags" Target="../tags/tag3892.xml"/><Relationship Id="rId24" Type="http://schemas.openxmlformats.org/officeDocument/2006/relationships/tags" Target="../tags/tag3905.xml"/><Relationship Id="rId32" Type="http://schemas.openxmlformats.org/officeDocument/2006/relationships/tags" Target="../tags/tag3913.xml"/><Relationship Id="rId37" Type="http://schemas.openxmlformats.org/officeDocument/2006/relationships/slideLayout" Target="../slideLayouts/slideLayout7.xml"/><Relationship Id="rId5" Type="http://schemas.openxmlformats.org/officeDocument/2006/relationships/tags" Target="../tags/tag3886.xml"/><Relationship Id="rId15" Type="http://schemas.openxmlformats.org/officeDocument/2006/relationships/tags" Target="../tags/tag3896.xml"/><Relationship Id="rId23" Type="http://schemas.openxmlformats.org/officeDocument/2006/relationships/tags" Target="../tags/tag3904.xml"/><Relationship Id="rId28" Type="http://schemas.openxmlformats.org/officeDocument/2006/relationships/tags" Target="../tags/tag3909.xml"/><Relationship Id="rId36" Type="http://schemas.openxmlformats.org/officeDocument/2006/relationships/tags" Target="../tags/tag3917.xml"/><Relationship Id="rId10" Type="http://schemas.openxmlformats.org/officeDocument/2006/relationships/tags" Target="../tags/tag3891.xml"/><Relationship Id="rId19" Type="http://schemas.openxmlformats.org/officeDocument/2006/relationships/tags" Target="../tags/tag3900.xml"/><Relationship Id="rId31" Type="http://schemas.openxmlformats.org/officeDocument/2006/relationships/tags" Target="../tags/tag3912.xml"/><Relationship Id="rId4" Type="http://schemas.openxmlformats.org/officeDocument/2006/relationships/tags" Target="../tags/tag3885.xml"/><Relationship Id="rId9" Type="http://schemas.openxmlformats.org/officeDocument/2006/relationships/tags" Target="../tags/tag3890.xml"/><Relationship Id="rId14" Type="http://schemas.openxmlformats.org/officeDocument/2006/relationships/tags" Target="../tags/tag3895.xml"/><Relationship Id="rId22" Type="http://schemas.openxmlformats.org/officeDocument/2006/relationships/tags" Target="../tags/tag3903.xml"/><Relationship Id="rId27" Type="http://schemas.openxmlformats.org/officeDocument/2006/relationships/tags" Target="../tags/tag3908.xml"/><Relationship Id="rId30" Type="http://schemas.openxmlformats.org/officeDocument/2006/relationships/tags" Target="../tags/tag3911.xml"/><Relationship Id="rId35" Type="http://schemas.openxmlformats.org/officeDocument/2006/relationships/tags" Target="../tags/tag3916.xml"/></Relationships>
</file>

<file path=ppt/slides/_rels/slide155.xml.rels><?xml version="1.0" encoding="UTF-8" standalone="yes"?>
<Relationships xmlns="http://schemas.openxmlformats.org/package/2006/relationships"><Relationship Id="rId8" Type="http://schemas.openxmlformats.org/officeDocument/2006/relationships/tags" Target="../tags/tag3925.xml"/><Relationship Id="rId13" Type="http://schemas.openxmlformats.org/officeDocument/2006/relationships/image" Target="../media/image74.png"/><Relationship Id="rId3" Type="http://schemas.openxmlformats.org/officeDocument/2006/relationships/tags" Target="../tags/tag3920.xml"/><Relationship Id="rId7" Type="http://schemas.openxmlformats.org/officeDocument/2006/relationships/tags" Target="../tags/tag3924.xml"/><Relationship Id="rId12" Type="http://schemas.openxmlformats.org/officeDocument/2006/relationships/notesSlide" Target="../notesSlides/notesSlide123.xml"/><Relationship Id="rId2" Type="http://schemas.openxmlformats.org/officeDocument/2006/relationships/tags" Target="../tags/tag3919.xml"/><Relationship Id="rId1" Type="http://schemas.openxmlformats.org/officeDocument/2006/relationships/tags" Target="../tags/tag3918.xml"/><Relationship Id="rId6" Type="http://schemas.openxmlformats.org/officeDocument/2006/relationships/tags" Target="../tags/tag3923.xml"/><Relationship Id="rId11" Type="http://schemas.openxmlformats.org/officeDocument/2006/relationships/slideLayout" Target="../slideLayouts/slideLayout18.xml"/><Relationship Id="rId5" Type="http://schemas.openxmlformats.org/officeDocument/2006/relationships/tags" Target="../tags/tag3922.xml"/><Relationship Id="rId10" Type="http://schemas.openxmlformats.org/officeDocument/2006/relationships/tags" Target="../tags/tag3927.xml"/><Relationship Id="rId4" Type="http://schemas.openxmlformats.org/officeDocument/2006/relationships/tags" Target="../tags/tag3921.xml"/><Relationship Id="rId9" Type="http://schemas.openxmlformats.org/officeDocument/2006/relationships/tags" Target="../tags/tag3926.xml"/><Relationship Id="rId14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tags" Target="../tags/tag99.xml"/><Relationship Id="rId13" Type="http://schemas.openxmlformats.org/officeDocument/2006/relationships/tags" Target="../tags/tag104.xml"/><Relationship Id="rId18" Type="http://schemas.openxmlformats.org/officeDocument/2006/relationships/image" Target="../media/image15.png"/><Relationship Id="rId3" Type="http://schemas.openxmlformats.org/officeDocument/2006/relationships/tags" Target="../tags/tag94.xml"/><Relationship Id="rId7" Type="http://schemas.openxmlformats.org/officeDocument/2006/relationships/tags" Target="../tags/tag98.xml"/><Relationship Id="rId12" Type="http://schemas.openxmlformats.org/officeDocument/2006/relationships/tags" Target="../tags/tag103.xml"/><Relationship Id="rId17" Type="http://schemas.openxmlformats.org/officeDocument/2006/relationships/slideLayout" Target="../slideLayouts/slideLayout7.xml"/><Relationship Id="rId2" Type="http://schemas.openxmlformats.org/officeDocument/2006/relationships/tags" Target="../tags/tag93.xml"/><Relationship Id="rId16" Type="http://schemas.openxmlformats.org/officeDocument/2006/relationships/tags" Target="../tags/tag107.xml"/><Relationship Id="rId1" Type="http://schemas.openxmlformats.org/officeDocument/2006/relationships/tags" Target="../tags/tag92.xml"/><Relationship Id="rId6" Type="http://schemas.openxmlformats.org/officeDocument/2006/relationships/tags" Target="../tags/tag97.xml"/><Relationship Id="rId11" Type="http://schemas.openxmlformats.org/officeDocument/2006/relationships/tags" Target="../tags/tag102.xml"/><Relationship Id="rId5" Type="http://schemas.openxmlformats.org/officeDocument/2006/relationships/tags" Target="../tags/tag96.xml"/><Relationship Id="rId15" Type="http://schemas.openxmlformats.org/officeDocument/2006/relationships/tags" Target="../tags/tag106.xml"/><Relationship Id="rId10" Type="http://schemas.openxmlformats.org/officeDocument/2006/relationships/tags" Target="../tags/tag101.xml"/><Relationship Id="rId4" Type="http://schemas.openxmlformats.org/officeDocument/2006/relationships/tags" Target="../tags/tag95.xml"/><Relationship Id="rId9" Type="http://schemas.openxmlformats.org/officeDocument/2006/relationships/tags" Target="../tags/tag100.xml"/><Relationship Id="rId14" Type="http://schemas.openxmlformats.org/officeDocument/2006/relationships/tags" Target="../tags/tag10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109.xml"/><Relationship Id="rId1" Type="http://schemas.openxmlformats.org/officeDocument/2006/relationships/tags" Target="../tags/tag108.xml"/><Relationship Id="rId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tags" Target="../tags/tag112.xml"/><Relationship Id="rId7" Type="http://schemas.openxmlformats.org/officeDocument/2006/relationships/slideLayout" Target="../slideLayouts/slideLayout7.xml"/><Relationship Id="rId2" Type="http://schemas.openxmlformats.org/officeDocument/2006/relationships/tags" Target="../tags/tag111.xml"/><Relationship Id="rId1" Type="http://schemas.openxmlformats.org/officeDocument/2006/relationships/tags" Target="../tags/tag110.xml"/><Relationship Id="rId6" Type="http://schemas.openxmlformats.org/officeDocument/2006/relationships/tags" Target="../tags/tag115.xml"/><Relationship Id="rId5" Type="http://schemas.openxmlformats.org/officeDocument/2006/relationships/tags" Target="../tags/tag114.xml"/><Relationship Id="rId4" Type="http://schemas.openxmlformats.org/officeDocument/2006/relationships/tags" Target="../tags/tag113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tags" Target="../tags/tag123.xml"/><Relationship Id="rId13" Type="http://schemas.openxmlformats.org/officeDocument/2006/relationships/tags" Target="../tags/tag128.xml"/><Relationship Id="rId18" Type="http://schemas.openxmlformats.org/officeDocument/2006/relationships/tags" Target="../tags/tag133.xml"/><Relationship Id="rId3" Type="http://schemas.openxmlformats.org/officeDocument/2006/relationships/tags" Target="../tags/tag118.xml"/><Relationship Id="rId21" Type="http://schemas.openxmlformats.org/officeDocument/2006/relationships/slideLayout" Target="../slideLayouts/slideLayout7.xml"/><Relationship Id="rId7" Type="http://schemas.openxmlformats.org/officeDocument/2006/relationships/tags" Target="../tags/tag122.xml"/><Relationship Id="rId12" Type="http://schemas.openxmlformats.org/officeDocument/2006/relationships/tags" Target="../tags/tag127.xml"/><Relationship Id="rId17" Type="http://schemas.openxmlformats.org/officeDocument/2006/relationships/tags" Target="../tags/tag132.xml"/><Relationship Id="rId2" Type="http://schemas.openxmlformats.org/officeDocument/2006/relationships/tags" Target="../tags/tag117.xml"/><Relationship Id="rId16" Type="http://schemas.openxmlformats.org/officeDocument/2006/relationships/tags" Target="../tags/tag131.xml"/><Relationship Id="rId20" Type="http://schemas.openxmlformats.org/officeDocument/2006/relationships/tags" Target="../tags/tag135.xml"/><Relationship Id="rId1" Type="http://schemas.openxmlformats.org/officeDocument/2006/relationships/tags" Target="../tags/tag116.xml"/><Relationship Id="rId6" Type="http://schemas.openxmlformats.org/officeDocument/2006/relationships/tags" Target="../tags/tag121.xml"/><Relationship Id="rId11" Type="http://schemas.openxmlformats.org/officeDocument/2006/relationships/tags" Target="../tags/tag126.xml"/><Relationship Id="rId5" Type="http://schemas.openxmlformats.org/officeDocument/2006/relationships/tags" Target="../tags/tag120.xml"/><Relationship Id="rId15" Type="http://schemas.openxmlformats.org/officeDocument/2006/relationships/tags" Target="../tags/tag130.xml"/><Relationship Id="rId10" Type="http://schemas.openxmlformats.org/officeDocument/2006/relationships/tags" Target="../tags/tag125.xml"/><Relationship Id="rId19" Type="http://schemas.openxmlformats.org/officeDocument/2006/relationships/tags" Target="../tags/tag134.xml"/><Relationship Id="rId4" Type="http://schemas.openxmlformats.org/officeDocument/2006/relationships/tags" Target="../tags/tag119.xml"/><Relationship Id="rId9" Type="http://schemas.openxmlformats.org/officeDocument/2006/relationships/tags" Target="../tags/tag124.xml"/><Relationship Id="rId14" Type="http://schemas.openxmlformats.org/officeDocument/2006/relationships/tags" Target="../tags/tag129.xml"/><Relationship Id="rId22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3" Type="http://schemas.openxmlformats.org/officeDocument/2006/relationships/tags" Target="../tags/tag28.xml"/><Relationship Id="rId7" Type="http://schemas.openxmlformats.org/officeDocument/2006/relationships/tags" Target="../tags/tag32.xml"/><Relationship Id="rId12" Type="http://schemas.openxmlformats.org/officeDocument/2006/relationships/image" Target="../media/image3.PNG"/><Relationship Id="rId2" Type="http://schemas.openxmlformats.org/officeDocument/2006/relationships/tags" Target="../tags/tag27.xml"/><Relationship Id="rId1" Type="http://schemas.openxmlformats.org/officeDocument/2006/relationships/tags" Target="../tags/tag26.xml"/><Relationship Id="rId6" Type="http://schemas.openxmlformats.org/officeDocument/2006/relationships/tags" Target="../tags/tag31.xml"/><Relationship Id="rId11" Type="http://schemas.openxmlformats.org/officeDocument/2006/relationships/image" Target="../media/image2.png"/><Relationship Id="rId5" Type="http://schemas.openxmlformats.org/officeDocument/2006/relationships/tags" Target="../tags/tag30.xml"/><Relationship Id="rId10" Type="http://schemas.openxmlformats.org/officeDocument/2006/relationships/hyperlink" Target="ariane.m4v" TargetMode="External"/><Relationship Id="rId4" Type="http://schemas.openxmlformats.org/officeDocument/2006/relationships/tags" Target="../tags/tag29.xml"/><Relationship Id="rId9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tags" Target="../tags/tag143.xml"/><Relationship Id="rId3" Type="http://schemas.openxmlformats.org/officeDocument/2006/relationships/tags" Target="../tags/tag138.xml"/><Relationship Id="rId7" Type="http://schemas.openxmlformats.org/officeDocument/2006/relationships/tags" Target="../tags/tag142.xml"/><Relationship Id="rId2" Type="http://schemas.openxmlformats.org/officeDocument/2006/relationships/tags" Target="../tags/tag137.xml"/><Relationship Id="rId1" Type="http://schemas.openxmlformats.org/officeDocument/2006/relationships/tags" Target="../tags/tag136.xml"/><Relationship Id="rId6" Type="http://schemas.openxmlformats.org/officeDocument/2006/relationships/tags" Target="../tags/tag141.xml"/><Relationship Id="rId5" Type="http://schemas.openxmlformats.org/officeDocument/2006/relationships/tags" Target="../tags/tag140.xml"/><Relationship Id="rId10" Type="http://schemas.openxmlformats.org/officeDocument/2006/relationships/image" Target="../media/image18.png"/><Relationship Id="rId4" Type="http://schemas.openxmlformats.org/officeDocument/2006/relationships/tags" Target="../tags/tag139.xml"/><Relationship Id="rId9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tags" Target="../tags/tag151.xml"/><Relationship Id="rId13" Type="http://schemas.openxmlformats.org/officeDocument/2006/relationships/tags" Target="../tags/tag156.xml"/><Relationship Id="rId18" Type="http://schemas.openxmlformats.org/officeDocument/2006/relationships/tags" Target="../tags/tag161.xml"/><Relationship Id="rId26" Type="http://schemas.openxmlformats.org/officeDocument/2006/relationships/tags" Target="../tags/tag169.xml"/><Relationship Id="rId3" Type="http://schemas.openxmlformats.org/officeDocument/2006/relationships/tags" Target="../tags/tag146.xml"/><Relationship Id="rId21" Type="http://schemas.openxmlformats.org/officeDocument/2006/relationships/tags" Target="../tags/tag164.xml"/><Relationship Id="rId7" Type="http://schemas.openxmlformats.org/officeDocument/2006/relationships/tags" Target="../tags/tag150.xml"/><Relationship Id="rId12" Type="http://schemas.openxmlformats.org/officeDocument/2006/relationships/tags" Target="../tags/tag155.xml"/><Relationship Id="rId17" Type="http://schemas.openxmlformats.org/officeDocument/2006/relationships/tags" Target="../tags/tag160.xml"/><Relationship Id="rId25" Type="http://schemas.openxmlformats.org/officeDocument/2006/relationships/tags" Target="../tags/tag168.xml"/><Relationship Id="rId2" Type="http://schemas.openxmlformats.org/officeDocument/2006/relationships/tags" Target="../tags/tag145.xml"/><Relationship Id="rId16" Type="http://schemas.openxmlformats.org/officeDocument/2006/relationships/tags" Target="../tags/tag159.xml"/><Relationship Id="rId20" Type="http://schemas.openxmlformats.org/officeDocument/2006/relationships/tags" Target="../tags/tag163.xml"/><Relationship Id="rId1" Type="http://schemas.openxmlformats.org/officeDocument/2006/relationships/tags" Target="../tags/tag144.xml"/><Relationship Id="rId6" Type="http://schemas.openxmlformats.org/officeDocument/2006/relationships/tags" Target="../tags/tag149.xml"/><Relationship Id="rId11" Type="http://schemas.openxmlformats.org/officeDocument/2006/relationships/tags" Target="../tags/tag154.xml"/><Relationship Id="rId24" Type="http://schemas.openxmlformats.org/officeDocument/2006/relationships/tags" Target="../tags/tag167.xml"/><Relationship Id="rId5" Type="http://schemas.openxmlformats.org/officeDocument/2006/relationships/tags" Target="../tags/tag148.xml"/><Relationship Id="rId15" Type="http://schemas.openxmlformats.org/officeDocument/2006/relationships/tags" Target="../tags/tag158.xml"/><Relationship Id="rId23" Type="http://schemas.openxmlformats.org/officeDocument/2006/relationships/tags" Target="../tags/tag166.xml"/><Relationship Id="rId28" Type="http://schemas.openxmlformats.org/officeDocument/2006/relationships/image" Target="../media/image18.png"/><Relationship Id="rId10" Type="http://schemas.openxmlformats.org/officeDocument/2006/relationships/tags" Target="../tags/tag153.xml"/><Relationship Id="rId19" Type="http://schemas.openxmlformats.org/officeDocument/2006/relationships/tags" Target="../tags/tag162.xml"/><Relationship Id="rId4" Type="http://schemas.openxmlformats.org/officeDocument/2006/relationships/tags" Target="../tags/tag147.xml"/><Relationship Id="rId9" Type="http://schemas.openxmlformats.org/officeDocument/2006/relationships/tags" Target="../tags/tag152.xml"/><Relationship Id="rId14" Type="http://schemas.openxmlformats.org/officeDocument/2006/relationships/tags" Target="../tags/tag157.xml"/><Relationship Id="rId22" Type="http://schemas.openxmlformats.org/officeDocument/2006/relationships/tags" Target="../tags/tag165.xml"/><Relationship Id="rId27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tags" Target="../tags/tag177.xml"/><Relationship Id="rId3" Type="http://schemas.openxmlformats.org/officeDocument/2006/relationships/tags" Target="../tags/tag172.xml"/><Relationship Id="rId7" Type="http://schemas.openxmlformats.org/officeDocument/2006/relationships/tags" Target="../tags/tag176.xml"/><Relationship Id="rId2" Type="http://schemas.openxmlformats.org/officeDocument/2006/relationships/tags" Target="../tags/tag171.xml"/><Relationship Id="rId1" Type="http://schemas.openxmlformats.org/officeDocument/2006/relationships/tags" Target="../tags/tag170.xml"/><Relationship Id="rId6" Type="http://schemas.openxmlformats.org/officeDocument/2006/relationships/tags" Target="../tags/tag175.xml"/><Relationship Id="rId5" Type="http://schemas.openxmlformats.org/officeDocument/2006/relationships/tags" Target="../tags/tag174.xml"/><Relationship Id="rId10" Type="http://schemas.openxmlformats.org/officeDocument/2006/relationships/image" Target="../media/image19.png"/><Relationship Id="rId4" Type="http://schemas.openxmlformats.org/officeDocument/2006/relationships/tags" Target="../tags/tag173.xml"/><Relationship Id="rId9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tags" Target="../tags/tag180.xml"/><Relationship Id="rId2" Type="http://schemas.openxmlformats.org/officeDocument/2006/relationships/tags" Target="../tags/tag179.xml"/><Relationship Id="rId1" Type="http://schemas.openxmlformats.org/officeDocument/2006/relationships/tags" Target="../tags/tag178.xml"/><Relationship Id="rId4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3" Type="http://schemas.openxmlformats.org/officeDocument/2006/relationships/tags" Target="../tags/tag183.xml"/><Relationship Id="rId7" Type="http://schemas.openxmlformats.org/officeDocument/2006/relationships/tags" Target="../tags/tag187.xml"/><Relationship Id="rId2" Type="http://schemas.openxmlformats.org/officeDocument/2006/relationships/tags" Target="../tags/tag182.xml"/><Relationship Id="rId1" Type="http://schemas.openxmlformats.org/officeDocument/2006/relationships/tags" Target="../tags/tag181.xml"/><Relationship Id="rId6" Type="http://schemas.openxmlformats.org/officeDocument/2006/relationships/tags" Target="../tags/tag186.xml"/><Relationship Id="rId5" Type="http://schemas.openxmlformats.org/officeDocument/2006/relationships/tags" Target="../tags/tag185.xml"/><Relationship Id="rId4" Type="http://schemas.openxmlformats.org/officeDocument/2006/relationships/tags" Target="../tags/tag184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tags" Target="../tags/tag195.xml"/><Relationship Id="rId3" Type="http://schemas.openxmlformats.org/officeDocument/2006/relationships/tags" Target="../tags/tag190.xml"/><Relationship Id="rId7" Type="http://schemas.openxmlformats.org/officeDocument/2006/relationships/tags" Target="../tags/tag194.xml"/><Relationship Id="rId12" Type="http://schemas.openxmlformats.org/officeDocument/2006/relationships/slideLayout" Target="../slideLayouts/slideLayout7.xml"/><Relationship Id="rId2" Type="http://schemas.openxmlformats.org/officeDocument/2006/relationships/tags" Target="../tags/tag189.xml"/><Relationship Id="rId1" Type="http://schemas.openxmlformats.org/officeDocument/2006/relationships/tags" Target="../tags/tag188.xml"/><Relationship Id="rId6" Type="http://schemas.openxmlformats.org/officeDocument/2006/relationships/tags" Target="../tags/tag193.xml"/><Relationship Id="rId11" Type="http://schemas.openxmlformats.org/officeDocument/2006/relationships/tags" Target="../tags/tag198.xml"/><Relationship Id="rId5" Type="http://schemas.openxmlformats.org/officeDocument/2006/relationships/tags" Target="../tags/tag192.xml"/><Relationship Id="rId10" Type="http://schemas.openxmlformats.org/officeDocument/2006/relationships/tags" Target="../tags/tag197.xml"/><Relationship Id="rId4" Type="http://schemas.openxmlformats.org/officeDocument/2006/relationships/tags" Target="../tags/tag191.xml"/><Relationship Id="rId9" Type="http://schemas.openxmlformats.org/officeDocument/2006/relationships/tags" Target="../tags/tag19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tags" Target="../tags/tag201.xml"/><Relationship Id="rId2" Type="http://schemas.openxmlformats.org/officeDocument/2006/relationships/tags" Target="../tags/tag200.xml"/><Relationship Id="rId1" Type="http://schemas.openxmlformats.org/officeDocument/2006/relationships/tags" Target="../tags/tag199.xml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20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tags" Target="../tags/tag210.xml"/><Relationship Id="rId13" Type="http://schemas.openxmlformats.org/officeDocument/2006/relationships/tags" Target="../tags/tag215.xml"/><Relationship Id="rId18" Type="http://schemas.openxmlformats.org/officeDocument/2006/relationships/image" Target="../media/image22.png"/><Relationship Id="rId3" Type="http://schemas.openxmlformats.org/officeDocument/2006/relationships/tags" Target="../tags/tag205.xml"/><Relationship Id="rId21" Type="http://schemas.openxmlformats.org/officeDocument/2006/relationships/image" Target="../media/image25.png"/><Relationship Id="rId7" Type="http://schemas.openxmlformats.org/officeDocument/2006/relationships/tags" Target="../tags/tag209.xml"/><Relationship Id="rId12" Type="http://schemas.openxmlformats.org/officeDocument/2006/relationships/tags" Target="../tags/tag214.xml"/><Relationship Id="rId17" Type="http://schemas.openxmlformats.org/officeDocument/2006/relationships/image" Target="../media/image21.png"/><Relationship Id="rId2" Type="http://schemas.openxmlformats.org/officeDocument/2006/relationships/tags" Target="../tags/tag204.xml"/><Relationship Id="rId16" Type="http://schemas.openxmlformats.org/officeDocument/2006/relationships/image" Target="../media/image20.png"/><Relationship Id="rId20" Type="http://schemas.openxmlformats.org/officeDocument/2006/relationships/image" Target="../media/image24.png"/><Relationship Id="rId1" Type="http://schemas.openxmlformats.org/officeDocument/2006/relationships/tags" Target="../tags/tag203.xml"/><Relationship Id="rId6" Type="http://schemas.openxmlformats.org/officeDocument/2006/relationships/tags" Target="../tags/tag208.xml"/><Relationship Id="rId11" Type="http://schemas.openxmlformats.org/officeDocument/2006/relationships/tags" Target="../tags/tag213.xml"/><Relationship Id="rId5" Type="http://schemas.openxmlformats.org/officeDocument/2006/relationships/tags" Target="../tags/tag207.xml"/><Relationship Id="rId15" Type="http://schemas.openxmlformats.org/officeDocument/2006/relationships/slideLayout" Target="../slideLayouts/slideLayout2.xml"/><Relationship Id="rId10" Type="http://schemas.openxmlformats.org/officeDocument/2006/relationships/tags" Target="../tags/tag212.xml"/><Relationship Id="rId19" Type="http://schemas.openxmlformats.org/officeDocument/2006/relationships/image" Target="../media/image23.png"/><Relationship Id="rId4" Type="http://schemas.openxmlformats.org/officeDocument/2006/relationships/tags" Target="../tags/tag206.xml"/><Relationship Id="rId9" Type="http://schemas.openxmlformats.org/officeDocument/2006/relationships/tags" Target="../tags/tag211.xml"/><Relationship Id="rId14" Type="http://schemas.openxmlformats.org/officeDocument/2006/relationships/tags" Target="../tags/tag21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18.xml"/><Relationship Id="rId1" Type="http://schemas.openxmlformats.org/officeDocument/2006/relationships/tags" Target="../tags/tag217.xml"/><Relationship Id="rId4" Type="http://schemas.openxmlformats.org/officeDocument/2006/relationships/image" Target="../media/image16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3" Type="http://schemas.openxmlformats.org/officeDocument/2006/relationships/tags" Target="../tags/tag221.xml"/><Relationship Id="rId7" Type="http://schemas.openxmlformats.org/officeDocument/2006/relationships/tags" Target="../tags/tag225.xml"/><Relationship Id="rId2" Type="http://schemas.openxmlformats.org/officeDocument/2006/relationships/tags" Target="../tags/tag220.xml"/><Relationship Id="rId1" Type="http://schemas.openxmlformats.org/officeDocument/2006/relationships/tags" Target="../tags/tag219.xml"/><Relationship Id="rId6" Type="http://schemas.openxmlformats.org/officeDocument/2006/relationships/tags" Target="../tags/tag224.xml"/><Relationship Id="rId11" Type="http://schemas.openxmlformats.org/officeDocument/2006/relationships/image" Target="../media/image16.png"/><Relationship Id="rId5" Type="http://schemas.openxmlformats.org/officeDocument/2006/relationships/tags" Target="../tags/tag223.xml"/><Relationship Id="rId10" Type="http://schemas.openxmlformats.org/officeDocument/2006/relationships/image" Target="../media/image27.png"/><Relationship Id="rId4" Type="http://schemas.openxmlformats.org/officeDocument/2006/relationships/tags" Target="../tags/tag222.xml"/><Relationship Id="rId9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3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3" Type="http://schemas.openxmlformats.org/officeDocument/2006/relationships/tags" Target="../tags/tag228.xml"/><Relationship Id="rId7" Type="http://schemas.openxmlformats.org/officeDocument/2006/relationships/tags" Target="../tags/tag232.xml"/><Relationship Id="rId2" Type="http://schemas.openxmlformats.org/officeDocument/2006/relationships/tags" Target="../tags/tag227.xml"/><Relationship Id="rId1" Type="http://schemas.openxmlformats.org/officeDocument/2006/relationships/tags" Target="../tags/tag226.xml"/><Relationship Id="rId6" Type="http://schemas.openxmlformats.org/officeDocument/2006/relationships/tags" Target="../tags/tag231.xml"/><Relationship Id="rId11" Type="http://schemas.openxmlformats.org/officeDocument/2006/relationships/image" Target="../media/image16.png"/><Relationship Id="rId5" Type="http://schemas.openxmlformats.org/officeDocument/2006/relationships/tags" Target="../tags/tag230.xml"/><Relationship Id="rId10" Type="http://schemas.openxmlformats.org/officeDocument/2006/relationships/image" Target="../media/image27.png"/><Relationship Id="rId4" Type="http://schemas.openxmlformats.org/officeDocument/2006/relationships/tags" Target="../tags/tag229.xml"/><Relationship Id="rId9" Type="http://schemas.openxmlformats.org/officeDocument/2006/relationships/image" Target="../media/image26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5.xml"/><Relationship Id="rId3" Type="http://schemas.openxmlformats.org/officeDocument/2006/relationships/tags" Target="../tags/tag235.xml"/><Relationship Id="rId7" Type="http://schemas.openxmlformats.org/officeDocument/2006/relationships/slideLayout" Target="../slideLayouts/slideLayout7.xml"/><Relationship Id="rId2" Type="http://schemas.openxmlformats.org/officeDocument/2006/relationships/tags" Target="../tags/tag234.xml"/><Relationship Id="rId1" Type="http://schemas.openxmlformats.org/officeDocument/2006/relationships/tags" Target="../tags/tag233.xml"/><Relationship Id="rId6" Type="http://schemas.openxmlformats.org/officeDocument/2006/relationships/tags" Target="../tags/tag238.xml"/><Relationship Id="rId5" Type="http://schemas.openxmlformats.org/officeDocument/2006/relationships/tags" Target="../tags/tag237.xml"/><Relationship Id="rId10" Type="http://schemas.openxmlformats.org/officeDocument/2006/relationships/image" Target="../media/image29.png"/><Relationship Id="rId4" Type="http://schemas.openxmlformats.org/officeDocument/2006/relationships/tags" Target="../tags/tag236.xml"/><Relationship Id="rId9" Type="http://schemas.openxmlformats.org/officeDocument/2006/relationships/image" Target="../media/image2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tags" Target="../tags/tag241.xml"/><Relationship Id="rId2" Type="http://schemas.openxmlformats.org/officeDocument/2006/relationships/tags" Target="../tags/tag240.xml"/><Relationship Id="rId1" Type="http://schemas.openxmlformats.org/officeDocument/2006/relationships/tags" Target="../tags/tag239.xml"/><Relationship Id="rId5" Type="http://schemas.openxmlformats.org/officeDocument/2006/relationships/notesSlide" Target="../notesSlides/notesSlide16.xml"/><Relationship Id="rId4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tags" Target="../tags/tag249.xml"/><Relationship Id="rId13" Type="http://schemas.openxmlformats.org/officeDocument/2006/relationships/tags" Target="../tags/tag254.xml"/><Relationship Id="rId18" Type="http://schemas.openxmlformats.org/officeDocument/2006/relationships/tags" Target="../tags/tag259.xml"/><Relationship Id="rId26" Type="http://schemas.openxmlformats.org/officeDocument/2006/relationships/tags" Target="../tags/tag267.xml"/><Relationship Id="rId39" Type="http://schemas.openxmlformats.org/officeDocument/2006/relationships/tags" Target="../tags/tag280.xml"/><Relationship Id="rId3" Type="http://schemas.openxmlformats.org/officeDocument/2006/relationships/tags" Target="../tags/tag244.xml"/><Relationship Id="rId21" Type="http://schemas.openxmlformats.org/officeDocument/2006/relationships/tags" Target="../tags/tag262.xml"/><Relationship Id="rId34" Type="http://schemas.openxmlformats.org/officeDocument/2006/relationships/tags" Target="../tags/tag275.xml"/><Relationship Id="rId7" Type="http://schemas.openxmlformats.org/officeDocument/2006/relationships/tags" Target="../tags/tag248.xml"/><Relationship Id="rId12" Type="http://schemas.openxmlformats.org/officeDocument/2006/relationships/tags" Target="../tags/tag253.xml"/><Relationship Id="rId17" Type="http://schemas.openxmlformats.org/officeDocument/2006/relationships/tags" Target="../tags/tag258.xml"/><Relationship Id="rId25" Type="http://schemas.openxmlformats.org/officeDocument/2006/relationships/tags" Target="../tags/tag266.xml"/><Relationship Id="rId33" Type="http://schemas.openxmlformats.org/officeDocument/2006/relationships/tags" Target="../tags/tag274.xml"/><Relationship Id="rId38" Type="http://schemas.openxmlformats.org/officeDocument/2006/relationships/tags" Target="../tags/tag279.xml"/><Relationship Id="rId2" Type="http://schemas.openxmlformats.org/officeDocument/2006/relationships/tags" Target="../tags/tag243.xml"/><Relationship Id="rId16" Type="http://schemas.openxmlformats.org/officeDocument/2006/relationships/tags" Target="../tags/tag257.xml"/><Relationship Id="rId20" Type="http://schemas.openxmlformats.org/officeDocument/2006/relationships/tags" Target="../tags/tag261.xml"/><Relationship Id="rId29" Type="http://schemas.openxmlformats.org/officeDocument/2006/relationships/tags" Target="../tags/tag270.xml"/><Relationship Id="rId41" Type="http://schemas.openxmlformats.org/officeDocument/2006/relationships/notesSlide" Target="../notesSlides/notesSlide17.xml"/><Relationship Id="rId1" Type="http://schemas.openxmlformats.org/officeDocument/2006/relationships/tags" Target="../tags/tag242.xml"/><Relationship Id="rId6" Type="http://schemas.openxmlformats.org/officeDocument/2006/relationships/tags" Target="../tags/tag247.xml"/><Relationship Id="rId11" Type="http://schemas.openxmlformats.org/officeDocument/2006/relationships/tags" Target="../tags/tag252.xml"/><Relationship Id="rId24" Type="http://schemas.openxmlformats.org/officeDocument/2006/relationships/tags" Target="../tags/tag265.xml"/><Relationship Id="rId32" Type="http://schemas.openxmlformats.org/officeDocument/2006/relationships/tags" Target="../tags/tag273.xml"/><Relationship Id="rId37" Type="http://schemas.openxmlformats.org/officeDocument/2006/relationships/tags" Target="../tags/tag278.xml"/><Relationship Id="rId40" Type="http://schemas.openxmlformats.org/officeDocument/2006/relationships/slideLayout" Target="../slideLayouts/slideLayout7.xml"/><Relationship Id="rId5" Type="http://schemas.openxmlformats.org/officeDocument/2006/relationships/tags" Target="../tags/tag246.xml"/><Relationship Id="rId15" Type="http://schemas.openxmlformats.org/officeDocument/2006/relationships/tags" Target="../tags/tag256.xml"/><Relationship Id="rId23" Type="http://schemas.openxmlformats.org/officeDocument/2006/relationships/tags" Target="../tags/tag264.xml"/><Relationship Id="rId28" Type="http://schemas.openxmlformats.org/officeDocument/2006/relationships/tags" Target="../tags/tag269.xml"/><Relationship Id="rId36" Type="http://schemas.openxmlformats.org/officeDocument/2006/relationships/tags" Target="../tags/tag277.xml"/><Relationship Id="rId10" Type="http://schemas.openxmlformats.org/officeDocument/2006/relationships/tags" Target="../tags/tag251.xml"/><Relationship Id="rId19" Type="http://schemas.openxmlformats.org/officeDocument/2006/relationships/tags" Target="../tags/tag260.xml"/><Relationship Id="rId31" Type="http://schemas.openxmlformats.org/officeDocument/2006/relationships/tags" Target="../tags/tag272.xml"/><Relationship Id="rId4" Type="http://schemas.openxmlformats.org/officeDocument/2006/relationships/tags" Target="../tags/tag245.xml"/><Relationship Id="rId9" Type="http://schemas.openxmlformats.org/officeDocument/2006/relationships/tags" Target="../tags/tag250.xml"/><Relationship Id="rId14" Type="http://schemas.openxmlformats.org/officeDocument/2006/relationships/tags" Target="../tags/tag255.xml"/><Relationship Id="rId22" Type="http://schemas.openxmlformats.org/officeDocument/2006/relationships/tags" Target="../tags/tag263.xml"/><Relationship Id="rId27" Type="http://schemas.openxmlformats.org/officeDocument/2006/relationships/tags" Target="../tags/tag268.xml"/><Relationship Id="rId30" Type="http://schemas.openxmlformats.org/officeDocument/2006/relationships/tags" Target="../tags/tag271.xml"/><Relationship Id="rId35" Type="http://schemas.openxmlformats.org/officeDocument/2006/relationships/tags" Target="../tags/tag276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tags" Target="../tags/tag288.xml"/><Relationship Id="rId13" Type="http://schemas.openxmlformats.org/officeDocument/2006/relationships/tags" Target="../tags/tag293.xml"/><Relationship Id="rId18" Type="http://schemas.openxmlformats.org/officeDocument/2006/relationships/tags" Target="../tags/tag298.xml"/><Relationship Id="rId26" Type="http://schemas.openxmlformats.org/officeDocument/2006/relationships/tags" Target="../tags/tag306.xml"/><Relationship Id="rId39" Type="http://schemas.openxmlformats.org/officeDocument/2006/relationships/tags" Target="../tags/tag319.xml"/><Relationship Id="rId3" Type="http://schemas.openxmlformats.org/officeDocument/2006/relationships/tags" Target="../tags/tag283.xml"/><Relationship Id="rId21" Type="http://schemas.openxmlformats.org/officeDocument/2006/relationships/tags" Target="../tags/tag301.xml"/><Relationship Id="rId34" Type="http://schemas.openxmlformats.org/officeDocument/2006/relationships/tags" Target="../tags/tag314.xml"/><Relationship Id="rId42" Type="http://schemas.openxmlformats.org/officeDocument/2006/relationships/notesSlide" Target="../notesSlides/notesSlide18.xml"/><Relationship Id="rId7" Type="http://schemas.openxmlformats.org/officeDocument/2006/relationships/tags" Target="../tags/tag287.xml"/><Relationship Id="rId12" Type="http://schemas.openxmlformats.org/officeDocument/2006/relationships/tags" Target="../tags/tag292.xml"/><Relationship Id="rId17" Type="http://schemas.openxmlformats.org/officeDocument/2006/relationships/tags" Target="../tags/tag297.xml"/><Relationship Id="rId25" Type="http://schemas.openxmlformats.org/officeDocument/2006/relationships/tags" Target="../tags/tag305.xml"/><Relationship Id="rId33" Type="http://schemas.openxmlformats.org/officeDocument/2006/relationships/tags" Target="../tags/tag313.xml"/><Relationship Id="rId38" Type="http://schemas.openxmlformats.org/officeDocument/2006/relationships/tags" Target="../tags/tag318.xml"/><Relationship Id="rId2" Type="http://schemas.openxmlformats.org/officeDocument/2006/relationships/tags" Target="../tags/tag282.xml"/><Relationship Id="rId16" Type="http://schemas.openxmlformats.org/officeDocument/2006/relationships/tags" Target="../tags/tag296.xml"/><Relationship Id="rId20" Type="http://schemas.openxmlformats.org/officeDocument/2006/relationships/tags" Target="../tags/tag300.xml"/><Relationship Id="rId29" Type="http://schemas.openxmlformats.org/officeDocument/2006/relationships/tags" Target="../tags/tag309.xml"/><Relationship Id="rId41" Type="http://schemas.openxmlformats.org/officeDocument/2006/relationships/slideLayout" Target="../slideLayouts/slideLayout7.xml"/><Relationship Id="rId1" Type="http://schemas.openxmlformats.org/officeDocument/2006/relationships/tags" Target="../tags/tag281.xml"/><Relationship Id="rId6" Type="http://schemas.openxmlformats.org/officeDocument/2006/relationships/tags" Target="../tags/tag286.xml"/><Relationship Id="rId11" Type="http://schemas.openxmlformats.org/officeDocument/2006/relationships/tags" Target="../tags/tag291.xml"/><Relationship Id="rId24" Type="http://schemas.openxmlformats.org/officeDocument/2006/relationships/tags" Target="../tags/tag304.xml"/><Relationship Id="rId32" Type="http://schemas.openxmlformats.org/officeDocument/2006/relationships/tags" Target="../tags/tag312.xml"/><Relationship Id="rId37" Type="http://schemas.openxmlformats.org/officeDocument/2006/relationships/tags" Target="../tags/tag317.xml"/><Relationship Id="rId40" Type="http://schemas.openxmlformats.org/officeDocument/2006/relationships/tags" Target="../tags/tag320.xml"/><Relationship Id="rId5" Type="http://schemas.openxmlformats.org/officeDocument/2006/relationships/tags" Target="../tags/tag285.xml"/><Relationship Id="rId15" Type="http://schemas.openxmlformats.org/officeDocument/2006/relationships/tags" Target="../tags/tag295.xml"/><Relationship Id="rId23" Type="http://schemas.openxmlformats.org/officeDocument/2006/relationships/tags" Target="../tags/tag303.xml"/><Relationship Id="rId28" Type="http://schemas.openxmlformats.org/officeDocument/2006/relationships/tags" Target="../tags/tag308.xml"/><Relationship Id="rId36" Type="http://schemas.openxmlformats.org/officeDocument/2006/relationships/tags" Target="../tags/tag316.xml"/><Relationship Id="rId10" Type="http://schemas.openxmlformats.org/officeDocument/2006/relationships/tags" Target="../tags/tag290.xml"/><Relationship Id="rId19" Type="http://schemas.openxmlformats.org/officeDocument/2006/relationships/tags" Target="../tags/tag299.xml"/><Relationship Id="rId31" Type="http://schemas.openxmlformats.org/officeDocument/2006/relationships/tags" Target="../tags/tag311.xml"/><Relationship Id="rId4" Type="http://schemas.openxmlformats.org/officeDocument/2006/relationships/tags" Target="../tags/tag284.xml"/><Relationship Id="rId9" Type="http://schemas.openxmlformats.org/officeDocument/2006/relationships/tags" Target="../tags/tag289.xml"/><Relationship Id="rId14" Type="http://schemas.openxmlformats.org/officeDocument/2006/relationships/tags" Target="../tags/tag294.xml"/><Relationship Id="rId22" Type="http://schemas.openxmlformats.org/officeDocument/2006/relationships/tags" Target="../tags/tag302.xml"/><Relationship Id="rId27" Type="http://schemas.openxmlformats.org/officeDocument/2006/relationships/tags" Target="../tags/tag307.xml"/><Relationship Id="rId30" Type="http://schemas.openxmlformats.org/officeDocument/2006/relationships/tags" Target="../tags/tag310.xml"/><Relationship Id="rId35" Type="http://schemas.openxmlformats.org/officeDocument/2006/relationships/tags" Target="../tags/tag315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tags" Target="../tags/tag328.xml"/><Relationship Id="rId13" Type="http://schemas.openxmlformats.org/officeDocument/2006/relationships/tags" Target="../tags/tag333.xml"/><Relationship Id="rId18" Type="http://schemas.openxmlformats.org/officeDocument/2006/relationships/tags" Target="../tags/tag338.xml"/><Relationship Id="rId26" Type="http://schemas.openxmlformats.org/officeDocument/2006/relationships/tags" Target="../tags/tag346.xml"/><Relationship Id="rId39" Type="http://schemas.openxmlformats.org/officeDocument/2006/relationships/tags" Target="../tags/tag359.xml"/><Relationship Id="rId3" Type="http://schemas.openxmlformats.org/officeDocument/2006/relationships/tags" Target="../tags/tag323.xml"/><Relationship Id="rId21" Type="http://schemas.openxmlformats.org/officeDocument/2006/relationships/tags" Target="../tags/tag341.xml"/><Relationship Id="rId34" Type="http://schemas.openxmlformats.org/officeDocument/2006/relationships/tags" Target="../tags/tag354.xml"/><Relationship Id="rId42" Type="http://schemas.openxmlformats.org/officeDocument/2006/relationships/slideLayout" Target="../slideLayouts/slideLayout7.xml"/><Relationship Id="rId7" Type="http://schemas.openxmlformats.org/officeDocument/2006/relationships/tags" Target="../tags/tag327.xml"/><Relationship Id="rId12" Type="http://schemas.openxmlformats.org/officeDocument/2006/relationships/tags" Target="../tags/tag332.xml"/><Relationship Id="rId17" Type="http://schemas.openxmlformats.org/officeDocument/2006/relationships/tags" Target="../tags/tag337.xml"/><Relationship Id="rId25" Type="http://schemas.openxmlformats.org/officeDocument/2006/relationships/tags" Target="../tags/tag345.xml"/><Relationship Id="rId33" Type="http://schemas.openxmlformats.org/officeDocument/2006/relationships/tags" Target="../tags/tag353.xml"/><Relationship Id="rId38" Type="http://schemas.openxmlformats.org/officeDocument/2006/relationships/tags" Target="../tags/tag358.xml"/><Relationship Id="rId2" Type="http://schemas.openxmlformats.org/officeDocument/2006/relationships/tags" Target="../tags/tag322.xml"/><Relationship Id="rId16" Type="http://schemas.openxmlformats.org/officeDocument/2006/relationships/tags" Target="../tags/tag336.xml"/><Relationship Id="rId20" Type="http://schemas.openxmlformats.org/officeDocument/2006/relationships/tags" Target="../tags/tag340.xml"/><Relationship Id="rId29" Type="http://schemas.openxmlformats.org/officeDocument/2006/relationships/tags" Target="../tags/tag349.xml"/><Relationship Id="rId41" Type="http://schemas.openxmlformats.org/officeDocument/2006/relationships/tags" Target="../tags/tag361.xml"/><Relationship Id="rId1" Type="http://schemas.openxmlformats.org/officeDocument/2006/relationships/tags" Target="../tags/tag321.xml"/><Relationship Id="rId6" Type="http://schemas.openxmlformats.org/officeDocument/2006/relationships/tags" Target="../tags/tag326.xml"/><Relationship Id="rId11" Type="http://schemas.openxmlformats.org/officeDocument/2006/relationships/tags" Target="../tags/tag331.xml"/><Relationship Id="rId24" Type="http://schemas.openxmlformats.org/officeDocument/2006/relationships/tags" Target="../tags/tag344.xml"/><Relationship Id="rId32" Type="http://schemas.openxmlformats.org/officeDocument/2006/relationships/tags" Target="../tags/tag352.xml"/><Relationship Id="rId37" Type="http://schemas.openxmlformats.org/officeDocument/2006/relationships/tags" Target="../tags/tag357.xml"/><Relationship Id="rId40" Type="http://schemas.openxmlformats.org/officeDocument/2006/relationships/tags" Target="../tags/tag360.xml"/><Relationship Id="rId5" Type="http://schemas.openxmlformats.org/officeDocument/2006/relationships/tags" Target="../tags/tag325.xml"/><Relationship Id="rId15" Type="http://schemas.openxmlformats.org/officeDocument/2006/relationships/tags" Target="../tags/tag335.xml"/><Relationship Id="rId23" Type="http://schemas.openxmlformats.org/officeDocument/2006/relationships/tags" Target="../tags/tag343.xml"/><Relationship Id="rId28" Type="http://schemas.openxmlformats.org/officeDocument/2006/relationships/tags" Target="../tags/tag348.xml"/><Relationship Id="rId36" Type="http://schemas.openxmlformats.org/officeDocument/2006/relationships/tags" Target="../tags/tag356.xml"/><Relationship Id="rId10" Type="http://schemas.openxmlformats.org/officeDocument/2006/relationships/tags" Target="../tags/tag330.xml"/><Relationship Id="rId19" Type="http://schemas.openxmlformats.org/officeDocument/2006/relationships/tags" Target="../tags/tag339.xml"/><Relationship Id="rId31" Type="http://schemas.openxmlformats.org/officeDocument/2006/relationships/tags" Target="../tags/tag351.xml"/><Relationship Id="rId4" Type="http://schemas.openxmlformats.org/officeDocument/2006/relationships/tags" Target="../tags/tag324.xml"/><Relationship Id="rId9" Type="http://schemas.openxmlformats.org/officeDocument/2006/relationships/tags" Target="../tags/tag329.xml"/><Relationship Id="rId14" Type="http://schemas.openxmlformats.org/officeDocument/2006/relationships/tags" Target="../tags/tag334.xml"/><Relationship Id="rId22" Type="http://schemas.openxmlformats.org/officeDocument/2006/relationships/tags" Target="../tags/tag342.xml"/><Relationship Id="rId27" Type="http://schemas.openxmlformats.org/officeDocument/2006/relationships/tags" Target="../tags/tag347.xml"/><Relationship Id="rId30" Type="http://schemas.openxmlformats.org/officeDocument/2006/relationships/tags" Target="../tags/tag350.xml"/><Relationship Id="rId35" Type="http://schemas.openxmlformats.org/officeDocument/2006/relationships/tags" Target="../tags/tag355.xml"/><Relationship Id="rId43" Type="http://schemas.openxmlformats.org/officeDocument/2006/relationships/notesSlide" Target="../notesSlides/notesSlide1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363.xml"/><Relationship Id="rId1" Type="http://schemas.openxmlformats.org/officeDocument/2006/relationships/tags" Target="../tags/tag362.xml"/><Relationship Id="rId4" Type="http://schemas.openxmlformats.org/officeDocument/2006/relationships/notesSlide" Target="../notesSlides/notesSlide20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365.xml"/><Relationship Id="rId1" Type="http://schemas.openxmlformats.org/officeDocument/2006/relationships/tags" Target="../tags/tag364.xml"/><Relationship Id="rId4" Type="http://schemas.openxmlformats.org/officeDocument/2006/relationships/notesSlide" Target="../notesSlides/notesSlide2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367.xml"/><Relationship Id="rId1" Type="http://schemas.openxmlformats.org/officeDocument/2006/relationships/tags" Target="../tags/tag366.xml"/><Relationship Id="rId4" Type="http://schemas.openxmlformats.org/officeDocument/2006/relationships/notesSlide" Target="../notesSlides/notesSlide22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3.xml"/><Relationship Id="rId3" Type="http://schemas.openxmlformats.org/officeDocument/2006/relationships/tags" Target="../tags/tag370.xml"/><Relationship Id="rId7" Type="http://schemas.openxmlformats.org/officeDocument/2006/relationships/slideLayout" Target="../slideLayouts/slideLayout7.xml"/><Relationship Id="rId2" Type="http://schemas.openxmlformats.org/officeDocument/2006/relationships/tags" Target="../tags/tag369.xml"/><Relationship Id="rId1" Type="http://schemas.openxmlformats.org/officeDocument/2006/relationships/tags" Target="../tags/tag368.xml"/><Relationship Id="rId6" Type="http://schemas.openxmlformats.org/officeDocument/2006/relationships/tags" Target="../tags/tag373.xml"/><Relationship Id="rId5" Type="http://schemas.openxmlformats.org/officeDocument/2006/relationships/tags" Target="../tags/tag372.xml"/><Relationship Id="rId4" Type="http://schemas.openxmlformats.org/officeDocument/2006/relationships/tags" Target="../tags/tag371.xml"/><Relationship Id="rId9" Type="http://schemas.openxmlformats.org/officeDocument/2006/relationships/image" Target="../media/image3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375.xml"/><Relationship Id="rId1" Type="http://schemas.openxmlformats.org/officeDocument/2006/relationships/tags" Target="../tags/tag374.xml"/><Relationship Id="rId5" Type="http://schemas.openxmlformats.org/officeDocument/2006/relationships/image" Target="../media/image31.png"/><Relationship Id="rId4" Type="http://schemas.openxmlformats.org/officeDocument/2006/relationships/notesSlide" Target="../notesSlides/notesSlide24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tags" Target="../tags/tag383.xml"/><Relationship Id="rId13" Type="http://schemas.openxmlformats.org/officeDocument/2006/relationships/tags" Target="../tags/tag388.xml"/><Relationship Id="rId18" Type="http://schemas.openxmlformats.org/officeDocument/2006/relationships/tags" Target="../tags/tag393.xml"/><Relationship Id="rId26" Type="http://schemas.openxmlformats.org/officeDocument/2006/relationships/notesSlide" Target="../notesSlides/notesSlide25.xml"/><Relationship Id="rId3" Type="http://schemas.openxmlformats.org/officeDocument/2006/relationships/tags" Target="../tags/tag378.xml"/><Relationship Id="rId21" Type="http://schemas.openxmlformats.org/officeDocument/2006/relationships/tags" Target="../tags/tag396.xml"/><Relationship Id="rId7" Type="http://schemas.openxmlformats.org/officeDocument/2006/relationships/tags" Target="../tags/tag382.xml"/><Relationship Id="rId12" Type="http://schemas.openxmlformats.org/officeDocument/2006/relationships/tags" Target="../tags/tag387.xml"/><Relationship Id="rId17" Type="http://schemas.openxmlformats.org/officeDocument/2006/relationships/tags" Target="../tags/tag392.xml"/><Relationship Id="rId25" Type="http://schemas.openxmlformats.org/officeDocument/2006/relationships/slideLayout" Target="../slideLayouts/slideLayout7.xml"/><Relationship Id="rId2" Type="http://schemas.openxmlformats.org/officeDocument/2006/relationships/tags" Target="../tags/tag377.xml"/><Relationship Id="rId16" Type="http://schemas.openxmlformats.org/officeDocument/2006/relationships/tags" Target="../tags/tag391.xml"/><Relationship Id="rId20" Type="http://schemas.openxmlformats.org/officeDocument/2006/relationships/tags" Target="../tags/tag395.xml"/><Relationship Id="rId1" Type="http://schemas.openxmlformats.org/officeDocument/2006/relationships/tags" Target="../tags/tag376.xml"/><Relationship Id="rId6" Type="http://schemas.openxmlformats.org/officeDocument/2006/relationships/tags" Target="../tags/tag381.xml"/><Relationship Id="rId11" Type="http://schemas.openxmlformats.org/officeDocument/2006/relationships/tags" Target="../tags/tag386.xml"/><Relationship Id="rId24" Type="http://schemas.openxmlformats.org/officeDocument/2006/relationships/tags" Target="../tags/tag399.xml"/><Relationship Id="rId5" Type="http://schemas.openxmlformats.org/officeDocument/2006/relationships/tags" Target="../tags/tag380.xml"/><Relationship Id="rId15" Type="http://schemas.openxmlformats.org/officeDocument/2006/relationships/tags" Target="../tags/tag390.xml"/><Relationship Id="rId23" Type="http://schemas.openxmlformats.org/officeDocument/2006/relationships/tags" Target="../tags/tag398.xml"/><Relationship Id="rId10" Type="http://schemas.openxmlformats.org/officeDocument/2006/relationships/tags" Target="../tags/tag385.xml"/><Relationship Id="rId19" Type="http://schemas.openxmlformats.org/officeDocument/2006/relationships/tags" Target="../tags/tag394.xml"/><Relationship Id="rId4" Type="http://schemas.openxmlformats.org/officeDocument/2006/relationships/tags" Target="../tags/tag379.xml"/><Relationship Id="rId9" Type="http://schemas.openxmlformats.org/officeDocument/2006/relationships/tags" Target="../tags/tag384.xml"/><Relationship Id="rId14" Type="http://schemas.openxmlformats.org/officeDocument/2006/relationships/tags" Target="../tags/tag389.xml"/><Relationship Id="rId22" Type="http://schemas.openxmlformats.org/officeDocument/2006/relationships/tags" Target="../tags/tag397.xml"/><Relationship Id="rId27" Type="http://schemas.openxmlformats.org/officeDocument/2006/relationships/image" Target="../media/image3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401.xml"/><Relationship Id="rId1" Type="http://schemas.openxmlformats.org/officeDocument/2006/relationships/tags" Target="../tags/tag400.xml"/><Relationship Id="rId5" Type="http://schemas.openxmlformats.org/officeDocument/2006/relationships/image" Target="../media/image31.png"/><Relationship Id="rId4" Type="http://schemas.openxmlformats.org/officeDocument/2006/relationships/notesSlide" Target="../notesSlides/notesSlide26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tags" Target="../tags/tag409.xml"/><Relationship Id="rId13" Type="http://schemas.openxmlformats.org/officeDocument/2006/relationships/tags" Target="../tags/tag414.xml"/><Relationship Id="rId18" Type="http://schemas.openxmlformats.org/officeDocument/2006/relationships/tags" Target="../tags/tag419.xml"/><Relationship Id="rId26" Type="http://schemas.openxmlformats.org/officeDocument/2006/relationships/tags" Target="../tags/tag427.xml"/><Relationship Id="rId39" Type="http://schemas.openxmlformats.org/officeDocument/2006/relationships/tags" Target="../tags/tag440.xml"/><Relationship Id="rId3" Type="http://schemas.openxmlformats.org/officeDocument/2006/relationships/tags" Target="../tags/tag404.xml"/><Relationship Id="rId21" Type="http://schemas.openxmlformats.org/officeDocument/2006/relationships/tags" Target="../tags/tag422.xml"/><Relationship Id="rId34" Type="http://schemas.openxmlformats.org/officeDocument/2006/relationships/tags" Target="../tags/tag435.xml"/><Relationship Id="rId42" Type="http://schemas.openxmlformats.org/officeDocument/2006/relationships/image" Target="../media/image31.png"/><Relationship Id="rId7" Type="http://schemas.openxmlformats.org/officeDocument/2006/relationships/tags" Target="../tags/tag408.xml"/><Relationship Id="rId12" Type="http://schemas.openxmlformats.org/officeDocument/2006/relationships/tags" Target="../tags/tag413.xml"/><Relationship Id="rId17" Type="http://schemas.openxmlformats.org/officeDocument/2006/relationships/tags" Target="../tags/tag418.xml"/><Relationship Id="rId25" Type="http://schemas.openxmlformats.org/officeDocument/2006/relationships/tags" Target="../tags/tag426.xml"/><Relationship Id="rId33" Type="http://schemas.openxmlformats.org/officeDocument/2006/relationships/tags" Target="../tags/tag434.xml"/><Relationship Id="rId38" Type="http://schemas.openxmlformats.org/officeDocument/2006/relationships/tags" Target="../tags/tag439.xml"/><Relationship Id="rId2" Type="http://schemas.openxmlformats.org/officeDocument/2006/relationships/tags" Target="../tags/tag403.xml"/><Relationship Id="rId16" Type="http://schemas.openxmlformats.org/officeDocument/2006/relationships/tags" Target="../tags/tag417.xml"/><Relationship Id="rId20" Type="http://schemas.openxmlformats.org/officeDocument/2006/relationships/tags" Target="../tags/tag421.xml"/><Relationship Id="rId29" Type="http://schemas.openxmlformats.org/officeDocument/2006/relationships/tags" Target="../tags/tag430.xml"/><Relationship Id="rId41" Type="http://schemas.openxmlformats.org/officeDocument/2006/relationships/notesSlide" Target="../notesSlides/notesSlide27.xml"/><Relationship Id="rId1" Type="http://schemas.openxmlformats.org/officeDocument/2006/relationships/tags" Target="../tags/tag402.xml"/><Relationship Id="rId6" Type="http://schemas.openxmlformats.org/officeDocument/2006/relationships/tags" Target="../tags/tag407.xml"/><Relationship Id="rId11" Type="http://schemas.openxmlformats.org/officeDocument/2006/relationships/tags" Target="../tags/tag412.xml"/><Relationship Id="rId24" Type="http://schemas.openxmlformats.org/officeDocument/2006/relationships/tags" Target="../tags/tag425.xml"/><Relationship Id="rId32" Type="http://schemas.openxmlformats.org/officeDocument/2006/relationships/tags" Target="../tags/tag433.xml"/><Relationship Id="rId37" Type="http://schemas.openxmlformats.org/officeDocument/2006/relationships/tags" Target="../tags/tag438.xml"/><Relationship Id="rId40" Type="http://schemas.openxmlformats.org/officeDocument/2006/relationships/slideLayout" Target="../slideLayouts/slideLayout7.xml"/><Relationship Id="rId5" Type="http://schemas.openxmlformats.org/officeDocument/2006/relationships/tags" Target="../tags/tag406.xml"/><Relationship Id="rId15" Type="http://schemas.openxmlformats.org/officeDocument/2006/relationships/tags" Target="../tags/tag416.xml"/><Relationship Id="rId23" Type="http://schemas.openxmlformats.org/officeDocument/2006/relationships/tags" Target="../tags/tag424.xml"/><Relationship Id="rId28" Type="http://schemas.openxmlformats.org/officeDocument/2006/relationships/tags" Target="../tags/tag429.xml"/><Relationship Id="rId36" Type="http://schemas.openxmlformats.org/officeDocument/2006/relationships/tags" Target="../tags/tag437.xml"/><Relationship Id="rId10" Type="http://schemas.openxmlformats.org/officeDocument/2006/relationships/tags" Target="../tags/tag411.xml"/><Relationship Id="rId19" Type="http://schemas.openxmlformats.org/officeDocument/2006/relationships/tags" Target="../tags/tag420.xml"/><Relationship Id="rId31" Type="http://schemas.openxmlformats.org/officeDocument/2006/relationships/tags" Target="../tags/tag432.xml"/><Relationship Id="rId4" Type="http://schemas.openxmlformats.org/officeDocument/2006/relationships/tags" Target="../tags/tag405.xml"/><Relationship Id="rId9" Type="http://schemas.openxmlformats.org/officeDocument/2006/relationships/tags" Target="../tags/tag410.xml"/><Relationship Id="rId14" Type="http://schemas.openxmlformats.org/officeDocument/2006/relationships/tags" Target="../tags/tag415.xml"/><Relationship Id="rId22" Type="http://schemas.openxmlformats.org/officeDocument/2006/relationships/tags" Target="../tags/tag423.xml"/><Relationship Id="rId27" Type="http://schemas.openxmlformats.org/officeDocument/2006/relationships/tags" Target="../tags/tag428.xml"/><Relationship Id="rId30" Type="http://schemas.openxmlformats.org/officeDocument/2006/relationships/tags" Target="../tags/tag431.xml"/><Relationship Id="rId35" Type="http://schemas.openxmlformats.org/officeDocument/2006/relationships/tags" Target="../tags/tag43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442.xml"/><Relationship Id="rId1" Type="http://schemas.openxmlformats.org/officeDocument/2006/relationships/tags" Target="../tags/tag441.xml"/><Relationship Id="rId5" Type="http://schemas.openxmlformats.org/officeDocument/2006/relationships/image" Target="../media/image32.png"/><Relationship Id="rId4" Type="http://schemas.openxmlformats.org/officeDocument/2006/relationships/notesSlide" Target="../notesSlides/notesSlide28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tags" Target="../tags/tag450.xml"/><Relationship Id="rId13" Type="http://schemas.openxmlformats.org/officeDocument/2006/relationships/tags" Target="../tags/tag455.xml"/><Relationship Id="rId18" Type="http://schemas.openxmlformats.org/officeDocument/2006/relationships/tags" Target="../tags/tag460.xml"/><Relationship Id="rId26" Type="http://schemas.openxmlformats.org/officeDocument/2006/relationships/notesSlide" Target="../notesSlides/notesSlide29.xml"/><Relationship Id="rId3" Type="http://schemas.openxmlformats.org/officeDocument/2006/relationships/tags" Target="../tags/tag445.xml"/><Relationship Id="rId21" Type="http://schemas.openxmlformats.org/officeDocument/2006/relationships/tags" Target="../tags/tag463.xml"/><Relationship Id="rId7" Type="http://schemas.openxmlformats.org/officeDocument/2006/relationships/tags" Target="../tags/tag449.xml"/><Relationship Id="rId12" Type="http://schemas.openxmlformats.org/officeDocument/2006/relationships/tags" Target="../tags/tag454.xml"/><Relationship Id="rId17" Type="http://schemas.openxmlformats.org/officeDocument/2006/relationships/tags" Target="../tags/tag459.xml"/><Relationship Id="rId25" Type="http://schemas.openxmlformats.org/officeDocument/2006/relationships/slideLayout" Target="../slideLayouts/slideLayout7.xml"/><Relationship Id="rId2" Type="http://schemas.openxmlformats.org/officeDocument/2006/relationships/tags" Target="../tags/tag444.xml"/><Relationship Id="rId16" Type="http://schemas.openxmlformats.org/officeDocument/2006/relationships/tags" Target="../tags/tag458.xml"/><Relationship Id="rId20" Type="http://schemas.openxmlformats.org/officeDocument/2006/relationships/tags" Target="../tags/tag462.xml"/><Relationship Id="rId1" Type="http://schemas.openxmlformats.org/officeDocument/2006/relationships/tags" Target="../tags/tag443.xml"/><Relationship Id="rId6" Type="http://schemas.openxmlformats.org/officeDocument/2006/relationships/tags" Target="../tags/tag448.xml"/><Relationship Id="rId11" Type="http://schemas.openxmlformats.org/officeDocument/2006/relationships/tags" Target="../tags/tag453.xml"/><Relationship Id="rId24" Type="http://schemas.openxmlformats.org/officeDocument/2006/relationships/tags" Target="../tags/tag466.xml"/><Relationship Id="rId5" Type="http://schemas.openxmlformats.org/officeDocument/2006/relationships/tags" Target="../tags/tag447.xml"/><Relationship Id="rId15" Type="http://schemas.openxmlformats.org/officeDocument/2006/relationships/tags" Target="../tags/tag457.xml"/><Relationship Id="rId23" Type="http://schemas.openxmlformats.org/officeDocument/2006/relationships/tags" Target="../tags/tag465.xml"/><Relationship Id="rId10" Type="http://schemas.openxmlformats.org/officeDocument/2006/relationships/tags" Target="../tags/tag452.xml"/><Relationship Id="rId19" Type="http://schemas.openxmlformats.org/officeDocument/2006/relationships/tags" Target="../tags/tag461.xml"/><Relationship Id="rId4" Type="http://schemas.openxmlformats.org/officeDocument/2006/relationships/tags" Target="../tags/tag446.xml"/><Relationship Id="rId9" Type="http://schemas.openxmlformats.org/officeDocument/2006/relationships/tags" Target="../tags/tag451.xml"/><Relationship Id="rId14" Type="http://schemas.openxmlformats.org/officeDocument/2006/relationships/tags" Target="../tags/tag456.xml"/><Relationship Id="rId22" Type="http://schemas.openxmlformats.org/officeDocument/2006/relationships/tags" Target="../tags/tag464.xml"/><Relationship Id="rId27" Type="http://schemas.openxmlformats.org/officeDocument/2006/relationships/image" Target="../media/image3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468.xml"/><Relationship Id="rId1" Type="http://schemas.openxmlformats.org/officeDocument/2006/relationships/tags" Target="../tags/tag467.xml"/><Relationship Id="rId5" Type="http://schemas.openxmlformats.org/officeDocument/2006/relationships/image" Target="../media/image32.png"/><Relationship Id="rId4" Type="http://schemas.openxmlformats.org/officeDocument/2006/relationships/notesSlide" Target="../notesSlides/notesSlide30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tags" Target="../tags/tag476.xml"/><Relationship Id="rId13" Type="http://schemas.openxmlformats.org/officeDocument/2006/relationships/tags" Target="../tags/tag481.xml"/><Relationship Id="rId18" Type="http://schemas.openxmlformats.org/officeDocument/2006/relationships/tags" Target="../tags/tag486.xml"/><Relationship Id="rId26" Type="http://schemas.openxmlformats.org/officeDocument/2006/relationships/tags" Target="../tags/tag494.xml"/><Relationship Id="rId39" Type="http://schemas.openxmlformats.org/officeDocument/2006/relationships/slideLayout" Target="../slideLayouts/slideLayout7.xml"/><Relationship Id="rId3" Type="http://schemas.openxmlformats.org/officeDocument/2006/relationships/tags" Target="../tags/tag471.xml"/><Relationship Id="rId21" Type="http://schemas.openxmlformats.org/officeDocument/2006/relationships/tags" Target="../tags/tag489.xml"/><Relationship Id="rId34" Type="http://schemas.openxmlformats.org/officeDocument/2006/relationships/tags" Target="../tags/tag502.xml"/><Relationship Id="rId7" Type="http://schemas.openxmlformats.org/officeDocument/2006/relationships/tags" Target="../tags/tag475.xml"/><Relationship Id="rId12" Type="http://schemas.openxmlformats.org/officeDocument/2006/relationships/tags" Target="../tags/tag480.xml"/><Relationship Id="rId17" Type="http://schemas.openxmlformats.org/officeDocument/2006/relationships/tags" Target="../tags/tag485.xml"/><Relationship Id="rId25" Type="http://schemas.openxmlformats.org/officeDocument/2006/relationships/tags" Target="../tags/tag493.xml"/><Relationship Id="rId33" Type="http://schemas.openxmlformats.org/officeDocument/2006/relationships/tags" Target="../tags/tag501.xml"/><Relationship Id="rId38" Type="http://schemas.openxmlformats.org/officeDocument/2006/relationships/tags" Target="../tags/tag506.xml"/><Relationship Id="rId2" Type="http://schemas.openxmlformats.org/officeDocument/2006/relationships/tags" Target="../tags/tag470.xml"/><Relationship Id="rId16" Type="http://schemas.openxmlformats.org/officeDocument/2006/relationships/tags" Target="../tags/tag484.xml"/><Relationship Id="rId20" Type="http://schemas.openxmlformats.org/officeDocument/2006/relationships/tags" Target="../tags/tag488.xml"/><Relationship Id="rId29" Type="http://schemas.openxmlformats.org/officeDocument/2006/relationships/tags" Target="../tags/tag497.xml"/><Relationship Id="rId41" Type="http://schemas.openxmlformats.org/officeDocument/2006/relationships/image" Target="../media/image32.png"/><Relationship Id="rId1" Type="http://schemas.openxmlformats.org/officeDocument/2006/relationships/tags" Target="../tags/tag469.xml"/><Relationship Id="rId6" Type="http://schemas.openxmlformats.org/officeDocument/2006/relationships/tags" Target="../tags/tag474.xml"/><Relationship Id="rId11" Type="http://schemas.openxmlformats.org/officeDocument/2006/relationships/tags" Target="../tags/tag479.xml"/><Relationship Id="rId24" Type="http://schemas.openxmlformats.org/officeDocument/2006/relationships/tags" Target="../tags/tag492.xml"/><Relationship Id="rId32" Type="http://schemas.openxmlformats.org/officeDocument/2006/relationships/tags" Target="../tags/tag500.xml"/><Relationship Id="rId37" Type="http://schemas.openxmlformats.org/officeDocument/2006/relationships/tags" Target="../tags/tag505.xml"/><Relationship Id="rId40" Type="http://schemas.openxmlformats.org/officeDocument/2006/relationships/notesSlide" Target="../notesSlides/notesSlide31.xml"/><Relationship Id="rId5" Type="http://schemas.openxmlformats.org/officeDocument/2006/relationships/tags" Target="../tags/tag473.xml"/><Relationship Id="rId15" Type="http://schemas.openxmlformats.org/officeDocument/2006/relationships/tags" Target="../tags/tag483.xml"/><Relationship Id="rId23" Type="http://schemas.openxmlformats.org/officeDocument/2006/relationships/tags" Target="../tags/tag491.xml"/><Relationship Id="rId28" Type="http://schemas.openxmlformats.org/officeDocument/2006/relationships/tags" Target="../tags/tag496.xml"/><Relationship Id="rId36" Type="http://schemas.openxmlformats.org/officeDocument/2006/relationships/tags" Target="../tags/tag504.xml"/><Relationship Id="rId10" Type="http://schemas.openxmlformats.org/officeDocument/2006/relationships/tags" Target="../tags/tag478.xml"/><Relationship Id="rId19" Type="http://schemas.openxmlformats.org/officeDocument/2006/relationships/tags" Target="../tags/tag487.xml"/><Relationship Id="rId31" Type="http://schemas.openxmlformats.org/officeDocument/2006/relationships/tags" Target="../tags/tag499.xml"/><Relationship Id="rId4" Type="http://schemas.openxmlformats.org/officeDocument/2006/relationships/tags" Target="../tags/tag472.xml"/><Relationship Id="rId9" Type="http://schemas.openxmlformats.org/officeDocument/2006/relationships/tags" Target="../tags/tag477.xml"/><Relationship Id="rId14" Type="http://schemas.openxmlformats.org/officeDocument/2006/relationships/tags" Target="../tags/tag482.xml"/><Relationship Id="rId22" Type="http://schemas.openxmlformats.org/officeDocument/2006/relationships/tags" Target="../tags/tag490.xml"/><Relationship Id="rId27" Type="http://schemas.openxmlformats.org/officeDocument/2006/relationships/tags" Target="../tags/tag495.xml"/><Relationship Id="rId30" Type="http://schemas.openxmlformats.org/officeDocument/2006/relationships/tags" Target="../tags/tag498.xml"/><Relationship Id="rId35" Type="http://schemas.openxmlformats.org/officeDocument/2006/relationships/tags" Target="../tags/tag503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tags" Target="../tags/tag514.xml"/><Relationship Id="rId13" Type="http://schemas.openxmlformats.org/officeDocument/2006/relationships/tags" Target="../tags/tag519.xml"/><Relationship Id="rId3" Type="http://schemas.openxmlformats.org/officeDocument/2006/relationships/tags" Target="../tags/tag509.xml"/><Relationship Id="rId7" Type="http://schemas.openxmlformats.org/officeDocument/2006/relationships/tags" Target="../tags/tag513.xml"/><Relationship Id="rId12" Type="http://schemas.openxmlformats.org/officeDocument/2006/relationships/tags" Target="../tags/tag518.xml"/><Relationship Id="rId2" Type="http://schemas.openxmlformats.org/officeDocument/2006/relationships/tags" Target="../tags/tag508.xml"/><Relationship Id="rId16" Type="http://schemas.openxmlformats.org/officeDocument/2006/relationships/notesSlide" Target="../notesSlides/notesSlide32.xml"/><Relationship Id="rId1" Type="http://schemas.openxmlformats.org/officeDocument/2006/relationships/tags" Target="../tags/tag507.xml"/><Relationship Id="rId6" Type="http://schemas.openxmlformats.org/officeDocument/2006/relationships/tags" Target="../tags/tag512.xml"/><Relationship Id="rId11" Type="http://schemas.openxmlformats.org/officeDocument/2006/relationships/tags" Target="../tags/tag517.xml"/><Relationship Id="rId5" Type="http://schemas.openxmlformats.org/officeDocument/2006/relationships/tags" Target="../tags/tag511.xml"/><Relationship Id="rId15" Type="http://schemas.openxmlformats.org/officeDocument/2006/relationships/slideLayout" Target="../slideLayouts/slideLayout7.xml"/><Relationship Id="rId10" Type="http://schemas.openxmlformats.org/officeDocument/2006/relationships/tags" Target="../tags/tag516.xml"/><Relationship Id="rId4" Type="http://schemas.openxmlformats.org/officeDocument/2006/relationships/tags" Target="../tags/tag510.xml"/><Relationship Id="rId9" Type="http://schemas.openxmlformats.org/officeDocument/2006/relationships/tags" Target="../tags/tag515.xml"/><Relationship Id="rId14" Type="http://schemas.openxmlformats.org/officeDocument/2006/relationships/tags" Target="../tags/tag520.xml"/></Relationships>
</file>

<file path=ppt/slides/_rels/slide49.xml.rels><?xml version="1.0" encoding="UTF-8" standalone="yes"?>
<Relationships xmlns="http://schemas.openxmlformats.org/package/2006/relationships"><Relationship Id="rId13" Type="http://schemas.openxmlformats.org/officeDocument/2006/relationships/tags" Target="../tags/tag533.xml"/><Relationship Id="rId18" Type="http://schemas.openxmlformats.org/officeDocument/2006/relationships/tags" Target="../tags/tag538.xml"/><Relationship Id="rId26" Type="http://schemas.openxmlformats.org/officeDocument/2006/relationships/tags" Target="../tags/tag546.xml"/><Relationship Id="rId39" Type="http://schemas.openxmlformats.org/officeDocument/2006/relationships/tags" Target="../tags/tag559.xml"/><Relationship Id="rId21" Type="http://schemas.openxmlformats.org/officeDocument/2006/relationships/tags" Target="../tags/tag541.xml"/><Relationship Id="rId34" Type="http://schemas.openxmlformats.org/officeDocument/2006/relationships/tags" Target="../tags/tag554.xml"/><Relationship Id="rId42" Type="http://schemas.openxmlformats.org/officeDocument/2006/relationships/tags" Target="../tags/tag562.xml"/><Relationship Id="rId47" Type="http://schemas.openxmlformats.org/officeDocument/2006/relationships/tags" Target="../tags/tag567.xml"/><Relationship Id="rId50" Type="http://schemas.openxmlformats.org/officeDocument/2006/relationships/tags" Target="../tags/tag570.xml"/><Relationship Id="rId55" Type="http://schemas.openxmlformats.org/officeDocument/2006/relationships/slideLayout" Target="../slideLayouts/slideLayout7.xml"/><Relationship Id="rId7" Type="http://schemas.openxmlformats.org/officeDocument/2006/relationships/tags" Target="../tags/tag527.xml"/><Relationship Id="rId12" Type="http://schemas.openxmlformats.org/officeDocument/2006/relationships/tags" Target="../tags/tag532.xml"/><Relationship Id="rId17" Type="http://schemas.openxmlformats.org/officeDocument/2006/relationships/tags" Target="../tags/tag537.xml"/><Relationship Id="rId25" Type="http://schemas.openxmlformats.org/officeDocument/2006/relationships/tags" Target="../tags/tag545.xml"/><Relationship Id="rId33" Type="http://schemas.openxmlformats.org/officeDocument/2006/relationships/tags" Target="../tags/tag553.xml"/><Relationship Id="rId38" Type="http://schemas.openxmlformats.org/officeDocument/2006/relationships/tags" Target="../tags/tag558.xml"/><Relationship Id="rId46" Type="http://schemas.openxmlformats.org/officeDocument/2006/relationships/tags" Target="../tags/tag566.xml"/><Relationship Id="rId2" Type="http://schemas.openxmlformats.org/officeDocument/2006/relationships/tags" Target="../tags/tag522.xml"/><Relationship Id="rId16" Type="http://schemas.openxmlformats.org/officeDocument/2006/relationships/tags" Target="../tags/tag536.xml"/><Relationship Id="rId20" Type="http://schemas.openxmlformats.org/officeDocument/2006/relationships/tags" Target="../tags/tag540.xml"/><Relationship Id="rId29" Type="http://schemas.openxmlformats.org/officeDocument/2006/relationships/tags" Target="../tags/tag549.xml"/><Relationship Id="rId41" Type="http://schemas.openxmlformats.org/officeDocument/2006/relationships/tags" Target="../tags/tag561.xml"/><Relationship Id="rId54" Type="http://schemas.openxmlformats.org/officeDocument/2006/relationships/tags" Target="../tags/tag574.xml"/><Relationship Id="rId1" Type="http://schemas.openxmlformats.org/officeDocument/2006/relationships/tags" Target="../tags/tag521.xml"/><Relationship Id="rId6" Type="http://schemas.openxmlformats.org/officeDocument/2006/relationships/tags" Target="../tags/tag526.xml"/><Relationship Id="rId11" Type="http://schemas.openxmlformats.org/officeDocument/2006/relationships/tags" Target="../tags/tag531.xml"/><Relationship Id="rId24" Type="http://schemas.openxmlformats.org/officeDocument/2006/relationships/tags" Target="../tags/tag544.xml"/><Relationship Id="rId32" Type="http://schemas.openxmlformats.org/officeDocument/2006/relationships/tags" Target="../tags/tag552.xml"/><Relationship Id="rId37" Type="http://schemas.openxmlformats.org/officeDocument/2006/relationships/tags" Target="../tags/tag557.xml"/><Relationship Id="rId40" Type="http://schemas.openxmlformats.org/officeDocument/2006/relationships/tags" Target="../tags/tag560.xml"/><Relationship Id="rId45" Type="http://schemas.openxmlformats.org/officeDocument/2006/relationships/tags" Target="../tags/tag565.xml"/><Relationship Id="rId53" Type="http://schemas.openxmlformats.org/officeDocument/2006/relationships/tags" Target="../tags/tag573.xml"/><Relationship Id="rId5" Type="http://schemas.openxmlformats.org/officeDocument/2006/relationships/tags" Target="../tags/tag525.xml"/><Relationship Id="rId15" Type="http://schemas.openxmlformats.org/officeDocument/2006/relationships/tags" Target="../tags/tag535.xml"/><Relationship Id="rId23" Type="http://schemas.openxmlformats.org/officeDocument/2006/relationships/tags" Target="../tags/tag543.xml"/><Relationship Id="rId28" Type="http://schemas.openxmlformats.org/officeDocument/2006/relationships/tags" Target="../tags/tag548.xml"/><Relationship Id="rId36" Type="http://schemas.openxmlformats.org/officeDocument/2006/relationships/tags" Target="../tags/tag556.xml"/><Relationship Id="rId49" Type="http://schemas.openxmlformats.org/officeDocument/2006/relationships/tags" Target="../tags/tag569.xml"/><Relationship Id="rId57" Type="http://schemas.openxmlformats.org/officeDocument/2006/relationships/image" Target="../media/image30.png"/><Relationship Id="rId10" Type="http://schemas.openxmlformats.org/officeDocument/2006/relationships/tags" Target="../tags/tag530.xml"/><Relationship Id="rId19" Type="http://schemas.openxmlformats.org/officeDocument/2006/relationships/tags" Target="../tags/tag539.xml"/><Relationship Id="rId31" Type="http://schemas.openxmlformats.org/officeDocument/2006/relationships/tags" Target="../tags/tag551.xml"/><Relationship Id="rId44" Type="http://schemas.openxmlformats.org/officeDocument/2006/relationships/tags" Target="../tags/tag564.xml"/><Relationship Id="rId52" Type="http://schemas.openxmlformats.org/officeDocument/2006/relationships/tags" Target="../tags/tag572.xml"/><Relationship Id="rId4" Type="http://schemas.openxmlformats.org/officeDocument/2006/relationships/tags" Target="../tags/tag524.xml"/><Relationship Id="rId9" Type="http://schemas.openxmlformats.org/officeDocument/2006/relationships/tags" Target="../tags/tag529.xml"/><Relationship Id="rId14" Type="http://schemas.openxmlformats.org/officeDocument/2006/relationships/tags" Target="../tags/tag534.xml"/><Relationship Id="rId22" Type="http://schemas.openxmlformats.org/officeDocument/2006/relationships/tags" Target="../tags/tag542.xml"/><Relationship Id="rId27" Type="http://schemas.openxmlformats.org/officeDocument/2006/relationships/tags" Target="../tags/tag547.xml"/><Relationship Id="rId30" Type="http://schemas.openxmlformats.org/officeDocument/2006/relationships/tags" Target="../tags/tag550.xml"/><Relationship Id="rId35" Type="http://schemas.openxmlformats.org/officeDocument/2006/relationships/tags" Target="../tags/tag555.xml"/><Relationship Id="rId43" Type="http://schemas.openxmlformats.org/officeDocument/2006/relationships/tags" Target="../tags/tag563.xml"/><Relationship Id="rId48" Type="http://schemas.openxmlformats.org/officeDocument/2006/relationships/tags" Target="../tags/tag568.xml"/><Relationship Id="rId56" Type="http://schemas.openxmlformats.org/officeDocument/2006/relationships/notesSlide" Target="../notesSlides/notesSlide33.xml"/><Relationship Id="rId8" Type="http://schemas.openxmlformats.org/officeDocument/2006/relationships/tags" Target="../tags/tag528.xml"/><Relationship Id="rId51" Type="http://schemas.openxmlformats.org/officeDocument/2006/relationships/tags" Target="../tags/tag571.xml"/><Relationship Id="rId3" Type="http://schemas.openxmlformats.org/officeDocument/2006/relationships/tags" Target="../tags/tag52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5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tags" Target="../tags/tag577.xml"/><Relationship Id="rId2" Type="http://schemas.openxmlformats.org/officeDocument/2006/relationships/tags" Target="../tags/tag576.xml"/><Relationship Id="rId1" Type="http://schemas.openxmlformats.org/officeDocument/2006/relationships/tags" Target="../tags/tag575.xml"/><Relationship Id="rId6" Type="http://schemas.openxmlformats.org/officeDocument/2006/relationships/image" Target="../media/image33.png"/><Relationship Id="rId5" Type="http://schemas.openxmlformats.org/officeDocument/2006/relationships/notesSlide" Target="../notesSlides/notesSlide34.xml"/><Relationship Id="rId4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tags" Target="../tags/tag585.xml"/><Relationship Id="rId13" Type="http://schemas.openxmlformats.org/officeDocument/2006/relationships/tags" Target="../tags/tag590.xml"/><Relationship Id="rId18" Type="http://schemas.openxmlformats.org/officeDocument/2006/relationships/tags" Target="../tags/tag595.xml"/><Relationship Id="rId26" Type="http://schemas.openxmlformats.org/officeDocument/2006/relationships/tags" Target="../tags/tag603.xml"/><Relationship Id="rId3" Type="http://schemas.openxmlformats.org/officeDocument/2006/relationships/tags" Target="../tags/tag580.xml"/><Relationship Id="rId21" Type="http://schemas.openxmlformats.org/officeDocument/2006/relationships/tags" Target="../tags/tag598.xml"/><Relationship Id="rId34" Type="http://schemas.openxmlformats.org/officeDocument/2006/relationships/image" Target="../media/image34.png"/><Relationship Id="rId7" Type="http://schemas.openxmlformats.org/officeDocument/2006/relationships/tags" Target="../tags/tag584.xml"/><Relationship Id="rId12" Type="http://schemas.openxmlformats.org/officeDocument/2006/relationships/tags" Target="../tags/tag589.xml"/><Relationship Id="rId17" Type="http://schemas.openxmlformats.org/officeDocument/2006/relationships/tags" Target="../tags/tag594.xml"/><Relationship Id="rId25" Type="http://schemas.openxmlformats.org/officeDocument/2006/relationships/tags" Target="../tags/tag602.xml"/><Relationship Id="rId33" Type="http://schemas.openxmlformats.org/officeDocument/2006/relationships/notesSlide" Target="../notesSlides/notesSlide35.xml"/><Relationship Id="rId2" Type="http://schemas.openxmlformats.org/officeDocument/2006/relationships/tags" Target="../tags/tag579.xml"/><Relationship Id="rId16" Type="http://schemas.openxmlformats.org/officeDocument/2006/relationships/tags" Target="../tags/tag593.xml"/><Relationship Id="rId20" Type="http://schemas.openxmlformats.org/officeDocument/2006/relationships/tags" Target="../tags/tag597.xml"/><Relationship Id="rId29" Type="http://schemas.openxmlformats.org/officeDocument/2006/relationships/tags" Target="../tags/tag606.xml"/><Relationship Id="rId1" Type="http://schemas.openxmlformats.org/officeDocument/2006/relationships/tags" Target="../tags/tag578.xml"/><Relationship Id="rId6" Type="http://schemas.openxmlformats.org/officeDocument/2006/relationships/tags" Target="../tags/tag583.xml"/><Relationship Id="rId11" Type="http://schemas.openxmlformats.org/officeDocument/2006/relationships/tags" Target="../tags/tag588.xml"/><Relationship Id="rId24" Type="http://schemas.openxmlformats.org/officeDocument/2006/relationships/tags" Target="../tags/tag601.xml"/><Relationship Id="rId32" Type="http://schemas.openxmlformats.org/officeDocument/2006/relationships/slideLayout" Target="../slideLayouts/slideLayout7.xml"/><Relationship Id="rId5" Type="http://schemas.openxmlformats.org/officeDocument/2006/relationships/tags" Target="../tags/tag582.xml"/><Relationship Id="rId15" Type="http://schemas.openxmlformats.org/officeDocument/2006/relationships/tags" Target="../tags/tag592.xml"/><Relationship Id="rId23" Type="http://schemas.openxmlformats.org/officeDocument/2006/relationships/tags" Target="../tags/tag600.xml"/><Relationship Id="rId28" Type="http://schemas.openxmlformats.org/officeDocument/2006/relationships/tags" Target="../tags/tag605.xml"/><Relationship Id="rId10" Type="http://schemas.openxmlformats.org/officeDocument/2006/relationships/tags" Target="../tags/tag587.xml"/><Relationship Id="rId19" Type="http://schemas.openxmlformats.org/officeDocument/2006/relationships/tags" Target="../tags/tag596.xml"/><Relationship Id="rId31" Type="http://schemas.openxmlformats.org/officeDocument/2006/relationships/tags" Target="../tags/tag608.xml"/><Relationship Id="rId4" Type="http://schemas.openxmlformats.org/officeDocument/2006/relationships/tags" Target="../tags/tag581.xml"/><Relationship Id="rId9" Type="http://schemas.openxmlformats.org/officeDocument/2006/relationships/tags" Target="../tags/tag586.xml"/><Relationship Id="rId14" Type="http://schemas.openxmlformats.org/officeDocument/2006/relationships/tags" Target="../tags/tag591.xml"/><Relationship Id="rId22" Type="http://schemas.openxmlformats.org/officeDocument/2006/relationships/tags" Target="../tags/tag599.xml"/><Relationship Id="rId27" Type="http://schemas.openxmlformats.org/officeDocument/2006/relationships/tags" Target="../tags/tag604.xml"/><Relationship Id="rId30" Type="http://schemas.openxmlformats.org/officeDocument/2006/relationships/tags" Target="../tags/tag607.xml"/><Relationship Id="rId35" Type="http://schemas.openxmlformats.org/officeDocument/2006/relationships/image" Target="../media/image35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tags" Target="../tags/tag616.xml"/><Relationship Id="rId13" Type="http://schemas.openxmlformats.org/officeDocument/2006/relationships/tags" Target="../tags/tag621.xml"/><Relationship Id="rId18" Type="http://schemas.openxmlformats.org/officeDocument/2006/relationships/tags" Target="../tags/tag626.xml"/><Relationship Id="rId26" Type="http://schemas.openxmlformats.org/officeDocument/2006/relationships/tags" Target="../tags/tag634.xml"/><Relationship Id="rId3" Type="http://schemas.openxmlformats.org/officeDocument/2006/relationships/tags" Target="../tags/tag611.xml"/><Relationship Id="rId21" Type="http://schemas.openxmlformats.org/officeDocument/2006/relationships/tags" Target="../tags/tag629.xml"/><Relationship Id="rId34" Type="http://schemas.openxmlformats.org/officeDocument/2006/relationships/tags" Target="../tags/tag642.xml"/><Relationship Id="rId7" Type="http://schemas.openxmlformats.org/officeDocument/2006/relationships/tags" Target="../tags/tag615.xml"/><Relationship Id="rId12" Type="http://schemas.openxmlformats.org/officeDocument/2006/relationships/tags" Target="../tags/tag620.xml"/><Relationship Id="rId17" Type="http://schemas.openxmlformats.org/officeDocument/2006/relationships/tags" Target="../tags/tag625.xml"/><Relationship Id="rId25" Type="http://schemas.openxmlformats.org/officeDocument/2006/relationships/tags" Target="../tags/tag633.xml"/><Relationship Id="rId33" Type="http://schemas.openxmlformats.org/officeDocument/2006/relationships/tags" Target="../tags/tag641.xml"/><Relationship Id="rId38" Type="http://schemas.openxmlformats.org/officeDocument/2006/relationships/image" Target="../media/image36.png"/><Relationship Id="rId2" Type="http://schemas.openxmlformats.org/officeDocument/2006/relationships/tags" Target="../tags/tag610.xml"/><Relationship Id="rId16" Type="http://schemas.openxmlformats.org/officeDocument/2006/relationships/tags" Target="../tags/tag624.xml"/><Relationship Id="rId20" Type="http://schemas.openxmlformats.org/officeDocument/2006/relationships/tags" Target="../tags/tag628.xml"/><Relationship Id="rId29" Type="http://schemas.openxmlformats.org/officeDocument/2006/relationships/tags" Target="../tags/tag637.xml"/><Relationship Id="rId1" Type="http://schemas.openxmlformats.org/officeDocument/2006/relationships/tags" Target="../tags/tag609.xml"/><Relationship Id="rId6" Type="http://schemas.openxmlformats.org/officeDocument/2006/relationships/tags" Target="../tags/tag614.xml"/><Relationship Id="rId11" Type="http://schemas.openxmlformats.org/officeDocument/2006/relationships/tags" Target="../tags/tag619.xml"/><Relationship Id="rId24" Type="http://schemas.openxmlformats.org/officeDocument/2006/relationships/tags" Target="../tags/tag632.xml"/><Relationship Id="rId32" Type="http://schemas.openxmlformats.org/officeDocument/2006/relationships/tags" Target="../tags/tag640.xml"/><Relationship Id="rId37" Type="http://schemas.openxmlformats.org/officeDocument/2006/relationships/notesSlide" Target="../notesSlides/notesSlide36.xml"/><Relationship Id="rId5" Type="http://schemas.openxmlformats.org/officeDocument/2006/relationships/tags" Target="../tags/tag613.xml"/><Relationship Id="rId15" Type="http://schemas.openxmlformats.org/officeDocument/2006/relationships/tags" Target="../tags/tag623.xml"/><Relationship Id="rId23" Type="http://schemas.openxmlformats.org/officeDocument/2006/relationships/tags" Target="../tags/tag631.xml"/><Relationship Id="rId28" Type="http://schemas.openxmlformats.org/officeDocument/2006/relationships/tags" Target="../tags/tag636.xml"/><Relationship Id="rId36" Type="http://schemas.openxmlformats.org/officeDocument/2006/relationships/slideLayout" Target="../slideLayouts/slideLayout7.xml"/><Relationship Id="rId10" Type="http://schemas.openxmlformats.org/officeDocument/2006/relationships/tags" Target="../tags/tag618.xml"/><Relationship Id="rId19" Type="http://schemas.openxmlformats.org/officeDocument/2006/relationships/tags" Target="../tags/tag627.xml"/><Relationship Id="rId31" Type="http://schemas.openxmlformats.org/officeDocument/2006/relationships/tags" Target="../tags/tag639.xml"/><Relationship Id="rId4" Type="http://schemas.openxmlformats.org/officeDocument/2006/relationships/tags" Target="../tags/tag612.xml"/><Relationship Id="rId9" Type="http://schemas.openxmlformats.org/officeDocument/2006/relationships/tags" Target="../tags/tag617.xml"/><Relationship Id="rId14" Type="http://schemas.openxmlformats.org/officeDocument/2006/relationships/tags" Target="../tags/tag622.xml"/><Relationship Id="rId22" Type="http://schemas.openxmlformats.org/officeDocument/2006/relationships/tags" Target="../tags/tag630.xml"/><Relationship Id="rId27" Type="http://schemas.openxmlformats.org/officeDocument/2006/relationships/tags" Target="../tags/tag635.xml"/><Relationship Id="rId30" Type="http://schemas.openxmlformats.org/officeDocument/2006/relationships/tags" Target="../tags/tag638.xml"/><Relationship Id="rId35" Type="http://schemas.openxmlformats.org/officeDocument/2006/relationships/tags" Target="../tags/tag643.xm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tags" Target="../tags/tag651.xml"/><Relationship Id="rId13" Type="http://schemas.openxmlformats.org/officeDocument/2006/relationships/tags" Target="../tags/tag656.xml"/><Relationship Id="rId18" Type="http://schemas.openxmlformats.org/officeDocument/2006/relationships/tags" Target="../tags/tag661.xml"/><Relationship Id="rId26" Type="http://schemas.openxmlformats.org/officeDocument/2006/relationships/tags" Target="../tags/tag669.xml"/><Relationship Id="rId39" Type="http://schemas.openxmlformats.org/officeDocument/2006/relationships/tags" Target="../tags/tag682.xml"/><Relationship Id="rId3" Type="http://schemas.openxmlformats.org/officeDocument/2006/relationships/tags" Target="../tags/tag646.xml"/><Relationship Id="rId21" Type="http://schemas.openxmlformats.org/officeDocument/2006/relationships/tags" Target="../tags/tag664.xml"/><Relationship Id="rId34" Type="http://schemas.openxmlformats.org/officeDocument/2006/relationships/tags" Target="../tags/tag677.xml"/><Relationship Id="rId42" Type="http://schemas.openxmlformats.org/officeDocument/2006/relationships/slideLayout" Target="../slideLayouts/slideLayout7.xml"/><Relationship Id="rId7" Type="http://schemas.openxmlformats.org/officeDocument/2006/relationships/tags" Target="../tags/tag650.xml"/><Relationship Id="rId12" Type="http://schemas.openxmlformats.org/officeDocument/2006/relationships/tags" Target="../tags/tag655.xml"/><Relationship Id="rId17" Type="http://schemas.openxmlformats.org/officeDocument/2006/relationships/tags" Target="../tags/tag660.xml"/><Relationship Id="rId25" Type="http://schemas.openxmlformats.org/officeDocument/2006/relationships/tags" Target="../tags/tag668.xml"/><Relationship Id="rId33" Type="http://schemas.openxmlformats.org/officeDocument/2006/relationships/tags" Target="../tags/tag676.xml"/><Relationship Id="rId38" Type="http://schemas.openxmlformats.org/officeDocument/2006/relationships/tags" Target="../tags/tag681.xml"/><Relationship Id="rId2" Type="http://schemas.openxmlformats.org/officeDocument/2006/relationships/tags" Target="../tags/tag645.xml"/><Relationship Id="rId16" Type="http://schemas.openxmlformats.org/officeDocument/2006/relationships/tags" Target="../tags/tag659.xml"/><Relationship Id="rId20" Type="http://schemas.openxmlformats.org/officeDocument/2006/relationships/tags" Target="../tags/tag663.xml"/><Relationship Id="rId29" Type="http://schemas.openxmlformats.org/officeDocument/2006/relationships/tags" Target="../tags/tag672.xml"/><Relationship Id="rId41" Type="http://schemas.openxmlformats.org/officeDocument/2006/relationships/tags" Target="../tags/tag684.xml"/><Relationship Id="rId1" Type="http://schemas.openxmlformats.org/officeDocument/2006/relationships/tags" Target="../tags/tag644.xml"/><Relationship Id="rId6" Type="http://schemas.openxmlformats.org/officeDocument/2006/relationships/tags" Target="../tags/tag649.xml"/><Relationship Id="rId11" Type="http://schemas.openxmlformats.org/officeDocument/2006/relationships/tags" Target="../tags/tag654.xml"/><Relationship Id="rId24" Type="http://schemas.openxmlformats.org/officeDocument/2006/relationships/tags" Target="../tags/tag667.xml"/><Relationship Id="rId32" Type="http://schemas.openxmlformats.org/officeDocument/2006/relationships/tags" Target="../tags/tag675.xml"/><Relationship Id="rId37" Type="http://schemas.openxmlformats.org/officeDocument/2006/relationships/tags" Target="../tags/tag680.xml"/><Relationship Id="rId40" Type="http://schemas.openxmlformats.org/officeDocument/2006/relationships/tags" Target="../tags/tag683.xml"/><Relationship Id="rId5" Type="http://schemas.openxmlformats.org/officeDocument/2006/relationships/tags" Target="../tags/tag648.xml"/><Relationship Id="rId15" Type="http://schemas.openxmlformats.org/officeDocument/2006/relationships/tags" Target="../tags/tag658.xml"/><Relationship Id="rId23" Type="http://schemas.openxmlformats.org/officeDocument/2006/relationships/tags" Target="../tags/tag666.xml"/><Relationship Id="rId28" Type="http://schemas.openxmlformats.org/officeDocument/2006/relationships/tags" Target="../tags/tag671.xml"/><Relationship Id="rId36" Type="http://schemas.openxmlformats.org/officeDocument/2006/relationships/tags" Target="../tags/tag679.xml"/><Relationship Id="rId10" Type="http://schemas.openxmlformats.org/officeDocument/2006/relationships/tags" Target="../tags/tag653.xml"/><Relationship Id="rId19" Type="http://schemas.openxmlformats.org/officeDocument/2006/relationships/tags" Target="../tags/tag662.xml"/><Relationship Id="rId31" Type="http://schemas.openxmlformats.org/officeDocument/2006/relationships/tags" Target="../tags/tag674.xml"/><Relationship Id="rId44" Type="http://schemas.openxmlformats.org/officeDocument/2006/relationships/image" Target="../media/image37.png"/><Relationship Id="rId4" Type="http://schemas.openxmlformats.org/officeDocument/2006/relationships/tags" Target="../tags/tag647.xml"/><Relationship Id="rId9" Type="http://schemas.openxmlformats.org/officeDocument/2006/relationships/tags" Target="../tags/tag652.xml"/><Relationship Id="rId14" Type="http://schemas.openxmlformats.org/officeDocument/2006/relationships/tags" Target="../tags/tag657.xml"/><Relationship Id="rId22" Type="http://schemas.openxmlformats.org/officeDocument/2006/relationships/tags" Target="../tags/tag665.xml"/><Relationship Id="rId27" Type="http://schemas.openxmlformats.org/officeDocument/2006/relationships/tags" Target="../tags/tag670.xml"/><Relationship Id="rId30" Type="http://schemas.openxmlformats.org/officeDocument/2006/relationships/tags" Target="../tags/tag673.xml"/><Relationship Id="rId35" Type="http://schemas.openxmlformats.org/officeDocument/2006/relationships/tags" Target="../tags/tag678.xml"/><Relationship Id="rId43" Type="http://schemas.openxmlformats.org/officeDocument/2006/relationships/notesSlide" Target="../notesSlides/notesSlide37.xml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tags" Target="../tags/tag692.xml"/><Relationship Id="rId13" Type="http://schemas.openxmlformats.org/officeDocument/2006/relationships/tags" Target="../tags/tag697.xml"/><Relationship Id="rId18" Type="http://schemas.openxmlformats.org/officeDocument/2006/relationships/tags" Target="../tags/tag702.xml"/><Relationship Id="rId26" Type="http://schemas.openxmlformats.org/officeDocument/2006/relationships/tags" Target="../tags/tag710.xml"/><Relationship Id="rId39" Type="http://schemas.openxmlformats.org/officeDocument/2006/relationships/tags" Target="../tags/tag723.xml"/><Relationship Id="rId3" Type="http://schemas.openxmlformats.org/officeDocument/2006/relationships/tags" Target="../tags/tag687.xml"/><Relationship Id="rId21" Type="http://schemas.openxmlformats.org/officeDocument/2006/relationships/tags" Target="../tags/tag705.xml"/><Relationship Id="rId34" Type="http://schemas.openxmlformats.org/officeDocument/2006/relationships/tags" Target="../tags/tag718.xml"/><Relationship Id="rId7" Type="http://schemas.openxmlformats.org/officeDocument/2006/relationships/tags" Target="../tags/tag691.xml"/><Relationship Id="rId12" Type="http://schemas.openxmlformats.org/officeDocument/2006/relationships/tags" Target="../tags/tag696.xml"/><Relationship Id="rId17" Type="http://schemas.openxmlformats.org/officeDocument/2006/relationships/tags" Target="../tags/tag701.xml"/><Relationship Id="rId25" Type="http://schemas.openxmlformats.org/officeDocument/2006/relationships/tags" Target="../tags/tag709.xml"/><Relationship Id="rId33" Type="http://schemas.openxmlformats.org/officeDocument/2006/relationships/tags" Target="../tags/tag717.xml"/><Relationship Id="rId38" Type="http://schemas.openxmlformats.org/officeDocument/2006/relationships/tags" Target="../tags/tag722.xml"/><Relationship Id="rId2" Type="http://schemas.openxmlformats.org/officeDocument/2006/relationships/tags" Target="../tags/tag686.xml"/><Relationship Id="rId16" Type="http://schemas.openxmlformats.org/officeDocument/2006/relationships/tags" Target="../tags/tag700.xml"/><Relationship Id="rId20" Type="http://schemas.openxmlformats.org/officeDocument/2006/relationships/tags" Target="../tags/tag704.xml"/><Relationship Id="rId29" Type="http://schemas.openxmlformats.org/officeDocument/2006/relationships/tags" Target="../tags/tag713.xml"/><Relationship Id="rId41" Type="http://schemas.openxmlformats.org/officeDocument/2006/relationships/notesSlide" Target="../notesSlides/notesSlide38.xml"/><Relationship Id="rId1" Type="http://schemas.openxmlformats.org/officeDocument/2006/relationships/tags" Target="../tags/tag685.xml"/><Relationship Id="rId6" Type="http://schemas.openxmlformats.org/officeDocument/2006/relationships/tags" Target="../tags/tag690.xml"/><Relationship Id="rId11" Type="http://schemas.openxmlformats.org/officeDocument/2006/relationships/tags" Target="../tags/tag695.xml"/><Relationship Id="rId24" Type="http://schemas.openxmlformats.org/officeDocument/2006/relationships/tags" Target="../tags/tag708.xml"/><Relationship Id="rId32" Type="http://schemas.openxmlformats.org/officeDocument/2006/relationships/tags" Target="../tags/tag716.xml"/><Relationship Id="rId37" Type="http://schemas.openxmlformats.org/officeDocument/2006/relationships/tags" Target="../tags/tag721.xml"/><Relationship Id="rId40" Type="http://schemas.openxmlformats.org/officeDocument/2006/relationships/slideLayout" Target="../slideLayouts/slideLayout7.xml"/><Relationship Id="rId5" Type="http://schemas.openxmlformats.org/officeDocument/2006/relationships/tags" Target="../tags/tag689.xml"/><Relationship Id="rId15" Type="http://schemas.openxmlformats.org/officeDocument/2006/relationships/tags" Target="../tags/tag699.xml"/><Relationship Id="rId23" Type="http://schemas.openxmlformats.org/officeDocument/2006/relationships/tags" Target="../tags/tag707.xml"/><Relationship Id="rId28" Type="http://schemas.openxmlformats.org/officeDocument/2006/relationships/tags" Target="../tags/tag712.xml"/><Relationship Id="rId36" Type="http://schemas.openxmlformats.org/officeDocument/2006/relationships/tags" Target="../tags/tag720.xml"/><Relationship Id="rId10" Type="http://schemas.openxmlformats.org/officeDocument/2006/relationships/tags" Target="../tags/tag694.xml"/><Relationship Id="rId19" Type="http://schemas.openxmlformats.org/officeDocument/2006/relationships/tags" Target="../tags/tag703.xml"/><Relationship Id="rId31" Type="http://schemas.openxmlformats.org/officeDocument/2006/relationships/tags" Target="../tags/tag715.xml"/><Relationship Id="rId4" Type="http://schemas.openxmlformats.org/officeDocument/2006/relationships/tags" Target="../tags/tag688.xml"/><Relationship Id="rId9" Type="http://schemas.openxmlformats.org/officeDocument/2006/relationships/tags" Target="../tags/tag693.xml"/><Relationship Id="rId14" Type="http://schemas.openxmlformats.org/officeDocument/2006/relationships/tags" Target="../tags/tag698.xml"/><Relationship Id="rId22" Type="http://schemas.openxmlformats.org/officeDocument/2006/relationships/tags" Target="../tags/tag706.xml"/><Relationship Id="rId27" Type="http://schemas.openxmlformats.org/officeDocument/2006/relationships/tags" Target="../tags/tag711.xml"/><Relationship Id="rId30" Type="http://schemas.openxmlformats.org/officeDocument/2006/relationships/tags" Target="../tags/tag714.xml"/><Relationship Id="rId35" Type="http://schemas.openxmlformats.org/officeDocument/2006/relationships/tags" Target="../tags/tag719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725.xml"/><Relationship Id="rId1" Type="http://schemas.openxmlformats.org/officeDocument/2006/relationships/tags" Target="../tags/tag724.xml"/><Relationship Id="rId4" Type="http://schemas.openxmlformats.org/officeDocument/2006/relationships/notesSlide" Target="../notesSlides/notesSlide39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tags" Target="../tags/tag733.xml"/><Relationship Id="rId13" Type="http://schemas.openxmlformats.org/officeDocument/2006/relationships/tags" Target="../tags/tag738.xml"/><Relationship Id="rId18" Type="http://schemas.openxmlformats.org/officeDocument/2006/relationships/tags" Target="../tags/tag743.xml"/><Relationship Id="rId26" Type="http://schemas.openxmlformats.org/officeDocument/2006/relationships/tags" Target="../tags/tag751.xml"/><Relationship Id="rId39" Type="http://schemas.openxmlformats.org/officeDocument/2006/relationships/tags" Target="../tags/tag764.xml"/><Relationship Id="rId3" Type="http://schemas.openxmlformats.org/officeDocument/2006/relationships/tags" Target="../tags/tag728.xml"/><Relationship Id="rId21" Type="http://schemas.openxmlformats.org/officeDocument/2006/relationships/tags" Target="../tags/tag746.xml"/><Relationship Id="rId34" Type="http://schemas.openxmlformats.org/officeDocument/2006/relationships/tags" Target="../tags/tag759.xml"/><Relationship Id="rId42" Type="http://schemas.openxmlformats.org/officeDocument/2006/relationships/notesSlide" Target="../notesSlides/notesSlide41.xml"/><Relationship Id="rId7" Type="http://schemas.openxmlformats.org/officeDocument/2006/relationships/tags" Target="../tags/tag732.xml"/><Relationship Id="rId12" Type="http://schemas.openxmlformats.org/officeDocument/2006/relationships/tags" Target="../tags/tag737.xml"/><Relationship Id="rId17" Type="http://schemas.openxmlformats.org/officeDocument/2006/relationships/tags" Target="../tags/tag742.xml"/><Relationship Id="rId25" Type="http://schemas.openxmlformats.org/officeDocument/2006/relationships/tags" Target="../tags/tag750.xml"/><Relationship Id="rId33" Type="http://schemas.openxmlformats.org/officeDocument/2006/relationships/tags" Target="../tags/tag758.xml"/><Relationship Id="rId38" Type="http://schemas.openxmlformats.org/officeDocument/2006/relationships/tags" Target="../tags/tag763.xml"/><Relationship Id="rId2" Type="http://schemas.openxmlformats.org/officeDocument/2006/relationships/tags" Target="../tags/tag727.xml"/><Relationship Id="rId16" Type="http://schemas.openxmlformats.org/officeDocument/2006/relationships/tags" Target="../tags/tag741.xml"/><Relationship Id="rId20" Type="http://schemas.openxmlformats.org/officeDocument/2006/relationships/tags" Target="../tags/tag745.xml"/><Relationship Id="rId29" Type="http://schemas.openxmlformats.org/officeDocument/2006/relationships/tags" Target="../tags/tag754.xml"/><Relationship Id="rId41" Type="http://schemas.openxmlformats.org/officeDocument/2006/relationships/slideLayout" Target="../slideLayouts/slideLayout7.xml"/><Relationship Id="rId1" Type="http://schemas.openxmlformats.org/officeDocument/2006/relationships/tags" Target="../tags/tag726.xml"/><Relationship Id="rId6" Type="http://schemas.openxmlformats.org/officeDocument/2006/relationships/tags" Target="../tags/tag731.xml"/><Relationship Id="rId11" Type="http://schemas.openxmlformats.org/officeDocument/2006/relationships/tags" Target="../tags/tag736.xml"/><Relationship Id="rId24" Type="http://schemas.openxmlformats.org/officeDocument/2006/relationships/tags" Target="../tags/tag749.xml"/><Relationship Id="rId32" Type="http://schemas.openxmlformats.org/officeDocument/2006/relationships/tags" Target="../tags/tag757.xml"/><Relationship Id="rId37" Type="http://schemas.openxmlformats.org/officeDocument/2006/relationships/tags" Target="../tags/tag762.xml"/><Relationship Id="rId40" Type="http://schemas.openxmlformats.org/officeDocument/2006/relationships/tags" Target="../tags/tag765.xml"/><Relationship Id="rId5" Type="http://schemas.openxmlformats.org/officeDocument/2006/relationships/tags" Target="../tags/tag730.xml"/><Relationship Id="rId15" Type="http://schemas.openxmlformats.org/officeDocument/2006/relationships/tags" Target="../tags/tag740.xml"/><Relationship Id="rId23" Type="http://schemas.openxmlformats.org/officeDocument/2006/relationships/tags" Target="../tags/tag748.xml"/><Relationship Id="rId28" Type="http://schemas.openxmlformats.org/officeDocument/2006/relationships/tags" Target="../tags/tag753.xml"/><Relationship Id="rId36" Type="http://schemas.openxmlformats.org/officeDocument/2006/relationships/tags" Target="../tags/tag761.xml"/><Relationship Id="rId10" Type="http://schemas.openxmlformats.org/officeDocument/2006/relationships/tags" Target="../tags/tag735.xml"/><Relationship Id="rId19" Type="http://schemas.openxmlformats.org/officeDocument/2006/relationships/tags" Target="../tags/tag744.xml"/><Relationship Id="rId31" Type="http://schemas.openxmlformats.org/officeDocument/2006/relationships/tags" Target="../tags/tag756.xml"/><Relationship Id="rId4" Type="http://schemas.openxmlformats.org/officeDocument/2006/relationships/tags" Target="../tags/tag729.xml"/><Relationship Id="rId9" Type="http://schemas.openxmlformats.org/officeDocument/2006/relationships/tags" Target="../tags/tag734.xml"/><Relationship Id="rId14" Type="http://schemas.openxmlformats.org/officeDocument/2006/relationships/tags" Target="../tags/tag739.xml"/><Relationship Id="rId22" Type="http://schemas.openxmlformats.org/officeDocument/2006/relationships/tags" Target="../tags/tag747.xml"/><Relationship Id="rId27" Type="http://schemas.openxmlformats.org/officeDocument/2006/relationships/tags" Target="../tags/tag752.xml"/><Relationship Id="rId30" Type="http://schemas.openxmlformats.org/officeDocument/2006/relationships/tags" Target="../tags/tag755.xml"/><Relationship Id="rId35" Type="http://schemas.openxmlformats.org/officeDocument/2006/relationships/tags" Target="../tags/tag760.xml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tags" Target="../tags/tag773.xml"/><Relationship Id="rId13" Type="http://schemas.openxmlformats.org/officeDocument/2006/relationships/tags" Target="../tags/tag778.xml"/><Relationship Id="rId18" Type="http://schemas.openxmlformats.org/officeDocument/2006/relationships/tags" Target="../tags/tag783.xml"/><Relationship Id="rId26" Type="http://schemas.openxmlformats.org/officeDocument/2006/relationships/tags" Target="../tags/tag791.xml"/><Relationship Id="rId39" Type="http://schemas.openxmlformats.org/officeDocument/2006/relationships/slideLayout" Target="../slideLayouts/slideLayout7.xml"/><Relationship Id="rId3" Type="http://schemas.openxmlformats.org/officeDocument/2006/relationships/tags" Target="../tags/tag768.xml"/><Relationship Id="rId21" Type="http://schemas.openxmlformats.org/officeDocument/2006/relationships/tags" Target="../tags/tag786.xml"/><Relationship Id="rId34" Type="http://schemas.openxmlformats.org/officeDocument/2006/relationships/tags" Target="../tags/tag799.xml"/><Relationship Id="rId7" Type="http://schemas.openxmlformats.org/officeDocument/2006/relationships/tags" Target="../tags/tag772.xml"/><Relationship Id="rId12" Type="http://schemas.openxmlformats.org/officeDocument/2006/relationships/tags" Target="../tags/tag777.xml"/><Relationship Id="rId17" Type="http://schemas.openxmlformats.org/officeDocument/2006/relationships/tags" Target="../tags/tag782.xml"/><Relationship Id="rId25" Type="http://schemas.openxmlformats.org/officeDocument/2006/relationships/tags" Target="../tags/tag790.xml"/><Relationship Id="rId33" Type="http://schemas.openxmlformats.org/officeDocument/2006/relationships/tags" Target="../tags/tag798.xml"/><Relationship Id="rId38" Type="http://schemas.openxmlformats.org/officeDocument/2006/relationships/tags" Target="../tags/tag803.xml"/><Relationship Id="rId2" Type="http://schemas.openxmlformats.org/officeDocument/2006/relationships/tags" Target="../tags/tag767.xml"/><Relationship Id="rId16" Type="http://schemas.openxmlformats.org/officeDocument/2006/relationships/tags" Target="../tags/tag781.xml"/><Relationship Id="rId20" Type="http://schemas.openxmlformats.org/officeDocument/2006/relationships/tags" Target="../tags/tag785.xml"/><Relationship Id="rId29" Type="http://schemas.openxmlformats.org/officeDocument/2006/relationships/tags" Target="../tags/tag794.xml"/><Relationship Id="rId1" Type="http://schemas.openxmlformats.org/officeDocument/2006/relationships/tags" Target="../tags/tag766.xml"/><Relationship Id="rId6" Type="http://schemas.openxmlformats.org/officeDocument/2006/relationships/tags" Target="../tags/tag771.xml"/><Relationship Id="rId11" Type="http://schemas.openxmlformats.org/officeDocument/2006/relationships/tags" Target="../tags/tag776.xml"/><Relationship Id="rId24" Type="http://schemas.openxmlformats.org/officeDocument/2006/relationships/tags" Target="../tags/tag789.xml"/><Relationship Id="rId32" Type="http://schemas.openxmlformats.org/officeDocument/2006/relationships/tags" Target="../tags/tag797.xml"/><Relationship Id="rId37" Type="http://schemas.openxmlformats.org/officeDocument/2006/relationships/tags" Target="../tags/tag802.xml"/><Relationship Id="rId40" Type="http://schemas.openxmlformats.org/officeDocument/2006/relationships/notesSlide" Target="../notesSlides/notesSlide42.xml"/><Relationship Id="rId5" Type="http://schemas.openxmlformats.org/officeDocument/2006/relationships/tags" Target="../tags/tag770.xml"/><Relationship Id="rId15" Type="http://schemas.openxmlformats.org/officeDocument/2006/relationships/tags" Target="../tags/tag780.xml"/><Relationship Id="rId23" Type="http://schemas.openxmlformats.org/officeDocument/2006/relationships/tags" Target="../tags/tag788.xml"/><Relationship Id="rId28" Type="http://schemas.openxmlformats.org/officeDocument/2006/relationships/tags" Target="../tags/tag793.xml"/><Relationship Id="rId36" Type="http://schemas.openxmlformats.org/officeDocument/2006/relationships/tags" Target="../tags/tag801.xml"/><Relationship Id="rId10" Type="http://schemas.openxmlformats.org/officeDocument/2006/relationships/tags" Target="../tags/tag775.xml"/><Relationship Id="rId19" Type="http://schemas.openxmlformats.org/officeDocument/2006/relationships/tags" Target="../tags/tag784.xml"/><Relationship Id="rId31" Type="http://schemas.openxmlformats.org/officeDocument/2006/relationships/tags" Target="../tags/tag796.xml"/><Relationship Id="rId4" Type="http://schemas.openxmlformats.org/officeDocument/2006/relationships/tags" Target="../tags/tag769.xml"/><Relationship Id="rId9" Type="http://schemas.openxmlformats.org/officeDocument/2006/relationships/tags" Target="../tags/tag774.xml"/><Relationship Id="rId14" Type="http://schemas.openxmlformats.org/officeDocument/2006/relationships/tags" Target="../tags/tag779.xml"/><Relationship Id="rId22" Type="http://schemas.openxmlformats.org/officeDocument/2006/relationships/tags" Target="../tags/tag787.xml"/><Relationship Id="rId27" Type="http://schemas.openxmlformats.org/officeDocument/2006/relationships/tags" Target="../tags/tag792.xml"/><Relationship Id="rId30" Type="http://schemas.openxmlformats.org/officeDocument/2006/relationships/tags" Target="../tags/tag795.xml"/><Relationship Id="rId35" Type="http://schemas.openxmlformats.org/officeDocument/2006/relationships/tags" Target="../tags/tag800.xml"/></Relationships>
</file>

<file path=ppt/slides/_rels/slide59.xml.rels><?xml version="1.0" encoding="UTF-8" standalone="yes"?>
<Relationships xmlns="http://schemas.openxmlformats.org/package/2006/relationships"><Relationship Id="rId13" Type="http://schemas.openxmlformats.org/officeDocument/2006/relationships/tags" Target="../tags/tag816.xml"/><Relationship Id="rId18" Type="http://schemas.openxmlformats.org/officeDocument/2006/relationships/tags" Target="../tags/tag821.xml"/><Relationship Id="rId26" Type="http://schemas.openxmlformats.org/officeDocument/2006/relationships/tags" Target="../tags/tag829.xml"/><Relationship Id="rId39" Type="http://schemas.openxmlformats.org/officeDocument/2006/relationships/tags" Target="../tags/tag842.xml"/><Relationship Id="rId21" Type="http://schemas.openxmlformats.org/officeDocument/2006/relationships/tags" Target="../tags/tag824.xml"/><Relationship Id="rId34" Type="http://schemas.openxmlformats.org/officeDocument/2006/relationships/tags" Target="../tags/tag837.xml"/><Relationship Id="rId42" Type="http://schemas.openxmlformats.org/officeDocument/2006/relationships/tags" Target="../tags/tag845.xml"/><Relationship Id="rId47" Type="http://schemas.openxmlformats.org/officeDocument/2006/relationships/tags" Target="../tags/tag850.xml"/><Relationship Id="rId50" Type="http://schemas.openxmlformats.org/officeDocument/2006/relationships/tags" Target="../tags/tag853.xml"/><Relationship Id="rId55" Type="http://schemas.openxmlformats.org/officeDocument/2006/relationships/notesSlide" Target="../notesSlides/notesSlide43.xml"/><Relationship Id="rId7" Type="http://schemas.openxmlformats.org/officeDocument/2006/relationships/tags" Target="../tags/tag810.xml"/><Relationship Id="rId12" Type="http://schemas.openxmlformats.org/officeDocument/2006/relationships/tags" Target="../tags/tag815.xml"/><Relationship Id="rId17" Type="http://schemas.openxmlformats.org/officeDocument/2006/relationships/tags" Target="../tags/tag820.xml"/><Relationship Id="rId25" Type="http://schemas.openxmlformats.org/officeDocument/2006/relationships/tags" Target="../tags/tag828.xml"/><Relationship Id="rId33" Type="http://schemas.openxmlformats.org/officeDocument/2006/relationships/tags" Target="../tags/tag836.xml"/><Relationship Id="rId38" Type="http://schemas.openxmlformats.org/officeDocument/2006/relationships/tags" Target="../tags/tag841.xml"/><Relationship Id="rId46" Type="http://schemas.openxmlformats.org/officeDocument/2006/relationships/tags" Target="../tags/tag849.xml"/><Relationship Id="rId2" Type="http://schemas.openxmlformats.org/officeDocument/2006/relationships/tags" Target="../tags/tag805.xml"/><Relationship Id="rId16" Type="http://schemas.openxmlformats.org/officeDocument/2006/relationships/tags" Target="../tags/tag819.xml"/><Relationship Id="rId20" Type="http://schemas.openxmlformats.org/officeDocument/2006/relationships/tags" Target="../tags/tag823.xml"/><Relationship Id="rId29" Type="http://schemas.openxmlformats.org/officeDocument/2006/relationships/tags" Target="../tags/tag832.xml"/><Relationship Id="rId41" Type="http://schemas.openxmlformats.org/officeDocument/2006/relationships/tags" Target="../tags/tag844.xml"/><Relationship Id="rId54" Type="http://schemas.openxmlformats.org/officeDocument/2006/relationships/slideLayout" Target="../slideLayouts/slideLayout7.xml"/><Relationship Id="rId1" Type="http://schemas.openxmlformats.org/officeDocument/2006/relationships/tags" Target="../tags/tag804.xml"/><Relationship Id="rId6" Type="http://schemas.openxmlformats.org/officeDocument/2006/relationships/tags" Target="../tags/tag809.xml"/><Relationship Id="rId11" Type="http://schemas.openxmlformats.org/officeDocument/2006/relationships/tags" Target="../tags/tag814.xml"/><Relationship Id="rId24" Type="http://schemas.openxmlformats.org/officeDocument/2006/relationships/tags" Target="../tags/tag827.xml"/><Relationship Id="rId32" Type="http://schemas.openxmlformats.org/officeDocument/2006/relationships/tags" Target="../tags/tag835.xml"/><Relationship Id="rId37" Type="http://schemas.openxmlformats.org/officeDocument/2006/relationships/tags" Target="../tags/tag840.xml"/><Relationship Id="rId40" Type="http://schemas.openxmlformats.org/officeDocument/2006/relationships/tags" Target="../tags/tag843.xml"/><Relationship Id="rId45" Type="http://schemas.openxmlformats.org/officeDocument/2006/relationships/tags" Target="../tags/tag848.xml"/><Relationship Id="rId53" Type="http://schemas.openxmlformats.org/officeDocument/2006/relationships/tags" Target="../tags/tag856.xml"/><Relationship Id="rId5" Type="http://schemas.openxmlformats.org/officeDocument/2006/relationships/tags" Target="../tags/tag808.xml"/><Relationship Id="rId15" Type="http://schemas.openxmlformats.org/officeDocument/2006/relationships/tags" Target="../tags/tag818.xml"/><Relationship Id="rId23" Type="http://schemas.openxmlformats.org/officeDocument/2006/relationships/tags" Target="../tags/tag826.xml"/><Relationship Id="rId28" Type="http://schemas.openxmlformats.org/officeDocument/2006/relationships/tags" Target="../tags/tag831.xml"/><Relationship Id="rId36" Type="http://schemas.openxmlformats.org/officeDocument/2006/relationships/tags" Target="../tags/tag839.xml"/><Relationship Id="rId49" Type="http://schemas.openxmlformats.org/officeDocument/2006/relationships/tags" Target="../tags/tag852.xml"/><Relationship Id="rId10" Type="http://schemas.openxmlformats.org/officeDocument/2006/relationships/tags" Target="../tags/tag813.xml"/><Relationship Id="rId19" Type="http://schemas.openxmlformats.org/officeDocument/2006/relationships/tags" Target="../tags/tag822.xml"/><Relationship Id="rId31" Type="http://schemas.openxmlformats.org/officeDocument/2006/relationships/tags" Target="../tags/tag834.xml"/><Relationship Id="rId44" Type="http://schemas.openxmlformats.org/officeDocument/2006/relationships/tags" Target="../tags/tag847.xml"/><Relationship Id="rId52" Type="http://schemas.openxmlformats.org/officeDocument/2006/relationships/tags" Target="../tags/tag855.xml"/><Relationship Id="rId4" Type="http://schemas.openxmlformats.org/officeDocument/2006/relationships/tags" Target="../tags/tag807.xml"/><Relationship Id="rId9" Type="http://schemas.openxmlformats.org/officeDocument/2006/relationships/tags" Target="../tags/tag812.xml"/><Relationship Id="rId14" Type="http://schemas.openxmlformats.org/officeDocument/2006/relationships/tags" Target="../tags/tag817.xml"/><Relationship Id="rId22" Type="http://schemas.openxmlformats.org/officeDocument/2006/relationships/tags" Target="../tags/tag825.xml"/><Relationship Id="rId27" Type="http://schemas.openxmlformats.org/officeDocument/2006/relationships/tags" Target="../tags/tag830.xml"/><Relationship Id="rId30" Type="http://schemas.openxmlformats.org/officeDocument/2006/relationships/tags" Target="../tags/tag833.xml"/><Relationship Id="rId35" Type="http://schemas.openxmlformats.org/officeDocument/2006/relationships/tags" Target="../tags/tag838.xml"/><Relationship Id="rId43" Type="http://schemas.openxmlformats.org/officeDocument/2006/relationships/tags" Target="../tags/tag846.xml"/><Relationship Id="rId48" Type="http://schemas.openxmlformats.org/officeDocument/2006/relationships/tags" Target="../tags/tag851.xml"/><Relationship Id="rId8" Type="http://schemas.openxmlformats.org/officeDocument/2006/relationships/tags" Target="../tags/tag811.xml"/><Relationship Id="rId51" Type="http://schemas.openxmlformats.org/officeDocument/2006/relationships/tags" Target="../tags/tag854.xml"/><Relationship Id="rId3" Type="http://schemas.openxmlformats.org/officeDocument/2006/relationships/tags" Target="../tags/tag80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6.xml"/></Relationships>
</file>

<file path=ppt/slides/_rels/slide60.xml.rels><?xml version="1.0" encoding="UTF-8" standalone="yes"?>
<Relationships xmlns="http://schemas.openxmlformats.org/package/2006/relationships"><Relationship Id="rId13" Type="http://schemas.openxmlformats.org/officeDocument/2006/relationships/tags" Target="../tags/tag869.xml"/><Relationship Id="rId18" Type="http://schemas.openxmlformats.org/officeDocument/2006/relationships/tags" Target="../tags/tag874.xml"/><Relationship Id="rId26" Type="http://schemas.openxmlformats.org/officeDocument/2006/relationships/tags" Target="../tags/tag882.xml"/><Relationship Id="rId39" Type="http://schemas.openxmlformats.org/officeDocument/2006/relationships/tags" Target="../tags/tag895.xml"/><Relationship Id="rId21" Type="http://schemas.openxmlformats.org/officeDocument/2006/relationships/tags" Target="../tags/tag877.xml"/><Relationship Id="rId34" Type="http://schemas.openxmlformats.org/officeDocument/2006/relationships/tags" Target="../tags/tag890.xml"/><Relationship Id="rId42" Type="http://schemas.openxmlformats.org/officeDocument/2006/relationships/tags" Target="../tags/tag898.xml"/><Relationship Id="rId47" Type="http://schemas.openxmlformats.org/officeDocument/2006/relationships/tags" Target="../tags/tag903.xml"/><Relationship Id="rId50" Type="http://schemas.openxmlformats.org/officeDocument/2006/relationships/tags" Target="../tags/tag906.xml"/><Relationship Id="rId55" Type="http://schemas.openxmlformats.org/officeDocument/2006/relationships/slideLayout" Target="../slideLayouts/slideLayout7.xml"/><Relationship Id="rId7" Type="http://schemas.openxmlformats.org/officeDocument/2006/relationships/tags" Target="../tags/tag863.xml"/><Relationship Id="rId12" Type="http://schemas.openxmlformats.org/officeDocument/2006/relationships/tags" Target="../tags/tag868.xml"/><Relationship Id="rId17" Type="http://schemas.openxmlformats.org/officeDocument/2006/relationships/tags" Target="../tags/tag873.xml"/><Relationship Id="rId25" Type="http://schemas.openxmlformats.org/officeDocument/2006/relationships/tags" Target="../tags/tag881.xml"/><Relationship Id="rId33" Type="http://schemas.openxmlformats.org/officeDocument/2006/relationships/tags" Target="../tags/tag889.xml"/><Relationship Id="rId38" Type="http://schemas.openxmlformats.org/officeDocument/2006/relationships/tags" Target="../tags/tag894.xml"/><Relationship Id="rId46" Type="http://schemas.openxmlformats.org/officeDocument/2006/relationships/tags" Target="../tags/tag902.xml"/><Relationship Id="rId2" Type="http://schemas.openxmlformats.org/officeDocument/2006/relationships/tags" Target="../tags/tag858.xml"/><Relationship Id="rId16" Type="http://schemas.openxmlformats.org/officeDocument/2006/relationships/tags" Target="../tags/tag872.xml"/><Relationship Id="rId20" Type="http://schemas.openxmlformats.org/officeDocument/2006/relationships/tags" Target="../tags/tag876.xml"/><Relationship Id="rId29" Type="http://schemas.openxmlformats.org/officeDocument/2006/relationships/tags" Target="../tags/tag885.xml"/><Relationship Id="rId41" Type="http://schemas.openxmlformats.org/officeDocument/2006/relationships/tags" Target="../tags/tag897.xml"/><Relationship Id="rId54" Type="http://schemas.openxmlformats.org/officeDocument/2006/relationships/tags" Target="../tags/tag910.xml"/><Relationship Id="rId1" Type="http://schemas.openxmlformats.org/officeDocument/2006/relationships/tags" Target="../tags/tag857.xml"/><Relationship Id="rId6" Type="http://schemas.openxmlformats.org/officeDocument/2006/relationships/tags" Target="../tags/tag862.xml"/><Relationship Id="rId11" Type="http://schemas.openxmlformats.org/officeDocument/2006/relationships/tags" Target="../tags/tag867.xml"/><Relationship Id="rId24" Type="http://schemas.openxmlformats.org/officeDocument/2006/relationships/tags" Target="../tags/tag880.xml"/><Relationship Id="rId32" Type="http://schemas.openxmlformats.org/officeDocument/2006/relationships/tags" Target="../tags/tag888.xml"/><Relationship Id="rId37" Type="http://schemas.openxmlformats.org/officeDocument/2006/relationships/tags" Target="../tags/tag893.xml"/><Relationship Id="rId40" Type="http://schemas.openxmlformats.org/officeDocument/2006/relationships/tags" Target="../tags/tag896.xml"/><Relationship Id="rId45" Type="http://schemas.openxmlformats.org/officeDocument/2006/relationships/tags" Target="../tags/tag901.xml"/><Relationship Id="rId53" Type="http://schemas.openxmlformats.org/officeDocument/2006/relationships/tags" Target="../tags/tag909.xml"/><Relationship Id="rId5" Type="http://schemas.openxmlformats.org/officeDocument/2006/relationships/tags" Target="../tags/tag861.xml"/><Relationship Id="rId15" Type="http://schemas.openxmlformats.org/officeDocument/2006/relationships/tags" Target="../tags/tag871.xml"/><Relationship Id="rId23" Type="http://schemas.openxmlformats.org/officeDocument/2006/relationships/tags" Target="../tags/tag879.xml"/><Relationship Id="rId28" Type="http://schemas.openxmlformats.org/officeDocument/2006/relationships/tags" Target="../tags/tag884.xml"/><Relationship Id="rId36" Type="http://schemas.openxmlformats.org/officeDocument/2006/relationships/tags" Target="../tags/tag892.xml"/><Relationship Id="rId49" Type="http://schemas.openxmlformats.org/officeDocument/2006/relationships/tags" Target="../tags/tag905.xml"/><Relationship Id="rId10" Type="http://schemas.openxmlformats.org/officeDocument/2006/relationships/tags" Target="../tags/tag866.xml"/><Relationship Id="rId19" Type="http://schemas.openxmlformats.org/officeDocument/2006/relationships/tags" Target="../tags/tag875.xml"/><Relationship Id="rId31" Type="http://schemas.openxmlformats.org/officeDocument/2006/relationships/tags" Target="../tags/tag887.xml"/><Relationship Id="rId44" Type="http://schemas.openxmlformats.org/officeDocument/2006/relationships/tags" Target="../tags/tag900.xml"/><Relationship Id="rId52" Type="http://schemas.openxmlformats.org/officeDocument/2006/relationships/tags" Target="../tags/tag908.xml"/><Relationship Id="rId4" Type="http://schemas.openxmlformats.org/officeDocument/2006/relationships/tags" Target="../tags/tag860.xml"/><Relationship Id="rId9" Type="http://schemas.openxmlformats.org/officeDocument/2006/relationships/tags" Target="../tags/tag865.xml"/><Relationship Id="rId14" Type="http://schemas.openxmlformats.org/officeDocument/2006/relationships/tags" Target="../tags/tag870.xml"/><Relationship Id="rId22" Type="http://schemas.openxmlformats.org/officeDocument/2006/relationships/tags" Target="../tags/tag878.xml"/><Relationship Id="rId27" Type="http://schemas.openxmlformats.org/officeDocument/2006/relationships/tags" Target="../tags/tag883.xml"/><Relationship Id="rId30" Type="http://schemas.openxmlformats.org/officeDocument/2006/relationships/tags" Target="../tags/tag886.xml"/><Relationship Id="rId35" Type="http://schemas.openxmlformats.org/officeDocument/2006/relationships/tags" Target="../tags/tag891.xml"/><Relationship Id="rId43" Type="http://schemas.openxmlformats.org/officeDocument/2006/relationships/tags" Target="../tags/tag899.xml"/><Relationship Id="rId48" Type="http://schemas.openxmlformats.org/officeDocument/2006/relationships/tags" Target="../tags/tag904.xml"/><Relationship Id="rId56" Type="http://schemas.openxmlformats.org/officeDocument/2006/relationships/notesSlide" Target="../notesSlides/notesSlide44.xml"/><Relationship Id="rId8" Type="http://schemas.openxmlformats.org/officeDocument/2006/relationships/tags" Target="../tags/tag864.xml"/><Relationship Id="rId51" Type="http://schemas.openxmlformats.org/officeDocument/2006/relationships/tags" Target="../tags/tag907.xml"/><Relationship Id="rId3" Type="http://schemas.openxmlformats.org/officeDocument/2006/relationships/tags" Target="../tags/tag859.xml"/></Relationships>
</file>

<file path=ppt/slides/_rels/slide61.xml.rels><?xml version="1.0" encoding="UTF-8" standalone="yes"?>
<Relationships xmlns="http://schemas.openxmlformats.org/package/2006/relationships"><Relationship Id="rId13" Type="http://schemas.openxmlformats.org/officeDocument/2006/relationships/tags" Target="../tags/tag923.xml"/><Relationship Id="rId18" Type="http://schemas.openxmlformats.org/officeDocument/2006/relationships/tags" Target="../tags/tag928.xml"/><Relationship Id="rId26" Type="http://schemas.openxmlformats.org/officeDocument/2006/relationships/tags" Target="../tags/tag936.xml"/><Relationship Id="rId39" Type="http://schemas.openxmlformats.org/officeDocument/2006/relationships/tags" Target="../tags/tag949.xml"/><Relationship Id="rId21" Type="http://schemas.openxmlformats.org/officeDocument/2006/relationships/tags" Target="../tags/tag931.xml"/><Relationship Id="rId34" Type="http://schemas.openxmlformats.org/officeDocument/2006/relationships/tags" Target="../tags/tag944.xml"/><Relationship Id="rId42" Type="http://schemas.openxmlformats.org/officeDocument/2006/relationships/tags" Target="../tags/tag952.xml"/><Relationship Id="rId47" Type="http://schemas.openxmlformats.org/officeDocument/2006/relationships/tags" Target="../tags/tag957.xml"/><Relationship Id="rId50" Type="http://schemas.openxmlformats.org/officeDocument/2006/relationships/tags" Target="../tags/tag960.xml"/><Relationship Id="rId55" Type="http://schemas.openxmlformats.org/officeDocument/2006/relationships/tags" Target="../tags/tag965.xml"/><Relationship Id="rId7" Type="http://schemas.openxmlformats.org/officeDocument/2006/relationships/tags" Target="../tags/tag917.xml"/><Relationship Id="rId12" Type="http://schemas.openxmlformats.org/officeDocument/2006/relationships/tags" Target="../tags/tag922.xml"/><Relationship Id="rId17" Type="http://schemas.openxmlformats.org/officeDocument/2006/relationships/tags" Target="../tags/tag927.xml"/><Relationship Id="rId25" Type="http://schemas.openxmlformats.org/officeDocument/2006/relationships/tags" Target="../tags/tag935.xml"/><Relationship Id="rId33" Type="http://schemas.openxmlformats.org/officeDocument/2006/relationships/tags" Target="../tags/tag943.xml"/><Relationship Id="rId38" Type="http://schemas.openxmlformats.org/officeDocument/2006/relationships/tags" Target="../tags/tag948.xml"/><Relationship Id="rId46" Type="http://schemas.openxmlformats.org/officeDocument/2006/relationships/tags" Target="../tags/tag956.xml"/><Relationship Id="rId2" Type="http://schemas.openxmlformats.org/officeDocument/2006/relationships/tags" Target="../tags/tag912.xml"/><Relationship Id="rId16" Type="http://schemas.openxmlformats.org/officeDocument/2006/relationships/tags" Target="../tags/tag926.xml"/><Relationship Id="rId20" Type="http://schemas.openxmlformats.org/officeDocument/2006/relationships/tags" Target="../tags/tag930.xml"/><Relationship Id="rId29" Type="http://schemas.openxmlformats.org/officeDocument/2006/relationships/tags" Target="../tags/tag939.xml"/><Relationship Id="rId41" Type="http://schemas.openxmlformats.org/officeDocument/2006/relationships/tags" Target="../tags/tag951.xml"/><Relationship Id="rId54" Type="http://schemas.openxmlformats.org/officeDocument/2006/relationships/tags" Target="../tags/tag964.xml"/><Relationship Id="rId1" Type="http://schemas.openxmlformats.org/officeDocument/2006/relationships/tags" Target="../tags/tag911.xml"/><Relationship Id="rId6" Type="http://schemas.openxmlformats.org/officeDocument/2006/relationships/tags" Target="../tags/tag916.xml"/><Relationship Id="rId11" Type="http://schemas.openxmlformats.org/officeDocument/2006/relationships/tags" Target="../tags/tag921.xml"/><Relationship Id="rId24" Type="http://schemas.openxmlformats.org/officeDocument/2006/relationships/tags" Target="../tags/tag934.xml"/><Relationship Id="rId32" Type="http://schemas.openxmlformats.org/officeDocument/2006/relationships/tags" Target="../tags/tag942.xml"/><Relationship Id="rId37" Type="http://schemas.openxmlformats.org/officeDocument/2006/relationships/tags" Target="../tags/tag947.xml"/><Relationship Id="rId40" Type="http://schemas.openxmlformats.org/officeDocument/2006/relationships/tags" Target="../tags/tag950.xml"/><Relationship Id="rId45" Type="http://schemas.openxmlformats.org/officeDocument/2006/relationships/tags" Target="../tags/tag955.xml"/><Relationship Id="rId53" Type="http://schemas.openxmlformats.org/officeDocument/2006/relationships/tags" Target="../tags/tag963.xml"/><Relationship Id="rId5" Type="http://schemas.openxmlformats.org/officeDocument/2006/relationships/tags" Target="../tags/tag915.xml"/><Relationship Id="rId15" Type="http://schemas.openxmlformats.org/officeDocument/2006/relationships/tags" Target="../tags/tag925.xml"/><Relationship Id="rId23" Type="http://schemas.openxmlformats.org/officeDocument/2006/relationships/tags" Target="../tags/tag933.xml"/><Relationship Id="rId28" Type="http://schemas.openxmlformats.org/officeDocument/2006/relationships/tags" Target="../tags/tag938.xml"/><Relationship Id="rId36" Type="http://schemas.openxmlformats.org/officeDocument/2006/relationships/tags" Target="../tags/tag946.xml"/><Relationship Id="rId49" Type="http://schemas.openxmlformats.org/officeDocument/2006/relationships/tags" Target="../tags/tag959.xml"/><Relationship Id="rId57" Type="http://schemas.openxmlformats.org/officeDocument/2006/relationships/notesSlide" Target="../notesSlides/notesSlide45.xml"/><Relationship Id="rId10" Type="http://schemas.openxmlformats.org/officeDocument/2006/relationships/tags" Target="../tags/tag920.xml"/><Relationship Id="rId19" Type="http://schemas.openxmlformats.org/officeDocument/2006/relationships/tags" Target="../tags/tag929.xml"/><Relationship Id="rId31" Type="http://schemas.openxmlformats.org/officeDocument/2006/relationships/tags" Target="../tags/tag941.xml"/><Relationship Id="rId44" Type="http://schemas.openxmlformats.org/officeDocument/2006/relationships/tags" Target="../tags/tag954.xml"/><Relationship Id="rId52" Type="http://schemas.openxmlformats.org/officeDocument/2006/relationships/tags" Target="../tags/tag962.xml"/><Relationship Id="rId4" Type="http://schemas.openxmlformats.org/officeDocument/2006/relationships/tags" Target="../tags/tag914.xml"/><Relationship Id="rId9" Type="http://schemas.openxmlformats.org/officeDocument/2006/relationships/tags" Target="../tags/tag919.xml"/><Relationship Id="rId14" Type="http://schemas.openxmlformats.org/officeDocument/2006/relationships/tags" Target="../tags/tag924.xml"/><Relationship Id="rId22" Type="http://schemas.openxmlformats.org/officeDocument/2006/relationships/tags" Target="../tags/tag932.xml"/><Relationship Id="rId27" Type="http://schemas.openxmlformats.org/officeDocument/2006/relationships/tags" Target="../tags/tag937.xml"/><Relationship Id="rId30" Type="http://schemas.openxmlformats.org/officeDocument/2006/relationships/tags" Target="../tags/tag940.xml"/><Relationship Id="rId35" Type="http://schemas.openxmlformats.org/officeDocument/2006/relationships/tags" Target="../tags/tag945.xml"/><Relationship Id="rId43" Type="http://schemas.openxmlformats.org/officeDocument/2006/relationships/tags" Target="../tags/tag953.xml"/><Relationship Id="rId48" Type="http://schemas.openxmlformats.org/officeDocument/2006/relationships/tags" Target="../tags/tag958.xml"/><Relationship Id="rId56" Type="http://schemas.openxmlformats.org/officeDocument/2006/relationships/slideLayout" Target="../slideLayouts/slideLayout7.xml"/><Relationship Id="rId8" Type="http://schemas.openxmlformats.org/officeDocument/2006/relationships/tags" Target="../tags/tag918.xml"/><Relationship Id="rId51" Type="http://schemas.openxmlformats.org/officeDocument/2006/relationships/tags" Target="../tags/tag961.xml"/><Relationship Id="rId3" Type="http://schemas.openxmlformats.org/officeDocument/2006/relationships/tags" Target="../tags/tag913.xml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tags" Target="../tags/tag973.xml"/><Relationship Id="rId13" Type="http://schemas.openxmlformats.org/officeDocument/2006/relationships/tags" Target="../tags/tag978.xml"/><Relationship Id="rId18" Type="http://schemas.openxmlformats.org/officeDocument/2006/relationships/tags" Target="../tags/tag983.xml"/><Relationship Id="rId26" Type="http://schemas.openxmlformats.org/officeDocument/2006/relationships/tags" Target="../tags/tag991.xml"/><Relationship Id="rId39" Type="http://schemas.openxmlformats.org/officeDocument/2006/relationships/tags" Target="../tags/tag1004.xml"/><Relationship Id="rId3" Type="http://schemas.openxmlformats.org/officeDocument/2006/relationships/tags" Target="../tags/tag968.xml"/><Relationship Id="rId21" Type="http://schemas.openxmlformats.org/officeDocument/2006/relationships/tags" Target="../tags/tag986.xml"/><Relationship Id="rId34" Type="http://schemas.openxmlformats.org/officeDocument/2006/relationships/tags" Target="../tags/tag999.xml"/><Relationship Id="rId42" Type="http://schemas.openxmlformats.org/officeDocument/2006/relationships/tags" Target="../tags/tag1007.xml"/><Relationship Id="rId47" Type="http://schemas.openxmlformats.org/officeDocument/2006/relationships/image" Target="../media/image38.png"/><Relationship Id="rId7" Type="http://schemas.openxmlformats.org/officeDocument/2006/relationships/tags" Target="../tags/tag972.xml"/><Relationship Id="rId12" Type="http://schemas.openxmlformats.org/officeDocument/2006/relationships/tags" Target="../tags/tag977.xml"/><Relationship Id="rId17" Type="http://schemas.openxmlformats.org/officeDocument/2006/relationships/tags" Target="../tags/tag982.xml"/><Relationship Id="rId25" Type="http://schemas.openxmlformats.org/officeDocument/2006/relationships/tags" Target="../tags/tag990.xml"/><Relationship Id="rId33" Type="http://schemas.openxmlformats.org/officeDocument/2006/relationships/tags" Target="../tags/tag998.xml"/><Relationship Id="rId38" Type="http://schemas.openxmlformats.org/officeDocument/2006/relationships/tags" Target="../tags/tag1003.xml"/><Relationship Id="rId46" Type="http://schemas.openxmlformats.org/officeDocument/2006/relationships/notesSlide" Target="../notesSlides/notesSlide46.xml"/><Relationship Id="rId2" Type="http://schemas.openxmlformats.org/officeDocument/2006/relationships/tags" Target="../tags/tag967.xml"/><Relationship Id="rId16" Type="http://schemas.openxmlformats.org/officeDocument/2006/relationships/tags" Target="../tags/tag981.xml"/><Relationship Id="rId20" Type="http://schemas.openxmlformats.org/officeDocument/2006/relationships/tags" Target="../tags/tag985.xml"/><Relationship Id="rId29" Type="http://schemas.openxmlformats.org/officeDocument/2006/relationships/tags" Target="../tags/tag994.xml"/><Relationship Id="rId41" Type="http://schemas.openxmlformats.org/officeDocument/2006/relationships/tags" Target="../tags/tag1006.xml"/><Relationship Id="rId1" Type="http://schemas.openxmlformats.org/officeDocument/2006/relationships/tags" Target="../tags/tag966.xml"/><Relationship Id="rId6" Type="http://schemas.openxmlformats.org/officeDocument/2006/relationships/tags" Target="../tags/tag971.xml"/><Relationship Id="rId11" Type="http://schemas.openxmlformats.org/officeDocument/2006/relationships/tags" Target="../tags/tag976.xml"/><Relationship Id="rId24" Type="http://schemas.openxmlformats.org/officeDocument/2006/relationships/tags" Target="../tags/tag989.xml"/><Relationship Id="rId32" Type="http://schemas.openxmlformats.org/officeDocument/2006/relationships/tags" Target="../tags/tag997.xml"/><Relationship Id="rId37" Type="http://schemas.openxmlformats.org/officeDocument/2006/relationships/tags" Target="../tags/tag1002.xml"/><Relationship Id="rId40" Type="http://schemas.openxmlformats.org/officeDocument/2006/relationships/tags" Target="../tags/tag1005.xml"/><Relationship Id="rId45" Type="http://schemas.openxmlformats.org/officeDocument/2006/relationships/slideLayout" Target="../slideLayouts/slideLayout7.xml"/><Relationship Id="rId5" Type="http://schemas.openxmlformats.org/officeDocument/2006/relationships/tags" Target="../tags/tag970.xml"/><Relationship Id="rId15" Type="http://schemas.openxmlformats.org/officeDocument/2006/relationships/tags" Target="../tags/tag980.xml"/><Relationship Id="rId23" Type="http://schemas.openxmlformats.org/officeDocument/2006/relationships/tags" Target="../tags/tag988.xml"/><Relationship Id="rId28" Type="http://schemas.openxmlformats.org/officeDocument/2006/relationships/tags" Target="../tags/tag993.xml"/><Relationship Id="rId36" Type="http://schemas.openxmlformats.org/officeDocument/2006/relationships/tags" Target="../tags/tag1001.xml"/><Relationship Id="rId10" Type="http://schemas.openxmlformats.org/officeDocument/2006/relationships/tags" Target="../tags/tag975.xml"/><Relationship Id="rId19" Type="http://schemas.openxmlformats.org/officeDocument/2006/relationships/tags" Target="../tags/tag984.xml"/><Relationship Id="rId31" Type="http://schemas.openxmlformats.org/officeDocument/2006/relationships/tags" Target="../tags/tag996.xml"/><Relationship Id="rId44" Type="http://schemas.openxmlformats.org/officeDocument/2006/relationships/tags" Target="../tags/tag1009.xml"/><Relationship Id="rId4" Type="http://schemas.openxmlformats.org/officeDocument/2006/relationships/tags" Target="../tags/tag969.xml"/><Relationship Id="rId9" Type="http://schemas.openxmlformats.org/officeDocument/2006/relationships/tags" Target="../tags/tag974.xml"/><Relationship Id="rId14" Type="http://schemas.openxmlformats.org/officeDocument/2006/relationships/tags" Target="../tags/tag979.xml"/><Relationship Id="rId22" Type="http://schemas.openxmlformats.org/officeDocument/2006/relationships/tags" Target="../tags/tag987.xml"/><Relationship Id="rId27" Type="http://schemas.openxmlformats.org/officeDocument/2006/relationships/tags" Target="../tags/tag992.xml"/><Relationship Id="rId30" Type="http://schemas.openxmlformats.org/officeDocument/2006/relationships/tags" Target="../tags/tag995.xml"/><Relationship Id="rId35" Type="http://schemas.openxmlformats.org/officeDocument/2006/relationships/tags" Target="../tags/tag1000.xml"/><Relationship Id="rId43" Type="http://schemas.openxmlformats.org/officeDocument/2006/relationships/tags" Target="../tags/tag1008.xml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tags" Target="../tags/tag1017.xml"/><Relationship Id="rId13" Type="http://schemas.openxmlformats.org/officeDocument/2006/relationships/tags" Target="../tags/tag1022.xml"/><Relationship Id="rId18" Type="http://schemas.openxmlformats.org/officeDocument/2006/relationships/tags" Target="../tags/tag1027.xml"/><Relationship Id="rId3" Type="http://schemas.openxmlformats.org/officeDocument/2006/relationships/tags" Target="../tags/tag1012.xml"/><Relationship Id="rId21" Type="http://schemas.openxmlformats.org/officeDocument/2006/relationships/slideLayout" Target="../slideLayouts/slideLayout7.xml"/><Relationship Id="rId7" Type="http://schemas.openxmlformats.org/officeDocument/2006/relationships/tags" Target="../tags/tag1016.xml"/><Relationship Id="rId12" Type="http://schemas.openxmlformats.org/officeDocument/2006/relationships/tags" Target="../tags/tag1021.xml"/><Relationship Id="rId17" Type="http://schemas.openxmlformats.org/officeDocument/2006/relationships/tags" Target="../tags/tag1026.xml"/><Relationship Id="rId25" Type="http://schemas.openxmlformats.org/officeDocument/2006/relationships/image" Target="../media/image68.emf"/><Relationship Id="rId2" Type="http://schemas.openxmlformats.org/officeDocument/2006/relationships/tags" Target="../tags/tag1011.xml"/><Relationship Id="rId16" Type="http://schemas.openxmlformats.org/officeDocument/2006/relationships/tags" Target="../tags/tag1025.xml"/><Relationship Id="rId20" Type="http://schemas.openxmlformats.org/officeDocument/2006/relationships/tags" Target="../tags/tag1029.xml"/><Relationship Id="rId1" Type="http://schemas.openxmlformats.org/officeDocument/2006/relationships/tags" Target="../tags/tag1010.xml"/><Relationship Id="rId6" Type="http://schemas.openxmlformats.org/officeDocument/2006/relationships/tags" Target="../tags/tag1015.xml"/><Relationship Id="rId11" Type="http://schemas.openxmlformats.org/officeDocument/2006/relationships/tags" Target="../tags/tag1020.xml"/><Relationship Id="rId24" Type="http://schemas.openxmlformats.org/officeDocument/2006/relationships/customXml" Target="../ink/ink1.xml"/><Relationship Id="rId5" Type="http://schemas.openxmlformats.org/officeDocument/2006/relationships/tags" Target="../tags/tag1014.xml"/><Relationship Id="rId15" Type="http://schemas.openxmlformats.org/officeDocument/2006/relationships/tags" Target="../tags/tag1024.xml"/><Relationship Id="rId23" Type="http://schemas.openxmlformats.org/officeDocument/2006/relationships/image" Target="../media/image39.png"/><Relationship Id="rId10" Type="http://schemas.openxmlformats.org/officeDocument/2006/relationships/tags" Target="../tags/tag1019.xml"/><Relationship Id="rId19" Type="http://schemas.openxmlformats.org/officeDocument/2006/relationships/tags" Target="../tags/tag1028.xml"/><Relationship Id="rId4" Type="http://schemas.openxmlformats.org/officeDocument/2006/relationships/tags" Target="../tags/tag1013.xml"/><Relationship Id="rId9" Type="http://schemas.openxmlformats.org/officeDocument/2006/relationships/tags" Target="../tags/tag1018.xml"/><Relationship Id="rId14" Type="http://schemas.openxmlformats.org/officeDocument/2006/relationships/tags" Target="../tags/tag1023.xml"/><Relationship Id="rId22" Type="http://schemas.openxmlformats.org/officeDocument/2006/relationships/notesSlide" Target="../notesSlides/notesSlide47.xml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tags" Target="../tags/tag1037.xml"/><Relationship Id="rId13" Type="http://schemas.openxmlformats.org/officeDocument/2006/relationships/tags" Target="../tags/tag1042.xml"/><Relationship Id="rId18" Type="http://schemas.openxmlformats.org/officeDocument/2006/relationships/tags" Target="../tags/tag1047.xml"/><Relationship Id="rId26" Type="http://schemas.openxmlformats.org/officeDocument/2006/relationships/tags" Target="../tags/tag1055.xml"/><Relationship Id="rId39" Type="http://schemas.openxmlformats.org/officeDocument/2006/relationships/image" Target="../media/image36.png"/><Relationship Id="rId3" Type="http://schemas.openxmlformats.org/officeDocument/2006/relationships/tags" Target="../tags/tag1032.xml"/><Relationship Id="rId21" Type="http://schemas.openxmlformats.org/officeDocument/2006/relationships/tags" Target="../tags/tag1050.xml"/><Relationship Id="rId34" Type="http://schemas.openxmlformats.org/officeDocument/2006/relationships/tags" Target="../tags/tag1063.xml"/><Relationship Id="rId7" Type="http://schemas.openxmlformats.org/officeDocument/2006/relationships/tags" Target="../tags/tag1036.xml"/><Relationship Id="rId12" Type="http://schemas.openxmlformats.org/officeDocument/2006/relationships/tags" Target="../tags/tag1041.xml"/><Relationship Id="rId17" Type="http://schemas.openxmlformats.org/officeDocument/2006/relationships/tags" Target="../tags/tag1046.xml"/><Relationship Id="rId25" Type="http://schemas.openxmlformats.org/officeDocument/2006/relationships/tags" Target="../tags/tag1054.xml"/><Relationship Id="rId33" Type="http://schemas.openxmlformats.org/officeDocument/2006/relationships/tags" Target="../tags/tag1062.xml"/><Relationship Id="rId38" Type="http://schemas.openxmlformats.org/officeDocument/2006/relationships/notesSlide" Target="../notesSlides/notesSlide48.xml"/><Relationship Id="rId2" Type="http://schemas.openxmlformats.org/officeDocument/2006/relationships/tags" Target="../tags/tag1031.xml"/><Relationship Id="rId16" Type="http://schemas.openxmlformats.org/officeDocument/2006/relationships/tags" Target="../tags/tag1045.xml"/><Relationship Id="rId20" Type="http://schemas.openxmlformats.org/officeDocument/2006/relationships/tags" Target="../tags/tag1049.xml"/><Relationship Id="rId29" Type="http://schemas.openxmlformats.org/officeDocument/2006/relationships/tags" Target="../tags/tag1058.xml"/><Relationship Id="rId41" Type="http://schemas.openxmlformats.org/officeDocument/2006/relationships/image" Target="../media/image70.emf"/><Relationship Id="rId1" Type="http://schemas.openxmlformats.org/officeDocument/2006/relationships/tags" Target="../tags/tag1030.xml"/><Relationship Id="rId6" Type="http://schemas.openxmlformats.org/officeDocument/2006/relationships/tags" Target="../tags/tag1035.xml"/><Relationship Id="rId11" Type="http://schemas.openxmlformats.org/officeDocument/2006/relationships/tags" Target="../tags/tag1040.xml"/><Relationship Id="rId24" Type="http://schemas.openxmlformats.org/officeDocument/2006/relationships/tags" Target="../tags/tag1053.xml"/><Relationship Id="rId32" Type="http://schemas.openxmlformats.org/officeDocument/2006/relationships/tags" Target="../tags/tag1061.xml"/><Relationship Id="rId37" Type="http://schemas.openxmlformats.org/officeDocument/2006/relationships/slideLayout" Target="../slideLayouts/slideLayout7.xml"/><Relationship Id="rId40" Type="http://schemas.openxmlformats.org/officeDocument/2006/relationships/customXml" Target="../ink/ink2.xml"/><Relationship Id="rId5" Type="http://schemas.openxmlformats.org/officeDocument/2006/relationships/tags" Target="../tags/tag1034.xml"/><Relationship Id="rId15" Type="http://schemas.openxmlformats.org/officeDocument/2006/relationships/tags" Target="../tags/tag1044.xml"/><Relationship Id="rId23" Type="http://schemas.openxmlformats.org/officeDocument/2006/relationships/tags" Target="../tags/tag1052.xml"/><Relationship Id="rId28" Type="http://schemas.openxmlformats.org/officeDocument/2006/relationships/tags" Target="../tags/tag1057.xml"/><Relationship Id="rId36" Type="http://schemas.openxmlformats.org/officeDocument/2006/relationships/tags" Target="../tags/tag1065.xml"/><Relationship Id="rId10" Type="http://schemas.openxmlformats.org/officeDocument/2006/relationships/tags" Target="../tags/tag1039.xml"/><Relationship Id="rId19" Type="http://schemas.openxmlformats.org/officeDocument/2006/relationships/tags" Target="../tags/tag1048.xml"/><Relationship Id="rId31" Type="http://schemas.openxmlformats.org/officeDocument/2006/relationships/tags" Target="../tags/tag1060.xml"/><Relationship Id="rId4" Type="http://schemas.openxmlformats.org/officeDocument/2006/relationships/tags" Target="../tags/tag1033.xml"/><Relationship Id="rId9" Type="http://schemas.openxmlformats.org/officeDocument/2006/relationships/tags" Target="../tags/tag1038.xml"/><Relationship Id="rId14" Type="http://schemas.openxmlformats.org/officeDocument/2006/relationships/tags" Target="../tags/tag1043.xml"/><Relationship Id="rId22" Type="http://schemas.openxmlformats.org/officeDocument/2006/relationships/tags" Target="../tags/tag1051.xml"/><Relationship Id="rId27" Type="http://schemas.openxmlformats.org/officeDocument/2006/relationships/tags" Target="../tags/tag1056.xml"/><Relationship Id="rId30" Type="http://schemas.openxmlformats.org/officeDocument/2006/relationships/tags" Target="../tags/tag1059.xml"/><Relationship Id="rId35" Type="http://schemas.openxmlformats.org/officeDocument/2006/relationships/tags" Target="../tags/tag1064.xml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tags" Target="../tags/tag1073.xml"/><Relationship Id="rId13" Type="http://schemas.openxmlformats.org/officeDocument/2006/relationships/tags" Target="../tags/tag1078.xml"/><Relationship Id="rId18" Type="http://schemas.openxmlformats.org/officeDocument/2006/relationships/tags" Target="../tags/tag1083.xml"/><Relationship Id="rId26" Type="http://schemas.openxmlformats.org/officeDocument/2006/relationships/tags" Target="../tags/tag1091.xml"/><Relationship Id="rId39" Type="http://schemas.openxmlformats.org/officeDocument/2006/relationships/tags" Target="../tags/tag1104.xml"/><Relationship Id="rId3" Type="http://schemas.openxmlformats.org/officeDocument/2006/relationships/tags" Target="../tags/tag1068.xml"/><Relationship Id="rId21" Type="http://schemas.openxmlformats.org/officeDocument/2006/relationships/tags" Target="../tags/tag1086.xml"/><Relationship Id="rId34" Type="http://schemas.openxmlformats.org/officeDocument/2006/relationships/tags" Target="../tags/tag1099.xml"/><Relationship Id="rId42" Type="http://schemas.openxmlformats.org/officeDocument/2006/relationships/tags" Target="../tags/tag1107.xml"/><Relationship Id="rId47" Type="http://schemas.openxmlformats.org/officeDocument/2006/relationships/image" Target="../media/image38.png"/><Relationship Id="rId7" Type="http://schemas.openxmlformats.org/officeDocument/2006/relationships/tags" Target="../tags/tag1072.xml"/><Relationship Id="rId12" Type="http://schemas.openxmlformats.org/officeDocument/2006/relationships/tags" Target="../tags/tag1077.xml"/><Relationship Id="rId17" Type="http://schemas.openxmlformats.org/officeDocument/2006/relationships/tags" Target="../tags/tag1082.xml"/><Relationship Id="rId25" Type="http://schemas.openxmlformats.org/officeDocument/2006/relationships/tags" Target="../tags/tag1090.xml"/><Relationship Id="rId33" Type="http://schemas.openxmlformats.org/officeDocument/2006/relationships/tags" Target="../tags/tag1098.xml"/><Relationship Id="rId38" Type="http://schemas.openxmlformats.org/officeDocument/2006/relationships/tags" Target="../tags/tag1103.xml"/><Relationship Id="rId46" Type="http://schemas.openxmlformats.org/officeDocument/2006/relationships/notesSlide" Target="../notesSlides/notesSlide49.xml"/><Relationship Id="rId2" Type="http://schemas.openxmlformats.org/officeDocument/2006/relationships/tags" Target="../tags/tag1067.xml"/><Relationship Id="rId16" Type="http://schemas.openxmlformats.org/officeDocument/2006/relationships/tags" Target="../tags/tag1081.xml"/><Relationship Id="rId20" Type="http://schemas.openxmlformats.org/officeDocument/2006/relationships/tags" Target="../tags/tag1085.xml"/><Relationship Id="rId29" Type="http://schemas.openxmlformats.org/officeDocument/2006/relationships/tags" Target="../tags/tag1094.xml"/><Relationship Id="rId41" Type="http://schemas.openxmlformats.org/officeDocument/2006/relationships/tags" Target="../tags/tag1106.xml"/><Relationship Id="rId1" Type="http://schemas.openxmlformats.org/officeDocument/2006/relationships/tags" Target="../tags/tag1066.xml"/><Relationship Id="rId6" Type="http://schemas.openxmlformats.org/officeDocument/2006/relationships/tags" Target="../tags/tag1071.xml"/><Relationship Id="rId11" Type="http://schemas.openxmlformats.org/officeDocument/2006/relationships/tags" Target="../tags/tag1076.xml"/><Relationship Id="rId24" Type="http://schemas.openxmlformats.org/officeDocument/2006/relationships/tags" Target="../tags/tag1089.xml"/><Relationship Id="rId32" Type="http://schemas.openxmlformats.org/officeDocument/2006/relationships/tags" Target="../tags/tag1097.xml"/><Relationship Id="rId37" Type="http://schemas.openxmlformats.org/officeDocument/2006/relationships/tags" Target="../tags/tag1102.xml"/><Relationship Id="rId40" Type="http://schemas.openxmlformats.org/officeDocument/2006/relationships/tags" Target="../tags/tag1105.xml"/><Relationship Id="rId45" Type="http://schemas.openxmlformats.org/officeDocument/2006/relationships/slideLayout" Target="../slideLayouts/slideLayout7.xml"/><Relationship Id="rId5" Type="http://schemas.openxmlformats.org/officeDocument/2006/relationships/tags" Target="../tags/tag1070.xml"/><Relationship Id="rId15" Type="http://schemas.openxmlformats.org/officeDocument/2006/relationships/tags" Target="../tags/tag1080.xml"/><Relationship Id="rId23" Type="http://schemas.openxmlformats.org/officeDocument/2006/relationships/tags" Target="../tags/tag1088.xml"/><Relationship Id="rId28" Type="http://schemas.openxmlformats.org/officeDocument/2006/relationships/tags" Target="../tags/tag1093.xml"/><Relationship Id="rId36" Type="http://schemas.openxmlformats.org/officeDocument/2006/relationships/tags" Target="../tags/tag1101.xml"/><Relationship Id="rId10" Type="http://schemas.openxmlformats.org/officeDocument/2006/relationships/tags" Target="../tags/tag1075.xml"/><Relationship Id="rId19" Type="http://schemas.openxmlformats.org/officeDocument/2006/relationships/tags" Target="../tags/tag1084.xml"/><Relationship Id="rId31" Type="http://schemas.openxmlformats.org/officeDocument/2006/relationships/tags" Target="../tags/tag1096.xml"/><Relationship Id="rId44" Type="http://schemas.openxmlformats.org/officeDocument/2006/relationships/tags" Target="../tags/tag1109.xml"/><Relationship Id="rId4" Type="http://schemas.openxmlformats.org/officeDocument/2006/relationships/tags" Target="../tags/tag1069.xml"/><Relationship Id="rId9" Type="http://schemas.openxmlformats.org/officeDocument/2006/relationships/tags" Target="../tags/tag1074.xml"/><Relationship Id="rId14" Type="http://schemas.openxmlformats.org/officeDocument/2006/relationships/tags" Target="../tags/tag1079.xml"/><Relationship Id="rId22" Type="http://schemas.openxmlformats.org/officeDocument/2006/relationships/tags" Target="../tags/tag1087.xml"/><Relationship Id="rId27" Type="http://schemas.openxmlformats.org/officeDocument/2006/relationships/tags" Target="../tags/tag1092.xml"/><Relationship Id="rId30" Type="http://schemas.openxmlformats.org/officeDocument/2006/relationships/tags" Target="../tags/tag1095.xml"/><Relationship Id="rId35" Type="http://schemas.openxmlformats.org/officeDocument/2006/relationships/tags" Target="../tags/tag1100.xml"/><Relationship Id="rId43" Type="http://schemas.openxmlformats.org/officeDocument/2006/relationships/tags" Target="../tags/tag1108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3" Type="http://schemas.openxmlformats.org/officeDocument/2006/relationships/tags" Target="../tags/tag1112.xml"/><Relationship Id="rId7" Type="http://schemas.openxmlformats.org/officeDocument/2006/relationships/tags" Target="../tags/tag1116.xml"/><Relationship Id="rId2" Type="http://schemas.openxmlformats.org/officeDocument/2006/relationships/tags" Target="../tags/tag1111.xml"/><Relationship Id="rId1" Type="http://schemas.openxmlformats.org/officeDocument/2006/relationships/tags" Target="../tags/tag1110.xml"/><Relationship Id="rId6" Type="http://schemas.openxmlformats.org/officeDocument/2006/relationships/tags" Target="../tags/tag1115.xml"/><Relationship Id="rId5" Type="http://schemas.openxmlformats.org/officeDocument/2006/relationships/tags" Target="../tags/tag1114.xml"/><Relationship Id="rId10" Type="http://schemas.openxmlformats.org/officeDocument/2006/relationships/image" Target="../media/image41.png"/><Relationship Id="rId4" Type="http://schemas.openxmlformats.org/officeDocument/2006/relationships/tags" Target="../tags/tag1113.xml"/><Relationship Id="rId9" Type="http://schemas.openxmlformats.org/officeDocument/2006/relationships/image" Target="../media/image40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17.xml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customXml" Target="../ink/ink3.xml"/><Relationship Id="rId3" Type="http://schemas.openxmlformats.org/officeDocument/2006/relationships/image" Target="../media/image43.jpeg"/><Relationship Id="rId7" Type="http://schemas.openxmlformats.org/officeDocument/2006/relationships/image" Target="../media/image4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18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Relationship Id="rId9" Type="http://schemas.openxmlformats.org/officeDocument/2006/relationships/image" Target="../media/image8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38.xml"/><Relationship Id="rId1" Type="http://schemas.openxmlformats.org/officeDocument/2006/relationships/tags" Target="../tags/tag37.xml"/><Relationship Id="rId4" Type="http://schemas.openxmlformats.org/officeDocument/2006/relationships/notesSlide" Target="../notesSlides/notesSlide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9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1.jpeg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tags" Target="../tags/tag1126.xml"/><Relationship Id="rId13" Type="http://schemas.openxmlformats.org/officeDocument/2006/relationships/tags" Target="../tags/tag1131.xml"/><Relationship Id="rId18" Type="http://schemas.openxmlformats.org/officeDocument/2006/relationships/tags" Target="../tags/tag1136.xml"/><Relationship Id="rId26" Type="http://schemas.openxmlformats.org/officeDocument/2006/relationships/tags" Target="../tags/tag1144.xml"/><Relationship Id="rId3" Type="http://schemas.openxmlformats.org/officeDocument/2006/relationships/tags" Target="../tags/tag1121.xml"/><Relationship Id="rId21" Type="http://schemas.openxmlformats.org/officeDocument/2006/relationships/tags" Target="../tags/tag1139.xml"/><Relationship Id="rId7" Type="http://schemas.openxmlformats.org/officeDocument/2006/relationships/tags" Target="../tags/tag1125.xml"/><Relationship Id="rId12" Type="http://schemas.openxmlformats.org/officeDocument/2006/relationships/tags" Target="../tags/tag1130.xml"/><Relationship Id="rId17" Type="http://schemas.openxmlformats.org/officeDocument/2006/relationships/tags" Target="../tags/tag1135.xml"/><Relationship Id="rId25" Type="http://schemas.openxmlformats.org/officeDocument/2006/relationships/tags" Target="../tags/tag1143.xml"/><Relationship Id="rId2" Type="http://schemas.openxmlformats.org/officeDocument/2006/relationships/tags" Target="../tags/tag1120.xml"/><Relationship Id="rId16" Type="http://schemas.openxmlformats.org/officeDocument/2006/relationships/tags" Target="../tags/tag1134.xml"/><Relationship Id="rId20" Type="http://schemas.openxmlformats.org/officeDocument/2006/relationships/tags" Target="../tags/tag1138.xml"/><Relationship Id="rId1" Type="http://schemas.openxmlformats.org/officeDocument/2006/relationships/tags" Target="../tags/tag1119.xml"/><Relationship Id="rId6" Type="http://schemas.openxmlformats.org/officeDocument/2006/relationships/tags" Target="../tags/tag1124.xml"/><Relationship Id="rId11" Type="http://schemas.openxmlformats.org/officeDocument/2006/relationships/tags" Target="../tags/tag1129.xml"/><Relationship Id="rId24" Type="http://schemas.openxmlformats.org/officeDocument/2006/relationships/tags" Target="../tags/tag1142.xml"/><Relationship Id="rId5" Type="http://schemas.openxmlformats.org/officeDocument/2006/relationships/tags" Target="../tags/tag1123.xml"/><Relationship Id="rId15" Type="http://schemas.openxmlformats.org/officeDocument/2006/relationships/tags" Target="../tags/tag1133.xml"/><Relationship Id="rId23" Type="http://schemas.openxmlformats.org/officeDocument/2006/relationships/tags" Target="../tags/tag1141.xml"/><Relationship Id="rId28" Type="http://schemas.openxmlformats.org/officeDocument/2006/relationships/notesSlide" Target="../notesSlides/notesSlide53.xml"/><Relationship Id="rId10" Type="http://schemas.openxmlformats.org/officeDocument/2006/relationships/tags" Target="../tags/tag1128.xml"/><Relationship Id="rId19" Type="http://schemas.openxmlformats.org/officeDocument/2006/relationships/tags" Target="../tags/tag1137.xml"/><Relationship Id="rId4" Type="http://schemas.openxmlformats.org/officeDocument/2006/relationships/tags" Target="../tags/tag1122.xml"/><Relationship Id="rId9" Type="http://schemas.openxmlformats.org/officeDocument/2006/relationships/tags" Target="../tags/tag1127.xml"/><Relationship Id="rId14" Type="http://schemas.openxmlformats.org/officeDocument/2006/relationships/tags" Target="../tags/tag1132.xml"/><Relationship Id="rId22" Type="http://schemas.openxmlformats.org/officeDocument/2006/relationships/tags" Target="../tags/tag1140.xml"/><Relationship Id="rId27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tags" Target="../tags/tag1152.xml"/><Relationship Id="rId13" Type="http://schemas.openxmlformats.org/officeDocument/2006/relationships/tags" Target="../tags/tag1157.xml"/><Relationship Id="rId18" Type="http://schemas.openxmlformats.org/officeDocument/2006/relationships/tags" Target="../tags/tag1162.xml"/><Relationship Id="rId3" Type="http://schemas.openxmlformats.org/officeDocument/2006/relationships/tags" Target="../tags/tag1147.xml"/><Relationship Id="rId21" Type="http://schemas.openxmlformats.org/officeDocument/2006/relationships/notesSlide" Target="../notesSlides/notesSlide54.xml"/><Relationship Id="rId7" Type="http://schemas.openxmlformats.org/officeDocument/2006/relationships/tags" Target="../tags/tag1151.xml"/><Relationship Id="rId12" Type="http://schemas.openxmlformats.org/officeDocument/2006/relationships/tags" Target="../tags/tag1156.xml"/><Relationship Id="rId17" Type="http://schemas.openxmlformats.org/officeDocument/2006/relationships/tags" Target="../tags/tag1161.xml"/><Relationship Id="rId2" Type="http://schemas.openxmlformats.org/officeDocument/2006/relationships/tags" Target="../tags/tag1146.xml"/><Relationship Id="rId16" Type="http://schemas.openxmlformats.org/officeDocument/2006/relationships/tags" Target="../tags/tag1160.xml"/><Relationship Id="rId20" Type="http://schemas.openxmlformats.org/officeDocument/2006/relationships/slideLayout" Target="../slideLayouts/slideLayout7.xml"/><Relationship Id="rId1" Type="http://schemas.openxmlformats.org/officeDocument/2006/relationships/tags" Target="../tags/tag1145.xml"/><Relationship Id="rId6" Type="http://schemas.openxmlformats.org/officeDocument/2006/relationships/tags" Target="../tags/tag1150.xml"/><Relationship Id="rId11" Type="http://schemas.openxmlformats.org/officeDocument/2006/relationships/tags" Target="../tags/tag1155.xml"/><Relationship Id="rId5" Type="http://schemas.openxmlformats.org/officeDocument/2006/relationships/tags" Target="../tags/tag1149.xml"/><Relationship Id="rId15" Type="http://schemas.openxmlformats.org/officeDocument/2006/relationships/tags" Target="../tags/tag1159.xml"/><Relationship Id="rId10" Type="http://schemas.openxmlformats.org/officeDocument/2006/relationships/tags" Target="../tags/tag1154.xml"/><Relationship Id="rId19" Type="http://schemas.openxmlformats.org/officeDocument/2006/relationships/tags" Target="../tags/tag1163.xml"/><Relationship Id="rId4" Type="http://schemas.openxmlformats.org/officeDocument/2006/relationships/tags" Target="../tags/tag1148.xml"/><Relationship Id="rId9" Type="http://schemas.openxmlformats.org/officeDocument/2006/relationships/tags" Target="../tags/tag1153.xml"/><Relationship Id="rId14" Type="http://schemas.openxmlformats.org/officeDocument/2006/relationships/tags" Target="../tags/tag1158.xml"/><Relationship Id="rId22" Type="http://schemas.openxmlformats.org/officeDocument/2006/relationships/image" Target="../media/image39.png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tags" Target="../tags/tag1171.xml"/><Relationship Id="rId13" Type="http://schemas.openxmlformats.org/officeDocument/2006/relationships/tags" Target="../tags/tag1176.xml"/><Relationship Id="rId18" Type="http://schemas.openxmlformats.org/officeDocument/2006/relationships/tags" Target="../tags/tag1181.xml"/><Relationship Id="rId26" Type="http://schemas.openxmlformats.org/officeDocument/2006/relationships/tags" Target="../tags/tag1189.xml"/><Relationship Id="rId3" Type="http://schemas.openxmlformats.org/officeDocument/2006/relationships/tags" Target="../tags/tag1166.xml"/><Relationship Id="rId21" Type="http://schemas.openxmlformats.org/officeDocument/2006/relationships/tags" Target="../tags/tag1184.xml"/><Relationship Id="rId34" Type="http://schemas.openxmlformats.org/officeDocument/2006/relationships/tags" Target="../tags/tag1197.xml"/><Relationship Id="rId7" Type="http://schemas.openxmlformats.org/officeDocument/2006/relationships/tags" Target="../tags/tag1170.xml"/><Relationship Id="rId12" Type="http://schemas.openxmlformats.org/officeDocument/2006/relationships/tags" Target="../tags/tag1175.xml"/><Relationship Id="rId17" Type="http://schemas.openxmlformats.org/officeDocument/2006/relationships/tags" Target="../tags/tag1180.xml"/><Relationship Id="rId25" Type="http://schemas.openxmlformats.org/officeDocument/2006/relationships/tags" Target="../tags/tag1188.xml"/><Relationship Id="rId33" Type="http://schemas.openxmlformats.org/officeDocument/2006/relationships/tags" Target="../tags/tag1196.xml"/><Relationship Id="rId38" Type="http://schemas.openxmlformats.org/officeDocument/2006/relationships/image" Target="../media/image38.png"/><Relationship Id="rId2" Type="http://schemas.openxmlformats.org/officeDocument/2006/relationships/tags" Target="../tags/tag1165.xml"/><Relationship Id="rId16" Type="http://schemas.openxmlformats.org/officeDocument/2006/relationships/tags" Target="../tags/tag1179.xml"/><Relationship Id="rId20" Type="http://schemas.openxmlformats.org/officeDocument/2006/relationships/tags" Target="../tags/tag1183.xml"/><Relationship Id="rId29" Type="http://schemas.openxmlformats.org/officeDocument/2006/relationships/tags" Target="../tags/tag1192.xml"/><Relationship Id="rId1" Type="http://schemas.openxmlformats.org/officeDocument/2006/relationships/tags" Target="../tags/tag1164.xml"/><Relationship Id="rId6" Type="http://schemas.openxmlformats.org/officeDocument/2006/relationships/tags" Target="../tags/tag1169.xml"/><Relationship Id="rId11" Type="http://schemas.openxmlformats.org/officeDocument/2006/relationships/tags" Target="../tags/tag1174.xml"/><Relationship Id="rId24" Type="http://schemas.openxmlformats.org/officeDocument/2006/relationships/tags" Target="../tags/tag1187.xml"/><Relationship Id="rId32" Type="http://schemas.openxmlformats.org/officeDocument/2006/relationships/tags" Target="../tags/tag1195.xml"/><Relationship Id="rId37" Type="http://schemas.openxmlformats.org/officeDocument/2006/relationships/notesSlide" Target="../notesSlides/notesSlide55.xml"/><Relationship Id="rId5" Type="http://schemas.openxmlformats.org/officeDocument/2006/relationships/tags" Target="../tags/tag1168.xml"/><Relationship Id="rId15" Type="http://schemas.openxmlformats.org/officeDocument/2006/relationships/tags" Target="../tags/tag1178.xml"/><Relationship Id="rId23" Type="http://schemas.openxmlformats.org/officeDocument/2006/relationships/tags" Target="../tags/tag1186.xml"/><Relationship Id="rId28" Type="http://schemas.openxmlformats.org/officeDocument/2006/relationships/tags" Target="../tags/tag1191.xml"/><Relationship Id="rId36" Type="http://schemas.openxmlformats.org/officeDocument/2006/relationships/slideLayout" Target="../slideLayouts/slideLayout7.xml"/><Relationship Id="rId10" Type="http://schemas.openxmlformats.org/officeDocument/2006/relationships/tags" Target="../tags/tag1173.xml"/><Relationship Id="rId19" Type="http://schemas.openxmlformats.org/officeDocument/2006/relationships/tags" Target="../tags/tag1182.xml"/><Relationship Id="rId31" Type="http://schemas.openxmlformats.org/officeDocument/2006/relationships/tags" Target="../tags/tag1194.xml"/><Relationship Id="rId4" Type="http://schemas.openxmlformats.org/officeDocument/2006/relationships/tags" Target="../tags/tag1167.xml"/><Relationship Id="rId9" Type="http://schemas.openxmlformats.org/officeDocument/2006/relationships/tags" Target="../tags/tag1172.xml"/><Relationship Id="rId14" Type="http://schemas.openxmlformats.org/officeDocument/2006/relationships/tags" Target="../tags/tag1177.xml"/><Relationship Id="rId22" Type="http://schemas.openxmlformats.org/officeDocument/2006/relationships/tags" Target="../tags/tag1185.xml"/><Relationship Id="rId27" Type="http://schemas.openxmlformats.org/officeDocument/2006/relationships/tags" Target="../tags/tag1190.xml"/><Relationship Id="rId30" Type="http://schemas.openxmlformats.org/officeDocument/2006/relationships/tags" Target="../tags/tag1193.xml"/><Relationship Id="rId35" Type="http://schemas.openxmlformats.org/officeDocument/2006/relationships/tags" Target="../tags/tag1198.xml"/></Relationships>
</file>

<file path=ppt/slides/_rels/slide75.xml.rels><?xml version="1.0" encoding="UTF-8" standalone="yes"?>
<Relationships xmlns="http://schemas.openxmlformats.org/package/2006/relationships"><Relationship Id="rId13" Type="http://schemas.openxmlformats.org/officeDocument/2006/relationships/tags" Target="../tags/tag1211.xml"/><Relationship Id="rId18" Type="http://schemas.openxmlformats.org/officeDocument/2006/relationships/tags" Target="../tags/tag1216.xml"/><Relationship Id="rId26" Type="http://schemas.openxmlformats.org/officeDocument/2006/relationships/tags" Target="../tags/tag1224.xml"/><Relationship Id="rId39" Type="http://schemas.openxmlformats.org/officeDocument/2006/relationships/tags" Target="../tags/tag1237.xml"/><Relationship Id="rId3" Type="http://schemas.openxmlformats.org/officeDocument/2006/relationships/tags" Target="../tags/tag1201.xml"/><Relationship Id="rId21" Type="http://schemas.openxmlformats.org/officeDocument/2006/relationships/tags" Target="../tags/tag1219.xml"/><Relationship Id="rId34" Type="http://schemas.openxmlformats.org/officeDocument/2006/relationships/tags" Target="../tags/tag1232.xml"/><Relationship Id="rId42" Type="http://schemas.openxmlformats.org/officeDocument/2006/relationships/tags" Target="../tags/tag1240.xml"/><Relationship Id="rId47" Type="http://schemas.openxmlformats.org/officeDocument/2006/relationships/notesSlide" Target="../notesSlides/notesSlide56.xml"/><Relationship Id="rId7" Type="http://schemas.openxmlformats.org/officeDocument/2006/relationships/tags" Target="../tags/tag1205.xml"/><Relationship Id="rId12" Type="http://schemas.openxmlformats.org/officeDocument/2006/relationships/tags" Target="../tags/tag1210.xml"/><Relationship Id="rId17" Type="http://schemas.openxmlformats.org/officeDocument/2006/relationships/tags" Target="../tags/tag1215.xml"/><Relationship Id="rId25" Type="http://schemas.openxmlformats.org/officeDocument/2006/relationships/tags" Target="../tags/tag1223.xml"/><Relationship Id="rId33" Type="http://schemas.openxmlformats.org/officeDocument/2006/relationships/tags" Target="../tags/tag1231.xml"/><Relationship Id="rId38" Type="http://schemas.openxmlformats.org/officeDocument/2006/relationships/tags" Target="../tags/tag1236.xml"/><Relationship Id="rId46" Type="http://schemas.openxmlformats.org/officeDocument/2006/relationships/slideLayout" Target="../slideLayouts/slideLayout7.xml"/><Relationship Id="rId2" Type="http://schemas.openxmlformats.org/officeDocument/2006/relationships/tags" Target="../tags/tag1200.xml"/><Relationship Id="rId16" Type="http://schemas.openxmlformats.org/officeDocument/2006/relationships/tags" Target="../tags/tag1214.xml"/><Relationship Id="rId20" Type="http://schemas.openxmlformats.org/officeDocument/2006/relationships/tags" Target="../tags/tag1218.xml"/><Relationship Id="rId29" Type="http://schemas.openxmlformats.org/officeDocument/2006/relationships/tags" Target="../tags/tag1227.xml"/><Relationship Id="rId41" Type="http://schemas.openxmlformats.org/officeDocument/2006/relationships/tags" Target="../tags/tag1239.xml"/><Relationship Id="rId1" Type="http://schemas.openxmlformats.org/officeDocument/2006/relationships/tags" Target="../tags/tag1199.xml"/><Relationship Id="rId6" Type="http://schemas.openxmlformats.org/officeDocument/2006/relationships/tags" Target="../tags/tag1204.xml"/><Relationship Id="rId11" Type="http://schemas.openxmlformats.org/officeDocument/2006/relationships/tags" Target="../tags/tag1209.xml"/><Relationship Id="rId24" Type="http://schemas.openxmlformats.org/officeDocument/2006/relationships/tags" Target="../tags/tag1222.xml"/><Relationship Id="rId32" Type="http://schemas.openxmlformats.org/officeDocument/2006/relationships/tags" Target="../tags/tag1230.xml"/><Relationship Id="rId37" Type="http://schemas.openxmlformats.org/officeDocument/2006/relationships/tags" Target="../tags/tag1235.xml"/><Relationship Id="rId40" Type="http://schemas.openxmlformats.org/officeDocument/2006/relationships/tags" Target="../tags/tag1238.xml"/><Relationship Id="rId45" Type="http://schemas.openxmlformats.org/officeDocument/2006/relationships/tags" Target="../tags/tag1243.xml"/><Relationship Id="rId5" Type="http://schemas.openxmlformats.org/officeDocument/2006/relationships/tags" Target="../tags/tag1203.xml"/><Relationship Id="rId15" Type="http://schemas.openxmlformats.org/officeDocument/2006/relationships/tags" Target="../tags/tag1213.xml"/><Relationship Id="rId23" Type="http://schemas.openxmlformats.org/officeDocument/2006/relationships/tags" Target="../tags/tag1221.xml"/><Relationship Id="rId28" Type="http://schemas.openxmlformats.org/officeDocument/2006/relationships/tags" Target="../tags/tag1226.xml"/><Relationship Id="rId36" Type="http://schemas.openxmlformats.org/officeDocument/2006/relationships/tags" Target="../tags/tag1234.xml"/><Relationship Id="rId49" Type="http://schemas.openxmlformats.org/officeDocument/2006/relationships/image" Target="../media/image39.png"/><Relationship Id="rId10" Type="http://schemas.openxmlformats.org/officeDocument/2006/relationships/tags" Target="../tags/tag1208.xml"/><Relationship Id="rId19" Type="http://schemas.openxmlformats.org/officeDocument/2006/relationships/tags" Target="../tags/tag1217.xml"/><Relationship Id="rId31" Type="http://schemas.openxmlformats.org/officeDocument/2006/relationships/tags" Target="../tags/tag1229.xml"/><Relationship Id="rId44" Type="http://schemas.openxmlformats.org/officeDocument/2006/relationships/tags" Target="../tags/tag1242.xml"/><Relationship Id="rId4" Type="http://schemas.openxmlformats.org/officeDocument/2006/relationships/tags" Target="../tags/tag1202.xml"/><Relationship Id="rId9" Type="http://schemas.openxmlformats.org/officeDocument/2006/relationships/tags" Target="../tags/tag1207.xml"/><Relationship Id="rId14" Type="http://schemas.openxmlformats.org/officeDocument/2006/relationships/tags" Target="../tags/tag1212.xml"/><Relationship Id="rId22" Type="http://schemas.openxmlformats.org/officeDocument/2006/relationships/tags" Target="../tags/tag1220.xml"/><Relationship Id="rId27" Type="http://schemas.openxmlformats.org/officeDocument/2006/relationships/tags" Target="../tags/tag1225.xml"/><Relationship Id="rId30" Type="http://schemas.openxmlformats.org/officeDocument/2006/relationships/tags" Target="../tags/tag1228.xml"/><Relationship Id="rId35" Type="http://schemas.openxmlformats.org/officeDocument/2006/relationships/tags" Target="../tags/tag1233.xml"/><Relationship Id="rId43" Type="http://schemas.openxmlformats.org/officeDocument/2006/relationships/tags" Target="../tags/tag1241.xml"/><Relationship Id="rId48" Type="http://schemas.openxmlformats.org/officeDocument/2006/relationships/image" Target="../media/image38.png"/><Relationship Id="rId8" Type="http://schemas.openxmlformats.org/officeDocument/2006/relationships/tags" Target="../tags/tag1206.xml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tags" Target="../tags/tag1251.xml"/><Relationship Id="rId13" Type="http://schemas.openxmlformats.org/officeDocument/2006/relationships/tags" Target="../tags/tag1256.xml"/><Relationship Id="rId18" Type="http://schemas.openxmlformats.org/officeDocument/2006/relationships/tags" Target="../tags/tag1261.xml"/><Relationship Id="rId26" Type="http://schemas.openxmlformats.org/officeDocument/2006/relationships/tags" Target="../tags/tag1269.xml"/><Relationship Id="rId39" Type="http://schemas.openxmlformats.org/officeDocument/2006/relationships/tags" Target="../tags/tag1282.xml"/><Relationship Id="rId3" Type="http://schemas.openxmlformats.org/officeDocument/2006/relationships/tags" Target="../tags/tag1246.xml"/><Relationship Id="rId21" Type="http://schemas.openxmlformats.org/officeDocument/2006/relationships/tags" Target="../tags/tag1264.xml"/><Relationship Id="rId34" Type="http://schemas.openxmlformats.org/officeDocument/2006/relationships/tags" Target="../tags/tag1277.xml"/><Relationship Id="rId42" Type="http://schemas.openxmlformats.org/officeDocument/2006/relationships/tags" Target="../tags/tag1285.xml"/><Relationship Id="rId47" Type="http://schemas.openxmlformats.org/officeDocument/2006/relationships/notesSlide" Target="../notesSlides/notesSlide57.xml"/><Relationship Id="rId7" Type="http://schemas.openxmlformats.org/officeDocument/2006/relationships/tags" Target="../tags/tag1250.xml"/><Relationship Id="rId12" Type="http://schemas.openxmlformats.org/officeDocument/2006/relationships/tags" Target="../tags/tag1255.xml"/><Relationship Id="rId17" Type="http://schemas.openxmlformats.org/officeDocument/2006/relationships/tags" Target="../tags/tag1260.xml"/><Relationship Id="rId25" Type="http://schemas.openxmlformats.org/officeDocument/2006/relationships/tags" Target="../tags/tag1268.xml"/><Relationship Id="rId33" Type="http://schemas.openxmlformats.org/officeDocument/2006/relationships/tags" Target="../tags/tag1276.xml"/><Relationship Id="rId38" Type="http://schemas.openxmlformats.org/officeDocument/2006/relationships/tags" Target="../tags/tag1281.xml"/><Relationship Id="rId46" Type="http://schemas.openxmlformats.org/officeDocument/2006/relationships/slideLayout" Target="../slideLayouts/slideLayout7.xml"/><Relationship Id="rId2" Type="http://schemas.openxmlformats.org/officeDocument/2006/relationships/tags" Target="../tags/tag1245.xml"/><Relationship Id="rId16" Type="http://schemas.openxmlformats.org/officeDocument/2006/relationships/tags" Target="../tags/tag1259.xml"/><Relationship Id="rId20" Type="http://schemas.openxmlformats.org/officeDocument/2006/relationships/tags" Target="../tags/tag1263.xml"/><Relationship Id="rId29" Type="http://schemas.openxmlformats.org/officeDocument/2006/relationships/tags" Target="../tags/tag1272.xml"/><Relationship Id="rId41" Type="http://schemas.openxmlformats.org/officeDocument/2006/relationships/tags" Target="../tags/tag1284.xml"/><Relationship Id="rId1" Type="http://schemas.openxmlformats.org/officeDocument/2006/relationships/tags" Target="../tags/tag1244.xml"/><Relationship Id="rId6" Type="http://schemas.openxmlformats.org/officeDocument/2006/relationships/tags" Target="../tags/tag1249.xml"/><Relationship Id="rId11" Type="http://schemas.openxmlformats.org/officeDocument/2006/relationships/tags" Target="../tags/tag1254.xml"/><Relationship Id="rId24" Type="http://schemas.openxmlformats.org/officeDocument/2006/relationships/tags" Target="../tags/tag1267.xml"/><Relationship Id="rId32" Type="http://schemas.openxmlformats.org/officeDocument/2006/relationships/tags" Target="../tags/tag1275.xml"/><Relationship Id="rId37" Type="http://schemas.openxmlformats.org/officeDocument/2006/relationships/tags" Target="../tags/tag1280.xml"/><Relationship Id="rId40" Type="http://schemas.openxmlformats.org/officeDocument/2006/relationships/tags" Target="../tags/tag1283.xml"/><Relationship Id="rId45" Type="http://schemas.openxmlformats.org/officeDocument/2006/relationships/tags" Target="../tags/tag1288.xml"/><Relationship Id="rId5" Type="http://schemas.openxmlformats.org/officeDocument/2006/relationships/tags" Target="../tags/tag1248.xml"/><Relationship Id="rId15" Type="http://schemas.openxmlformats.org/officeDocument/2006/relationships/tags" Target="../tags/tag1258.xml"/><Relationship Id="rId23" Type="http://schemas.openxmlformats.org/officeDocument/2006/relationships/tags" Target="../tags/tag1266.xml"/><Relationship Id="rId28" Type="http://schemas.openxmlformats.org/officeDocument/2006/relationships/tags" Target="../tags/tag1271.xml"/><Relationship Id="rId36" Type="http://schemas.openxmlformats.org/officeDocument/2006/relationships/tags" Target="../tags/tag1279.xml"/><Relationship Id="rId10" Type="http://schemas.openxmlformats.org/officeDocument/2006/relationships/tags" Target="../tags/tag1253.xml"/><Relationship Id="rId19" Type="http://schemas.openxmlformats.org/officeDocument/2006/relationships/tags" Target="../tags/tag1262.xml"/><Relationship Id="rId31" Type="http://schemas.openxmlformats.org/officeDocument/2006/relationships/tags" Target="../tags/tag1274.xml"/><Relationship Id="rId44" Type="http://schemas.openxmlformats.org/officeDocument/2006/relationships/tags" Target="../tags/tag1287.xml"/><Relationship Id="rId4" Type="http://schemas.openxmlformats.org/officeDocument/2006/relationships/tags" Target="../tags/tag1247.xml"/><Relationship Id="rId9" Type="http://schemas.openxmlformats.org/officeDocument/2006/relationships/tags" Target="../tags/tag1252.xml"/><Relationship Id="rId14" Type="http://schemas.openxmlformats.org/officeDocument/2006/relationships/tags" Target="../tags/tag1257.xml"/><Relationship Id="rId22" Type="http://schemas.openxmlformats.org/officeDocument/2006/relationships/tags" Target="../tags/tag1265.xml"/><Relationship Id="rId27" Type="http://schemas.openxmlformats.org/officeDocument/2006/relationships/tags" Target="../tags/tag1270.xml"/><Relationship Id="rId30" Type="http://schemas.openxmlformats.org/officeDocument/2006/relationships/tags" Target="../tags/tag1273.xml"/><Relationship Id="rId35" Type="http://schemas.openxmlformats.org/officeDocument/2006/relationships/tags" Target="../tags/tag1278.xml"/><Relationship Id="rId43" Type="http://schemas.openxmlformats.org/officeDocument/2006/relationships/tags" Target="../tags/tag1286.xml"/><Relationship Id="rId48" Type="http://schemas.openxmlformats.org/officeDocument/2006/relationships/image" Target="../media/image52.png"/></Relationships>
</file>

<file path=ppt/slides/_rels/slide77.xml.rels><?xml version="1.0" encoding="UTF-8" standalone="yes"?>
<Relationships xmlns="http://schemas.openxmlformats.org/package/2006/relationships"><Relationship Id="rId13" Type="http://schemas.openxmlformats.org/officeDocument/2006/relationships/tags" Target="../tags/tag1301.xml"/><Relationship Id="rId18" Type="http://schemas.openxmlformats.org/officeDocument/2006/relationships/tags" Target="../tags/tag1306.xml"/><Relationship Id="rId26" Type="http://schemas.openxmlformats.org/officeDocument/2006/relationships/tags" Target="../tags/tag1314.xml"/><Relationship Id="rId39" Type="http://schemas.openxmlformats.org/officeDocument/2006/relationships/tags" Target="../tags/tag1327.xml"/><Relationship Id="rId3" Type="http://schemas.openxmlformats.org/officeDocument/2006/relationships/tags" Target="../tags/tag1291.xml"/><Relationship Id="rId21" Type="http://schemas.openxmlformats.org/officeDocument/2006/relationships/tags" Target="../tags/tag1309.xml"/><Relationship Id="rId34" Type="http://schemas.openxmlformats.org/officeDocument/2006/relationships/tags" Target="../tags/tag1322.xml"/><Relationship Id="rId42" Type="http://schemas.openxmlformats.org/officeDocument/2006/relationships/tags" Target="../tags/tag1330.xml"/><Relationship Id="rId47" Type="http://schemas.openxmlformats.org/officeDocument/2006/relationships/tags" Target="../tags/tag1335.xml"/><Relationship Id="rId50" Type="http://schemas.openxmlformats.org/officeDocument/2006/relationships/tags" Target="../tags/tag1338.xml"/><Relationship Id="rId7" Type="http://schemas.openxmlformats.org/officeDocument/2006/relationships/tags" Target="../tags/tag1295.xml"/><Relationship Id="rId12" Type="http://schemas.openxmlformats.org/officeDocument/2006/relationships/tags" Target="../tags/tag1300.xml"/><Relationship Id="rId17" Type="http://schemas.openxmlformats.org/officeDocument/2006/relationships/tags" Target="../tags/tag1305.xml"/><Relationship Id="rId25" Type="http://schemas.openxmlformats.org/officeDocument/2006/relationships/tags" Target="../tags/tag1313.xml"/><Relationship Id="rId33" Type="http://schemas.openxmlformats.org/officeDocument/2006/relationships/tags" Target="../tags/tag1321.xml"/><Relationship Id="rId38" Type="http://schemas.openxmlformats.org/officeDocument/2006/relationships/tags" Target="../tags/tag1326.xml"/><Relationship Id="rId46" Type="http://schemas.openxmlformats.org/officeDocument/2006/relationships/tags" Target="../tags/tag1334.xml"/><Relationship Id="rId2" Type="http://schemas.openxmlformats.org/officeDocument/2006/relationships/tags" Target="../tags/tag1290.xml"/><Relationship Id="rId16" Type="http://schemas.openxmlformats.org/officeDocument/2006/relationships/tags" Target="../tags/tag1304.xml"/><Relationship Id="rId20" Type="http://schemas.openxmlformats.org/officeDocument/2006/relationships/tags" Target="../tags/tag1308.xml"/><Relationship Id="rId29" Type="http://schemas.openxmlformats.org/officeDocument/2006/relationships/tags" Target="../tags/tag1317.xml"/><Relationship Id="rId41" Type="http://schemas.openxmlformats.org/officeDocument/2006/relationships/tags" Target="../tags/tag1329.xml"/><Relationship Id="rId54" Type="http://schemas.openxmlformats.org/officeDocument/2006/relationships/notesSlide" Target="../notesSlides/notesSlide58.xml"/><Relationship Id="rId1" Type="http://schemas.openxmlformats.org/officeDocument/2006/relationships/tags" Target="../tags/tag1289.xml"/><Relationship Id="rId6" Type="http://schemas.openxmlformats.org/officeDocument/2006/relationships/tags" Target="../tags/tag1294.xml"/><Relationship Id="rId11" Type="http://schemas.openxmlformats.org/officeDocument/2006/relationships/tags" Target="../tags/tag1299.xml"/><Relationship Id="rId24" Type="http://schemas.openxmlformats.org/officeDocument/2006/relationships/tags" Target="../tags/tag1312.xml"/><Relationship Id="rId32" Type="http://schemas.openxmlformats.org/officeDocument/2006/relationships/tags" Target="../tags/tag1320.xml"/><Relationship Id="rId37" Type="http://schemas.openxmlformats.org/officeDocument/2006/relationships/tags" Target="../tags/tag1325.xml"/><Relationship Id="rId40" Type="http://schemas.openxmlformats.org/officeDocument/2006/relationships/tags" Target="../tags/tag1328.xml"/><Relationship Id="rId45" Type="http://schemas.openxmlformats.org/officeDocument/2006/relationships/tags" Target="../tags/tag1333.xml"/><Relationship Id="rId53" Type="http://schemas.openxmlformats.org/officeDocument/2006/relationships/slideLayout" Target="../slideLayouts/slideLayout7.xml"/><Relationship Id="rId5" Type="http://schemas.openxmlformats.org/officeDocument/2006/relationships/tags" Target="../tags/tag1293.xml"/><Relationship Id="rId15" Type="http://schemas.openxmlformats.org/officeDocument/2006/relationships/tags" Target="../tags/tag1303.xml"/><Relationship Id="rId23" Type="http://schemas.openxmlformats.org/officeDocument/2006/relationships/tags" Target="../tags/tag1311.xml"/><Relationship Id="rId28" Type="http://schemas.openxmlformats.org/officeDocument/2006/relationships/tags" Target="../tags/tag1316.xml"/><Relationship Id="rId36" Type="http://schemas.openxmlformats.org/officeDocument/2006/relationships/tags" Target="../tags/tag1324.xml"/><Relationship Id="rId49" Type="http://schemas.openxmlformats.org/officeDocument/2006/relationships/tags" Target="../tags/tag1337.xml"/><Relationship Id="rId10" Type="http://schemas.openxmlformats.org/officeDocument/2006/relationships/tags" Target="../tags/tag1298.xml"/><Relationship Id="rId19" Type="http://schemas.openxmlformats.org/officeDocument/2006/relationships/tags" Target="../tags/tag1307.xml"/><Relationship Id="rId31" Type="http://schemas.openxmlformats.org/officeDocument/2006/relationships/tags" Target="../tags/tag1319.xml"/><Relationship Id="rId44" Type="http://schemas.openxmlformats.org/officeDocument/2006/relationships/tags" Target="../tags/tag1332.xml"/><Relationship Id="rId52" Type="http://schemas.openxmlformats.org/officeDocument/2006/relationships/tags" Target="../tags/tag1340.xml"/><Relationship Id="rId4" Type="http://schemas.openxmlformats.org/officeDocument/2006/relationships/tags" Target="../tags/tag1292.xml"/><Relationship Id="rId9" Type="http://schemas.openxmlformats.org/officeDocument/2006/relationships/tags" Target="../tags/tag1297.xml"/><Relationship Id="rId14" Type="http://schemas.openxmlformats.org/officeDocument/2006/relationships/tags" Target="../tags/tag1302.xml"/><Relationship Id="rId22" Type="http://schemas.openxmlformats.org/officeDocument/2006/relationships/tags" Target="../tags/tag1310.xml"/><Relationship Id="rId27" Type="http://schemas.openxmlformats.org/officeDocument/2006/relationships/tags" Target="../tags/tag1315.xml"/><Relationship Id="rId30" Type="http://schemas.openxmlformats.org/officeDocument/2006/relationships/tags" Target="../tags/tag1318.xml"/><Relationship Id="rId35" Type="http://schemas.openxmlformats.org/officeDocument/2006/relationships/tags" Target="../tags/tag1323.xml"/><Relationship Id="rId43" Type="http://schemas.openxmlformats.org/officeDocument/2006/relationships/tags" Target="../tags/tag1331.xml"/><Relationship Id="rId48" Type="http://schemas.openxmlformats.org/officeDocument/2006/relationships/tags" Target="../tags/tag1336.xml"/><Relationship Id="rId8" Type="http://schemas.openxmlformats.org/officeDocument/2006/relationships/tags" Target="../tags/tag1296.xml"/><Relationship Id="rId51" Type="http://schemas.openxmlformats.org/officeDocument/2006/relationships/tags" Target="../tags/tag1339.xml"/></Relationships>
</file>

<file path=ppt/slides/_rels/slide78.xml.rels><?xml version="1.0" encoding="UTF-8" standalone="yes"?>
<Relationships xmlns="http://schemas.openxmlformats.org/package/2006/relationships"><Relationship Id="rId8" Type="http://schemas.openxmlformats.org/officeDocument/2006/relationships/tags" Target="../tags/tag1348.xml"/><Relationship Id="rId13" Type="http://schemas.openxmlformats.org/officeDocument/2006/relationships/tags" Target="../tags/tag1353.xml"/><Relationship Id="rId18" Type="http://schemas.openxmlformats.org/officeDocument/2006/relationships/tags" Target="../tags/tag1358.xml"/><Relationship Id="rId26" Type="http://schemas.openxmlformats.org/officeDocument/2006/relationships/tags" Target="../tags/tag1366.xml"/><Relationship Id="rId39" Type="http://schemas.openxmlformats.org/officeDocument/2006/relationships/tags" Target="../tags/tag1379.xml"/><Relationship Id="rId3" Type="http://schemas.openxmlformats.org/officeDocument/2006/relationships/tags" Target="../tags/tag1343.xml"/><Relationship Id="rId21" Type="http://schemas.openxmlformats.org/officeDocument/2006/relationships/tags" Target="../tags/tag1361.xml"/><Relationship Id="rId34" Type="http://schemas.openxmlformats.org/officeDocument/2006/relationships/tags" Target="../tags/tag1374.xml"/><Relationship Id="rId42" Type="http://schemas.openxmlformats.org/officeDocument/2006/relationships/image" Target="../media/image31.png"/><Relationship Id="rId7" Type="http://schemas.openxmlformats.org/officeDocument/2006/relationships/tags" Target="../tags/tag1347.xml"/><Relationship Id="rId12" Type="http://schemas.openxmlformats.org/officeDocument/2006/relationships/tags" Target="../tags/tag1352.xml"/><Relationship Id="rId17" Type="http://schemas.openxmlformats.org/officeDocument/2006/relationships/tags" Target="../tags/tag1357.xml"/><Relationship Id="rId25" Type="http://schemas.openxmlformats.org/officeDocument/2006/relationships/tags" Target="../tags/tag1365.xml"/><Relationship Id="rId33" Type="http://schemas.openxmlformats.org/officeDocument/2006/relationships/tags" Target="../tags/tag1373.xml"/><Relationship Id="rId38" Type="http://schemas.openxmlformats.org/officeDocument/2006/relationships/tags" Target="../tags/tag1378.xml"/><Relationship Id="rId2" Type="http://schemas.openxmlformats.org/officeDocument/2006/relationships/tags" Target="../tags/tag1342.xml"/><Relationship Id="rId16" Type="http://schemas.openxmlformats.org/officeDocument/2006/relationships/tags" Target="../tags/tag1356.xml"/><Relationship Id="rId20" Type="http://schemas.openxmlformats.org/officeDocument/2006/relationships/tags" Target="../tags/tag1360.xml"/><Relationship Id="rId29" Type="http://schemas.openxmlformats.org/officeDocument/2006/relationships/tags" Target="../tags/tag1369.xml"/><Relationship Id="rId41" Type="http://schemas.openxmlformats.org/officeDocument/2006/relationships/notesSlide" Target="../notesSlides/notesSlide59.xml"/><Relationship Id="rId1" Type="http://schemas.openxmlformats.org/officeDocument/2006/relationships/tags" Target="../tags/tag1341.xml"/><Relationship Id="rId6" Type="http://schemas.openxmlformats.org/officeDocument/2006/relationships/tags" Target="../tags/tag1346.xml"/><Relationship Id="rId11" Type="http://schemas.openxmlformats.org/officeDocument/2006/relationships/tags" Target="../tags/tag1351.xml"/><Relationship Id="rId24" Type="http://schemas.openxmlformats.org/officeDocument/2006/relationships/tags" Target="../tags/tag1364.xml"/><Relationship Id="rId32" Type="http://schemas.openxmlformats.org/officeDocument/2006/relationships/tags" Target="../tags/tag1372.xml"/><Relationship Id="rId37" Type="http://schemas.openxmlformats.org/officeDocument/2006/relationships/tags" Target="../tags/tag1377.xml"/><Relationship Id="rId40" Type="http://schemas.openxmlformats.org/officeDocument/2006/relationships/slideLayout" Target="../slideLayouts/slideLayout7.xml"/><Relationship Id="rId5" Type="http://schemas.openxmlformats.org/officeDocument/2006/relationships/tags" Target="../tags/tag1345.xml"/><Relationship Id="rId15" Type="http://schemas.openxmlformats.org/officeDocument/2006/relationships/tags" Target="../tags/tag1355.xml"/><Relationship Id="rId23" Type="http://schemas.openxmlformats.org/officeDocument/2006/relationships/tags" Target="../tags/tag1363.xml"/><Relationship Id="rId28" Type="http://schemas.openxmlformats.org/officeDocument/2006/relationships/tags" Target="../tags/tag1368.xml"/><Relationship Id="rId36" Type="http://schemas.openxmlformats.org/officeDocument/2006/relationships/tags" Target="../tags/tag1376.xml"/><Relationship Id="rId10" Type="http://schemas.openxmlformats.org/officeDocument/2006/relationships/tags" Target="../tags/tag1350.xml"/><Relationship Id="rId19" Type="http://schemas.openxmlformats.org/officeDocument/2006/relationships/tags" Target="../tags/tag1359.xml"/><Relationship Id="rId31" Type="http://schemas.openxmlformats.org/officeDocument/2006/relationships/tags" Target="../tags/tag1371.xml"/><Relationship Id="rId4" Type="http://schemas.openxmlformats.org/officeDocument/2006/relationships/tags" Target="../tags/tag1344.xml"/><Relationship Id="rId9" Type="http://schemas.openxmlformats.org/officeDocument/2006/relationships/tags" Target="../tags/tag1349.xml"/><Relationship Id="rId14" Type="http://schemas.openxmlformats.org/officeDocument/2006/relationships/tags" Target="../tags/tag1354.xml"/><Relationship Id="rId22" Type="http://schemas.openxmlformats.org/officeDocument/2006/relationships/tags" Target="../tags/tag1362.xml"/><Relationship Id="rId27" Type="http://schemas.openxmlformats.org/officeDocument/2006/relationships/tags" Target="../tags/tag1367.xml"/><Relationship Id="rId30" Type="http://schemas.openxmlformats.org/officeDocument/2006/relationships/tags" Target="../tags/tag1370.xml"/><Relationship Id="rId35" Type="http://schemas.openxmlformats.org/officeDocument/2006/relationships/tags" Target="../tags/tag1375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1381.xml"/><Relationship Id="rId1" Type="http://schemas.openxmlformats.org/officeDocument/2006/relationships/tags" Target="../tags/tag1380.xml"/><Relationship Id="rId6" Type="http://schemas.openxmlformats.org/officeDocument/2006/relationships/image" Target="../media/image31.png"/><Relationship Id="rId5" Type="http://schemas.openxmlformats.org/officeDocument/2006/relationships/image" Target="../media/image32.png"/><Relationship Id="rId4" Type="http://schemas.openxmlformats.org/officeDocument/2006/relationships/notesSlide" Target="../notesSlides/notesSlide6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40.xml"/><Relationship Id="rId1" Type="http://schemas.openxmlformats.org/officeDocument/2006/relationships/tags" Target="../tags/tag39.xml"/><Relationship Id="rId4" Type="http://schemas.openxmlformats.org/officeDocument/2006/relationships/notesSlide" Target="../notesSlides/notesSlide8.xml"/></Relationships>
</file>

<file path=ppt/slides/_rels/slide80.xml.rels><?xml version="1.0" encoding="UTF-8" standalone="yes"?>
<Relationships xmlns="http://schemas.openxmlformats.org/package/2006/relationships"><Relationship Id="rId8" Type="http://schemas.openxmlformats.org/officeDocument/2006/relationships/tags" Target="../tags/tag1389.xml"/><Relationship Id="rId13" Type="http://schemas.openxmlformats.org/officeDocument/2006/relationships/tags" Target="../tags/tag1394.xml"/><Relationship Id="rId18" Type="http://schemas.openxmlformats.org/officeDocument/2006/relationships/tags" Target="../tags/tag1399.xml"/><Relationship Id="rId26" Type="http://schemas.openxmlformats.org/officeDocument/2006/relationships/tags" Target="../tags/tag1407.xml"/><Relationship Id="rId39" Type="http://schemas.openxmlformats.org/officeDocument/2006/relationships/tags" Target="../tags/tag1420.xml"/><Relationship Id="rId3" Type="http://schemas.openxmlformats.org/officeDocument/2006/relationships/tags" Target="../tags/tag1384.xml"/><Relationship Id="rId21" Type="http://schemas.openxmlformats.org/officeDocument/2006/relationships/tags" Target="../tags/tag1402.xml"/><Relationship Id="rId34" Type="http://schemas.openxmlformats.org/officeDocument/2006/relationships/tags" Target="../tags/tag1415.xml"/><Relationship Id="rId42" Type="http://schemas.openxmlformats.org/officeDocument/2006/relationships/tags" Target="../tags/tag1423.xml"/><Relationship Id="rId7" Type="http://schemas.openxmlformats.org/officeDocument/2006/relationships/tags" Target="../tags/tag1388.xml"/><Relationship Id="rId12" Type="http://schemas.openxmlformats.org/officeDocument/2006/relationships/tags" Target="../tags/tag1393.xml"/><Relationship Id="rId17" Type="http://schemas.openxmlformats.org/officeDocument/2006/relationships/tags" Target="../tags/tag1398.xml"/><Relationship Id="rId25" Type="http://schemas.openxmlformats.org/officeDocument/2006/relationships/tags" Target="../tags/tag1406.xml"/><Relationship Id="rId33" Type="http://schemas.openxmlformats.org/officeDocument/2006/relationships/tags" Target="../tags/tag1414.xml"/><Relationship Id="rId38" Type="http://schemas.openxmlformats.org/officeDocument/2006/relationships/tags" Target="../tags/tag1419.xml"/><Relationship Id="rId46" Type="http://schemas.openxmlformats.org/officeDocument/2006/relationships/image" Target="../media/image49.emf"/><Relationship Id="rId2" Type="http://schemas.openxmlformats.org/officeDocument/2006/relationships/tags" Target="../tags/tag1383.xml"/><Relationship Id="rId16" Type="http://schemas.openxmlformats.org/officeDocument/2006/relationships/tags" Target="../tags/tag1397.xml"/><Relationship Id="rId20" Type="http://schemas.openxmlformats.org/officeDocument/2006/relationships/tags" Target="../tags/tag1401.xml"/><Relationship Id="rId29" Type="http://schemas.openxmlformats.org/officeDocument/2006/relationships/tags" Target="../tags/tag1410.xml"/><Relationship Id="rId41" Type="http://schemas.openxmlformats.org/officeDocument/2006/relationships/tags" Target="../tags/tag1422.xml"/><Relationship Id="rId1" Type="http://schemas.openxmlformats.org/officeDocument/2006/relationships/tags" Target="../tags/tag1382.xml"/><Relationship Id="rId6" Type="http://schemas.openxmlformats.org/officeDocument/2006/relationships/tags" Target="../tags/tag1387.xml"/><Relationship Id="rId11" Type="http://schemas.openxmlformats.org/officeDocument/2006/relationships/tags" Target="../tags/tag1392.xml"/><Relationship Id="rId24" Type="http://schemas.openxmlformats.org/officeDocument/2006/relationships/tags" Target="../tags/tag1405.xml"/><Relationship Id="rId32" Type="http://schemas.openxmlformats.org/officeDocument/2006/relationships/tags" Target="../tags/tag1413.xml"/><Relationship Id="rId37" Type="http://schemas.openxmlformats.org/officeDocument/2006/relationships/tags" Target="../tags/tag1418.xml"/><Relationship Id="rId40" Type="http://schemas.openxmlformats.org/officeDocument/2006/relationships/tags" Target="../tags/tag1421.xml"/><Relationship Id="rId45" Type="http://schemas.openxmlformats.org/officeDocument/2006/relationships/customXml" Target="../ink/ink4.xml"/><Relationship Id="rId5" Type="http://schemas.openxmlformats.org/officeDocument/2006/relationships/tags" Target="../tags/tag1386.xml"/><Relationship Id="rId15" Type="http://schemas.openxmlformats.org/officeDocument/2006/relationships/tags" Target="../tags/tag1396.xml"/><Relationship Id="rId23" Type="http://schemas.openxmlformats.org/officeDocument/2006/relationships/tags" Target="../tags/tag1404.xml"/><Relationship Id="rId28" Type="http://schemas.openxmlformats.org/officeDocument/2006/relationships/tags" Target="../tags/tag1409.xml"/><Relationship Id="rId36" Type="http://schemas.openxmlformats.org/officeDocument/2006/relationships/tags" Target="../tags/tag1417.xml"/><Relationship Id="rId10" Type="http://schemas.openxmlformats.org/officeDocument/2006/relationships/tags" Target="../tags/tag1391.xml"/><Relationship Id="rId19" Type="http://schemas.openxmlformats.org/officeDocument/2006/relationships/tags" Target="../tags/tag1400.xml"/><Relationship Id="rId31" Type="http://schemas.openxmlformats.org/officeDocument/2006/relationships/tags" Target="../tags/tag1412.xml"/><Relationship Id="rId44" Type="http://schemas.openxmlformats.org/officeDocument/2006/relationships/notesSlide" Target="../notesSlides/notesSlide61.xml"/><Relationship Id="rId4" Type="http://schemas.openxmlformats.org/officeDocument/2006/relationships/tags" Target="../tags/tag1385.xml"/><Relationship Id="rId9" Type="http://schemas.openxmlformats.org/officeDocument/2006/relationships/tags" Target="../tags/tag1390.xml"/><Relationship Id="rId14" Type="http://schemas.openxmlformats.org/officeDocument/2006/relationships/tags" Target="../tags/tag1395.xml"/><Relationship Id="rId22" Type="http://schemas.openxmlformats.org/officeDocument/2006/relationships/tags" Target="../tags/tag1403.xml"/><Relationship Id="rId27" Type="http://schemas.openxmlformats.org/officeDocument/2006/relationships/tags" Target="../tags/tag1408.xml"/><Relationship Id="rId30" Type="http://schemas.openxmlformats.org/officeDocument/2006/relationships/tags" Target="../tags/tag1411.xml"/><Relationship Id="rId35" Type="http://schemas.openxmlformats.org/officeDocument/2006/relationships/tags" Target="../tags/tag1416.xml"/><Relationship Id="rId43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13" Type="http://schemas.openxmlformats.org/officeDocument/2006/relationships/tags" Target="../tags/tag1436.xml"/><Relationship Id="rId18" Type="http://schemas.openxmlformats.org/officeDocument/2006/relationships/tags" Target="../tags/tag1441.xml"/><Relationship Id="rId26" Type="http://schemas.openxmlformats.org/officeDocument/2006/relationships/tags" Target="../tags/tag1449.xml"/><Relationship Id="rId39" Type="http://schemas.openxmlformats.org/officeDocument/2006/relationships/tags" Target="../tags/tag1462.xml"/><Relationship Id="rId21" Type="http://schemas.openxmlformats.org/officeDocument/2006/relationships/tags" Target="../tags/tag1444.xml"/><Relationship Id="rId34" Type="http://schemas.openxmlformats.org/officeDocument/2006/relationships/tags" Target="../tags/tag1457.xml"/><Relationship Id="rId42" Type="http://schemas.openxmlformats.org/officeDocument/2006/relationships/tags" Target="../tags/tag1465.xml"/><Relationship Id="rId47" Type="http://schemas.openxmlformats.org/officeDocument/2006/relationships/tags" Target="../tags/tag1470.xml"/><Relationship Id="rId50" Type="http://schemas.openxmlformats.org/officeDocument/2006/relationships/tags" Target="../tags/tag1473.xml"/><Relationship Id="rId55" Type="http://schemas.openxmlformats.org/officeDocument/2006/relationships/tags" Target="../tags/tag1478.xml"/><Relationship Id="rId7" Type="http://schemas.openxmlformats.org/officeDocument/2006/relationships/tags" Target="../tags/tag1430.xml"/><Relationship Id="rId12" Type="http://schemas.openxmlformats.org/officeDocument/2006/relationships/tags" Target="../tags/tag1435.xml"/><Relationship Id="rId17" Type="http://schemas.openxmlformats.org/officeDocument/2006/relationships/tags" Target="../tags/tag1440.xml"/><Relationship Id="rId25" Type="http://schemas.openxmlformats.org/officeDocument/2006/relationships/tags" Target="../tags/tag1448.xml"/><Relationship Id="rId33" Type="http://schemas.openxmlformats.org/officeDocument/2006/relationships/tags" Target="../tags/tag1456.xml"/><Relationship Id="rId38" Type="http://schemas.openxmlformats.org/officeDocument/2006/relationships/tags" Target="../tags/tag1461.xml"/><Relationship Id="rId46" Type="http://schemas.openxmlformats.org/officeDocument/2006/relationships/tags" Target="../tags/tag1469.xml"/><Relationship Id="rId59" Type="http://schemas.openxmlformats.org/officeDocument/2006/relationships/notesSlide" Target="../notesSlides/notesSlide62.xml"/><Relationship Id="rId2" Type="http://schemas.openxmlformats.org/officeDocument/2006/relationships/tags" Target="../tags/tag1425.xml"/><Relationship Id="rId16" Type="http://schemas.openxmlformats.org/officeDocument/2006/relationships/tags" Target="../tags/tag1439.xml"/><Relationship Id="rId20" Type="http://schemas.openxmlformats.org/officeDocument/2006/relationships/tags" Target="../tags/tag1443.xml"/><Relationship Id="rId29" Type="http://schemas.openxmlformats.org/officeDocument/2006/relationships/tags" Target="../tags/tag1452.xml"/><Relationship Id="rId41" Type="http://schemas.openxmlformats.org/officeDocument/2006/relationships/tags" Target="../tags/tag1464.xml"/><Relationship Id="rId54" Type="http://schemas.openxmlformats.org/officeDocument/2006/relationships/tags" Target="../tags/tag1477.xml"/><Relationship Id="rId1" Type="http://schemas.openxmlformats.org/officeDocument/2006/relationships/tags" Target="../tags/tag1424.xml"/><Relationship Id="rId6" Type="http://schemas.openxmlformats.org/officeDocument/2006/relationships/tags" Target="../tags/tag1429.xml"/><Relationship Id="rId11" Type="http://schemas.openxmlformats.org/officeDocument/2006/relationships/tags" Target="../tags/tag1434.xml"/><Relationship Id="rId24" Type="http://schemas.openxmlformats.org/officeDocument/2006/relationships/tags" Target="../tags/tag1447.xml"/><Relationship Id="rId32" Type="http://schemas.openxmlformats.org/officeDocument/2006/relationships/tags" Target="../tags/tag1455.xml"/><Relationship Id="rId37" Type="http://schemas.openxmlformats.org/officeDocument/2006/relationships/tags" Target="../tags/tag1460.xml"/><Relationship Id="rId40" Type="http://schemas.openxmlformats.org/officeDocument/2006/relationships/tags" Target="../tags/tag1463.xml"/><Relationship Id="rId45" Type="http://schemas.openxmlformats.org/officeDocument/2006/relationships/tags" Target="../tags/tag1468.xml"/><Relationship Id="rId53" Type="http://schemas.openxmlformats.org/officeDocument/2006/relationships/tags" Target="../tags/tag1476.xml"/><Relationship Id="rId58" Type="http://schemas.openxmlformats.org/officeDocument/2006/relationships/slideLayout" Target="../slideLayouts/slideLayout7.xml"/><Relationship Id="rId5" Type="http://schemas.openxmlformats.org/officeDocument/2006/relationships/tags" Target="../tags/tag1428.xml"/><Relationship Id="rId15" Type="http://schemas.openxmlformats.org/officeDocument/2006/relationships/tags" Target="../tags/tag1438.xml"/><Relationship Id="rId23" Type="http://schemas.openxmlformats.org/officeDocument/2006/relationships/tags" Target="../tags/tag1446.xml"/><Relationship Id="rId28" Type="http://schemas.openxmlformats.org/officeDocument/2006/relationships/tags" Target="../tags/tag1451.xml"/><Relationship Id="rId36" Type="http://schemas.openxmlformats.org/officeDocument/2006/relationships/tags" Target="../tags/tag1459.xml"/><Relationship Id="rId49" Type="http://schemas.openxmlformats.org/officeDocument/2006/relationships/tags" Target="../tags/tag1472.xml"/><Relationship Id="rId57" Type="http://schemas.openxmlformats.org/officeDocument/2006/relationships/tags" Target="../tags/tag1480.xml"/><Relationship Id="rId10" Type="http://schemas.openxmlformats.org/officeDocument/2006/relationships/tags" Target="../tags/tag1433.xml"/><Relationship Id="rId19" Type="http://schemas.openxmlformats.org/officeDocument/2006/relationships/tags" Target="../tags/tag1442.xml"/><Relationship Id="rId31" Type="http://schemas.openxmlformats.org/officeDocument/2006/relationships/tags" Target="../tags/tag1454.xml"/><Relationship Id="rId44" Type="http://schemas.openxmlformats.org/officeDocument/2006/relationships/tags" Target="../tags/tag1467.xml"/><Relationship Id="rId52" Type="http://schemas.openxmlformats.org/officeDocument/2006/relationships/tags" Target="../tags/tag1475.xml"/><Relationship Id="rId4" Type="http://schemas.openxmlformats.org/officeDocument/2006/relationships/tags" Target="../tags/tag1427.xml"/><Relationship Id="rId9" Type="http://schemas.openxmlformats.org/officeDocument/2006/relationships/tags" Target="../tags/tag1432.xml"/><Relationship Id="rId14" Type="http://schemas.openxmlformats.org/officeDocument/2006/relationships/tags" Target="../tags/tag1437.xml"/><Relationship Id="rId22" Type="http://schemas.openxmlformats.org/officeDocument/2006/relationships/tags" Target="../tags/tag1445.xml"/><Relationship Id="rId27" Type="http://schemas.openxmlformats.org/officeDocument/2006/relationships/tags" Target="../tags/tag1450.xml"/><Relationship Id="rId30" Type="http://schemas.openxmlformats.org/officeDocument/2006/relationships/tags" Target="../tags/tag1453.xml"/><Relationship Id="rId35" Type="http://schemas.openxmlformats.org/officeDocument/2006/relationships/tags" Target="../tags/tag1458.xml"/><Relationship Id="rId43" Type="http://schemas.openxmlformats.org/officeDocument/2006/relationships/tags" Target="../tags/tag1466.xml"/><Relationship Id="rId48" Type="http://schemas.openxmlformats.org/officeDocument/2006/relationships/tags" Target="../tags/tag1471.xml"/><Relationship Id="rId56" Type="http://schemas.openxmlformats.org/officeDocument/2006/relationships/tags" Target="../tags/tag1479.xml"/><Relationship Id="rId8" Type="http://schemas.openxmlformats.org/officeDocument/2006/relationships/tags" Target="../tags/tag1431.xml"/><Relationship Id="rId51" Type="http://schemas.openxmlformats.org/officeDocument/2006/relationships/tags" Target="../tags/tag1474.xml"/><Relationship Id="rId3" Type="http://schemas.openxmlformats.org/officeDocument/2006/relationships/tags" Target="../tags/tag1426.xml"/></Relationships>
</file>

<file path=ppt/slides/_rels/slide8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tags" Target="../tags/tag1483.xml"/><Relationship Id="rId7" Type="http://schemas.openxmlformats.org/officeDocument/2006/relationships/notesSlide" Target="../notesSlides/notesSlide63.xml"/><Relationship Id="rId2" Type="http://schemas.openxmlformats.org/officeDocument/2006/relationships/tags" Target="../tags/tag1482.xml"/><Relationship Id="rId1" Type="http://schemas.openxmlformats.org/officeDocument/2006/relationships/tags" Target="../tags/tag1481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520.emf"/><Relationship Id="rId5" Type="http://schemas.openxmlformats.org/officeDocument/2006/relationships/tags" Target="../tags/tag1485.xml"/><Relationship Id="rId10" Type="http://schemas.openxmlformats.org/officeDocument/2006/relationships/customXml" Target="../ink/ink5.xml"/><Relationship Id="rId4" Type="http://schemas.openxmlformats.org/officeDocument/2006/relationships/tags" Target="../tags/tag1484.xml"/><Relationship Id="rId9" Type="http://schemas.openxmlformats.org/officeDocument/2006/relationships/image" Target="../media/image54.png"/></Relationships>
</file>

<file path=ppt/slides/_rels/slide83.xml.rels><?xml version="1.0" encoding="UTF-8" standalone="yes"?>
<Relationships xmlns="http://schemas.openxmlformats.org/package/2006/relationships"><Relationship Id="rId8" Type="http://schemas.openxmlformats.org/officeDocument/2006/relationships/tags" Target="../tags/tag1493.xml"/><Relationship Id="rId13" Type="http://schemas.openxmlformats.org/officeDocument/2006/relationships/tags" Target="../tags/tag1498.xml"/><Relationship Id="rId18" Type="http://schemas.openxmlformats.org/officeDocument/2006/relationships/tags" Target="../tags/tag1503.xml"/><Relationship Id="rId26" Type="http://schemas.openxmlformats.org/officeDocument/2006/relationships/tags" Target="../tags/tag1511.xml"/><Relationship Id="rId39" Type="http://schemas.openxmlformats.org/officeDocument/2006/relationships/tags" Target="../tags/tag1524.xml"/><Relationship Id="rId3" Type="http://schemas.openxmlformats.org/officeDocument/2006/relationships/tags" Target="../tags/tag1488.xml"/><Relationship Id="rId21" Type="http://schemas.openxmlformats.org/officeDocument/2006/relationships/tags" Target="../tags/tag1506.xml"/><Relationship Id="rId34" Type="http://schemas.openxmlformats.org/officeDocument/2006/relationships/tags" Target="../tags/tag1519.xml"/><Relationship Id="rId7" Type="http://schemas.openxmlformats.org/officeDocument/2006/relationships/tags" Target="../tags/tag1492.xml"/><Relationship Id="rId12" Type="http://schemas.openxmlformats.org/officeDocument/2006/relationships/tags" Target="../tags/tag1497.xml"/><Relationship Id="rId17" Type="http://schemas.openxmlformats.org/officeDocument/2006/relationships/tags" Target="../tags/tag1502.xml"/><Relationship Id="rId25" Type="http://schemas.openxmlformats.org/officeDocument/2006/relationships/tags" Target="../tags/tag1510.xml"/><Relationship Id="rId33" Type="http://schemas.openxmlformats.org/officeDocument/2006/relationships/tags" Target="../tags/tag1518.xml"/><Relationship Id="rId38" Type="http://schemas.openxmlformats.org/officeDocument/2006/relationships/tags" Target="../tags/tag1523.xml"/><Relationship Id="rId2" Type="http://schemas.openxmlformats.org/officeDocument/2006/relationships/tags" Target="../tags/tag1487.xml"/><Relationship Id="rId16" Type="http://schemas.openxmlformats.org/officeDocument/2006/relationships/tags" Target="../tags/tag1501.xml"/><Relationship Id="rId20" Type="http://schemas.openxmlformats.org/officeDocument/2006/relationships/tags" Target="../tags/tag1505.xml"/><Relationship Id="rId29" Type="http://schemas.openxmlformats.org/officeDocument/2006/relationships/tags" Target="../tags/tag1514.xml"/><Relationship Id="rId41" Type="http://schemas.openxmlformats.org/officeDocument/2006/relationships/notesSlide" Target="../notesSlides/notesSlide64.xml"/><Relationship Id="rId1" Type="http://schemas.openxmlformats.org/officeDocument/2006/relationships/tags" Target="../tags/tag1486.xml"/><Relationship Id="rId6" Type="http://schemas.openxmlformats.org/officeDocument/2006/relationships/tags" Target="../tags/tag1491.xml"/><Relationship Id="rId11" Type="http://schemas.openxmlformats.org/officeDocument/2006/relationships/tags" Target="../tags/tag1496.xml"/><Relationship Id="rId24" Type="http://schemas.openxmlformats.org/officeDocument/2006/relationships/tags" Target="../tags/tag1509.xml"/><Relationship Id="rId32" Type="http://schemas.openxmlformats.org/officeDocument/2006/relationships/tags" Target="../tags/tag1517.xml"/><Relationship Id="rId37" Type="http://schemas.openxmlformats.org/officeDocument/2006/relationships/tags" Target="../tags/tag1522.xml"/><Relationship Id="rId40" Type="http://schemas.openxmlformats.org/officeDocument/2006/relationships/slideLayout" Target="../slideLayouts/slideLayout7.xml"/><Relationship Id="rId5" Type="http://schemas.openxmlformats.org/officeDocument/2006/relationships/tags" Target="../tags/tag1490.xml"/><Relationship Id="rId15" Type="http://schemas.openxmlformats.org/officeDocument/2006/relationships/tags" Target="../tags/tag1500.xml"/><Relationship Id="rId23" Type="http://schemas.openxmlformats.org/officeDocument/2006/relationships/tags" Target="../tags/tag1508.xml"/><Relationship Id="rId28" Type="http://schemas.openxmlformats.org/officeDocument/2006/relationships/tags" Target="../tags/tag1513.xml"/><Relationship Id="rId36" Type="http://schemas.openxmlformats.org/officeDocument/2006/relationships/tags" Target="../tags/tag1521.xml"/><Relationship Id="rId10" Type="http://schemas.openxmlformats.org/officeDocument/2006/relationships/tags" Target="../tags/tag1495.xml"/><Relationship Id="rId19" Type="http://schemas.openxmlformats.org/officeDocument/2006/relationships/tags" Target="../tags/tag1504.xml"/><Relationship Id="rId31" Type="http://schemas.openxmlformats.org/officeDocument/2006/relationships/tags" Target="../tags/tag1516.xml"/><Relationship Id="rId4" Type="http://schemas.openxmlformats.org/officeDocument/2006/relationships/tags" Target="../tags/tag1489.xml"/><Relationship Id="rId9" Type="http://schemas.openxmlformats.org/officeDocument/2006/relationships/tags" Target="../tags/tag1494.xml"/><Relationship Id="rId14" Type="http://schemas.openxmlformats.org/officeDocument/2006/relationships/tags" Target="../tags/tag1499.xml"/><Relationship Id="rId22" Type="http://schemas.openxmlformats.org/officeDocument/2006/relationships/tags" Target="../tags/tag1507.xml"/><Relationship Id="rId27" Type="http://schemas.openxmlformats.org/officeDocument/2006/relationships/tags" Target="../tags/tag1512.xml"/><Relationship Id="rId30" Type="http://schemas.openxmlformats.org/officeDocument/2006/relationships/tags" Target="../tags/tag1515.xml"/><Relationship Id="rId35" Type="http://schemas.openxmlformats.org/officeDocument/2006/relationships/tags" Target="../tags/tag1520.xml"/></Relationships>
</file>

<file path=ppt/slides/_rels/slide84.xml.rels><?xml version="1.0" encoding="UTF-8" standalone="yes"?>
<Relationships xmlns="http://schemas.openxmlformats.org/package/2006/relationships"><Relationship Id="rId13" Type="http://schemas.openxmlformats.org/officeDocument/2006/relationships/tags" Target="../tags/tag1537.xml"/><Relationship Id="rId18" Type="http://schemas.openxmlformats.org/officeDocument/2006/relationships/tags" Target="../tags/tag1542.xml"/><Relationship Id="rId26" Type="http://schemas.openxmlformats.org/officeDocument/2006/relationships/slideLayout" Target="../slideLayouts/slideLayout7.xml"/><Relationship Id="rId39" Type="http://schemas.openxmlformats.org/officeDocument/2006/relationships/customXml" Target="../ink/ink12.xml"/><Relationship Id="rId3" Type="http://schemas.openxmlformats.org/officeDocument/2006/relationships/tags" Target="../tags/tag1527.xml"/><Relationship Id="rId21" Type="http://schemas.openxmlformats.org/officeDocument/2006/relationships/tags" Target="../tags/tag1545.xml"/><Relationship Id="rId34" Type="http://schemas.openxmlformats.org/officeDocument/2006/relationships/image" Target="../media/image560.emf"/><Relationship Id="rId42" Type="http://schemas.openxmlformats.org/officeDocument/2006/relationships/image" Target="../media/image600.emf"/><Relationship Id="rId47" Type="http://schemas.openxmlformats.org/officeDocument/2006/relationships/customXml" Target="../ink/ink16.xml"/><Relationship Id="rId50" Type="http://schemas.openxmlformats.org/officeDocument/2006/relationships/image" Target="../media/image640.emf"/><Relationship Id="rId7" Type="http://schemas.openxmlformats.org/officeDocument/2006/relationships/tags" Target="../tags/tag1531.xml"/><Relationship Id="rId12" Type="http://schemas.openxmlformats.org/officeDocument/2006/relationships/tags" Target="../tags/tag1536.xml"/><Relationship Id="rId17" Type="http://schemas.openxmlformats.org/officeDocument/2006/relationships/tags" Target="../tags/tag1541.xml"/><Relationship Id="rId25" Type="http://schemas.openxmlformats.org/officeDocument/2006/relationships/tags" Target="../tags/tag1549.xml"/><Relationship Id="rId33" Type="http://schemas.openxmlformats.org/officeDocument/2006/relationships/customXml" Target="../ink/ink9.xml"/><Relationship Id="rId38" Type="http://schemas.openxmlformats.org/officeDocument/2006/relationships/image" Target="../media/image580.emf"/><Relationship Id="rId46" Type="http://schemas.openxmlformats.org/officeDocument/2006/relationships/image" Target="../media/image620.emf"/><Relationship Id="rId2" Type="http://schemas.openxmlformats.org/officeDocument/2006/relationships/tags" Target="../tags/tag1526.xml"/><Relationship Id="rId16" Type="http://schemas.openxmlformats.org/officeDocument/2006/relationships/tags" Target="../tags/tag1540.xml"/><Relationship Id="rId20" Type="http://schemas.openxmlformats.org/officeDocument/2006/relationships/tags" Target="../tags/tag1544.xml"/><Relationship Id="rId29" Type="http://schemas.openxmlformats.org/officeDocument/2006/relationships/customXml" Target="../ink/ink7.xml"/><Relationship Id="rId41" Type="http://schemas.openxmlformats.org/officeDocument/2006/relationships/customXml" Target="../ink/ink13.xml"/><Relationship Id="rId1" Type="http://schemas.openxmlformats.org/officeDocument/2006/relationships/tags" Target="../tags/tag1525.xml"/><Relationship Id="rId6" Type="http://schemas.openxmlformats.org/officeDocument/2006/relationships/tags" Target="../tags/tag1530.xml"/><Relationship Id="rId11" Type="http://schemas.openxmlformats.org/officeDocument/2006/relationships/tags" Target="../tags/tag1535.xml"/><Relationship Id="rId24" Type="http://schemas.openxmlformats.org/officeDocument/2006/relationships/tags" Target="../tags/tag1548.xml"/><Relationship Id="rId32" Type="http://schemas.openxmlformats.org/officeDocument/2006/relationships/image" Target="../media/image550.emf"/><Relationship Id="rId37" Type="http://schemas.openxmlformats.org/officeDocument/2006/relationships/customXml" Target="../ink/ink11.xml"/><Relationship Id="rId40" Type="http://schemas.openxmlformats.org/officeDocument/2006/relationships/image" Target="../media/image59.emf"/><Relationship Id="rId45" Type="http://schemas.openxmlformats.org/officeDocument/2006/relationships/customXml" Target="../ink/ink15.xml"/><Relationship Id="rId5" Type="http://schemas.openxmlformats.org/officeDocument/2006/relationships/tags" Target="../tags/tag1529.xml"/><Relationship Id="rId15" Type="http://schemas.openxmlformats.org/officeDocument/2006/relationships/tags" Target="../tags/tag1539.xml"/><Relationship Id="rId23" Type="http://schemas.openxmlformats.org/officeDocument/2006/relationships/tags" Target="../tags/tag1547.xml"/><Relationship Id="rId28" Type="http://schemas.openxmlformats.org/officeDocument/2006/relationships/image" Target="../media/image53.emf"/><Relationship Id="rId36" Type="http://schemas.openxmlformats.org/officeDocument/2006/relationships/image" Target="../media/image570.emf"/><Relationship Id="rId49" Type="http://schemas.openxmlformats.org/officeDocument/2006/relationships/customXml" Target="../ink/ink17.xml"/><Relationship Id="rId10" Type="http://schemas.openxmlformats.org/officeDocument/2006/relationships/tags" Target="../tags/tag1534.xml"/><Relationship Id="rId19" Type="http://schemas.openxmlformats.org/officeDocument/2006/relationships/tags" Target="../tags/tag1543.xml"/><Relationship Id="rId31" Type="http://schemas.openxmlformats.org/officeDocument/2006/relationships/customXml" Target="../ink/ink8.xml"/><Relationship Id="rId44" Type="http://schemas.openxmlformats.org/officeDocument/2006/relationships/image" Target="../media/image61.emf"/><Relationship Id="rId52" Type="http://schemas.openxmlformats.org/officeDocument/2006/relationships/image" Target="../media/image650.emf"/><Relationship Id="rId4" Type="http://schemas.openxmlformats.org/officeDocument/2006/relationships/tags" Target="../tags/tag1528.xml"/><Relationship Id="rId9" Type="http://schemas.openxmlformats.org/officeDocument/2006/relationships/tags" Target="../tags/tag1533.xml"/><Relationship Id="rId14" Type="http://schemas.openxmlformats.org/officeDocument/2006/relationships/tags" Target="../tags/tag1538.xml"/><Relationship Id="rId22" Type="http://schemas.openxmlformats.org/officeDocument/2006/relationships/tags" Target="../tags/tag1546.xml"/><Relationship Id="rId27" Type="http://schemas.openxmlformats.org/officeDocument/2006/relationships/customXml" Target="../ink/ink6.xml"/><Relationship Id="rId30" Type="http://schemas.openxmlformats.org/officeDocument/2006/relationships/image" Target="../media/image540.emf"/><Relationship Id="rId35" Type="http://schemas.openxmlformats.org/officeDocument/2006/relationships/customXml" Target="../ink/ink10.xml"/><Relationship Id="rId43" Type="http://schemas.openxmlformats.org/officeDocument/2006/relationships/customXml" Target="../ink/ink14.xml"/><Relationship Id="rId48" Type="http://schemas.openxmlformats.org/officeDocument/2006/relationships/image" Target="../media/image63.emf"/><Relationship Id="rId8" Type="http://schemas.openxmlformats.org/officeDocument/2006/relationships/tags" Target="../tags/tag1532.xml"/><Relationship Id="rId51" Type="http://schemas.openxmlformats.org/officeDocument/2006/relationships/customXml" Target="../ink/ink18.xml"/></Relationships>
</file>

<file path=ppt/slides/_rels/slide85.xml.rels><?xml version="1.0" encoding="UTF-8" standalone="yes"?>
<Relationships xmlns="http://schemas.openxmlformats.org/package/2006/relationships"><Relationship Id="rId8" Type="http://schemas.openxmlformats.org/officeDocument/2006/relationships/customXml" Target="../ink/ink20.xml"/><Relationship Id="rId13" Type="http://schemas.openxmlformats.org/officeDocument/2006/relationships/image" Target="../media/image69.emf"/><Relationship Id="rId18" Type="http://schemas.openxmlformats.org/officeDocument/2006/relationships/customXml" Target="../ink/ink25.xml"/><Relationship Id="rId26" Type="http://schemas.openxmlformats.org/officeDocument/2006/relationships/customXml" Target="../ink/ink29.xml"/><Relationship Id="rId39" Type="http://schemas.openxmlformats.org/officeDocument/2006/relationships/image" Target="../media/image82.emf"/><Relationship Id="rId3" Type="http://schemas.openxmlformats.org/officeDocument/2006/relationships/tags" Target="../tags/tag1552.xml"/><Relationship Id="rId21" Type="http://schemas.openxmlformats.org/officeDocument/2006/relationships/image" Target="../media/image73.emf"/><Relationship Id="rId34" Type="http://schemas.openxmlformats.org/officeDocument/2006/relationships/customXml" Target="../ink/ink33.xml"/><Relationship Id="rId42" Type="http://schemas.openxmlformats.org/officeDocument/2006/relationships/customXml" Target="../ink/ink37.xml"/><Relationship Id="rId7" Type="http://schemas.openxmlformats.org/officeDocument/2006/relationships/image" Target="../media/image66.emf"/><Relationship Id="rId12" Type="http://schemas.openxmlformats.org/officeDocument/2006/relationships/customXml" Target="../ink/ink22.xml"/><Relationship Id="rId17" Type="http://schemas.openxmlformats.org/officeDocument/2006/relationships/image" Target="../media/image71.emf"/><Relationship Id="rId25" Type="http://schemas.openxmlformats.org/officeDocument/2006/relationships/image" Target="../media/image75.emf"/><Relationship Id="rId33" Type="http://schemas.openxmlformats.org/officeDocument/2006/relationships/image" Target="../media/image79.emf"/><Relationship Id="rId38" Type="http://schemas.openxmlformats.org/officeDocument/2006/relationships/customXml" Target="../ink/ink35.xml"/><Relationship Id="rId2" Type="http://schemas.openxmlformats.org/officeDocument/2006/relationships/tags" Target="../tags/tag1551.xml"/><Relationship Id="rId16" Type="http://schemas.openxmlformats.org/officeDocument/2006/relationships/customXml" Target="../ink/ink24.xml"/><Relationship Id="rId20" Type="http://schemas.openxmlformats.org/officeDocument/2006/relationships/customXml" Target="../ink/ink26.xml"/><Relationship Id="rId29" Type="http://schemas.openxmlformats.org/officeDocument/2006/relationships/image" Target="../media/image77.emf"/><Relationship Id="rId41" Type="http://schemas.openxmlformats.org/officeDocument/2006/relationships/image" Target="../media/image83.emf"/><Relationship Id="rId1" Type="http://schemas.openxmlformats.org/officeDocument/2006/relationships/tags" Target="../tags/tag1550.xml"/><Relationship Id="rId6" Type="http://schemas.openxmlformats.org/officeDocument/2006/relationships/customXml" Target="../ink/ink19.xml"/><Relationship Id="rId11" Type="http://schemas.openxmlformats.org/officeDocument/2006/relationships/image" Target="../media/image680.emf"/><Relationship Id="rId24" Type="http://schemas.openxmlformats.org/officeDocument/2006/relationships/customXml" Target="../ink/ink28.xml"/><Relationship Id="rId32" Type="http://schemas.openxmlformats.org/officeDocument/2006/relationships/customXml" Target="../ink/ink32.xml"/><Relationship Id="rId37" Type="http://schemas.openxmlformats.org/officeDocument/2006/relationships/image" Target="../media/image81.emf"/><Relationship Id="rId40" Type="http://schemas.openxmlformats.org/officeDocument/2006/relationships/customXml" Target="../ink/ink36.xml"/><Relationship Id="rId45" Type="http://schemas.openxmlformats.org/officeDocument/2006/relationships/image" Target="../media/image85.emf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700.emf"/><Relationship Id="rId23" Type="http://schemas.openxmlformats.org/officeDocument/2006/relationships/image" Target="../media/image74.emf"/><Relationship Id="rId28" Type="http://schemas.openxmlformats.org/officeDocument/2006/relationships/customXml" Target="../ink/ink30.xml"/><Relationship Id="rId36" Type="http://schemas.openxmlformats.org/officeDocument/2006/relationships/customXml" Target="../ink/ink34.xml"/><Relationship Id="rId10" Type="http://schemas.openxmlformats.org/officeDocument/2006/relationships/customXml" Target="../ink/ink21.xml"/><Relationship Id="rId19" Type="http://schemas.openxmlformats.org/officeDocument/2006/relationships/image" Target="../media/image72.emf"/><Relationship Id="rId31" Type="http://schemas.openxmlformats.org/officeDocument/2006/relationships/image" Target="../media/image78.emf"/><Relationship Id="rId44" Type="http://schemas.openxmlformats.org/officeDocument/2006/relationships/customXml" Target="../ink/ink38.xml"/><Relationship Id="rId4" Type="http://schemas.openxmlformats.org/officeDocument/2006/relationships/tags" Target="../tags/tag1553.xml"/><Relationship Id="rId9" Type="http://schemas.openxmlformats.org/officeDocument/2006/relationships/image" Target="../media/image670.emf"/><Relationship Id="rId14" Type="http://schemas.openxmlformats.org/officeDocument/2006/relationships/customXml" Target="../ink/ink23.xml"/><Relationship Id="rId22" Type="http://schemas.openxmlformats.org/officeDocument/2006/relationships/customXml" Target="../ink/ink27.xml"/><Relationship Id="rId27" Type="http://schemas.openxmlformats.org/officeDocument/2006/relationships/image" Target="../media/image76.emf"/><Relationship Id="rId30" Type="http://schemas.openxmlformats.org/officeDocument/2006/relationships/customXml" Target="../ink/ink31.xml"/><Relationship Id="rId35" Type="http://schemas.openxmlformats.org/officeDocument/2006/relationships/image" Target="../media/image80.emf"/><Relationship Id="rId43" Type="http://schemas.openxmlformats.org/officeDocument/2006/relationships/image" Target="../media/image84.emf"/></Relationships>
</file>

<file path=ppt/slides/_rels/slide86.xml.rels><?xml version="1.0" encoding="UTF-8" standalone="yes"?>
<Relationships xmlns="http://schemas.openxmlformats.org/package/2006/relationships"><Relationship Id="rId8" Type="http://schemas.openxmlformats.org/officeDocument/2006/relationships/customXml" Target="../ink/ink40.xml"/><Relationship Id="rId13" Type="http://schemas.openxmlformats.org/officeDocument/2006/relationships/image" Target="../media/image89.emf"/><Relationship Id="rId18" Type="http://schemas.openxmlformats.org/officeDocument/2006/relationships/customXml" Target="../ink/ink45.xml"/><Relationship Id="rId26" Type="http://schemas.openxmlformats.org/officeDocument/2006/relationships/customXml" Target="../ink/ink49.xml"/><Relationship Id="rId3" Type="http://schemas.openxmlformats.org/officeDocument/2006/relationships/tags" Target="../tags/tag1556.xml"/><Relationship Id="rId21" Type="http://schemas.openxmlformats.org/officeDocument/2006/relationships/image" Target="../media/image93.emf"/><Relationship Id="rId7" Type="http://schemas.openxmlformats.org/officeDocument/2006/relationships/image" Target="../media/image86.emf"/><Relationship Id="rId12" Type="http://schemas.openxmlformats.org/officeDocument/2006/relationships/customXml" Target="../ink/ink42.xml"/><Relationship Id="rId17" Type="http://schemas.openxmlformats.org/officeDocument/2006/relationships/image" Target="../media/image91.emf"/><Relationship Id="rId25" Type="http://schemas.openxmlformats.org/officeDocument/2006/relationships/image" Target="../media/image95.emf"/><Relationship Id="rId2" Type="http://schemas.openxmlformats.org/officeDocument/2006/relationships/tags" Target="../tags/tag1555.xml"/><Relationship Id="rId16" Type="http://schemas.openxmlformats.org/officeDocument/2006/relationships/customXml" Target="../ink/ink44.xml"/><Relationship Id="rId20" Type="http://schemas.openxmlformats.org/officeDocument/2006/relationships/customXml" Target="../ink/ink46.xml"/><Relationship Id="rId29" Type="http://schemas.openxmlformats.org/officeDocument/2006/relationships/image" Target="../media/image97.emf"/><Relationship Id="rId1" Type="http://schemas.openxmlformats.org/officeDocument/2006/relationships/tags" Target="../tags/tag1554.xml"/><Relationship Id="rId6" Type="http://schemas.openxmlformats.org/officeDocument/2006/relationships/customXml" Target="../ink/ink39.xml"/><Relationship Id="rId11" Type="http://schemas.openxmlformats.org/officeDocument/2006/relationships/image" Target="../media/image88.emf"/><Relationship Id="rId24" Type="http://schemas.openxmlformats.org/officeDocument/2006/relationships/customXml" Target="../ink/ink48.xml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90.emf"/><Relationship Id="rId23" Type="http://schemas.openxmlformats.org/officeDocument/2006/relationships/image" Target="../media/image94.emf"/><Relationship Id="rId28" Type="http://schemas.openxmlformats.org/officeDocument/2006/relationships/customXml" Target="../ink/ink50.xml"/><Relationship Id="rId10" Type="http://schemas.openxmlformats.org/officeDocument/2006/relationships/customXml" Target="../ink/ink41.xml"/><Relationship Id="rId19" Type="http://schemas.openxmlformats.org/officeDocument/2006/relationships/image" Target="../media/image92.emf"/><Relationship Id="rId4" Type="http://schemas.openxmlformats.org/officeDocument/2006/relationships/tags" Target="../tags/tag1557.xml"/><Relationship Id="rId9" Type="http://schemas.openxmlformats.org/officeDocument/2006/relationships/image" Target="../media/image87.emf"/><Relationship Id="rId14" Type="http://schemas.openxmlformats.org/officeDocument/2006/relationships/customXml" Target="../ink/ink43.xml"/><Relationship Id="rId22" Type="http://schemas.openxmlformats.org/officeDocument/2006/relationships/customXml" Target="../ink/ink47.xml"/><Relationship Id="rId27" Type="http://schemas.openxmlformats.org/officeDocument/2006/relationships/image" Target="../media/image96.emf"/></Relationships>
</file>

<file path=ppt/slides/_rels/slide87.xml.rels><?xml version="1.0" encoding="UTF-8" standalone="yes"?>
<Relationships xmlns="http://schemas.openxmlformats.org/package/2006/relationships"><Relationship Id="rId8" Type="http://schemas.openxmlformats.org/officeDocument/2006/relationships/tags" Target="../tags/tag1565.xml"/><Relationship Id="rId13" Type="http://schemas.openxmlformats.org/officeDocument/2006/relationships/tags" Target="../tags/tag1570.xml"/><Relationship Id="rId18" Type="http://schemas.openxmlformats.org/officeDocument/2006/relationships/tags" Target="../tags/tag1575.xml"/><Relationship Id="rId26" Type="http://schemas.openxmlformats.org/officeDocument/2006/relationships/notesSlide" Target="../notesSlides/notesSlide65.xml"/><Relationship Id="rId3" Type="http://schemas.openxmlformats.org/officeDocument/2006/relationships/tags" Target="../tags/tag1560.xml"/><Relationship Id="rId21" Type="http://schemas.openxmlformats.org/officeDocument/2006/relationships/tags" Target="../tags/tag1578.xml"/><Relationship Id="rId7" Type="http://schemas.openxmlformats.org/officeDocument/2006/relationships/tags" Target="../tags/tag1564.xml"/><Relationship Id="rId12" Type="http://schemas.openxmlformats.org/officeDocument/2006/relationships/tags" Target="../tags/tag1569.xml"/><Relationship Id="rId17" Type="http://schemas.openxmlformats.org/officeDocument/2006/relationships/tags" Target="../tags/tag1574.xml"/><Relationship Id="rId25" Type="http://schemas.openxmlformats.org/officeDocument/2006/relationships/slideLayout" Target="../slideLayouts/slideLayout7.xml"/><Relationship Id="rId2" Type="http://schemas.openxmlformats.org/officeDocument/2006/relationships/tags" Target="../tags/tag1559.xml"/><Relationship Id="rId16" Type="http://schemas.openxmlformats.org/officeDocument/2006/relationships/tags" Target="../tags/tag1573.xml"/><Relationship Id="rId20" Type="http://schemas.openxmlformats.org/officeDocument/2006/relationships/tags" Target="../tags/tag1577.xml"/><Relationship Id="rId1" Type="http://schemas.openxmlformats.org/officeDocument/2006/relationships/tags" Target="../tags/tag1558.xml"/><Relationship Id="rId6" Type="http://schemas.openxmlformats.org/officeDocument/2006/relationships/tags" Target="../tags/tag1563.xml"/><Relationship Id="rId11" Type="http://schemas.openxmlformats.org/officeDocument/2006/relationships/tags" Target="../tags/tag1568.xml"/><Relationship Id="rId24" Type="http://schemas.openxmlformats.org/officeDocument/2006/relationships/tags" Target="../tags/tag1581.xml"/><Relationship Id="rId5" Type="http://schemas.openxmlformats.org/officeDocument/2006/relationships/tags" Target="../tags/tag1562.xml"/><Relationship Id="rId15" Type="http://schemas.openxmlformats.org/officeDocument/2006/relationships/tags" Target="../tags/tag1572.xml"/><Relationship Id="rId23" Type="http://schemas.openxmlformats.org/officeDocument/2006/relationships/tags" Target="../tags/tag1580.xml"/><Relationship Id="rId10" Type="http://schemas.openxmlformats.org/officeDocument/2006/relationships/tags" Target="../tags/tag1567.xml"/><Relationship Id="rId19" Type="http://schemas.openxmlformats.org/officeDocument/2006/relationships/tags" Target="../tags/tag1576.xml"/><Relationship Id="rId4" Type="http://schemas.openxmlformats.org/officeDocument/2006/relationships/tags" Target="../tags/tag1561.xml"/><Relationship Id="rId9" Type="http://schemas.openxmlformats.org/officeDocument/2006/relationships/tags" Target="../tags/tag1566.xml"/><Relationship Id="rId14" Type="http://schemas.openxmlformats.org/officeDocument/2006/relationships/tags" Target="../tags/tag1571.xml"/><Relationship Id="rId22" Type="http://schemas.openxmlformats.org/officeDocument/2006/relationships/tags" Target="../tags/tag1579.xml"/></Relationships>
</file>

<file path=ppt/slides/_rels/slide88.xml.rels><?xml version="1.0" encoding="UTF-8" standalone="yes"?>
<Relationships xmlns="http://schemas.openxmlformats.org/package/2006/relationships"><Relationship Id="rId8" Type="http://schemas.openxmlformats.org/officeDocument/2006/relationships/tags" Target="../tags/tag1589.xml"/><Relationship Id="rId13" Type="http://schemas.openxmlformats.org/officeDocument/2006/relationships/tags" Target="../tags/tag1594.xml"/><Relationship Id="rId18" Type="http://schemas.openxmlformats.org/officeDocument/2006/relationships/tags" Target="../tags/tag1599.xml"/><Relationship Id="rId26" Type="http://schemas.openxmlformats.org/officeDocument/2006/relationships/customXml" Target="../ink/ink51.xml"/><Relationship Id="rId3" Type="http://schemas.openxmlformats.org/officeDocument/2006/relationships/tags" Target="../tags/tag1584.xml"/><Relationship Id="rId21" Type="http://schemas.openxmlformats.org/officeDocument/2006/relationships/tags" Target="../tags/tag1602.xml"/><Relationship Id="rId7" Type="http://schemas.openxmlformats.org/officeDocument/2006/relationships/tags" Target="../tags/tag1588.xml"/><Relationship Id="rId12" Type="http://schemas.openxmlformats.org/officeDocument/2006/relationships/tags" Target="../tags/tag1593.xml"/><Relationship Id="rId17" Type="http://schemas.openxmlformats.org/officeDocument/2006/relationships/tags" Target="../tags/tag1598.xml"/><Relationship Id="rId25" Type="http://schemas.openxmlformats.org/officeDocument/2006/relationships/notesSlide" Target="../notesSlides/notesSlide66.xml"/><Relationship Id="rId2" Type="http://schemas.openxmlformats.org/officeDocument/2006/relationships/tags" Target="../tags/tag1583.xml"/><Relationship Id="rId16" Type="http://schemas.openxmlformats.org/officeDocument/2006/relationships/tags" Target="../tags/tag1597.xml"/><Relationship Id="rId20" Type="http://schemas.openxmlformats.org/officeDocument/2006/relationships/tags" Target="../tags/tag1601.xml"/><Relationship Id="rId29" Type="http://schemas.openxmlformats.org/officeDocument/2006/relationships/image" Target="../media/image99.emf"/><Relationship Id="rId1" Type="http://schemas.openxmlformats.org/officeDocument/2006/relationships/tags" Target="../tags/tag1582.xml"/><Relationship Id="rId6" Type="http://schemas.openxmlformats.org/officeDocument/2006/relationships/tags" Target="../tags/tag1587.xml"/><Relationship Id="rId11" Type="http://schemas.openxmlformats.org/officeDocument/2006/relationships/tags" Target="../tags/tag1592.xml"/><Relationship Id="rId24" Type="http://schemas.openxmlformats.org/officeDocument/2006/relationships/slideLayout" Target="../slideLayouts/slideLayout7.xml"/><Relationship Id="rId5" Type="http://schemas.openxmlformats.org/officeDocument/2006/relationships/tags" Target="../tags/tag1586.xml"/><Relationship Id="rId15" Type="http://schemas.openxmlformats.org/officeDocument/2006/relationships/tags" Target="../tags/tag1596.xml"/><Relationship Id="rId23" Type="http://schemas.openxmlformats.org/officeDocument/2006/relationships/tags" Target="../tags/tag1604.xml"/><Relationship Id="rId28" Type="http://schemas.openxmlformats.org/officeDocument/2006/relationships/customXml" Target="../ink/ink52.xml"/><Relationship Id="rId10" Type="http://schemas.openxmlformats.org/officeDocument/2006/relationships/tags" Target="../tags/tag1591.xml"/><Relationship Id="rId19" Type="http://schemas.openxmlformats.org/officeDocument/2006/relationships/tags" Target="../tags/tag1600.xml"/><Relationship Id="rId4" Type="http://schemas.openxmlformats.org/officeDocument/2006/relationships/tags" Target="../tags/tag1585.xml"/><Relationship Id="rId9" Type="http://schemas.openxmlformats.org/officeDocument/2006/relationships/tags" Target="../tags/tag1590.xml"/><Relationship Id="rId14" Type="http://schemas.openxmlformats.org/officeDocument/2006/relationships/tags" Target="../tags/tag1595.xml"/><Relationship Id="rId22" Type="http://schemas.openxmlformats.org/officeDocument/2006/relationships/tags" Target="../tags/tag1603.xml"/><Relationship Id="rId27" Type="http://schemas.openxmlformats.org/officeDocument/2006/relationships/image" Target="../media/image98.emf"/></Relationships>
</file>

<file path=ppt/slides/_rels/slide89.xml.rels><?xml version="1.0" encoding="UTF-8" standalone="yes"?>
<Relationships xmlns="http://schemas.openxmlformats.org/package/2006/relationships"><Relationship Id="rId8" Type="http://schemas.openxmlformats.org/officeDocument/2006/relationships/tags" Target="../tags/tag1612.xml"/><Relationship Id="rId13" Type="http://schemas.openxmlformats.org/officeDocument/2006/relationships/tags" Target="../tags/tag1617.xml"/><Relationship Id="rId18" Type="http://schemas.openxmlformats.org/officeDocument/2006/relationships/tags" Target="../tags/tag1622.xml"/><Relationship Id="rId26" Type="http://schemas.openxmlformats.org/officeDocument/2006/relationships/tags" Target="../tags/tag1630.xml"/><Relationship Id="rId39" Type="http://schemas.openxmlformats.org/officeDocument/2006/relationships/customXml" Target="../ink/ink58.xml"/><Relationship Id="rId3" Type="http://schemas.openxmlformats.org/officeDocument/2006/relationships/tags" Target="../tags/tag1607.xml"/><Relationship Id="rId21" Type="http://schemas.openxmlformats.org/officeDocument/2006/relationships/tags" Target="../tags/tag1625.xml"/><Relationship Id="rId34" Type="http://schemas.openxmlformats.org/officeDocument/2006/relationships/image" Target="../media/image102.emf"/><Relationship Id="rId7" Type="http://schemas.openxmlformats.org/officeDocument/2006/relationships/tags" Target="../tags/tag1611.xml"/><Relationship Id="rId12" Type="http://schemas.openxmlformats.org/officeDocument/2006/relationships/tags" Target="../tags/tag1616.xml"/><Relationship Id="rId17" Type="http://schemas.openxmlformats.org/officeDocument/2006/relationships/tags" Target="../tags/tag1621.xml"/><Relationship Id="rId25" Type="http://schemas.openxmlformats.org/officeDocument/2006/relationships/tags" Target="../tags/tag1629.xml"/><Relationship Id="rId33" Type="http://schemas.openxmlformats.org/officeDocument/2006/relationships/customXml" Target="../ink/ink55.xml"/><Relationship Id="rId38" Type="http://schemas.openxmlformats.org/officeDocument/2006/relationships/image" Target="../media/image104.emf"/><Relationship Id="rId2" Type="http://schemas.openxmlformats.org/officeDocument/2006/relationships/tags" Target="../tags/tag1606.xml"/><Relationship Id="rId16" Type="http://schemas.openxmlformats.org/officeDocument/2006/relationships/tags" Target="../tags/tag1620.xml"/><Relationship Id="rId20" Type="http://schemas.openxmlformats.org/officeDocument/2006/relationships/tags" Target="../tags/tag1624.xml"/><Relationship Id="rId29" Type="http://schemas.openxmlformats.org/officeDocument/2006/relationships/customXml" Target="../ink/ink53.xml"/><Relationship Id="rId1" Type="http://schemas.openxmlformats.org/officeDocument/2006/relationships/tags" Target="../tags/tag1605.xml"/><Relationship Id="rId6" Type="http://schemas.openxmlformats.org/officeDocument/2006/relationships/tags" Target="../tags/tag1610.xml"/><Relationship Id="rId11" Type="http://schemas.openxmlformats.org/officeDocument/2006/relationships/tags" Target="../tags/tag1615.xml"/><Relationship Id="rId24" Type="http://schemas.openxmlformats.org/officeDocument/2006/relationships/tags" Target="../tags/tag1628.xml"/><Relationship Id="rId32" Type="http://schemas.openxmlformats.org/officeDocument/2006/relationships/image" Target="../media/image101.emf"/><Relationship Id="rId37" Type="http://schemas.openxmlformats.org/officeDocument/2006/relationships/customXml" Target="../ink/ink57.xml"/><Relationship Id="rId40" Type="http://schemas.openxmlformats.org/officeDocument/2006/relationships/image" Target="../media/image105.emf"/><Relationship Id="rId5" Type="http://schemas.openxmlformats.org/officeDocument/2006/relationships/tags" Target="../tags/tag1609.xml"/><Relationship Id="rId15" Type="http://schemas.openxmlformats.org/officeDocument/2006/relationships/tags" Target="../tags/tag1619.xml"/><Relationship Id="rId23" Type="http://schemas.openxmlformats.org/officeDocument/2006/relationships/tags" Target="../tags/tag1627.xml"/><Relationship Id="rId28" Type="http://schemas.openxmlformats.org/officeDocument/2006/relationships/notesSlide" Target="../notesSlides/notesSlide67.xml"/><Relationship Id="rId36" Type="http://schemas.openxmlformats.org/officeDocument/2006/relationships/image" Target="../media/image103.emf"/><Relationship Id="rId10" Type="http://schemas.openxmlformats.org/officeDocument/2006/relationships/tags" Target="../tags/tag1614.xml"/><Relationship Id="rId19" Type="http://schemas.openxmlformats.org/officeDocument/2006/relationships/tags" Target="../tags/tag1623.xml"/><Relationship Id="rId31" Type="http://schemas.openxmlformats.org/officeDocument/2006/relationships/customXml" Target="../ink/ink54.xml"/><Relationship Id="rId4" Type="http://schemas.openxmlformats.org/officeDocument/2006/relationships/tags" Target="../tags/tag1608.xml"/><Relationship Id="rId9" Type="http://schemas.openxmlformats.org/officeDocument/2006/relationships/tags" Target="../tags/tag1613.xml"/><Relationship Id="rId14" Type="http://schemas.openxmlformats.org/officeDocument/2006/relationships/tags" Target="../tags/tag1618.xml"/><Relationship Id="rId22" Type="http://schemas.openxmlformats.org/officeDocument/2006/relationships/tags" Target="../tags/tag1626.xml"/><Relationship Id="rId27" Type="http://schemas.openxmlformats.org/officeDocument/2006/relationships/slideLayout" Target="../slideLayouts/slideLayout7.xml"/><Relationship Id="rId30" Type="http://schemas.openxmlformats.org/officeDocument/2006/relationships/image" Target="../media/image100.emf"/><Relationship Id="rId35" Type="http://schemas.openxmlformats.org/officeDocument/2006/relationships/customXml" Target="../ink/ink5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42.xml"/><Relationship Id="rId1" Type="http://schemas.openxmlformats.org/officeDocument/2006/relationships/tags" Target="../tags/tag41.xml"/><Relationship Id="rId4" Type="http://schemas.openxmlformats.org/officeDocument/2006/relationships/notesSlide" Target="../notesSlides/notesSlide9.xml"/></Relationships>
</file>

<file path=ppt/slides/_rels/slide90.xml.rels><?xml version="1.0" encoding="UTF-8" standalone="yes"?>
<Relationships xmlns="http://schemas.openxmlformats.org/package/2006/relationships"><Relationship Id="rId8" Type="http://schemas.openxmlformats.org/officeDocument/2006/relationships/tags" Target="../tags/tag1638.xml"/><Relationship Id="rId3" Type="http://schemas.openxmlformats.org/officeDocument/2006/relationships/tags" Target="../tags/tag1633.xml"/><Relationship Id="rId7" Type="http://schemas.openxmlformats.org/officeDocument/2006/relationships/tags" Target="../tags/tag1637.xml"/><Relationship Id="rId2" Type="http://schemas.openxmlformats.org/officeDocument/2006/relationships/tags" Target="../tags/tag1632.xml"/><Relationship Id="rId1" Type="http://schemas.openxmlformats.org/officeDocument/2006/relationships/tags" Target="../tags/tag1631.xml"/><Relationship Id="rId6" Type="http://schemas.openxmlformats.org/officeDocument/2006/relationships/tags" Target="../tags/tag1636.xml"/><Relationship Id="rId11" Type="http://schemas.openxmlformats.org/officeDocument/2006/relationships/image" Target="../media/image56.png"/><Relationship Id="rId5" Type="http://schemas.openxmlformats.org/officeDocument/2006/relationships/tags" Target="../tags/tag1635.xml"/><Relationship Id="rId10" Type="http://schemas.openxmlformats.org/officeDocument/2006/relationships/image" Target="../media/image55.png"/><Relationship Id="rId4" Type="http://schemas.openxmlformats.org/officeDocument/2006/relationships/tags" Target="../tags/tag1634.xml"/><Relationship Id="rId9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13" Type="http://schemas.openxmlformats.org/officeDocument/2006/relationships/tags" Target="../tags/tag1651.xml"/><Relationship Id="rId18" Type="http://schemas.openxmlformats.org/officeDocument/2006/relationships/tags" Target="../tags/tag1656.xml"/><Relationship Id="rId26" Type="http://schemas.openxmlformats.org/officeDocument/2006/relationships/tags" Target="../tags/tag1664.xml"/><Relationship Id="rId39" Type="http://schemas.openxmlformats.org/officeDocument/2006/relationships/tags" Target="../tags/tag1677.xml"/><Relationship Id="rId21" Type="http://schemas.openxmlformats.org/officeDocument/2006/relationships/tags" Target="../tags/tag1659.xml"/><Relationship Id="rId34" Type="http://schemas.openxmlformats.org/officeDocument/2006/relationships/tags" Target="../tags/tag1672.xml"/><Relationship Id="rId42" Type="http://schemas.openxmlformats.org/officeDocument/2006/relationships/tags" Target="../tags/tag1680.xml"/><Relationship Id="rId47" Type="http://schemas.openxmlformats.org/officeDocument/2006/relationships/tags" Target="../tags/tag1685.xml"/><Relationship Id="rId50" Type="http://schemas.openxmlformats.org/officeDocument/2006/relationships/tags" Target="../tags/tag1688.xml"/><Relationship Id="rId55" Type="http://schemas.openxmlformats.org/officeDocument/2006/relationships/slideLayout" Target="../slideLayouts/slideLayout7.xml"/><Relationship Id="rId7" Type="http://schemas.openxmlformats.org/officeDocument/2006/relationships/tags" Target="../tags/tag1645.xml"/><Relationship Id="rId12" Type="http://schemas.openxmlformats.org/officeDocument/2006/relationships/tags" Target="../tags/tag1650.xml"/><Relationship Id="rId17" Type="http://schemas.openxmlformats.org/officeDocument/2006/relationships/tags" Target="../tags/tag1655.xml"/><Relationship Id="rId25" Type="http://schemas.openxmlformats.org/officeDocument/2006/relationships/tags" Target="../tags/tag1663.xml"/><Relationship Id="rId33" Type="http://schemas.openxmlformats.org/officeDocument/2006/relationships/tags" Target="../tags/tag1671.xml"/><Relationship Id="rId38" Type="http://schemas.openxmlformats.org/officeDocument/2006/relationships/tags" Target="../tags/tag1676.xml"/><Relationship Id="rId46" Type="http://schemas.openxmlformats.org/officeDocument/2006/relationships/tags" Target="../tags/tag1684.xml"/><Relationship Id="rId2" Type="http://schemas.openxmlformats.org/officeDocument/2006/relationships/tags" Target="../tags/tag1640.xml"/><Relationship Id="rId16" Type="http://schemas.openxmlformats.org/officeDocument/2006/relationships/tags" Target="../tags/tag1654.xml"/><Relationship Id="rId20" Type="http://schemas.openxmlformats.org/officeDocument/2006/relationships/tags" Target="../tags/tag1658.xml"/><Relationship Id="rId29" Type="http://schemas.openxmlformats.org/officeDocument/2006/relationships/tags" Target="../tags/tag1667.xml"/><Relationship Id="rId41" Type="http://schemas.openxmlformats.org/officeDocument/2006/relationships/tags" Target="../tags/tag1679.xml"/><Relationship Id="rId54" Type="http://schemas.openxmlformats.org/officeDocument/2006/relationships/tags" Target="../tags/tag1692.xml"/><Relationship Id="rId1" Type="http://schemas.openxmlformats.org/officeDocument/2006/relationships/tags" Target="../tags/tag1639.xml"/><Relationship Id="rId6" Type="http://schemas.openxmlformats.org/officeDocument/2006/relationships/tags" Target="../tags/tag1644.xml"/><Relationship Id="rId11" Type="http://schemas.openxmlformats.org/officeDocument/2006/relationships/tags" Target="../tags/tag1649.xml"/><Relationship Id="rId24" Type="http://schemas.openxmlformats.org/officeDocument/2006/relationships/tags" Target="../tags/tag1662.xml"/><Relationship Id="rId32" Type="http://schemas.openxmlformats.org/officeDocument/2006/relationships/tags" Target="../tags/tag1670.xml"/><Relationship Id="rId37" Type="http://schemas.openxmlformats.org/officeDocument/2006/relationships/tags" Target="../tags/tag1675.xml"/><Relationship Id="rId40" Type="http://schemas.openxmlformats.org/officeDocument/2006/relationships/tags" Target="../tags/tag1678.xml"/><Relationship Id="rId45" Type="http://schemas.openxmlformats.org/officeDocument/2006/relationships/tags" Target="../tags/tag1683.xml"/><Relationship Id="rId53" Type="http://schemas.openxmlformats.org/officeDocument/2006/relationships/tags" Target="../tags/tag1691.xml"/><Relationship Id="rId5" Type="http://schemas.openxmlformats.org/officeDocument/2006/relationships/tags" Target="../tags/tag1643.xml"/><Relationship Id="rId15" Type="http://schemas.openxmlformats.org/officeDocument/2006/relationships/tags" Target="../tags/tag1653.xml"/><Relationship Id="rId23" Type="http://schemas.openxmlformats.org/officeDocument/2006/relationships/tags" Target="../tags/tag1661.xml"/><Relationship Id="rId28" Type="http://schemas.openxmlformats.org/officeDocument/2006/relationships/tags" Target="../tags/tag1666.xml"/><Relationship Id="rId36" Type="http://schemas.openxmlformats.org/officeDocument/2006/relationships/tags" Target="../tags/tag1674.xml"/><Relationship Id="rId49" Type="http://schemas.openxmlformats.org/officeDocument/2006/relationships/tags" Target="../tags/tag1687.xml"/><Relationship Id="rId10" Type="http://schemas.openxmlformats.org/officeDocument/2006/relationships/tags" Target="../tags/tag1648.xml"/><Relationship Id="rId19" Type="http://schemas.openxmlformats.org/officeDocument/2006/relationships/tags" Target="../tags/tag1657.xml"/><Relationship Id="rId31" Type="http://schemas.openxmlformats.org/officeDocument/2006/relationships/tags" Target="../tags/tag1669.xml"/><Relationship Id="rId44" Type="http://schemas.openxmlformats.org/officeDocument/2006/relationships/tags" Target="../tags/tag1682.xml"/><Relationship Id="rId52" Type="http://schemas.openxmlformats.org/officeDocument/2006/relationships/tags" Target="../tags/tag1690.xml"/><Relationship Id="rId4" Type="http://schemas.openxmlformats.org/officeDocument/2006/relationships/tags" Target="../tags/tag1642.xml"/><Relationship Id="rId9" Type="http://schemas.openxmlformats.org/officeDocument/2006/relationships/tags" Target="../tags/tag1647.xml"/><Relationship Id="rId14" Type="http://schemas.openxmlformats.org/officeDocument/2006/relationships/tags" Target="../tags/tag1652.xml"/><Relationship Id="rId22" Type="http://schemas.openxmlformats.org/officeDocument/2006/relationships/tags" Target="../tags/tag1660.xml"/><Relationship Id="rId27" Type="http://schemas.openxmlformats.org/officeDocument/2006/relationships/tags" Target="../tags/tag1665.xml"/><Relationship Id="rId30" Type="http://schemas.openxmlformats.org/officeDocument/2006/relationships/tags" Target="../tags/tag1668.xml"/><Relationship Id="rId35" Type="http://schemas.openxmlformats.org/officeDocument/2006/relationships/tags" Target="../tags/tag1673.xml"/><Relationship Id="rId43" Type="http://schemas.openxmlformats.org/officeDocument/2006/relationships/tags" Target="../tags/tag1681.xml"/><Relationship Id="rId48" Type="http://schemas.openxmlformats.org/officeDocument/2006/relationships/tags" Target="../tags/tag1686.xml"/><Relationship Id="rId56" Type="http://schemas.openxmlformats.org/officeDocument/2006/relationships/notesSlide" Target="../notesSlides/notesSlide68.xml"/><Relationship Id="rId8" Type="http://schemas.openxmlformats.org/officeDocument/2006/relationships/tags" Target="../tags/tag1646.xml"/><Relationship Id="rId51" Type="http://schemas.openxmlformats.org/officeDocument/2006/relationships/tags" Target="../tags/tag1689.xml"/><Relationship Id="rId3" Type="http://schemas.openxmlformats.org/officeDocument/2006/relationships/tags" Target="../tags/tag1641.xml"/></Relationships>
</file>

<file path=ppt/slides/_rels/slide92.xml.rels><?xml version="1.0" encoding="UTF-8" standalone="yes"?>
<Relationships xmlns="http://schemas.openxmlformats.org/package/2006/relationships"><Relationship Id="rId13" Type="http://schemas.openxmlformats.org/officeDocument/2006/relationships/tags" Target="../tags/tag1705.xml"/><Relationship Id="rId18" Type="http://schemas.openxmlformats.org/officeDocument/2006/relationships/tags" Target="../tags/tag1710.xml"/><Relationship Id="rId26" Type="http://schemas.openxmlformats.org/officeDocument/2006/relationships/tags" Target="../tags/tag1718.xml"/><Relationship Id="rId39" Type="http://schemas.openxmlformats.org/officeDocument/2006/relationships/tags" Target="../tags/tag1731.xml"/><Relationship Id="rId21" Type="http://schemas.openxmlformats.org/officeDocument/2006/relationships/tags" Target="../tags/tag1713.xml"/><Relationship Id="rId34" Type="http://schemas.openxmlformats.org/officeDocument/2006/relationships/tags" Target="../tags/tag1726.xml"/><Relationship Id="rId42" Type="http://schemas.openxmlformats.org/officeDocument/2006/relationships/tags" Target="../tags/tag1734.xml"/><Relationship Id="rId47" Type="http://schemas.openxmlformats.org/officeDocument/2006/relationships/tags" Target="../tags/tag1739.xml"/><Relationship Id="rId50" Type="http://schemas.openxmlformats.org/officeDocument/2006/relationships/tags" Target="../tags/tag1742.xml"/><Relationship Id="rId55" Type="http://schemas.openxmlformats.org/officeDocument/2006/relationships/image" Target="../media/image108.emf"/><Relationship Id="rId63" Type="http://schemas.openxmlformats.org/officeDocument/2006/relationships/image" Target="../media/image112.emf"/><Relationship Id="rId7" Type="http://schemas.openxmlformats.org/officeDocument/2006/relationships/tags" Target="../tags/tag1699.xml"/><Relationship Id="rId2" Type="http://schemas.openxmlformats.org/officeDocument/2006/relationships/tags" Target="../tags/tag1694.xml"/><Relationship Id="rId16" Type="http://schemas.openxmlformats.org/officeDocument/2006/relationships/tags" Target="../tags/tag1708.xml"/><Relationship Id="rId20" Type="http://schemas.openxmlformats.org/officeDocument/2006/relationships/tags" Target="../tags/tag1712.xml"/><Relationship Id="rId29" Type="http://schemas.openxmlformats.org/officeDocument/2006/relationships/tags" Target="../tags/tag1721.xml"/><Relationship Id="rId41" Type="http://schemas.openxmlformats.org/officeDocument/2006/relationships/tags" Target="../tags/tag1733.xml"/><Relationship Id="rId54" Type="http://schemas.openxmlformats.org/officeDocument/2006/relationships/customXml" Target="../ink/ink59.xml"/><Relationship Id="rId62" Type="http://schemas.openxmlformats.org/officeDocument/2006/relationships/customXml" Target="../ink/ink63.xml"/><Relationship Id="rId1" Type="http://schemas.openxmlformats.org/officeDocument/2006/relationships/tags" Target="../tags/tag1693.xml"/><Relationship Id="rId6" Type="http://schemas.openxmlformats.org/officeDocument/2006/relationships/tags" Target="../tags/tag1698.xml"/><Relationship Id="rId11" Type="http://schemas.openxmlformats.org/officeDocument/2006/relationships/tags" Target="../tags/tag1703.xml"/><Relationship Id="rId24" Type="http://schemas.openxmlformats.org/officeDocument/2006/relationships/tags" Target="../tags/tag1716.xml"/><Relationship Id="rId32" Type="http://schemas.openxmlformats.org/officeDocument/2006/relationships/tags" Target="../tags/tag1724.xml"/><Relationship Id="rId37" Type="http://schemas.openxmlformats.org/officeDocument/2006/relationships/tags" Target="../tags/tag1729.xml"/><Relationship Id="rId40" Type="http://schemas.openxmlformats.org/officeDocument/2006/relationships/tags" Target="../tags/tag1732.xml"/><Relationship Id="rId45" Type="http://schemas.openxmlformats.org/officeDocument/2006/relationships/tags" Target="../tags/tag1737.xml"/><Relationship Id="rId53" Type="http://schemas.openxmlformats.org/officeDocument/2006/relationships/notesSlide" Target="../notesSlides/notesSlide69.xml"/><Relationship Id="rId58" Type="http://schemas.openxmlformats.org/officeDocument/2006/relationships/customXml" Target="../ink/ink61.xml"/><Relationship Id="rId5" Type="http://schemas.openxmlformats.org/officeDocument/2006/relationships/tags" Target="../tags/tag1697.xml"/><Relationship Id="rId15" Type="http://schemas.openxmlformats.org/officeDocument/2006/relationships/tags" Target="../tags/tag1707.xml"/><Relationship Id="rId23" Type="http://schemas.openxmlformats.org/officeDocument/2006/relationships/tags" Target="../tags/tag1715.xml"/><Relationship Id="rId28" Type="http://schemas.openxmlformats.org/officeDocument/2006/relationships/tags" Target="../tags/tag1720.xml"/><Relationship Id="rId36" Type="http://schemas.openxmlformats.org/officeDocument/2006/relationships/tags" Target="../tags/tag1728.xml"/><Relationship Id="rId49" Type="http://schemas.openxmlformats.org/officeDocument/2006/relationships/tags" Target="../tags/tag1741.xml"/><Relationship Id="rId57" Type="http://schemas.openxmlformats.org/officeDocument/2006/relationships/image" Target="../media/image109.emf"/><Relationship Id="rId61" Type="http://schemas.openxmlformats.org/officeDocument/2006/relationships/image" Target="../media/image111.emf"/><Relationship Id="rId10" Type="http://schemas.openxmlformats.org/officeDocument/2006/relationships/tags" Target="../tags/tag1702.xml"/><Relationship Id="rId19" Type="http://schemas.openxmlformats.org/officeDocument/2006/relationships/tags" Target="../tags/tag1711.xml"/><Relationship Id="rId31" Type="http://schemas.openxmlformats.org/officeDocument/2006/relationships/tags" Target="../tags/tag1723.xml"/><Relationship Id="rId44" Type="http://schemas.openxmlformats.org/officeDocument/2006/relationships/tags" Target="../tags/tag1736.xml"/><Relationship Id="rId52" Type="http://schemas.openxmlformats.org/officeDocument/2006/relationships/slideLayout" Target="../slideLayouts/slideLayout7.xml"/><Relationship Id="rId60" Type="http://schemas.openxmlformats.org/officeDocument/2006/relationships/customXml" Target="../ink/ink62.xml"/><Relationship Id="rId4" Type="http://schemas.openxmlformats.org/officeDocument/2006/relationships/tags" Target="../tags/tag1696.xml"/><Relationship Id="rId9" Type="http://schemas.openxmlformats.org/officeDocument/2006/relationships/tags" Target="../tags/tag1701.xml"/><Relationship Id="rId14" Type="http://schemas.openxmlformats.org/officeDocument/2006/relationships/tags" Target="../tags/tag1706.xml"/><Relationship Id="rId22" Type="http://schemas.openxmlformats.org/officeDocument/2006/relationships/tags" Target="../tags/tag1714.xml"/><Relationship Id="rId27" Type="http://schemas.openxmlformats.org/officeDocument/2006/relationships/tags" Target="../tags/tag1719.xml"/><Relationship Id="rId30" Type="http://schemas.openxmlformats.org/officeDocument/2006/relationships/tags" Target="../tags/tag1722.xml"/><Relationship Id="rId35" Type="http://schemas.openxmlformats.org/officeDocument/2006/relationships/tags" Target="../tags/tag1727.xml"/><Relationship Id="rId43" Type="http://schemas.openxmlformats.org/officeDocument/2006/relationships/tags" Target="../tags/tag1735.xml"/><Relationship Id="rId48" Type="http://schemas.openxmlformats.org/officeDocument/2006/relationships/tags" Target="../tags/tag1740.xml"/><Relationship Id="rId56" Type="http://schemas.openxmlformats.org/officeDocument/2006/relationships/customXml" Target="../ink/ink60.xml"/><Relationship Id="rId8" Type="http://schemas.openxmlformats.org/officeDocument/2006/relationships/tags" Target="../tags/tag1700.xml"/><Relationship Id="rId51" Type="http://schemas.openxmlformats.org/officeDocument/2006/relationships/tags" Target="../tags/tag1743.xml"/><Relationship Id="rId3" Type="http://schemas.openxmlformats.org/officeDocument/2006/relationships/tags" Target="../tags/tag1695.xml"/><Relationship Id="rId12" Type="http://schemas.openxmlformats.org/officeDocument/2006/relationships/tags" Target="../tags/tag1704.xml"/><Relationship Id="rId17" Type="http://schemas.openxmlformats.org/officeDocument/2006/relationships/tags" Target="../tags/tag1709.xml"/><Relationship Id="rId25" Type="http://schemas.openxmlformats.org/officeDocument/2006/relationships/tags" Target="../tags/tag1717.xml"/><Relationship Id="rId33" Type="http://schemas.openxmlformats.org/officeDocument/2006/relationships/tags" Target="../tags/tag1725.xml"/><Relationship Id="rId38" Type="http://schemas.openxmlformats.org/officeDocument/2006/relationships/tags" Target="../tags/tag1730.xml"/><Relationship Id="rId46" Type="http://schemas.openxmlformats.org/officeDocument/2006/relationships/tags" Target="../tags/tag1738.xml"/><Relationship Id="rId59" Type="http://schemas.openxmlformats.org/officeDocument/2006/relationships/image" Target="../media/image110.emf"/></Relationships>
</file>

<file path=ppt/slides/_rels/slide93.xml.rels><?xml version="1.0" encoding="UTF-8" standalone="yes"?>
<Relationships xmlns="http://schemas.openxmlformats.org/package/2006/relationships"><Relationship Id="rId13" Type="http://schemas.openxmlformats.org/officeDocument/2006/relationships/tags" Target="../tags/tag1756.xml"/><Relationship Id="rId18" Type="http://schemas.openxmlformats.org/officeDocument/2006/relationships/tags" Target="../tags/tag1761.xml"/><Relationship Id="rId26" Type="http://schemas.openxmlformats.org/officeDocument/2006/relationships/tags" Target="../tags/tag1769.xml"/><Relationship Id="rId39" Type="http://schemas.openxmlformats.org/officeDocument/2006/relationships/tags" Target="../tags/tag1782.xml"/><Relationship Id="rId21" Type="http://schemas.openxmlformats.org/officeDocument/2006/relationships/tags" Target="../tags/tag1764.xml"/><Relationship Id="rId34" Type="http://schemas.openxmlformats.org/officeDocument/2006/relationships/tags" Target="../tags/tag1777.xml"/><Relationship Id="rId42" Type="http://schemas.openxmlformats.org/officeDocument/2006/relationships/tags" Target="../tags/tag1785.xml"/><Relationship Id="rId47" Type="http://schemas.openxmlformats.org/officeDocument/2006/relationships/tags" Target="../tags/tag1790.xml"/><Relationship Id="rId50" Type="http://schemas.openxmlformats.org/officeDocument/2006/relationships/tags" Target="../tags/tag1793.xml"/><Relationship Id="rId55" Type="http://schemas.openxmlformats.org/officeDocument/2006/relationships/tags" Target="../tags/tag1798.xml"/><Relationship Id="rId63" Type="http://schemas.openxmlformats.org/officeDocument/2006/relationships/tags" Target="../tags/tag1806.xml"/><Relationship Id="rId68" Type="http://schemas.openxmlformats.org/officeDocument/2006/relationships/tags" Target="../tags/tag1811.xml"/><Relationship Id="rId76" Type="http://schemas.openxmlformats.org/officeDocument/2006/relationships/tags" Target="../tags/tag1819.xml"/><Relationship Id="rId84" Type="http://schemas.openxmlformats.org/officeDocument/2006/relationships/customXml" Target="../ink/ink65.xml"/><Relationship Id="rId89" Type="http://schemas.openxmlformats.org/officeDocument/2006/relationships/image" Target="../media/image116.emf"/><Relationship Id="rId7" Type="http://schemas.openxmlformats.org/officeDocument/2006/relationships/tags" Target="../tags/tag1750.xml"/><Relationship Id="rId71" Type="http://schemas.openxmlformats.org/officeDocument/2006/relationships/tags" Target="../tags/tag1814.xml"/><Relationship Id="rId2" Type="http://schemas.openxmlformats.org/officeDocument/2006/relationships/tags" Target="../tags/tag1745.xml"/><Relationship Id="rId16" Type="http://schemas.openxmlformats.org/officeDocument/2006/relationships/tags" Target="../tags/tag1759.xml"/><Relationship Id="rId29" Type="http://schemas.openxmlformats.org/officeDocument/2006/relationships/tags" Target="../tags/tag1772.xml"/><Relationship Id="rId11" Type="http://schemas.openxmlformats.org/officeDocument/2006/relationships/tags" Target="../tags/tag1754.xml"/><Relationship Id="rId24" Type="http://schemas.openxmlformats.org/officeDocument/2006/relationships/tags" Target="../tags/tag1767.xml"/><Relationship Id="rId32" Type="http://schemas.openxmlformats.org/officeDocument/2006/relationships/tags" Target="../tags/tag1775.xml"/><Relationship Id="rId37" Type="http://schemas.openxmlformats.org/officeDocument/2006/relationships/tags" Target="../tags/tag1780.xml"/><Relationship Id="rId40" Type="http://schemas.openxmlformats.org/officeDocument/2006/relationships/tags" Target="../tags/tag1783.xml"/><Relationship Id="rId45" Type="http://schemas.openxmlformats.org/officeDocument/2006/relationships/tags" Target="../tags/tag1788.xml"/><Relationship Id="rId53" Type="http://schemas.openxmlformats.org/officeDocument/2006/relationships/tags" Target="../tags/tag1796.xml"/><Relationship Id="rId58" Type="http://schemas.openxmlformats.org/officeDocument/2006/relationships/tags" Target="../tags/tag1801.xml"/><Relationship Id="rId66" Type="http://schemas.openxmlformats.org/officeDocument/2006/relationships/tags" Target="../tags/tag1809.xml"/><Relationship Id="rId74" Type="http://schemas.openxmlformats.org/officeDocument/2006/relationships/tags" Target="../tags/tag1817.xml"/><Relationship Id="rId79" Type="http://schemas.openxmlformats.org/officeDocument/2006/relationships/tags" Target="../tags/tag1822.xml"/><Relationship Id="rId87" Type="http://schemas.openxmlformats.org/officeDocument/2006/relationships/image" Target="../media/image115.emf"/><Relationship Id="rId5" Type="http://schemas.openxmlformats.org/officeDocument/2006/relationships/tags" Target="../tags/tag1748.xml"/><Relationship Id="rId61" Type="http://schemas.openxmlformats.org/officeDocument/2006/relationships/tags" Target="../tags/tag1804.xml"/><Relationship Id="rId82" Type="http://schemas.openxmlformats.org/officeDocument/2006/relationships/customXml" Target="../ink/ink64.xml"/><Relationship Id="rId19" Type="http://schemas.openxmlformats.org/officeDocument/2006/relationships/tags" Target="../tags/tag1762.xml"/><Relationship Id="rId4" Type="http://schemas.openxmlformats.org/officeDocument/2006/relationships/tags" Target="../tags/tag1747.xml"/><Relationship Id="rId9" Type="http://schemas.openxmlformats.org/officeDocument/2006/relationships/tags" Target="../tags/tag1752.xml"/><Relationship Id="rId14" Type="http://schemas.openxmlformats.org/officeDocument/2006/relationships/tags" Target="../tags/tag1757.xml"/><Relationship Id="rId22" Type="http://schemas.openxmlformats.org/officeDocument/2006/relationships/tags" Target="../tags/tag1765.xml"/><Relationship Id="rId27" Type="http://schemas.openxmlformats.org/officeDocument/2006/relationships/tags" Target="../tags/tag1770.xml"/><Relationship Id="rId30" Type="http://schemas.openxmlformats.org/officeDocument/2006/relationships/tags" Target="../tags/tag1773.xml"/><Relationship Id="rId35" Type="http://schemas.openxmlformats.org/officeDocument/2006/relationships/tags" Target="../tags/tag1778.xml"/><Relationship Id="rId43" Type="http://schemas.openxmlformats.org/officeDocument/2006/relationships/tags" Target="../tags/tag1786.xml"/><Relationship Id="rId48" Type="http://schemas.openxmlformats.org/officeDocument/2006/relationships/tags" Target="../tags/tag1791.xml"/><Relationship Id="rId56" Type="http://schemas.openxmlformats.org/officeDocument/2006/relationships/tags" Target="../tags/tag1799.xml"/><Relationship Id="rId64" Type="http://schemas.openxmlformats.org/officeDocument/2006/relationships/tags" Target="../tags/tag1807.xml"/><Relationship Id="rId69" Type="http://schemas.openxmlformats.org/officeDocument/2006/relationships/tags" Target="../tags/tag1812.xml"/><Relationship Id="rId77" Type="http://schemas.openxmlformats.org/officeDocument/2006/relationships/tags" Target="../tags/tag1820.xml"/><Relationship Id="rId8" Type="http://schemas.openxmlformats.org/officeDocument/2006/relationships/tags" Target="../tags/tag1751.xml"/><Relationship Id="rId51" Type="http://schemas.openxmlformats.org/officeDocument/2006/relationships/tags" Target="../tags/tag1794.xml"/><Relationship Id="rId72" Type="http://schemas.openxmlformats.org/officeDocument/2006/relationships/tags" Target="../tags/tag1815.xml"/><Relationship Id="rId80" Type="http://schemas.openxmlformats.org/officeDocument/2006/relationships/slideLayout" Target="../slideLayouts/slideLayout7.xml"/><Relationship Id="rId85" Type="http://schemas.openxmlformats.org/officeDocument/2006/relationships/image" Target="../media/image114.emf"/><Relationship Id="rId3" Type="http://schemas.openxmlformats.org/officeDocument/2006/relationships/tags" Target="../tags/tag1746.xml"/><Relationship Id="rId12" Type="http://schemas.openxmlformats.org/officeDocument/2006/relationships/tags" Target="../tags/tag1755.xml"/><Relationship Id="rId17" Type="http://schemas.openxmlformats.org/officeDocument/2006/relationships/tags" Target="../tags/tag1760.xml"/><Relationship Id="rId25" Type="http://schemas.openxmlformats.org/officeDocument/2006/relationships/tags" Target="../tags/tag1768.xml"/><Relationship Id="rId33" Type="http://schemas.openxmlformats.org/officeDocument/2006/relationships/tags" Target="../tags/tag1776.xml"/><Relationship Id="rId38" Type="http://schemas.openxmlformats.org/officeDocument/2006/relationships/tags" Target="../tags/tag1781.xml"/><Relationship Id="rId46" Type="http://schemas.openxmlformats.org/officeDocument/2006/relationships/tags" Target="../tags/tag1789.xml"/><Relationship Id="rId59" Type="http://schemas.openxmlformats.org/officeDocument/2006/relationships/tags" Target="../tags/tag1802.xml"/><Relationship Id="rId67" Type="http://schemas.openxmlformats.org/officeDocument/2006/relationships/tags" Target="../tags/tag1810.xml"/><Relationship Id="rId20" Type="http://schemas.openxmlformats.org/officeDocument/2006/relationships/tags" Target="../tags/tag1763.xml"/><Relationship Id="rId41" Type="http://schemas.openxmlformats.org/officeDocument/2006/relationships/tags" Target="../tags/tag1784.xml"/><Relationship Id="rId54" Type="http://schemas.openxmlformats.org/officeDocument/2006/relationships/tags" Target="../tags/tag1797.xml"/><Relationship Id="rId62" Type="http://schemas.openxmlformats.org/officeDocument/2006/relationships/tags" Target="../tags/tag1805.xml"/><Relationship Id="rId70" Type="http://schemas.openxmlformats.org/officeDocument/2006/relationships/tags" Target="../tags/tag1813.xml"/><Relationship Id="rId75" Type="http://schemas.openxmlformats.org/officeDocument/2006/relationships/tags" Target="../tags/tag1818.xml"/><Relationship Id="rId83" Type="http://schemas.openxmlformats.org/officeDocument/2006/relationships/image" Target="../media/image113.emf"/><Relationship Id="rId88" Type="http://schemas.openxmlformats.org/officeDocument/2006/relationships/customXml" Target="../ink/ink67.xml"/><Relationship Id="rId1" Type="http://schemas.openxmlformats.org/officeDocument/2006/relationships/tags" Target="../tags/tag1744.xml"/><Relationship Id="rId6" Type="http://schemas.openxmlformats.org/officeDocument/2006/relationships/tags" Target="../tags/tag1749.xml"/><Relationship Id="rId15" Type="http://schemas.openxmlformats.org/officeDocument/2006/relationships/tags" Target="../tags/tag1758.xml"/><Relationship Id="rId23" Type="http://schemas.openxmlformats.org/officeDocument/2006/relationships/tags" Target="../tags/tag1766.xml"/><Relationship Id="rId28" Type="http://schemas.openxmlformats.org/officeDocument/2006/relationships/tags" Target="../tags/tag1771.xml"/><Relationship Id="rId36" Type="http://schemas.openxmlformats.org/officeDocument/2006/relationships/tags" Target="../tags/tag1779.xml"/><Relationship Id="rId49" Type="http://schemas.openxmlformats.org/officeDocument/2006/relationships/tags" Target="../tags/tag1792.xml"/><Relationship Id="rId57" Type="http://schemas.openxmlformats.org/officeDocument/2006/relationships/tags" Target="../tags/tag1800.xml"/><Relationship Id="rId10" Type="http://schemas.openxmlformats.org/officeDocument/2006/relationships/tags" Target="../tags/tag1753.xml"/><Relationship Id="rId31" Type="http://schemas.openxmlformats.org/officeDocument/2006/relationships/tags" Target="../tags/tag1774.xml"/><Relationship Id="rId44" Type="http://schemas.openxmlformats.org/officeDocument/2006/relationships/tags" Target="../tags/tag1787.xml"/><Relationship Id="rId52" Type="http://schemas.openxmlformats.org/officeDocument/2006/relationships/tags" Target="../tags/tag1795.xml"/><Relationship Id="rId60" Type="http://schemas.openxmlformats.org/officeDocument/2006/relationships/tags" Target="../tags/tag1803.xml"/><Relationship Id="rId65" Type="http://schemas.openxmlformats.org/officeDocument/2006/relationships/tags" Target="../tags/tag1808.xml"/><Relationship Id="rId73" Type="http://schemas.openxmlformats.org/officeDocument/2006/relationships/tags" Target="../tags/tag1816.xml"/><Relationship Id="rId78" Type="http://schemas.openxmlformats.org/officeDocument/2006/relationships/tags" Target="../tags/tag1821.xml"/><Relationship Id="rId81" Type="http://schemas.openxmlformats.org/officeDocument/2006/relationships/notesSlide" Target="../notesSlides/notesSlide70.xml"/><Relationship Id="rId86" Type="http://schemas.openxmlformats.org/officeDocument/2006/relationships/customXml" Target="../ink/ink66.xml"/></Relationships>
</file>

<file path=ppt/slides/_rels/slide94.xml.rels><?xml version="1.0" encoding="UTF-8" standalone="yes"?>
<Relationships xmlns="http://schemas.openxmlformats.org/package/2006/relationships"><Relationship Id="rId13" Type="http://schemas.openxmlformats.org/officeDocument/2006/relationships/tags" Target="../tags/tag1835.xml"/><Relationship Id="rId18" Type="http://schemas.openxmlformats.org/officeDocument/2006/relationships/tags" Target="../tags/tag1840.xml"/><Relationship Id="rId26" Type="http://schemas.openxmlformats.org/officeDocument/2006/relationships/tags" Target="../tags/tag1848.xml"/><Relationship Id="rId39" Type="http://schemas.openxmlformats.org/officeDocument/2006/relationships/tags" Target="../tags/tag1861.xml"/><Relationship Id="rId21" Type="http://schemas.openxmlformats.org/officeDocument/2006/relationships/tags" Target="../tags/tag1843.xml"/><Relationship Id="rId34" Type="http://schemas.openxmlformats.org/officeDocument/2006/relationships/tags" Target="../tags/tag1856.xml"/><Relationship Id="rId42" Type="http://schemas.openxmlformats.org/officeDocument/2006/relationships/tags" Target="../tags/tag1864.xml"/><Relationship Id="rId47" Type="http://schemas.openxmlformats.org/officeDocument/2006/relationships/tags" Target="../tags/tag1869.xml"/><Relationship Id="rId50" Type="http://schemas.openxmlformats.org/officeDocument/2006/relationships/tags" Target="../tags/tag1872.xml"/><Relationship Id="rId55" Type="http://schemas.openxmlformats.org/officeDocument/2006/relationships/tags" Target="../tags/tag1877.xml"/><Relationship Id="rId63" Type="http://schemas.openxmlformats.org/officeDocument/2006/relationships/tags" Target="../tags/tag1885.xml"/><Relationship Id="rId68" Type="http://schemas.openxmlformats.org/officeDocument/2006/relationships/tags" Target="../tags/tag1890.xml"/><Relationship Id="rId76" Type="http://schemas.openxmlformats.org/officeDocument/2006/relationships/tags" Target="../tags/tag1898.xml"/><Relationship Id="rId7" Type="http://schemas.openxmlformats.org/officeDocument/2006/relationships/tags" Target="../tags/tag1829.xml"/><Relationship Id="rId71" Type="http://schemas.openxmlformats.org/officeDocument/2006/relationships/tags" Target="../tags/tag1893.xml"/><Relationship Id="rId2" Type="http://schemas.openxmlformats.org/officeDocument/2006/relationships/tags" Target="../tags/tag1824.xml"/><Relationship Id="rId16" Type="http://schemas.openxmlformats.org/officeDocument/2006/relationships/tags" Target="../tags/tag1838.xml"/><Relationship Id="rId29" Type="http://schemas.openxmlformats.org/officeDocument/2006/relationships/tags" Target="../tags/tag1851.xml"/><Relationship Id="rId11" Type="http://schemas.openxmlformats.org/officeDocument/2006/relationships/tags" Target="../tags/tag1833.xml"/><Relationship Id="rId24" Type="http://schemas.openxmlformats.org/officeDocument/2006/relationships/tags" Target="../tags/tag1846.xml"/><Relationship Id="rId32" Type="http://schemas.openxmlformats.org/officeDocument/2006/relationships/tags" Target="../tags/tag1854.xml"/><Relationship Id="rId37" Type="http://schemas.openxmlformats.org/officeDocument/2006/relationships/tags" Target="../tags/tag1859.xml"/><Relationship Id="rId40" Type="http://schemas.openxmlformats.org/officeDocument/2006/relationships/tags" Target="../tags/tag1862.xml"/><Relationship Id="rId45" Type="http://schemas.openxmlformats.org/officeDocument/2006/relationships/tags" Target="../tags/tag1867.xml"/><Relationship Id="rId53" Type="http://schemas.openxmlformats.org/officeDocument/2006/relationships/tags" Target="../tags/tag1875.xml"/><Relationship Id="rId58" Type="http://schemas.openxmlformats.org/officeDocument/2006/relationships/tags" Target="../tags/tag1880.xml"/><Relationship Id="rId66" Type="http://schemas.openxmlformats.org/officeDocument/2006/relationships/tags" Target="../tags/tag1888.xml"/><Relationship Id="rId74" Type="http://schemas.openxmlformats.org/officeDocument/2006/relationships/tags" Target="../tags/tag1896.xml"/><Relationship Id="rId79" Type="http://schemas.openxmlformats.org/officeDocument/2006/relationships/tags" Target="../tags/tag1901.xml"/><Relationship Id="rId5" Type="http://schemas.openxmlformats.org/officeDocument/2006/relationships/tags" Target="../tags/tag1827.xml"/><Relationship Id="rId61" Type="http://schemas.openxmlformats.org/officeDocument/2006/relationships/tags" Target="../tags/tag1883.xml"/><Relationship Id="rId82" Type="http://schemas.openxmlformats.org/officeDocument/2006/relationships/slideLayout" Target="../slideLayouts/slideLayout7.xml"/><Relationship Id="rId10" Type="http://schemas.openxmlformats.org/officeDocument/2006/relationships/tags" Target="../tags/tag1832.xml"/><Relationship Id="rId19" Type="http://schemas.openxmlformats.org/officeDocument/2006/relationships/tags" Target="../tags/tag1841.xml"/><Relationship Id="rId31" Type="http://schemas.openxmlformats.org/officeDocument/2006/relationships/tags" Target="../tags/tag1853.xml"/><Relationship Id="rId44" Type="http://schemas.openxmlformats.org/officeDocument/2006/relationships/tags" Target="../tags/tag1866.xml"/><Relationship Id="rId52" Type="http://schemas.openxmlformats.org/officeDocument/2006/relationships/tags" Target="../tags/tag1874.xml"/><Relationship Id="rId60" Type="http://schemas.openxmlformats.org/officeDocument/2006/relationships/tags" Target="../tags/tag1882.xml"/><Relationship Id="rId65" Type="http://schemas.openxmlformats.org/officeDocument/2006/relationships/tags" Target="../tags/tag1887.xml"/><Relationship Id="rId73" Type="http://schemas.openxmlformats.org/officeDocument/2006/relationships/tags" Target="../tags/tag1895.xml"/><Relationship Id="rId78" Type="http://schemas.openxmlformats.org/officeDocument/2006/relationships/tags" Target="../tags/tag1900.xml"/><Relationship Id="rId81" Type="http://schemas.openxmlformats.org/officeDocument/2006/relationships/tags" Target="../tags/tag1903.xml"/><Relationship Id="rId4" Type="http://schemas.openxmlformats.org/officeDocument/2006/relationships/tags" Target="../tags/tag1826.xml"/><Relationship Id="rId9" Type="http://schemas.openxmlformats.org/officeDocument/2006/relationships/tags" Target="../tags/tag1831.xml"/><Relationship Id="rId14" Type="http://schemas.openxmlformats.org/officeDocument/2006/relationships/tags" Target="../tags/tag1836.xml"/><Relationship Id="rId22" Type="http://schemas.openxmlformats.org/officeDocument/2006/relationships/tags" Target="../tags/tag1844.xml"/><Relationship Id="rId27" Type="http://schemas.openxmlformats.org/officeDocument/2006/relationships/tags" Target="../tags/tag1849.xml"/><Relationship Id="rId30" Type="http://schemas.openxmlformats.org/officeDocument/2006/relationships/tags" Target="../tags/tag1852.xml"/><Relationship Id="rId35" Type="http://schemas.openxmlformats.org/officeDocument/2006/relationships/tags" Target="../tags/tag1857.xml"/><Relationship Id="rId43" Type="http://schemas.openxmlformats.org/officeDocument/2006/relationships/tags" Target="../tags/tag1865.xml"/><Relationship Id="rId48" Type="http://schemas.openxmlformats.org/officeDocument/2006/relationships/tags" Target="../tags/tag1870.xml"/><Relationship Id="rId56" Type="http://schemas.openxmlformats.org/officeDocument/2006/relationships/tags" Target="../tags/tag1878.xml"/><Relationship Id="rId64" Type="http://schemas.openxmlformats.org/officeDocument/2006/relationships/tags" Target="../tags/tag1886.xml"/><Relationship Id="rId69" Type="http://schemas.openxmlformats.org/officeDocument/2006/relationships/tags" Target="../tags/tag1891.xml"/><Relationship Id="rId77" Type="http://schemas.openxmlformats.org/officeDocument/2006/relationships/tags" Target="../tags/tag1899.xml"/><Relationship Id="rId8" Type="http://schemas.openxmlformats.org/officeDocument/2006/relationships/tags" Target="../tags/tag1830.xml"/><Relationship Id="rId51" Type="http://schemas.openxmlformats.org/officeDocument/2006/relationships/tags" Target="../tags/tag1873.xml"/><Relationship Id="rId72" Type="http://schemas.openxmlformats.org/officeDocument/2006/relationships/tags" Target="../tags/tag1894.xml"/><Relationship Id="rId80" Type="http://schemas.openxmlformats.org/officeDocument/2006/relationships/tags" Target="../tags/tag1902.xml"/><Relationship Id="rId3" Type="http://schemas.openxmlformats.org/officeDocument/2006/relationships/tags" Target="../tags/tag1825.xml"/><Relationship Id="rId12" Type="http://schemas.openxmlformats.org/officeDocument/2006/relationships/tags" Target="../tags/tag1834.xml"/><Relationship Id="rId17" Type="http://schemas.openxmlformats.org/officeDocument/2006/relationships/tags" Target="../tags/tag1839.xml"/><Relationship Id="rId25" Type="http://schemas.openxmlformats.org/officeDocument/2006/relationships/tags" Target="../tags/tag1847.xml"/><Relationship Id="rId33" Type="http://schemas.openxmlformats.org/officeDocument/2006/relationships/tags" Target="../tags/tag1855.xml"/><Relationship Id="rId38" Type="http://schemas.openxmlformats.org/officeDocument/2006/relationships/tags" Target="../tags/tag1860.xml"/><Relationship Id="rId46" Type="http://schemas.openxmlformats.org/officeDocument/2006/relationships/tags" Target="../tags/tag1868.xml"/><Relationship Id="rId59" Type="http://schemas.openxmlformats.org/officeDocument/2006/relationships/tags" Target="../tags/tag1881.xml"/><Relationship Id="rId67" Type="http://schemas.openxmlformats.org/officeDocument/2006/relationships/tags" Target="../tags/tag1889.xml"/><Relationship Id="rId20" Type="http://schemas.openxmlformats.org/officeDocument/2006/relationships/tags" Target="../tags/tag1842.xml"/><Relationship Id="rId41" Type="http://schemas.openxmlformats.org/officeDocument/2006/relationships/tags" Target="../tags/tag1863.xml"/><Relationship Id="rId54" Type="http://schemas.openxmlformats.org/officeDocument/2006/relationships/tags" Target="../tags/tag1876.xml"/><Relationship Id="rId62" Type="http://schemas.openxmlformats.org/officeDocument/2006/relationships/tags" Target="../tags/tag1884.xml"/><Relationship Id="rId70" Type="http://schemas.openxmlformats.org/officeDocument/2006/relationships/tags" Target="../tags/tag1892.xml"/><Relationship Id="rId75" Type="http://schemas.openxmlformats.org/officeDocument/2006/relationships/tags" Target="../tags/tag1897.xml"/><Relationship Id="rId83" Type="http://schemas.openxmlformats.org/officeDocument/2006/relationships/notesSlide" Target="../notesSlides/notesSlide71.xml"/><Relationship Id="rId1" Type="http://schemas.openxmlformats.org/officeDocument/2006/relationships/tags" Target="../tags/tag1823.xml"/><Relationship Id="rId6" Type="http://schemas.openxmlformats.org/officeDocument/2006/relationships/tags" Target="../tags/tag1828.xml"/><Relationship Id="rId15" Type="http://schemas.openxmlformats.org/officeDocument/2006/relationships/tags" Target="../tags/tag1837.xml"/><Relationship Id="rId23" Type="http://schemas.openxmlformats.org/officeDocument/2006/relationships/tags" Target="../tags/tag1845.xml"/><Relationship Id="rId28" Type="http://schemas.openxmlformats.org/officeDocument/2006/relationships/tags" Target="../tags/tag1850.xml"/><Relationship Id="rId36" Type="http://schemas.openxmlformats.org/officeDocument/2006/relationships/tags" Target="../tags/tag1858.xml"/><Relationship Id="rId49" Type="http://schemas.openxmlformats.org/officeDocument/2006/relationships/tags" Target="../tags/tag1871.xml"/><Relationship Id="rId57" Type="http://schemas.openxmlformats.org/officeDocument/2006/relationships/tags" Target="../tags/tag1879.xml"/></Relationships>
</file>

<file path=ppt/slides/_rels/slide95.xml.rels><?xml version="1.0" encoding="UTF-8" standalone="yes"?>
<Relationships xmlns="http://schemas.openxmlformats.org/package/2006/relationships"><Relationship Id="rId13" Type="http://schemas.openxmlformats.org/officeDocument/2006/relationships/tags" Target="../tags/tag1916.xml"/><Relationship Id="rId18" Type="http://schemas.openxmlformats.org/officeDocument/2006/relationships/tags" Target="../tags/tag1921.xml"/><Relationship Id="rId26" Type="http://schemas.openxmlformats.org/officeDocument/2006/relationships/tags" Target="../tags/tag1929.xml"/><Relationship Id="rId39" Type="http://schemas.openxmlformats.org/officeDocument/2006/relationships/tags" Target="../tags/tag1942.xml"/><Relationship Id="rId21" Type="http://schemas.openxmlformats.org/officeDocument/2006/relationships/tags" Target="../tags/tag1924.xml"/><Relationship Id="rId34" Type="http://schemas.openxmlformats.org/officeDocument/2006/relationships/tags" Target="../tags/tag1937.xml"/><Relationship Id="rId42" Type="http://schemas.openxmlformats.org/officeDocument/2006/relationships/tags" Target="../tags/tag1945.xml"/><Relationship Id="rId47" Type="http://schemas.openxmlformats.org/officeDocument/2006/relationships/tags" Target="../tags/tag1950.xml"/><Relationship Id="rId50" Type="http://schemas.openxmlformats.org/officeDocument/2006/relationships/tags" Target="../tags/tag1953.xml"/><Relationship Id="rId55" Type="http://schemas.openxmlformats.org/officeDocument/2006/relationships/tags" Target="../tags/tag1958.xml"/><Relationship Id="rId63" Type="http://schemas.openxmlformats.org/officeDocument/2006/relationships/slideLayout" Target="../slideLayouts/slideLayout7.xml"/><Relationship Id="rId68" Type="http://schemas.openxmlformats.org/officeDocument/2006/relationships/image" Target="../media/image118.emf"/><Relationship Id="rId76" Type="http://schemas.openxmlformats.org/officeDocument/2006/relationships/image" Target="../media/image122.emf"/><Relationship Id="rId84" Type="http://schemas.openxmlformats.org/officeDocument/2006/relationships/image" Target="../media/image126.emf"/><Relationship Id="rId89" Type="http://schemas.openxmlformats.org/officeDocument/2006/relationships/customXml" Target="../ink/ink80.xml"/><Relationship Id="rId7" Type="http://schemas.openxmlformats.org/officeDocument/2006/relationships/tags" Target="../tags/tag1910.xml"/><Relationship Id="rId71" Type="http://schemas.openxmlformats.org/officeDocument/2006/relationships/customXml" Target="../ink/ink71.xml"/><Relationship Id="rId92" Type="http://schemas.openxmlformats.org/officeDocument/2006/relationships/image" Target="../media/image130.emf"/><Relationship Id="rId2" Type="http://schemas.openxmlformats.org/officeDocument/2006/relationships/tags" Target="../tags/tag1905.xml"/><Relationship Id="rId16" Type="http://schemas.openxmlformats.org/officeDocument/2006/relationships/tags" Target="../tags/tag1919.xml"/><Relationship Id="rId29" Type="http://schemas.openxmlformats.org/officeDocument/2006/relationships/tags" Target="../tags/tag1932.xml"/><Relationship Id="rId11" Type="http://schemas.openxmlformats.org/officeDocument/2006/relationships/tags" Target="../tags/tag1914.xml"/><Relationship Id="rId24" Type="http://schemas.openxmlformats.org/officeDocument/2006/relationships/tags" Target="../tags/tag1927.xml"/><Relationship Id="rId32" Type="http://schemas.openxmlformats.org/officeDocument/2006/relationships/tags" Target="../tags/tag1935.xml"/><Relationship Id="rId37" Type="http://schemas.openxmlformats.org/officeDocument/2006/relationships/tags" Target="../tags/tag1940.xml"/><Relationship Id="rId40" Type="http://schemas.openxmlformats.org/officeDocument/2006/relationships/tags" Target="../tags/tag1943.xml"/><Relationship Id="rId45" Type="http://schemas.openxmlformats.org/officeDocument/2006/relationships/tags" Target="../tags/tag1948.xml"/><Relationship Id="rId53" Type="http://schemas.openxmlformats.org/officeDocument/2006/relationships/tags" Target="../tags/tag1956.xml"/><Relationship Id="rId58" Type="http://schemas.openxmlformats.org/officeDocument/2006/relationships/tags" Target="../tags/tag1961.xml"/><Relationship Id="rId66" Type="http://schemas.openxmlformats.org/officeDocument/2006/relationships/image" Target="../media/image117.emf"/><Relationship Id="rId74" Type="http://schemas.openxmlformats.org/officeDocument/2006/relationships/image" Target="../media/image121.emf"/><Relationship Id="rId79" Type="http://schemas.openxmlformats.org/officeDocument/2006/relationships/customXml" Target="../ink/ink75.xml"/><Relationship Id="rId87" Type="http://schemas.openxmlformats.org/officeDocument/2006/relationships/customXml" Target="../ink/ink79.xml"/><Relationship Id="rId5" Type="http://schemas.openxmlformats.org/officeDocument/2006/relationships/tags" Target="../tags/tag1908.xml"/><Relationship Id="rId61" Type="http://schemas.openxmlformats.org/officeDocument/2006/relationships/tags" Target="../tags/tag1964.xml"/><Relationship Id="rId82" Type="http://schemas.openxmlformats.org/officeDocument/2006/relationships/image" Target="../media/image125.emf"/><Relationship Id="rId90" Type="http://schemas.openxmlformats.org/officeDocument/2006/relationships/image" Target="../media/image129.emf"/><Relationship Id="rId19" Type="http://schemas.openxmlformats.org/officeDocument/2006/relationships/tags" Target="../tags/tag1922.xml"/><Relationship Id="rId14" Type="http://schemas.openxmlformats.org/officeDocument/2006/relationships/tags" Target="../tags/tag1917.xml"/><Relationship Id="rId22" Type="http://schemas.openxmlformats.org/officeDocument/2006/relationships/tags" Target="../tags/tag1925.xml"/><Relationship Id="rId27" Type="http://schemas.openxmlformats.org/officeDocument/2006/relationships/tags" Target="../tags/tag1930.xml"/><Relationship Id="rId30" Type="http://schemas.openxmlformats.org/officeDocument/2006/relationships/tags" Target="../tags/tag1933.xml"/><Relationship Id="rId35" Type="http://schemas.openxmlformats.org/officeDocument/2006/relationships/tags" Target="../tags/tag1938.xml"/><Relationship Id="rId43" Type="http://schemas.openxmlformats.org/officeDocument/2006/relationships/tags" Target="../tags/tag1946.xml"/><Relationship Id="rId48" Type="http://schemas.openxmlformats.org/officeDocument/2006/relationships/tags" Target="../tags/tag1951.xml"/><Relationship Id="rId56" Type="http://schemas.openxmlformats.org/officeDocument/2006/relationships/tags" Target="../tags/tag1959.xml"/><Relationship Id="rId64" Type="http://schemas.openxmlformats.org/officeDocument/2006/relationships/notesSlide" Target="../notesSlides/notesSlide72.xml"/><Relationship Id="rId69" Type="http://schemas.openxmlformats.org/officeDocument/2006/relationships/customXml" Target="../ink/ink70.xml"/><Relationship Id="rId77" Type="http://schemas.openxmlformats.org/officeDocument/2006/relationships/customXml" Target="../ink/ink74.xml"/><Relationship Id="rId8" Type="http://schemas.openxmlformats.org/officeDocument/2006/relationships/tags" Target="../tags/tag1911.xml"/><Relationship Id="rId51" Type="http://schemas.openxmlformats.org/officeDocument/2006/relationships/tags" Target="../tags/tag1954.xml"/><Relationship Id="rId72" Type="http://schemas.openxmlformats.org/officeDocument/2006/relationships/image" Target="../media/image120.emf"/><Relationship Id="rId80" Type="http://schemas.openxmlformats.org/officeDocument/2006/relationships/image" Target="../media/image124.emf"/><Relationship Id="rId85" Type="http://schemas.openxmlformats.org/officeDocument/2006/relationships/customXml" Target="../ink/ink78.xml"/><Relationship Id="rId3" Type="http://schemas.openxmlformats.org/officeDocument/2006/relationships/tags" Target="../tags/tag1906.xml"/><Relationship Id="rId12" Type="http://schemas.openxmlformats.org/officeDocument/2006/relationships/tags" Target="../tags/tag1915.xml"/><Relationship Id="rId17" Type="http://schemas.openxmlformats.org/officeDocument/2006/relationships/tags" Target="../tags/tag1920.xml"/><Relationship Id="rId25" Type="http://schemas.openxmlformats.org/officeDocument/2006/relationships/tags" Target="../tags/tag1928.xml"/><Relationship Id="rId33" Type="http://schemas.openxmlformats.org/officeDocument/2006/relationships/tags" Target="../tags/tag1936.xml"/><Relationship Id="rId38" Type="http://schemas.openxmlformats.org/officeDocument/2006/relationships/tags" Target="../tags/tag1941.xml"/><Relationship Id="rId46" Type="http://schemas.openxmlformats.org/officeDocument/2006/relationships/tags" Target="../tags/tag1949.xml"/><Relationship Id="rId59" Type="http://schemas.openxmlformats.org/officeDocument/2006/relationships/tags" Target="../tags/tag1962.xml"/><Relationship Id="rId67" Type="http://schemas.openxmlformats.org/officeDocument/2006/relationships/customXml" Target="../ink/ink69.xml"/><Relationship Id="rId20" Type="http://schemas.openxmlformats.org/officeDocument/2006/relationships/tags" Target="../tags/tag1923.xml"/><Relationship Id="rId41" Type="http://schemas.openxmlformats.org/officeDocument/2006/relationships/tags" Target="../tags/tag1944.xml"/><Relationship Id="rId54" Type="http://schemas.openxmlformats.org/officeDocument/2006/relationships/tags" Target="../tags/tag1957.xml"/><Relationship Id="rId62" Type="http://schemas.openxmlformats.org/officeDocument/2006/relationships/tags" Target="../tags/tag1965.xml"/><Relationship Id="rId70" Type="http://schemas.openxmlformats.org/officeDocument/2006/relationships/image" Target="../media/image119.emf"/><Relationship Id="rId75" Type="http://schemas.openxmlformats.org/officeDocument/2006/relationships/customXml" Target="../ink/ink73.xml"/><Relationship Id="rId83" Type="http://schemas.openxmlformats.org/officeDocument/2006/relationships/customXml" Target="../ink/ink77.xml"/><Relationship Id="rId88" Type="http://schemas.openxmlformats.org/officeDocument/2006/relationships/image" Target="../media/image128.emf"/><Relationship Id="rId91" Type="http://schemas.openxmlformats.org/officeDocument/2006/relationships/customXml" Target="../ink/ink81.xml"/><Relationship Id="rId1" Type="http://schemas.openxmlformats.org/officeDocument/2006/relationships/tags" Target="../tags/tag1904.xml"/><Relationship Id="rId6" Type="http://schemas.openxmlformats.org/officeDocument/2006/relationships/tags" Target="../tags/tag1909.xml"/><Relationship Id="rId15" Type="http://schemas.openxmlformats.org/officeDocument/2006/relationships/tags" Target="../tags/tag1918.xml"/><Relationship Id="rId23" Type="http://schemas.openxmlformats.org/officeDocument/2006/relationships/tags" Target="../tags/tag1926.xml"/><Relationship Id="rId28" Type="http://schemas.openxmlformats.org/officeDocument/2006/relationships/tags" Target="../tags/tag1931.xml"/><Relationship Id="rId36" Type="http://schemas.openxmlformats.org/officeDocument/2006/relationships/tags" Target="../tags/tag1939.xml"/><Relationship Id="rId49" Type="http://schemas.openxmlformats.org/officeDocument/2006/relationships/tags" Target="../tags/tag1952.xml"/><Relationship Id="rId57" Type="http://schemas.openxmlformats.org/officeDocument/2006/relationships/tags" Target="../tags/tag1960.xml"/><Relationship Id="rId10" Type="http://schemas.openxmlformats.org/officeDocument/2006/relationships/tags" Target="../tags/tag1913.xml"/><Relationship Id="rId31" Type="http://schemas.openxmlformats.org/officeDocument/2006/relationships/tags" Target="../tags/tag1934.xml"/><Relationship Id="rId44" Type="http://schemas.openxmlformats.org/officeDocument/2006/relationships/tags" Target="../tags/tag1947.xml"/><Relationship Id="rId52" Type="http://schemas.openxmlformats.org/officeDocument/2006/relationships/tags" Target="../tags/tag1955.xml"/><Relationship Id="rId60" Type="http://schemas.openxmlformats.org/officeDocument/2006/relationships/tags" Target="../tags/tag1963.xml"/><Relationship Id="rId65" Type="http://schemas.openxmlformats.org/officeDocument/2006/relationships/customXml" Target="../ink/ink68.xml"/><Relationship Id="rId73" Type="http://schemas.openxmlformats.org/officeDocument/2006/relationships/customXml" Target="../ink/ink72.xml"/><Relationship Id="rId78" Type="http://schemas.openxmlformats.org/officeDocument/2006/relationships/image" Target="../media/image123.emf"/><Relationship Id="rId81" Type="http://schemas.openxmlformats.org/officeDocument/2006/relationships/customXml" Target="../ink/ink76.xml"/><Relationship Id="rId86" Type="http://schemas.openxmlformats.org/officeDocument/2006/relationships/image" Target="../media/image127.emf"/><Relationship Id="rId4" Type="http://schemas.openxmlformats.org/officeDocument/2006/relationships/tags" Target="../tags/tag1907.xml"/><Relationship Id="rId9" Type="http://schemas.openxmlformats.org/officeDocument/2006/relationships/tags" Target="../tags/tag1912.xml"/></Relationships>
</file>

<file path=ppt/slides/_rels/slide96.xml.rels><?xml version="1.0" encoding="UTF-8" standalone="yes"?>
<Relationships xmlns="http://schemas.openxmlformats.org/package/2006/relationships"><Relationship Id="rId8" Type="http://schemas.openxmlformats.org/officeDocument/2006/relationships/tags" Target="../tags/tag1973.xml"/><Relationship Id="rId13" Type="http://schemas.openxmlformats.org/officeDocument/2006/relationships/tags" Target="../tags/tag1978.xml"/><Relationship Id="rId18" Type="http://schemas.openxmlformats.org/officeDocument/2006/relationships/tags" Target="../tags/tag1983.xml"/><Relationship Id="rId3" Type="http://schemas.openxmlformats.org/officeDocument/2006/relationships/tags" Target="../tags/tag1968.xml"/><Relationship Id="rId21" Type="http://schemas.openxmlformats.org/officeDocument/2006/relationships/image" Target="../media/image57.png"/><Relationship Id="rId7" Type="http://schemas.openxmlformats.org/officeDocument/2006/relationships/tags" Target="../tags/tag1972.xml"/><Relationship Id="rId12" Type="http://schemas.openxmlformats.org/officeDocument/2006/relationships/tags" Target="../tags/tag1977.xml"/><Relationship Id="rId17" Type="http://schemas.openxmlformats.org/officeDocument/2006/relationships/tags" Target="../tags/tag1982.xml"/><Relationship Id="rId2" Type="http://schemas.openxmlformats.org/officeDocument/2006/relationships/tags" Target="../tags/tag1967.xml"/><Relationship Id="rId16" Type="http://schemas.openxmlformats.org/officeDocument/2006/relationships/tags" Target="../tags/tag1981.xml"/><Relationship Id="rId20" Type="http://schemas.openxmlformats.org/officeDocument/2006/relationships/slideLayout" Target="../slideLayouts/slideLayout7.xml"/><Relationship Id="rId1" Type="http://schemas.openxmlformats.org/officeDocument/2006/relationships/tags" Target="../tags/tag1966.xml"/><Relationship Id="rId6" Type="http://schemas.openxmlformats.org/officeDocument/2006/relationships/tags" Target="../tags/tag1971.xml"/><Relationship Id="rId11" Type="http://schemas.openxmlformats.org/officeDocument/2006/relationships/tags" Target="../tags/tag1976.xml"/><Relationship Id="rId5" Type="http://schemas.openxmlformats.org/officeDocument/2006/relationships/tags" Target="../tags/tag1970.xml"/><Relationship Id="rId15" Type="http://schemas.openxmlformats.org/officeDocument/2006/relationships/tags" Target="../tags/tag1980.xml"/><Relationship Id="rId10" Type="http://schemas.openxmlformats.org/officeDocument/2006/relationships/tags" Target="../tags/tag1975.xml"/><Relationship Id="rId19" Type="http://schemas.openxmlformats.org/officeDocument/2006/relationships/tags" Target="../tags/tag1984.xml"/><Relationship Id="rId4" Type="http://schemas.openxmlformats.org/officeDocument/2006/relationships/tags" Target="../tags/tag1969.xml"/><Relationship Id="rId9" Type="http://schemas.openxmlformats.org/officeDocument/2006/relationships/tags" Target="../tags/tag1974.xml"/><Relationship Id="rId14" Type="http://schemas.openxmlformats.org/officeDocument/2006/relationships/tags" Target="../tags/tag1979.xml"/></Relationships>
</file>

<file path=ppt/slides/_rels/slide97.xml.rels><?xml version="1.0" encoding="UTF-8" standalone="yes"?>
<Relationships xmlns="http://schemas.openxmlformats.org/package/2006/relationships"><Relationship Id="rId13" Type="http://schemas.openxmlformats.org/officeDocument/2006/relationships/tags" Target="../tags/tag1997.xml"/><Relationship Id="rId18" Type="http://schemas.openxmlformats.org/officeDocument/2006/relationships/tags" Target="../tags/tag2002.xml"/><Relationship Id="rId26" Type="http://schemas.openxmlformats.org/officeDocument/2006/relationships/tags" Target="../tags/tag2010.xml"/><Relationship Id="rId39" Type="http://schemas.openxmlformats.org/officeDocument/2006/relationships/tags" Target="../tags/tag2023.xml"/><Relationship Id="rId21" Type="http://schemas.openxmlformats.org/officeDocument/2006/relationships/tags" Target="../tags/tag2005.xml"/><Relationship Id="rId34" Type="http://schemas.openxmlformats.org/officeDocument/2006/relationships/tags" Target="../tags/tag2018.xml"/><Relationship Id="rId42" Type="http://schemas.openxmlformats.org/officeDocument/2006/relationships/tags" Target="../tags/tag2026.xml"/><Relationship Id="rId47" Type="http://schemas.openxmlformats.org/officeDocument/2006/relationships/tags" Target="../tags/tag2031.xml"/><Relationship Id="rId50" Type="http://schemas.openxmlformats.org/officeDocument/2006/relationships/tags" Target="../tags/tag2034.xml"/><Relationship Id="rId55" Type="http://schemas.openxmlformats.org/officeDocument/2006/relationships/tags" Target="../tags/tag2039.xml"/><Relationship Id="rId7" Type="http://schemas.openxmlformats.org/officeDocument/2006/relationships/tags" Target="../tags/tag1991.xml"/><Relationship Id="rId12" Type="http://schemas.openxmlformats.org/officeDocument/2006/relationships/tags" Target="../tags/tag1996.xml"/><Relationship Id="rId17" Type="http://schemas.openxmlformats.org/officeDocument/2006/relationships/tags" Target="../tags/tag2001.xml"/><Relationship Id="rId25" Type="http://schemas.openxmlformats.org/officeDocument/2006/relationships/tags" Target="../tags/tag2009.xml"/><Relationship Id="rId33" Type="http://schemas.openxmlformats.org/officeDocument/2006/relationships/tags" Target="../tags/tag2017.xml"/><Relationship Id="rId38" Type="http://schemas.openxmlformats.org/officeDocument/2006/relationships/tags" Target="../tags/tag2022.xml"/><Relationship Id="rId46" Type="http://schemas.openxmlformats.org/officeDocument/2006/relationships/tags" Target="../tags/tag2030.xml"/><Relationship Id="rId2" Type="http://schemas.openxmlformats.org/officeDocument/2006/relationships/tags" Target="../tags/tag1986.xml"/><Relationship Id="rId16" Type="http://schemas.openxmlformats.org/officeDocument/2006/relationships/tags" Target="../tags/tag2000.xml"/><Relationship Id="rId20" Type="http://schemas.openxmlformats.org/officeDocument/2006/relationships/tags" Target="../tags/tag2004.xml"/><Relationship Id="rId29" Type="http://schemas.openxmlformats.org/officeDocument/2006/relationships/tags" Target="../tags/tag2013.xml"/><Relationship Id="rId41" Type="http://schemas.openxmlformats.org/officeDocument/2006/relationships/tags" Target="../tags/tag2025.xml"/><Relationship Id="rId54" Type="http://schemas.openxmlformats.org/officeDocument/2006/relationships/tags" Target="../tags/tag2038.xml"/><Relationship Id="rId1" Type="http://schemas.openxmlformats.org/officeDocument/2006/relationships/tags" Target="../tags/tag1985.xml"/><Relationship Id="rId6" Type="http://schemas.openxmlformats.org/officeDocument/2006/relationships/tags" Target="../tags/tag1990.xml"/><Relationship Id="rId11" Type="http://schemas.openxmlformats.org/officeDocument/2006/relationships/tags" Target="../tags/tag1995.xml"/><Relationship Id="rId24" Type="http://schemas.openxmlformats.org/officeDocument/2006/relationships/tags" Target="../tags/tag2008.xml"/><Relationship Id="rId32" Type="http://schemas.openxmlformats.org/officeDocument/2006/relationships/tags" Target="../tags/tag2016.xml"/><Relationship Id="rId37" Type="http://schemas.openxmlformats.org/officeDocument/2006/relationships/tags" Target="../tags/tag2021.xml"/><Relationship Id="rId40" Type="http://schemas.openxmlformats.org/officeDocument/2006/relationships/tags" Target="../tags/tag2024.xml"/><Relationship Id="rId45" Type="http://schemas.openxmlformats.org/officeDocument/2006/relationships/tags" Target="../tags/tag2029.xml"/><Relationship Id="rId53" Type="http://schemas.openxmlformats.org/officeDocument/2006/relationships/tags" Target="../tags/tag2037.xml"/><Relationship Id="rId5" Type="http://schemas.openxmlformats.org/officeDocument/2006/relationships/tags" Target="../tags/tag1989.xml"/><Relationship Id="rId15" Type="http://schemas.openxmlformats.org/officeDocument/2006/relationships/tags" Target="../tags/tag1999.xml"/><Relationship Id="rId23" Type="http://schemas.openxmlformats.org/officeDocument/2006/relationships/tags" Target="../tags/tag2007.xml"/><Relationship Id="rId28" Type="http://schemas.openxmlformats.org/officeDocument/2006/relationships/tags" Target="../tags/tag2012.xml"/><Relationship Id="rId36" Type="http://schemas.openxmlformats.org/officeDocument/2006/relationships/tags" Target="../tags/tag2020.xml"/><Relationship Id="rId49" Type="http://schemas.openxmlformats.org/officeDocument/2006/relationships/tags" Target="../tags/tag2033.xml"/><Relationship Id="rId57" Type="http://schemas.openxmlformats.org/officeDocument/2006/relationships/notesSlide" Target="../notesSlides/notesSlide73.xml"/><Relationship Id="rId10" Type="http://schemas.openxmlformats.org/officeDocument/2006/relationships/tags" Target="../tags/tag1994.xml"/><Relationship Id="rId19" Type="http://schemas.openxmlformats.org/officeDocument/2006/relationships/tags" Target="../tags/tag2003.xml"/><Relationship Id="rId31" Type="http://schemas.openxmlformats.org/officeDocument/2006/relationships/tags" Target="../tags/tag2015.xml"/><Relationship Id="rId44" Type="http://schemas.openxmlformats.org/officeDocument/2006/relationships/tags" Target="../tags/tag2028.xml"/><Relationship Id="rId52" Type="http://schemas.openxmlformats.org/officeDocument/2006/relationships/tags" Target="../tags/tag2036.xml"/><Relationship Id="rId4" Type="http://schemas.openxmlformats.org/officeDocument/2006/relationships/tags" Target="../tags/tag1988.xml"/><Relationship Id="rId9" Type="http://schemas.openxmlformats.org/officeDocument/2006/relationships/tags" Target="../tags/tag1993.xml"/><Relationship Id="rId14" Type="http://schemas.openxmlformats.org/officeDocument/2006/relationships/tags" Target="../tags/tag1998.xml"/><Relationship Id="rId22" Type="http://schemas.openxmlformats.org/officeDocument/2006/relationships/tags" Target="../tags/tag2006.xml"/><Relationship Id="rId27" Type="http://schemas.openxmlformats.org/officeDocument/2006/relationships/tags" Target="../tags/tag2011.xml"/><Relationship Id="rId30" Type="http://schemas.openxmlformats.org/officeDocument/2006/relationships/tags" Target="../tags/tag2014.xml"/><Relationship Id="rId35" Type="http://schemas.openxmlformats.org/officeDocument/2006/relationships/tags" Target="../tags/tag2019.xml"/><Relationship Id="rId43" Type="http://schemas.openxmlformats.org/officeDocument/2006/relationships/tags" Target="../tags/tag2027.xml"/><Relationship Id="rId48" Type="http://schemas.openxmlformats.org/officeDocument/2006/relationships/tags" Target="../tags/tag2032.xml"/><Relationship Id="rId56" Type="http://schemas.openxmlformats.org/officeDocument/2006/relationships/slideLayout" Target="../slideLayouts/slideLayout7.xml"/><Relationship Id="rId8" Type="http://schemas.openxmlformats.org/officeDocument/2006/relationships/tags" Target="../tags/tag1992.xml"/><Relationship Id="rId51" Type="http://schemas.openxmlformats.org/officeDocument/2006/relationships/tags" Target="../tags/tag2035.xml"/><Relationship Id="rId3" Type="http://schemas.openxmlformats.org/officeDocument/2006/relationships/tags" Target="../tags/tag1987.xml"/></Relationships>
</file>

<file path=ppt/slides/_rels/slide9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tags" Target="../tags/tag2042.xml"/><Relationship Id="rId7" Type="http://schemas.openxmlformats.org/officeDocument/2006/relationships/image" Target="../media/image58.png"/><Relationship Id="rId2" Type="http://schemas.openxmlformats.org/officeDocument/2006/relationships/tags" Target="../tags/tag2041.xml"/><Relationship Id="rId1" Type="http://schemas.openxmlformats.org/officeDocument/2006/relationships/tags" Target="../tags/tag2040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2044.xml"/><Relationship Id="rId4" Type="http://schemas.openxmlformats.org/officeDocument/2006/relationships/tags" Target="../tags/tag2043.xml"/><Relationship Id="rId9" Type="http://schemas.openxmlformats.org/officeDocument/2006/relationships/image" Target="../media/image60.pn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tags" Target="../tags/tag2047.xml"/><Relationship Id="rId2" Type="http://schemas.openxmlformats.org/officeDocument/2006/relationships/tags" Target="../tags/tag2046.xml"/><Relationship Id="rId1" Type="http://schemas.openxmlformats.org/officeDocument/2006/relationships/tags" Target="../tags/tag2045.xml"/><Relationship Id="rId6" Type="http://schemas.openxmlformats.org/officeDocument/2006/relationships/notesSlide" Target="../notesSlides/notesSlide74.xml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204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42"/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18" t="13806" r="32141" b="52756"/>
          <a:stretch>
            <a:fillRect/>
          </a:stretch>
        </p:blipFill>
        <p:spPr bwMode="auto">
          <a:xfrm>
            <a:off x="397889" y="2975745"/>
            <a:ext cx="3981450" cy="272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Text Box 6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304800" y="1976438"/>
            <a:ext cx="4435476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dirty="0">
                <a:latin typeface="Cambria" pitchFamily="18" charset="0"/>
              </a:rPr>
              <a:t>Below binary: </a:t>
            </a:r>
            <a:r>
              <a:rPr lang="en-US" b="1" i="1" dirty="0">
                <a:latin typeface="Cambria" pitchFamily="18" charset="0"/>
              </a:rPr>
              <a:t>physical circuits</a:t>
            </a:r>
            <a:endParaRPr lang="en-US" dirty="0">
              <a:latin typeface="Cambria" pitchFamily="18" charset="0"/>
            </a:endParaRPr>
          </a:p>
        </p:txBody>
      </p:sp>
      <p:sp>
        <p:nvSpPr>
          <p:cNvPr id="4100" name="Text Box 9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381000" y="331523"/>
            <a:ext cx="3970338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200" dirty="0" smtClean="0">
                <a:latin typeface="Cambria" pitchFamily="18" charset="0"/>
              </a:rPr>
              <a:t>More </a:t>
            </a:r>
            <a:r>
              <a:rPr lang="en-US" sz="4200" b="1" i="1" dirty="0" smtClean="0">
                <a:latin typeface="Cambria" pitchFamily="18" charset="0"/>
              </a:rPr>
              <a:t>bits</a:t>
            </a:r>
            <a:r>
              <a:rPr lang="en-US" sz="4200" dirty="0" smtClean="0">
                <a:latin typeface="Cambria" pitchFamily="18" charset="0"/>
              </a:rPr>
              <a:t> of CS!</a:t>
            </a:r>
            <a:endParaRPr lang="en-US" sz="4200" dirty="0">
              <a:latin typeface="Cambria" pitchFamily="18" charset="0"/>
            </a:endParaRPr>
          </a:p>
        </p:txBody>
      </p:sp>
      <p:sp>
        <p:nvSpPr>
          <p:cNvPr id="4107" name="Text Box 16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350838" y="1519238"/>
            <a:ext cx="4572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dirty="0">
                <a:latin typeface="Cambria" pitchFamily="18" charset="0"/>
              </a:rPr>
              <a:t>Too many bits?   Compress!</a:t>
            </a:r>
          </a:p>
        </p:txBody>
      </p:sp>
      <p:sp>
        <p:nvSpPr>
          <p:cNvPr id="3085" name="Text Box 35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5607997" y="3267668"/>
            <a:ext cx="2749550" cy="400050"/>
          </a:xfrm>
          <a:prstGeom prst="rect">
            <a:avLst/>
          </a:prstGeom>
          <a:solidFill>
            <a:srgbClr val="CCECFF"/>
          </a:solidFill>
          <a:ln>
            <a:noFill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2000" dirty="0" err="1" smtClean="0">
                <a:latin typeface="Cambria" pitchFamily="18" charset="0"/>
              </a:rPr>
              <a:t>Hw</a:t>
            </a:r>
            <a:r>
              <a:rPr lang="en-US" sz="2000" dirty="0" smtClean="0">
                <a:latin typeface="Cambria" pitchFamily="18" charset="0"/>
              </a:rPr>
              <a:t> #4 due Mon.</a:t>
            </a:r>
            <a:r>
              <a:rPr lang="en-US" sz="2000" i="1" dirty="0" smtClean="0">
                <a:latin typeface="Cambria" pitchFamily="18" charset="0"/>
              </a:rPr>
              <a:t> </a:t>
            </a:r>
            <a:r>
              <a:rPr lang="en-US" sz="2000" dirty="0" smtClean="0">
                <a:latin typeface="Cambria" pitchFamily="18" charset="0"/>
              </a:rPr>
              <a:t>10/6</a:t>
            </a:r>
            <a:endParaRPr lang="en-US" sz="2000" dirty="0" smtClean="0">
              <a:latin typeface="Cambria" pitchFamily="18" charset="0"/>
            </a:endParaRPr>
          </a:p>
        </p:txBody>
      </p:sp>
      <p:sp>
        <p:nvSpPr>
          <p:cNvPr id="4109" name="Text Box 36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5491162" y="5085468"/>
            <a:ext cx="29908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 b="1" i="1" dirty="0" smtClean="0">
                <a:latin typeface="Calibri" pitchFamily="34" charset="0"/>
              </a:rPr>
              <a:t>Mon</a:t>
            </a:r>
            <a:r>
              <a:rPr lang="en-US" sz="1800" b="1" i="1" dirty="0" smtClean="0">
                <a:latin typeface="Calibri" pitchFamily="34" charset="0"/>
              </a:rPr>
              <a:t> </a:t>
            </a:r>
            <a:r>
              <a:rPr lang="en-US" sz="1800" b="1" i="1" dirty="0">
                <a:latin typeface="Calibri" pitchFamily="34" charset="0"/>
              </a:rPr>
              <a:t>aft. in LAC, as usual...</a:t>
            </a:r>
          </a:p>
        </p:txBody>
      </p:sp>
      <p:sp>
        <p:nvSpPr>
          <p:cNvPr id="4110" name="Text Box 37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5486400" y="4131381"/>
            <a:ext cx="3044825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1500" dirty="0">
                <a:solidFill>
                  <a:srgbClr val="CC3300"/>
                </a:solidFill>
                <a:latin typeface="Cambria" pitchFamily="18" charset="0"/>
              </a:rPr>
              <a:t> </a:t>
            </a:r>
            <a:r>
              <a:rPr lang="en-US" sz="1500" b="1" i="1" dirty="0">
                <a:solidFill>
                  <a:srgbClr val="CC3300"/>
                </a:solidFill>
                <a:latin typeface="Cambria" pitchFamily="18" charset="0"/>
              </a:rPr>
              <a:t>pr1 </a:t>
            </a:r>
            <a:r>
              <a:rPr lang="en-US" sz="1500" i="1" dirty="0">
                <a:solidFill>
                  <a:srgbClr val="CC3300"/>
                </a:solidFill>
                <a:latin typeface="Cambria" pitchFamily="18" charset="0"/>
              </a:rPr>
              <a:t>(lab)</a:t>
            </a:r>
            <a:r>
              <a:rPr lang="en-US" sz="1500" dirty="0">
                <a:solidFill>
                  <a:srgbClr val="CC3300"/>
                </a:solidFill>
                <a:latin typeface="Cambria" pitchFamily="18" charset="0"/>
              </a:rPr>
              <a:t>   </a:t>
            </a:r>
            <a:r>
              <a:rPr lang="en-US" sz="1500" dirty="0">
                <a:latin typeface="Cambria" pitchFamily="18" charset="0"/>
              </a:rPr>
              <a:t>binary ~ decimal</a:t>
            </a:r>
          </a:p>
        </p:txBody>
      </p:sp>
      <p:sp>
        <p:nvSpPr>
          <p:cNvPr id="4111" name="Text Box 38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5491161" y="4413956"/>
            <a:ext cx="3173413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1500" dirty="0">
                <a:solidFill>
                  <a:srgbClr val="CC3300"/>
                </a:solidFill>
                <a:latin typeface="Cambria" pitchFamily="18" charset="0"/>
              </a:rPr>
              <a:t> </a:t>
            </a:r>
            <a:r>
              <a:rPr lang="en-US" sz="1500" b="1" i="1" dirty="0">
                <a:solidFill>
                  <a:srgbClr val="CC3300"/>
                </a:solidFill>
                <a:latin typeface="Cambria" pitchFamily="18" charset="0"/>
              </a:rPr>
              <a:t>pr2</a:t>
            </a:r>
            <a:r>
              <a:rPr lang="en-US" sz="1500" dirty="0">
                <a:solidFill>
                  <a:srgbClr val="CC3300"/>
                </a:solidFill>
                <a:latin typeface="Cambria" pitchFamily="18" charset="0"/>
              </a:rPr>
              <a:t>    </a:t>
            </a:r>
            <a:r>
              <a:rPr lang="en-US" sz="1500" dirty="0" smtClean="0">
                <a:solidFill>
                  <a:srgbClr val="CC3300"/>
                </a:solidFill>
                <a:latin typeface="Cambria" pitchFamily="18" charset="0"/>
              </a:rPr>
              <a:t> </a:t>
            </a:r>
            <a:r>
              <a:rPr lang="en-US" sz="1500" dirty="0" smtClean="0">
                <a:latin typeface="Cambria" pitchFamily="18" charset="0"/>
              </a:rPr>
              <a:t>conversion </a:t>
            </a:r>
            <a:r>
              <a:rPr lang="en-US" sz="1500" dirty="0">
                <a:latin typeface="Cambria" pitchFamily="18" charset="0"/>
              </a:rPr>
              <a:t>+ </a:t>
            </a:r>
            <a:r>
              <a:rPr lang="en-US" sz="1500" dirty="0" smtClean="0">
                <a:latin typeface="Cambria" pitchFamily="18" charset="0"/>
              </a:rPr>
              <a:t>compression</a:t>
            </a:r>
            <a:endParaRPr lang="en-US" sz="1500" dirty="0">
              <a:latin typeface="Cambria" pitchFamily="18" charset="0"/>
            </a:endParaRPr>
          </a:p>
        </p:txBody>
      </p:sp>
      <p:sp>
        <p:nvSpPr>
          <p:cNvPr id="4113" name="Text Box 39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5486400" y="4698118"/>
            <a:ext cx="3030537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1500" dirty="0">
                <a:solidFill>
                  <a:srgbClr val="CC3300"/>
                </a:solidFill>
                <a:latin typeface="Cambria" pitchFamily="18" charset="0"/>
              </a:rPr>
              <a:t> </a:t>
            </a:r>
            <a:r>
              <a:rPr lang="en-US" sz="1500" b="1" i="1" dirty="0">
                <a:solidFill>
                  <a:srgbClr val="CC3300"/>
                </a:solidFill>
                <a:latin typeface="Cambria" pitchFamily="18" charset="0"/>
              </a:rPr>
              <a:t>extra</a:t>
            </a:r>
            <a:r>
              <a:rPr lang="en-US" sz="1500" dirty="0">
                <a:solidFill>
                  <a:srgbClr val="CC3300"/>
                </a:solidFill>
                <a:latin typeface="Cambria" pitchFamily="18" charset="0"/>
              </a:rPr>
              <a:t>     </a:t>
            </a:r>
            <a:r>
              <a:rPr lang="en-US" sz="1500" dirty="0">
                <a:latin typeface="Cambria" pitchFamily="18" charset="0"/>
              </a:rPr>
              <a:t>image processing...</a:t>
            </a:r>
          </a:p>
        </p:txBody>
      </p:sp>
      <p:sp>
        <p:nvSpPr>
          <p:cNvPr id="4114" name="Text Box 37"/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5491162" y="3848806"/>
            <a:ext cx="3044825" cy="32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1500" dirty="0">
                <a:solidFill>
                  <a:srgbClr val="CC3300"/>
                </a:solidFill>
                <a:latin typeface="Cambria" pitchFamily="18" charset="0"/>
              </a:rPr>
              <a:t> </a:t>
            </a:r>
            <a:r>
              <a:rPr lang="en-US" sz="1500" b="1" i="1" dirty="0">
                <a:solidFill>
                  <a:srgbClr val="CC3300"/>
                </a:solidFill>
                <a:latin typeface="Cambria" pitchFamily="18" charset="0"/>
              </a:rPr>
              <a:t>pr0 </a:t>
            </a:r>
            <a:r>
              <a:rPr lang="en-US" sz="1500" i="1" dirty="0">
                <a:solidFill>
                  <a:srgbClr val="CC3300"/>
                </a:solidFill>
                <a:latin typeface="Cambria" pitchFamily="18" charset="0"/>
              </a:rPr>
              <a:t>(reading)</a:t>
            </a:r>
            <a:r>
              <a:rPr lang="en-US" sz="1500" dirty="0">
                <a:solidFill>
                  <a:srgbClr val="CC3300"/>
                </a:solidFill>
                <a:latin typeface="Cambria" pitchFamily="18" charset="0"/>
              </a:rPr>
              <a:t>   </a:t>
            </a:r>
            <a:r>
              <a:rPr lang="en-US" sz="1500" dirty="0" smtClean="0">
                <a:latin typeface="Cambria" pitchFamily="18" charset="0"/>
              </a:rPr>
              <a:t>A bug and a crash!</a:t>
            </a:r>
            <a:endParaRPr lang="en-US" sz="1500" dirty="0">
              <a:latin typeface="Cambria" pitchFamily="18" charset="0"/>
            </a:endParaRPr>
          </a:p>
        </p:txBody>
      </p:sp>
      <p:sp>
        <p:nvSpPr>
          <p:cNvPr id="43" name="Rounded Rectangle 42"/>
          <p:cNvSpPr/>
          <p:nvPr/>
        </p:nvSpPr>
        <p:spPr bwMode="auto">
          <a:xfrm>
            <a:off x="5313363" y="228601"/>
            <a:ext cx="3446815" cy="2356556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endParaRPr lang="en-US">
              <a:latin typeface="Times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4116" name="Text Box 78"/>
          <p:cNvSpPr txBox="1">
            <a:spLocks noChangeArrowheads="1"/>
          </p:cNvSpPr>
          <p:nvPr/>
        </p:nvSpPr>
        <p:spPr bwMode="auto">
          <a:xfrm>
            <a:off x="5387975" y="271462"/>
            <a:ext cx="32766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>
                <a:latin typeface="Cambria" pitchFamily="18" charset="0"/>
              </a:rPr>
              <a:t>Jotto Corner</a:t>
            </a:r>
          </a:p>
        </p:txBody>
      </p:sp>
      <p:sp>
        <p:nvSpPr>
          <p:cNvPr id="4117" name="TextBox 39"/>
          <p:cNvSpPr txBox="1">
            <a:spLocks noChangeArrowheads="1"/>
          </p:cNvSpPr>
          <p:nvPr/>
        </p:nvSpPr>
        <p:spPr bwMode="auto">
          <a:xfrm>
            <a:off x="5607997" y="838200"/>
            <a:ext cx="1209563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r>
              <a:rPr lang="en-US" sz="1800" u="sng" dirty="0">
                <a:latin typeface="Calibri" pitchFamily="34" charset="0"/>
              </a:rPr>
              <a:t>am guess</a:t>
            </a:r>
          </a:p>
          <a:p>
            <a:r>
              <a:rPr lang="en-US" dirty="0" smtClean="0">
                <a:solidFill>
                  <a:srgbClr val="1C10EF"/>
                </a:solidFill>
                <a:latin typeface="Calibri" pitchFamily="34" charset="0"/>
              </a:rPr>
              <a:t>alien</a:t>
            </a:r>
            <a:r>
              <a:rPr lang="en-US" dirty="0" smtClean="0">
                <a:solidFill>
                  <a:srgbClr val="1C10EF"/>
                </a:solidFill>
                <a:latin typeface="Calibri" pitchFamily="34" charset="0"/>
              </a:rPr>
              <a:t>: </a:t>
            </a:r>
            <a:r>
              <a:rPr lang="en-US" dirty="0">
                <a:solidFill>
                  <a:srgbClr val="1C10EF"/>
                </a:solidFill>
                <a:latin typeface="Calibri" pitchFamily="34" charset="0"/>
              </a:rPr>
              <a:t>2</a:t>
            </a:r>
          </a:p>
          <a:p>
            <a:r>
              <a:rPr lang="en-US" dirty="0" smtClean="0">
                <a:solidFill>
                  <a:srgbClr val="1C10EF"/>
                </a:solidFill>
                <a:latin typeface="Calibri" pitchFamily="34" charset="0"/>
              </a:rPr>
              <a:t>chord</a:t>
            </a:r>
            <a:r>
              <a:rPr lang="en-US" dirty="0" smtClean="0">
                <a:solidFill>
                  <a:srgbClr val="1C10EF"/>
                </a:solidFill>
                <a:latin typeface="Calibri" pitchFamily="34" charset="0"/>
              </a:rPr>
              <a:t>: </a:t>
            </a:r>
            <a:r>
              <a:rPr lang="en-US" dirty="0" smtClean="0">
                <a:solidFill>
                  <a:srgbClr val="1C10EF"/>
                </a:solidFill>
                <a:latin typeface="Calibri" pitchFamily="34" charset="0"/>
              </a:rPr>
              <a:t>2</a:t>
            </a:r>
          </a:p>
          <a:p>
            <a:r>
              <a:rPr lang="en-US" dirty="0" smtClean="0">
                <a:solidFill>
                  <a:srgbClr val="1C10EF"/>
                </a:solidFill>
                <a:latin typeface="Calibri" pitchFamily="34" charset="0"/>
              </a:rPr>
              <a:t>…</a:t>
            </a:r>
            <a:endParaRPr lang="en-US" dirty="0">
              <a:solidFill>
                <a:srgbClr val="1C10EF"/>
              </a:solidFill>
              <a:latin typeface="Calibri" pitchFamily="34" charset="0"/>
            </a:endParaRPr>
          </a:p>
        </p:txBody>
      </p:sp>
      <p:sp>
        <p:nvSpPr>
          <p:cNvPr id="4118" name="TextBox 40"/>
          <p:cNvSpPr txBox="1">
            <a:spLocks noChangeArrowheads="1"/>
          </p:cNvSpPr>
          <p:nvPr/>
        </p:nvSpPr>
        <p:spPr bwMode="auto">
          <a:xfrm>
            <a:off x="7219835" y="838200"/>
            <a:ext cx="1178271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r>
              <a:rPr lang="en-US" sz="1800" u="sng" dirty="0">
                <a:latin typeface="Calibri" pitchFamily="34" charset="0"/>
              </a:rPr>
              <a:t>my guess</a:t>
            </a:r>
          </a:p>
          <a:p>
            <a:r>
              <a:rPr lang="en-US" dirty="0">
                <a:solidFill>
                  <a:srgbClr val="1C10EF"/>
                </a:solidFill>
                <a:latin typeface="Calibri" pitchFamily="34" charset="0"/>
              </a:rPr>
              <a:t>diner: </a:t>
            </a:r>
            <a:r>
              <a:rPr lang="en-US" dirty="0" smtClean="0">
                <a:solidFill>
                  <a:srgbClr val="1C10EF"/>
                </a:solidFill>
                <a:latin typeface="Calibri" pitchFamily="34" charset="0"/>
              </a:rPr>
              <a:t>0</a:t>
            </a:r>
            <a:endParaRPr lang="en-US" dirty="0">
              <a:solidFill>
                <a:srgbClr val="1C10EF"/>
              </a:solidFill>
              <a:latin typeface="Calibri" pitchFamily="34" charset="0"/>
            </a:endParaRPr>
          </a:p>
          <a:p>
            <a:r>
              <a:rPr lang="en-US" dirty="0">
                <a:solidFill>
                  <a:srgbClr val="1C10EF"/>
                </a:solidFill>
                <a:latin typeface="Calibri" pitchFamily="34" charset="0"/>
              </a:rPr>
              <a:t>ghost: 2</a:t>
            </a:r>
          </a:p>
          <a:p>
            <a:r>
              <a:rPr lang="en-US" dirty="0" smtClean="0">
                <a:solidFill>
                  <a:srgbClr val="1C10EF"/>
                </a:solidFill>
                <a:latin typeface="Calibri" pitchFamily="34" charset="0"/>
              </a:rPr>
              <a:t>…</a:t>
            </a:r>
            <a:endParaRPr lang="en-US" dirty="0">
              <a:solidFill>
                <a:srgbClr val="1C10EF"/>
              </a:solidFill>
              <a:latin typeface="Calibri" pitchFamily="34" charset="0"/>
            </a:endParaRPr>
          </a:p>
        </p:txBody>
      </p:sp>
      <p:sp>
        <p:nvSpPr>
          <p:cNvPr id="4122" name="Rectangle 34"/>
          <p:cNvSpPr>
            <a:spLocks noChangeArrowheads="1"/>
          </p:cNvSpPr>
          <p:nvPr/>
        </p:nvSpPr>
        <p:spPr bwMode="auto">
          <a:xfrm>
            <a:off x="8179977" y="381000"/>
            <a:ext cx="647934" cy="230832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none">
            <a:spAutoFit/>
          </a:bodyPr>
          <a:lstStyle/>
          <a:p>
            <a:r>
              <a:rPr lang="en-US" sz="900" dirty="0" smtClean="0">
                <a:latin typeface="Calibri" pitchFamily="34" charset="0"/>
              </a:rPr>
              <a:t>Camille C.</a:t>
            </a:r>
            <a:endParaRPr lang="en-US" sz="900" dirty="0"/>
          </a:p>
        </p:txBody>
      </p:sp>
      <p:sp>
        <p:nvSpPr>
          <p:cNvPr id="4123" name="Rectangle 3"/>
          <p:cNvSpPr>
            <a:spLocks noChangeArrowheads="1"/>
          </p:cNvSpPr>
          <p:nvPr/>
        </p:nvSpPr>
        <p:spPr bwMode="auto">
          <a:xfrm>
            <a:off x="3439122" y="3192702"/>
            <a:ext cx="1135320" cy="461665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>
            <a:spAutoFit/>
          </a:bodyPr>
          <a:lstStyle/>
          <a:p>
            <a:pPr algn="r"/>
            <a:r>
              <a:rPr lang="en-US" sz="1200" dirty="0" smtClean="0">
                <a:solidFill>
                  <a:srgbClr val="13801C"/>
                </a:solidFill>
                <a:latin typeface="Cambria" pitchFamily="18" charset="0"/>
              </a:rPr>
              <a:t>I</a:t>
            </a:r>
            <a:r>
              <a:rPr lang="en-US" sz="1200" dirty="0" smtClean="0">
                <a:solidFill>
                  <a:srgbClr val="13801C"/>
                </a:solidFill>
                <a:latin typeface="Cambria" pitchFamily="18" charset="0"/>
              </a:rPr>
              <a:t>'d</a:t>
            </a:r>
            <a:r>
              <a:rPr lang="en-US" sz="1200" dirty="0" smtClean="0">
                <a:solidFill>
                  <a:srgbClr val="13801C"/>
                </a:solidFill>
                <a:latin typeface="Cambria" pitchFamily="18" charset="0"/>
              </a:rPr>
              <a:t> </a:t>
            </a:r>
            <a:r>
              <a:rPr lang="en-US" sz="1200" dirty="0" smtClean="0">
                <a:solidFill>
                  <a:srgbClr val="13801C"/>
                </a:solidFill>
                <a:latin typeface="Cambria" pitchFamily="18" charset="0"/>
              </a:rPr>
              <a:t>call this a </a:t>
            </a:r>
            <a:r>
              <a:rPr lang="en-US" sz="1200" b="1" dirty="0" smtClean="0">
                <a:solidFill>
                  <a:srgbClr val="13801C"/>
                </a:solidFill>
                <a:latin typeface="Cambria" pitchFamily="18" charset="0"/>
              </a:rPr>
              <a:t>KNOT</a:t>
            </a:r>
            <a:r>
              <a:rPr lang="en-US" sz="1200" dirty="0" smtClean="0">
                <a:solidFill>
                  <a:srgbClr val="13801C"/>
                </a:solidFill>
                <a:latin typeface="Cambria" pitchFamily="18" charset="0"/>
              </a:rPr>
              <a:t> gate…</a:t>
            </a:r>
            <a:endParaRPr lang="en-US" sz="1200" dirty="0">
              <a:solidFill>
                <a:srgbClr val="13801C"/>
              </a:solidFill>
            </a:endParaRPr>
          </a:p>
        </p:txBody>
      </p:sp>
      <p:sp>
        <p:nvSpPr>
          <p:cNvPr id="42" name="Rectangle 3"/>
          <p:cNvSpPr>
            <a:spLocks noChangeArrowheads="1"/>
          </p:cNvSpPr>
          <p:nvPr/>
        </p:nvSpPr>
        <p:spPr bwMode="auto">
          <a:xfrm>
            <a:off x="1477055" y="2819400"/>
            <a:ext cx="1823118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xtLst/>
        </p:spPr>
        <p:txBody>
          <a:bodyPr wrap="square">
            <a:spAutoFit/>
          </a:bodyPr>
          <a:lstStyle/>
          <a:p>
            <a:r>
              <a:rPr lang="en-US" sz="1400" dirty="0" smtClean="0">
                <a:latin typeface="Cambria" pitchFamily="18" charset="0"/>
              </a:rPr>
              <a:t>Circuit design, part 1</a:t>
            </a:r>
            <a:endParaRPr lang="en-US" sz="1400" dirty="0"/>
          </a:p>
        </p:txBody>
      </p:sp>
      <p:sp>
        <p:nvSpPr>
          <p:cNvPr id="44" name="Rectangle 3"/>
          <p:cNvSpPr>
            <a:spLocks noChangeArrowheads="1"/>
          </p:cNvSpPr>
          <p:nvPr/>
        </p:nvSpPr>
        <p:spPr bwMode="auto">
          <a:xfrm rot="20873042">
            <a:off x="2891187" y="5031007"/>
            <a:ext cx="1814387" cy="523220"/>
          </a:xfrm>
          <a:prstGeom prst="rect">
            <a:avLst/>
          </a:prstGeom>
          <a:solidFill>
            <a:srgbClr val="DDFFDF"/>
          </a:solidFill>
          <a:ln>
            <a:noFill/>
          </a:ln>
          <a:extLst/>
        </p:spPr>
        <p:txBody>
          <a:bodyPr wrap="square">
            <a:spAutoFit/>
          </a:bodyPr>
          <a:lstStyle/>
          <a:p>
            <a:r>
              <a:rPr lang="en-US" sz="1400" dirty="0">
                <a:latin typeface="Cambria" pitchFamily="18" charset="0"/>
              </a:rPr>
              <a:t>T</a:t>
            </a:r>
            <a:r>
              <a:rPr lang="en-US" sz="1400" dirty="0" smtClean="0">
                <a:latin typeface="Cambria" pitchFamily="18" charset="0"/>
              </a:rPr>
              <a:t>his circuit was NOT, in fact, designed!</a:t>
            </a:r>
            <a:endParaRPr lang="en-US" sz="1400" dirty="0"/>
          </a:p>
        </p:txBody>
      </p:sp>
      <p:grpSp>
        <p:nvGrpSpPr>
          <p:cNvPr id="4112" name="Group 41"/>
          <p:cNvGrpSpPr>
            <a:grpSpLocks/>
          </p:cNvGrpSpPr>
          <p:nvPr>
            <p:custDataLst>
              <p:tags r:id="rId10"/>
            </p:custDataLst>
          </p:nvPr>
        </p:nvGrpSpPr>
        <p:grpSpPr bwMode="auto">
          <a:xfrm>
            <a:off x="3069942" y="3440984"/>
            <a:ext cx="483039" cy="527776"/>
            <a:chOff x="2928" y="1051"/>
            <a:chExt cx="840" cy="957"/>
          </a:xfrm>
        </p:grpSpPr>
        <p:sp>
          <p:nvSpPr>
            <p:cNvPr id="4124" name="Freeform 42"/>
            <p:cNvSpPr>
              <a:spLocks/>
            </p:cNvSpPr>
            <p:nvPr>
              <p:custDataLst>
                <p:tags r:id="rId12"/>
              </p:custDataLst>
            </p:nvPr>
          </p:nvSpPr>
          <p:spPr bwMode="auto">
            <a:xfrm>
              <a:off x="2928" y="1759"/>
              <a:ext cx="810" cy="249"/>
            </a:xfrm>
            <a:custGeom>
              <a:avLst/>
              <a:gdLst>
                <a:gd name="T0" fmla="*/ 12 w 1048"/>
                <a:gd name="T1" fmla="*/ 21 h 250"/>
                <a:gd name="T2" fmla="*/ 19 w 1048"/>
                <a:gd name="T3" fmla="*/ 83 h 250"/>
                <a:gd name="T4" fmla="*/ 20 w 1048"/>
                <a:gd name="T5" fmla="*/ 111 h 250"/>
                <a:gd name="T6" fmla="*/ 22 w 1048"/>
                <a:gd name="T7" fmla="*/ 125 h 250"/>
                <a:gd name="T8" fmla="*/ 22 w 1048"/>
                <a:gd name="T9" fmla="*/ 164 h 250"/>
                <a:gd name="T10" fmla="*/ 15 w 1048"/>
                <a:gd name="T11" fmla="*/ 233 h 250"/>
                <a:gd name="T12" fmla="*/ 2 w 1048"/>
                <a:gd name="T13" fmla="*/ 213 h 250"/>
                <a:gd name="T14" fmla="*/ 0 w 1048"/>
                <a:gd name="T15" fmla="*/ 192 h 250"/>
                <a:gd name="T16" fmla="*/ 2 w 1048"/>
                <a:gd name="T17" fmla="*/ 158 h 250"/>
                <a:gd name="T18" fmla="*/ 2 w 1048"/>
                <a:gd name="T19" fmla="*/ 125 h 250"/>
                <a:gd name="T20" fmla="*/ 4 w 1048"/>
                <a:gd name="T21" fmla="*/ 76 h 250"/>
                <a:gd name="T22" fmla="*/ 6 w 1048"/>
                <a:gd name="T23" fmla="*/ 55 h 250"/>
                <a:gd name="T24" fmla="*/ 7 w 1048"/>
                <a:gd name="T25" fmla="*/ 28 h 250"/>
                <a:gd name="T26" fmla="*/ 8 w 1048"/>
                <a:gd name="T27" fmla="*/ 14 h 250"/>
                <a:gd name="T28" fmla="*/ 10 w 1048"/>
                <a:gd name="T29" fmla="*/ 28 h 250"/>
                <a:gd name="T30" fmla="*/ 12 w 1048"/>
                <a:gd name="T31" fmla="*/ 21 h 25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48"/>
                <a:gd name="T49" fmla="*/ 0 h 250"/>
                <a:gd name="T50" fmla="*/ 1048 w 1048"/>
                <a:gd name="T51" fmla="*/ 250 h 250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48" h="250">
                  <a:moveTo>
                    <a:pt x="531" y="21"/>
                  </a:moveTo>
                  <a:cubicBezTo>
                    <a:pt x="673" y="0"/>
                    <a:pt x="778" y="50"/>
                    <a:pt x="910" y="83"/>
                  </a:cubicBezTo>
                  <a:cubicBezTo>
                    <a:pt x="923" y="92"/>
                    <a:pt x="937" y="102"/>
                    <a:pt x="951" y="111"/>
                  </a:cubicBezTo>
                  <a:cubicBezTo>
                    <a:pt x="965" y="120"/>
                    <a:pt x="993" y="138"/>
                    <a:pt x="993" y="138"/>
                  </a:cubicBezTo>
                  <a:cubicBezTo>
                    <a:pt x="1009" y="162"/>
                    <a:pt x="1023" y="163"/>
                    <a:pt x="1048" y="179"/>
                  </a:cubicBezTo>
                  <a:cubicBezTo>
                    <a:pt x="943" y="250"/>
                    <a:pt x="887" y="238"/>
                    <a:pt x="751" y="248"/>
                  </a:cubicBezTo>
                  <a:cubicBezTo>
                    <a:pt x="201" y="233"/>
                    <a:pt x="424" y="241"/>
                    <a:pt x="82" y="228"/>
                  </a:cubicBezTo>
                  <a:cubicBezTo>
                    <a:pt x="54" y="218"/>
                    <a:pt x="27" y="216"/>
                    <a:pt x="0" y="207"/>
                  </a:cubicBezTo>
                  <a:cubicBezTo>
                    <a:pt x="2" y="195"/>
                    <a:pt x="1" y="183"/>
                    <a:pt x="7" y="173"/>
                  </a:cubicBezTo>
                  <a:cubicBezTo>
                    <a:pt x="19" y="151"/>
                    <a:pt x="75" y="138"/>
                    <a:pt x="96" y="131"/>
                  </a:cubicBezTo>
                  <a:cubicBezTo>
                    <a:pt x="134" y="116"/>
                    <a:pt x="169" y="92"/>
                    <a:pt x="207" y="76"/>
                  </a:cubicBezTo>
                  <a:cubicBezTo>
                    <a:pt x="239" y="61"/>
                    <a:pt x="238" y="77"/>
                    <a:pt x="275" y="55"/>
                  </a:cubicBezTo>
                  <a:cubicBezTo>
                    <a:pt x="288" y="46"/>
                    <a:pt x="309" y="33"/>
                    <a:pt x="324" y="28"/>
                  </a:cubicBezTo>
                  <a:cubicBezTo>
                    <a:pt x="341" y="21"/>
                    <a:pt x="379" y="14"/>
                    <a:pt x="379" y="14"/>
                  </a:cubicBezTo>
                  <a:cubicBezTo>
                    <a:pt x="420" y="18"/>
                    <a:pt x="461" y="22"/>
                    <a:pt x="503" y="28"/>
                  </a:cubicBezTo>
                  <a:cubicBezTo>
                    <a:pt x="531" y="32"/>
                    <a:pt x="519" y="44"/>
                    <a:pt x="531" y="21"/>
                  </a:cubicBezTo>
                  <a:close/>
                </a:path>
              </a:pathLst>
            </a:custGeom>
            <a:solidFill>
              <a:srgbClr val="FD9D0F"/>
            </a:solidFill>
            <a:ln w="9525">
              <a:solidFill>
                <a:srgbClr val="FD9D0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25" name="Oval 43"/>
            <p:cNvSpPr>
              <a:spLocks noChangeArrowheads="1"/>
            </p:cNvSpPr>
            <p:nvPr>
              <p:custDataLst>
                <p:tags r:id="rId13"/>
              </p:custDataLst>
            </p:nvPr>
          </p:nvSpPr>
          <p:spPr bwMode="auto">
            <a:xfrm>
              <a:off x="2965" y="1240"/>
              <a:ext cx="779" cy="672"/>
            </a:xfrm>
            <a:prstGeom prst="ellipse">
              <a:avLst/>
            </a:prstGeom>
            <a:solidFill>
              <a:srgbClr val="9ECC46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26" name="Oval 44"/>
            <p:cNvSpPr>
              <a:spLocks noChangeArrowheads="1"/>
            </p:cNvSpPr>
            <p:nvPr>
              <p:custDataLst>
                <p:tags r:id="rId14"/>
              </p:custDataLst>
            </p:nvPr>
          </p:nvSpPr>
          <p:spPr bwMode="auto">
            <a:xfrm rot="-1967255">
              <a:off x="3039" y="1383"/>
              <a:ext cx="186" cy="19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27" name="Oval 45"/>
            <p:cNvSpPr>
              <a:spLocks noChangeArrowheads="1"/>
            </p:cNvSpPr>
            <p:nvPr>
              <p:custDataLst>
                <p:tags r:id="rId15"/>
              </p:custDataLst>
            </p:nvPr>
          </p:nvSpPr>
          <p:spPr bwMode="auto">
            <a:xfrm>
              <a:off x="3262" y="1383"/>
              <a:ext cx="222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28" name="Oval 46"/>
            <p:cNvSpPr>
              <a:spLocks noChangeArrowheads="1"/>
            </p:cNvSpPr>
            <p:nvPr>
              <p:custDataLst>
                <p:tags r:id="rId16"/>
              </p:custDataLst>
            </p:nvPr>
          </p:nvSpPr>
          <p:spPr bwMode="auto">
            <a:xfrm rot="-2071034">
              <a:off x="3521" y="1431"/>
              <a:ext cx="149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29" name="Oval 47"/>
            <p:cNvSpPr>
              <a:spLocks noChangeArrowheads="1"/>
            </p:cNvSpPr>
            <p:nvPr>
              <p:custDataLst>
                <p:tags r:id="rId17"/>
              </p:custDataLst>
            </p:nvPr>
          </p:nvSpPr>
          <p:spPr bwMode="auto">
            <a:xfrm>
              <a:off x="3118" y="1479"/>
              <a:ext cx="56" cy="6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30" name="Oval 48"/>
            <p:cNvSpPr>
              <a:spLocks noChangeArrowheads="1"/>
            </p:cNvSpPr>
            <p:nvPr>
              <p:custDataLst>
                <p:tags r:id="rId18"/>
              </p:custDataLst>
            </p:nvPr>
          </p:nvSpPr>
          <p:spPr bwMode="auto">
            <a:xfrm>
              <a:off x="3341" y="1495"/>
              <a:ext cx="55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31" name="Oval 49"/>
            <p:cNvSpPr>
              <a:spLocks noChangeArrowheads="1"/>
            </p:cNvSpPr>
            <p:nvPr>
              <p:custDataLst>
                <p:tags r:id="rId19"/>
              </p:custDataLst>
            </p:nvPr>
          </p:nvSpPr>
          <p:spPr bwMode="auto">
            <a:xfrm>
              <a:off x="3543" y="1549"/>
              <a:ext cx="54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32" name="AutoShape 50"/>
            <p:cNvSpPr>
              <a:spLocks noChangeArrowheads="1"/>
            </p:cNvSpPr>
            <p:nvPr>
              <p:custDataLst>
                <p:tags r:id="rId20"/>
              </p:custDataLst>
            </p:nvPr>
          </p:nvSpPr>
          <p:spPr bwMode="auto">
            <a:xfrm rot="-5400000">
              <a:off x="3291" y="1540"/>
              <a:ext cx="77" cy="445"/>
            </a:xfrm>
            <a:prstGeom prst="moon">
              <a:avLst>
                <a:gd name="adj" fmla="val 50000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vert="eaVert" wrap="none" anchor="ctr"/>
            <a:lstStyle/>
            <a:p>
              <a:endParaRPr lang="en-US"/>
            </a:p>
          </p:txBody>
        </p:sp>
        <p:sp>
          <p:nvSpPr>
            <p:cNvPr id="4133" name="Freeform 51"/>
            <p:cNvSpPr>
              <a:spLocks/>
            </p:cNvSpPr>
            <p:nvPr>
              <p:custDataLst>
                <p:tags r:id="rId21"/>
              </p:custDataLst>
            </p:nvPr>
          </p:nvSpPr>
          <p:spPr bwMode="auto">
            <a:xfrm>
              <a:off x="3120" y="1128"/>
              <a:ext cx="648" cy="256"/>
            </a:xfrm>
            <a:custGeom>
              <a:avLst/>
              <a:gdLst>
                <a:gd name="T0" fmla="*/ 208 w 648"/>
                <a:gd name="T1" fmla="*/ 0 h 256"/>
                <a:gd name="T2" fmla="*/ 47 w 648"/>
                <a:gd name="T3" fmla="*/ 7 h 256"/>
                <a:gd name="T4" fmla="*/ 0 w 648"/>
                <a:gd name="T5" fmla="*/ 92 h 256"/>
                <a:gd name="T6" fmla="*/ 162 w 648"/>
                <a:gd name="T7" fmla="*/ 192 h 256"/>
                <a:gd name="T8" fmla="*/ 300 w 648"/>
                <a:gd name="T9" fmla="*/ 238 h 256"/>
                <a:gd name="T10" fmla="*/ 484 w 648"/>
                <a:gd name="T11" fmla="*/ 246 h 256"/>
                <a:gd name="T12" fmla="*/ 646 w 648"/>
                <a:gd name="T13" fmla="*/ 184 h 256"/>
                <a:gd name="T14" fmla="*/ 615 w 648"/>
                <a:gd name="T15" fmla="*/ 153 h 256"/>
                <a:gd name="T16" fmla="*/ 546 w 648"/>
                <a:gd name="T17" fmla="*/ 84 h 25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48"/>
                <a:gd name="T28" fmla="*/ 0 h 256"/>
                <a:gd name="T29" fmla="*/ 648 w 648"/>
                <a:gd name="T30" fmla="*/ 256 h 25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48" h="256">
                  <a:moveTo>
                    <a:pt x="208" y="0"/>
                  </a:moveTo>
                  <a:cubicBezTo>
                    <a:pt x="154" y="2"/>
                    <a:pt x="100" y="0"/>
                    <a:pt x="47" y="7"/>
                  </a:cubicBezTo>
                  <a:cubicBezTo>
                    <a:pt x="15" y="11"/>
                    <a:pt x="0" y="92"/>
                    <a:pt x="0" y="92"/>
                  </a:cubicBezTo>
                  <a:cubicBezTo>
                    <a:pt x="19" y="199"/>
                    <a:pt x="72" y="170"/>
                    <a:pt x="162" y="192"/>
                  </a:cubicBezTo>
                  <a:cubicBezTo>
                    <a:pt x="208" y="203"/>
                    <a:pt x="252" y="234"/>
                    <a:pt x="300" y="238"/>
                  </a:cubicBezTo>
                  <a:cubicBezTo>
                    <a:pt x="361" y="243"/>
                    <a:pt x="423" y="243"/>
                    <a:pt x="484" y="246"/>
                  </a:cubicBezTo>
                  <a:cubicBezTo>
                    <a:pt x="648" y="235"/>
                    <a:pt x="569" y="256"/>
                    <a:pt x="646" y="184"/>
                  </a:cubicBezTo>
                  <a:cubicBezTo>
                    <a:pt x="642" y="180"/>
                    <a:pt x="617" y="158"/>
                    <a:pt x="615" y="153"/>
                  </a:cubicBezTo>
                  <a:cubicBezTo>
                    <a:pt x="596" y="116"/>
                    <a:pt x="599" y="84"/>
                    <a:pt x="546" y="84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34" name="Freeform 52"/>
            <p:cNvSpPr>
              <a:spLocks/>
            </p:cNvSpPr>
            <p:nvPr>
              <p:custDataLst>
                <p:tags r:id="rId22"/>
              </p:custDataLst>
            </p:nvPr>
          </p:nvSpPr>
          <p:spPr bwMode="auto">
            <a:xfrm>
              <a:off x="3254" y="1051"/>
              <a:ext cx="442" cy="192"/>
            </a:xfrm>
            <a:custGeom>
              <a:avLst/>
              <a:gdLst>
                <a:gd name="T0" fmla="*/ 88 w 442"/>
                <a:gd name="T1" fmla="*/ 138 h 192"/>
                <a:gd name="T2" fmla="*/ 34 w 442"/>
                <a:gd name="T3" fmla="*/ 92 h 192"/>
                <a:gd name="T4" fmla="*/ 57 w 442"/>
                <a:gd name="T5" fmla="*/ 0 h 192"/>
                <a:gd name="T6" fmla="*/ 234 w 442"/>
                <a:gd name="T7" fmla="*/ 15 h 192"/>
                <a:gd name="T8" fmla="*/ 372 w 442"/>
                <a:gd name="T9" fmla="*/ 61 h 192"/>
                <a:gd name="T10" fmla="*/ 441 w 442"/>
                <a:gd name="T11" fmla="*/ 92 h 192"/>
                <a:gd name="T12" fmla="*/ 434 w 442"/>
                <a:gd name="T13" fmla="*/ 122 h 192"/>
                <a:gd name="T14" fmla="*/ 280 w 442"/>
                <a:gd name="T15" fmla="*/ 161 h 192"/>
                <a:gd name="T16" fmla="*/ 257 w 442"/>
                <a:gd name="T17" fmla="*/ 169 h 192"/>
                <a:gd name="T18" fmla="*/ 226 w 442"/>
                <a:gd name="T19" fmla="*/ 184 h 192"/>
                <a:gd name="T20" fmla="*/ 196 w 442"/>
                <a:gd name="T21" fmla="*/ 192 h 19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42"/>
                <a:gd name="T34" fmla="*/ 0 h 192"/>
                <a:gd name="T35" fmla="*/ 442 w 442"/>
                <a:gd name="T36" fmla="*/ 192 h 19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42" h="192">
                  <a:moveTo>
                    <a:pt x="88" y="138"/>
                  </a:moveTo>
                  <a:cubicBezTo>
                    <a:pt x="71" y="119"/>
                    <a:pt x="55" y="106"/>
                    <a:pt x="34" y="92"/>
                  </a:cubicBezTo>
                  <a:cubicBezTo>
                    <a:pt x="22" y="52"/>
                    <a:pt x="0" y="17"/>
                    <a:pt x="57" y="0"/>
                  </a:cubicBezTo>
                  <a:cubicBezTo>
                    <a:pt x="75" y="1"/>
                    <a:pt x="202" y="8"/>
                    <a:pt x="234" y="15"/>
                  </a:cubicBezTo>
                  <a:cubicBezTo>
                    <a:pt x="275" y="24"/>
                    <a:pt x="331" y="47"/>
                    <a:pt x="372" y="61"/>
                  </a:cubicBezTo>
                  <a:cubicBezTo>
                    <a:pt x="394" y="81"/>
                    <a:pt x="412" y="84"/>
                    <a:pt x="441" y="92"/>
                  </a:cubicBezTo>
                  <a:cubicBezTo>
                    <a:pt x="439" y="102"/>
                    <a:pt x="442" y="115"/>
                    <a:pt x="434" y="122"/>
                  </a:cubicBezTo>
                  <a:cubicBezTo>
                    <a:pt x="411" y="142"/>
                    <a:pt x="306" y="158"/>
                    <a:pt x="280" y="161"/>
                  </a:cubicBezTo>
                  <a:cubicBezTo>
                    <a:pt x="272" y="164"/>
                    <a:pt x="264" y="166"/>
                    <a:pt x="257" y="169"/>
                  </a:cubicBezTo>
                  <a:cubicBezTo>
                    <a:pt x="246" y="173"/>
                    <a:pt x="237" y="180"/>
                    <a:pt x="226" y="184"/>
                  </a:cubicBezTo>
                  <a:cubicBezTo>
                    <a:pt x="216" y="188"/>
                    <a:pt x="196" y="192"/>
                    <a:pt x="196" y="192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35" name="Freeform 53"/>
            <p:cNvSpPr>
              <a:spLocks/>
            </p:cNvSpPr>
            <p:nvPr>
              <p:custDataLst>
                <p:tags r:id="rId23"/>
              </p:custDataLst>
            </p:nvPr>
          </p:nvSpPr>
          <p:spPr bwMode="auto">
            <a:xfrm>
              <a:off x="3025" y="1802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36" name="Freeform 54"/>
            <p:cNvSpPr>
              <a:spLocks/>
            </p:cNvSpPr>
            <p:nvPr>
              <p:custDataLst>
                <p:tags r:id="rId24"/>
              </p:custDataLst>
            </p:nvPr>
          </p:nvSpPr>
          <p:spPr bwMode="auto">
            <a:xfrm flipH="1">
              <a:off x="3456" y="1813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8" name="Text Box 6"/>
          <p:cNvSpPr txBox="1"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990600" y="6172200"/>
            <a:ext cx="7443147" cy="46196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dirty="0" smtClean="0">
                <a:latin typeface="Cambria" pitchFamily="18" charset="0"/>
              </a:rPr>
              <a:t>Next week     </a:t>
            </a:r>
            <a:r>
              <a:rPr lang="en-US" b="1" dirty="0" smtClean="0">
                <a:latin typeface="Cambria" pitchFamily="18" charset="0"/>
              </a:rPr>
              <a:t>CS5, </a:t>
            </a:r>
            <a:r>
              <a:rPr lang="en-US" b="1" i="1" dirty="0" smtClean="0">
                <a:latin typeface="Cambria" pitchFamily="18" charset="0"/>
              </a:rPr>
              <a:t>the gathering</a:t>
            </a:r>
            <a:r>
              <a:rPr lang="en-US" i="1" dirty="0" smtClean="0">
                <a:latin typeface="Cambria" pitchFamily="18" charset="0"/>
              </a:rPr>
              <a:t>        (+black   +42)</a:t>
            </a:r>
            <a:endParaRPr lang="en-US" i="1" dirty="0">
              <a:latin typeface="Cambria" pitchFamily="18" charset="0"/>
            </a:endParaRPr>
          </a:p>
        </p:txBody>
      </p:sp>
      <p:sp>
        <p:nvSpPr>
          <p:cNvPr id="39" name="Rectangle 34"/>
          <p:cNvSpPr>
            <a:spLocks noChangeArrowheads="1"/>
          </p:cNvSpPr>
          <p:nvPr/>
        </p:nvSpPr>
        <p:spPr bwMode="auto">
          <a:xfrm>
            <a:off x="7371645" y="2286000"/>
            <a:ext cx="942887" cy="230832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/>
          <a:p>
            <a:r>
              <a:rPr lang="en-US" sz="900" dirty="0" smtClean="0">
                <a:latin typeface="Calibri" pitchFamily="34" charset="0"/>
              </a:rPr>
              <a:t>428 words left…</a:t>
            </a:r>
            <a:endParaRPr lang="en-US" sz="900" dirty="0"/>
          </a:p>
        </p:txBody>
      </p:sp>
      <p:sp>
        <p:nvSpPr>
          <p:cNvPr id="40" name="Rectangle 34"/>
          <p:cNvSpPr>
            <a:spLocks noChangeArrowheads="1"/>
          </p:cNvSpPr>
          <p:nvPr/>
        </p:nvSpPr>
        <p:spPr bwMode="auto">
          <a:xfrm>
            <a:off x="5754294" y="2286000"/>
            <a:ext cx="962123" cy="230832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/>
          <a:p>
            <a:r>
              <a:rPr lang="en-US" sz="900" dirty="0" smtClean="0">
                <a:latin typeface="Calibri" pitchFamily="34" charset="0"/>
              </a:rPr>
              <a:t>432 words left…</a:t>
            </a:r>
            <a:endParaRPr lang="en-US" sz="9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ounded Rectangle 33"/>
          <p:cNvSpPr/>
          <p:nvPr/>
        </p:nvSpPr>
        <p:spPr bwMode="auto">
          <a:xfrm>
            <a:off x="438150" y="4387850"/>
            <a:ext cx="8458200" cy="172720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spAutoFit/>
          </a:bodyPr>
          <a:lstStyle/>
          <a:p>
            <a:pPr>
              <a:defRPr/>
            </a:pPr>
            <a:endParaRPr lang="en-US">
              <a:latin typeface="Times" pitchFamily="1" charset="0"/>
              <a:ea typeface="ＭＳ Ｐゴシック" pitchFamily="1" charset="-128"/>
            </a:endParaRPr>
          </a:p>
        </p:txBody>
      </p:sp>
      <p:sp>
        <p:nvSpPr>
          <p:cNvPr id="10243" name="Rounded Rectangle 34"/>
          <p:cNvSpPr>
            <a:spLocks noChangeArrowheads="1"/>
          </p:cNvSpPr>
          <p:nvPr/>
        </p:nvSpPr>
        <p:spPr bwMode="auto">
          <a:xfrm>
            <a:off x="6851650" y="5645150"/>
            <a:ext cx="1976438" cy="414338"/>
          </a:xfrm>
          <a:prstGeom prst="roundRect">
            <a:avLst>
              <a:gd name="adj" fmla="val 16667"/>
            </a:avLst>
          </a:prstGeom>
          <a:solidFill>
            <a:srgbClr val="FFCCFF"/>
          </a:solidFill>
          <a:ln>
            <a:noFill/>
          </a:ln>
          <a:extLst>
            <a:ext uri="{91240B29-F687-4F45-9708-019B960494DF}">
              <a14:hiddenLine xmlns:a14="http://schemas.microsoft.com/office/drawing/2010/main" w="1905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0244" name="TextBox 33"/>
          <p:cNvSpPr txBox="1">
            <a:spLocks noChangeArrowheads="1"/>
          </p:cNvSpPr>
          <p:nvPr/>
        </p:nvSpPr>
        <p:spPr bwMode="auto">
          <a:xfrm rot="-947775">
            <a:off x="8286750" y="6069013"/>
            <a:ext cx="669925" cy="307975"/>
          </a:xfrm>
          <a:prstGeom prst="rect">
            <a:avLst/>
          </a:prstGeom>
          <a:solidFill>
            <a:srgbClr val="FF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r>
              <a:rPr lang="en-US" sz="1400" dirty="0">
                <a:latin typeface="Cambria" pitchFamily="18" charset="0"/>
              </a:rPr>
              <a:t>Aha!</a:t>
            </a:r>
          </a:p>
        </p:txBody>
      </p:sp>
      <p:sp>
        <p:nvSpPr>
          <p:cNvPr id="10245" name="TextBox 19"/>
          <p:cNvSpPr txBox="1">
            <a:spLocks noChangeArrowheads="1"/>
          </p:cNvSpPr>
          <p:nvPr/>
        </p:nvSpPr>
        <p:spPr bwMode="auto">
          <a:xfrm>
            <a:off x="3124200" y="762000"/>
            <a:ext cx="4648200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r>
              <a:rPr lang="en-US" sz="2100" b="1">
                <a:latin typeface="Courier New" pitchFamily="49" charset="0"/>
                <a:cs typeface="Courier New" pitchFamily="49" charset="0"/>
              </a:rPr>
              <a:t>btn(</a:t>
            </a:r>
            <a:r>
              <a:rPr lang="en-US" sz="2100" b="1">
                <a:solidFill>
                  <a:srgbClr val="13801C"/>
                </a:solidFill>
                <a:latin typeface="Courier New" pitchFamily="49" charset="0"/>
                <a:cs typeface="Courier New" pitchFamily="49" charset="0"/>
              </a:rPr>
              <a:t>'101010'</a:t>
            </a:r>
            <a:r>
              <a:rPr lang="en-US" sz="2100" b="1">
                <a:latin typeface="Courier New" pitchFamily="49" charset="0"/>
                <a:cs typeface="Courier New" pitchFamily="49" charset="0"/>
              </a:rPr>
              <a:t>)</a:t>
            </a:r>
            <a:endParaRPr lang="en-US" sz="2100" b="1">
              <a:solidFill>
                <a:srgbClr val="C00000"/>
              </a:solidFill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10246" name="Text Box 27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457200" y="4419600"/>
            <a:ext cx="8451850" cy="163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 algn="l"/>
            <a:r>
              <a:rPr lang="en-US" sz="2000" b="1">
                <a:solidFill>
                  <a:srgbClr val="F99820"/>
                </a:solidFill>
                <a:latin typeface="Courier New" pitchFamily="49" charset="0"/>
              </a:rPr>
              <a:t>def</a:t>
            </a:r>
            <a:r>
              <a:rPr lang="en-US" sz="2000" b="1">
                <a:latin typeface="Courier New" pitchFamily="49" charset="0"/>
              </a:rPr>
              <a:t> binToNum( S ):</a:t>
            </a:r>
          </a:p>
          <a:p>
            <a:pPr algn="l"/>
            <a:r>
              <a:rPr lang="en-US" sz="2000" b="1">
                <a:latin typeface="Courier New" pitchFamily="49" charset="0"/>
              </a:rPr>
              <a:t>    </a:t>
            </a:r>
            <a:r>
              <a:rPr lang="en-US" sz="2000" b="1">
                <a:solidFill>
                  <a:srgbClr val="067B0E"/>
                </a:solidFill>
                <a:latin typeface="Courier New" pitchFamily="49" charset="0"/>
              </a:rPr>
              <a:t>""" converts a binary string to a decimal int    </a:t>
            </a:r>
          </a:p>
          <a:p>
            <a:pPr algn="l"/>
            <a:r>
              <a:rPr lang="en-US" sz="2000" b="1">
                <a:solidFill>
                  <a:srgbClr val="067B0E"/>
                </a:solidFill>
                <a:latin typeface="Courier New" pitchFamily="49" charset="0"/>
              </a:rPr>
              <a:t>    """</a:t>
            </a:r>
            <a:endParaRPr lang="en-US" sz="2000" b="1">
              <a:latin typeface="Courier New" pitchFamily="49" charset="0"/>
            </a:endParaRPr>
          </a:p>
          <a:p>
            <a:pPr algn="l"/>
            <a:r>
              <a:rPr lang="en-US" sz="2000" b="1">
                <a:latin typeface="Courier New" pitchFamily="49" charset="0"/>
              </a:rPr>
              <a:t>    </a:t>
            </a:r>
            <a:r>
              <a:rPr lang="en-US" sz="2000" b="1">
                <a:solidFill>
                  <a:srgbClr val="F99820"/>
                </a:solidFill>
                <a:latin typeface="Courier New" pitchFamily="49" charset="0"/>
              </a:rPr>
              <a:t>if</a:t>
            </a:r>
            <a:r>
              <a:rPr lang="en-US" sz="2000" b="1">
                <a:latin typeface="Courier New" pitchFamily="49" charset="0"/>
              </a:rPr>
              <a:t> S==</a:t>
            </a:r>
            <a:r>
              <a:rPr lang="en-US" sz="2000" b="1">
                <a:solidFill>
                  <a:srgbClr val="067B0E"/>
                </a:solidFill>
                <a:latin typeface="Courier New" pitchFamily="49" charset="0"/>
              </a:rPr>
              <a:t>''</a:t>
            </a:r>
            <a:r>
              <a:rPr lang="en-US" sz="2000" b="1">
                <a:latin typeface="Courier New" pitchFamily="49" charset="0"/>
              </a:rPr>
              <a:t>: </a:t>
            </a:r>
            <a:r>
              <a:rPr lang="en-US" sz="2000" b="1">
                <a:solidFill>
                  <a:srgbClr val="F99820"/>
                </a:solidFill>
                <a:latin typeface="Courier New" pitchFamily="49" charset="0"/>
              </a:rPr>
              <a:t>return</a:t>
            </a:r>
            <a:r>
              <a:rPr lang="en-US" sz="2000" b="1">
                <a:latin typeface="Courier New" pitchFamily="49" charset="0"/>
              </a:rPr>
              <a:t> 0</a:t>
            </a:r>
          </a:p>
          <a:p>
            <a:pPr algn="l"/>
            <a:r>
              <a:rPr lang="en-US" sz="2000" b="1">
                <a:latin typeface="Courier New" pitchFamily="49" charset="0"/>
              </a:rPr>
              <a:t>    </a:t>
            </a:r>
            <a:r>
              <a:rPr lang="en-US" sz="2000" b="1">
                <a:solidFill>
                  <a:srgbClr val="F99820"/>
                </a:solidFill>
                <a:latin typeface="Courier New" pitchFamily="49" charset="0"/>
              </a:rPr>
              <a:t>else</a:t>
            </a:r>
            <a:r>
              <a:rPr lang="en-US" sz="2000" b="1">
                <a:latin typeface="Courier New" pitchFamily="49" charset="0"/>
              </a:rPr>
              <a:t>:     </a:t>
            </a:r>
            <a:r>
              <a:rPr lang="en-US" sz="2000" b="1">
                <a:solidFill>
                  <a:srgbClr val="F99820"/>
                </a:solidFill>
                <a:latin typeface="Courier New" pitchFamily="49" charset="0"/>
              </a:rPr>
              <a:t>return</a:t>
            </a:r>
            <a:r>
              <a:rPr lang="en-US" sz="2000" b="1">
                <a:latin typeface="Courier New" pitchFamily="49" charset="0"/>
              </a:rPr>
              <a:t> 2*binToNum(S[:-1]) + int( S[-1] )</a:t>
            </a:r>
          </a:p>
        </p:txBody>
      </p:sp>
      <p:sp>
        <p:nvSpPr>
          <p:cNvPr id="10247" name="Line 37"/>
          <p:cNvSpPr>
            <a:spLocks noChangeShapeType="1"/>
          </p:cNvSpPr>
          <p:nvPr>
            <p:custDataLst>
              <p:tags r:id="rId2"/>
            </p:custDataLst>
          </p:nvPr>
        </p:nvSpPr>
        <p:spPr bwMode="auto">
          <a:xfrm flipV="1">
            <a:off x="7215188" y="6051550"/>
            <a:ext cx="0" cy="366713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0248" name="Text Box 38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6248400" y="6477000"/>
            <a:ext cx="2660650" cy="3079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>
                <a:latin typeface="Cambria" pitchFamily="18" charset="0"/>
              </a:rPr>
              <a:t>saves the need for another </a:t>
            </a:r>
            <a:r>
              <a:rPr lang="en-US" sz="1400" b="1">
                <a:latin typeface="Courier New" pitchFamily="49" charset="0"/>
              </a:rPr>
              <a:t>if</a:t>
            </a:r>
            <a:endParaRPr lang="en-US" sz="1400"/>
          </a:p>
        </p:txBody>
      </p:sp>
      <p:sp>
        <p:nvSpPr>
          <p:cNvPr id="10249" name="TextBox 10"/>
          <p:cNvSpPr txBox="1">
            <a:spLocks noChangeArrowheads="1"/>
          </p:cNvSpPr>
          <p:nvPr/>
        </p:nvSpPr>
        <p:spPr bwMode="auto">
          <a:xfrm>
            <a:off x="6705600" y="635000"/>
            <a:ext cx="2286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 algn="r"/>
            <a:r>
              <a:rPr lang="en-US" sz="3200" b="1">
                <a:solidFill>
                  <a:srgbClr val="13801C"/>
                </a:solidFill>
                <a:latin typeface="Courier New" pitchFamily="49" charset="0"/>
                <a:cs typeface="Courier New" pitchFamily="49" charset="0"/>
              </a:rPr>
              <a:t>'101010'</a:t>
            </a:r>
          </a:p>
        </p:txBody>
      </p:sp>
      <p:sp>
        <p:nvSpPr>
          <p:cNvPr id="10250" name="TextBox 11"/>
          <p:cNvSpPr txBox="1">
            <a:spLocks noChangeArrowheads="1"/>
          </p:cNvSpPr>
          <p:nvPr/>
        </p:nvSpPr>
        <p:spPr bwMode="auto">
          <a:xfrm>
            <a:off x="2971800" y="1193800"/>
            <a:ext cx="4648200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r>
              <a:rPr lang="en-US" sz="2100" b="1">
                <a:solidFill>
                  <a:srgbClr val="C00000"/>
                </a:solidFill>
                <a:latin typeface="Courier New" pitchFamily="49" charset="0"/>
                <a:cs typeface="Courier New" pitchFamily="49" charset="0"/>
              </a:rPr>
              <a:t>2</a:t>
            </a:r>
            <a:r>
              <a:rPr lang="en-US" sz="2100" b="1">
                <a:latin typeface="Courier New" pitchFamily="49" charset="0"/>
                <a:cs typeface="Courier New" pitchFamily="49" charset="0"/>
              </a:rPr>
              <a:t>*btn(</a:t>
            </a:r>
            <a:r>
              <a:rPr lang="en-US" sz="2100" b="1">
                <a:solidFill>
                  <a:srgbClr val="13801C"/>
                </a:solidFill>
                <a:latin typeface="Courier New" pitchFamily="49" charset="0"/>
                <a:cs typeface="Courier New" pitchFamily="49" charset="0"/>
              </a:rPr>
              <a:t>'10101'</a:t>
            </a:r>
            <a:r>
              <a:rPr lang="en-US" sz="2100" b="1">
                <a:latin typeface="Courier New" pitchFamily="49" charset="0"/>
                <a:cs typeface="Courier New" pitchFamily="49" charset="0"/>
              </a:rPr>
              <a:t>) + </a:t>
            </a:r>
            <a:r>
              <a:rPr lang="en-US" sz="2100" b="1">
                <a:solidFill>
                  <a:srgbClr val="C00000"/>
                </a:solidFill>
                <a:latin typeface="Courier New" pitchFamily="49" charset="0"/>
                <a:cs typeface="Courier New" pitchFamily="49" charset="0"/>
              </a:rPr>
              <a:t>0</a:t>
            </a:r>
          </a:p>
        </p:txBody>
      </p:sp>
      <p:sp>
        <p:nvSpPr>
          <p:cNvPr id="10251" name="TextBox 12"/>
          <p:cNvSpPr txBox="1">
            <a:spLocks noChangeArrowheads="1"/>
          </p:cNvSpPr>
          <p:nvPr/>
        </p:nvSpPr>
        <p:spPr bwMode="auto">
          <a:xfrm>
            <a:off x="2514600" y="1625600"/>
            <a:ext cx="4648200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r>
              <a:rPr lang="en-US" sz="2100" b="1">
                <a:solidFill>
                  <a:srgbClr val="C00000"/>
                </a:solidFill>
                <a:latin typeface="Courier New" pitchFamily="49" charset="0"/>
                <a:cs typeface="Courier New" pitchFamily="49" charset="0"/>
              </a:rPr>
              <a:t>2</a:t>
            </a:r>
            <a:r>
              <a:rPr lang="en-US" sz="2100" b="1">
                <a:latin typeface="Courier New" pitchFamily="49" charset="0"/>
                <a:cs typeface="Courier New" pitchFamily="49" charset="0"/>
              </a:rPr>
              <a:t>*btn(</a:t>
            </a:r>
            <a:r>
              <a:rPr lang="en-US" sz="2100" b="1">
                <a:solidFill>
                  <a:srgbClr val="13801C"/>
                </a:solidFill>
                <a:latin typeface="Courier New" pitchFamily="49" charset="0"/>
                <a:cs typeface="Courier New" pitchFamily="49" charset="0"/>
              </a:rPr>
              <a:t>'1010'</a:t>
            </a:r>
            <a:r>
              <a:rPr lang="en-US" sz="2100" b="1">
                <a:latin typeface="Courier New" pitchFamily="49" charset="0"/>
                <a:cs typeface="Courier New" pitchFamily="49" charset="0"/>
              </a:rPr>
              <a:t>) + </a:t>
            </a:r>
            <a:r>
              <a:rPr lang="en-US" sz="2100" b="1">
                <a:solidFill>
                  <a:srgbClr val="C00000"/>
                </a:solidFill>
                <a:latin typeface="Courier New" pitchFamily="49" charset="0"/>
                <a:cs typeface="Courier New" pitchFamily="49" charset="0"/>
              </a:rPr>
              <a:t>1</a:t>
            </a:r>
          </a:p>
        </p:txBody>
      </p:sp>
      <p:sp>
        <p:nvSpPr>
          <p:cNvPr id="10252" name="TextBox 13"/>
          <p:cNvSpPr txBox="1">
            <a:spLocks noChangeArrowheads="1"/>
          </p:cNvSpPr>
          <p:nvPr/>
        </p:nvSpPr>
        <p:spPr bwMode="auto">
          <a:xfrm>
            <a:off x="2057400" y="2057400"/>
            <a:ext cx="4648200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r>
              <a:rPr lang="en-US" sz="2100" b="1">
                <a:solidFill>
                  <a:srgbClr val="C00000"/>
                </a:solidFill>
                <a:latin typeface="Courier New" pitchFamily="49" charset="0"/>
                <a:cs typeface="Courier New" pitchFamily="49" charset="0"/>
              </a:rPr>
              <a:t>2</a:t>
            </a:r>
            <a:r>
              <a:rPr lang="en-US" sz="2100" b="1">
                <a:latin typeface="Courier New" pitchFamily="49" charset="0"/>
                <a:cs typeface="Courier New" pitchFamily="49" charset="0"/>
              </a:rPr>
              <a:t>*btn(</a:t>
            </a:r>
            <a:r>
              <a:rPr lang="en-US" sz="2100" b="1">
                <a:solidFill>
                  <a:srgbClr val="13801C"/>
                </a:solidFill>
                <a:latin typeface="Courier New" pitchFamily="49" charset="0"/>
                <a:cs typeface="Courier New" pitchFamily="49" charset="0"/>
              </a:rPr>
              <a:t>'101'</a:t>
            </a:r>
            <a:r>
              <a:rPr lang="en-US" sz="2100" b="1">
                <a:latin typeface="Courier New" pitchFamily="49" charset="0"/>
                <a:cs typeface="Courier New" pitchFamily="49" charset="0"/>
              </a:rPr>
              <a:t>) + </a:t>
            </a:r>
            <a:r>
              <a:rPr lang="en-US" sz="2100" b="1">
                <a:solidFill>
                  <a:srgbClr val="C00000"/>
                </a:solidFill>
                <a:latin typeface="Courier New" pitchFamily="49" charset="0"/>
                <a:cs typeface="Courier New" pitchFamily="49" charset="0"/>
              </a:rPr>
              <a:t>0</a:t>
            </a:r>
          </a:p>
        </p:txBody>
      </p:sp>
      <p:sp>
        <p:nvSpPr>
          <p:cNvPr id="10253" name="TextBox 14"/>
          <p:cNvSpPr txBox="1">
            <a:spLocks noChangeArrowheads="1"/>
          </p:cNvSpPr>
          <p:nvPr/>
        </p:nvSpPr>
        <p:spPr bwMode="auto">
          <a:xfrm>
            <a:off x="1600200" y="2489200"/>
            <a:ext cx="4648200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r>
              <a:rPr lang="en-US" sz="2100" b="1">
                <a:solidFill>
                  <a:srgbClr val="C00000"/>
                </a:solidFill>
                <a:latin typeface="Courier New" pitchFamily="49" charset="0"/>
                <a:cs typeface="Courier New" pitchFamily="49" charset="0"/>
              </a:rPr>
              <a:t>2</a:t>
            </a:r>
            <a:r>
              <a:rPr lang="en-US" sz="2100" b="1">
                <a:latin typeface="Courier New" pitchFamily="49" charset="0"/>
                <a:cs typeface="Courier New" pitchFamily="49" charset="0"/>
              </a:rPr>
              <a:t>*btn(</a:t>
            </a:r>
            <a:r>
              <a:rPr lang="en-US" sz="2100" b="1">
                <a:solidFill>
                  <a:srgbClr val="13801C"/>
                </a:solidFill>
                <a:latin typeface="Courier New" pitchFamily="49" charset="0"/>
                <a:cs typeface="Courier New" pitchFamily="49" charset="0"/>
              </a:rPr>
              <a:t>'10'</a:t>
            </a:r>
            <a:r>
              <a:rPr lang="en-US" sz="2100" b="1">
                <a:latin typeface="Courier New" pitchFamily="49" charset="0"/>
                <a:cs typeface="Courier New" pitchFamily="49" charset="0"/>
              </a:rPr>
              <a:t>) + </a:t>
            </a:r>
            <a:r>
              <a:rPr lang="en-US" sz="2100" b="1">
                <a:solidFill>
                  <a:srgbClr val="C00000"/>
                </a:solidFill>
                <a:latin typeface="Courier New" pitchFamily="49" charset="0"/>
                <a:cs typeface="Courier New" pitchFamily="49" charset="0"/>
              </a:rPr>
              <a:t>1</a:t>
            </a:r>
          </a:p>
        </p:txBody>
      </p:sp>
      <p:sp>
        <p:nvSpPr>
          <p:cNvPr id="10254" name="TextBox 15"/>
          <p:cNvSpPr txBox="1">
            <a:spLocks noChangeArrowheads="1"/>
          </p:cNvSpPr>
          <p:nvPr/>
        </p:nvSpPr>
        <p:spPr bwMode="auto">
          <a:xfrm>
            <a:off x="1143000" y="2921000"/>
            <a:ext cx="4648200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r>
              <a:rPr lang="en-US" sz="2100" b="1">
                <a:solidFill>
                  <a:srgbClr val="C00000"/>
                </a:solidFill>
                <a:latin typeface="Courier New" pitchFamily="49" charset="0"/>
                <a:cs typeface="Courier New" pitchFamily="49" charset="0"/>
              </a:rPr>
              <a:t>2</a:t>
            </a:r>
            <a:r>
              <a:rPr lang="en-US" sz="2100" b="1">
                <a:latin typeface="Courier New" pitchFamily="49" charset="0"/>
                <a:cs typeface="Courier New" pitchFamily="49" charset="0"/>
              </a:rPr>
              <a:t>*btn(</a:t>
            </a:r>
            <a:r>
              <a:rPr lang="en-US" sz="2100" b="1">
                <a:solidFill>
                  <a:srgbClr val="13801C"/>
                </a:solidFill>
                <a:latin typeface="Courier New" pitchFamily="49" charset="0"/>
                <a:cs typeface="Courier New" pitchFamily="49" charset="0"/>
              </a:rPr>
              <a:t>'1'</a:t>
            </a:r>
            <a:r>
              <a:rPr lang="en-US" sz="2100" b="1">
                <a:latin typeface="Courier New" pitchFamily="49" charset="0"/>
                <a:cs typeface="Courier New" pitchFamily="49" charset="0"/>
              </a:rPr>
              <a:t>) + </a:t>
            </a:r>
            <a:r>
              <a:rPr lang="en-US" sz="2100" b="1">
                <a:solidFill>
                  <a:srgbClr val="C00000"/>
                </a:solidFill>
                <a:latin typeface="Courier New" pitchFamily="49" charset="0"/>
                <a:cs typeface="Courier New" pitchFamily="49" charset="0"/>
              </a:rPr>
              <a:t>0</a:t>
            </a:r>
          </a:p>
        </p:txBody>
      </p:sp>
      <p:sp>
        <p:nvSpPr>
          <p:cNvPr id="10255" name="TextBox 16"/>
          <p:cNvSpPr txBox="1">
            <a:spLocks noChangeArrowheads="1"/>
          </p:cNvSpPr>
          <p:nvPr/>
        </p:nvSpPr>
        <p:spPr bwMode="auto">
          <a:xfrm>
            <a:off x="685800" y="3352800"/>
            <a:ext cx="4648200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r>
              <a:rPr lang="en-US" sz="2100" b="1">
                <a:solidFill>
                  <a:srgbClr val="C00000"/>
                </a:solidFill>
                <a:latin typeface="Courier New" pitchFamily="49" charset="0"/>
                <a:cs typeface="Courier New" pitchFamily="49" charset="0"/>
              </a:rPr>
              <a:t>2</a:t>
            </a:r>
            <a:r>
              <a:rPr lang="en-US" sz="2100" b="1">
                <a:latin typeface="Courier New" pitchFamily="49" charset="0"/>
                <a:cs typeface="Courier New" pitchFamily="49" charset="0"/>
              </a:rPr>
              <a:t>*btn(</a:t>
            </a:r>
            <a:r>
              <a:rPr lang="en-US" sz="2100" b="1">
                <a:solidFill>
                  <a:srgbClr val="13801C"/>
                </a:solidFill>
                <a:latin typeface="Courier New" pitchFamily="49" charset="0"/>
                <a:cs typeface="Courier New" pitchFamily="49" charset="0"/>
              </a:rPr>
              <a:t>''</a:t>
            </a:r>
            <a:r>
              <a:rPr lang="en-US" sz="2100" b="1">
                <a:latin typeface="Courier New" pitchFamily="49" charset="0"/>
                <a:cs typeface="Courier New" pitchFamily="49" charset="0"/>
              </a:rPr>
              <a:t>) + </a:t>
            </a:r>
            <a:r>
              <a:rPr lang="en-US" sz="2100" b="1">
                <a:solidFill>
                  <a:srgbClr val="C00000"/>
                </a:solidFill>
                <a:latin typeface="Courier New" pitchFamily="49" charset="0"/>
                <a:cs typeface="Courier New" pitchFamily="49" charset="0"/>
              </a:rPr>
              <a:t>1</a:t>
            </a:r>
          </a:p>
        </p:txBody>
      </p:sp>
      <p:sp>
        <p:nvSpPr>
          <p:cNvPr id="10256" name="TextBox 17"/>
          <p:cNvSpPr txBox="1">
            <a:spLocks noChangeArrowheads="1"/>
          </p:cNvSpPr>
          <p:nvPr/>
        </p:nvSpPr>
        <p:spPr bwMode="auto">
          <a:xfrm>
            <a:off x="2438400" y="3784600"/>
            <a:ext cx="838200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r>
              <a:rPr lang="en-US" sz="2100" b="1">
                <a:solidFill>
                  <a:srgbClr val="C00000"/>
                </a:solidFill>
                <a:latin typeface="Courier New" pitchFamily="49" charset="0"/>
                <a:cs typeface="Courier New" pitchFamily="49" charset="0"/>
              </a:rPr>
              <a:t>0</a:t>
            </a:r>
          </a:p>
        </p:txBody>
      </p:sp>
      <p:sp>
        <p:nvSpPr>
          <p:cNvPr id="10257" name="Right Brace 18"/>
          <p:cNvSpPr>
            <a:spLocks/>
          </p:cNvSpPr>
          <p:nvPr/>
        </p:nvSpPr>
        <p:spPr bwMode="auto">
          <a:xfrm rot="-5400000">
            <a:off x="5210175" y="-104775"/>
            <a:ext cx="152400" cy="2495550"/>
          </a:xfrm>
          <a:prstGeom prst="rightBrace">
            <a:avLst>
              <a:gd name="adj1" fmla="val 44576"/>
              <a:gd name="adj2" fmla="val 50000"/>
            </a:avLst>
          </a:prstGeom>
          <a:noFill/>
          <a:ln w="1270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0258" name="Text Box 22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228600" y="157163"/>
            <a:ext cx="4038600" cy="1138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3600">
                <a:latin typeface="Cambria" pitchFamily="18" charset="0"/>
              </a:rPr>
              <a:t>Lab Debriefing  &amp;  </a:t>
            </a:r>
            <a:r>
              <a:rPr lang="en-US" sz="3200" b="1">
                <a:latin typeface="Courier New" pitchFamily="49" charset="0"/>
              </a:rPr>
              <a:t>hw4pr2.py</a:t>
            </a:r>
            <a:endParaRPr lang="en-US" sz="3600" b="1">
              <a:latin typeface="Courier New" pitchFamily="49" charset="0"/>
            </a:endParaRPr>
          </a:p>
        </p:txBody>
      </p:sp>
      <p:sp>
        <p:nvSpPr>
          <p:cNvPr id="10259" name="Right Brace 21"/>
          <p:cNvSpPr>
            <a:spLocks/>
          </p:cNvSpPr>
          <p:nvPr/>
        </p:nvSpPr>
        <p:spPr bwMode="auto">
          <a:xfrm rot="-5400000">
            <a:off x="4800600" y="352425"/>
            <a:ext cx="152400" cy="2495550"/>
          </a:xfrm>
          <a:prstGeom prst="rightBrace">
            <a:avLst>
              <a:gd name="adj1" fmla="val 44576"/>
              <a:gd name="adj2" fmla="val 50000"/>
            </a:avLst>
          </a:prstGeom>
          <a:noFill/>
          <a:ln w="1270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0260" name="Right Brace 22"/>
          <p:cNvSpPr>
            <a:spLocks/>
          </p:cNvSpPr>
          <p:nvPr/>
        </p:nvSpPr>
        <p:spPr bwMode="auto">
          <a:xfrm rot="-5400000">
            <a:off x="4310857" y="765969"/>
            <a:ext cx="152400" cy="2497137"/>
          </a:xfrm>
          <a:prstGeom prst="rightBrace">
            <a:avLst>
              <a:gd name="adj1" fmla="val 44605"/>
              <a:gd name="adj2" fmla="val 50000"/>
            </a:avLst>
          </a:prstGeom>
          <a:noFill/>
          <a:ln w="1270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0261" name="Right Brace 23"/>
          <p:cNvSpPr>
            <a:spLocks/>
          </p:cNvSpPr>
          <p:nvPr/>
        </p:nvSpPr>
        <p:spPr bwMode="auto">
          <a:xfrm rot="-5400000">
            <a:off x="3824288" y="1433513"/>
            <a:ext cx="152400" cy="2038350"/>
          </a:xfrm>
          <a:prstGeom prst="rightBrace">
            <a:avLst>
              <a:gd name="adj1" fmla="val 44583"/>
              <a:gd name="adj2" fmla="val 50000"/>
            </a:avLst>
          </a:prstGeom>
          <a:noFill/>
          <a:ln w="1270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0262" name="Right Brace 24"/>
          <p:cNvSpPr>
            <a:spLocks/>
          </p:cNvSpPr>
          <p:nvPr/>
        </p:nvSpPr>
        <p:spPr bwMode="auto">
          <a:xfrm rot="-5400000">
            <a:off x="3403600" y="1876425"/>
            <a:ext cx="152400" cy="2038350"/>
          </a:xfrm>
          <a:prstGeom prst="rightBrace">
            <a:avLst>
              <a:gd name="adj1" fmla="val 44583"/>
              <a:gd name="adj2" fmla="val 50000"/>
            </a:avLst>
          </a:prstGeom>
          <a:noFill/>
          <a:ln w="1270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0263" name="Right Brace 25"/>
          <p:cNvSpPr>
            <a:spLocks/>
          </p:cNvSpPr>
          <p:nvPr/>
        </p:nvSpPr>
        <p:spPr bwMode="auto">
          <a:xfrm rot="-5400000">
            <a:off x="2928144" y="2304256"/>
            <a:ext cx="152400" cy="2039938"/>
          </a:xfrm>
          <a:prstGeom prst="rightBrace">
            <a:avLst>
              <a:gd name="adj1" fmla="val 44618"/>
              <a:gd name="adj2" fmla="val 50000"/>
            </a:avLst>
          </a:prstGeom>
          <a:noFill/>
          <a:ln w="1270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0264" name="Right Brace 26"/>
          <p:cNvSpPr>
            <a:spLocks/>
          </p:cNvSpPr>
          <p:nvPr/>
        </p:nvSpPr>
        <p:spPr bwMode="auto">
          <a:xfrm rot="-5400000">
            <a:off x="2761457" y="3447256"/>
            <a:ext cx="152400" cy="668337"/>
          </a:xfrm>
          <a:prstGeom prst="rightBrace">
            <a:avLst>
              <a:gd name="adj1" fmla="val 44646"/>
              <a:gd name="adj2" fmla="val 50000"/>
            </a:avLst>
          </a:prstGeom>
          <a:noFill/>
          <a:ln w="1270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0265" name="Rectangle 27"/>
          <p:cNvSpPr>
            <a:spLocks noChangeArrowheads="1"/>
          </p:cNvSpPr>
          <p:nvPr/>
        </p:nvSpPr>
        <p:spPr bwMode="auto">
          <a:xfrm>
            <a:off x="7583488" y="1828800"/>
            <a:ext cx="7366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r"/>
            <a:r>
              <a:rPr lang="en-US" b="1">
                <a:solidFill>
                  <a:srgbClr val="C00000"/>
                </a:solidFill>
                <a:latin typeface="Courier New" pitchFamily="49" charset="0"/>
                <a:cs typeface="Courier New" pitchFamily="49" charset="0"/>
              </a:rPr>
              <a:t>2*1</a:t>
            </a:r>
            <a:endParaRPr lang="en-US"/>
          </a:p>
        </p:txBody>
      </p:sp>
      <p:sp>
        <p:nvSpPr>
          <p:cNvPr id="10266" name="Rectangle 28"/>
          <p:cNvSpPr>
            <a:spLocks noChangeArrowheads="1"/>
          </p:cNvSpPr>
          <p:nvPr/>
        </p:nvSpPr>
        <p:spPr bwMode="auto">
          <a:xfrm>
            <a:off x="6845300" y="2286000"/>
            <a:ext cx="14747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r"/>
            <a:r>
              <a:rPr lang="en-US" b="1">
                <a:solidFill>
                  <a:srgbClr val="C00000"/>
                </a:solidFill>
                <a:latin typeface="Courier New" pitchFamily="49" charset="0"/>
                <a:cs typeface="Courier New" pitchFamily="49" charset="0"/>
              </a:rPr>
              <a:t>2*2*2*1</a:t>
            </a:r>
            <a:endParaRPr lang="en-US"/>
          </a:p>
        </p:txBody>
      </p:sp>
      <p:sp>
        <p:nvSpPr>
          <p:cNvPr id="10267" name="Rectangle 29"/>
          <p:cNvSpPr>
            <a:spLocks noChangeArrowheads="1"/>
          </p:cNvSpPr>
          <p:nvPr/>
        </p:nvSpPr>
        <p:spPr bwMode="auto">
          <a:xfrm>
            <a:off x="6108700" y="2738438"/>
            <a:ext cx="22113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r"/>
            <a:r>
              <a:rPr lang="en-US" b="1">
                <a:solidFill>
                  <a:srgbClr val="C00000"/>
                </a:solidFill>
                <a:latin typeface="Courier New" pitchFamily="49" charset="0"/>
                <a:cs typeface="Courier New" pitchFamily="49" charset="0"/>
              </a:rPr>
              <a:t>2*2*2*2*2*1</a:t>
            </a:r>
            <a:endParaRPr lang="en-US"/>
          </a:p>
        </p:txBody>
      </p:sp>
      <p:cxnSp>
        <p:nvCxnSpPr>
          <p:cNvPr id="10268" name="Straight Arrow Connector 31"/>
          <p:cNvCxnSpPr>
            <a:cxnSpLocks noChangeShapeType="1"/>
            <a:endCxn id="10265" idx="1"/>
          </p:cNvCxnSpPr>
          <p:nvPr/>
        </p:nvCxnSpPr>
        <p:spPr bwMode="auto">
          <a:xfrm>
            <a:off x="6324600" y="1828800"/>
            <a:ext cx="1252538" cy="203200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269" name="Straight Arrow Connector 32"/>
          <p:cNvCxnSpPr>
            <a:cxnSpLocks noChangeShapeType="1"/>
            <a:endCxn id="10266" idx="1"/>
          </p:cNvCxnSpPr>
          <p:nvPr/>
        </p:nvCxnSpPr>
        <p:spPr bwMode="auto">
          <a:xfrm flipV="1">
            <a:off x="5257800" y="2516188"/>
            <a:ext cx="1587500" cy="150812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270" name="Straight Arrow Connector 34"/>
          <p:cNvCxnSpPr>
            <a:cxnSpLocks noChangeShapeType="1"/>
            <a:endCxn id="10267" idx="1"/>
          </p:cNvCxnSpPr>
          <p:nvPr/>
        </p:nvCxnSpPr>
        <p:spPr bwMode="auto">
          <a:xfrm flipV="1">
            <a:off x="4191000" y="2970213"/>
            <a:ext cx="1917700" cy="533400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271" name="Straight Connector 37"/>
          <p:cNvCxnSpPr>
            <a:cxnSpLocks noChangeShapeType="1"/>
          </p:cNvCxnSpPr>
          <p:nvPr/>
        </p:nvCxnSpPr>
        <p:spPr bwMode="auto">
          <a:xfrm>
            <a:off x="6172200" y="3167063"/>
            <a:ext cx="2057400" cy="0"/>
          </a:xfrm>
          <a:prstGeom prst="line">
            <a:avLst/>
          </a:prstGeom>
          <a:noFill/>
          <a:ln w="19050" algn="ctr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0272" name="Rectangle 38"/>
          <p:cNvSpPr>
            <a:spLocks noChangeArrowheads="1"/>
          </p:cNvSpPr>
          <p:nvPr/>
        </p:nvSpPr>
        <p:spPr bwMode="auto">
          <a:xfrm>
            <a:off x="7613650" y="3228975"/>
            <a:ext cx="677863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r"/>
            <a:r>
              <a:rPr lang="en-US" sz="3200" b="1">
                <a:solidFill>
                  <a:srgbClr val="C00000"/>
                </a:solidFill>
                <a:latin typeface="Courier New" pitchFamily="49" charset="0"/>
                <a:cs typeface="Courier New" pitchFamily="49" charset="0"/>
              </a:rPr>
              <a:t>42</a:t>
            </a:r>
            <a:endParaRPr lang="en-US" sz="3200"/>
          </a:p>
        </p:txBody>
      </p:sp>
      <p:sp>
        <p:nvSpPr>
          <p:cNvPr id="10273" name="Rectangle 35"/>
          <p:cNvSpPr>
            <a:spLocks noChangeArrowheads="1"/>
          </p:cNvSpPr>
          <p:nvPr/>
        </p:nvSpPr>
        <p:spPr bwMode="auto">
          <a:xfrm>
            <a:off x="8099425" y="292100"/>
            <a:ext cx="44132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latin typeface="Cambria" pitchFamily="18" charset="0"/>
              </a:rPr>
              <a:t>in</a:t>
            </a:r>
            <a:endParaRPr lang="en-US"/>
          </a:p>
        </p:txBody>
      </p:sp>
      <p:sp>
        <p:nvSpPr>
          <p:cNvPr id="10274" name="Rectangle 36"/>
          <p:cNvSpPr>
            <a:spLocks noChangeArrowheads="1"/>
          </p:cNvSpPr>
          <p:nvPr/>
        </p:nvSpPr>
        <p:spPr bwMode="auto">
          <a:xfrm>
            <a:off x="7791450" y="3673475"/>
            <a:ext cx="6223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latin typeface="Cambria" pitchFamily="18" charset="0"/>
              </a:rPr>
              <a:t>out</a:t>
            </a:r>
            <a:endParaRPr lang="en-US"/>
          </a:p>
        </p:txBody>
      </p:sp>
      <p:sp>
        <p:nvSpPr>
          <p:cNvPr id="10275" name="Rectangle 1"/>
          <p:cNvSpPr>
            <a:spLocks noChangeArrowheads="1"/>
          </p:cNvSpPr>
          <p:nvPr/>
        </p:nvSpPr>
        <p:spPr bwMode="auto">
          <a:xfrm>
            <a:off x="130175" y="6478588"/>
            <a:ext cx="40465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1400">
                <a:latin typeface="Cambria" pitchFamily="18" charset="0"/>
              </a:rPr>
              <a:t>What if you wanted base-3 input?!   </a:t>
            </a:r>
            <a:r>
              <a:rPr lang="en-US" sz="1400" b="1" i="1">
                <a:latin typeface="Cambria" pitchFamily="18" charset="0"/>
              </a:rPr>
              <a:t>base-B input?</a:t>
            </a:r>
            <a:endParaRPr lang="en-US" sz="1400" b="1" i="1"/>
          </a:p>
        </p:txBody>
      </p:sp>
    </p:spTree>
    <p:extLst>
      <p:ext uri="{BB962C8B-B14F-4D97-AF65-F5344CB8AC3E}">
        <p14:creationId xmlns:p14="http://schemas.microsoft.com/office/powerpoint/2010/main" val="555190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138" name="Group 2"/>
          <p:cNvGrpSpPr>
            <a:grpSpLocks/>
          </p:cNvGrpSpPr>
          <p:nvPr>
            <p:custDataLst>
              <p:tags r:id="rId1"/>
            </p:custDataLst>
          </p:nvPr>
        </p:nvGrpSpPr>
        <p:grpSpPr bwMode="auto">
          <a:xfrm>
            <a:off x="423863" y="1012825"/>
            <a:ext cx="8166100" cy="180975"/>
            <a:chOff x="295" y="1311"/>
            <a:chExt cx="5177" cy="114"/>
          </a:xfrm>
        </p:grpSpPr>
        <p:sp>
          <p:nvSpPr>
            <p:cNvPr id="91162" name="Rectangle 3"/>
            <p:cNvSpPr>
              <a:spLocks noChangeArrowheads="1"/>
            </p:cNvSpPr>
            <p:nvPr>
              <p:custDataLst>
                <p:tags r:id="rId3"/>
              </p:custDataLst>
            </p:nvPr>
          </p:nvSpPr>
          <p:spPr bwMode="auto">
            <a:xfrm>
              <a:off x="295" y="1311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163" name="Rectangle 4"/>
            <p:cNvSpPr>
              <a:spLocks noChangeArrowheads="1"/>
            </p:cNvSpPr>
            <p:nvPr>
              <p:custDataLst>
                <p:tags r:id="rId4"/>
              </p:custDataLst>
            </p:nvPr>
          </p:nvSpPr>
          <p:spPr bwMode="auto">
            <a:xfrm>
              <a:off x="295" y="1377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91139" name="Text Box 5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974725" y="163513"/>
            <a:ext cx="7239000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200">
                <a:latin typeface="Times New Roman" pitchFamily="18" charset="0"/>
              </a:rPr>
              <a:t>More </a:t>
            </a:r>
            <a:r>
              <a:rPr lang="en-US" sz="4200" b="1" i="1">
                <a:latin typeface="Times New Roman" pitchFamily="18" charset="0"/>
              </a:rPr>
              <a:t>bits </a:t>
            </a:r>
            <a:r>
              <a:rPr lang="en-US" sz="4200">
                <a:latin typeface="Times New Roman" pitchFamily="18" charset="0"/>
              </a:rPr>
              <a:t>of Python</a:t>
            </a:r>
          </a:p>
        </p:txBody>
      </p:sp>
      <p:sp>
        <p:nvSpPr>
          <p:cNvPr id="91140" name="Rectangle 29"/>
          <p:cNvSpPr>
            <a:spLocks noChangeArrowheads="1"/>
          </p:cNvSpPr>
          <p:nvPr/>
        </p:nvSpPr>
        <p:spPr bwMode="auto">
          <a:xfrm>
            <a:off x="1838325" y="1400175"/>
            <a:ext cx="55276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/>
            <a:r>
              <a:rPr lang="en-US">
                <a:solidFill>
                  <a:srgbClr val="160CE3"/>
                </a:solidFill>
                <a:latin typeface="Times New Roman" pitchFamily="18" charset="0"/>
              </a:rPr>
              <a:t>Which results will Python produce here?</a:t>
            </a:r>
          </a:p>
        </p:txBody>
      </p:sp>
      <p:sp>
        <p:nvSpPr>
          <p:cNvPr id="91141" name="Text Box 33"/>
          <p:cNvSpPr txBox="1">
            <a:spLocks noChangeArrowheads="1"/>
          </p:cNvSpPr>
          <p:nvPr/>
        </p:nvSpPr>
        <p:spPr bwMode="auto">
          <a:xfrm>
            <a:off x="3549650" y="2316163"/>
            <a:ext cx="208915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200" b="1">
                <a:latin typeface="Courier New" pitchFamily="49" charset="0"/>
              </a:rPr>
              <a:t>5 &amp; 6</a:t>
            </a:r>
          </a:p>
        </p:txBody>
      </p:sp>
      <p:sp>
        <p:nvSpPr>
          <p:cNvPr id="91142" name="Text Box 34"/>
          <p:cNvSpPr txBox="1">
            <a:spLocks noChangeArrowheads="1"/>
          </p:cNvSpPr>
          <p:nvPr/>
        </p:nvSpPr>
        <p:spPr bwMode="auto">
          <a:xfrm>
            <a:off x="6530975" y="2273300"/>
            <a:ext cx="208915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200" b="1">
                <a:latin typeface="Courier New" pitchFamily="49" charset="0"/>
              </a:rPr>
              <a:t>5 | 6</a:t>
            </a:r>
          </a:p>
        </p:txBody>
      </p:sp>
      <p:sp>
        <p:nvSpPr>
          <p:cNvPr id="91143" name="Rectangle 38"/>
          <p:cNvSpPr>
            <a:spLocks noChangeArrowheads="1"/>
          </p:cNvSpPr>
          <p:nvPr/>
        </p:nvSpPr>
        <p:spPr bwMode="auto">
          <a:xfrm>
            <a:off x="3889375" y="2955925"/>
            <a:ext cx="450850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4200" b="1">
                <a:solidFill>
                  <a:srgbClr val="160CE3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endParaRPr lang="en-US" sz="4200">
              <a:solidFill>
                <a:srgbClr val="160CE3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1144" name="Rectangle 40"/>
          <p:cNvSpPr>
            <a:spLocks noChangeArrowheads="1"/>
          </p:cNvSpPr>
          <p:nvPr/>
        </p:nvSpPr>
        <p:spPr bwMode="auto">
          <a:xfrm>
            <a:off x="6858000" y="2970213"/>
            <a:ext cx="450850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4200" b="1">
                <a:solidFill>
                  <a:srgbClr val="160CE3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en-US" sz="4200">
              <a:solidFill>
                <a:srgbClr val="160CE3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1145" name="Rectangle 16"/>
          <p:cNvSpPr>
            <a:spLocks noChangeArrowheads="1"/>
          </p:cNvSpPr>
          <p:nvPr/>
        </p:nvSpPr>
        <p:spPr bwMode="auto">
          <a:xfrm>
            <a:off x="2579688" y="2770188"/>
            <a:ext cx="676275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6400" b="1">
                <a:latin typeface="Calibri" pitchFamily="34" charset="0"/>
              </a:rPr>
              <a:t>A</a:t>
            </a:r>
            <a:endParaRPr lang="en-US" sz="6400">
              <a:latin typeface="Calibri" pitchFamily="34" charset="0"/>
            </a:endParaRPr>
          </a:p>
        </p:txBody>
      </p:sp>
      <p:sp>
        <p:nvSpPr>
          <p:cNvPr id="91146" name="Rectangle 17"/>
          <p:cNvSpPr>
            <a:spLocks noChangeArrowheads="1"/>
          </p:cNvSpPr>
          <p:nvPr/>
        </p:nvSpPr>
        <p:spPr bwMode="auto">
          <a:xfrm>
            <a:off x="2598738" y="3522663"/>
            <a:ext cx="639762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6400" b="1">
                <a:latin typeface="Calibri" pitchFamily="34" charset="0"/>
              </a:rPr>
              <a:t>B</a:t>
            </a:r>
            <a:endParaRPr lang="en-US" sz="6400">
              <a:latin typeface="Calibri" pitchFamily="34" charset="0"/>
            </a:endParaRPr>
          </a:p>
        </p:txBody>
      </p:sp>
      <p:sp>
        <p:nvSpPr>
          <p:cNvPr id="91147" name="Rectangle 18"/>
          <p:cNvSpPr>
            <a:spLocks noChangeArrowheads="1"/>
          </p:cNvSpPr>
          <p:nvPr/>
        </p:nvSpPr>
        <p:spPr bwMode="auto">
          <a:xfrm>
            <a:off x="2611438" y="4273550"/>
            <a:ext cx="614362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6400" b="1">
                <a:latin typeface="Calibri" pitchFamily="34" charset="0"/>
              </a:rPr>
              <a:t>C</a:t>
            </a:r>
            <a:endParaRPr lang="en-US" sz="6400">
              <a:latin typeface="Calibri" pitchFamily="34" charset="0"/>
            </a:endParaRPr>
          </a:p>
        </p:txBody>
      </p:sp>
      <p:sp>
        <p:nvSpPr>
          <p:cNvPr id="91148" name="Rectangle 19"/>
          <p:cNvSpPr>
            <a:spLocks noChangeArrowheads="1"/>
          </p:cNvSpPr>
          <p:nvPr/>
        </p:nvSpPr>
        <p:spPr bwMode="auto">
          <a:xfrm>
            <a:off x="2570163" y="5026025"/>
            <a:ext cx="696912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6400" b="1">
                <a:latin typeface="Calibri" pitchFamily="34" charset="0"/>
              </a:rPr>
              <a:t>D</a:t>
            </a:r>
            <a:endParaRPr lang="en-US" sz="6400">
              <a:latin typeface="Calibri" pitchFamily="34" charset="0"/>
            </a:endParaRPr>
          </a:p>
        </p:txBody>
      </p:sp>
      <p:sp>
        <p:nvSpPr>
          <p:cNvPr id="91149" name="Rectangle 20"/>
          <p:cNvSpPr>
            <a:spLocks noChangeArrowheads="1"/>
          </p:cNvSpPr>
          <p:nvPr/>
        </p:nvSpPr>
        <p:spPr bwMode="auto">
          <a:xfrm>
            <a:off x="2627313" y="5778500"/>
            <a:ext cx="581025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6400" b="1">
                <a:latin typeface="Calibri" pitchFamily="34" charset="0"/>
              </a:rPr>
              <a:t>E</a:t>
            </a:r>
            <a:endParaRPr lang="en-US" sz="6400">
              <a:latin typeface="Calibri" pitchFamily="34" charset="0"/>
            </a:endParaRPr>
          </a:p>
        </p:txBody>
      </p:sp>
      <p:sp>
        <p:nvSpPr>
          <p:cNvPr id="91150" name="Rectangle 21"/>
          <p:cNvSpPr>
            <a:spLocks noChangeArrowheads="1"/>
          </p:cNvSpPr>
          <p:nvPr/>
        </p:nvSpPr>
        <p:spPr bwMode="auto">
          <a:xfrm>
            <a:off x="3887788" y="3743325"/>
            <a:ext cx="450850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4200" b="1">
                <a:solidFill>
                  <a:srgbClr val="160CE3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en-US" sz="4200">
              <a:solidFill>
                <a:srgbClr val="160CE3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1151" name="Rectangle 22"/>
          <p:cNvSpPr>
            <a:spLocks noChangeArrowheads="1"/>
          </p:cNvSpPr>
          <p:nvPr/>
        </p:nvSpPr>
        <p:spPr bwMode="auto">
          <a:xfrm>
            <a:off x="6856413" y="3757613"/>
            <a:ext cx="450850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4200" b="1">
                <a:solidFill>
                  <a:srgbClr val="160CE3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endParaRPr lang="en-US" sz="4200">
              <a:solidFill>
                <a:srgbClr val="160CE3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1152" name="Rectangle 23"/>
          <p:cNvSpPr>
            <a:spLocks noChangeArrowheads="1"/>
          </p:cNvSpPr>
          <p:nvPr/>
        </p:nvSpPr>
        <p:spPr bwMode="auto">
          <a:xfrm>
            <a:off x="3887788" y="4470400"/>
            <a:ext cx="450850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4200" b="1">
                <a:solidFill>
                  <a:srgbClr val="160CE3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sz="4200">
              <a:solidFill>
                <a:srgbClr val="160CE3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1153" name="Rectangle 24"/>
          <p:cNvSpPr>
            <a:spLocks noChangeArrowheads="1"/>
          </p:cNvSpPr>
          <p:nvPr/>
        </p:nvSpPr>
        <p:spPr bwMode="auto">
          <a:xfrm>
            <a:off x="6856413" y="4483100"/>
            <a:ext cx="450850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4200" b="1">
                <a:solidFill>
                  <a:srgbClr val="160CE3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en-US" sz="4200">
              <a:solidFill>
                <a:srgbClr val="160CE3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1154" name="Rectangle 25"/>
          <p:cNvSpPr>
            <a:spLocks noChangeArrowheads="1"/>
          </p:cNvSpPr>
          <p:nvPr/>
        </p:nvSpPr>
        <p:spPr bwMode="auto">
          <a:xfrm>
            <a:off x="3887788" y="5240338"/>
            <a:ext cx="450850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4200" b="1">
                <a:solidFill>
                  <a:srgbClr val="160CE3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en-US" sz="4200">
              <a:solidFill>
                <a:srgbClr val="160CE3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1155" name="Rectangle 26"/>
          <p:cNvSpPr>
            <a:spLocks noChangeArrowheads="1"/>
          </p:cNvSpPr>
          <p:nvPr/>
        </p:nvSpPr>
        <p:spPr bwMode="auto">
          <a:xfrm>
            <a:off x="6856413" y="5253038"/>
            <a:ext cx="450850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4200" b="1">
                <a:solidFill>
                  <a:srgbClr val="160CE3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endParaRPr lang="en-US" sz="4200">
              <a:solidFill>
                <a:srgbClr val="160CE3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1156" name="Rectangle 27"/>
          <p:cNvSpPr>
            <a:spLocks noChangeArrowheads="1"/>
          </p:cNvSpPr>
          <p:nvPr/>
        </p:nvSpPr>
        <p:spPr bwMode="auto">
          <a:xfrm>
            <a:off x="3887788" y="6010275"/>
            <a:ext cx="450850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4200" b="1">
                <a:solidFill>
                  <a:srgbClr val="160CE3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en-US" sz="4200">
              <a:solidFill>
                <a:srgbClr val="160CE3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1157" name="Rectangle 28"/>
          <p:cNvSpPr>
            <a:spLocks noChangeArrowheads="1"/>
          </p:cNvSpPr>
          <p:nvPr/>
        </p:nvSpPr>
        <p:spPr bwMode="auto">
          <a:xfrm>
            <a:off x="6856413" y="6024563"/>
            <a:ext cx="450850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4200" b="1">
                <a:solidFill>
                  <a:srgbClr val="160CE3"/>
                </a:solidFill>
                <a:latin typeface="Times New Roman" pitchFamily="18" charset="0"/>
                <a:cs typeface="Times New Roman" pitchFamily="18" charset="0"/>
              </a:rPr>
              <a:t>7</a:t>
            </a:r>
            <a:endParaRPr lang="en-US" sz="4200">
              <a:solidFill>
                <a:srgbClr val="160CE3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91158" name="Straight Connector 30"/>
          <p:cNvCxnSpPr>
            <a:cxnSpLocks noChangeShapeType="1"/>
          </p:cNvCxnSpPr>
          <p:nvPr/>
        </p:nvCxnSpPr>
        <p:spPr bwMode="auto">
          <a:xfrm>
            <a:off x="1905000" y="3730625"/>
            <a:ext cx="6858000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1159" name="Straight Connector 31"/>
          <p:cNvCxnSpPr>
            <a:cxnSpLocks noChangeShapeType="1"/>
          </p:cNvCxnSpPr>
          <p:nvPr/>
        </p:nvCxnSpPr>
        <p:spPr bwMode="auto">
          <a:xfrm>
            <a:off x="1905000" y="4572000"/>
            <a:ext cx="6858000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1160" name="Straight Connector 32"/>
          <p:cNvCxnSpPr>
            <a:cxnSpLocks noChangeShapeType="1"/>
          </p:cNvCxnSpPr>
          <p:nvPr/>
        </p:nvCxnSpPr>
        <p:spPr bwMode="auto">
          <a:xfrm>
            <a:off x="1905000" y="5257800"/>
            <a:ext cx="6858000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1161" name="Straight Connector 33"/>
          <p:cNvCxnSpPr>
            <a:cxnSpLocks noChangeShapeType="1"/>
          </p:cNvCxnSpPr>
          <p:nvPr/>
        </p:nvCxnSpPr>
        <p:spPr bwMode="auto">
          <a:xfrm>
            <a:off x="1905000" y="6019800"/>
            <a:ext cx="6858000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Text Box 29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614363" y="1346200"/>
            <a:ext cx="32956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>
                <a:solidFill>
                  <a:srgbClr val="000000"/>
                </a:solidFill>
                <a:latin typeface="Comic Sans MS" pitchFamily="66" charset="0"/>
              </a:rPr>
              <a:t>Specify the </a:t>
            </a:r>
            <a:r>
              <a:rPr lang="en-US" sz="1800">
                <a:solidFill>
                  <a:srgbClr val="1E16E4"/>
                </a:solidFill>
                <a:latin typeface="Comic Sans MS" pitchFamily="66" charset="0"/>
              </a:rPr>
              <a:t>Truth Table</a:t>
            </a:r>
            <a:r>
              <a:rPr lang="en-US" sz="1800">
                <a:solidFill>
                  <a:srgbClr val="000000"/>
                </a:solidFill>
                <a:latin typeface="Comic Sans MS" pitchFamily="66" charset="0"/>
              </a:rPr>
              <a:t> defining the function</a:t>
            </a:r>
          </a:p>
        </p:txBody>
      </p:sp>
      <p:grpSp>
        <p:nvGrpSpPr>
          <p:cNvPr id="92163" name="Group 2"/>
          <p:cNvGrpSpPr>
            <a:grpSpLocks/>
          </p:cNvGrpSpPr>
          <p:nvPr>
            <p:custDataLst>
              <p:tags r:id="rId2"/>
            </p:custDataLst>
          </p:nvPr>
        </p:nvGrpSpPr>
        <p:grpSpPr bwMode="auto">
          <a:xfrm>
            <a:off x="423863" y="914400"/>
            <a:ext cx="8086725" cy="176213"/>
            <a:chOff x="295" y="1311"/>
            <a:chExt cx="5177" cy="114"/>
          </a:xfrm>
        </p:grpSpPr>
        <p:sp>
          <p:nvSpPr>
            <p:cNvPr id="92221" name="Rectangle 3"/>
            <p:cNvSpPr>
              <a:spLocks noChangeArrowheads="1"/>
            </p:cNvSpPr>
            <p:nvPr>
              <p:custDataLst>
                <p:tags r:id="rId53"/>
              </p:custDataLst>
            </p:nvPr>
          </p:nvSpPr>
          <p:spPr bwMode="auto">
            <a:xfrm>
              <a:off x="295" y="1311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2222" name="Rectangle 4"/>
            <p:cNvSpPr>
              <a:spLocks noChangeArrowheads="1"/>
            </p:cNvSpPr>
            <p:nvPr>
              <p:custDataLst>
                <p:tags r:id="rId54"/>
              </p:custDataLst>
            </p:nvPr>
          </p:nvSpPr>
          <p:spPr bwMode="auto">
            <a:xfrm>
              <a:off x="295" y="1377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92164" name="Text Box 5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982663" y="92075"/>
            <a:ext cx="7245350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200" i="1">
                <a:solidFill>
                  <a:srgbClr val="000000"/>
                </a:solidFill>
                <a:latin typeface="Times New Roman" pitchFamily="18" charset="0"/>
              </a:rPr>
              <a:t>Minterm Expansion</a:t>
            </a:r>
          </a:p>
        </p:txBody>
      </p:sp>
      <p:sp>
        <p:nvSpPr>
          <p:cNvPr id="92165" name="Text Box 6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611188" y="2411413"/>
            <a:ext cx="542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rgbClr val="000000"/>
                </a:solidFill>
                <a:latin typeface="Courier New" pitchFamily="49" charset="0"/>
              </a:rPr>
              <a:t>x</a:t>
            </a:r>
          </a:p>
        </p:txBody>
      </p:sp>
      <p:sp>
        <p:nvSpPr>
          <p:cNvPr id="92166" name="Text Box 7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1135063" y="2411413"/>
            <a:ext cx="5730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rgbClr val="000000"/>
                </a:solidFill>
                <a:latin typeface="Courier New" pitchFamily="49" charset="0"/>
              </a:rPr>
              <a:t>y</a:t>
            </a:r>
          </a:p>
        </p:txBody>
      </p:sp>
      <p:sp>
        <p:nvSpPr>
          <p:cNvPr id="92167" name="Text Box 8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609600" y="2868613"/>
            <a:ext cx="542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rgbClr val="000000"/>
                </a:solidFill>
                <a:latin typeface="Courier New" pitchFamily="49" charset="0"/>
              </a:rPr>
              <a:t>0</a:t>
            </a:r>
          </a:p>
        </p:txBody>
      </p:sp>
      <p:sp>
        <p:nvSpPr>
          <p:cNvPr id="92168" name="Text Box 9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1133475" y="2868613"/>
            <a:ext cx="5730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rgbClr val="000000"/>
                </a:solidFill>
                <a:latin typeface="Courier New" pitchFamily="49" charset="0"/>
              </a:rPr>
              <a:t>0</a:t>
            </a:r>
          </a:p>
        </p:txBody>
      </p:sp>
      <p:sp>
        <p:nvSpPr>
          <p:cNvPr id="92169" name="Text Box 10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612775" y="3181350"/>
            <a:ext cx="542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rgbClr val="000000"/>
                </a:solidFill>
                <a:latin typeface="Courier New" pitchFamily="49" charset="0"/>
              </a:rPr>
              <a:t>0</a:t>
            </a:r>
          </a:p>
        </p:txBody>
      </p:sp>
      <p:sp>
        <p:nvSpPr>
          <p:cNvPr id="92170" name="Text Box 11"/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1136650" y="3181350"/>
            <a:ext cx="5730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rgbClr val="000000"/>
                </a:solidFill>
                <a:latin typeface="Courier New" pitchFamily="49" charset="0"/>
              </a:rPr>
              <a:t>1</a:t>
            </a:r>
          </a:p>
        </p:txBody>
      </p:sp>
      <p:sp>
        <p:nvSpPr>
          <p:cNvPr id="92171" name="Text Box 12"/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609600" y="3506788"/>
            <a:ext cx="542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rgbClr val="000000"/>
                </a:solidFill>
                <a:latin typeface="Courier New" pitchFamily="49" charset="0"/>
              </a:rPr>
              <a:t>1</a:t>
            </a:r>
          </a:p>
        </p:txBody>
      </p:sp>
      <p:sp>
        <p:nvSpPr>
          <p:cNvPr id="92172" name="Text Box 13"/>
          <p:cNvSpPr txBox="1"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1133475" y="3506788"/>
            <a:ext cx="5730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rgbClr val="000000"/>
                </a:solidFill>
                <a:latin typeface="Courier New" pitchFamily="49" charset="0"/>
              </a:rPr>
              <a:t>0</a:t>
            </a:r>
          </a:p>
        </p:txBody>
      </p:sp>
      <p:sp>
        <p:nvSpPr>
          <p:cNvPr id="92173" name="Text Box 14"/>
          <p:cNvSpPr txBox="1"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612775" y="3819525"/>
            <a:ext cx="542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rgbClr val="000000"/>
                </a:solidFill>
                <a:latin typeface="Courier New" pitchFamily="49" charset="0"/>
              </a:rPr>
              <a:t>1</a:t>
            </a:r>
          </a:p>
        </p:txBody>
      </p:sp>
      <p:sp>
        <p:nvSpPr>
          <p:cNvPr id="92174" name="Text Box 15"/>
          <p:cNvSpPr txBox="1"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1136650" y="3819525"/>
            <a:ext cx="5730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rgbClr val="000000"/>
                </a:solidFill>
                <a:latin typeface="Courier New" pitchFamily="49" charset="0"/>
              </a:rPr>
              <a:t>1</a:t>
            </a:r>
          </a:p>
        </p:txBody>
      </p:sp>
      <p:sp>
        <p:nvSpPr>
          <p:cNvPr id="92175" name="Text Box 16"/>
          <p:cNvSpPr txBox="1"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1831975" y="2436813"/>
            <a:ext cx="1676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rgbClr val="C00000"/>
                </a:solidFill>
                <a:latin typeface="Courier New" pitchFamily="49" charset="0"/>
              </a:rPr>
              <a:t>XOR</a:t>
            </a:r>
            <a:r>
              <a:rPr lang="en-US" b="1">
                <a:solidFill>
                  <a:srgbClr val="000000"/>
                </a:solidFill>
                <a:latin typeface="Courier New" pitchFamily="49" charset="0"/>
              </a:rPr>
              <a:t>(x,y)</a:t>
            </a:r>
          </a:p>
        </p:txBody>
      </p:sp>
      <p:sp>
        <p:nvSpPr>
          <p:cNvPr id="92176" name="Text Box 17"/>
          <p:cNvSpPr txBox="1"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2317750" y="2868613"/>
            <a:ext cx="5730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rgbClr val="000000"/>
                </a:solidFill>
                <a:latin typeface="Courier New" pitchFamily="49" charset="0"/>
              </a:rPr>
              <a:t>0</a:t>
            </a:r>
          </a:p>
        </p:txBody>
      </p:sp>
      <p:sp>
        <p:nvSpPr>
          <p:cNvPr id="92177" name="Text Box 18"/>
          <p:cNvSpPr txBox="1"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2320925" y="3181350"/>
            <a:ext cx="5730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rgbClr val="000000"/>
                </a:solidFill>
                <a:latin typeface="Courier New" pitchFamily="49" charset="0"/>
              </a:rPr>
              <a:t>1</a:t>
            </a:r>
          </a:p>
        </p:txBody>
      </p:sp>
      <p:sp>
        <p:nvSpPr>
          <p:cNvPr id="92178" name="Text Box 19"/>
          <p:cNvSpPr txBox="1">
            <a:spLocks noChangeArrowheads="1"/>
          </p:cNvSpPr>
          <p:nvPr>
            <p:custDataLst>
              <p:tags r:id="rId17"/>
            </p:custDataLst>
          </p:nvPr>
        </p:nvSpPr>
        <p:spPr bwMode="auto">
          <a:xfrm>
            <a:off x="2317750" y="3506788"/>
            <a:ext cx="5730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rgbClr val="000000"/>
                </a:solidFill>
                <a:latin typeface="Courier New" pitchFamily="49" charset="0"/>
              </a:rPr>
              <a:t>1</a:t>
            </a:r>
          </a:p>
        </p:txBody>
      </p:sp>
      <p:sp>
        <p:nvSpPr>
          <p:cNvPr id="92179" name="Text Box 20"/>
          <p:cNvSpPr txBox="1">
            <a:spLocks noChangeArrowheads="1"/>
          </p:cNvSpPr>
          <p:nvPr>
            <p:custDataLst>
              <p:tags r:id="rId18"/>
            </p:custDataLst>
          </p:nvPr>
        </p:nvSpPr>
        <p:spPr bwMode="auto">
          <a:xfrm>
            <a:off x="2320925" y="3819525"/>
            <a:ext cx="5730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rgbClr val="000000"/>
                </a:solidFill>
                <a:latin typeface="Courier New" pitchFamily="49" charset="0"/>
              </a:rPr>
              <a:t>0</a:t>
            </a:r>
          </a:p>
        </p:txBody>
      </p:sp>
      <p:sp>
        <p:nvSpPr>
          <p:cNvPr id="92180" name="Rectangle 21"/>
          <p:cNvSpPr>
            <a:spLocks noChangeArrowheads="1"/>
          </p:cNvSpPr>
          <p:nvPr>
            <p:custDataLst>
              <p:tags r:id="rId19"/>
            </p:custDataLst>
          </p:nvPr>
        </p:nvSpPr>
        <p:spPr bwMode="auto">
          <a:xfrm>
            <a:off x="860425" y="2133600"/>
            <a:ext cx="59848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>
                <a:solidFill>
                  <a:srgbClr val="1E16E4"/>
                </a:solidFill>
                <a:latin typeface="Comic Sans MS" pitchFamily="66" charset="0"/>
              </a:rPr>
              <a:t>input</a:t>
            </a:r>
          </a:p>
        </p:txBody>
      </p:sp>
      <p:sp>
        <p:nvSpPr>
          <p:cNvPr id="92181" name="Line 22"/>
          <p:cNvSpPr>
            <a:spLocks noChangeShapeType="1"/>
          </p:cNvSpPr>
          <p:nvPr>
            <p:custDataLst>
              <p:tags r:id="rId20"/>
            </p:custDataLst>
          </p:nvPr>
        </p:nvSpPr>
        <p:spPr bwMode="auto">
          <a:xfrm>
            <a:off x="688975" y="2490788"/>
            <a:ext cx="990600" cy="0"/>
          </a:xfrm>
          <a:prstGeom prst="line">
            <a:avLst/>
          </a:prstGeom>
          <a:noFill/>
          <a:ln w="19050">
            <a:solidFill>
              <a:srgbClr val="1E16E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92182" name="Rectangle 23"/>
          <p:cNvSpPr>
            <a:spLocks noChangeArrowheads="1"/>
          </p:cNvSpPr>
          <p:nvPr>
            <p:custDataLst>
              <p:tags r:id="rId21"/>
            </p:custDataLst>
          </p:nvPr>
        </p:nvSpPr>
        <p:spPr bwMode="auto">
          <a:xfrm>
            <a:off x="2273300" y="2133600"/>
            <a:ext cx="72548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>
                <a:solidFill>
                  <a:srgbClr val="1E16E4"/>
                </a:solidFill>
                <a:latin typeface="Comic Sans MS" pitchFamily="66" charset="0"/>
              </a:rPr>
              <a:t>output</a:t>
            </a:r>
          </a:p>
        </p:txBody>
      </p:sp>
      <p:sp>
        <p:nvSpPr>
          <p:cNvPr id="92183" name="Line 24"/>
          <p:cNvSpPr>
            <a:spLocks noChangeShapeType="1"/>
          </p:cNvSpPr>
          <p:nvPr>
            <p:custDataLst>
              <p:tags r:id="rId22"/>
            </p:custDataLst>
          </p:nvPr>
        </p:nvSpPr>
        <p:spPr bwMode="auto">
          <a:xfrm>
            <a:off x="2017713" y="2490788"/>
            <a:ext cx="1309687" cy="0"/>
          </a:xfrm>
          <a:prstGeom prst="line">
            <a:avLst/>
          </a:prstGeom>
          <a:noFill/>
          <a:ln w="19050">
            <a:solidFill>
              <a:srgbClr val="1E16E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92184" name="Text Box 27"/>
          <p:cNvSpPr txBox="1">
            <a:spLocks noChangeArrowheads="1"/>
          </p:cNvSpPr>
          <p:nvPr>
            <p:custDataLst>
              <p:tags r:id="rId23"/>
            </p:custDataLst>
          </p:nvPr>
        </p:nvSpPr>
        <p:spPr bwMode="auto">
          <a:xfrm>
            <a:off x="4984750" y="1219200"/>
            <a:ext cx="3986213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>
                <a:solidFill>
                  <a:srgbClr val="000000"/>
                </a:solidFill>
                <a:latin typeface="Comic Sans MS" pitchFamily="66" charset="0"/>
              </a:rPr>
              <a:t>Build separate circuits for each </a:t>
            </a:r>
            <a:r>
              <a:rPr lang="en-US" sz="1800">
                <a:solidFill>
                  <a:srgbClr val="EB102C"/>
                </a:solidFill>
                <a:latin typeface="Comic Sans MS" pitchFamily="66" charset="0"/>
              </a:rPr>
              <a:t>output-1</a:t>
            </a:r>
            <a:r>
              <a:rPr lang="en-US" sz="1800">
                <a:solidFill>
                  <a:srgbClr val="000000"/>
                </a:solidFill>
                <a:latin typeface="Comic Sans MS" pitchFamily="66" charset="0"/>
              </a:rPr>
              <a:t> row using ANDs and NOTs</a:t>
            </a:r>
            <a:endParaRPr lang="en-US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92185" name="Oval 28"/>
          <p:cNvSpPr>
            <a:spLocks noChangeArrowheads="1"/>
          </p:cNvSpPr>
          <p:nvPr>
            <p:custDataLst>
              <p:tags r:id="rId24"/>
            </p:custDataLst>
          </p:nvPr>
        </p:nvSpPr>
        <p:spPr bwMode="auto">
          <a:xfrm>
            <a:off x="4419600" y="1338263"/>
            <a:ext cx="538163" cy="628650"/>
          </a:xfrm>
          <a:prstGeom prst="ellipse">
            <a:avLst/>
          </a:prstGeom>
          <a:noFill/>
          <a:ln w="19050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/>
          <a:p>
            <a:r>
              <a:rPr lang="en-US" b="1">
                <a:solidFill>
                  <a:srgbClr val="C00000"/>
                </a:solidFill>
                <a:latin typeface="Comic Sans MS" pitchFamily="66" charset="0"/>
              </a:rPr>
              <a:t>2</a:t>
            </a:r>
          </a:p>
        </p:txBody>
      </p:sp>
      <p:sp>
        <p:nvSpPr>
          <p:cNvPr id="92186" name="Oval 30"/>
          <p:cNvSpPr>
            <a:spLocks noChangeArrowheads="1"/>
          </p:cNvSpPr>
          <p:nvPr>
            <p:custDataLst>
              <p:tags r:id="rId25"/>
            </p:custDataLst>
          </p:nvPr>
        </p:nvSpPr>
        <p:spPr bwMode="auto">
          <a:xfrm>
            <a:off x="255588" y="1333500"/>
            <a:ext cx="536575" cy="628650"/>
          </a:xfrm>
          <a:prstGeom prst="ellipse">
            <a:avLst/>
          </a:prstGeom>
          <a:noFill/>
          <a:ln w="19050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/>
          <a:p>
            <a:r>
              <a:rPr lang="en-US" b="1">
                <a:solidFill>
                  <a:srgbClr val="C00000"/>
                </a:solidFill>
                <a:latin typeface="Comic Sans MS" pitchFamily="66" charset="0"/>
              </a:rPr>
              <a:t>1</a:t>
            </a:r>
          </a:p>
        </p:txBody>
      </p:sp>
      <p:sp>
        <p:nvSpPr>
          <p:cNvPr id="92187" name="Rectangle 32"/>
          <p:cNvSpPr>
            <a:spLocks noChangeArrowheads="1"/>
          </p:cNvSpPr>
          <p:nvPr/>
        </p:nvSpPr>
        <p:spPr bwMode="auto">
          <a:xfrm>
            <a:off x="5624513" y="1808163"/>
            <a:ext cx="2655887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800">
                <a:solidFill>
                  <a:srgbClr val="000000"/>
                </a:solidFill>
                <a:latin typeface="Comic Sans MS" pitchFamily="66" charset="0"/>
              </a:rPr>
              <a:t>Combine them with OR.</a:t>
            </a:r>
            <a:endParaRPr lang="en-US" sz="1800">
              <a:solidFill>
                <a:srgbClr val="000000"/>
              </a:solidFill>
            </a:endParaRPr>
          </a:p>
        </p:txBody>
      </p:sp>
      <p:grpSp>
        <p:nvGrpSpPr>
          <p:cNvPr id="92188" name="Group 41"/>
          <p:cNvGrpSpPr>
            <a:grpSpLocks/>
          </p:cNvGrpSpPr>
          <p:nvPr>
            <p:custDataLst>
              <p:tags r:id="rId26"/>
            </p:custDataLst>
          </p:nvPr>
        </p:nvGrpSpPr>
        <p:grpSpPr bwMode="auto">
          <a:xfrm rot="-5400000">
            <a:off x="4184650" y="4760913"/>
            <a:ext cx="620713" cy="896937"/>
            <a:chOff x="672" y="2544"/>
            <a:chExt cx="336" cy="399"/>
          </a:xfrm>
        </p:grpSpPr>
        <p:sp>
          <p:nvSpPr>
            <p:cNvPr id="92218" name="Freeform 42"/>
            <p:cNvSpPr>
              <a:spLocks/>
            </p:cNvSpPr>
            <p:nvPr>
              <p:custDataLst>
                <p:tags r:id="rId50"/>
              </p:custDataLst>
            </p:nvPr>
          </p:nvSpPr>
          <p:spPr bwMode="auto">
            <a:xfrm>
              <a:off x="672" y="2544"/>
              <a:ext cx="336" cy="288"/>
            </a:xfrm>
            <a:custGeom>
              <a:avLst/>
              <a:gdLst>
                <a:gd name="T0" fmla="*/ 0 w 336"/>
                <a:gd name="T1" fmla="*/ 288 h 288"/>
                <a:gd name="T2" fmla="*/ 0 w 336"/>
                <a:gd name="T3" fmla="*/ 0 h 288"/>
                <a:gd name="T4" fmla="*/ 336 w 336"/>
                <a:gd name="T5" fmla="*/ 0 h 288"/>
                <a:gd name="T6" fmla="*/ 336 w 336"/>
                <a:gd name="T7" fmla="*/ 288 h 28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36"/>
                <a:gd name="T13" fmla="*/ 0 h 288"/>
                <a:gd name="T14" fmla="*/ 336 w 336"/>
                <a:gd name="T15" fmla="*/ 288 h 28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36" h="288">
                  <a:moveTo>
                    <a:pt x="0" y="288"/>
                  </a:moveTo>
                  <a:lnTo>
                    <a:pt x="0" y="0"/>
                  </a:lnTo>
                  <a:lnTo>
                    <a:pt x="336" y="0"/>
                  </a:lnTo>
                  <a:lnTo>
                    <a:pt x="336" y="288"/>
                  </a:lnTo>
                </a:path>
              </a:pathLst>
            </a:custGeom>
            <a:noFill/>
            <a:ln w="38100">
              <a:solidFill>
                <a:srgbClr val="A008E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92219" name="Arc 43"/>
            <p:cNvSpPr>
              <a:spLocks/>
            </p:cNvSpPr>
            <p:nvPr>
              <p:custDataLst>
                <p:tags r:id="rId51"/>
              </p:custDataLst>
            </p:nvPr>
          </p:nvSpPr>
          <p:spPr bwMode="auto">
            <a:xfrm flipH="1" flipV="1">
              <a:off x="675" y="2825"/>
              <a:ext cx="170" cy="118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38100">
              <a:solidFill>
                <a:srgbClr val="A008E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92220" name="Arc 44"/>
            <p:cNvSpPr>
              <a:spLocks/>
            </p:cNvSpPr>
            <p:nvPr>
              <p:custDataLst>
                <p:tags r:id="rId52"/>
              </p:custDataLst>
            </p:nvPr>
          </p:nvSpPr>
          <p:spPr bwMode="auto">
            <a:xfrm flipV="1">
              <a:off x="836" y="2825"/>
              <a:ext cx="170" cy="118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38100">
              <a:solidFill>
                <a:srgbClr val="A008E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92189" name="Line 45"/>
          <p:cNvSpPr>
            <a:spLocks noChangeShapeType="1"/>
          </p:cNvSpPr>
          <p:nvPr>
            <p:custDataLst>
              <p:tags r:id="rId27"/>
            </p:custDataLst>
          </p:nvPr>
        </p:nvSpPr>
        <p:spPr bwMode="auto">
          <a:xfrm rot="-5400000">
            <a:off x="3729038" y="5021263"/>
            <a:ext cx="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92190" name="Line 46"/>
          <p:cNvSpPr>
            <a:spLocks noChangeShapeType="1"/>
          </p:cNvSpPr>
          <p:nvPr>
            <p:custDataLst>
              <p:tags r:id="rId28"/>
            </p:custDataLst>
          </p:nvPr>
        </p:nvSpPr>
        <p:spPr bwMode="auto">
          <a:xfrm rot="-5400000">
            <a:off x="3634582" y="4853781"/>
            <a:ext cx="0" cy="427037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92191" name="Line 47"/>
          <p:cNvSpPr>
            <a:spLocks noChangeShapeType="1"/>
          </p:cNvSpPr>
          <p:nvPr>
            <p:custDataLst>
              <p:tags r:id="rId29"/>
            </p:custDataLst>
          </p:nvPr>
        </p:nvSpPr>
        <p:spPr bwMode="auto">
          <a:xfrm rot="-5400000">
            <a:off x="5253038" y="4914900"/>
            <a:ext cx="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92192" name="Text Box 66"/>
          <p:cNvSpPr txBox="1">
            <a:spLocks noChangeArrowheads="1"/>
          </p:cNvSpPr>
          <p:nvPr>
            <p:custDataLst>
              <p:tags r:id="rId30"/>
            </p:custDataLst>
          </p:nvPr>
        </p:nvSpPr>
        <p:spPr bwMode="auto">
          <a:xfrm>
            <a:off x="1143000" y="4724400"/>
            <a:ext cx="1066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1800" b="1">
                <a:solidFill>
                  <a:srgbClr val="000000"/>
                </a:solidFill>
                <a:latin typeface="Arial" pitchFamily="34" charset="0"/>
              </a:rPr>
              <a:t>input x</a:t>
            </a:r>
          </a:p>
        </p:txBody>
      </p:sp>
      <p:sp>
        <p:nvSpPr>
          <p:cNvPr id="92193" name="Text Box 67"/>
          <p:cNvSpPr txBox="1">
            <a:spLocks noChangeArrowheads="1"/>
          </p:cNvSpPr>
          <p:nvPr>
            <p:custDataLst>
              <p:tags r:id="rId31"/>
            </p:custDataLst>
          </p:nvPr>
        </p:nvSpPr>
        <p:spPr bwMode="auto">
          <a:xfrm>
            <a:off x="1143000" y="5289550"/>
            <a:ext cx="1066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1800" b="1">
                <a:solidFill>
                  <a:srgbClr val="000000"/>
                </a:solidFill>
                <a:latin typeface="Arial" pitchFamily="34" charset="0"/>
              </a:rPr>
              <a:t>input y</a:t>
            </a:r>
          </a:p>
        </p:txBody>
      </p:sp>
      <p:sp>
        <p:nvSpPr>
          <p:cNvPr id="92194" name="Text Box 89"/>
          <p:cNvSpPr txBox="1">
            <a:spLocks noChangeArrowheads="1"/>
          </p:cNvSpPr>
          <p:nvPr>
            <p:custDataLst>
              <p:tags r:id="rId32"/>
            </p:custDataLst>
          </p:nvPr>
        </p:nvSpPr>
        <p:spPr bwMode="auto">
          <a:xfrm>
            <a:off x="4014788" y="5040313"/>
            <a:ext cx="8382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 b="1">
                <a:solidFill>
                  <a:srgbClr val="A008E3"/>
                </a:solidFill>
                <a:latin typeface="Arial" pitchFamily="34" charset="0"/>
              </a:rPr>
              <a:t>AND</a:t>
            </a:r>
          </a:p>
        </p:txBody>
      </p:sp>
      <p:sp>
        <p:nvSpPr>
          <p:cNvPr id="92195" name="Line 90"/>
          <p:cNvSpPr>
            <a:spLocks noChangeShapeType="1"/>
          </p:cNvSpPr>
          <p:nvPr>
            <p:custDataLst>
              <p:tags r:id="rId33"/>
            </p:custDataLst>
          </p:nvPr>
        </p:nvSpPr>
        <p:spPr bwMode="auto">
          <a:xfrm>
            <a:off x="1236663" y="5064125"/>
            <a:ext cx="2185987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92196" name="Line 91"/>
          <p:cNvSpPr>
            <a:spLocks noChangeShapeType="1"/>
          </p:cNvSpPr>
          <p:nvPr>
            <p:custDataLst>
              <p:tags r:id="rId34"/>
            </p:custDataLst>
          </p:nvPr>
        </p:nvSpPr>
        <p:spPr bwMode="auto">
          <a:xfrm>
            <a:off x="1246188" y="5329238"/>
            <a:ext cx="22098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92197" name="Oval 86"/>
          <p:cNvSpPr>
            <a:spLocks noChangeArrowheads="1"/>
          </p:cNvSpPr>
          <p:nvPr/>
        </p:nvSpPr>
        <p:spPr bwMode="auto">
          <a:xfrm>
            <a:off x="3865563" y="4987925"/>
            <a:ext cx="152400" cy="152400"/>
          </a:xfrm>
          <a:prstGeom prst="ellipse">
            <a:avLst/>
          </a:prstGeom>
          <a:noFill/>
          <a:ln w="19050">
            <a:solidFill>
              <a:srgbClr val="A008E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2198" name="Rectangle 90"/>
          <p:cNvSpPr>
            <a:spLocks noChangeArrowheads="1"/>
          </p:cNvSpPr>
          <p:nvPr/>
        </p:nvSpPr>
        <p:spPr bwMode="auto">
          <a:xfrm>
            <a:off x="688975" y="3270250"/>
            <a:ext cx="2058988" cy="311150"/>
          </a:xfrm>
          <a:prstGeom prst="rect">
            <a:avLst/>
          </a:prstGeom>
          <a:noFill/>
          <a:ln w="19050">
            <a:solidFill>
              <a:srgbClr val="A008E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2199" name="AutoShape 96"/>
          <p:cNvSpPr>
            <a:spLocks noChangeArrowheads="1"/>
          </p:cNvSpPr>
          <p:nvPr/>
        </p:nvSpPr>
        <p:spPr bwMode="auto">
          <a:xfrm rot="-5400000" flipH="1" flipV="1">
            <a:off x="3250407" y="3894931"/>
            <a:ext cx="554038" cy="638175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12427 w 21600"/>
              <a:gd name="T13" fmla="*/ 2912 h 21600"/>
              <a:gd name="T14" fmla="*/ 18227 w 21600"/>
              <a:gd name="T15" fmla="*/ 9246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lnTo>
                  <a:pt x="21600" y="6079"/>
                </a:lnTo>
                <a:close/>
              </a:path>
            </a:pathLst>
          </a:custGeom>
          <a:noFill/>
          <a:ln w="19050">
            <a:solidFill>
              <a:srgbClr val="EB102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92200" name="Rectangle 98"/>
          <p:cNvSpPr>
            <a:spLocks noChangeArrowheads="1"/>
          </p:cNvSpPr>
          <p:nvPr/>
        </p:nvSpPr>
        <p:spPr bwMode="auto">
          <a:xfrm>
            <a:off x="7086600" y="4114800"/>
            <a:ext cx="944563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200">
                <a:solidFill>
                  <a:srgbClr val="067B0E"/>
                </a:solidFill>
                <a:latin typeface="Comic Sans MS" pitchFamily="66" charset="0"/>
              </a:rPr>
              <a:t>KEY</a:t>
            </a:r>
          </a:p>
        </p:txBody>
      </p:sp>
      <p:sp>
        <p:nvSpPr>
          <p:cNvPr id="92201" name="Rectangle 99"/>
          <p:cNvSpPr>
            <a:spLocks noChangeArrowheads="1"/>
          </p:cNvSpPr>
          <p:nvPr/>
        </p:nvSpPr>
        <p:spPr bwMode="auto">
          <a:xfrm>
            <a:off x="6245225" y="4719638"/>
            <a:ext cx="2532063" cy="120015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r>
              <a:rPr lang="en-US" sz="1800">
                <a:solidFill>
                  <a:srgbClr val="A008E3"/>
                </a:solidFill>
                <a:latin typeface="Comic Sans MS" pitchFamily="66" charset="0"/>
              </a:rPr>
              <a:t>This circuit</a:t>
            </a:r>
            <a:r>
              <a:rPr lang="en-US" sz="1800">
                <a:solidFill>
                  <a:srgbClr val="067B0E"/>
                </a:solidFill>
                <a:latin typeface="Comic Sans MS" pitchFamily="66" charset="0"/>
              </a:rPr>
              <a:t> always outputs 0 - </a:t>
            </a:r>
            <a:r>
              <a:rPr lang="en-US" sz="1800" b="1" i="1">
                <a:solidFill>
                  <a:srgbClr val="067B0E"/>
                </a:solidFill>
                <a:latin typeface="Comic Sans MS" pitchFamily="66" charset="0"/>
              </a:rPr>
              <a:t>except </a:t>
            </a:r>
            <a:r>
              <a:rPr lang="en-US" sz="1800">
                <a:solidFill>
                  <a:srgbClr val="067B0E"/>
                </a:solidFill>
                <a:latin typeface="Comic Sans MS" pitchFamily="66" charset="0"/>
              </a:rPr>
              <a:t> for the </a:t>
            </a:r>
            <a:r>
              <a:rPr lang="en-US" sz="1800">
                <a:solidFill>
                  <a:srgbClr val="A008E3"/>
                </a:solidFill>
                <a:latin typeface="Comic Sans MS" pitchFamily="66" charset="0"/>
              </a:rPr>
              <a:t>second</a:t>
            </a:r>
            <a:r>
              <a:rPr lang="en-US" sz="1800">
                <a:solidFill>
                  <a:srgbClr val="067B0E"/>
                </a:solidFill>
                <a:latin typeface="Comic Sans MS" pitchFamily="66" charset="0"/>
              </a:rPr>
              <a:t> row, when x is 0 and y is 1 </a:t>
            </a:r>
          </a:p>
        </p:txBody>
      </p:sp>
      <p:sp>
        <p:nvSpPr>
          <p:cNvPr id="92202" name="Text Box 71"/>
          <p:cNvSpPr txBox="1">
            <a:spLocks noChangeArrowheads="1"/>
          </p:cNvSpPr>
          <p:nvPr>
            <p:custDataLst>
              <p:tags r:id="rId35"/>
            </p:custDataLst>
          </p:nvPr>
        </p:nvSpPr>
        <p:spPr bwMode="auto">
          <a:xfrm>
            <a:off x="522288" y="6081713"/>
            <a:ext cx="3352800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 algn="l">
              <a:lnSpc>
                <a:spcPct val="90000"/>
              </a:lnSpc>
              <a:spcBef>
                <a:spcPct val="50000"/>
              </a:spcBef>
            </a:pPr>
            <a:r>
              <a:rPr lang="en-US" sz="1200">
                <a:solidFill>
                  <a:srgbClr val="009900"/>
                </a:solidFill>
                <a:latin typeface="Comic Sans MS" pitchFamily="66" charset="0"/>
              </a:rPr>
              <a:t>This is not a bubble, it's a NOT bubble!</a:t>
            </a:r>
          </a:p>
        </p:txBody>
      </p:sp>
      <p:grpSp>
        <p:nvGrpSpPr>
          <p:cNvPr id="92203" name="Group 72"/>
          <p:cNvGrpSpPr>
            <a:grpSpLocks/>
          </p:cNvGrpSpPr>
          <p:nvPr>
            <p:custDataLst>
              <p:tags r:id="rId36"/>
            </p:custDataLst>
          </p:nvPr>
        </p:nvGrpSpPr>
        <p:grpSpPr bwMode="auto">
          <a:xfrm>
            <a:off x="228600" y="6248400"/>
            <a:ext cx="333375" cy="417513"/>
            <a:chOff x="2928" y="1051"/>
            <a:chExt cx="840" cy="957"/>
          </a:xfrm>
        </p:grpSpPr>
        <p:sp>
          <p:nvSpPr>
            <p:cNvPr id="92205" name="Freeform 73"/>
            <p:cNvSpPr>
              <a:spLocks/>
            </p:cNvSpPr>
            <p:nvPr>
              <p:custDataLst>
                <p:tags r:id="rId37"/>
              </p:custDataLst>
            </p:nvPr>
          </p:nvSpPr>
          <p:spPr bwMode="auto">
            <a:xfrm>
              <a:off x="2928" y="1759"/>
              <a:ext cx="810" cy="249"/>
            </a:xfrm>
            <a:custGeom>
              <a:avLst/>
              <a:gdLst>
                <a:gd name="T0" fmla="*/ 15 w 1048"/>
                <a:gd name="T1" fmla="*/ 21 h 250"/>
                <a:gd name="T2" fmla="*/ 25 w 1048"/>
                <a:gd name="T3" fmla="*/ 83 h 250"/>
                <a:gd name="T4" fmla="*/ 26 w 1048"/>
                <a:gd name="T5" fmla="*/ 111 h 250"/>
                <a:gd name="T6" fmla="*/ 28 w 1048"/>
                <a:gd name="T7" fmla="*/ 125 h 250"/>
                <a:gd name="T8" fmla="*/ 29 w 1048"/>
                <a:gd name="T9" fmla="*/ 165 h 250"/>
                <a:gd name="T10" fmla="*/ 20 w 1048"/>
                <a:gd name="T11" fmla="*/ 234 h 250"/>
                <a:gd name="T12" fmla="*/ 2 w 1048"/>
                <a:gd name="T13" fmla="*/ 214 h 250"/>
                <a:gd name="T14" fmla="*/ 0 w 1048"/>
                <a:gd name="T15" fmla="*/ 193 h 250"/>
                <a:gd name="T16" fmla="*/ 2 w 1048"/>
                <a:gd name="T17" fmla="*/ 159 h 250"/>
                <a:gd name="T18" fmla="*/ 2 w 1048"/>
                <a:gd name="T19" fmla="*/ 125 h 250"/>
                <a:gd name="T20" fmla="*/ 5 w 1048"/>
                <a:gd name="T21" fmla="*/ 76 h 250"/>
                <a:gd name="T22" fmla="*/ 8 w 1048"/>
                <a:gd name="T23" fmla="*/ 55 h 250"/>
                <a:gd name="T24" fmla="*/ 9 w 1048"/>
                <a:gd name="T25" fmla="*/ 28 h 250"/>
                <a:gd name="T26" fmla="*/ 10 w 1048"/>
                <a:gd name="T27" fmla="*/ 14 h 250"/>
                <a:gd name="T28" fmla="*/ 13 w 1048"/>
                <a:gd name="T29" fmla="*/ 28 h 250"/>
                <a:gd name="T30" fmla="*/ 15 w 1048"/>
                <a:gd name="T31" fmla="*/ 21 h 25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48"/>
                <a:gd name="T49" fmla="*/ 0 h 250"/>
                <a:gd name="T50" fmla="*/ 1048 w 1048"/>
                <a:gd name="T51" fmla="*/ 250 h 250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48" h="250">
                  <a:moveTo>
                    <a:pt x="531" y="21"/>
                  </a:moveTo>
                  <a:cubicBezTo>
                    <a:pt x="673" y="0"/>
                    <a:pt x="778" y="50"/>
                    <a:pt x="910" y="83"/>
                  </a:cubicBezTo>
                  <a:cubicBezTo>
                    <a:pt x="923" y="92"/>
                    <a:pt x="937" y="102"/>
                    <a:pt x="951" y="111"/>
                  </a:cubicBezTo>
                  <a:cubicBezTo>
                    <a:pt x="965" y="120"/>
                    <a:pt x="993" y="138"/>
                    <a:pt x="993" y="138"/>
                  </a:cubicBezTo>
                  <a:cubicBezTo>
                    <a:pt x="1009" y="162"/>
                    <a:pt x="1023" y="163"/>
                    <a:pt x="1048" y="179"/>
                  </a:cubicBezTo>
                  <a:cubicBezTo>
                    <a:pt x="943" y="250"/>
                    <a:pt x="887" y="238"/>
                    <a:pt x="751" y="248"/>
                  </a:cubicBezTo>
                  <a:cubicBezTo>
                    <a:pt x="201" y="233"/>
                    <a:pt x="424" y="241"/>
                    <a:pt x="82" y="228"/>
                  </a:cubicBezTo>
                  <a:cubicBezTo>
                    <a:pt x="54" y="218"/>
                    <a:pt x="27" y="216"/>
                    <a:pt x="0" y="207"/>
                  </a:cubicBezTo>
                  <a:cubicBezTo>
                    <a:pt x="2" y="195"/>
                    <a:pt x="1" y="183"/>
                    <a:pt x="7" y="173"/>
                  </a:cubicBezTo>
                  <a:cubicBezTo>
                    <a:pt x="19" y="151"/>
                    <a:pt x="75" y="138"/>
                    <a:pt x="96" y="131"/>
                  </a:cubicBezTo>
                  <a:cubicBezTo>
                    <a:pt x="134" y="116"/>
                    <a:pt x="169" y="92"/>
                    <a:pt x="207" y="76"/>
                  </a:cubicBezTo>
                  <a:cubicBezTo>
                    <a:pt x="239" y="61"/>
                    <a:pt x="238" y="77"/>
                    <a:pt x="275" y="55"/>
                  </a:cubicBezTo>
                  <a:cubicBezTo>
                    <a:pt x="288" y="46"/>
                    <a:pt x="309" y="33"/>
                    <a:pt x="324" y="28"/>
                  </a:cubicBezTo>
                  <a:cubicBezTo>
                    <a:pt x="341" y="21"/>
                    <a:pt x="379" y="14"/>
                    <a:pt x="379" y="14"/>
                  </a:cubicBezTo>
                  <a:cubicBezTo>
                    <a:pt x="420" y="18"/>
                    <a:pt x="461" y="22"/>
                    <a:pt x="503" y="28"/>
                  </a:cubicBezTo>
                  <a:cubicBezTo>
                    <a:pt x="531" y="32"/>
                    <a:pt x="519" y="44"/>
                    <a:pt x="531" y="21"/>
                  </a:cubicBezTo>
                  <a:close/>
                </a:path>
              </a:pathLst>
            </a:custGeom>
            <a:solidFill>
              <a:srgbClr val="FD9D0F"/>
            </a:solidFill>
            <a:ln w="9525">
              <a:solidFill>
                <a:srgbClr val="FD9D0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206" name="Oval 74"/>
            <p:cNvSpPr>
              <a:spLocks noChangeArrowheads="1"/>
            </p:cNvSpPr>
            <p:nvPr>
              <p:custDataLst>
                <p:tags r:id="rId38"/>
              </p:custDataLst>
            </p:nvPr>
          </p:nvSpPr>
          <p:spPr bwMode="auto">
            <a:xfrm>
              <a:off x="2965" y="1240"/>
              <a:ext cx="779" cy="672"/>
            </a:xfrm>
            <a:prstGeom prst="ellipse">
              <a:avLst/>
            </a:prstGeom>
            <a:solidFill>
              <a:srgbClr val="9ECC46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2207" name="Oval 75"/>
            <p:cNvSpPr>
              <a:spLocks noChangeArrowheads="1"/>
            </p:cNvSpPr>
            <p:nvPr>
              <p:custDataLst>
                <p:tags r:id="rId39"/>
              </p:custDataLst>
            </p:nvPr>
          </p:nvSpPr>
          <p:spPr bwMode="auto">
            <a:xfrm rot="-1967255">
              <a:off x="3039" y="1383"/>
              <a:ext cx="186" cy="19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2208" name="Oval 76"/>
            <p:cNvSpPr>
              <a:spLocks noChangeArrowheads="1"/>
            </p:cNvSpPr>
            <p:nvPr>
              <p:custDataLst>
                <p:tags r:id="rId40"/>
              </p:custDataLst>
            </p:nvPr>
          </p:nvSpPr>
          <p:spPr bwMode="auto">
            <a:xfrm>
              <a:off x="3262" y="1383"/>
              <a:ext cx="222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2209" name="Oval 77"/>
            <p:cNvSpPr>
              <a:spLocks noChangeArrowheads="1"/>
            </p:cNvSpPr>
            <p:nvPr>
              <p:custDataLst>
                <p:tags r:id="rId41"/>
              </p:custDataLst>
            </p:nvPr>
          </p:nvSpPr>
          <p:spPr bwMode="auto">
            <a:xfrm rot="-2071034">
              <a:off x="3521" y="1431"/>
              <a:ext cx="149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2210" name="Oval 78"/>
            <p:cNvSpPr>
              <a:spLocks noChangeArrowheads="1"/>
            </p:cNvSpPr>
            <p:nvPr>
              <p:custDataLst>
                <p:tags r:id="rId42"/>
              </p:custDataLst>
            </p:nvPr>
          </p:nvSpPr>
          <p:spPr bwMode="auto">
            <a:xfrm>
              <a:off x="3118" y="1479"/>
              <a:ext cx="56" cy="6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2211" name="Oval 79"/>
            <p:cNvSpPr>
              <a:spLocks noChangeArrowheads="1"/>
            </p:cNvSpPr>
            <p:nvPr>
              <p:custDataLst>
                <p:tags r:id="rId43"/>
              </p:custDataLst>
            </p:nvPr>
          </p:nvSpPr>
          <p:spPr bwMode="auto">
            <a:xfrm>
              <a:off x="3341" y="1495"/>
              <a:ext cx="55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2212" name="Oval 80"/>
            <p:cNvSpPr>
              <a:spLocks noChangeArrowheads="1"/>
            </p:cNvSpPr>
            <p:nvPr>
              <p:custDataLst>
                <p:tags r:id="rId44"/>
              </p:custDataLst>
            </p:nvPr>
          </p:nvSpPr>
          <p:spPr bwMode="auto">
            <a:xfrm>
              <a:off x="3543" y="1549"/>
              <a:ext cx="54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2213" name="AutoShape 81"/>
            <p:cNvSpPr>
              <a:spLocks noChangeArrowheads="1"/>
            </p:cNvSpPr>
            <p:nvPr>
              <p:custDataLst>
                <p:tags r:id="rId45"/>
              </p:custDataLst>
            </p:nvPr>
          </p:nvSpPr>
          <p:spPr bwMode="auto">
            <a:xfrm rot="-5400000">
              <a:off x="3291" y="1540"/>
              <a:ext cx="77" cy="445"/>
            </a:xfrm>
            <a:prstGeom prst="moon">
              <a:avLst>
                <a:gd name="adj" fmla="val 50000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vert="eaVert"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2214" name="Freeform 82"/>
            <p:cNvSpPr>
              <a:spLocks/>
            </p:cNvSpPr>
            <p:nvPr>
              <p:custDataLst>
                <p:tags r:id="rId46"/>
              </p:custDataLst>
            </p:nvPr>
          </p:nvSpPr>
          <p:spPr bwMode="auto">
            <a:xfrm>
              <a:off x="3120" y="1128"/>
              <a:ext cx="648" cy="256"/>
            </a:xfrm>
            <a:custGeom>
              <a:avLst/>
              <a:gdLst>
                <a:gd name="T0" fmla="*/ 208 w 648"/>
                <a:gd name="T1" fmla="*/ 0 h 256"/>
                <a:gd name="T2" fmla="*/ 47 w 648"/>
                <a:gd name="T3" fmla="*/ 7 h 256"/>
                <a:gd name="T4" fmla="*/ 0 w 648"/>
                <a:gd name="T5" fmla="*/ 92 h 256"/>
                <a:gd name="T6" fmla="*/ 162 w 648"/>
                <a:gd name="T7" fmla="*/ 192 h 256"/>
                <a:gd name="T8" fmla="*/ 300 w 648"/>
                <a:gd name="T9" fmla="*/ 238 h 256"/>
                <a:gd name="T10" fmla="*/ 484 w 648"/>
                <a:gd name="T11" fmla="*/ 246 h 256"/>
                <a:gd name="T12" fmla="*/ 646 w 648"/>
                <a:gd name="T13" fmla="*/ 184 h 256"/>
                <a:gd name="T14" fmla="*/ 615 w 648"/>
                <a:gd name="T15" fmla="*/ 153 h 256"/>
                <a:gd name="T16" fmla="*/ 546 w 648"/>
                <a:gd name="T17" fmla="*/ 84 h 25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48"/>
                <a:gd name="T28" fmla="*/ 0 h 256"/>
                <a:gd name="T29" fmla="*/ 648 w 648"/>
                <a:gd name="T30" fmla="*/ 256 h 25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48" h="256">
                  <a:moveTo>
                    <a:pt x="208" y="0"/>
                  </a:moveTo>
                  <a:cubicBezTo>
                    <a:pt x="154" y="2"/>
                    <a:pt x="100" y="0"/>
                    <a:pt x="47" y="7"/>
                  </a:cubicBezTo>
                  <a:cubicBezTo>
                    <a:pt x="15" y="11"/>
                    <a:pt x="0" y="92"/>
                    <a:pt x="0" y="92"/>
                  </a:cubicBezTo>
                  <a:cubicBezTo>
                    <a:pt x="19" y="199"/>
                    <a:pt x="72" y="170"/>
                    <a:pt x="162" y="192"/>
                  </a:cubicBezTo>
                  <a:cubicBezTo>
                    <a:pt x="208" y="203"/>
                    <a:pt x="252" y="234"/>
                    <a:pt x="300" y="238"/>
                  </a:cubicBezTo>
                  <a:cubicBezTo>
                    <a:pt x="361" y="243"/>
                    <a:pt x="423" y="243"/>
                    <a:pt x="484" y="246"/>
                  </a:cubicBezTo>
                  <a:cubicBezTo>
                    <a:pt x="648" y="235"/>
                    <a:pt x="569" y="256"/>
                    <a:pt x="646" y="184"/>
                  </a:cubicBezTo>
                  <a:cubicBezTo>
                    <a:pt x="642" y="180"/>
                    <a:pt x="617" y="158"/>
                    <a:pt x="615" y="153"/>
                  </a:cubicBezTo>
                  <a:cubicBezTo>
                    <a:pt x="596" y="116"/>
                    <a:pt x="599" y="84"/>
                    <a:pt x="546" y="84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2215" name="Freeform 83"/>
            <p:cNvSpPr>
              <a:spLocks/>
            </p:cNvSpPr>
            <p:nvPr>
              <p:custDataLst>
                <p:tags r:id="rId47"/>
              </p:custDataLst>
            </p:nvPr>
          </p:nvSpPr>
          <p:spPr bwMode="auto">
            <a:xfrm>
              <a:off x="3254" y="1051"/>
              <a:ext cx="442" cy="192"/>
            </a:xfrm>
            <a:custGeom>
              <a:avLst/>
              <a:gdLst>
                <a:gd name="T0" fmla="*/ 88 w 442"/>
                <a:gd name="T1" fmla="*/ 138 h 192"/>
                <a:gd name="T2" fmla="*/ 34 w 442"/>
                <a:gd name="T3" fmla="*/ 92 h 192"/>
                <a:gd name="T4" fmla="*/ 57 w 442"/>
                <a:gd name="T5" fmla="*/ 0 h 192"/>
                <a:gd name="T6" fmla="*/ 234 w 442"/>
                <a:gd name="T7" fmla="*/ 15 h 192"/>
                <a:gd name="T8" fmla="*/ 372 w 442"/>
                <a:gd name="T9" fmla="*/ 61 h 192"/>
                <a:gd name="T10" fmla="*/ 441 w 442"/>
                <a:gd name="T11" fmla="*/ 92 h 192"/>
                <a:gd name="T12" fmla="*/ 434 w 442"/>
                <a:gd name="T13" fmla="*/ 122 h 192"/>
                <a:gd name="T14" fmla="*/ 280 w 442"/>
                <a:gd name="T15" fmla="*/ 161 h 192"/>
                <a:gd name="T16" fmla="*/ 257 w 442"/>
                <a:gd name="T17" fmla="*/ 169 h 192"/>
                <a:gd name="T18" fmla="*/ 226 w 442"/>
                <a:gd name="T19" fmla="*/ 184 h 192"/>
                <a:gd name="T20" fmla="*/ 196 w 442"/>
                <a:gd name="T21" fmla="*/ 192 h 19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42"/>
                <a:gd name="T34" fmla="*/ 0 h 192"/>
                <a:gd name="T35" fmla="*/ 442 w 442"/>
                <a:gd name="T36" fmla="*/ 192 h 19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42" h="192">
                  <a:moveTo>
                    <a:pt x="88" y="138"/>
                  </a:moveTo>
                  <a:cubicBezTo>
                    <a:pt x="71" y="119"/>
                    <a:pt x="55" y="106"/>
                    <a:pt x="34" y="92"/>
                  </a:cubicBezTo>
                  <a:cubicBezTo>
                    <a:pt x="22" y="52"/>
                    <a:pt x="0" y="17"/>
                    <a:pt x="57" y="0"/>
                  </a:cubicBezTo>
                  <a:cubicBezTo>
                    <a:pt x="75" y="1"/>
                    <a:pt x="202" y="8"/>
                    <a:pt x="234" y="15"/>
                  </a:cubicBezTo>
                  <a:cubicBezTo>
                    <a:pt x="275" y="24"/>
                    <a:pt x="331" y="47"/>
                    <a:pt x="372" y="61"/>
                  </a:cubicBezTo>
                  <a:cubicBezTo>
                    <a:pt x="394" y="81"/>
                    <a:pt x="412" y="84"/>
                    <a:pt x="441" y="92"/>
                  </a:cubicBezTo>
                  <a:cubicBezTo>
                    <a:pt x="439" y="102"/>
                    <a:pt x="442" y="115"/>
                    <a:pt x="434" y="122"/>
                  </a:cubicBezTo>
                  <a:cubicBezTo>
                    <a:pt x="411" y="142"/>
                    <a:pt x="306" y="158"/>
                    <a:pt x="280" y="161"/>
                  </a:cubicBezTo>
                  <a:cubicBezTo>
                    <a:pt x="272" y="164"/>
                    <a:pt x="264" y="166"/>
                    <a:pt x="257" y="169"/>
                  </a:cubicBezTo>
                  <a:cubicBezTo>
                    <a:pt x="246" y="173"/>
                    <a:pt x="237" y="180"/>
                    <a:pt x="226" y="184"/>
                  </a:cubicBezTo>
                  <a:cubicBezTo>
                    <a:pt x="216" y="188"/>
                    <a:pt x="196" y="192"/>
                    <a:pt x="196" y="192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2216" name="Freeform 84"/>
            <p:cNvSpPr>
              <a:spLocks/>
            </p:cNvSpPr>
            <p:nvPr>
              <p:custDataLst>
                <p:tags r:id="rId48"/>
              </p:custDataLst>
            </p:nvPr>
          </p:nvSpPr>
          <p:spPr bwMode="auto">
            <a:xfrm>
              <a:off x="3025" y="1802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2217" name="Freeform 85"/>
            <p:cNvSpPr>
              <a:spLocks/>
            </p:cNvSpPr>
            <p:nvPr>
              <p:custDataLst>
                <p:tags r:id="rId49"/>
              </p:custDataLst>
            </p:nvPr>
          </p:nvSpPr>
          <p:spPr bwMode="auto">
            <a:xfrm flipH="1">
              <a:off x="3456" y="1813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2204" name="Rectangle 61"/>
          <p:cNvSpPr>
            <a:spLocks noChangeArrowheads="1"/>
          </p:cNvSpPr>
          <p:nvPr/>
        </p:nvSpPr>
        <p:spPr bwMode="auto">
          <a:xfrm>
            <a:off x="5019675" y="6369050"/>
            <a:ext cx="407035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1E16E4"/>
                </a:solidFill>
                <a:latin typeface="Comic Sans MS" pitchFamily="66" charset="0"/>
              </a:rPr>
              <a:t>What about the third row?</a:t>
            </a:r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Text Box 29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768350" y="1371600"/>
            <a:ext cx="3498850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2100">
                <a:latin typeface="Calibri" pitchFamily="34" charset="0"/>
              </a:rPr>
              <a:t>Specify a </a:t>
            </a:r>
            <a:r>
              <a:rPr lang="en-US" sz="2100" b="1">
                <a:latin typeface="Calibri" pitchFamily="34" charset="0"/>
              </a:rPr>
              <a:t>truth table </a:t>
            </a:r>
            <a:r>
              <a:rPr lang="en-US" sz="2100">
                <a:latin typeface="Calibri" pitchFamily="34" charset="0"/>
              </a:rPr>
              <a:t>defining </a:t>
            </a:r>
            <a:r>
              <a:rPr lang="en-US" sz="2100" b="1" i="1">
                <a:latin typeface="Calibri" pitchFamily="34" charset="0"/>
              </a:rPr>
              <a:t>any</a:t>
            </a:r>
            <a:r>
              <a:rPr lang="en-US" sz="2100">
                <a:latin typeface="Calibri" pitchFamily="34" charset="0"/>
              </a:rPr>
              <a:t> function you want</a:t>
            </a:r>
          </a:p>
        </p:txBody>
      </p:sp>
      <p:grpSp>
        <p:nvGrpSpPr>
          <p:cNvPr id="93187" name="Group 2"/>
          <p:cNvGrpSpPr>
            <a:grpSpLocks/>
          </p:cNvGrpSpPr>
          <p:nvPr>
            <p:custDataLst>
              <p:tags r:id="rId2"/>
            </p:custDataLst>
          </p:nvPr>
        </p:nvGrpSpPr>
        <p:grpSpPr bwMode="auto">
          <a:xfrm>
            <a:off x="423863" y="914400"/>
            <a:ext cx="8086725" cy="176213"/>
            <a:chOff x="295" y="1311"/>
            <a:chExt cx="5177" cy="114"/>
          </a:xfrm>
        </p:grpSpPr>
        <p:sp>
          <p:nvSpPr>
            <p:cNvPr id="93259" name="Rectangle 3"/>
            <p:cNvSpPr>
              <a:spLocks noChangeArrowheads="1"/>
            </p:cNvSpPr>
            <p:nvPr>
              <p:custDataLst>
                <p:tags r:id="rId71"/>
              </p:custDataLst>
            </p:nvPr>
          </p:nvSpPr>
          <p:spPr bwMode="auto">
            <a:xfrm>
              <a:off x="295" y="1311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260" name="Rectangle 4"/>
            <p:cNvSpPr>
              <a:spLocks noChangeArrowheads="1"/>
            </p:cNvSpPr>
            <p:nvPr>
              <p:custDataLst>
                <p:tags r:id="rId72"/>
              </p:custDataLst>
            </p:nvPr>
          </p:nvSpPr>
          <p:spPr bwMode="auto">
            <a:xfrm>
              <a:off x="295" y="1377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93188" name="Text Box 5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982663" y="92075"/>
            <a:ext cx="7245350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200" i="1">
                <a:latin typeface="Times New Roman" pitchFamily="18" charset="0"/>
              </a:rPr>
              <a:t>Minterm Expansion</a:t>
            </a:r>
          </a:p>
        </p:txBody>
      </p:sp>
      <p:sp>
        <p:nvSpPr>
          <p:cNvPr id="93189" name="Text Box 6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836613" y="2506663"/>
            <a:ext cx="542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x</a:t>
            </a:r>
          </a:p>
        </p:txBody>
      </p:sp>
      <p:sp>
        <p:nvSpPr>
          <p:cNvPr id="93190" name="Text Box 7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1360488" y="2506663"/>
            <a:ext cx="5730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y</a:t>
            </a:r>
          </a:p>
        </p:txBody>
      </p:sp>
      <p:sp>
        <p:nvSpPr>
          <p:cNvPr id="93191" name="Text Box 8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835025" y="2963863"/>
            <a:ext cx="542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0</a:t>
            </a:r>
          </a:p>
        </p:txBody>
      </p:sp>
      <p:sp>
        <p:nvSpPr>
          <p:cNvPr id="93192" name="Text Box 9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1358900" y="2963863"/>
            <a:ext cx="5730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0</a:t>
            </a:r>
          </a:p>
        </p:txBody>
      </p:sp>
      <p:sp>
        <p:nvSpPr>
          <p:cNvPr id="93193" name="Text Box 10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838200" y="3276600"/>
            <a:ext cx="542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rgbClr val="C00000"/>
                </a:solidFill>
                <a:latin typeface="Courier New" pitchFamily="49" charset="0"/>
              </a:rPr>
              <a:t>0</a:t>
            </a:r>
          </a:p>
        </p:txBody>
      </p:sp>
      <p:sp>
        <p:nvSpPr>
          <p:cNvPr id="93194" name="Text Box 11"/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1362075" y="3276600"/>
            <a:ext cx="5730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rgbClr val="C00000"/>
                </a:solidFill>
                <a:latin typeface="Courier New" pitchFamily="49" charset="0"/>
              </a:rPr>
              <a:t>1</a:t>
            </a:r>
          </a:p>
        </p:txBody>
      </p:sp>
      <p:sp>
        <p:nvSpPr>
          <p:cNvPr id="93195" name="Text Box 12"/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835025" y="3602038"/>
            <a:ext cx="542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rgbClr val="160CE3"/>
                </a:solidFill>
                <a:latin typeface="Courier New" pitchFamily="49" charset="0"/>
              </a:rPr>
              <a:t>1</a:t>
            </a:r>
          </a:p>
        </p:txBody>
      </p:sp>
      <p:sp>
        <p:nvSpPr>
          <p:cNvPr id="93196" name="Text Box 13"/>
          <p:cNvSpPr txBox="1"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1358900" y="3602038"/>
            <a:ext cx="5730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rgbClr val="160CE3"/>
                </a:solidFill>
                <a:latin typeface="Courier New" pitchFamily="49" charset="0"/>
              </a:rPr>
              <a:t>0</a:t>
            </a:r>
          </a:p>
        </p:txBody>
      </p:sp>
      <p:sp>
        <p:nvSpPr>
          <p:cNvPr id="93197" name="Text Box 14"/>
          <p:cNvSpPr txBox="1"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838200" y="3914775"/>
            <a:ext cx="542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1</a:t>
            </a:r>
          </a:p>
        </p:txBody>
      </p:sp>
      <p:sp>
        <p:nvSpPr>
          <p:cNvPr id="93198" name="Text Box 15"/>
          <p:cNvSpPr txBox="1"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1362075" y="3914775"/>
            <a:ext cx="5730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1</a:t>
            </a:r>
          </a:p>
        </p:txBody>
      </p:sp>
      <p:sp>
        <p:nvSpPr>
          <p:cNvPr id="93199" name="Text Box 16"/>
          <p:cNvSpPr txBox="1"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2057400" y="2532063"/>
            <a:ext cx="1676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fn(x,y)</a:t>
            </a:r>
          </a:p>
        </p:txBody>
      </p:sp>
      <p:sp>
        <p:nvSpPr>
          <p:cNvPr id="93200" name="Text Box 17"/>
          <p:cNvSpPr txBox="1"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2543175" y="2963863"/>
            <a:ext cx="5730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0</a:t>
            </a:r>
          </a:p>
        </p:txBody>
      </p:sp>
      <p:sp>
        <p:nvSpPr>
          <p:cNvPr id="93201" name="Text Box 18"/>
          <p:cNvSpPr txBox="1"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2546350" y="3276600"/>
            <a:ext cx="5730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rgbClr val="C00000"/>
                </a:solidFill>
                <a:latin typeface="Courier New" pitchFamily="49" charset="0"/>
              </a:rPr>
              <a:t>1</a:t>
            </a:r>
          </a:p>
        </p:txBody>
      </p:sp>
      <p:sp>
        <p:nvSpPr>
          <p:cNvPr id="93202" name="Text Box 19"/>
          <p:cNvSpPr txBox="1">
            <a:spLocks noChangeArrowheads="1"/>
          </p:cNvSpPr>
          <p:nvPr>
            <p:custDataLst>
              <p:tags r:id="rId17"/>
            </p:custDataLst>
          </p:nvPr>
        </p:nvSpPr>
        <p:spPr bwMode="auto">
          <a:xfrm>
            <a:off x="2543175" y="3602038"/>
            <a:ext cx="5730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rgbClr val="160CE3"/>
                </a:solidFill>
                <a:latin typeface="Courier New" pitchFamily="49" charset="0"/>
              </a:rPr>
              <a:t>1</a:t>
            </a:r>
          </a:p>
        </p:txBody>
      </p:sp>
      <p:sp>
        <p:nvSpPr>
          <p:cNvPr id="93203" name="Text Box 20"/>
          <p:cNvSpPr txBox="1">
            <a:spLocks noChangeArrowheads="1"/>
          </p:cNvSpPr>
          <p:nvPr>
            <p:custDataLst>
              <p:tags r:id="rId18"/>
            </p:custDataLst>
          </p:nvPr>
        </p:nvSpPr>
        <p:spPr bwMode="auto">
          <a:xfrm>
            <a:off x="2546350" y="3914775"/>
            <a:ext cx="5730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0</a:t>
            </a:r>
          </a:p>
        </p:txBody>
      </p:sp>
      <p:sp>
        <p:nvSpPr>
          <p:cNvPr id="93204" name="Rectangle 21"/>
          <p:cNvSpPr>
            <a:spLocks noChangeArrowheads="1"/>
          </p:cNvSpPr>
          <p:nvPr>
            <p:custDataLst>
              <p:tags r:id="rId19"/>
            </p:custDataLst>
          </p:nvPr>
        </p:nvSpPr>
        <p:spPr bwMode="auto">
          <a:xfrm>
            <a:off x="1085850" y="2228850"/>
            <a:ext cx="59848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>
                <a:solidFill>
                  <a:srgbClr val="1E16E4"/>
                </a:solidFill>
                <a:latin typeface="Comic Sans MS" pitchFamily="66" charset="0"/>
              </a:rPr>
              <a:t>input</a:t>
            </a:r>
          </a:p>
        </p:txBody>
      </p:sp>
      <p:sp>
        <p:nvSpPr>
          <p:cNvPr id="93205" name="Line 22"/>
          <p:cNvSpPr>
            <a:spLocks noChangeShapeType="1"/>
          </p:cNvSpPr>
          <p:nvPr>
            <p:custDataLst>
              <p:tags r:id="rId20"/>
            </p:custDataLst>
          </p:nvPr>
        </p:nvSpPr>
        <p:spPr bwMode="auto">
          <a:xfrm>
            <a:off x="914400" y="2586038"/>
            <a:ext cx="990600" cy="0"/>
          </a:xfrm>
          <a:prstGeom prst="line">
            <a:avLst/>
          </a:prstGeom>
          <a:noFill/>
          <a:ln w="19050">
            <a:solidFill>
              <a:srgbClr val="1E16E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93206" name="Rectangle 23"/>
          <p:cNvSpPr>
            <a:spLocks noChangeArrowheads="1"/>
          </p:cNvSpPr>
          <p:nvPr>
            <p:custDataLst>
              <p:tags r:id="rId21"/>
            </p:custDataLst>
          </p:nvPr>
        </p:nvSpPr>
        <p:spPr bwMode="auto">
          <a:xfrm>
            <a:off x="2498725" y="2228850"/>
            <a:ext cx="72548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>
                <a:solidFill>
                  <a:srgbClr val="1E16E4"/>
                </a:solidFill>
                <a:latin typeface="Comic Sans MS" pitchFamily="66" charset="0"/>
              </a:rPr>
              <a:t>output</a:t>
            </a:r>
          </a:p>
        </p:txBody>
      </p:sp>
      <p:sp>
        <p:nvSpPr>
          <p:cNvPr id="93207" name="Line 24"/>
          <p:cNvSpPr>
            <a:spLocks noChangeShapeType="1"/>
          </p:cNvSpPr>
          <p:nvPr>
            <p:custDataLst>
              <p:tags r:id="rId22"/>
            </p:custDataLst>
          </p:nvPr>
        </p:nvSpPr>
        <p:spPr bwMode="auto">
          <a:xfrm>
            <a:off x="2243138" y="2586038"/>
            <a:ext cx="1309687" cy="0"/>
          </a:xfrm>
          <a:prstGeom prst="line">
            <a:avLst/>
          </a:prstGeom>
          <a:noFill/>
          <a:ln w="19050">
            <a:solidFill>
              <a:srgbClr val="1E16E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93208" name="Oval 30"/>
          <p:cNvSpPr>
            <a:spLocks noChangeArrowheads="1"/>
          </p:cNvSpPr>
          <p:nvPr>
            <p:custDataLst>
              <p:tags r:id="rId23"/>
            </p:custDataLst>
          </p:nvPr>
        </p:nvSpPr>
        <p:spPr bwMode="auto">
          <a:xfrm>
            <a:off x="152400" y="1450975"/>
            <a:ext cx="536575" cy="6477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/>
          <a:p>
            <a:r>
              <a:rPr lang="en-US" b="1">
                <a:latin typeface="Calibri" pitchFamily="34" charset="0"/>
              </a:rPr>
              <a:t>1</a:t>
            </a:r>
          </a:p>
        </p:txBody>
      </p:sp>
      <p:sp>
        <p:nvSpPr>
          <p:cNvPr id="93209" name="Line 45"/>
          <p:cNvSpPr>
            <a:spLocks noChangeShapeType="1"/>
          </p:cNvSpPr>
          <p:nvPr>
            <p:custDataLst>
              <p:tags r:id="rId24"/>
            </p:custDataLst>
          </p:nvPr>
        </p:nvSpPr>
        <p:spPr bwMode="auto">
          <a:xfrm rot="-5400000">
            <a:off x="3271838" y="5029200"/>
            <a:ext cx="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93210" name="Line 46"/>
          <p:cNvSpPr>
            <a:spLocks noChangeShapeType="1"/>
          </p:cNvSpPr>
          <p:nvPr>
            <p:custDataLst>
              <p:tags r:id="rId25"/>
            </p:custDataLst>
          </p:nvPr>
        </p:nvSpPr>
        <p:spPr bwMode="auto">
          <a:xfrm rot="-5400000">
            <a:off x="3212307" y="4818856"/>
            <a:ext cx="0" cy="496887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93211" name="Line 47"/>
          <p:cNvSpPr>
            <a:spLocks noChangeShapeType="1"/>
          </p:cNvSpPr>
          <p:nvPr>
            <p:custDataLst>
              <p:tags r:id="rId26"/>
            </p:custDataLst>
          </p:nvPr>
        </p:nvSpPr>
        <p:spPr bwMode="auto">
          <a:xfrm rot="-5400000">
            <a:off x="4795838" y="4914900"/>
            <a:ext cx="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grpSp>
        <p:nvGrpSpPr>
          <p:cNvPr id="93212" name="Group 48"/>
          <p:cNvGrpSpPr>
            <a:grpSpLocks/>
          </p:cNvGrpSpPr>
          <p:nvPr>
            <p:custDataLst>
              <p:tags r:id="rId27"/>
            </p:custDataLst>
          </p:nvPr>
        </p:nvGrpSpPr>
        <p:grpSpPr bwMode="auto">
          <a:xfrm>
            <a:off x="5480050" y="5357813"/>
            <a:ext cx="2136775" cy="627062"/>
            <a:chOff x="3407" y="2584"/>
            <a:chExt cx="1346" cy="395"/>
          </a:xfrm>
        </p:grpSpPr>
        <p:sp>
          <p:nvSpPr>
            <p:cNvPr id="93249" name="Line 49"/>
            <p:cNvSpPr>
              <a:spLocks noChangeShapeType="1"/>
            </p:cNvSpPr>
            <p:nvPr>
              <p:custDataLst>
                <p:tags r:id="rId63"/>
              </p:custDataLst>
            </p:nvPr>
          </p:nvSpPr>
          <p:spPr bwMode="auto">
            <a:xfrm rot="-5400000">
              <a:off x="3636" y="2631"/>
              <a:ext cx="0" cy="45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93250" name="Line 50"/>
            <p:cNvSpPr>
              <a:spLocks noChangeShapeType="1"/>
            </p:cNvSpPr>
            <p:nvPr>
              <p:custDataLst>
                <p:tags r:id="rId64"/>
              </p:custDataLst>
            </p:nvPr>
          </p:nvSpPr>
          <p:spPr bwMode="auto">
            <a:xfrm rot="-5400000">
              <a:off x="3632" y="2465"/>
              <a:ext cx="0" cy="449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93251" name="Line 51"/>
            <p:cNvSpPr>
              <a:spLocks noChangeShapeType="1"/>
            </p:cNvSpPr>
            <p:nvPr>
              <p:custDataLst>
                <p:tags r:id="rId65"/>
              </p:custDataLst>
            </p:nvPr>
          </p:nvSpPr>
          <p:spPr bwMode="auto">
            <a:xfrm rot="-5400000">
              <a:off x="4561" y="2594"/>
              <a:ext cx="0" cy="38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grpSp>
          <p:nvGrpSpPr>
            <p:cNvPr id="93252" name="Group 52"/>
            <p:cNvGrpSpPr>
              <a:grpSpLocks/>
            </p:cNvGrpSpPr>
            <p:nvPr>
              <p:custDataLst>
                <p:tags r:id="rId66"/>
              </p:custDataLst>
            </p:nvPr>
          </p:nvGrpSpPr>
          <p:grpSpPr bwMode="auto">
            <a:xfrm>
              <a:off x="3771" y="2578"/>
              <a:ext cx="597" cy="394"/>
              <a:chOff x="4734" y="3053"/>
              <a:chExt cx="656" cy="491"/>
            </a:xfrm>
          </p:grpSpPr>
          <p:grpSp>
            <p:nvGrpSpPr>
              <p:cNvPr id="93253" name="Group 53"/>
              <p:cNvGrpSpPr>
                <a:grpSpLocks/>
              </p:cNvGrpSpPr>
              <p:nvPr/>
            </p:nvGrpSpPr>
            <p:grpSpPr bwMode="auto">
              <a:xfrm>
                <a:off x="4734" y="3053"/>
                <a:ext cx="648" cy="254"/>
                <a:chOff x="4734" y="3053"/>
                <a:chExt cx="648" cy="254"/>
              </a:xfrm>
            </p:grpSpPr>
            <p:sp>
              <p:nvSpPr>
                <p:cNvPr id="93257" name="Freeform 54"/>
                <p:cNvSpPr>
                  <a:spLocks/>
                </p:cNvSpPr>
                <p:nvPr>
                  <p:custDataLst>
                    <p:tags r:id="rId69"/>
                  </p:custDataLst>
                </p:nvPr>
              </p:nvSpPr>
              <p:spPr bwMode="auto">
                <a:xfrm>
                  <a:off x="4734" y="3053"/>
                  <a:ext cx="648" cy="254"/>
                </a:xfrm>
                <a:custGeom>
                  <a:avLst/>
                  <a:gdLst>
                    <a:gd name="T0" fmla="*/ 0 w 806"/>
                    <a:gd name="T1" fmla="*/ 0 h 254"/>
                    <a:gd name="T2" fmla="*/ 18 w 806"/>
                    <a:gd name="T3" fmla="*/ 30 h 254"/>
                    <a:gd name="T4" fmla="*/ 20 w 806"/>
                    <a:gd name="T5" fmla="*/ 47 h 254"/>
                    <a:gd name="T6" fmla="*/ 22 w 806"/>
                    <a:gd name="T7" fmla="*/ 65 h 254"/>
                    <a:gd name="T8" fmla="*/ 24 w 806"/>
                    <a:gd name="T9" fmla="*/ 94 h 254"/>
                    <a:gd name="T10" fmla="*/ 25 w 806"/>
                    <a:gd name="T11" fmla="*/ 112 h 254"/>
                    <a:gd name="T12" fmla="*/ 26 w 806"/>
                    <a:gd name="T13" fmla="*/ 124 h 254"/>
                    <a:gd name="T14" fmla="*/ 27 w 806"/>
                    <a:gd name="T15" fmla="*/ 159 h 254"/>
                    <a:gd name="T16" fmla="*/ 28 w 806"/>
                    <a:gd name="T17" fmla="*/ 188 h 254"/>
                    <a:gd name="T18" fmla="*/ 31 w 806"/>
                    <a:gd name="T19" fmla="*/ 235 h 254"/>
                    <a:gd name="T20" fmla="*/ 31 w 806"/>
                    <a:gd name="T21" fmla="*/ 253 h 254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806"/>
                    <a:gd name="T34" fmla="*/ 0 h 254"/>
                    <a:gd name="T35" fmla="*/ 806 w 806"/>
                    <a:gd name="T36" fmla="*/ 254 h 254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806" h="254">
                      <a:moveTo>
                        <a:pt x="0" y="0"/>
                      </a:moveTo>
                      <a:cubicBezTo>
                        <a:pt x="165" y="3"/>
                        <a:pt x="315" y="11"/>
                        <a:pt x="477" y="30"/>
                      </a:cubicBezTo>
                      <a:cubicBezTo>
                        <a:pt x="528" y="44"/>
                        <a:pt x="460" y="23"/>
                        <a:pt x="512" y="47"/>
                      </a:cubicBezTo>
                      <a:cubicBezTo>
                        <a:pt x="552" y="65"/>
                        <a:pt x="536" y="53"/>
                        <a:pt x="571" y="65"/>
                      </a:cubicBezTo>
                      <a:cubicBezTo>
                        <a:pt x="594" y="72"/>
                        <a:pt x="612" y="86"/>
                        <a:pt x="636" y="94"/>
                      </a:cubicBezTo>
                      <a:cubicBezTo>
                        <a:pt x="643" y="100"/>
                        <a:pt x="650" y="106"/>
                        <a:pt x="659" y="112"/>
                      </a:cubicBezTo>
                      <a:cubicBezTo>
                        <a:pt x="666" y="116"/>
                        <a:pt x="675" y="118"/>
                        <a:pt x="683" y="124"/>
                      </a:cubicBezTo>
                      <a:cubicBezTo>
                        <a:pt x="714" y="146"/>
                        <a:pt x="687" y="134"/>
                        <a:pt x="712" y="159"/>
                      </a:cubicBezTo>
                      <a:cubicBezTo>
                        <a:pt x="720" y="167"/>
                        <a:pt x="741" y="180"/>
                        <a:pt x="753" y="188"/>
                      </a:cubicBezTo>
                      <a:cubicBezTo>
                        <a:pt x="761" y="212"/>
                        <a:pt x="773" y="221"/>
                        <a:pt x="795" y="235"/>
                      </a:cubicBezTo>
                      <a:cubicBezTo>
                        <a:pt x="800" y="254"/>
                        <a:pt x="793" y="253"/>
                        <a:pt x="806" y="253"/>
                      </a:cubicBezTo>
                    </a:path>
                  </a:pathLst>
                </a:cu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93258" name="Freeform 55"/>
                <p:cNvSpPr>
                  <a:spLocks/>
                </p:cNvSpPr>
                <p:nvPr>
                  <p:custDataLst>
                    <p:tags r:id="rId70"/>
                  </p:custDataLst>
                </p:nvPr>
              </p:nvSpPr>
              <p:spPr bwMode="auto">
                <a:xfrm>
                  <a:off x="4741" y="3059"/>
                  <a:ext cx="129" cy="241"/>
                </a:xfrm>
                <a:custGeom>
                  <a:avLst/>
                  <a:gdLst>
                    <a:gd name="T0" fmla="*/ 0 w 129"/>
                    <a:gd name="T1" fmla="*/ 0 h 241"/>
                    <a:gd name="T2" fmla="*/ 41 w 129"/>
                    <a:gd name="T3" fmla="*/ 35 h 241"/>
                    <a:gd name="T4" fmla="*/ 106 w 129"/>
                    <a:gd name="T5" fmla="*/ 171 h 241"/>
                    <a:gd name="T6" fmla="*/ 123 w 129"/>
                    <a:gd name="T7" fmla="*/ 218 h 241"/>
                    <a:gd name="T8" fmla="*/ 129 w 129"/>
                    <a:gd name="T9" fmla="*/ 241 h 241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29"/>
                    <a:gd name="T16" fmla="*/ 0 h 241"/>
                    <a:gd name="T17" fmla="*/ 129 w 129"/>
                    <a:gd name="T18" fmla="*/ 241 h 241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29" h="241">
                      <a:moveTo>
                        <a:pt x="0" y="0"/>
                      </a:moveTo>
                      <a:cubicBezTo>
                        <a:pt x="24" y="8"/>
                        <a:pt x="18" y="20"/>
                        <a:pt x="41" y="35"/>
                      </a:cubicBezTo>
                      <a:cubicBezTo>
                        <a:pt x="57" y="83"/>
                        <a:pt x="87" y="123"/>
                        <a:pt x="106" y="171"/>
                      </a:cubicBezTo>
                      <a:cubicBezTo>
                        <a:pt x="111" y="186"/>
                        <a:pt x="117" y="202"/>
                        <a:pt x="123" y="218"/>
                      </a:cubicBezTo>
                      <a:cubicBezTo>
                        <a:pt x="125" y="225"/>
                        <a:pt x="129" y="241"/>
                        <a:pt x="129" y="241"/>
                      </a:cubicBezTo>
                    </a:path>
                  </a:pathLst>
                </a:cu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93254" name="Group 56"/>
              <p:cNvGrpSpPr>
                <a:grpSpLocks/>
              </p:cNvGrpSpPr>
              <p:nvPr/>
            </p:nvGrpSpPr>
            <p:grpSpPr bwMode="auto">
              <a:xfrm flipV="1">
                <a:off x="4742" y="3290"/>
                <a:ext cx="648" cy="254"/>
                <a:chOff x="4734" y="3053"/>
                <a:chExt cx="648" cy="254"/>
              </a:xfrm>
            </p:grpSpPr>
            <p:sp>
              <p:nvSpPr>
                <p:cNvPr id="93255" name="Freeform 57"/>
                <p:cNvSpPr>
                  <a:spLocks/>
                </p:cNvSpPr>
                <p:nvPr>
                  <p:custDataLst>
                    <p:tags r:id="rId67"/>
                  </p:custDataLst>
                </p:nvPr>
              </p:nvSpPr>
              <p:spPr bwMode="auto">
                <a:xfrm>
                  <a:off x="4734" y="3053"/>
                  <a:ext cx="648" cy="254"/>
                </a:xfrm>
                <a:custGeom>
                  <a:avLst/>
                  <a:gdLst>
                    <a:gd name="T0" fmla="*/ 0 w 806"/>
                    <a:gd name="T1" fmla="*/ 0 h 254"/>
                    <a:gd name="T2" fmla="*/ 18 w 806"/>
                    <a:gd name="T3" fmla="*/ 30 h 254"/>
                    <a:gd name="T4" fmla="*/ 20 w 806"/>
                    <a:gd name="T5" fmla="*/ 47 h 254"/>
                    <a:gd name="T6" fmla="*/ 22 w 806"/>
                    <a:gd name="T7" fmla="*/ 65 h 254"/>
                    <a:gd name="T8" fmla="*/ 24 w 806"/>
                    <a:gd name="T9" fmla="*/ 94 h 254"/>
                    <a:gd name="T10" fmla="*/ 25 w 806"/>
                    <a:gd name="T11" fmla="*/ 112 h 254"/>
                    <a:gd name="T12" fmla="*/ 26 w 806"/>
                    <a:gd name="T13" fmla="*/ 124 h 254"/>
                    <a:gd name="T14" fmla="*/ 27 w 806"/>
                    <a:gd name="T15" fmla="*/ 159 h 254"/>
                    <a:gd name="T16" fmla="*/ 28 w 806"/>
                    <a:gd name="T17" fmla="*/ 188 h 254"/>
                    <a:gd name="T18" fmla="*/ 31 w 806"/>
                    <a:gd name="T19" fmla="*/ 235 h 254"/>
                    <a:gd name="T20" fmla="*/ 31 w 806"/>
                    <a:gd name="T21" fmla="*/ 253 h 254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806"/>
                    <a:gd name="T34" fmla="*/ 0 h 254"/>
                    <a:gd name="T35" fmla="*/ 806 w 806"/>
                    <a:gd name="T36" fmla="*/ 254 h 254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806" h="254">
                      <a:moveTo>
                        <a:pt x="0" y="0"/>
                      </a:moveTo>
                      <a:cubicBezTo>
                        <a:pt x="165" y="3"/>
                        <a:pt x="315" y="11"/>
                        <a:pt x="477" y="30"/>
                      </a:cubicBezTo>
                      <a:cubicBezTo>
                        <a:pt x="528" y="44"/>
                        <a:pt x="460" y="23"/>
                        <a:pt x="512" y="47"/>
                      </a:cubicBezTo>
                      <a:cubicBezTo>
                        <a:pt x="552" y="65"/>
                        <a:pt x="536" y="53"/>
                        <a:pt x="571" y="65"/>
                      </a:cubicBezTo>
                      <a:cubicBezTo>
                        <a:pt x="594" y="72"/>
                        <a:pt x="612" y="86"/>
                        <a:pt x="636" y="94"/>
                      </a:cubicBezTo>
                      <a:cubicBezTo>
                        <a:pt x="643" y="100"/>
                        <a:pt x="650" y="106"/>
                        <a:pt x="659" y="112"/>
                      </a:cubicBezTo>
                      <a:cubicBezTo>
                        <a:pt x="666" y="116"/>
                        <a:pt x="675" y="118"/>
                        <a:pt x="683" y="124"/>
                      </a:cubicBezTo>
                      <a:cubicBezTo>
                        <a:pt x="714" y="146"/>
                        <a:pt x="687" y="134"/>
                        <a:pt x="712" y="159"/>
                      </a:cubicBezTo>
                      <a:cubicBezTo>
                        <a:pt x="720" y="167"/>
                        <a:pt x="741" y="180"/>
                        <a:pt x="753" y="188"/>
                      </a:cubicBezTo>
                      <a:cubicBezTo>
                        <a:pt x="761" y="212"/>
                        <a:pt x="773" y="221"/>
                        <a:pt x="795" y="235"/>
                      </a:cubicBezTo>
                      <a:cubicBezTo>
                        <a:pt x="800" y="254"/>
                        <a:pt x="793" y="253"/>
                        <a:pt x="806" y="253"/>
                      </a:cubicBezTo>
                    </a:path>
                  </a:pathLst>
                </a:cu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93256" name="Freeform 58"/>
                <p:cNvSpPr>
                  <a:spLocks/>
                </p:cNvSpPr>
                <p:nvPr>
                  <p:custDataLst>
                    <p:tags r:id="rId68"/>
                  </p:custDataLst>
                </p:nvPr>
              </p:nvSpPr>
              <p:spPr bwMode="auto">
                <a:xfrm>
                  <a:off x="4741" y="3059"/>
                  <a:ext cx="129" cy="241"/>
                </a:xfrm>
                <a:custGeom>
                  <a:avLst/>
                  <a:gdLst>
                    <a:gd name="T0" fmla="*/ 0 w 129"/>
                    <a:gd name="T1" fmla="*/ 0 h 241"/>
                    <a:gd name="T2" fmla="*/ 41 w 129"/>
                    <a:gd name="T3" fmla="*/ 35 h 241"/>
                    <a:gd name="T4" fmla="*/ 106 w 129"/>
                    <a:gd name="T5" fmla="*/ 171 h 241"/>
                    <a:gd name="T6" fmla="*/ 123 w 129"/>
                    <a:gd name="T7" fmla="*/ 218 h 241"/>
                    <a:gd name="T8" fmla="*/ 129 w 129"/>
                    <a:gd name="T9" fmla="*/ 241 h 241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29"/>
                    <a:gd name="T16" fmla="*/ 0 h 241"/>
                    <a:gd name="T17" fmla="*/ 129 w 129"/>
                    <a:gd name="T18" fmla="*/ 241 h 241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29" h="241">
                      <a:moveTo>
                        <a:pt x="0" y="0"/>
                      </a:moveTo>
                      <a:cubicBezTo>
                        <a:pt x="24" y="8"/>
                        <a:pt x="18" y="20"/>
                        <a:pt x="41" y="35"/>
                      </a:cubicBezTo>
                      <a:cubicBezTo>
                        <a:pt x="57" y="83"/>
                        <a:pt x="87" y="123"/>
                        <a:pt x="106" y="171"/>
                      </a:cubicBezTo>
                      <a:cubicBezTo>
                        <a:pt x="111" y="186"/>
                        <a:pt x="117" y="202"/>
                        <a:pt x="123" y="218"/>
                      </a:cubicBezTo>
                      <a:cubicBezTo>
                        <a:pt x="125" y="225"/>
                        <a:pt x="129" y="241"/>
                        <a:pt x="129" y="241"/>
                      </a:cubicBezTo>
                    </a:path>
                  </a:pathLst>
                </a:cu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</p:grpSp>
      <p:sp>
        <p:nvSpPr>
          <p:cNvPr id="93213" name="Line 63"/>
          <p:cNvSpPr>
            <a:spLocks noChangeShapeType="1"/>
          </p:cNvSpPr>
          <p:nvPr>
            <p:custDataLst>
              <p:tags r:id="rId28"/>
            </p:custDataLst>
          </p:nvPr>
        </p:nvSpPr>
        <p:spPr bwMode="auto">
          <a:xfrm rot="-5400000">
            <a:off x="3268663" y="5665788"/>
            <a:ext cx="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93214" name="Line 64"/>
          <p:cNvSpPr>
            <a:spLocks noChangeShapeType="1"/>
          </p:cNvSpPr>
          <p:nvPr>
            <p:custDataLst>
              <p:tags r:id="rId29"/>
            </p:custDataLst>
          </p:nvPr>
        </p:nvSpPr>
        <p:spPr bwMode="auto">
          <a:xfrm rot="-5400000">
            <a:off x="4795838" y="5818188"/>
            <a:ext cx="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93215" name="Text Box 65"/>
          <p:cNvSpPr txBox="1">
            <a:spLocks noChangeArrowheads="1"/>
          </p:cNvSpPr>
          <p:nvPr>
            <p:custDataLst>
              <p:tags r:id="rId30"/>
            </p:custDataLst>
          </p:nvPr>
        </p:nvSpPr>
        <p:spPr bwMode="auto">
          <a:xfrm>
            <a:off x="7239000" y="5334000"/>
            <a:ext cx="1066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1800" b="1">
                <a:latin typeface="Arial" pitchFamily="34" charset="0"/>
              </a:rPr>
              <a:t>output</a:t>
            </a:r>
          </a:p>
        </p:txBody>
      </p:sp>
      <p:sp>
        <p:nvSpPr>
          <p:cNvPr id="93216" name="Text Box 66"/>
          <p:cNvSpPr txBox="1">
            <a:spLocks noChangeArrowheads="1"/>
          </p:cNvSpPr>
          <p:nvPr>
            <p:custDataLst>
              <p:tags r:id="rId31"/>
            </p:custDataLst>
          </p:nvPr>
        </p:nvSpPr>
        <p:spPr bwMode="auto">
          <a:xfrm>
            <a:off x="685800" y="4724400"/>
            <a:ext cx="1066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1800" b="1">
                <a:latin typeface="Arial" pitchFamily="34" charset="0"/>
              </a:rPr>
              <a:t>input x</a:t>
            </a:r>
          </a:p>
        </p:txBody>
      </p:sp>
      <p:sp>
        <p:nvSpPr>
          <p:cNvPr id="93217" name="Text Box 67"/>
          <p:cNvSpPr txBox="1">
            <a:spLocks noChangeArrowheads="1"/>
          </p:cNvSpPr>
          <p:nvPr>
            <p:custDataLst>
              <p:tags r:id="rId32"/>
            </p:custDataLst>
          </p:nvPr>
        </p:nvSpPr>
        <p:spPr bwMode="auto">
          <a:xfrm>
            <a:off x="685800" y="5289550"/>
            <a:ext cx="1066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1800" b="1">
                <a:latin typeface="Arial" pitchFamily="34" charset="0"/>
              </a:rPr>
              <a:t>input y</a:t>
            </a:r>
          </a:p>
        </p:txBody>
      </p:sp>
      <p:sp>
        <p:nvSpPr>
          <p:cNvPr id="93218" name="Line 69"/>
          <p:cNvSpPr>
            <a:spLocks noChangeShapeType="1"/>
          </p:cNvSpPr>
          <p:nvPr>
            <p:custDataLst>
              <p:tags r:id="rId33"/>
            </p:custDataLst>
          </p:nvPr>
        </p:nvSpPr>
        <p:spPr bwMode="auto">
          <a:xfrm rot="-5400000">
            <a:off x="3213894" y="5987256"/>
            <a:ext cx="0" cy="496888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93219" name="Line 87"/>
          <p:cNvSpPr>
            <a:spLocks noChangeShapeType="1"/>
          </p:cNvSpPr>
          <p:nvPr>
            <p:custDataLst>
              <p:tags r:id="rId34"/>
            </p:custDataLst>
          </p:nvPr>
        </p:nvSpPr>
        <p:spPr bwMode="auto">
          <a:xfrm flipV="1">
            <a:off x="5091113" y="5784850"/>
            <a:ext cx="400050" cy="328613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93220" name="Line 88"/>
          <p:cNvSpPr>
            <a:spLocks noChangeShapeType="1"/>
          </p:cNvSpPr>
          <p:nvPr>
            <p:custDataLst>
              <p:tags r:id="rId35"/>
            </p:custDataLst>
          </p:nvPr>
        </p:nvSpPr>
        <p:spPr bwMode="auto">
          <a:xfrm>
            <a:off x="5091113" y="5218113"/>
            <a:ext cx="382587" cy="303212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93221" name="Text Box 89"/>
          <p:cNvSpPr txBox="1">
            <a:spLocks noChangeArrowheads="1"/>
          </p:cNvSpPr>
          <p:nvPr>
            <p:custDataLst>
              <p:tags r:id="rId36"/>
            </p:custDataLst>
          </p:nvPr>
        </p:nvSpPr>
        <p:spPr bwMode="auto">
          <a:xfrm>
            <a:off x="3557588" y="5040313"/>
            <a:ext cx="8382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 b="1">
                <a:solidFill>
                  <a:srgbClr val="A008E3"/>
                </a:solidFill>
                <a:latin typeface="Arial" pitchFamily="34" charset="0"/>
              </a:rPr>
              <a:t>AND</a:t>
            </a:r>
          </a:p>
        </p:txBody>
      </p:sp>
      <p:sp>
        <p:nvSpPr>
          <p:cNvPr id="93222" name="Line 90"/>
          <p:cNvSpPr>
            <a:spLocks noChangeShapeType="1"/>
          </p:cNvSpPr>
          <p:nvPr>
            <p:custDataLst>
              <p:tags r:id="rId37"/>
            </p:custDataLst>
          </p:nvPr>
        </p:nvSpPr>
        <p:spPr bwMode="auto">
          <a:xfrm>
            <a:off x="779463" y="5064125"/>
            <a:ext cx="2185987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93223" name="Line 91"/>
          <p:cNvSpPr>
            <a:spLocks noChangeShapeType="1"/>
          </p:cNvSpPr>
          <p:nvPr>
            <p:custDataLst>
              <p:tags r:id="rId38"/>
            </p:custDataLst>
          </p:nvPr>
        </p:nvSpPr>
        <p:spPr bwMode="auto">
          <a:xfrm>
            <a:off x="788988" y="5329238"/>
            <a:ext cx="22098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93224" name="Line 92"/>
          <p:cNvSpPr>
            <a:spLocks noChangeShapeType="1"/>
          </p:cNvSpPr>
          <p:nvPr>
            <p:custDataLst>
              <p:tags r:id="rId39"/>
            </p:custDataLst>
          </p:nvPr>
        </p:nvSpPr>
        <p:spPr bwMode="auto">
          <a:xfrm>
            <a:off x="2479675" y="5322888"/>
            <a:ext cx="0" cy="909637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93225" name="Line 93"/>
          <p:cNvSpPr>
            <a:spLocks noChangeShapeType="1"/>
          </p:cNvSpPr>
          <p:nvPr>
            <p:custDataLst>
              <p:tags r:id="rId40"/>
            </p:custDataLst>
          </p:nvPr>
        </p:nvSpPr>
        <p:spPr bwMode="auto">
          <a:xfrm>
            <a:off x="2471738" y="6232525"/>
            <a:ext cx="534987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93226" name="Line 94"/>
          <p:cNvSpPr>
            <a:spLocks noChangeShapeType="1"/>
          </p:cNvSpPr>
          <p:nvPr>
            <p:custDataLst>
              <p:tags r:id="rId41"/>
            </p:custDataLst>
          </p:nvPr>
        </p:nvSpPr>
        <p:spPr bwMode="auto">
          <a:xfrm>
            <a:off x="2184400" y="5059363"/>
            <a:ext cx="0" cy="909637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93227" name="Line 95"/>
          <p:cNvSpPr>
            <a:spLocks noChangeShapeType="1"/>
          </p:cNvSpPr>
          <p:nvPr>
            <p:custDataLst>
              <p:tags r:id="rId42"/>
            </p:custDataLst>
          </p:nvPr>
        </p:nvSpPr>
        <p:spPr bwMode="auto">
          <a:xfrm>
            <a:off x="2185988" y="5969000"/>
            <a:ext cx="83185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93228" name="Text Box 98"/>
          <p:cNvSpPr txBox="1">
            <a:spLocks noChangeArrowheads="1"/>
          </p:cNvSpPr>
          <p:nvPr>
            <p:custDataLst>
              <p:tags r:id="rId43"/>
            </p:custDataLst>
          </p:nvPr>
        </p:nvSpPr>
        <p:spPr bwMode="auto">
          <a:xfrm>
            <a:off x="3571875" y="5943600"/>
            <a:ext cx="838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 b="1">
                <a:solidFill>
                  <a:srgbClr val="160CE3"/>
                </a:solidFill>
                <a:latin typeface="Arial" pitchFamily="34" charset="0"/>
              </a:rPr>
              <a:t>AND</a:t>
            </a:r>
          </a:p>
        </p:txBody>
      </p:sp>
      <p:sp>
        <p:nvSpPr>
          <p:cNvPr id="93229" name="Text Box 99"/>
          <p:cNvSpPr txBox="1">
            <a:spLocks noChangeArrowheads="1"/>
          </p:cNvSpPr>
          <p:nvPr>
            <p:custDataLst>
              <p:tags r:id="rId44"/>
            </p:custDataLst>
          </p:nvPr>
        </p:nvSpPr>
        <p:spPr bwMode="auto">
          <a:xfrm>
            <a:off x="6103938" y="5483225"/>
            <a:ext cx="838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 b="1">
                <a:latin typeface="Arial" pitchFamily="34" charset="0"/>
              </a:rPr>
              <a:t>OR</a:t>
            </a:r>
          </a:p>
        </p:txBody>
      </p:sp>
      <p:grpSp>
        <p:nvGrpSpPr>
          <p:cNvPr id="93230" name="Group 32"/>
          <p:cNvGrpSpPr>
            <a:grpSpLocks/>
          </p:cNvGrpSpPr>
          <p:nvPr>
            <p:custDataLst>
              <p:tags r:id="rId45"/>
            </p:custDataLst>
          </p:nvPr>
        </p:nvGrpSpPr>
        <p:grpSpPr bwMode="auto">
          <a:xfrm rot="-5400000">
            <a:off x="3749676" y="5657850"/>
            <a:ext cx="620712" cy="896937"/>
            <a:chOff x="672" y="2544"/>
            <a:chExt cx="336" cy="399"/>
          </a:xfrm>
        </p:grpSpPr>
        <p:sp>
          <p:nvSpPr>
            <p:cNvPr id="93246" name="Freeform 33"/>
            <p:cNvSpPr>
              <a:spLocks/>
            </p:cNvSpPr>
            <p:nvPr>
              <p:custDataLst>
                <p:tags r:id="rId60"/>
              </p:custDataLst>
            </p:nvPr>
          </p:nvSpPr>
          <p:spPr bwMode="auto">
            <a:xfrm>
              <a:off x="672" y="2544"/>
              <a:ext cx="336" cy="288"/>
            </a:xfrm>
            <a:custGeom>
              <a:avLst/>
              <a:gdLst>
                <a:gd name="T0" fmla="*/ 0 w 336"/>
                <a:gd name="T1" fmla="*/ 288 h 288"/>
                <a:gd name="T2" fmla="*/ 0 w 336"/>
                <a:gd name="T3" fmla="*/ 0 h 288"/>
                <a:gd name="T4" fmla="*/ 336 w 336"/>
                <a:gd name="T5" fmla="*/ 0 h 288"/>
                <a:gd name="T6" fmla="*/ 336 w 336"/>
                <a:gd name="T7" fmla="*/ 288 h 28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36"/>
                <a:gd name="T13" fmla="*/ 0 h 288"/>
                <a:gd name="T14" fmla="*/ 336 w 336"/>
                <a:gd name="T15" fmla="*/ 288 h 28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36" h="288">
                  <a:moveTo>
                    <a:pt x="0" y="288"/>
                  </a:moveTo>
                  <a:lnTo>
                    <a:pt x="0" y="0"/>
                  </a:lnTo>
                  <a:lnTo>
                    <a:pt x="336" y="0"/>
                  </a:lnTo>
                  <a:lnTo>
                    <a:pt x="336" y="288"/>
                  </a:lnTo>
                </a:path>
              </a:pathLst>
            </a:custGeom>
            <a:noFill/>
            <a:ln w="38100" cap="flat" cmpd="sng">
              <a:solidFill>
                <a:srgbClr val="160CE3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93247" name="Arc 34"/>
            <p:cNvSpPr>
              <a:spLocks/>
            </p:cNvSpPr>
            <p:nvPr>
              <p:custDataLst>
                <p:tags r:id="rId61"/>
              </p:custDataLst>
            </p:nvPr>
          </p:nvSpPr>
          <p:spPr bwMode="auto">
            <a:xfrm flipH="1" flipV="1">
              <a:off x="675" y="2825"/>
              <a:ext cx="170" cy="118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38100" cmpd="sng">
              <a:solidFill>
                <a:srgbClr val="160CE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93248" name="Arc 35"/>
            <p:cNvSpPr>
              <a:spLocks/>
            </p:cNvSpPr>
            <p:nvPr>
              <p:custDataLst>
                <p:tags r:id="rId62"/>
              </p:custDataLst>
            </p:nvPr>
          </p:nvSpPr>
          <p:spPr bwMode="auto">
            <a:xfrm flipV="1">
              <a:off x="836" y="2825"/>
              <a:ext cx="170" cy="118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38100" cmpd="sng">
              <a:solidFill>
                <a:srgbClr val="160CE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93231" name="Line 47"/>
          <p:cNvSpPr>
            <a:spLocks noChangeShapeType="1"/>
          </p:cNvSpPr>
          <p:nvPr>
            <p:custDataLst>
              <p:tags r:id="rId46"/>
            </p:custDataLst>
          </p:nvPr>
        </p:nvSpPr>
        <p:spPr bwMode="auto">
          <a:xfrm rot="-5400000">
            <a:off x="4706938" y="5922963"/>
            <a:ext cx="0" cy="387350"/>
          </a:xfrm>
          <a:prstGeom prst="line">
            <a:avLst/>
          </a:prstGeom>
          <a:noFill/>
          <a:ln w="38100">
            <a:solidFill>
              <a:srgbClr val="160CE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93232" name="Line 91"/>
          <p:cNvSpPr>
            <a:spLocks noChangeShapeType="1"/>
          </p:cNvSpPr>
          <p:nvPr>
            <p:custDataLst>
              <p:tags r:id="rId47"/>
            </p:custDataLst>
          </p:nvPr>
        </p:nvSpPr>
        <p:spPr bwMode="auto">
          <a:xfrm rot="-5400000">
            <a:off x="3289300" y="5670550"/>
            <a:ext cx="0" cy="609600"/>
          </a:xfrm>
          <a:prstGeom prst="line">
            <a:avLst/>
          </a:prstGeom>
          <a:noFill/>
          <a:ln w="38100">
            <a:solidFill>
              <a:srgbClr val="160CE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93233" name="Line 92"/>
          <p:cNvSpPr>
            <a:spLocks noChangeShapeType="1"/>
          </p:cNvSpPr>
          <p:nvPr>
            <p:custDataLst>
              <p:tags r:id="rId48"/>
            </p:custDataLst>
          </p:nvPr>
        </p:nvSpPr>
        <p:spPr bwMode="auto">
          <a:xfrm rot="-5400000">
            <a:off x="3289300" y="5940425"/>
            <a:ext cx="0" cy="609600"/>
          </a:xfrm>
          <a:prstGeom prst="line">
            <a:avLst/>
          </a:prstGeom>
          <a:noFill/>
          <a:ln w="38100">
            <a:solidFill>
              <a:srgbClr val="160CE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grpSp>
        <p:nvGrpSpPr>
          <p:cNvPr id="93234" name="Group 32"/>
          <p:cNvGrpSpPr>
            <a:grpSpLocks/>
          </p:cNvGrpSpPr>
          <p:nvPr>
            <p:custDataLst>
              <p:tags r:id="rId49"/>
            </p:custDataLst>
          </p:nvPr>
        </p:nvGrpSpPr>
        <p:grpSpPr bwMode="auto">
          <a:xfrm rot="-5400000">
            <a:off x="3754437" y="4751388"/>
            <a:ext cx="620713" cy="896938"/>
            <a:chOff x="672" y="2544"/>
            <a:chExt cx="336" cy="399"/>
          </a:xfrm>
        </p:grpSpPr>
        <p:sp>
          <p:nvSpPr>
            <p:cNvPr id="93243" name="Freeform 33"/>
            <p:cNvSpPr>
              <a:spLocks/>
            </p:cNvSpPr>
            <p:nvPr>
              <p:custDataLst>
                <p:tags r:id="rId57"/>
              </p:custDataLst>
            </p:nvPr>
          </p:nvSpPr>
          <p:spPr bwMode="auto">
            <a:xfrm>
              <a:off x="672" y="2544"/>
              <a:ext cx="336" cy="288"/>
            </a:xfrm>
            <a:custGeom>
              <a:avLst/>
              <a:gdLst>
                <a:gd name="T0" fmla="*/ 0 w 336"/>
                <a:gd name="T1" fmla="*/ 288 h 288"/>
                <a:gd name="T2" fmla="*/ 0 w 336"/>
                <a:gd name="T3" fmla="*/ 0 h 288"/>
                <a:gd name="T4" fmla="*/ 336 w 336"/>
                <a:gd name="T5" fmla="*/ 0 h 288"/>
                <a:gd name="T6" fmla="*/ 336 w 336"/>
                <a:gd name="T7" fmla="*/ 288 h 28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36"/>
                <a:gd name="T13" fmla="*/ 0 h 288"/>
                <a:gd name="T14" fmla="*/ 336 w 336"/>
                <a:gd name="T15" fmla="*/ 288 h 28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36" h="288">
                  <a:moveTo>
                    <a:pt x="0" y="288"/>
                  </a:moveTo>
                  <a:lnTo>
                    <a:pt x="0" y="0"/>
                  </a:lnTo>
                  <a:lnTo>
                    <a:pt x="336" y="0"/>
                  </a:lnTo>
                  <a:lnTo>
                    <a:pt x="336" y="288"/>
                  </a:lnTo>
                </a:path>
              </a:pathLst>
            </a:custGeom>
            <a:noFill/>
            <a:ln w="38100" cap="flat" cmpd="sng">
              <a:solidFill>
                <a:srgbClr val="A008E3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93244" name="Arc 34"/>
            <p:cNvSpPr>
              <a:spLocks/>
            </p:cNvSpPr>
            <p:nvPr>
              <p:custDataLst>
                <p:tags r:id="rId58"/>
              </p:custDataLst>
            </p:nvPr>
          </p:nvSpPr>
          <p:spPr bwMode="auto">
            <a:xfrm flipH="1" flipV="1">
              <a:off x="675" y="2825"/>
              <a:ext cx="170" cy="118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38100" cmpd="sng">
              <a:solidFill>
                <a:srgbClr val="A008E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93245" name="Arc 35"/>
            <p:cNvSpPr>
              <a:spLocks/>
            </p:cNvSpPr>
            <p:nvPr>
              <p:custDataLst>
                <p:tags r:id="rId59"/>
              </p:custDataLst>
            </p:nvPr>
          </p:nvSpPr>
          <p:spPr bwMode="auto">
            <a:xfrm flipV="1">
              <a:off x="836" y="2825"/>
              <a:ext cx="170" cy="118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38100" cmpd="sng">
              <a:solidFill>
                <a:srgbClr val="A008E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93235" name="Line 47"/>
          <p:cNvSpPr>
            <a:spLocks noChangeShapeType="1"/>
          </p:cNvSpPr>
          <p:nvPr>
            <p:custDataLst>
              <p:tags r:id="rId50"/>
            </p:custDataLst>
          </p:nvPr>
        </p:nvSpPr>
        <p:spPr bwMode="auto">
          <a:xfrm rot="-5400000">
            <a:off x="4711700" y="5016500"/>
            <a:ext cx="0" cy="387350"/>
          </a:xfrm>
          <a:prstGeom prst="line">
            <a:avLst/>
          </a:prstGeom>
          <a:noFill/>
          <a:ln w="38100">
            <a:solidFill>
              <a:srgbClr val="A008E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93236" name="Line 91"/>
          <p:cNvSpPr>
            <a:spLocks noChangeShapeType="1"/>
          </p:cNvSpPr>
          <p:nvPr>
            <p:custDataLst>
              <p:tags r:id="rId51"/>
            </p:custDataLst>
          </p:nvPr>
        </p:nvSpPr>
        <p:spPr bwMode="auto">
          <a:xfrm rot="-5400000">
            <a:off x="3294063" y="4764088"/>
            <a:ext cx="0" cy="609600"/>
          </a:xfrm>
          <a:prstGeom prst="line">
            <a:avLst/>
          </a:prstGeom>
          <a:noFill/>
          <a:ln w="38100">
            <a:solidFill>
              <a:srgbClr val="A008E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93237" name="Line 92"/>
          <p:cNvSpPr>
            <a:spLocks noChangeShapeType="1"/>
          </p:cNvSpPr>
          <p:nvPr>
            <p:custDataLst>
              <p:tags r:id="rId52"/>
            </p:custDataLst>
          </p:nvPr>
        </p:nvSpPr>
        <p:spPr bwMode="auto">
          <a:xfrm rot="-5400000">
            <a:off x="3294063" y="5033963"/>
            <a:ext cx="0" cy="609600"/>
          </a:xfrm>
          <a:prstGeom prst="line">
            <a:avLst/>
          </a:prstGeom>
          <a:noFill/>
          <a:ln w="38100">
            <a:solidFill>
              <a:srgbClr val="A008E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93238" name="Oval 30"/>
          <p:cNvSpPr>
            <a:spLocks noChangeArrowheads="1"/>
          </p:cNvSpPr>
          <p:nvPr>
            <p:custDataLst>
              <p:tags r:id="rId53"/>
            </p:custDataLst>
          </p:nvPr>
        </p:nvSpPr>
        <p:spPr bwMode="auto">
          <a:xfrm>
            <a:off x="4568825" y="1560513"/>
            <a:ext cx="536575" cy="649287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/>
          <a:p>
            <a:r>
              <a:rPr lang="en-US" b="1">
                <a:latin typeface="Calibri" pitchFamily="34" charset="0"/>
              </a:rPr>
              <a:t>2</a:t>
            </a:r>
          </a:p>
        </p:txBody>
      </p:sp>
      <p:sp>
        <p:nvSpPr>
          <p:cNvPr id="93239" name="Text Box 29"/>
          <p:cNvSpPr txBox="1">
            <a:spLocks noChangeArrowheads="1"/>
          </p:cNvSpPr>
          <p:nvPr>
            <p:custDataLst>
              <p:tags r:id="rId54"/>
            </p:custDataLst>
          </p:nvPr>
        </p:nvSpPr>
        <p:spPr bwMode="auto">
          <a:xfrm>
            <a:off x="4419600" y="6477000"/>
            <a:ext cx="4648200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sz="1500">
                <a:solidFill>
                  <a:srgbClr val="13801C"/>
                </a:solidFill>
                <a:latin typeface="Calibri" pitchFamily="34" charset="0"/>
              </a:rPr>
              <a:t>How did we handle the rows outputting zero?</a:t>
            </a:r>
          </a:p>
        </p:txBody>
      </p:sp>
      <p:sp>
        <p:nvSpPr>
          <p:cNvPr id="93240" name="Text Box 29"/>
          <p:cNvSpPr txBox="1">
            <a:spLocks noChangeArrowheads="1"/>
          </p:cNvSpPr>
          <p:nvPr>
            <p:custDataLst>
              <p:tags r:id="rId55"/>
            </p:custDataLst>
          </p:nvPr>
        </p:nvSpPr>
        <p:spPr bwMode="auto">
          <a:xfrm>
            <a:off x="5181600" y="1295400"/>
            <a:ext cx="3360738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100">
                <a:latin typeface="Calibri" pitchFamily="34" charset="0"/>
              </a:rPr>
              <a:t>For each input row whose output needs to be 1, build an </a:t>
            </a:r>
            <a:r>
              <a:rPr lang="en-US" sz="2100" b="1">
                <a:latin typeface="Calibri" pitchFamily="34" charset="0"/>
              </a:rPr>
              <a:t>AND</a:t>
            </a:r>
            <a:r>
              <a:rPr lang="en-US" sz="2100">
                <a:latin typeface="Calibri" pitchFamily="34" charset="0"/>
              </a:rPr>
              <a:t> circuit that outputs 1 </a:t>
            </a:r>
            <a:r>
              <a:rPr lang="en-US" sz="2100" i="1" u="sng">
                <a:latin typeface="Calibri" pitchFamily="34" charset="0"/>
              </a:rPr>
              <a:t>only for that specific input</a:t>
            </a:r>
            <a:r>
              <a:rPr lang="en-US" sz="2100" i="1">
                <a:latin typeface="Calibri" pitchFamily="34" charset="0"/>
              </a:rPr>
              <a:t>!</a:t>
            </a:r>
            <a:endParaRPr lang="en-US" sz="2100">
              <a:latin typeface="Calibri" pitchFamily="34" charset="0"/>
            </a:endParaRPr>
          </a:p>
        </p:txBody>
      </p:sp>
      <p:sp>
        <p:nvSpPr>
          <p:cNvPr id="93241" name="Oval 30"/>
          <p:cNvSpPr>
            <a:spLocks noChangeArrowheads="1"/>
          </p:cNvSpPr>
          <p:nvPr>
            <p:custDataLst>
              <p:tags r:id="rId56"/>
            </p:custDataLst>
          </p:nvPr>
        </p:nvSpPr>
        <p:spPr bwMode="auto">
          <a:xfrm>
            <a:off x="5029200" y="2895600"/>
            <a:ext cx="536575" cy="649288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/>
          <a:p>
            <a:r>
              <a:rPr lang="en-US" b="1">
                <a:latin typeface="Calibri" pitchFamily="34" charset="0"/>
              </a:rPr>
              <a:t>3</a:t>
            </a:r>
          </a:p>
        </p:txBody>
      </p:sp>
      <p:sp>
        <p:nvSpPr>
          <p:cNvPr id="93242" name="Rectangle 98"/>
          <p:cNvSpPr>
            <a:spLocks noChangeArrowheads="1"/>
          </p:cNvSpPr>
          <p:nvPr/>
        </p:nvSpPr>
        <p:spPr bwMode="auto">
          <a:xfrm>
            <a:off x="5624513" y="3030538"/>
            <a:ext cx="2667000" cy="414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/>
            <a:r>
              <a:rPr lang="en-US" sz="2100" b="1">
                <a:latin typeface="Calibri" pitchFamily="34" charset="0"/>
              </a:rPr>
              <a:t>OR</a:t>
            </a:r>
            <a:r>
              <a:rPr lang="en-US" sz="2100">
                <a:latin typeface="Calibri" pitchFamily="34" charset="0"/>
              </a:rPr>
              <a:t> them all together </a:t>
            </a:r>
            <a:endParaRPr lang="en-US" sz="21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Text Box 29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768350" y="1531938"/>
            <a:ext cx="380365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>
                <a:solidFill>
                  <a:srgbClr val="D2D2D2"/>
                </a:solidFill>
                <a:latin typeface="Comic Sans MS" pitchFamily="66" charset="0"/>
              </a:rPr>
              <a:t>Specify the Truth Table defining the function</a:t>
            </a:r>
          </a:p>
        </p:txBody>
      </p:sp>
      <p:grpSp>
        <p:nvGrpSpPr>
          <p:cNvPr id="94211" name="Group 2"/>
          <p:cNvGrpSpPr>
            <a:grpSpLocks/>
          </p:cNvGrpSpPr>
          <p:nvPr>
            <p:custDataLst>
              <p:tags r:id="rId2"/>
            </p:custDataLst>
          </p:nvPr>
        </p:nvGrpSpPr>
        <p:grpSpPr bwMode="auto">
          <a:xfrm>
            <a:off x="423863" y="914400"/>
            <a:ext cx="8086725" cy="176213"/>
            <a:chOff x="295" y="1311"/>
            <a:chExt cx="5177" cy="114"/>
          </a:xfrm>
        </p:grpSpPr>
        <p:sp>
          <p:nvSpPr>
            <p:cNvPr id="94271" name="Rectangle 3"/>
            <p:cNvSpPr>
              <a:spLocks noChangeArrowheads="1"/>
            </p:cNvSpPr>
            <p:nvPr>
              <p:custDataLst>
                <p:tags r:id="rId55"/>
              </p:custDataLst>
            </p:nvPr>
          </p:nvSpPr>
          <p:spPr bwMode="auto">
            <a:xfrm>
              <a:off x="295" y="1311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272" name="Rectangle 4"/>
            <p:cNvSpPr>
              <a:spLocks noChangeArrowheads="1"/>
            </p:cNvSpPr>
            <p:nvPr>
              <p:custDataLst>
                <p:tags r:id="rId56"/>
              </p:custDataLst>
            </p:nvPr>
          </p:nvSpPr>
          <p:spPr bwMode="auto">
            <a:xfrm>
              <a:off x="295" y="1377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94212" name="Text Box 5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982663" y="92075"/>
            <a:ext cx="7245350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200" b="1">
                <a:latin typeface="Times New Roman" pitchFamily="18" charset="0"/>
              </a:rPr>
              <a:t>Claim:   </a:t>
            </a:r>
            <a:r>
              <a:rPr lang="en-US" sz="4200" i="1">
                <a:latin typeface="Times New Roman" pitchFamily="18" charset="0"/>
              </a:rPr>
              <a:t>All computation</a:t>
            </a:r>
          </a:p>
        </p:txBody>
      </p:sp>
      <p:sp>
        <p:nvSpPr>
          <p:cNvPr id="94213" name="Text Box 6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1141413" y="2782888"/>
            <a:ext cx="542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rgbClr val="D2D2D2"/>
                </a:solidFill>
                <a:latin typeface="Courier New" pitchFamily="49" charset="0"/>
              </a:rPr>
              <a:t>x</a:t>
            </a:r>
          </a:p>
        </p:txBody>
      </p:sp>
      <p:sp>
        <p:nvSpPr>
          <p:cNvPr id="94214" name="Text Box 7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1665288" y="2782888"/>
            <a:ext cx="5730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rgbClr val="D2D2D2"/>
                </a:solidFill>
                <a:latin typeface="Courier New" pitchFamily="49" charset="0"/>
              </a:rPr>
              <a:t>y</a:t>
            </a:r>
          </a:p>
        </p:txBody>
      </p:sp>
      <p:sp>
        <p:nvSpPr>
          <p:cNvPr id="94215" name="Text Box 8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1139825" y="3240088"/>
            <a:ext cx="542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rgbClr val="D2D2D2"/>
                </a:solidFill>
                <a:latin typeface="Courier New" pitchFamily="49" charset="0"/>
              </a:rPr>
              <a:t>0</a:t>
            </a:r>
          </a:p>
        </p:txBody>
      </p:sp>
      <p:sp>
        <p:nvSpPr>
          <p:cNvPr id="94216" name="Text Box 9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1663700" y="3240088"/>
            <a:ext cx="5730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rgbClr val="D2D2D2"/>
                </a:solidFill>
                <a:latin typeface="Courier New" pitchFamily="49" charset="0"/>
              </a:rPr>
              <a:t>0</a:t>
            </a:r>
          </a:p>
        </p:txBody>
      </p:sp>
      <p:sp>
        <p:nvSpPr>
          <p:cNvPr id="94217" name="Text Box 10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1143000" y="3552825"/>
            <a:ext cx="542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rgbClr val="D2D2D2"/>
                </a:solidFill>
                <a:latin typeface="Courier New" pitchFamily="49" charset="0"/>
              </a:rPr>
              <a:t>0</a:t>
            </a:r>
          </a:p>
        </p:txBody>
      </p:sp>
      <p:sp>
        <p:nvSpPr>
          <p:cNvPr id="94218" name="Text Box 11"/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1666875" y="3552825"/>
            <a:ext cx="5730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rgbClr val="D2D2D2"/>
                </a:solidFill>
                <a:latin typeface="Courier New" pitchFamily="49" charset="0"/>
              </a:rPr>
              <a:t>1</a:t>
            </a:r>
          </a:p>
        </p:txBody>
      </p:sp>
      <p:sp>
        <p:nvSpPr>
          <p:cNvPr id="94219" name="Text Box 12"/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1139825" y="3878263"/>
            <a:ext cx="542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rgbClr val="D2D2D2"/>
                </a:solidFill>
                <a:latin typeface="Courier New" pitchFamily="49" charset="0"/>
              </a:rPr>
              <a:t>1</a:t>
            </a:r>
          </a:p>
        </p:txBody>
      </p:sp>
      <p:sp>
        <p:nvSpPr>
          <p:cNvPr id="94220" name="Text Box 13"/>
          <p:cNvSpPr txBox="1"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1663700" y="3878263"/>
            <a:ext cx="5730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rgbClr val="D2D2D2"/>
                </a:solidFill>
                <a:latin typeface="Courier New" pitchFamily="49" charset="0"/>
              </a:rPr>
              <a:t>0</a:t>
            </a:r>
          </a:p>
        </p:txBody>
      </p:sp>
      <p:sp>
        <p:nvSpPr>
          <p:cNvPr id="94221" name="Text Box 14"/>
          <p:cNvSpPr txBox="1"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1143000" y="4191000"/>
            <a:ext cx="542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rgbClr val="D2D2D2"/>
                </a:solidFill>
                <a:latin typeface="Courier New" pitchFamily="49" charset="0"/>
              </a:rPr>
              <a:t>1</a:t>
            </a:r>
          </a:p>
        </p:txBody>
      </p:sp>
      <p:sp>
        <p:nvSpPr>
          <p:cNvPr id="94222" name="Text Box 15"/>
          <p:cNvSpPr txBox="1"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1666875" y="4191000"/>
            <a:ext cx="5730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rgbClr val="D2D2D2"/>
                </a:solidFill>
                <a:latin typeface="Courier New" pitchFamily="49" charset="0"/>
              </a:rPr>
              <a:t>1</a:t>
            </a:r>
          </a:p>
        </p:txBody>
      </p:sp>
      <p:sp>
        <p:nvSpPr>
          <p:cNvPr id="94223" name="Text Box 16"/>
          <p:cNvSpPr txBox="1"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2362200" y="2808288"/>
            <a:ext cx="1676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rgbClr val="D2D2D2"/>
                </a:solidFill>
                <a:latin typeface="Courier New" pitchFamily="49" charset="0"/>
              </a:rPr>
              <a:t>XOR(x,y)</a:t>
            </a:r>
          </a:p>
        </p:txBody>
      </p:sp>
      <p:sp>
        <p:nvSpPr>
          <p:cNvPr id="94224" name="Text Box 17"/>
          <p:cNvSpPr txBox="1"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2847975" y="3240088"/>
            <a:ext cx="5730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rgbClr val="D2D2D2"/>
                </a:solidFill>
                <a:latin typeface="Courier New" pitchFamily="49" charset="0"/>
              </a:rPr>
              <a:t>0</a:t>
            </a:r>
          </a:p>
        </p:txBody>
      </p:sp>
      <p:sp>
        <p:nvSpPr>
          <p:cNvPr id="94225" name="Text Box 18"/>
          <p:cNvSpPr txBox="1"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2851150" y="3552825"/>
            <a:ext cx="5730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rgbClr val="D2D2D2"/>
                </a:solidFill>
                <a:latin typeface="Courier New" pitchFamily="49" charset="0"/>
              </a:rPr>
              <a:t>1</a:t>
            </a:r>
          </a:p>
        </p:txBody>
      </p:sp>
      <p:sp>
        <p:nvSpPr>
          <p:cNvPr id="94226" name="Text Box 19"/>
          <p:cNvSpPr txBox="1">
            <a:spLocks noChangeArrowheads="1"/>
          </p:cNvSpPr>
          <p:nvPr>
            <p:custDataLst>
              <p:tags r:id="rId17"/>
            </p:custDataLst>
          </p:nvPr>
        </p:nvSpPr>
        <p:spPr bwMode="auto">
          <a:xfrm>
            <a:off x="2847975" y="3878263"/>
            <a:ext cx="5730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rgbClr val="D2D2D2"/>
                </a:solidFill>
                <a:latin typeface="Courier New" pitchFamily="49" charset="0"/>
              </a:rPr>
              <a:t>1</a:t>
            </a:r>
          </a:p>
        </p:txBody>
      </p:sp>
      <p:sp>
        <p:nvSpPr>
          <p:cNvPr id="94227" name="Text Box 20"/>
          <p:cNvSpPr txBox="1">
            <a:spLocks noChangeArrowheads="1"/>
          </p:cNvSpPr>
          <p:nvPr>
            <p:custDataLst>
              <p:tags r:id="rId18"/>
            </p:custDataLst>
          </p:nvPr>
        </p:nvSpPr>
        <p:spPr bwMode="auto">
          <a:xfrm>
            <a:off x="2851150" y="4191000"/>
            <a:ext cx="5730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rgbClr val="D2D2D2"/>
                </a:solidFill>
                <a:latin typeface="Courier New" pitchFamily="49" charset="0"/>
              </a:rPr>
              <a:t>0</a:t>
            </a:r>
          </a:p>
        </p:txBody>
      </p:sp>
      <p:sp>
        <p:nvSpPr>
          <p:cNvPr id="94228" name="Rectangle 21"/>
          <p:cNvSpPr>
            <a:spLocks noChangeArrowheads="1"/>
          </p:cNvSpPr>
          <p:nvPr>
            <p:custDataLst>
              <p:tags r:id="rId19"/>
            </p:custDataLst>
          </p:nvPr>
        </p:nvSpPr>
        <p:spPr bwMode="auto">
          <a:xfrm>
            <a:off x="1390650" y="2503488"/>
            <a:ext cx="59848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>
                <a:solidFill>
                  <a:srgbClr val="D2D2D2"/>
                </a:solidFill>
                <a:latin typeface="Comic Sans MS" pitchFamily="66" charset="0"/>
              </a:rPr>
              <a:t>input</a:t>
            </a:r>
          </a:p>
        </p:txBody>
      </p:sp>
      <p:sp>
        <p:nvSpPr>
          <p:cNvPr id="94229" name="Line 22"/>
          <p:cNvSpPr>
            <a:spLocks noChangeShapeType="1"/>
          </p:cNvSpPr>
          <p:nvPr>
            <p:custDataLst>
              <p:tags r:id="rId20"/>
            </p:custDataLst>
          </p:nvPr>
        </p:nvSpPr>
        <p:spPr bwMode="auto">
          <a:xfrm>
            <a:off x="1219200" y="2862263"/>
            <a:ext cx="990600" cy="0"/>
          </a:xfrm>
          <a:prstGeom prst="line">
            <a:avLst/>
          </a:prstGeom>
          <a:noFill/>
          <a:ln w="19050">
            <a:solidFill>
              <a:srgbClr val="1E16E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94230" name="Rectangle 23"/>
          <p:cNvSpPr>
            <a:spLocks noChangeArrowheads="1"/>
          </p:cNvSpPr>
          <p:nvPr>
            <p:custDataLst>
              <p:tags r:id="rId21"/>
            </p:custDataLst>
          </p:nvPr>
        </p:nvSpPr>
        <p:spPr bwMode="auto">
          <a:xfrm>
            <a:off x="2803525" y="2503488"/>
            <a:ext cx="72548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>
                <a:solidFill>
                  <a:srgbClr val="D2D2D2"/>
                </a:solidFill>
                <a:latin typeface="Comic Sans MS" pitchFamily="66" charset="0"/>
              </a:rPr>
              <a:t>output</a:t>
            </a:r>
          </a:p>
        </p:txBody>
      </p:sp>
      <p:sp>
        <p:nvSpPr>
          <p:cNvPr id="94231" name="Line 24"/>
          <p:cNvSpPr>
            <a:spLocks noChangeShapeType="1"/>
          </p:cNvSpPr>
          <p:nvPr>
            <p:custDataLst>
              <p:tags r:id="rId22"/>
            </p:custDataLst>
          </p:nvPr>
        </p:nvSpPr>
        <p:spPr bwMode="auto">
          <a:xfrm>
            <a:off x="2547938" y="2862263"/>
            <a:ext cx="1309687" cy="0"/>
          </a:xfrm>
          <a:prstGeom prst="line">
            <a:avLst/>
          </a:prstGeom>
          <a:noFill/>
          <a:ln w="19050">
            <a:solidFill>
              <a:srgbClr val="1E16E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94232" name="Oval 30"/>
          <p:cNvSpPr>
            <a:spLocks noChangeArrowheads="1"/>
          </p:cNvSpPr>
          <p:nvPr>
            <p:custDataLst>
              <p:tags r:id="rId23"/>
            </p:custDataLst>
          </p:nvPr>
        </p:nvSpPr>
        <p:spPr bwMode="auto">
          <a:xfrm>
            <a:off x="255588" y="1620838"/>
            <a:ext cx="536575" cy="628650"/>
          </a:xfrm>
          <a:prstGeom prst="ellipse">
            <a:avLst/>
          </a:prstGeom>
          <a:noFill/>
          <a:ln w="19050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/>
          <a:p>
            <a:r>
              <a:rPr lang="en-US" b="1">
                <a:solidFill>
                  <a:srgbClr val="D2D2D2"/>
                </a:solidFill>
                <a:latin typeface="Comic Sans MS" pitchFamily="66" charset="0"/>
              </a:rPr>
              <a:t>1</a:t>
            </a:r>
          </a:p>
        </p:txBody>
      </p:sp>
      <p:sp>
        <p:nvSpPr>
          <p:cNvPr id="94233" name="Oval 136"/>
          <p:cNvSpPr>
            <a:spLocks noChangeArrowheads="1"/>
          </p:cNvSpPr>
          <p:nvPr>
            <p:custDataLst>
              <p:tags r:id="rId24"/>
            </p:custDataLst>
          </p:nvPr>
        </p:nvSpPr>
        <p:spPr bwMode="auto">
          <a:xfrm>
            <a:off x="7620000" y="1541463"/>
            <a:ext cx="1143000" cy="628650"/>
          </a:xfrm>
          <a:prstGeom prst="ellipse">
            <a:avLst/>
          </a:prstGeom>
          <a:noFill/>
          <a:ln w="19050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/>
          <a:p>
            <a:r>
              <a:rPr lang="en-US" b="1">
                <a:solidFill>
                  <a:srgbClr val="D2D2D2"/>
                </a:solidFill>
                <a:latin typeface="Comic Sans MS" pitchFamily="66" charset="0"/>
              </a:rPr>
              <a:t>1.5</a:t>
            </a:r>
          </a:p>
        </p:txBody>
      </p:sp>
      <p:sp>
        <p:nvSpPr>
          <p:cNvPr id="94234" name="Rectangle 33"/>
          <p:cNvSpPr>
            <a:spLocks noChangeArrowheads="1"/>
          </p:cNvSpPr>
          <p:nvPr/>
        </p:nvSpPr>
        <p:spPr bwMode="auto">
          <a:xfrm>
            <a:off x="5954713" y="1608138"/>
            <a:ext cx="14747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D2D2D2"/>
                </a:solidFill>
                <a:latin typeface="Comic Sans MS" pitchFamily="66" charset="0"/>
              </a:rPr>
              <a:t>Formula !</a:t>
            </a:r>
            <a:endParaRPr lang="en-US">
              <a:solidFill>
                <a:srgbClr val="D2D2D2"/>
              </a:solidFill>
            </a:endParaRPr>
          </a:p>
        </p:txBody>
      </p:sp>
      <p:sp>
        <p:nvSpPr>
          <p:cNvPr id="94235" name="Text Box 27"/>
          <p:cNvSpPr txBox="1">
            <a:spLocks noChangeArrowheads="1"/>
          </p:cNvSpPr>
          <p:nvPr>
            <p:custDataLst>
              <p:tags r:id="rId25"/>
            </p:custDataLst>
          </p:nvPr>
        </p:nvSpPr>
        <p:spPr bwMode="auto">
          <a:xfrm>
            <a:off x="4876800" y="3319463"/>
            <a:ext cx="40386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 i="1">
                <a:solidFill>
                  <a:srgbClr val="D2D2D2"/>
                </a:solidFill>
                <a:latin typeface="Comic Sans MS" pitchFamily="66" charset="0"/>
              </a:rPr>
              <a:t>SELECT EACH ROW </a:t>
            </a:r>
            <a:r>
              <a:rPr lang="en-US">
                <a:solidFill>
                  <a:srgbClr val="D2D2D2"/>
                </a:solidFill>
                <a:latin typeface="Comic Sans MS" pitchFamily="66" charset="0"/>
              </a:rPr>
              <a:t>whose output is 1.</a:t>
            </a:r>
          </a:p>
        </p:txBody>
      </p:sp>
      <p:sp>
        <p:nvSpPr>
          <p:cNvPr id="94236" name="Oval 28"/>
          <p:cNvSpPr>
            <a:spLocks noChangeArrowheads="1"/>
          </p:cNvSpPr>
          <p:nvPr>
            <p:custDataLst>
              <p:tags r:id="rId26"/>
            </p:custDataLst>
          </p:nvPr>
        </p:nvSpPr>
        <p:spPr bwMode="auto">
          <a:xfrm>
            <a:off x="4725988" y="3441700"/>
            <a:ext cx="538162" cy="628650"/>
          </a:xfrm>
          <a:prstGeom prst="ellipse">
            <a:avLst/>
          </a:prstGeom>
          <a:noFill/>
          <a:ln w="19050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/>
          <a:p>
            <a:r>
              <a:rPr lang="en-US" b="1">
                <a:solidFill>
                  <a:srgbClr val="D2D2D2"/>
                </a:solidFill>
                <a:latin typeface="Comic Sans MS" pitchFamily="66" charset="0"/>
              </a:rPr>
              <a:t>2</a:t>
            </a:r>
          </a:p>
        </p:txBody>
      </p:sp>
      <p:sp>
        <p:nvSpPr>
          <p:cNvPr id="94237" name="Rectangle 101"/>
          <p:cNvSpPr>
            <a:spLocks noChangeArrowheads="1"/>
          </p:cNvSpPr>
          <p:nvPr/>
        </p:nvSpPr>
        <p:spPr bwMode="auto">
          <a:xfrm>
            <a:off x="5940425" y="4057650"/>
            <a:ext cx="175101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800">
                <a:solidFill>
                  <a:srgbClr val="D2D2D2"/>
                </a:solidFill>
                <a:latin typeface="Comic Sans MS" pitchFamily="66" charset="0"/>
              </a:rPr>
              <a:t>then combine…</a:t>
            </a:r>
            <a:endParaRPr lang="en-US" sz="1800">
              <a:solidFill>
                <a:srgbClr val="D2D2D2"/>
              </a:solidFill>
            </a:endParaRPr>
          </a:p>
        </p:txBody>
      </p:sp>
      <p:grpSp>
        <p:nvGrpSpPr>
          <p:cNvPr id="94238" name="Group 34"/>
          <p:cNvGrpSpPr>
            <a:grpSpLocks/>
          </p:cNvGrpSpPr>
          <p:nvPr>
            <p:custDataLst>
              <p:tags r:id="rId27"/>
            </p:custDataLst>
          </p:nvPr>
        </p:nvGrpSpPr>
        <p:grpSpPr bwMode="auto">
          <a:xfrm>
            <a:off x="8001000" y="5410200"/>
            <a:ext cx="420688" cy="496888"/>
            <a:chOff x="2928" y="1051"/>
            <a:chExt cx="840" cy="957"/>
          </a:xfrm>
        </p:grpSpPr>
        <p:sp>
          <p:nvSpPr>
            <p:cNvPr id="94258" name="Freeform 35"/>
            <p:cNvSpPr>
              <a:spLocks/>
            </p:cNvSpPr>
            <p:nvPr>
              <p:custDataLst>
                <p:tags r:id="rId42"/>
              </p:custDataLst>
            </p:nvPr>
          </p:nvSpPr>
          <p:spPr bwMode="auto">
            <a:xfrm>
              <a:off x="2928" y="1759"/>
              <a:ext cx="810" cy="249"/>
            </a:xfrm>
            <a:custGeom>
              <a:avLst/>
              <a:gdLst>
                <a:gd name="T0" fmla="*/ 12 w 1048"/>
                <a:gd name="T1" fmla="*/ 21 h 250"/>
                <a:gd name="T2" fmla="*/ 19 w 1048"/>
                <a:gd name="T3" fmla="*/ 83 h 250"/>
                <a:gd name="T4" fmla="*/ 20 w 1048"/>
                <a:gd name="T5" fmla="*/ 111 h 250"/>
                <a:gd name="T6" fmla="*/ 22 w 1048"/>
                <a:gd name="T7" fmla="*/ 125 h 250"/>
                <a:gd name="T8" fmla="*/ 22 w 1048"/>
                <a:gd name="T9" fmla="*/ 164 h 250"/>
                <a:gd name="T10" fmla="*/ 15 w 1048"/>
                <a:gd name="T11" fmla="*/ 233 h 250"/>
                <a:gd name="T12" fmla="*/ 2 w 1048"/>
                <a:gd name="T13" fmla="*/ 213 h 250"/>
                <a:gd name="T14" fmla="*/ 0 w 1048"/>
                <a:gd name="T15" fmla="*/ 192 h 250"/>
                <a:gd name="T16" fmla="*/ 2 w 1048"/>
                <a:gd name="T17" fmla="*/ 158 h 250"/>
                <a:gd name="T18" fmla="*/ 2 w 1048"/>
                <a:gd name="T19" fmla="*/ 125 h 250"/>
                <a:gd name="T20" fmla="*/ 4 w 1048"/>
                <a:gd name="T21" fmla="*/ 76 h 250"/>
                <a:gd name="T22" fmla="*/ 6 w 1048"/>
                <a:gd name="T23" fmla="*/ 55 h 250"/>
                <a:gd name="T24" fmla="*/ 7 w 1048"/>
                <a:gd name="T25" fmla="*/ 28 h 250"/>
                <a:gd name="T26" fmla="*/ 8 w 1048"/>
                <a:gd name="T27" fmla="*/ 14 h 250"/>
                <a:gd name="T28" fmla="*/ 10 w 1048"/>
                <a:gd name="T29" fmla="*/ 28 h 250"/>
                <a:gd name="T30" fmla="*/ 12 w 1048"/>
                <a:gd name="T31" fmla="*/ 21 h 25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48"/>
                <a:gd name="T49" fmla="*/ 0 h 250"/>
                <a:gd name="T50" fmla="*/ 1048 w 1048"/>
                <a:gd name="T51" fmla="*/ 250 h 250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48" h="250">
                  <a:moveTo>
                    <a:pt x="531" y="21"/>
                  </a:moveTo>
                  <a:cubicBezTo>
                    <a:pt x="673" y="0"/>
                    <a:pt x="778" y="50"/>
                    <a:pt x="910" y="83"/>
                  </a:cubicBezTo>
                  <a:cubicBezTo>
                    <a:pt x="923" y="92"/>
                    <a:pt x="937" y="102"/>
                    <a:pt x="951" y="111"/>
                  </a:cubicBezTo>
                  <a:cubicBezTo>
                    <a:pt x="965" y="120"/>
                    <a:pt x="993" y="138"/>
                    <a:pt x="993" y="138"/>
                  </a:cubicBezTo>
                  <a:cubicBezTo>
                    <a:pt x="1009" y="162"/>
                    <a:pt x="1023" y="163"/>
                    <a:pt x="1048" y="179"/>
                  </a:cubicBezTo>
                  <a:cubicBezTo>
                    <a:pt x="943" y="250"/>
                    <a:pt x="887" y="238"/>
                    <a:pt x="751" y="248"/>
                  </a:cubicBezTo>
                  <a:cubicBezTo>
                    <a:pt x="201" y="233"/>
                    <a:pt x="424" y="241"/>
                    <a:pt x="82" y="228"/>
                  </a:cubicBezTo>
                  <a:cubicBezTo>
                    <a:pt x="54" y="218"/>
                    <a:pt x="27" y="216"/>
                    <a:pt x="0" y="207"/>
                  </a:cubicBezTo>
                  <a:cubicBezTo>
                    <a:pt x="2" y="195"/>
                    <a:pt x="1" y="183"/>
                    <a:pt x="7" y="173"/>
                  </a:cubicBezTo>
                  <a:cubicBezTo>
                    <a:pt x="19" y="151"/>
                    <a:pt x="75" y="138"/>
                    <a:pt x="96" y="131"/>
                  </a:cubicBezTo>
                  <a:cubicBezTo>
                    <a:pt x="134" y="116"/>
                    <a:pt x="169" y="92"/>
                    <a:pt x="207" y="76"/>
                  </a:cubicBezTo>
                  <a:cubicBezTo>
                    <a:pt x="239" y="61"/>
                    <a:pt x="238" y="77"/>
                    <a:pt x="275" y="55"/>
                  </a:cubicBezTo>
                  <a:cubicBezTo>
                    <a:pt x="288" y="46"/>
                    <a:pt x="309" y="33"/>
                    <a:pt x="324" y="28"/>
                  </a:cubicBezTo>
                  <a:cubicBezTo>
                    <a:pt x="341" y="21"/>
                    <a:pt x="379" y="14"/>
                    <a:pt x="379" y="14"/>
                  </a:cubicBezTo>
                  <a:cubicBezTo>
                    <a:pt x="420" y="18"/>
                    <a:pt x="461" y="22"/>
                    <a:pt x="503" y="28"/>
                  </a:cubicBezTo>
                  <a:cubicBezTo>
                    <a:pt x="531" y="32"/>
                    <a:pt x="519" y="44"/>
                    <a:pt x="531" y="21"/>
                  </a:cubicBezTo>
                  <a:close/>
                </a:path>
              </a:pathLst>
            </a:custGeom>
            <a:solidFill>
              <a:srgbClr val="FD9D0F"/>
            </a:solidFill>
            <a:ln w="9525">
              <a:solidFill>
                <a:srgbClr val="FD9D0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259" name="Oval 36"/>
            <p:cNvSpPr>
              <a:spLocks noChangeArrowheads="1"/>
            </p:cNvSpPr>
            <p:nvPr>
              <p:custDataLst>
                <p:tags r:id="rId43"/>
              </p:custDataLst>
            </p:nvPr>
          </p:nvSpPr>
          <p:spPr bwMode="auto">
            <a:xfrm>
              <a:off x="2965" y="1240"/>
              <a:ext cx="779" cy="672"/>
            </a:xfrm>
            <a:prstGeom prst="ellipse">
              <a:avLst/>
            </a:prstGeom>
            <a:solidFill>
              <a:srgbClr val="9ECC46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260" name="Oval 37"/>
            <p:cNvSpPr>
              <a:spLocks noChangeArrowheads="1"/>
            </p:cNvSpPr>
            <p:nvPr>
              <p:custDataLst>
                <p:tags r:id="rId44"/>
              </p:custDataLst>
            </p:nvPr>
          </p:nvSpPr>
          <p:spPr bwMode="auto">
            <a:xfrm rot="-1967255">
              <a:off x="3039" y="1383"/>
              <a:ext cx="186" cy="19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261" name="Oval 38"/>
            <p:cNvSpPr>
              <a:spLocks noChangeArrowheads="1"/>
            </p:cNvSpPr>
            <p:nvPr>
              <p:custDataLst>
                <p:tags r:id="rId45"/>
              </p:custDataLst>
            </p:nvPr>
          </p:nvSpPr>
          <p:spPr bwMode="auto">
            <a:xfrm>
              <a:off x="3262" y="1383"/>
              <a:ext cx="222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262" name="Oval 39"/>
            <p:cNvSpPr>
              <a:spLocks noChangeArrowheads="1"/>
            </p:cNvSpPr>
            <p:nvPr>
              <p:custDataLst>
                <p:tags r:id="rId46"/>
              </p:custDataLst>
            </p:nvPr>
          </p:nvSpPr>
          <p:spPr bwMode="auto">
            <a:xfrm rot="-2071034">
              <a:off x="3521" y="1431"/>
              <a:ext cx="149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263" name="Oval 40"/>
            <p:cNvSpPr>
              <a:spLocks noChangeArrowheads="1"/>
            </p:cNvSpPr>
            <p:nvPr>
              <p:custDataLst>
                <p:tags r:id="rId47"/>
              </p:custDataLst>
            </p:nvPr>
          </p:nvSpPr>
          <p:spPr bwMode="auto">
            <a:xfrm>
              <a:off x="3118" y="1479"/>
              <a:ext cx="56" cy="6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264" name="Oval 41"/>
            <p:cNvSpPr>
              <a:spLocks noChangeArrowheads="1"/>
            </p:cNvSpPr>
            <p:nvPr>
              <p:custDataLst>
                <p:tags r:id="rId48"/>
              </p:custDataLst>
            </p:nvPr>
          </p:nvSpPr>
          <p:spPr bwMode="auto">
            <a:xfrm>
              <a:off x="3341" y="1495"/>
              <a:ext cx="55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265" name="Oval 42"/>
            <p:cNvSpPr>
              <a:spLocks noChangeArrowheads="1"/>
            </p:cNvSpPr>
            <p:nvPr>
              <p:custDataLst>
                <p:tags r:id="rId49"/>
              </p:custDataLst>
            </p:nvPr>
          </p:nvSpPr>
          <p:spPr bwMode="auto">
            <a:xfrm>
              <a:off x="3543" y="1549"/>
              <a:ext cx="54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266" name="AutoShape 43"/>
            <p:cNvSpPr>
              <a:spLocks noChangeArrowheads="1"/>
            </p:cNvSpPr>
            <p:nvPr>
              <p:custDataLst>
                <p:tags r:id="rId50"/>
              </p:custDataLst>
            </p:nvPr>
          </p:nvSpPr>
          <p:spPr bwMode="auto">
            <a:xfrm rot="-5400000">
              <a:off x="3291" y="1540"/>
              <a:ext cx="77" cy="445"/>
            </a:xfrm>
            <a:prstGeom prst="moon">
              <a:avLst>
                <a:gd name="adj" fmla="val 50000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267" name="Freeform 44"/>
            <p:cNvSpPr>
              <a:spLocks/>
            </p:cNvSpPr>
            <p:nvPr>
              <p:custDataLst>
                <p:tags r:id="rId51"/>
              </p:custDataLst>
            </p:nvPr>
          </p:nvSpPr>
          <p:spPr bwMode="auto">
            <a:xfrm>
              <a:off x="3120" y="1128"/>
              <a:ext cx="648" cy="256"/>
            </a:xfrm>
            <a:custGeom>
              <a:avLst/>
              <a:gdLst>
                <a:gd name="T0" fmla="*/ 208 w 648"/>
                <a:gd name="T1" fmla="*/ 0 h 256"/>
                <a:gd name="T2" fmla="*/ 47 w 648"/>
                <a:gd name="T3" fmla="*/ 7 h 256"/>
                <a:gd name="T4" fmla="*/ 0 w 648"/>
                <a:gd name="T5" fmla="*/ 92 h 256"/>
                <a:gd name="T6" fmla="*/ 162 w 648"/>
                <a:gd name="T7" fmla="*/ 192 h 256"/>
                <a:gd name="T8" fmla="*/ 300 w 648"/>
                <a:gd name="T9" fmla="*/ 238 h 256"/>
                <a:gd name="T10" fmla="*/ 484 w 648"/>
                <a:gd name="T11" fmla="*/ 246 h 256"/>
                <a:gd name="T12" fmla="*/ 646 w 648"/>
                <a:gd name="T13" fmla="*/ 184 h 256"/>
                <a:gd name="T14" fmla="*/ 615 w 648"/>
                <a:gd name="T15" fmla="*/ 153 h 256"/>
                <a:gd name="T16" fmla="*/ 546 w 648"/>
                <a:gd name="T17" fmla="*/ 84 h 25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48"/>
                <a:gd name="T28" fmla="*/ 0 h 256"/>
                <a:gd name="T29" fmla="*/ 648 w 648"/>
                <a:gd name="T30" fmla="*/ 256 h 25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48" h="256">
                  <a:moveTo>
                    <a:pt x="208" y="0"/>
                  </a:moveTo>
                  <a:cubicBezTo>
                    <a:pt x="154" y="2"/>
                    <a:pt x="100" y="0"/>
                    <a:pt x="47" y="7"/>
                  </a:cubicBezTo>
                  <a:cubicBezTo>
                    <a:pt x="15" y="11"/>
                    <a:pt x="0" y="92"/>
                    <a:pt x="0" y="92"/>
                  </a:cubicBezTo>
                  <a:cubicBezTo>
                    <a:pt x="19" y="199"/>
                    <a:pt x="72" y="170"/>
                    <a:pt x="162" y="192"/>
                  </a:cubicBezTo>
                  <a:cubicBezTo>
                    <a:pt x="208" y="203"/>
                    <a:pt x="252" y="234"/>
                    <a:pt x="300" y="238"/>
                  </a:cubicBezTo>
                  <a:cubicBezTo>
                    <a:pt x="361" y="243"/>
                    <a:pt x="423" y="243"/>
                    <a:pt x="484" y="246"/>
                  </a:cubicBezTo>
                  <a:cubicBezTo>
                    <a:pt x="648" y="235"/>
                    <a:pt x="569" y="256"/>
                    <a:pt x="646" y="184"/>
                  </a:cubicBezTo>
                  <a:cubicBezTo>
                    <a:pt x="642" y="180"/>
                    <a:pt x="617" y="158"/>
                    <a:pt x="615" y="153"/>
                  </a:cubicBezTo>
                  <a:cubicBezTo>
                    <a:pt x="596" y="116"/>
                    <a:pt x="599" y="84"/>
                    <a:pt x="546" y="84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4268" name="Freeform 45"/>
            <p:cNvSpPr>
              <a:spLocks/>
            </p:cNvSpPr>
            <p:nvPr>
              <p:custDataLst>
                <p:tags r:id="rId52"/>
              </p:custDataLst>
            </p:nvPr>
          </p:nvSpPr>
          <p:spPr bwMode="auto">
            <a:xfrm>
              <a:off x="3254" y="1051"/>
              <a:ext cx="442" cy="192"/>
            </a:xfrm>
            <a:custGeom>
              <a:avLst/>
              <a:gdLst>
                <a:gd name="T0" fmla="*/ 88 w 442"/>
                <a:gd name="T1" fmla="*/ 138 h 192"/>
                <a:gd name="T2" fmla="*/ 34 w 442"/>
                <a:gd name="T3" fmla="*/ 92 h 192"/>
                <a:gd name="T4" fmla="*/ 57 w 442"/>
                <a:gd name="T5" fmla="*/ 0 h 192"/>
                <a:gd name="T6" fmla="*/ 234 w 442"/>
                <a:gd name="T7" fmla="*/ 15 h 192"/>
                <a:gd name="T8" fmla="*/ 372 w 442"/>
                <a:gd name="T9" fmla="*/ 61 h 192"/>
                <a:gd name="T10" fmla="*/ 441 w 442"/>
                <a:gd name="T11" fmla="*/ 92 h 192"/>
                <a:gd name="T12" fmla="*/ 434 w 442"/>
                <a:gd name="T13" fmla="*/ 122 h 192"/>
                <a:gd name="T14" fmla="*/ 280 w 442"/>
                <a:gd name="T15" fmla="*/ 161 h 192"/>
                <a:gd name="T16" fmla="*/ 257 w 442"/>
                <a:gd name="T17" fmla="*/ 169 h 192"/>
                <a:gd name="T18" fmla="*/ 226 w 442"/>
                <a:gd name="T19" fmla="*/ 184 h 192"/>
                <a:gd name="T20" fmla="*/ 196 w 442"/>
                <a:gd name="T21" fmla="*/ 192 h 19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42"/>
                <a:gd name="T34" fmla="*/ 0 h 192"/>
                <a:gd name="T35" fmla="*/ 442 w 442"/>
                <a:gd name="T36" fmla="*/ 192 h 19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42" h="192">
                  <a:moveTo>
                    <a:pt x="88" y="138"/>
                  </a:moveTo>
                  <a:cubicBezTo>
                    <a:pt x="71" y="119"/>
                    <a:pt x="55" y="106"/>
                    <a:pt x="34" y="92"/>
                  </a:cubicBezTo>
                  <a:cubicBezTo>
                    <a:pt x="22" y="52"/>
                    <a:pt x="0" y="17"/>
                    <a:pt x="57" y="0"/>
                  </a:cubicBezTo>
                  <a:cubicBezTo>
                    <a:pt x="75" y="1"/>
                    <a:pt x="202" y="8"/>
                    <a:pt x="234" y="15"/>
                  </a:cubicBezTo>
                  <a:cubicBezTo>
                    <a:pt x="275" y="24"/>
                    <a:pt x="331" y="47"/>
                    <a:pt x="372" y="61"/>
                  </a:cubicBezTo>
                  <a:cubicBezTo>
                    <a:pt x="394" y="81"/>
                    <a:pt x="412" y="84"/>
                    <a:pt x="441" y="92"/>
                  </a:cubicBezTo>
                  <a:cubicBezTo>
                    <a:pt x="439" y="102"/>
                    <a:pt x="442" y="115"/>
                    <a:pt x="434" y="122"/>
                  </a:cubicBezTo>
                  <a:cubicBezTo>
                    <a:pt x="411" y="142"/>
                    <a:pt x="306" y="158"/>
                    <a:pt x="280" y="161"/>
                  </a:cubicBezTo>
                  <a:cubicBezTo>
                    <a:pt x="272" y="164"/>
                    <a:pt x="264" y="166"/>
                    <a:pt x="257" y="169"/>
                  </a:cubicBezTo>
                  <a:cubicBezTo>
                    <a:pt x="246" y="173"/>
                    <a:pt x="237" y="180"/>
                    <a:pt x="226" y="184"/>
                  </a:cubicBezTo>
                  <a:cubicBezTo>
                    <a:pt x="216" y="188"/>
                    <a:pt x="196" y="192"/>
                    <a:pt x="196" y="192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4269" name="Freeform 46"/>
            <p:cNvSpPr>
              <a:spLocks/>
            </p:cNvSpPr>
            <p:nvPr>
              <p:custDataLst>
                <p:tags r:id="rId53"/>
              </p:custDataLst>
            </p:nvPr>
          </p:nvSpPr>
          <p:spPr bwMode="auto">
            <a:xfrm>
              <a:off x="3025" y="1802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4270" name="Freeform 47"/>
            <p:cNvSpPr>
              <a:spLocks/>
            </p:cNvSpPr>
            <p:nvPr>
              <p:custDataLst>
                <p:tags r:id="rId54"/>
              </p:custDataLst>
            </p:nvPr>
          </p:nvSpPr>
          <p:spPr bwMode="auto">
            <a:xfrm flipH="1">
              <a:off x="3456" y="1813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4239" name="Text Box 48"/>
          <p:cNvSpPr txBox="1">
            <a:spLocks noChangeArrowheads="1"/>
          </p:cNvSpPr>
          <p:nvPr>
            <p:custDataLst>
              <p:tags r:id="rId28"/>
            </p:custDataLst>
          </p:nvPr>
        </p:nvSpPr>
        <p:spPr bwMode="auto">
          <a:xfrm>
            <a:off x="7797800" y="4827588"/>
            <a:ext cx="820738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>
                <a:solidFill>
                  <a:srgbClr val="067B0E"/>
                </a:solidFill>
                <a:latin typeface="Comic Sans MS" pitchFamily="66" charset="0"/>
              </a:rPr>
              <a:t>I need proof!</a:t>
            </a:r>
          </a:p>
        </p:txBody>
      </p:sp>
      <p:sp>
        <p:nvSpPr>
          <p:cNvPr id="94240" name="Rectangle 49"/>
          <p:cNvSpPr>
            <a:spLocks noChangeArrowheads="1"/>
          </p:cNvSpPr>
          <p:nvPr>
            <p:custDataLst>
              <p:tags r:id="rId29"/>
            </p:custDataLst>
          </p:nvPr>
        </p:nvSpPr>
        <p:spPr bwMode="auto">
          <a:xfrm>
            <a:off x="533400" y="5132388"/>
            <a:ext cx="7010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algn="l">
              <a:buFontTx/>
              <a:buChar char="•"/>
            </a:pPr>
            <a:r>
              <a:rPr lang="en-US" b="1">
                <a:latin typeface="Times New Roman" pitchFamily="18" charset="0"/>
              </a:rPr>
              <a:t> Requires </a:t>
            </a:r>
            <a:r>
              <a:rPr lang="en-US" b="1" i="1">
                <a:latin typeface="Times New Roman" pitchFamily="18" charset="0"/>
              </a:rPr>
              <a:t>only 3</a:t>
            </a:r>
            <a:r>
              <a:rPr lang="en-US" b="1">
                <a:latin typeface="Times New Roman" pitchFamily="18" charset="0"/>
              </a:rPr>
              <a:t> </a:t>
            </a:r>
            <a:r>
              <a:rPr lang="en-US" b="1" i="1">
                <a:latin typeface="Times New Roman" pitchFamily="18" charset="0"/>
              </a:rPr>
              <a:t>gates</a:t>
            </a:r>
            <a:r>
              <a:rPr lang="en-US" b="1">
                <a:latin typeface="Times New Roman" pitchFamily="18" charset="0"/>
              </a:rPr>
              <a:t>:    </a:t>
            </a:r>
            <a:r>
              <a:rPr lang="en-US" b="1">
                <a:solidFill>
                  <a:srgbClr val="13801C"/>
                </a:solidFill>
                <a:latin typeface="Times New Roman" pitchFamily="18" charset="0"/>
              </a:rPr>
              <a:t>AND</a:t>
            </a:r>
            <a:r>
              <a:rPr lang="en-US" b="1">
                <a:latin typeface="Times New Roman" pitchFamily="18" charset="0"/>
              </a:rPr>
              <a:t>,    </a:t>
            </a:r>
            <a:r>
              <a:rPr lang="en-US" b="1">
                <a:solidFill>
                  <a:srgbClr val="13801C"/>
                </a:solidFill>
                <a:latin typeface="Times New Roman" pitchFamily="18" charset="0"/>
              </a:rPr>
              <a:t>OR</a:t>
            </a:r>
            <a:r>
              <a:rPr lang="en-US" b="1">
                <a:latin typeface="Times New Roman" pitchFamily="18" charset="0"/>
              </a:rPr>
              <a:t>,   and     </a:t>
            </a:r>
            <a:r>
              <a:rPr lang="en-US" b="1">
                <a:solidFill>
                  <a:srgbClr val="13801C"/>
                </a:solidFill>
                <a:latin typeface="Times New Roman" pitchFamily="18" charset="0"/>
              </a:rPr>
              <a:t>NOT</a:t>
            </a:r>
            <a:endParaRPr lang="en-US" b="1">
              <a:latin typeface="Times New Roman" pitchFamily="18" charset="0"/>
            </a:endParaRPr>
          </a:p>
        </p:txBody>
      </p:sp>
      <p:grpSp>
        <p:nvGrpSpPr>
          <p:cNvPr id="94241" name="Group 59"/>
          <p:cNvGrpSpPr>
            <a:grpSpLocks/>
          </p:cNvGrpSpPr>
          <p:nvPr/>
        </p:nvGrpSpPr>
        <p:grpSpPr bwMode="auto">
          <a:xfrm rot="-5400000">
            <a:off x="5117307" y="5415756"/>
            <a:ext cx="292100" cy="671513"/>
            <a:chOff x="2876" y="2481"/>
            <a:chExt cx="395" cy="1207"/>
          </a:xfrm>
        </p:grpSpPr>
        <p:grpSp>
          <p:nvGrpSpPr>
            <p:cNvPr id="94248" name="Group 60"/>
            <p:cNvGrpSpPr>
              <a:grpSpLocks/>
            </p:cNvGrpSpPr>
            <p:nvPr>
              <p:custDataLst>
                <p:tags r:id="rId34"/>
              </p:custDataLst>
            </p:nvPr>
          </p:nvGrpSpPr>
          <p:grpSpPr bwMode="auto">
            <a:xfrm rot="5400000">
              <a:off x="2822" y="2857"/>
              <a:ext cx="517" cy="394"/>
              <a:chOff x="4734" y="3053"/>
              <a:chExt cx="656" cy="491"/>
            </a:xfrm>
          </p:grpSpPr>
          <p:grpSp>
            <p:nvGrpSpPr>
              <p:cNvPr id="94252" name="Group 61"/>
              <p:cNvGrpSpPr>
                <a:grpSpLocks/>
              </p:cNvGrpSpPr>
              <p:nvPr/>
            </p:nvGrpSpPr>
            <p:grpSpPr bwMode="auto">
              <a:xfrm>
                <a:off x="4734" y="3053"/>
                <a:ext cx="648" cy="254"/>
                <a:chOff x="4734" y="3053"/>
                <a:chExt cx="648" cy="254"/>
              </a:xfrm>
            </p:grpSpPr>
            <p:sp>
              <p:nvSpPr>
                <p:cNvPr id="94256" name="Freeform 62"/>
                <p:cNvSpPr>
                  <a:spLocks/>
                </p:cNvSpPr>
                <p:nvPr>
                  <p:custDataLst>
                    <p:tags r:id="rId40"/>
                  </p:custDataLst>
                </p:nvPr>
              </p:nvSpPr>
              <p:spPr bwMode="auto">
                <a:xfrm>
                  <a:off x="4734" y="3053"/>
                  <a:ext cx="648" cy="254"/>
                </a:xfrm>
                <a:custGeom>
                  <a:avLst/>
                  <a:gdLst>
                    <a:gd name="T0" fmla="*/ 0 w 806"/>
                    <a:gd name="T1" fmla="*/ 0 h 254"/>
                    <a:gd name="T2" fmla="*/ 18 w 806"/>
                    <a:gd name="T3" fmla="*/ 30 h 254"/>
                    <a:gd name="T4" fmla="*/ 20 w 806"/>
                    <a:gd name="T5" fmla="*/ 47 h 254"/>
                    <a:gd name="T6" fmla="*/ 22 w 806"/>
                    <a:gd name="T7" fmla="*/ 65 h 254"/>
                    <a:gd name="T8" fmla="*/ 24 w 806"/>
                    <a:gd name="T9" fmla="*/ 94 h 254"/>
                    <a:gd name="T10" fmla="*/ 25 w 806"/>
                    <a:gd name="T11" fmla="*/ 112 h 254"/>
                    <a:gd name="T12" fmla="*/ 26 w 806"/>
                    <a:gd name="T13" fmla="*/ 124 h 254"/>
                    <a:gd name="T14" fmla="*/ 27 w 806"/>
                    <a:gd name="T15" fmla="*/ 159 h 254"/>
                    <a:gd name="T16" fmla="*/ 28 w 806"/>
                    <a:gd name="T17" fmla="*/ 188 h 254"/>
                    <a:gd name="T18" fmla="*/ 31 w 806"/>
                    <a:gd name="T19" fmla="*/ 235 h 254"/>
                    <a:gd name="T20" fmla="*/ 31 w 806"/>
                    <a:gd name="T21" fmla="*/ 253 h 254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806"/>
                    <a:gd name="T34" fmla="*/ 0 h 254"/>
                    <a:gd name="T35" fmla="*/ 806 w 806"/>
                    <a:gd name="T36" fmla="*/ 254 h 254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806" h="254">
                      <a:moveTo>
                        <a:pt x="0" y="0"/>
                      </a:moveTo>
                      <a:cubicBezTo>
                        <a:pt x="165" y="3"/>
                        <a:pt x="315" y="11"/>
                        <a:pt x="477" y="30"/>
                      </a:cubicBezTo>
                      <a:cubicBezTo>
                        <a:pt x="528" y="44"/>
                        <a:pt x="460" y="23"/>
                        <a:pt x="512" y="47"/>
                      </a:cubicBezTo>
                      <a:cubicBezTo>
                        <a:pt x="552" y="65"/>
                        <a:pt x="536" y="53"/>
                        <a:pt x="571" y="65"/>
                      </a:cubicBezTo>
                      <a:cubicBezTo>
                        <a:pt x="594" y="72"/>
                        <a:pt x="612" y="86"/>
                        <a:pt x="636" y="94"/>
                      </a:cubicBezTo>
                      <a:cubicBezTo>
                        <a:pt x="643" y="100"/>
                        <a:pt x="650" y="106"/>
                        <a:pt x="659" y="112"/>
                      </a:cubicBezTo>
                      <a:cubicBezTo>
                        <a:pt x="666" y="116"/>
                        <a:pt x="675" y="118"/>
                        <a:pt x="683" y="124"/>
                      </a:cubicBezTo>
                      <a:cubicBezTo>
                        <a:pt x="714" y="146"/>
                        <a:pt x="687" y="134"/>
                        <a:pt x="712" y="159"/>
                      </a:cubicBezTo>
                      <a:cubicBezTo>
                        <a:pt x="720" y="167"/>
                        <a:pt x="741" y="180"/>
                        <a:pt x="753" y="188"/>
                      </a:cubicBezTo>
                      <a:cubicBezTo>
                        <a:pt x="761" y="212"/>
                        <a:pt x="773" y="221"/>
                        <a:pt x="795" y="235"/>
                      </a:cubicBezTo>
                      <a:cubicBezTo>
                        <a:pt x="800" y="254"/>
                        <a:pt x="793" y="253"/>
                        <a:pt x="806" y="253"/>
                      </a:cubicBezTo>
                    </a:path>
                  </a:pathLst>
                </a:custGeom>
                <a:noFill/>
                <a:ln w="19050">
                  <a:solidFill>
                    <a:srgbClr val="13801C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94257" name="Freeform 63"/>
                <p:cNvSpPr>
                  <a:spLocks/>
                </p:cNvSpPr>
                <p:nvPr>
                  <p:custDataLst>
                    <p:tags r:id="rId41"/>
                  </p:custDataLst>
                </p:nvPr>
              </p:nvSpPr>
              <p:spPr bwMode="auto">
                <a:xfrm>
                  <a:off x="4741" y="3059"/>
                  <a:ext cx="129" cy="241"/>
                </a:xfrm>
                <a:custGeom>
                  <a:avLst/>
                  <a:gdLst>
                    <a:gd name="T0" fmla="*/ 0 w 129"/>
                    <a:gd name="T1" fmla="*/ 0 h 241"/>
                    <a:gd name="T2" fmla="*/ 41 w 129"/>
                    <a:gd name="T3" fmla="*/ 35 h 241"/>
                    <a:gd name="T4" fmla="*/ 106 w 129"/>
                    <a:gd name="T5" fmla="*/ 171 h 241"/>
                    <a:gd name="T6" fmla="*/ 123 w 129"/>
                    <a:gd name="T7" fmla="*/ 218 h 241"/>
                    <a:gd name="T8" fmla="*/ 129 w 129"/>
                    <a:gd name="T9" fmla="*/ 241 h 241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29"/>
                    <a:gd name="T16" fmla="*/ 0 h 241"/>
                    <a:gd name="T17" fmla="*/ 129 w 129"/>
                    <a:gd name="T18" fmla="*/ 241 h 241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29" h="241">
                      <a:moveTo>
                        <a:pt x="0" y="0"/>
                      </a:moveTo>
                      <a:cubicBezTo>
                        <a:pt x="24" y="8"/>
                        <a:pt x="18" y="20"/>
                        <a:pt x="41" y="35"/>
                      </a:cubicBezTo>
                      <a:cubicBezTo>
                        <a:pt x="57" y="83"/>
                        <a:pt x="87" y="123"/>
                        <a:pt x="106" y="171"/>
                      </a:cubicBezTo>
                      <a:cubicBezTo>
                        <a:pt x="111" y="186"/>
                        <a:pt x="117" y="202"/>
                        <a:pt x="123" y="218"/>
                      </a:cubicBezTo>
                      <a:cubicBezTo>
                        <a:pt x="125" y="225"/>
                        <a:pt x="129" y="241"/>
                        <a:pt x="129" y="241"/>
                      </a:cubicBezTo>
                    </a:path>
                  </a:pathLst>
                </a:custGeom>
                <a:noFill/>
                <a:ln w="19050">
                  <a:solidFill>
                    <a:srgbClr val="13801C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94253" name="Group 64"/>
              <p:cNvGrpSpPr>
                <a:grpSpLocks/>
              </p:cNvGrpSpPr>
              <p:nvPr/>
            </p:nvGrpSpPr>
            <p:grpSpPr bwMode="auto">
              <a:xfrm flipV="1">
                <a:off x="4742" y="3290"/>
                <a:ext cx="648" cy="254"/>
                <a:chOff x="4734" y="3053"/>
                <a:chExt cx="648" cy="254"/>
              </a:xfrm>
            </p:grpSpPr>
            <p:sp>
              <p:nvSpPr>
                <p:cNvPr id="94254" name="Freeform 65"/>
                <p:cNvSpPr>
                  <a:spLocks/>
                </p:cNvSpPr>
                <p:nvPr>
                  <p:custDataLst>
                    <p:tags r:id="rId38"/>
                  </p:custDataLst>
                </p:nvPr>
              </p:nvSpPr>
              <p:spPr bwMode="auto">
                <a:xfrm>
                  <a:off x="4734" y="3053"/>
                  <a:ext cx="648" cy="254"/>
                </a:xfrm>
                <a:custGeom>
                  <a:avLst/>
                  <a:gdLst>
                    <a:gd name="T0" fmla="*/ 0 w 806"/>
                    <a:gd name="T1" fmla="*/ 0 h 254"/>
                    <a:gd name="T2" fmla="*/ 18 w 806"/>
                    <a:gd name="T3" fmla="*/ 30 h 254"/>
                    <a:gd name="T4" fmla="*/ 20 w 806"/>
                    <a:gd name="T5" fmla="*/ 47 h 254"/>
                    <a:gd name="T6" fmla="*/ 22 w 806"/>
                    <a:gd name="T7" fmla="*/ 65 h 254"/>
                    <a:gd name="T8" fmla="*/ 24 w 806"/>
                    <a:gd name="T9" fmla="*/ 94 h 254"/>
                    <a:gd name="T10" fmla="*/ 25 w 806"/>
                    <a:gd name="T11" fmla="*/ 112 h 254"/>
                    <a:gd name="T12" fmla="*/ 26 w 806"/>
                    <a:gd name="T13" fmla="*/ 124 h 254"/>
                    <a:gd name="T14" fmla="*/ 27 w 806"/>
                    <a:gd name="T15" fmla="*/ 159 h 254"/>
                    <a:gd name="T16" fmla="*/ 28 w 806"/>
                    <a:gd name="T17" fmla="*/ 188 h 254"/>
                    <a:gd name="T18" fmla="*/ 31 w 806"/>
                    <a:gd name="T19" fmla="*/ 235 h 254"/>
                    <a:gd name="T20" fmla="*/ 31 w 806"/>
                    <a:gd name="T21" fmla="*/ 253 h 254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806"/>
                    <a:gd name="T34" fmla="*/ 0 h 254"/>
                    <a:gd name="T35" fmla="*/ 806 w 806"/>
                    <a:gd name="T36" fmla="*/ 254 h 254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806" h="254">
                      <a:moveTo>
                        <a:pt x="0" y="0"/>
                      </a:moveTo>
                      <a:cubicBezTo>
                        <a:pt x="165" y="3"/>
                        <a:pt x="315" y="11"/>
                        <a:pt x="477" y="30"/>
                      </a:cubicBezTo>
                      <a:cubicBezTo>
                        <a:pt x="528" y="44"/>
                        <a:pt x="460" y="23"/>
                        <a:pt x="512" y="47"/>
                      </a:cubicBezTo>
                      <a:cubicBezTo>
                        <a:pt x="552" y="65"/>
                        <a:pt x="536" y="53"/>
                        <a:pt x="571" y="65"/>
                      </a:cubicBezTo>
                      <a:cubicBezTo>
                        <a:pt x="594" y="72"/>
                        <a:pt x="612" y="86"/>
                        <a:pt x="636" y="94"/>
                      </a:cubicBezTo>
                      <a:cubicBezTo>
                        <a:pt x="643" y="100"/>
                        <a:pt x="650" y="106"/>
                        <a:pt x="659" y="112"/>
                      </a:cubicBezTo>
                      <a:cubicBezTo>
                        <a:pt x="666" y="116"/>
                        <a:pt x="675" y="118"/>
                        <a:pt x="683" y="124"/>
                      </a:cubicBezTo>
                      <a:cubicBezTo>
                        <a:pt x="714" y="146"/>
                        <a:pt x="687" y="134"/>
                        <a:pt x="712" y="159"/>
                      </a:cubicBezTo>
                      <a:cubicBezTo>
                        <a:pt x="720" y="167"/>
                        <a:pt x="741" y="180"/>
                        <a:pt x="753" y="188"/>
                      </a:cubicBezTo>
                      <a:cubicBezTo>
                        <a:pt x="761" y="212"/>
                        <a:pt x="773" y="221"/>
                        <a:pt x="795" y="235"/>
                      </a:cubicBezTo>
                      <a:cubicBezTo>
                        <a:pt x="800" y="254"/>
                        <a:pt x="793" y="253"/>
                        <a:pt x="806" y="253"/>
                      </a:cubicBezTo>
                    </a:path>
                  </a:pathLst>
                </a:custGeom>
                <a:noFill/>
                <a:ln w="19050">
                  <a:solidFill>
                    <a:srgbClr val="13801C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94255" name="Freeform 66"/>
                <p:cNvSpPr>
                  <a:spLocks/>
                </p:cNvSpPr>
                <p:nvPr>
                  <p:custDataLst>
                    <p:tags r:id="rId39"/>
                  </p:custDataLst>
                </p:nvPr>
              </p:nvSpPr>
              <p:spPr bwMode="auto">
                <a:xfrm>
                  <a:off x="4741" y="3059"/>
                  <a:ext cx="129" cy="241"/>
                </a:xfrm>
                <a:custGeom>
                  <a:avLst/>
                  <a:gdLst>
                    <a:gd name="T0" fmla="*/ 0 w 129"/>
                    <a:gd name="T1" fmla="*/ 0 h 241"/>
                    <a:gd name="T2" fmla="*/ 41 w 129"/>
                    <a:gd name="T3" fmla="*/ 35 h 241"/>
                    <a:gd name="T4" fmla="*/ 106 w 129"/>
                    <a:gd name="T5" fmla="*/ 171 h 241"/>
                    <a:gd name="T6" fmla="*/ 123 w 129"/>
                    <a:gd name="T7" fmla="*/ 218 h 241"/>
                    <a:gd name="T8" fmla="*/ 129 w 129"/>
                    <a:gd name="T9" fmla="*/ 241 h 241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29"/>
                    <a:gd name="T16" fmla="*/ 0 h 241"/>
                    <a:gd name="T17" fmla="*/ 129 w 129"/>
                    <a:gd name="T18" fmla="*/ 241 h 241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29" h="241">
                      <a:moveTo>
                        <a:pt x="0" y="0"/>
                      </a:moveTo>
                      <a:cubicBezTo>
                        <a:pt x="24" y="8"/>
                        <a:pt x="18" y="20"/>
                        <a:pt x="41" y="35"/>
                      </a:cubicBezTo>
                      <a:cubicBezTo>
                        <a:pt x="57" y="83"/>
                        <a:pt x="87" y="123"/>
                        <a:pt x="106" y="171"/>
                      </a:cubicBezTo>
                      <a:cubicBezTo>
                        <a:pt x="111" y="186"/>
                        <a:pt x="117" y="202"/>
                        <a:pt x="123" y="218"/>
                      </a:cubicBezTo>
                      <a:cubicBezTo>
                        <a:pt x="125" y="225"/>
                        <a:pt x="129" y="241"/>
                        <a:pt x="129" y="241"/>
                      </a:cubicBezTo>
                    </a:path>
                  </a:pathLst>
                </a:custGeom>
                <a:noFill/>
                <a:ln w="19050">
                  <a:solidFill>
                    <a:srgbClr val="13801C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sp>
          <p:nvSpPr>
            <p:cNvPr id="94249" name="Line 67"/>
            <p:cNvSpPr>
              <a:spLocks noChangeShapeType="1"/>
            </p:cNvSpPr>
            <p:nvPr>
              <p:custDataLst>
                <p:tags r:id="rId35"/>
              </p:custDataLst>
            </p:nvPr>
          </p:nvSpPr>
          <p:spPr bwMode="auto">
            <a:xfrm>
              <a:off x="2970" y="2481"/>
              <a:ext cx="0" cy="384"/>
            </a:xfrm>
            <a:prstGeom prst="line">
              <a:avLst/>
            </a:prstGeom>
            <a:noFill/>
            <a:ln w="19050">
              <a:solidFill>
                <a:srgbClr val="13801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94250" name="Line 68"/>
            <p:cNvSpPr>
              <a:spLocks noChangeShapeType="1"/>
            </p:cNvSpPr>
            <p:nvPr>
              <p:custDataLst>
                <p:tags r:id="rId36"/>
              </p:custDataLst>
            </p:nvPr>
          </p:nvSpPr>
          <p:spPr bwMode="auto">
            <a:xfrm>
              <a:off x="3152" y="2482"/>
              <a:ext cx="0" cy="384"/>
            </a:xfrm>
            <a:prstGeom prst="line">
              <a:avLst/>
            </a:prstGeom>
            <a:noFill/>
            <a:ln w="19050">
              <a:solidFill>
                <a:srgbClr val="13801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94251" name="Line 69"/>
            <p:cNvSpPr>
              <a:spLocks noChangeShapeType="1"/>
            </p:cNvSpPr>
            <p:nvPr>
              <p:custDataLst>
                <p:tags r:id="rId37"/>
              </p:custDataLst>
            </p:nvPr>
          </p:nvSpPr>
          <p:spPr bwMode="auto">
            <a:xfrm>
              <a:off x="3071" y="3304"/>
              <a:ext cx="0" cy="384"/>
            </a:xfrm>
            <a:prstGeom prst="line">
              <a:avLst/>
            </a:prstGeom>
            <a:noFill/>
            <a:ln w="19050">
              <a:solidFill>
                <a:srgbClr val="13801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94242" name="Group 70"/>
          <p:cNvGrpSpPr>
            <a:grpSpLocks/>
          </p:cNvGrpSpPr>
          <p:nvPr/>
        </p:nvGrpSpPr>
        <p:grpSpPr bwMode="auto">
          <a:xfrm rot="-5400000">
            <a:off x="6717507" y="5371306"/>
            <a:ext cx="258762" cy="758825"/>
            <a:chOff x="4733" y="2418"/>
            <a:chExt cx="336" cy="1365"/>
          </a:xfrm>
        </p:grpSpPr>
        <p:sp>
          <p:nvSpPr>
            <p:cNvPr id="94244" name="AutoShape 71"/>
            <p:cNvSpPr>
              <a:spLocks noChangeArrowheads="1"/>
            </p:cNvSpPr>
            <p:nvPr>
              <p:custDataLst>
                <p:tags r:id="rId30"/>
              </p:custDataLst>
            </p:nvPr>
          </p:nvSpPr>
          <p:spPr bwMode="auto">
            <a:xfrm rot="10800000">
              <a:off x="4733" y="2809"/>
              <a:ext cx="336" cy="480"/>
            </a:xfrm>
            <a:prstGeom prst="triangle">
              <a:avLst>
                <a:gd name="adj" fmla="val 50000"/>
              </a:avLst>
            </a:prstGeom>
            <a:noFill/>
            <a:ln w="19050">
              <a:solidFill>
                <a:srgbClr val="13801C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245" name="Oval 72"/>
            <p:cNvSpPr>
              <a:spLocks noChangeArrowheads="1"/>
            </p:cNvSpPr>
            <p:nvPr>
              <p:custDataLst>
                <p:tags r:id="rId31"/>
              </p:custDataLst>
            </p:nvPr>
          </p:nvSpPr>
          <p:spPr bwMode="auto">
            <a:xfrm rot="5400000">
              <a:off x="4857" y="3303"/>
              <a:ext cx="89" cy="88"/>
            </a:xfrm>
            <a:prstGeom prst="ellipse">
              <a:avLst/>
            </a:prstGeom>
            <a:noFill/>
            <a:ln w="19050">
              <a:solidFill>
                <a:srgbClr val="13801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246" name="Line 73"/>
            <p:cNvSpPr>
              <a:spLocks noChangeShapeType="1"/>
            </p:cNvSpPr>
            <p:nvPr>
              <p:custDataLst>
                <p:tags r:id="rId32"/>
              </p:custDataLst>
            </p:nvPr>
          </p:nvSpPr>
          <p:spPr bwMode="auto">
            <a:xfrm>
              <a:off x="4896" y="2418"/>
              <a:ext cx="0" cy="384"/>
            </a:xfrm>
            <a:prstGeom prst="line">
              <a:avLst/>
            </a:prstGeom>
            <a:noFill/>
            <a:ln w="19050">
              <a:solidFill>
                <a:srgbClr val="13801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94247" name="Line 74"/>
            <p:cNvSpPr>
              <a:spLocks noChangeShapeType="1"/>
            </p:cNvSpPr>
            <p:nvPr>
              <p:custDataLst>
                <p:tags r:id="rId33"/>
              </p:custDataLst>
            </p:nvPr>
          </p:nvSpPr>
          <p:spPr bwMode="auto">
            <a:xfrm>
              <a:off x="4902" y="3399"/>
              <a:ext cx="0" cy="384"/>
            </a:xfrm>
            <a:prstGeom prst="line">
              <a:avLst/>
            </a:prstGeom>
            <a:noFill/>
            <a:ln w="19050">
              <a:solidFill>
                <a:srgbClr val="13801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</p:grpSp>
      <p:pic>
        <p:nvPicPr>
          <p:cNvPr id="94243" name="Picture 72" descr="Picture 5"/>
          <p:cNvPicPr>
            <a:picLocks noChangeAspect="1" noChangeArrowheads="1"/>
          </p:cNvPicPr>
          <p:nvPr/>
        </p:nvPicPr>
        <p:blipFill>
          <a:blip r:embed="rId5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5400" y="5553075"/>
            <a:ext cx="1066800" cy="436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Text Box 29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768350" y="1371600"/>
            <a:ext cx="380365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>
                <a:latin typeface="Comic Sans MS" pitchFamily="66" charset="0"/>
              </a:rPr>
              <a:t>Specify the </a:t>
            </a:r>
            <a:r>
              <a:rPr lang="en-US">
                <a:solidFill>
                  <a:srgbClr val="1E16E4"/>
                </a:solidFill>
                <a:latin typeface="Comic Sans MS" pitchFamily="66" charset="0"/>
              </a:rPr>
              <a:t>Truth Table</a:t>
            </a:r>
            <a:r>
              <a:rPr lang="en-US">
                <a:latin typeface="Comic Sans MS" pitchFamily="66" charset="0"/>
              </a:rPr>
              <a:t> defining the function</a:t>
            </a:r>
          </a:p>
        </p:txBody>
      </p:sp>
      <p:grpSp>
        <p:nvGrpSpPr>
          <p:cNvPr id="95235" name="Group 2"/>
          <p:cNvGrpSpPr>
            <a:grpSpLocks/>
          </p:cNvGrpSpPr>
          <p:nvPr>
            <p:custDataLst>
              <p:tags r:id="rId2"/>
            </p:custDataLst>
          </p:nvPr>
        </p:nvGrpSpPr>
        <p:grpSpPr bwMode="auto">
          <a:xfrm>
            <a:off x="423863" y="914400"/>
            <a:ext cx="8086725" cy="176213"/>
            <a:chOff x="295" y="1311"/>
            <a:chExt cx="5177" cy="114"/>
          </a:xfrm>
        </p:grpSpPr>
        <p:sp>
          <p:nvSpPr>
            <p:cNvPr id="95262" name="Rectangle 3"/>
            <p:cNvSpPr>
              <a:spLocks noChangeArrowheads="1"/>
            </p:cNvSpPr>
            <p:nvPr>
              <p:custDataLst>
                <p:tags r:id="rId27"/>
              </p:custDataLst>
            </p:nvPr>
          </p:nvSpPr>
          <p:spPr bwMode="auto">
            <a:xfrm>
              <a:off x="295" y="1311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5263" name="Rectangle 4"/>
            <p:cNvSpPr>
              <a:spLocks noChangeArrowheads="1"/>
            </p:cNvSpPr>
            <p:nvPr>
              <p:custDataLst>
                <p:tags r:id="rId28"/>
              </p:custDataLst>
            </p:nvPr>
          </p:nvSpPr>
          <p:spPr bwMode="auto">
            <a:xfrm>
              <a:off x="295" y="1377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95236" name="Text Box 5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982663" y="92075"/>
            <a:ext cx="7245350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200" i="1">
                <a:latin typeface="Times New Roman" pitchFamily="18" charset="0"/>
              </a:rPr>
              <a:t>Minterm Expansion</a:t>
            </a:r>
          </a:p>
        </p:txBody>
      </p:sp>
      <p:sp>
        <p:nvSpPr>
          <p:cNvPr id="95237" name="Text Box 6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1141413" y="2622550"/>
            <a:ext cx="542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x</a:t>
            </a:r>
          </a:p>
        </p:txBody>
      </p:sp>
      <p:sp>
        <p:nvSpPr>
          <p:cNvPr id="95238" name="Text Box 7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1665288" y="2622550"/>
            <a:ext cx="5730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y</a:t>
            </a:r>
          </a:p>
        </p:txBody>
      </p:sp>
      <p:sp>
        <p:nvSpPr>
          <p:cNvPr id="95239" name="Text Box 8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1139825" y="3079750"/>
            <a:ext cx="542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0</a:t>
            </a:r>
          </a:p>
        </p:txBody>
      </p:sp>
      <p:sp>
        <p:nvSpPr>
          <p:cNvPr id="95240" name="Text Box 9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1663700" y="3079750"/>
            <a:ext cx="5730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0</a:t>
            </a:r>
          </a:p>
        </p:txBody>
      </p:sp>
      <p:sp>
        <p:nvSpPr>
          <p:cNvPr id="95241" name="Text Box 10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1143000" y="3392488"/>
            <a:ext cx="542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0</a:t>
            </a:r>
          </a:p>
        </p:txBody>
      </p:sp>
      <p:sp>
        <p:nvSpPr>
          <p:cNvPr id="95242" name="Text Box 11"/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1666875" y="3392488"/>
            <a:ext cx="5730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1</a:t>
            </a:r>
          </a:p>
        </p:txBody>
      </p:sp>
      <p:sp>
        <p:nvSpPr>
          <p:cNvPr id="95243" name="Text Box 12"/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1139825" y="3717925"/>
            <a:ext cx="542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1</a:t>
            </a:r>
          </a:p>
        </p:txBody>
      </p:sp>
      <p:sp>
        <p:nvSpPr>
          <p:cNvPr id="95244" name="Text Box 13"/>
          <p:cNvSpPr txBox="1"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1663700" y="3717925"/>
            <a:ext cx="5730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0</a:t>
            </a:r>
          </a:p>
        </p:txBody>
      </p:sp>
      <p:sp>
        <p:nvSpPr>
          <p:cNvPr id="95245" name="Text Box 14"/>
          <p:cNvSpPr txBox="1"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1143000" y="4030663"/>
            <a:ext cx="542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1</a:t>
            </a:r>
          </a:p>
        </p:txBody>
      </p:sp>
      <p:sp>
        <p:nvSpPr>
          <p:cNvPr id="95246" name="Text Box 15"/>
          <p:cNvSpPr txBox="1"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1666875" y="4030663"/>
            <a:ext cx="5730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1</a:t>
            </a:r>
          </a:p>
        </p:txBody>
      </p:sp>
      <p:sp>
        <p:nvSpPr>
          <p:cNvPr id="95247" name="Text Box 16"/>
          <p:cNvSpPr txBox="1"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2362200" y="2647950"/>
            <a:ext cx="1676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rgbClr val="C00000"/>
                </a:solidFill>
                <a:latin typeface="Courier New" pitchFamily="49" charset="0"/>
              </a:rPr>
              <a:t>XOR</a:t>
            </a:r>
            <a:r>
              <a:rPr lang="en-US" b="1">
                <a:latin typeface="Courier New" pitchFamily="49" charset="0"/>
              </a:rPr>
              <a:t>(x,y)</a:t>
            </a:r>
          </a:p>
        </p:txBody>
      </p:sp>
      <p:sp>
        <p:nvSpPr>
          <p:cNvPr id="95248" name="Text Box 17"/>
          <p:cNvSpPr txBox="1"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2847975" y="3079750"/>
            <a:ext cx="5730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0</a:t>
            </a:r>
          </a:p>
        </p:txBody>
      </p:sp>
      <p:sp>
        <p:nvSpPr>
          <p:cNvPr id="95249" name="Text Box 18"/>
          <p:cNvSpPr txBox="1"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2851150" y="3392488"/>
            <a:ext cx="5730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1</a:t>
            </a:r>
          </a:p>
        </p:txBody>
      </p:sp>
      <p:sp>
        <p:nvSpPr>
          <p:cNvPr id="95250" name="Text Box 19"/>
          <p:cNvSpPr txBox="1">
            <a:spLocks noChangeArrowheads="1"/>
          </p:cNvSpPr>
          <p:nvPr>
            <p:custDataLst>
              <p:tags r:id="rId17"/>
            </p:custDataLst>
          </p:nvPr>
        </p:nvSpPr>
        <p:spPr bwMode="auto">
          <a:xfrm>
            <a:off x="2847975" y="3717925"/>
            <a:ext cx="5730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1</a:t>
            </a:r>
          </a:p>
        </p:txBody>
      </p:sp>
      <p:sp>
        <p:nvSpPr>
          <p:cNvPr id="95251" name="Text Box 20"/>
          <p:cNvSpPr txBox="1">
            <a:spLocks noChangeArrowheads="1"/>
          </p:cNvSpPr>
          <p:nvPr>
            <p:custDataLst>
              <p:tags r:id="rId18"/>
            </p:custDataLst>
          </p:nvPr>
        </p:nvSpPr>
        <p:spPr bwMode="auto">
          <a:xfrm>
            <a:off x="2851150" y="4030663"/>
            <a:ext cx="5730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0</a:t>
            </a:r>
          </a:p>
        </p:txBody>
      </p:sp>
      <p:sp>
        <p:nvSpPr>
          <p:cNvPr id="95252" name="Rectangle 21"/>
          <p:cNvSpPr>
            <a:spLocks noChangeArrowheads="1"/>
          </p:cNvSpPr>
          <p:nvPr>
            <p:custDataLst>
              <p:tags r:id="rId19"/>
            </p:custDataLst>
          </p:nvPr>
        </p:nvSpPr>
        <p:spPr bwMode="auto">
          <a:xfrm>
            <a:off x="1390650" y="2344738"/>
            <a:ext cx="59848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>
                <a:solidFill>
                  <a:srgbClr val="1E16E4"/>
                </a:solidFill>
                <a:latin typeface="Comic Sans MS" pitchFamily="66" charset="0"/>
              </a:rPr>
              <a:t>input</a:t>
            </a:r>
          </a:p>
        </p:txBody>
      </p:sp>
      <p:sp>
        <p:nvSpPr>
          <p:cNvPr id="95253" name="Line 22"/>
          <p:cNvSpPr>
            <a:spLocks noChangeShapeType="1"/>
          </p:cNvSpPr>
          <p:nvPr>
            <p:custDataLst>
              <p:tags r:id="rId20"/>
            </p:custDataLst>
          </p:nvPr>
        </p:nvSpPr>
        <p:spPr bwMode="auto">
          <a:xfrm>
            <a:off x="1219200" y="2701925"/>
            <a:ext cx="990600" cy="0"/>
          </a:xfrm>
          <a:prstGeom prst="line">
            <a:avLst/>
          </a:prstGeom>
          <a:noFill/>
          <a:ln w="19050">
            <a:solidFill>
              <a:srgbClr val="1E16E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95254" name="Rectangle 23"/>
          <p:cNvSpPr>
            <a:spLocks noChangeArrowheads="1"/>
          </p:cNvSpPr>
          <p:nvPr>
            <p:custDataLst>
              <p:tags r:id="rId21"/>
            </p:custDataLst>
          </p:nvPr>
        </p:nvSpPr>
        <p:spPr bwMode="auto">
          <a:xfrm>
            <a:off x="2803525" y="2344738"/>
            <a:ext cx="72548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>
                <a:solidFill>
                  <a:srgbClr val="1E16E4"/>
                </a:solidFill>
                <a:latin typeface="Comic Sans MS" pitchFamily="66" charset="0"/>
              </a:rPr>
              <a:t>output</a:t>
            </a:r>
          </a:p>
        </p:txBody>
      </p:sp>
      <p:sp>
        <p:nvSpPr>
          <p:cNvPr id="95255" name="Line 24"/>
          <p:cNvSpPr>
            <a:spLocks noChangeShapeType="1"/>
          </p:cNvSpPr>
          <p:nvPr>
            <p:custDataLst>
              <p:tags r:id="rId22"/>
            </p:custDataLst>
          </p:nvPr>
        </p:nvSpPr>
        <p:spPr bwMode="auto">
          <a:xfrm>
            <a:off x="2547938" y="2701925"/>
            <a:ext cx="1309687" cy="0"/>
          </a:xfrm>
          <a:prstGeom prst="line">
            <a:avLst/>
          </a:prstGeom>
          <a:noFill/>
          <a:ln w="19050">
            <a:solidFill>
              <a:srgbClr val="1E16E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95256" name="Oval 30"/>
          <p:cNvSpPr>
            <a:spLocks noChangeArrowheads="1"/>
          </p:cNvSpPr>
          <p:nvPr>
            <p:custDataLst>
              <p:tags r:id="rId23"/>
            </p:custDataLst>
          </p:nvPr>
        </p:nvSpPr>
        <p:spPr bwMode="auto">
          <a:xfrm>
            <a:off x="255588" y="1460500"/>
            <a:ext cx="536575" cy="628650"/>
          </a:xfrm>
          <a:prstGeom prst="ellipse">
            <a:avLst/>
          </a:prstGeom>
          <a:noFill/>
          <a:ln w="19050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/>
          <a:p>
            <a:r>
              <a:rPr lang="en-US" b="1">
                <a:solidFill>
                  <a:srgbClr val="C00000"/>
                </a:solidFill>
                <a:latin typeface="Comic Sans MS" pitchFamily="66" charset="0"/>
              </a:rPr>
              <a:t>1</a:t>
            </a:r>
          </a:p>
        </p:txBody>
      </p:sp>
      <p:sp>
        <p:nvSpPr>
          <p:cNvPr id="95257" name="Oval 136"/>
          <p:cNvSpPr>
            <a:spLocks noChangeArrowheads="1"/>
          </p:cNvSpPr>
          <p:nvPr>
            <p:custDataLst>
              <p:tags r:id="rId24"/>
            </p:custDataLst>
          </p:nvPr>
        </p:nvSpPr>
        <p:spPr bwMode="auto">
          <a:xfrm>
            <a:off x="7620000" y="1381125"/>
            <a:ext cx="1143000" cy="628650"/>
          </a:xfrm>
          <a:prstGeom prst="ellipse">
            <a:avLst/>
          </a:prstGeom>
          <a:noFill/>
          <a:ln w="19050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/>
          <a:p>
            <a:r>
              <a:rPr lang="en-US" b="1">
                <a:solidFill>
                  <a:srgbClr val="C00000"/>
                </a:solidFill>
                <a:latin typeface="Comic Sans MS" pitchFamily="66" charset="0"/>
              </a:rPr>
              <a:t>1.5</a:t>
            </a:r>
          </a:p>
        </p:txBody>
      </p:sp>
      <p:sp>
        <p:nvSpPr>
          <p:cNvPr id="95258" name="Rectangle 33"/>
          <p:cNvSpPr>
            <a:spLocks noChangeArrowheads="1"/>
          </p:cNvSpPr>
          <p:nvPr/>
        </p:nvSpPr>
        <p:spPr bwMode="auto">
          <a:xfrm>
            <a:off x="5954713" y="1447800"/>
            <a:ext cx="14747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1E16E4"/>
                </a:solidFill>
                <a:latin typeface="Comic Sans MS" pitchFamily="66" charset="0"/>
              </a:rPr>
              <a:t>Formula !</a:t>
            </a:r>
            <a:endParaRPr lang="en-US"/>
          </a:p>
        </p:txBody>
      </p:sp>
      <p:sp>
        <p:nvSpPr>
          <p:cNvPr id="95259" name="Text Box 27"/>
          <p:cNvSpPr txBox="1">
            <a:spLocks noChangeArrowheads="1"/>
          </p:cNvSpPr>
          <p:nvPr>
            <p:custDataLst>
              <p:tags r:id="rId25"/>
            </p:custDataLst>
          </p:nvPr>
        </p:nvSpPr>
        <p:spPr bwMode="auto">
          <a:xfrm>
            <a:off x="4876800" y="3160713"/>
            <a:ext cx="40386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 i="1">
                <a:solidFill>
                  <a:srgbClr val="C00000"/>
                </a:solidFill>
                <a:latin typeface="Comic Sans MS" pitchFamily="66" charset="0"/>
              </a:rPr>
              <a:t>SELECT EACH ROW </a:t>
            </a:r>
            <a:r>
              <a:rPr lang="en-US">
                <a:latin typeface="Comic Sans MS" pitchFamily="66" charset="0"/>
              </a:rPr>
              <a:t>whose output is 1.</a:t>
            </a:r>
          </a:p>
        </p:txBody>
      </p:sp>
      <p:sp>
        <p:nvSpPr>
          <p:cNvPr id="95260" name="Oval 28"/>
          <p:cNvSpPr>
            <a:spLocks noChangeArrowheads="1"/>
          </p:cNvSpPr>
          <p:nvPr>
            <p:custDataLst>
              <p:tags r:id="rId26"/>
            </p:custDataLst>
          </p:nvPr>
        </p:nvSpPr>
        <p:spPr bwMode="auto">
          <a:xfrm>
            <a:off x="4725988" y="3282950"/>
            <a:ext cx="538162" cy="628650"/>
          </a:xfrm>
          <a:prstGeom prst="ellipse">
            <a:avLst/>
          </a:prstGeom>
          <a:noFill/>
          <a:ln w="19050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/>
          <a:p>
            <a:r>
              <a:rPr lang="en-US" b="1">
                <a:solidFill>
                  <a:srgbClr val="C00000"/>
                </a:solidFill>
                <a:latin typeface="Comic Sans MS" pitchFamily="66" charset="0"/>
              </a:rPr>
              <a:t>2</a:t>
            </a:r>
          </a:p>
        </p:txBody>
      </p:sp>
      <p:sp>
        <p:nvSpPr>
          <p:cNvPr id="95261" name="Rectangle 101"/>
          <p:cNvSpPr>
            <a:spLocks noChangeArrowheads="1"/>
          </p:cNvSpPr>
          <p:nvPr/>
        </p:nvSpPr>
        <p:spPr bwMode="auto">
          <a:xfrm>
            <a:off x="5940425" y="3897313"/>
            <a:ext cx="1751013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800">
                <a:latin typeface="Comic Sans MS" pitchFamily="66" charset="0"/>
              </a:rPr>
              <a:t>then combine…</a:t>
            </a:r>
            <a:endParaRPr lang="en-US" sz="1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Text Box 29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768350" y="1371600"/>
            <a:ext cx="380365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>
                <a:latin typeface="Comic Sans MS" pitchFamily="66" charset="0"/>
              </a:rPr>
              <a:t>Specify the </a:t>
            </a:r>
            <a:r>
              <a:rPr lang="en-US">
                <a:solidFill>
                  <a:srgbClr val="1E16E4"/>
                </a:solidFill>
                <a:latin typeface="Comic Sans MS" pitchFamily="66" charset="0"/>
              </a:rPr>
              <a:t>Truth Table</a:t>
            </a:r>
            <a:r>
              <a:rPr lang="en-US">
                <a:latin typeface="Comic Sans MS" pitchFamily="66" charset="0"/>
              </a:rPr>
              <a:t> defining the function</a:t>
            </a:r>
          </a:p>
        </p:txBody>
      </p:sp>
      <p:grpSp>
        <p:nvGrpSpPr>
          <p:cNvPr id="96259" name="Group 2"/>
          <p:cNvGrpSpPr>
            <a:grpSpLocks/>
          </p:cNvGrpSpPr>
          <p:nvPr>
            <p:custDataLst>
              <p:tags r:id="rId2"/>
            </p:custDataLst>
          </p:nvPr>
        </p:nvGrpSpPr>
        <p:grpSpPr bwMode="auto">
          <a:xfrm>
            <a:off x="423863" y="914400"/>
            <a:ext cx="8086725" cy="176213"/>
            <a:chOff x="295" y="1311"/>
            <a:chExt cx="5177" cy="114"/>
          </a:xfrm>
        </p:grpSpPr>
        <p:sp>
          <p:nvSpPr>
            <p:cNvPr id="96350" name="Rectangle 3"/>
            <p:cNvSpPr>
              <a:spLocks noChangeArrowheads="1"/>
            </p:cNvSpPr>
            <p:nvPr>
              <p:custDataLst>
                <p:tags r:id="rId87"/>
              </p:custDataLst>
            </p:nvPr>
          </p:nvSpPr>
          <p:spPr bwMode="auto">
            <a:xfrm>
              <a:off x="295" y="1311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6351" name="Rectangle 4"/>
            <p:cNvSpPr>
              <a:spLocks noChangeArrowheads="1"/>
            </p:cNvSpPr>
            <p:nvPr>
              <p:custDataLst>
                <p:tags r:id="rId88"/>
              </p:custDataLst>
            </p:nvPr>
          </p:nvSpPr>
          <p:spPr bwMode="auto">
            <a:xfrm>
              <a:off x="295" y="1377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96260" name="Text Box 5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982663" y="92075"/>
            <a:ext cx="7245350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200" i="1">
                <a:latin typeface="Times New Roman" pitchFamily="18" charset="0"/>
              </a:rPr>
              <a:t>Minterm Expansion</a:t>
            </a:r>
          </a:p>
        </p:txBody>
      </p:sp>
      <p:sp>
        <p:nvSpPr>
          <p:cNvPr id="96261" name="Text Box 6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1141413" y="2622550"/>
            <a:ext cx="542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x</a:t>
            </a:r>
          </a:p>
        </p:txBody>
      </p:sp>
      <p:sp>
        <p:nvSpPr>
          <p:cNvPr id="96262" name="Text Box 7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1665288" y="2622550"/>
            <a:ext cx="5730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y</a:t>
            </a:r>
          </a:p>
        </p:txBody>
      </p:sp>
      <p:sp>
        <p:nvSpPr>
          <p:cNvPr id="96263" name="Text Box 8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1139825" y="3079750"/>
            <a:ext cx="542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0</a:t>
            </a:r>
          </a:p>
        </p:txBody>
      </p:sp>
      <p:sp>
        <p:nvSpPr>
          <p:cNvPr id="96264" name="Text Box 9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1663700" y="3079750"/>
            <a:ext cx="5730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0</a:t>
            </a:r>
          </a:p>
        </p:txBody>
      </p:sp>
      <p:sp>
        <p:nvSpPr>
          <p:cNvPr id="96265" name="Text Box 10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1143000" y="3392488"/>
            <a:ext cx="542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rgbClr val="A008E3"/>
                </a:solidFill>
                <a:latin typeface="Courier New" pitchFamily="49" charset="0"/>
              </a:rPr>
              <a:t>0</a:t>
            </a:r>
          </a:p>
        </p:txBody>
      </p:sp>
      <p:sp>
        <p:nvSpPr>
          <p:cNvPr id="96266" name="Text Box 11"/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1666875" y="3392488"/>
            <a:ext cx="5730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rgbClr val="A008E3"/>
                </a:solidFill>
                <a:latin typeface="Courier New" pitchFamily="49" charset="0"/>
              </a:rPr>
              <a:t>1</a:t>
            </a:r>
          </a:p>
        </p:txBody>
      </p:sp>
      <p:sp>
        <p:nvSpPr>
          <p:cNvPr id="96267" name="Text Box 12"/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1139825" y="3717925"/>
            <a:ext cx="542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rgbClr val="160CE3"/>
                </a:solidFill>
                <a:latin typeface="Courier New" pitchFamily="49" charset="0"/>
              </a:rPr>
              <a:t>1</a:t>
            </a:r>
          </a:p>
        </p:txBody>
      </p:sp>
      <p:sp>
        <p:nvSpPr>
          <p:cNvPr id="96268" name="Text Box 13"/>
          <p:cNvSpPr txBox="1"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1663700" y="3717925"/>
            <a:ext cx="5730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rgbClr val="160CE3"/>
                </a:solidFill>
                <a:latin typeface="Courier New" pitchFamily="49" charset="0"/>
              </a:rPr>
              <a:t>0</a:t>
            </a:r>
          </a:p>
        </p:txBody>
      </p:sp>
      <p:sp>
        <p:nvSpPr>
          <p:cNvPr id="96269" name="Text Box 14"/>
          <p:cNvSpPr txBox="1"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1143000" y="4030663"/>
            <a:ext cx="542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1</a:t>
            </a:r>
          </a:p>
        </p:txBody>
      </p:sp>
      <p:sp>
        <p:nvSpPr>
          <p:cNvPr id="96270" name="Text Box 15"/>
          <p:cNvSpPr txBox="1"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1666875" y="4030663"/>
            <a:ext cx="5730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1</a:t>
            </a:r>
          </a:p>
        </p:txBody>
      </p:sp>
      <p:sp>
        <p:nvSpPr>
          <p:cNvPr id="96271" name="Text Box 16"/>
          <p:cNvSpPr txBox="1"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2362200" y="2647950"/>
            <a:ext cx="1676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rgbClr val="C00000"/>
                </a:solidFill>
                <a:latin typeface="Courier New" pitchFamily="49" charset="0"/>
              </a:rPr>
              <a:t>XOR</a:t>
            </a:r>
            <a:r>
              <a:rPr lang="en-US" b="1">
                <a:latin typeface="Courier New" pitchFamily="49" charset="0"/>
              </a:rPr>
              <a:t>(x,y)</a:t>
            </a:r>
          </a:p>
        </p:txBody>
      </p:sp>
      <p:sp>
        <p:nvSpPr>
          <p:cNvPr id="96272" name="Text Box 17"/>
          <p:cNvSpPr txBox="1"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2847975" y="3079750"/>
            <a:ext cx="5730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0</a:t>
            </a:r>
          </a:p>
        </p:txBody>
      </p:sp>
      <p:sp>
        <p:nvSpPr>
          <p:cNvPr id="96273" name="Text Box 18"/>
          <p:cNvSpPr txBox="1"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2851150" y="3392488"/>
            <a:ext cx="5730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rgbClr val="A008E3"/>
                </a:solidFill>
                <a:latin typeface="Courier New" pitchFamily="49" charset="0"/>
              </a:rPr>
              <a:t>1</a:t>
            </a:r>
          </a:p>
        </p:txBody>
      </p:sp>
      <p:sp>
        <p:nvSpPr>
          <p:cNvPr id="96274" name="Text Box 19"/>
          <p:cNvSpPr txBox="1">
            <a:spLocks noChangeArrowheads="1"/>
          </p:cNvSpPr>
          <p:nvPr>
            <p:custDataLst>
              <p:tags r:id="rId17"/>
            </p:custDataLst>
          </p:nvPr>
        </p:nvSpPr>
        <p:spPr bwMode="auto">
          <a:xfrm>
            <a:off x="2847975" y="3717925"/>
            <a:ext cx="5730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rgbClr val="160CE3"/>
                </a:solidFill>
                <a:latin typeface="Courier New" pitchFamily="49" charset="0"/>
              </a:rPr>
              <a:t>1</a:t>
            </a:r>
          </a:p>
        </p:txBody>
      </p:sp>
      <p:sp>
        <p:nvSpPr>
          <p:cNvPr id="96275" name="Text Box 20"/>
          <p:cNvSpPr txBox="1">
            <a:spLocks noChangeArrowheads="1"/>
          </p:cNvSpPr>
          <p:nvPr>
            <p:custDataLst>
              <p:tags r:id="rId18"/>
            </p:custDataLst>
          </p:nvPr>
        </p:nvSpPr>
        <p:spPr bwMode="auto">
          <a:xfrm>
            <a:off x="2851150" y="4030663"/>
            <a:ext cx="5730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0</a:t>
            </a:r>
          </a:p>
        </p:txBody>
      </p:sp>
      <p:sp>
        <p:nvSpPr>
          <p:cNvPr id="96276" name="Rectangle 21"/>
          <p:cNvSpPr>
            <a:spLocks noChangeArrowheads="1"/>
          </p:cNvSpPr>
          <p:nvPr>
            <p:custDataLst>
              <p:tags r:id="rId19"/>
            </p:custDataLst>
          </p:nvPr>
        </p:nvSpPr>
        <p:spPr bwMode="auto">
          <a:xfrm>
            <a:off x="1390650" y="2344738"/>
            <a:ext cx="59848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>
                <a:solidFill>
                  <a:srgbClr val="1E16E4"/>
                </a:solidFill>
                <a:latin typeface="Comic Sans MS" pitchFamily="66" charset="0"/>
              </a:rPr>
              <a:t>input</a:t>
            </a:r>
          </a:p>
        </p:txBody>
      </p:sp>
      <p:sp>
        <p:nvSpPr>
          <p:cNvPr id="96277" name="Line 22"/>
          <p:cNvSpPr>
            <a:spLocks noChangeShapeType="1"/>
          </p:cNvSpPr>
          <p:nvPr>
            <p:custDataLst>
              <p:tags r:id="rId20"/>
            </p:custDataLst>
          </p:nvPr>
        </p:nvSpPr>
        <p:spPr bwMode="auto">
          <a:xfrm>
            <a:off x="1219200" y="2701925"/>
            <a:ext cx="990600" cy="0"/>
          </a:xfrm>
          <a:prstGeom prst="line">
            <a:avLst/>
          </a:prstGeom>
          <a:noFill/>
          <a:ln w="19050">
            <a:solidFill>
              <a:srgbClr val="1E16E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96278" name="Rectangle 23"/>
          <p:cNvSpPr>
            <a:spLocks noChangeArrowheads="1"/>
          </p:cNvSpPr>
          <p:nvPr>
            <p:custDataLst>
              <p:tags r:id="rId21"/>
            </p:custDataLst>
          </p:nvPr>
        </p:nvSpPr>
        <p:spPr bwMode="auto">
          <a:xfrm>
            <a:off x="2803525" y="2344738"/>
            <a:ext cx="72548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>
                <a:solidFill>
                  <a:srgbClr val="1E16E4"/>
                </a:solidFill>
                <a:latin typeface="Comic Sans MS" pitchFamily="66" charset="0"/>
              </a:rPr>
              <a:t>output</a:t>
            </a:r>
          </a:p>
        </p:txBody>
      </p:sp>
      <p:sp>
        <p:nvSpPr>
          <p:cNvPr id="96279" name="Line 24"/>
          <p:cNvSpPr>
            <a:spLocks noChangeShapeType="1"/>
          </p:cNvSpPr>
          <p:nvPr>
            <p:custDataLst>
              <p:tags r:id="rId22"/>
            </p:custDataLst>
          </p:nvPr>
        </p:nvSpPr>
        <p:spPr bwMode="auto">
          <a:xfrm>
            <a:off x="2547938" y="2701925"/>
            <a:ext cx="1309687" cy="0"/>
          </a:xfrm>
          <a:prstGeom prst="line">
            <a:avLst/>
          </a:prstGeom>
          <a:noFill/>
          <a:ln w="19050">
            <a:solidFill>
              <a:srgbClr val="1E16E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96280" name="Text Box 27"/>
          <p:cNvSpPr txBox="1">
            <a:spLocks noChangeArrowheads="1"/>
          </p:cNvSpPr>
          <p:nvPr>
            <p:custDataLst>
              <p:tags r:id="rId23"/>
            </p:custDataLst>
          </p:nvPr>
        </p:nvSpPr>
        <p:spPr bwMode="auto">
          <a:xfrm>
            <a:off x="4876800" y="3160713"/>
            <a:ext cx="40386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 i="1">
                <a:solidFill>
                  <a:srgbClr val="C00000"/>
                </a:solidFill>
                <a:latin typeface="Comic Sans MS" pitchFamily="66" charset="0"/>
              </a:rPr>
              <a:t>SELECT EACH ROW </a:t>
            </a:r>
            <a:r>
              <a:rPr lang="en-US">
                <a:latin typeface="Comic Sans MS" pitchFamily="66" charset="0"/>
              </a:rPr>
              <a:t>whose output is 1.</a:t>
            </a:r>
          </a:p>
        </p:txBody>
      </p:sp>
      <p:sp>
        <p:nvSpPr>
          <p:cNvPr id="96281" name="Oval 28"/>
          <p:cNvSpPr>
            <a:spLocks noChangeArrowheads="1"/>
          </p:cNvSpPr>
          <p:nvPr>
            <p:custDataLst>
              <p:tags r:id="rId24"/>
            </p:custDataLst>
          </p:nvPr>
        </p:nvSpPr>
        <p:spPr bwMode="auto">
          <a:xfrm>
            <a:off x="4725988" y="3282950"/>
            <a:ext cx="538162" cy="628650"/>
          </a:xfrm>
          <a:prstGeom prst="ellipse">
            <a:avLst/>
          </a:prstGeom>
          <a:noFill/>
          <a:ln w="19050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/>
          <a:p>
            <a:r>
              <a:rPr lang="en-US" b="1">
                <a:solidFill>
                  <a:srgbClr val="C00000"/>
                </a:solidFill>
                <a:latin typeface="Comic Sans MS" pitchFamily="66" charset="0"/>
              </a:rPr>
              <a:t>2</a:t>
            </a:r>
          </a:p>
        </p:txBody>
      </p:sp>
      <p:sp>
        <p:nvSpPr>
          <p:cNvPr id="96282" name="Oval 30"/>
          <p:cNvSpPr>
            <a:spLocks noChangeArrowheads="1"/>
          </p:cNvSpPr>
          <p:nvPr>
            <p:custDataLst>
              <p:tags r:id="rId25"/>
            </p:custDataLst>
          </p:nvPr>
        </p:nvSpPr>
        <p:spPr bwMode="auto">
          <a:xfrm>
            <a:off x="255588" y="1460500"/>
            <a:ext cx="536575" cy="628650"/>
          </a:xfrm>
          <a:prstGeom prst="ellipse">
            <a:avLst/>
          </a:prstGeom>
          <a:noFill/>
          <a:ln w="19050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/>
          <a:p>
            <a:r>
              <a:rPr lang="en-US" b="1">
                <a:solidFill>
                  <a:srgbClr val="C00000"/>
                </a:solidFill>
                <a:latin typeface="Comic Sans MS" pitchFamily="66" charset="0"/>
              </a:rPr>
              <a:t>1</a:t>
            </a:r>
          </a:p>
        </p:txBody>
      </p:sp>
      <p:sp>
        <p:nvSpPr>
          <p:cNvPr id="96283" name="Oval 136"/>
          <p:cNvSpPr>
            <a:spLocks noChangeArrowheads="1"/>
          </p:cNvSpPr>
          <p:nvPr>
            <p:custDataLst>
              <p:tags r:id="rId26"/>
            </p:custDataLst>
          </p:nvPr>
        </p:nvSpPr>
        <p:spPr bwMode="auto">
          <a:xfrm>
            <a:off x="7620000" y="1381125"/>
            <a:ext cx="1143000" cy="628650"/>
          </a:xfrm>
          <a:prstGeom prst="ellipse">
            <a:avLst/>
          </a:prstGeom>
          <a:noFill/>
          <a:ln w="19050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/>
          <a:p>
            <a:r>
              <a:rPr lang="en-US" b="1">
                <a:solidFill>
                  <a:srgbClr val="C00000"/>
                </a:solidFill>
                <a:latin typeface="Comic Sans MS" pitchFamily="66" charset="0"/>
              </a:rPr>
              <a:t>1.5</a:t>
            </a:r>
          </a:p>
        </p:txBody>
      </p:sp>
      <p:sp>
        <p:nvSpPr>
          <p:cNvPr id="96284" name="Rectangle 32"/>
          <p:cNvSpPr>
            <a:spLocks noChangeArrowheads="1"/>
          </p:cNvSpPr>
          <p:nvPr/>
        </p:nvSpPr>
        <p:spPr bwMode="auto">
          <a:xfrm>
            <a:off x="5940425" y="3897313"/>
            <a:ext cx="1751013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800">
                <a:latin typeface="Comic Sans MS" pitchFamily="66" charset="0"/>
              </a:rPr>
              <a:t>then combine…</a:t>
            </a:r>
            <a:endParaRPr lang="en-US" sz="1800"/>
          </a:p>
        </p:txBody>
      </p:sp>
      <p:sp>
        <p:nvSpPr>
          <p:cNvPr id="96285" name="Rectangle 33"/>
          <p:cNvSpPr>
            <a:spLocks noChangeArrowheads="1"/>
          </p:cNvSpPr>
          <p:nvPr/>
        </p:nvSpPr>
        <p:spPr bwMode="auto">
          <a:xfrm>
            <a:off x="5954713" y="1447800"/>
            <a:ext cx="14747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1E16E4"/>
                </a:solidFill>
                <a:latin typeface="Comic Sans MS" pitchFamily="66" charset="0"/>
              </a:rPr>
              <a:t>Formula !</a:t>
            </a:r>
            <a:endParaRPr lang="en-US"/>
          </a:p>
        </p:txBody>
      </p:sp>
      <p:sp>
        <p:nvSpPr>
          <p:cNvPr id="96286" name="Line 45"/>
          <p:cNvSpPr>
            <a:spLocks noChangeShapeType="1"/>
          </p:cNvSpPr>
          <p:nvPr>
            <p:custDataLst>
              <p:tags r:id="rId27"/>
            </p:custDataLst>
          </p:nvPr>
        </p:nvSpPr>
        <p:spPr bwMode="auto">
          <a:xfrm rot="-5400000">
            <a:off x="3271838" y="5029200"/>
            <a:ext cx="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96287" name="Line 46"/>
          <p:cNvSpPr>
            <a:spLocks noChangeShapeType="1"/>
          </p:cNvSpPr>
          <p:nvPr>
            <p:custDataLst>
              <p:tags r:id="rId28"/>
            </p:custDataLst>
          </p:nvPr>
        </p:nvSpPr>
        <p:spPr bwMode="auto">
          <a:xfrm rot="-5400000">
            <a:off x="3212307" y="4818856"/>
            <a:ext cx="0" cy="496887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96288" name="Line 47"/>
          <p:cNvSpPr>
            <a:spLocks noChangeShapeType="1"/>
          </p:cNvSpPr>
          <p:nvPr>
            <p:custDataLst>
              <p:tags r:id="rId29"/>
            </p:custDataLst>
          </p:nvPr>
        </p:nvSpPr>
        <p:spPr bwMode="auto">
          <a:xfrm rot="-5400000">
            <a:off x="4795838" y="4914900"/>
            <a:ext cx="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grpSp>
        <p:nvGrpSpPr>
          <p:cNvPr id="96289" name="Group 48"/>
          <p:cNvGrpSpPr>
            <a:grpSpLocks/>
          </p:cNvGrpSpPr>
          <p:nvPr>
            <p:custDataLst>
              <p:tags r:id="rId30"/>
            </p:custDataLst>
          </p:nvPr>
        </p:nvGrpSpPr>
        <p:grpSpPr bwMode="auto">
          <a:xfrm>
            <a:off x="5480050" y="5357813"/>
            <a:ext cx="2136775" cy="627062"/>
            <a:chOff x="3407" y="2584"/>
            <a:chExt cx="1346" cy="395"/>
          </a:xfrm>
        </p:grpSpPr>
        <p:sp>
          <p:nvSpPr>
            <p:cNvPr id="96340" name="Line 49"/>
            <p:cNvSpPr>
              <a:spLocks noChangeShapeType="1"/>
            </p:cNvSpPr>
            <p:nvPr>
              <p:custDataLst>
                <p:tags r:id="rId79"/>
              </p:custDataLst>
            </p:nvPr>
          </p:nvSpPr>
          <p:spPr bwMode="auto">
            <a:xfrm rot="-5400000">
              <a:off x="3636" y="2631"/>
              <a:ext cx="0" cy="45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96341" name="Line 50"/>
            <p:cNvSpPr>
              <a:spLocks noChangeShapeType="1"/>
            </p:cNvSpPr>
            <p:nvPr>
              <p:custDataLst>
                <p:tags r:id="rId80"/>
              </p:custDataLst>
            </p:nvPr>
          </p:nvSpPr>
          <p:spPr bwMode="auto">
            <a:xfrm rot="-5400000">
              <a:off x="3632" y="2465"/>
              <a:ext cx="0" cy="449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96342" name="Line 51"/>
            <p:cNvSpPr>
              <a:spLocks noChangeShapeType="1"/>
            </p:cNvSpPr>
            <p:nvPr>
              <p:custDataLst>
                <p:tags r:id="rId81"/>
              </p:custDataLst>
            </p:nvPr>
          </p:nvSpPr>
          <p:spPr bwMode="auto">
            <a:xfrm rot="-5400000">
              <a:off x="4561" y="2594"/>
              <a:ext cx="0" cy="38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grpSp>
          <p:nvGrpSpPr>
            <p:cNvPr id="96343" name="Group 52"/>
            <p:cNvGrpSpPr>
              <a:grpSpLocks/>
            </p:cNvGrpSpPr>
            <p:nvPr>
              <p:custDataLst>
                <p:tags r:id="rId82"/>
              </p:custDataLst>
            </p:nvPr>
          </p:nvGrpSpPr>
          <p:grpSpPr bwMode="auto">
            <a:xfrm>
              <a:off x="3771" y="2578"/>
              <a:ext cx="597" cy="394"/>
              <a:chOff x="4734" y="3053"/>
              <a:chExt cx="656" cy="491"/>
            </a:xfrm>
          </p:grpSpPr>
          <p:grpSp>
            <p:nvGrpSpPr>
              <p:cNvPr id="96344" name="Group 53"/>
              <p:cNvGrpSpPr>
                <a:grpSpLocks/>
              </p:cNvGrpSpPr>
              <p:nvPr/>
            </p:nvGrpSpPr>
            <p:grpSpPr bwMode="auto">
              <a:xfrm>
                <a:off x="4734" y="3053"/>
                <a:ext cx="648" cy="254"/>
                <a:chOff x="4734" y="3053"/>
                <a:chExt cx="648" cy="254"/>
              </a:xfrm>
            </p:grpSpPr>
            <p:sp>
              <p:nvSpPr>
                <p:cNvPr id="96348" name="Freeform 54"/>
                <p:cNvSpPr>
                  <a:spLocks/>
                </p:cNvSpPr>
                <p:nvPr>
                  <p:custDataLst>
                    <p:tags r:id="rId85"/>
                  </p:custDataLst>
                </p:nvPr>
              </p:nvSpPr>
              <p:spPr bwMode="auto">
                <a:xfrm>
                  <a:off x="4734" y="3053"/>
                  <a:ext cx="648" cy="254"/>
                </a:xfrm>
                <a:custGeom>
                  <a:avLst/>
                  <a:gdLst>
                    <a:gd name="T0" fmla="*/ 0 w 806"/>
                    <a:gd name="T1" fmla="*/ 0 h 254"/>
                    <a:gd name="T2" fmla="*/ 18 w 806"/>
                    <a:gd name="T3" fmla="*/ 30 h 254"/>
                    <a:gd name="T4" fmla="*/ 20 w 806"/>
                    <a:gd name="T5" fmla="*/ 47 h 254"/>
                    <a:gd name="T6" fmla="*/ 22 w 806"/>
                    <a:gd name="T7" fmla="*/ 65 h 254"/>
                    <a:gd name="T8" fmla="*/ 24 w 806"/>
                    <a:gd name="T9" fmla="*/ 94 h 254"/>
                    <a:gd name="T10" fmla="*/ 25 w 806"/>
                    <a:gd name="T11" fmla="*/ 112 h 254"/>
                    <a:gd name="T12" fmla="*/ 26 w 806"/>
                    <a:gd name="T13" fmla="*/ 124 h 254"/>
                    <a:gd name="T14" fmla="*/ 27 w 806"/>
                    <a:gd name="T15" fmla="*/ 159 h 254"/>
                    <a:gd name="T16" fmla="*/ 28 w 806"/>
                    <a:gd name="T17" fmla="*/ 188 h 254"/>
                    <a:gd name="T18" fmla="*/ 31 w 806"/>
                    <a:gd name="T19" fmla="*/ 235 h 254"/>
                    <a:gd name="T20" fmla="*/ 31 w 806"/>
                    <a:gd name="T21" fmla="*/ 253 h 254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806"/>
                    <a:gd name="T34" fmla="*/ 0 h 254"/>
                    <a:gd name="T35" fmla="*/ 806 w 806"/>
                    <a:gd name="T36" fmla="*/ 254 h 254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806" h="254">
                      <a:moveTo>
                        <a:pt x="0" y="0"/>
                      </a:moveTo>
                      <a:cubicBezTo>
                        <a:pt x="165" y="3"/>
                        <a:pt x="315" y="11"/>
                        <a:pt x="477" y="30"/>
                      </a:cubicBezTo>
                      <a:cubicBezTo>
                        <a:pt x="528" y="44"/>
                        <a:pt x="460" y="23"/>
                        <a:pt x="512" y="47"/>
                      </a:cubicBezTo>
                      <a:cubicBezTo>
                        <a:pt x="552" y="65"/>
                        <a:pt x="536" y="53"/>
                        <a:pt x="571" y="65"/>
                      </a:cubicBezTo>
                      <a:cubicBezTo>
                        <a:pt x="594" y="72"/>
                        <a:pt x="612" y="86"/>
                        <a:pt x="636" y="94"/>
                      </a:cubicBezTo>
                      <a:cubicBezTo>
                        <a:pt x="643" y="100"/>
                        <a:pt x="650" y="106"/>
                        <a:pt x="659" y="112"/>
                      </a:cubicBezTo>
                      <a:cubicBezTo>
                        <a:pt x="666" y="116"/>
                        <a:pt x="675" y="118"/>
                        <a:pt x="683" y="124"/>
                      </a:cubicBezTo>
                      <a:cubicBezTo>
                        <a:pt x="714" y="146"/>
                        <a:pt x="687" y="134"/>
                        <a:pt x="712" y="159"/>
                      </a:cubicBezTo>
                      <a:cubicBezTo>
                        <a:pt x="720" y="167"/>
                        <a:pt x="741" y="180"/>
                        <a:pt x="753" y="188"/>
                      </a:cubicBezTo>
                      <a:cubicBezTo>
                        <a:pt x="761" y="212"/>
                        <a:pt x="773" y="221"/>
                        <a:pt x="795" y="235"/>
                      </a:cubicBezTo>
                      <a:cubicBezTo>
                        <a:pt x="800" y="254"/>
                        <a:pt x="793" y="253"/>
                        <a:pt x="806" y="253"/>
                      </a:cubicBezTo>
                    </a:path>
                  </a:pathLst>
                </a:cu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96349" name="Freeform 55"/>
                <p:cNvSpPr>
                  <a:spLocks/>
                </p:cNvSpPr>
                <p:nvPr>
                  <p:custDataLst>
                    <p:tags r:id="rId86"/>
                  </p:custDataLst>
                </p:nvPr>
              </p:nvSpPr>
              <p:spPr bwMode="auto">
                <a:xfrm>
                  <a:off x="4741" y="3059"/>
                  <a:ext cx="129" cy="241"/>
                </a:xfrm>
                <a:custGeom>
                  <a:avLst/>
                  <a:gdLst>
                    <a:gd name="T0" fmla="*/ 0 w 129"/>
                    <a:gd name="T1" fmla="*/ 0 h 241"/>
                    <a:gd name="T2" fmla="*/ 41 w 129"/>
                    <a:gd name="T3" fmla="*/ 35 h 241"/>
                    <a:gd name="T4" fmla="*/ 106 w 129"/>
                    <a:gd name="T5" fmla="*/ 171 h 241"/>
                    <a:gd name="T6" fmla="*/ 123 w 129"/>
                    <a:gd name="T7" fmla="*/ 218 h 241"/>
                    <a:gd name="T8" fmla="*/ 129 w 129"/>
                    <a:gd name="T9" fmla="*/ 241 h 241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29"/>
                    <a:gd name="T16" fmla="*/ 0 h 241"/>
                    <a:gd name="T17" fmla="*/ 129 w 129"/>
                    <a:gd name="T18" fmla="*/ 241 h 241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29" h="241">
                      <a:moveTo>
                        <a:pt x="0" y="0"/>
                      </a:moveTo>
                      <a:cubicBezTo>
                        <a:pt x="24" y="8"/>
                        <a:pt x="18" y="20"/>
                        <a:pt x="41" y="35"/>
                      </a:cubicBezTo>
                      <a:cubicBezTo>
                        <a:pt x="57" y="83"/>
                        <a:pt x="87" y="123"/>
                        <a:pt x="106" y="171"/>
                      </a:cubicBezTo>
                      <a:cubicBezTo>
                        <a:pt x="111" y="186"/>
                        <a:pt x="117" y="202"/>
                        <a:pt x="123" y="218"/>
                      </a:cubicBezTo>
                      <a:cubicBezTo>
                        <a:pt x="125" y="225"/>
                        <a:pt x="129" y="241"/>
                        <a:pt x="129" y="241"/>
                      </a:cubicBezTo>
                    </a:path>
                  </a:pathLst>
                </a:cu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96345" name="Group 56"/>
              <p:cNvGrpSpPr>
                <a:grpSpLocks/>
              </p:cNvGrpSpPr>
              <p:nvPr/>
            </p:nvGrpSpPr>
            <p:grpSpPr bwMode="auto">
              <a:xfrm flipV="1">
                <a:off x="4742" y="3290"/>
                <a:ext cx="648" cy="254"/>
                <a:chOff x="4734" y="3053"/>
                <a:chExt cx="648" cy="254"/>
              </a:xfrm>
            </p:grpSpPr>
            <p:sp>
              <p:nvSpPr>
                <p:cNvPr id="96346" name="Freeform 57"/>
                <p:cNvSpPr>
                  <a:spLocks/>
                </p:cNvSpPr>
                <p:nvPr>
                  <p:custDataLst>
                    <p:tags r:id="rId83"/>
                  </p:custDataLst>
                </p:nvPr>
              </p:nvSpPr>
              <p:spPr bwMode="auto">
                <a:xfrm>
                  <a:off x="4734" y="3053"/>
                  <a:ext cx="648" cy="254"/>
                </a:xfrm>
                <a:custGeom>
                  <a:avLst/>
                  <a:gdLst>
                    <a:gd name="T0" fmla="*/ 0 w 806"/>
                    <a:gd name="T1" fmla="*/ 0 h 254"/>
                    <a:gd name="T2" fmla="*/ 18 w 806"/>
                    <a:gd name="T3" fmla="*/ 30 h 254"/>
                    <a:gd name="T4" fmla="*/ 20 w 806"/>
                    <a:gd name="T5" fmla="*/ 47 h 254"/>
                    <a:gd name="T6" fmla="*/ 22 w 806"/>
                    <a:gd name="T7" fmla="*/ 65 h 254"/>
                    <a:gd name="T8" fmla="*/ 24 w 806"/>
                    <a:gd name="T9" fmla="*/ 94 h 254"/>
                    <a:gd name="T10" fmla="*/ 25 w 806"/>
                    <a:gd name="T11" fmla="*/ 112 h 254"/>
                    <a:gd name="T12" fmla="*/ 26 w 806"/>
                    <a:gd name="T13" fmla="*/ 124 h 254"/>
                    <a:gd name="T14" fmla="*/ 27 w 806"/>
                    <a:gd name="T15" fmla="*/ 159 h 254"/>
                    <a:gd name="T16" fmla="*/ 28 w 806"/>
                    <a:gd name="T17" fmla="*/ 188 h 254"/>
                    <a:gd name="T18" fmla="*/ 31 w 806"/>
                    <a:gd name="T19" fmla="*/ 235 h 254"/>
                    <a:gd name="T20" fmla="*/ 31 w 806"/>
                    <a:gd name="T21" fmla="*/ 253 h 254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806"/>
                    <a:gd name="T34" fmla="*/ 0 h 254"/>
                    <a:gd name="T35" fmla="*/ 806 w 806"/>
                    <a:gd name="T36" fmla="*/ 254 h 254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806" h="254">
                      <a:moveTo>
                        <a:pt x="0" y="0"/>
                      </a:moveTo>
                      <a:cubicBezTo>
                        <a:pt x="165" y="3"/>
                        <a:pt x="315" y="11"/>
                        <a:pt x="477" y="30"/>
                      </a:cubicBezTo>
                      <a:cubicBezTo>
                        <a:pt x="528" y="44"/>
                        <a:pt x="460" y="23"/>
                        <a:pt x="512" y="47"/>
                      </a:cubicBezTo>
                      <a:cubicBezTo>
                        <a:pt x="552" y="65"/>
                        <a:pt x="536" y="53"/>
                        <a:pt x="571" y="65"/>
                      </a:cubicBezTo>
                      <a:cubicBezTo>
                        <a:pt x="594" y="72"/>
                        <a:pt x="612" y="86"/>
                        <a:pt x="636" y="94"/>
                      </a:cubicBezTo>
                      <a:cubicBezTo>
                        <a:pt x="643" y="100"/>
                        <a:pt x="650" y="106"/>
                        <a:pt x="659" y="112"/>
                      </a:cubicBezTo>
                      <a:cubicBezTo>
                        <a:pt x="666" y="116"/>
                        <a:pt x="675" y="118"/>
                        <a:pt x="683" y="124"/>
                      </a:cubicBezTo>
                      <a:cubicBezTo>
                        <a:pt x="714" y="146"/>
                        <a:pt x="687" y="134"/>
                        <a:pt x="712" y="159"/>
                      </a:cubicBezTo>
                      <a:cubicBezTo>
                        <a:pt x="720" y="167"/>
                        <a:pt x="741" y="180"/>
                        <a:pt x="753" y="188"/>
                      </a:cubicBezTo>
                      <a:cubicBezTo>
                        <a:pt x="761" y="212"/>
                        <a:pt x="773" y="221"/>
                        <a:pt x="795" y="235"/>
                      </a:cubicBezTo>
                      <a:cubicBezTo>
                        <a:pt x="800" y="254"/>
                        <a:pt x="793" y="253"/>
                        <a:pt x="806" y="253"/>
                      </a:cubicBezTo>
                    </a:path>
                  </a:pathLst>
                </a:cu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96347" name="Freeform 58"/>
                <p:cNvSpPr>
                  <a:spLocks/>
                </p:cNvSpPr>
                <p:nvPr>
                  <p:custDataLst>
                    <p:tags r:id="rId84"/>
                  </p:custDataLst>
                </p:nvPr>
              </p:nvSpPr>
              <p:spPr bwMode="auto">
                <a:xfrm>
                  <a:off x="4741" y="3059"/>
                  <a:ext cx="129" cy="241"/>
                </a:xfrm>
                <a:custGeom>
                  <a:avLst/>
                  <a:gdLst>
                    <a:gd name="T0" fmla="*/ 0 w 129"/>
                    <a:gd name="T1" fmla="*/ 0 h 241"/>
                    <a:gd name="T2" fmla="*/ 41 w 129"/>
                    <a:gd name="T3" fmla="*/ 35 h 241"/>
                    <a:gd name="T4" fmla="*/ 106 w 129"/>
                    <a:gd name="T5" fmla="*/ 171 h 241"/>
                    <a:gd name="T6" fmla="*/ 123 w 129"/>
                    <a:gd name="T7" fmla="*/ 218 h 241"/>
                    <a:gd name="T8" fmla="*/ 129 w 129"/>
                    <a:gd name="T9" fmla="*/ 241 h 241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29"/>
                    <a:gd name="T16" fmla="*/ 0 h 241"/>
                    <a:gd name="T17" fmla="*/ 129 w 129"/>
                    <a:gd name="T18" fmla="*/ 241 h 241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29" h="241">
                      <a:moveTo>
                        <a:pt x="0" y="0"/>
                      </a:moveTo>
                      <a:cubicBezTo>
                        <a:pt x="24" y="8"/>
                        <a:pt x="18" y="20"/>
                        <a:pt x="41" y="35"/>
                      </a:cubicBezTo>
                      <a:cubicBezTo>
                        <a:pt x="57" y="83"/>
                        <a:pt x="87" y="123"/>
                        <a:pt x="106" y="171"/>
                      </a:cubicBezTo>
                      <a:cubicBezTo>
                        <a:pt x="111" y="186"/>
                        <a:pt x="117" y="202"/>
                        <a:pt x="123" y="218"/>
                      </a:cubicBezTo>
                      <a:cubicBezTo>
                        <a:pt x="125" y="225"/>
                        <a:pt x="129" y="241"/>
                        <a:pt x="129" y="241"/>
                      </a:cubicBezTo>
                    </a:path>
                  </a:pathLst>
                </a:cu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</p:grpSp>
      <p:sp>
        <p:nvSpPr>
          <p:cNvPr id="96290" name="Line 63"/>
          <p:cNvSpPr>
            <a:spLocks noChangeShapeType="1"/>
          </p:cNvSpPr>
          <p:nvPr>
            <p:custDataLst>
              <p:tags r:id="rId31"/>
            </p:custDataLst>
          </p:nvPr>
        </p:nvSpPr>
        <p:spPr bwMode="auto">
          <a:xfrm rot="-5400000">
            <a:off x="3268663" y="5665788"/>
            <a:ext cx="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96291" name="Line 64"/>
          <p:cNvSpPr>
            <a:spLocks noChangeShapeType="1"/>
          </p:cNvSpPr>
          <p:nvPr>
            <p:custDataLst>
              <p:tags r:id="rId32"/>
            </p:custDataLst>
          </p:nvPr>
        </p:nvSpPr>
        <p:spPr bwMode="auto">
          <a:xfrm rot="-5400000">
            <a:off x="4795838" y="5818188"/>
            <a:ext cx="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96292" name="Text Box 65"/>
          <p:cNvSpPr txBox="1">
            <a:spLocks noChangeArrowheads="1"/>
          </p:cNvSpPr>
          <p:nvPr>
            <p:custDataLst>
              <p:tags r:id="rId33"/>
            </p:custDataLst>
          </p:nvPr>
        </p:nvSpPr>
        <p:spPr bwMode="auto">
          <a:xfrm>
            <a:off x="7239000" y="5334000"/>
            <a:ext cx="1066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1800" b="1">
                <a:latin typeface="Arial" pitchFamily="34" charset="0"/>
              </a:rPr>
              <a:t>output</a:t>
            </a:r>
          </a:p>
        </p:txBody>
      </p:sp>
      <p:sp>
        <p:nvSpPr>
          <p:cNvPr id="96293" name="Text Box 66"/>
          <p:cNvSpPr txBox="1">
            <a:spLocks noChangeArrowheads="1"/>
          </p:cNvSpPr>
          <p:nvPr>
            <p:custDataLst>
              <p:tags r:id="rId34"/>
            </p:custDataLst>
          </p:nvPr>
        </p:nvSpPr>
        <p:spPr bwMode="auto">
          <a:xfrm>
            <a:off x="685800" y="4724400"/>
            <a:ext cx="1066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1800" b="1">
                <a:latin typeface="Arial" pitchFamily="34" charset="0"/>
              </a:rPr>
              <a:t>input x</a:t>
            </a:r>
          </a:p>
        </p:txBody>
      </p:sp>
      <p:sp>
        <p:nvSpPr>
          <p:cNvPr id="96294" name="Text Box 67"/>
          <p:cNvSpPr txBox="1">
            <a:spLocks noChangeArrowheads="1"/>
          </p:cNvSpPr>
          <p:nvPr>
            <p:custDataLst>
              <p:tags r:id="rId35"/>
            </p:custDataLst>
          </p:nvPr>
        </p:nvSpPr>
        <p:spPr bwMode="auto">
          <a:xfrm>
            <a:off x="685800" y="5289550"/>
            <a:ext cx="1066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1800" b="1">
                <a:latin typeface="Arial" pitchFamily="34" charset="0"/>
              </a:rPr>
              <a:t>input y</a:t>
            </a:r>
          </a:p>
        </p:txBody>
      </p:sp>
      <p:sp>
        <p:nvSpPr>
          <p:cNvPr id="96295" name="Line 69"/>
          <p:cNvSpPr>
            <a:spLocks noChangeShapeType="1"/>
          </p:cNvSpPr>
          <p:nvPr>
            <p:custDataLst>
              <p:tags r:id="rId36"/>
            </p:custDataLst>
          </p:nvPr>
        </p:nvSpPr>
        <p:spPr bwMode="auto">
          <a:xfrm rot="-5400000">
            <a:off x="3213894" y="5987256"/>
            <a:ext cx="0" cy="496888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96296" name="Line 87"/>
          <p:cNvSpPr>
            <a:spLocks noChangeShapeType="1"/>
          </p:cNvSpPr>
          <p:nvPr>
            <p:custDataLst>
              <p:tags r:id="rId37"/>
            </p:custDataLst>
          </p:nvPr>
        </p:nvSpPr>
        <p:spPr bwMode="auto">
          <a:xfrm flipV="1">
            <a:off x="5091113" y="5784850"/>
            <a:ext cx="400050" cy="328613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96297" name="Line 88"/>
          <p:cNvSpPr>
            <a:spLocks noChangeShapeType="1"/>
          </p:cNvSpPr>
          <p:nvPr>
            <p:custDataLst>
              <p:tags r:id="rId38"/>
            </p:custDataLst>
          </p:nvPr>
        </p:nvSpPr>
        <p:spPr bwMode="auto">
          <a:xfrm>
            <a:off x="5091113" y="5218113"/>
            <a:ext cx="382587" cy="303212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96298" name="Text Box 89"/>
          <p:cNvSpPr txBox="1">
            <a:spLocks noChangeArrowheads="1"/>
          </p:cNvSpPr>
          <p:nvPr>
            <p:custDataLst>
              <p:tags r:id="rId39"/>
            </p:custDataLst>
          </p:nvPr>
        </p:nvSpPr>
        <p:spPr bwMode="auto">
          <a:xfrm>
            <a:off x="3557588" y="5040313"/>
            <a:ext cx="8382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 b="1">
                <a:solidFill>
                  <a:srgbClr val="A008E3"/>
                </a:solidFill>
                <a:latin typeface="Arial" pitchFamily="34" charset="0"/>
              </a:rPr>
              <a:t>AND</a:t>
            </a:r>
          </a:p>
        </p:txBody>
      </p:sp>
      <p:sp>
        <p:nvSpPr>
          <p:cNvPr id="96299" name="Line 90"/>
          <p:cNvSpPr>
            <a:spLocks noChangeShapeType="1"/>
          </p:cNvSpPr>
          <p:nvPr>
            <p:custDataLst>
              <p:tags r:id="rId40"/>
            </p:custDataLst>
          </p:nvPr>
        </p:nvSpPr>
        <p:spPr bwMode="auto">
          <a:xfrm>
            <a:off x="779463" y="5064125"/>
            <a:ext cx="2185987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96300" name="Line 91"/>
          <p:cNvSpPr>
            <a:spLocks noChangeShapeType="1"/>
          </p:cNvSpPr>
          <p:nvPr>
            <p:custDataLst>
              <p:tags r:id="rId41"/>
            </p:custDataLst>
          </p:nvPr>
        </p:nvSpPr>
        <p:spPr bwMode="auto">
          <a:xfrm>
            <a:off x="788988" y="5329238"/>
            <a:ext cx="22098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96301" name="Line 92"/>
          <p:cNvSpPr>
            <a:spLocks noChangeShapeType="1"/>
          </p:cNvSpPr>
          <p:nvPr>
            <p:custDataLst>
              <p:tags r:id="rId42"/>
            </p:custDataLst>
          </p:nvPr>
        </p:nvSpPr>
        <p:spPr bwMode="auto">
          <a:xfrm>
            <a:off x="2479675" y="5322888"/>
            <a:ext cx="0" cy="909637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96302" name="Line 93"/>
          <p:cNvSpPr>
            <a:spLocks noChangeShapeType="1"/>
          </p:cNvSpPr>
          <p:nvPr>
            <p:custDataLst>
              <p:tags r:id="rId43"/>
            </p:custDataLst>
          </p:nvPr>
        </p:nvSpPr>
        <p:spPr bwMode="auto">
          <a:xfrm>
            <a:off x="2471738" y="6232525"/>
            <a:ext cx="534987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96303" name="Line 94"/>
          <p:cNvSpPr>
            <a:spLocks noChangeShapeType="1"/>
          </p:cNvSpPr>
          <p:nvPr>
            <p:custDataLst>
              <p:tags r:id="rId44"/>
            </p:custDataLst>
          </p:nvPr>
        </p:nvSpPr>
        <p:spPr bwMode="auto">
          <a:xfrm>
            <a:off x="2184400" y="5059363"/>
            <a:ext cx="0" cy="909637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96304" name="Line 95"/>
          <p:cNvSpPr>
            <a:spLocks noChangeShapeType="1"/>
          </p:cNvSpPr>
          <p:nvPr>
            <p:custDataLst>
              <p:tags r:id="rId45"/>
            </p:custDataLst>
          </p:nvPr>
        </p:nvSpPr>
        <p:spPr bwMode="auto">
          <a:xfrm>
            <a:off x="2185988" y="5969000"/>
            <a:ext cx="83185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96305" name="Text Box 98"/>
          <p:cNvSpPr txBox="1">
            <a:spLocks noChangeArrowheads="1"/>
          </p:cNvSpPr>
          <p:nvPr>
            <p:custDataLst>
              <p:tags r:id="rId46"/>
            </p:custDataLst>
          </p:nvPr>
        </p:nvSpPr>
        <p:spPr bwMode="auto">
          <a:xfrm>
            <a:off x="3571875" y="5943600"/>
            <a:ext cx="838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 b="1">
                <a:solidFill>
                  <a:srgbClr val="160CE3"/>
                </a:solidFill>
                <a:latin typeface="Arial" pitchFamily="34" charset="0"/>
              </a:rPr>
              <a:t>AND</a:t>
            </a:r>
          </a:p>
        </p:txBody>
      </p:sp>
      <p:sp>
        <p:nvSpPr>
          <p:cNvPr id="96306" name="Text Box 99"/>
          <p:cNvSpPr txBox="1">
            <a:spLocks noChangeArrowheads="1"/>
          </p:cNvSpPr>
          <p:nvPr>
            <p:custDataLst>
              <p:tags r:id="rId47"/>
            </p:custDataLst>
          </p:nvPr>
        </p:nvSpPr>
        <p:spPr bwMode="auto">
          <a:xfrm>
            <a:off x="6103938" y="5483225"/>
            <a:ext cx="838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 b="1">
                <a:latin typeface="Arial" pitchFamily="34" charset="0"/>
              </a:rPr>
              <a:t>OR</a:t>
            </a:r>
          </a:p>
        </p:txBody>
      </p:sp>
      <p:sp>
        <p:nvSpPr>
          <p:cNvPr id="96307" name="Text Box 71"/>
          <p:cNvSpPr txBox="1">
            <a:spLocks noChangeArrowheads="1"/>
          </p:cNvSpPr>
          <p:nvPr>
            <p:custDataLst>
              <p:tags r:id="rId48"/>
            </p:custDataLst>
          </p:nvPr>
        </p:nvSpPr>
        <p:spPr bwMode="auto">
          <a:xfrm>
            <a:off x="838200" y="6324600"/>
            <a:ext cx="26670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 algn="r">
              <a:lnSpc>
                <a:spcPct val="90000"/>
              </a:lnSpc>
              <a:spcBef>
                <a:spcPct val="50000"/>
              </a:spcBef>
            </a:pPr>
            <a:r>
              <a:rPr lang="en-US" sz="1400">
                <a:solidFill>
                  <a:srgbClr val="009900"/>
                </a:solidFill>
                <a:latin typeface="Comic Sans MS" pitchFamily="66" charset="0"/>
              </a:rPr>
              <a:t>These are not bubbles, they’re NOT bubbles</a:t>
            </a:r>
          </a:p>
        </p:txBody>
      </p:sp>
      <p:grpSp>
        <p:nvGrpSpPr>
          <p:cNvPr id="96308" name="Group 72"/>
          <p:cNvGrpSpPr>
            <a:grpSpLocks/>
          </p:cNvGrpSpPr>
          <p:nvPr>
            <p:custDataLst>
              <p:tags r:id="rId49"/>
            </p:custDataLst>
          </p:nvPr>
        </p:nvGrpSpPr>
        <p:grpSpPr bwMode="auto">
          <a:xfrm>
            <a:off x="838200" y="6096000"/>
            <a:ext cx="609600" cy="609600"/>
            <a:chOff x="2928" y="1051"/>
            <a:chExt cx="840" cy="957"/>
          </a:xfrm>
        </p:grpSpPr>
        <p:sp>
          <p:nvSpPr>
            <p:cNvPr id="96327" name="Freeform 73"/>
            <p:cNvSpPr>
              <a:spLocks/>
            </p:cNvSpPr>
            <p:nvPr>
              <p:custDataLst>
                <p:tags r:id="rId66"/>
              </p:custDataLst>
            </p:nvPr>
          </p:nvSpPr>
          <p:spPr bwMode="auto">
            <a:xfrm>
              <a:off x="2928" y="1759"/>
              <a:ext cx="810" cy="249"/>
            </a:xfrm>
            <a:custGeom>
              <a:avLst/>
              <a:gdLst>
                <a:gd name="T0" fmla="*/ 12 w 1048"/>
                <a:gd name="T1" fmla="*/ 21 h 250"/>
                <a:gd name="T2" fmla="*/ 19 w 1048"/>
                <a:gd name="T3" fmla="*/ 83 h 250"/>
                <a:gd name="T4" fmla="*/ 20 w 1048"/>
                <a:gd name="T5" fmla="*/ 111 h 250"/>
                <a:gd name="T6" fmla="*/ 22 w 1048"/>
                <a:gd name="T7" fmla="*/ 125 h 250"/>
                <a:gd name="T8" fmla="*/ 22 w 1048"/>
                <a:gd name="T9" fmla="*/ 164 h 250"/>
                <a:gd name="T10" fmla="*/ 15 w 1048"/>
                <a:gd name="T11" fmla="*/ 233 h 250"/>
                <a:gd name="T12" fmla="*/ 2 w 1048"/>
                <a:gd name="T13" fmla="*/ 213 h 250"/>
                <a:gd name="T14" fmla="*/ 0 w 1048"/>
                <a:gd name="T15" fmla="*/ 192 h 250"/>
                <a:gd name="T16" fmla="*/ 2 w 1048"/>
                <a:gd name="T17" fmla="*/ 158 h 250"/>
                <a:gd name="T18" fmla="*/ 2 w 1048"/>
                <a:gd name="T19" fmla="*/ 125 h 250"/>
                <a:gd name="T20" fmla="*/ 4 w 1048"/>
                <a:gd name="T21" fmla="*/ 76 h 250"/>
                <a:gd name="T22" fmla="*/ 6 w 1048"/>
                <a:gd name="T23" fmla="*/ 55 h 250"/>
                <a:gd name="T24" fmla="*/ 7 w 1048"/>
                <a:gd name="T25" fmla="*/ 28 h 250"/>
                <a:gd name="T26" fmla="*/ 8 w 1048"/>
                <a:gd name="T27" fmla="*/ 14 h 250"/>
                <a:gd name="T28" fmla="*/ 10 w 1048"/>
                <a:gd name="T29" fmla="*/ 28 h 250"/>
                <a:gd name="T30" fmla="*/ 12 w 1048"/>
                <a:gd name="T31" fmla="*/ 21 h 25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48"/>
                <a:gd name="T49" fmla="*/ 0 h 250"/>
                <a:gd name="T50" fmla="*/ 1048 w 1048"/>
                <a:gd name="T51" fmla="*/ 250 h 250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48" h="250">
                  <a:moveTo>
                    <a:pt x="531" y="21"/>
                  </a:moveTo>
                  <a:cubicBezTo>
                    <a:pt x="673" y="0"/>
                    <a:pt x="778" y="50"/>
                    <a:pt x="910" y="83"/>
                  </a:cubicBezTo>
                  <a:cubicBezTo>
                    <a:pt x="923" y="92"/>
                    <a:pt x="937" y="102"/>
                    <a:pt x="951" y="111"/>
                  </a:cubicBezTo>
                  <a:cubicBezTo>
                    <a:pt x="965" y="120"/>
                    <a:pt x="993" y="138"/>
                    <a:pt x="993" y="138"/>
                  </a:cubicBezTo>
                  <a:cubicBezTo>
                    <a:pt x="1009" y="162"/>
                    <a:pt x="1023" y="163"/>
                    <a:pt x="1048" y="179"/>
                  </a:cubicBezTo>
                  <a:cubicBezTo>
                    <a:pt x="943" y="250"/>
                    <a:pt x="887" y="238"/>
                    <a:pt x="751" y="248"/>
                  </a:cubicBezTo>
                  <a:cubicBezTo>
                    <a:pt x="201" y="233"/>
                    <a:pt x="424" y="241"/>
                    <a:pt x="82" y="228"/>
                  </a:cubicBezTo>
                  <a:cubicBezTo>
                    <a:pt x="54" y="218"/>
                    <a:pt x="27" y="216"/>
                    <a:pt x="0" y="207"/>
                  </a:cubicBezTo>
                  <a:cubicBezTo>
                    <a:pt x="2" y="195"/>
                    <a:pt x="1" y="183"/>
                    <a:pt x="7" y="173"/>
                  </a:cubicBezTo>
                  <a:cubicBezTo>
                    <a:pt x="19" y="151"/>
                    <a:pt x="75" y="138"/>
                    <a:pt x="96" y="131"/>
                  </a:cubicBezTo>
                  <a:cubicBezTo>
                    <a:pt x="134" y="116"/>
                    <a:pt x="169" y="92"/>
                    <a:pt x="207" y="76"/>
                  </a:cubicBezTo>
                  <a:cubicBezTo>
                    <a:pt x="239" y="61"/>
                    <a:pt x="238" y="77"/>
                    <a:pt x="275" y="55"/>
                  </a:cubicBezTo>
                  <a:cubicBezTo>
                    <a:pt x="288" y="46"/>
                    <a:pt x="309" y="33"/>
                    <a:pt x="324" y="28"/>
                  </a:cubicBezTo>
                  <a:cubicBezTo>
                    <a:pt x="341" y="21"/>
                    <a:pt x="379" y="14"/>
                    <a:pt x="379" y="14"/>
                  </a:cubicBezTo>
                  <a:cubicBezTo>
                    <a:pt x="420" y="18"/>
                    <a:pt x="461" y="22"/>
                    <a:pt x="503" y="28"/>
                  </a:cubicBezTo>
                  <a:cubicBezTo>
                    <a:pt x="531" y="32"/>
                    <a:pt x="519" y="44"/>
                    <a:pt x="531" y="21"/>
                  </a:cubicBezTo>
                  <a:close/>
                </a:path>
              </a:pathLst>
            </a:custGeom>
            <a:solidFill>
              <a:srgbClr val="FD9D0F"/>
            </a:solidFill>
            <a:ln w="9525">
              <a:solidFill>
                <a:srgbClr val="FD9D0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6328" name="Oval 74"/>
            <p:cNvSpPr>
              <a:spLocks noChangeArrowheads="1"/>
            </p:cNvSpPr>
            <p:nvPr>
              <p:custDataLst>
                <p:tags r:id="rId67"/>
              </p:custDataLst>
            </p:nvPr>
          </p:nvSpPr>
          <p:spPr bwMode="auto">
            <a:xfrm>
              <a:off x="2965" y="1240"/>
              <a:ext cx="779" cy="672"/>
            </a:xfrm>
            <a:prstGeom prst="ellipse">
              <a:avLst/>
            </a:prstGeom>
            <a:solidFill>
              <a:srgbClr val="9ECC46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6329" name="Oval 75"/>
            <p:cNvSpPr>
              <a:spLocks noChangeArrowheads="1"/>
            </p:cNvSpPr>
            <p:nvPr>
              <p:custDataLst>
                <p:tags r:id="rId68"/>
              </p:custDataLst>
            </p:nvPr>
          </p:nvSpPr>
          <p:spPr bwMode="auto">
            <a:xfrm rot="-1967255">
              <a:off x="3039" y="1383"/>
              <a:ext cx="186" cy="19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6330" name="Oval 76"/>
            <p:cNvSpPr>
              <a:spLocks noChangeArrowheads="1"/>
            </p:cNvSpPr>
            <p:nvPr>
              <p:custDataLst>
                <p:tags r:id="rId69"/>
              </p:custDataLst>
            </p:nvPr>
          </p:nvSpPr>
          <p:spPr bwMode="auto">
            <a:xfrm>
              <a:off x="3262" y="1383"/>
              <a:ext cx="222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6331" name="Oval 77"/>
            <p:cNvSpPr>
              <a:spLocks noChangeArrowheads="1"/>
            </p:cNvSpPr>
            <p:nvPr>
              <p:custDataLst>
                <p:tags r:id="rId70"/>
              </p:custDataLst>
            </p:nvPr>
          </p:nvSpPr>
          <p:spPr bwMode="auto">
            <a:xfrm rot="-2071034">
              <a:off x="3521" y="1431"/>
              <a:ext cx="149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6332" name="Oval 78"/>
            <p:cNvSpPr>
              <a:spLocks noChangeArrowheads="1"/>
            </p:cNvSpPr>
            <p:nvPr>
              <p:custDataLst>
                <p:tags r:id="rId71"/>
              </p:custDataLst>
            </p:nvPr>
          </p:nvSpPr>
          <p:spPr bwMode="auto">
            <a:xfrm>
              <a:off x="3118" y="1479"/>
              <a:ext cx="56" cy="6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6333" name="Oval 79"/>
            <p:cNvSpPr>
              <a:spLocks noChangeArrowheads="1"/>
            </p:cNvSpPr>
            <p:nvPr>
              <p:custDataLst>
                <p:tags r:id="rId72"/>
              </p:custDataLst>
            </p:nvPr>
          </p:nvSpPr>
          <p:spPr bwMode="auto">
            <a:xfrm>
              <a:off x="3341" y="1495"/>
              <a:ext cx="55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6334" name="Oval 80"/>
            <p:cNvSpPr>
              <a:spLocks noChangeArrowheads="1"/>
            </p:cNvSpPr>
            <p:nvPr>
              <p:custDataLst>
                <p:tags r:id="rId73"/>
              </p:custDataLst>
            </p:nvPr>
          </p:nvSpPr>
          <p:spPr bwMode="auto">
            <a:xfrm>
              <a:off x="3543" y="1549"/>
              <a:ext cx="54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6335" name="AutoShape 81"/>
            <p:cNvSpPr>
              <a:spLocks noChangeArrowheads="1"/>
            </p:cNvSpPr>
            <p:nvPr>
              <p:custDataLst>
                <p:tags r:id="rId74"/>
              </p:custDataLst>
            </p:nvPr>
          </p:nvSpPr>
          <p:spPr bwMode="auto">
            <a:xfrm rot="-5400000">
              <a:off x="3291" y="1540"/>
              <a:ext cx="77" cy="445"/>
            </a:xfrm>
            <a:prstGeom prst="moon">
              <a:avLst>
                <a:gd name="adj" fmla="val 50000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6336" name="Freeform 82"/>
            <p:cNvSpPr>
              <a:spLocks/>
            </p:cNvSpPr>
            <p:nvPr>
              <p:custDataLst>
                <p:tags r:id="rId75"/>
              </p:custDataLst>
            </p:nvPr>
          </p:nvSpPr>
          <p:spPr bwMode="auto">
            <a:xfrm>
              <a:off x="3120" y="1128"/>
              <a:ext cx="648" cy="256"/>
            </a:xfrm>
            <a:custGeom>
              <a:avLst/>
              <a:gdLst>
                <a:gd name="T0" fmla="*/ 208 w 648"/>
                <a:gd name="T1" fmla="*/ 0 h 256"/>
                <a:gd name="T2" fmla="*/ 47 w 648"/>
                <a:gd name="T3" fmla="*/ 7 h 256"/>
                <a:gd name="T4" fmla="*/ 0 w 648"/>
                <a:gd name="T5" fmla="*/ 92 h 256"/>
                <a:gd name="T6" fmla="*/ 162 w 648"/>
                <a:gd name="T7" fmla="*/ 192 h 256"/>
                <a:gd name="T8" fmla="*/ 300 w 648"/>
                <a:gd name="T9" fmla="*/ 238 h 256"/>
                <a:gd name="T10" fmla="*/ 484 w 648"/>
                <a:gd name="T11" fmla="*/ 246 h 256"/>
                <a:gd name="T12" fmla="*/ 646 w 648"/>
                <a:gd name="T13" fmla="*/ 184 h 256"/>
                <a:gd name="T14" fmla="*/ 615 w 648"/>
                <a:gd name="T15" fmla="*/ 153 h 256"/>
                <a:gd name="T16" fmla="*/ 546 w 648"/>
                <a:gd name="T17" fmla="*/ 84 h 25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48"/>
                <a:gd name="T28" fmla="*/ 0 h 256"/>
                <a:gd name="T29" fmla="*/ 648 w 648"/>
                <a:gd name="T30" fmla="*/ 256 h 25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48" h="256">
                  <a:moveTo>
                    <a:pt x="208" y="0"/>
                  </a:moveTo>
                  <a:cubicBezTo>
                    <a:pt x="154" y="2"/>
                    <a:pt x="100" y="0"/>
                    <a:pt x="47" y="7"/>
                  </a:cubicBezTo>
                  <a:cubicBezTo>
                    <a:pt x="15" y="11"/>
                    <a:pt x="0" y="92"/>
                    <a:pt x="0" y="92"/>
                  </a:cubicBezTo>
                  <a:cubicBezTo>
                    <a:pt x="19" y="199"/>
                    <a:pt x="72" y="170"/>
                    <a:pt x="162" y="192"/>
                  </a:cubicBezTo>
                  <a:cubicBezTo>
                    <a:pt x="208" y="203"/>
                    <a:pt x="252" y="234"/>
                    <a:pt x="300" y="238"/>
                  </a:cubicBezTo>
                  <a:cubicBezTo>
                    <a:pt x="361" y="243"/>
                    <a:pt x="423" y="243"/>
                    <a:pt x="484" y="246"/>
                  </a:cubicBezTo>
                  <a:cubicBezTo>
                    <a:pt x="648" y="235"/>
                    <a:pt x="569" y="256"/>
                    <a:pt x="646" y="184"/>
                  </a:cubicBezTo>
                  <a:cubicBezTo>
                    <a:pt x="642" y="180"/>
                    <a:pt x="617" y="158"/>
                    <a:pt x="615" y="153"/>
                  </a:cubicBezTo>
                  <a:cubicBezTo>
                    <a:pt x="596" y="116"/>
                    <a:pt x="599" y="84"/>
                    <a:pt x="546" y="84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6337" name="Freeform 83"/>
            <p:cNvSpPr>
              <a:spLocks/>
            </p:cNvSpPr>
            <p:nvPr>
              <p:custDataLst>
                <p:tags r:id="rId76"/>
              </p:custDataLst>
            </p:nvPr>
          </p:nvSpPr>
          <p:spPr bwMode="auto">
            <a:xfrm>
              <a:off x="3254" y="1051"/>
              <a:ext cx="442" cy="192"/>
            </a:xfrm>
            <a:custGeom>
              <a:avLst/>
              <a:gdLst>
                <a:gd name="T0" fmla="*/ 88 w 442"/>
                <a:gd name="T1" fmla="*/ 138 h 192"/>
                <a:gd name="T2" fmla="*/ 34 w 442"/>
                <a:gd name="T3" fmla="*/ 92 h 192"/>
                <a:gd name="T4" fmla="*/ 57 w 442"/>
                <a:gd name="T5" fmla="*/ 0 h 192"/>
                <a:gd name="T6" fmla="*/ 234 w 442"/>
                <a:gd name="T7" fmla="*/ 15 h 192"/>
                <a:gd name="T8" fmla="*/ 372 w 442"/>
                <a:gd name="T9" fmla="*/ 61 h 192"/>
                <a:gd name="T10" fmla="*/ 441 w 442"/>
                <a:gd name="T11" fmla="*/ 92 h 192"/>
                <a:gd name="T12" fmla="*/ 434 w 442"/>
                <a:gd name="T13" fmla="*/ 122 h 192"/>
                <a:gd name="T14" fmla="*/ 280 w 442"/>
                <a:gd name="T15" fmla="*/ 161 h 192"/>
                <a:gd name="T16" fmla="*/ 257 w 442"/>
                <a:gd name="T17" fmla="*/ 169 h 192"/>
                <a:gd name="T18" fmla="*/ 226 w 442"/>
                <a:gd name="T19" fmla="*/ 184 h 192"/>
                <a:gd name="T20" fmla="*/ 196 w 442"/>
                <a:gd name="T21" fmla="*/ 192 h 19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42"/>
                <a:gd name="T34" fmla="*/ 0 h 192"/>
                <a:gd name="T35" fmla="*/ 442 w 442"/>
                <a:gd name="T36" fmla="*/ 192 h 19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42" h="192">
                  <a:moveTo>
                    <a:pt x="88" y="138"/>
                  </a:moveTo>
                  <a:cubicBezTo>
                    <a:pt x="71" y="119"/>
                    <a:pt x="55" y="106"/>
                    <a:pt x="34" y="92"/>
                  </a:cubicBezTo>
                  <a:cubicBezTo>
                    <a:pt x="22" y="52"/>
                    <a:pt x="0" y="17"/>
                    <a:pt x="57" y="0"/>
                  </a:cubicBezTo>
                  <a:cubicBezTo>
                    <a:pt x="75" y="1"/>
                    <a:pt x="202" y="8"/>
                    <a:pt x="234" y="15"/>
                  </a:cubicBezTo>
                  <a:cubicBezTo>
                    <a:pt x="275" y="24"/>
                    <a:pt x="331" y="47"/>
                    <a:pt x="372" y="61"/>
                  </a:cubicBezTo>
                  <a:cubicBezTo>
                    <a:pt x="394" y="81"/>
                    <a:pt x="412" y="84"/>
                    <a:pt x="441" y="92"/>
                  </a:cubicBezTo>
                  <a:cubicBezTo>
                    <a:pt x="439" y="102"/>
                    <a:pt x="442" y="115"/>
                    <a:pt x="434" y="122"/>
                  </a:cubicBezTo>
                  <a:cubicBezTo>
                    <a:pt x="411" y="142"/>
                    <a:pt x="306" y="158"/>
                    <a:pt x="280" y="161"/>
                  </a:cubicBezTo>
                  <a:cubicBezTo>
                    <a:pt x="272" y="164"/>
                    <a:pt x="264" y="166"/>
                    <a:pt x="257" y="169"/>
                  </a:cubicBezTo>
                  <a:cubicBezTo>
                    <a:pt x="246" y="173"/>
                    <a:pt x="237" y="180"/>
                    <a:pt x="226" y="184"/>
                  </a:cubicBezTo>
                  <a:cubicBezTo>
                    <a:pt x="216" y="188"/>
                    <a:pt x="196" y="192"/>
                    <a:pt x="196" y="192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6338" name="Freeform 84"/>
            <p:cNvSpPr>
              <a:spLocks/>
            </p:cNvSpPr>
            <p:nvPr>
              <p:custDataLst>
                <p:tags r:id="rId77"/>
              </p:custDataLst>
            </p:nvPr>
          </p:nvSpPr>
          <p:spPr bwMode="auto">
            <a:xfrm>
              <a:off x="3025" y="1802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6339" name="Freeform 85"/>
            <p:cNvSpPr>
              <a:spLocks/>
            </p:cNvSpPr>
            <p:nvPr>
              <p:custDataLst>
                <p:tags r:id="rId78"/>
              </p:custDataLst>
            </p:nvPr>
          </p:nvSpPr>
          <p:spPr bwMode="auto">
            <a:xfrm flipH="1">
              <a:off x="3456" y="1813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6309" name="Text Box 7"/>
          <p:cNvSpPr txBox="1">
            <a:spLocks noChangeArrowheads="1"/>
          </p:cNvSpPr>
          <p:nvPr>
            <p:custDataLst>
              <p:tags r:id="rId50"/>
            </p:custDataLst>
          </p:nvPr>
        </p:nvSpPr>
        <p:spPr bwMode="auto">
          <a:xfrm>
            <a:off x="4724400" y="2057400"/>
            <a:ext cx="3505200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200" b="1">
                <a:latin typeface="Courier New" pitchFamily="49" charset="0"/>
              </a:rPr>
              <a:t>xy + xy</a:t>
            </a:r>
          </a:p>
        </p:txBody>
      </p:sp>
      <p:cxnSp>
        <p:nvCxnSpPr>
          <p:cNvPr id="96310" name="Straight Connector 103"/>
          <p:cNvCxnSpPr>
            <a:cxnSpLocks noChangeShapeType="1"/>
          </p:cNvCxnSpPr>
          <p:nvPr/>
        </p:nvCxnSpPr>
        <p:spPr bwMode="auto">
          <a:xfrm>
            <a:off x="5359400" y="2286000"/>
            <a:ext cx="3048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6311" name="Straight Connector 104"/>
          <p:cNvCxnSpPr>
            <a:cxnSpLocks noChangeShapeType="1"/>
          </p:cNvCxnSpPr>
          <p:nvPr/>
        </p:nvCxnSpPr>
        <p:spPr bwMode="auto">
          <a:xfrm>
            <a:off x="7289800" y="2286000"/>
            <a:ext cx="3048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96312" name="Group 32"/>
          <p:cNvGrpSpPr>
            <a:grpSpLocks/>
          </p:cNvGrpSpPr>
          <p:nvPr>
            <p:custDataLst>
              <p:tags r:id="rId51"/>
            </p:custDataLst>
          </p:nvPr>
        </p:nvGrpSpPr>
        <p:grpSpPr bwMode="auto">
          <a:xfrm rot="-5400000">
            <a:off x="3749676" y="5657850"/>
            <a:ext cx="620712" cy="896937"/>
            <a:chOff x="672" y="2544"/>
            <a:chExt cx="336" cy="399"/>
          </a:xfrm>
        </p:grpSpPr>
        <p:sp>
          <p:nvSpPr>
            <p:cNvPr id="96324" name="Freeform 33"/>
            <p:cNvSpPr>
              <a:spLocks/>
            </p:cNvSpPr>
            <p:nvPr>
              <p:custDataLst>
                <p:tags r:id="rId63"/>
              </p:custDataLst>
            </p:nvPr>
          </p:nvSpPr>
          <p:spPr bwMode="auto">
            <a:xfrm>
              <a:off x="672" y="2544"/>
              <a:ext cx="336" cy="288"/>
            </a:xfrm>
            <a:custGeom>
              <a:avLst/>
              <a:gdLst>
                <a:gd name="T0" fmla="*/ 0 w 336"/>
                <a:gd name="T1" fmla="*/ 288 h 288"/>
                <a:gd name="T2" fmla="*/ 0 w 336"/>
                <a:gd name="T3" fmla="*/ 0 h 288"/>
                <a:gd name="T4" fmla="*/ 336 w 336"/>
                <a:gd name="T5" fmla="*/ 0 h 288"/>
                <a:gd name="T6" fmla="*/ 336 w 336"/>
                <a:gd name="T7" fmla="*/ 288 h 28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36"/>
                <a:gd name="T13" fmla="*/ 0 h 288"/>
                <a:gd name="T14" fmla="*/ 336 w 336"/>
                <a:gd name="T15" fmla="*/ 288 h 28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36" h="288">
                  <a:moveTo>
                    <a:pt x="0" y="288"/>
                  </a:moveTo>
                  <a:lnTo>
                    <a:pt x="0" y="0"/>
                  </a:lnTo>
                  <a:lnTo>
                    <a:pt x="336" y="0"/>
                  </a:lnTo>
                  <a:lnTo>
                    <a:pt x="336" y="288"/>
                  </a:lnTo>
                </a:path>
              </a:pathLst>
            </a:custGeom>
            <a:noFill/>
            <a:ln w="38100" cap="flat" cmpd="sng">
              <a:solidFill>
                <a:srgbClr val="160CE3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96325" name="Arc 34"/>
            <p:cNvSpPr>
              <a:spLocks/>
            </p:cNvSpPr>
            <p:nvPr>
              <p:custDataLst>
                <p:tags r:id="rId64"/>
              </p:custDataLst>
            </p:nvPr>
          </p:nvSpPr>
          <p:spPr bwMode="auto">
            <a:xfrm flipH="1" flipV="1">
              <a:off x="675" y="2825"/>
              <a:ext cx="170" cy="118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38100" cmpd="sng">
              <a:solidFill>
                <a:srgbClr val="160CE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96326" name="Arc 35"/>
            <p:cNvSpPr>
              <a:spLocks/>
            </p:cNvSpPr>
            <p:nvPr>
              <p:custDataLst>
                <p:tags r:id="rId65"/>
              </p:custDataLst>
            </p:nvPr>
          </p:nvSpPr>
          <p:spPr bwMode="auto">
            <a:xfrm flipV="1">
              <a:off x="836" y="2825"/>
              <a:ext cx="170" cy="118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38100" cmpd="sng">
              <a:solidFill>
                <a:srgbClr val="160CE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96313" name="Line 47"/>
          <p:cNvSpPr>
            <a:spLocks noChangeShapeType="1"/>
          </p:cNvSpPr>
          <p:nvPr>
            <p:custDataLst>
              <p:tags r:id="rId52"/>
            </p:custDataLst>
          </p:nvPr>
        </p:nvSpPr>
        <p:spPr bwMode="auto">
          <a:xfrm rot="-5400000">
            <a:off x="4706938" y="5922963"/>
            <a:ext cx="0" cy="387350"/>
          </a:xfrm>
          <a:prstGeom prst="line">
            <a:avLst/>
          </a:prstGeom>
          <a:noFill/>
          <a:ln w="38100">
            <a:solidFill>
              <a:srgbClr val="160CE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96314" name="Line 91"/>
          <p:cNvSpPr>
            <a:spLocks noChangeShapeType="1"/>
          </p:cNvSpPr>
          <p:nvPr>
            <p:custDataLst>
              <p:tags r:id="rId53"/>
            </p:custDataLst>
          </p:nvPr>
        </p:nvSpPr>
        <p:spPr bwMode="auto">
          <a:xfrm rot="-5400000">
            <a:off x="3289300" y="5670550"/>
            <a:ext cx="0" cy="609600"/>
          </a:xfrm>
          <a:prstGeom prst="line">
            <a:avLst/>
          </a:prstGeom>
          <a:noFill/>
          <a:ln w="38100">
            <a:solidFill>
              <a:srgbClr val="160CE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96315" name="Line 92"/>
          <p:cNvSpPr>
            <a:spLocks noChangeShapeType="1"/>
          </p:cNvSpPr>
          <p:nvPr>
            <p:custDataLst>
              <p:tags r:id="rId54"/>
            </p:custDataLst>
          </p:nvPr>
        </p:nvSpPr>
        <p:spPr bwMode="auto">
          <a:xfrm rot="-5400000">
            <a:off x="3289300" y="5940425"/>
            <a:ext cx="0" cy="609600"/>
          </a:xfrm>
          <a:prstGeom prst="line">
            <a:avLst/>
          </a:prstGeom>
          <a:noFill/>
          <a:ln w="38100">
            <a:solidFill>
              <a:srgbClr val="160CE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grpSp>
        <p:nvGrpSpPr>
          <p:cNvPr id="96316" name="Group 32"/>
          <p:cNvGrpSpPr>
            <a:grpSpLocks/>
          </p:cNvGrpSpPr>
          <p:nvPr>
            <p:custDataLst>
              <p:tags r:id="rId55"/>
            </p:custDataLst>
          </p:nvPr>
        </p:nvGrpSpPr>
        <p:grpSpPr bwMode="auto">
          <a:xfrm rot="-5400000">
            <a:off x="3754437" y="4751388"/>
            <a:ext cx="620713" cy="896938"/>
            <a:chOff x="672" y="2544"/>
            <a:chExt cx="336" cy="399"/>
          </a:xfrm>
        </p:grpSpPr>
        <p:sp>
          <p:nvSpPr>
            <p:cNvPr id="96321" name="Freeform 33"/>
            <p:cNvSpPr>
              <a:spLocks/>
            </p:cNvSpPr>
            <p:nvPr>
              <p:custDataLst>
                <p:tags r:id="rId60"/>
              </p:custDataLst>
            </p:nvPr>
          </p:nvSpPr>
          <p:spPr bwMode="auto">
            <a:xfrm>
              <a:off x="672" y="2544"/>
              <a:ext cx="336" cy="288"/>
            </a:xfrm>
            <a:custGeom>
              <a:avLst/>
              <a:gdLst>
                <a:gd name="T0" fmla="*/ 0 w 336"/>
                <a:gd name="T1" fmla="*/ 288 h 288"/>
                <a:gd name="T2" fmla="*/ 0 w 336"/>
                <a:gd name="T3" fmla="*/ 0 h 288"/>
                <a:gd name="T4" fmla="*/ 336 w 336"/>
                <a:gd name="T5" fmla="*/ 0 h 288"/>
                <a:gd name="T6" fmla="*/ 336 w 336"/>
                <a:gd name="T7" fmla="*/ 288 h 28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36"/>
                <a:gd name="T13" fmla="*/ 0 h 288"/>
                <a:gd name="T14" fmla="*/ 336 w 336"/>
                <a:gd name="T15" fmla="*/ 288 h 28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36" h="288">
                  <a:moveTo>
                    <a:pt x="0" y="288"/>
                  </a:moveTo>
                  <a:lnTo>
                    <a:pt x="0" y="0"/>
                  </a:lnTo>
                  <a:lnTo>
                    <a:pt x="336" y="0"/>
                  </a:lnTo>
                  <a:lnTo>
                    <a:pt x="336" y="288"/>
                  </a:lnTo>
                </a:path>
              </a:pathLst>
            </a:custGeom>
            <a:noFill/>
            <a:ln w="38100" cap="flat" cmpd="sng">
              <a:solidFill>
                <a:srgbClr val="A008E3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96322" name="Arc 34"/>
            <p:cNvSpPr>
              <a:spLocks/>
            </p:cNvSpPr>
            <p:nvPr>
              <p:custDataLst>
                <p:tags r:id="rId61"/>
              </p:custDataLst>
            </p:nvPr>
          </p:nvSpPr>
          <p:spPr bwMode="auto">
            <a:xfrm flipH="1" flipV="1">
              <a:off x="675" y="2825"/>
              <a:ext cx="170" cy="118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38100" cmpd="sng">
              <a:solidFill>
                <a:srgbClr val="A008E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96323" name="Arc 35"/>
            <p:cNvSpPr>
              <a:spLocks/>
            </p:cNvSpPr>
            <p:nvPr>
              <p:custDataLst>
                <p:tags r:id="rId62"/>
              </p:custDataLst>
            </p:nvPr>
          </p:nvSpPr>
          <p:spPr bwMode="auto">
            <a:xfrm flipV="1">
              <a:off x="836" y="2825"/>
              <a:ext cx="170" cy="118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38100" cmpd="sng">
              <a:solidFill>
                <a:srgbClr val="A008E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96317" name="Line 47"/>
          <p:cNvSpPr>
            <a:spLocks noChangeShapeType="1"/>
          </p:cNvSpPr>
          <p:nvPr>
            <p:custDataLst>
              <p:tags r:id="rId56"/>
            </p:custDataLst>
          </p:nvPr>
        </p:nvSpPr>
        <p:spPr bwMode="auto">
          <a:xfrm rot="-5400000">
            <a:off x="4711700" y="5016500"/>
            <a:ext cx="0" cy="387350"/>
          </a:xfrm>
          <a:prstGeom prst="line">
            <a:avLst/>
          </a:prstGeom>
          <a:noFill/>
          <a:ln w="38100">
            <a:solidFill>
              <a:srgbClr val="A008E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96318" name="Line 91"/>
          <p:cNvSpPr>
            <a:spLocks noChangeShapeType="1"/>
          </p:cNvSpPr>
          <p:nvPr>
            <p:custDataLst>
              <p:tags r:id="rId57"/>
            </p:custDataLst>
          </p:nvPr>
        </p:nvSpPr>
        <p:spPr bwMode="auto">
          <a:xfrm rot="-5400000">
            <a:off x="3294063" y="4764088"/>
            <a:ext cx="0" cy="609600"/>
          </a:xfrm>
          <a:prstGeom prst="line">
            <a:avLst/>
          </a:prstGeom>
          <a:noFill/>
          <a:ln w="38100">
            <a:solidFill>
              <a:srgbClr val="A008E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96319" name="Line 92"/>
          <p:cNvSpPr>
            <a:spLocks noChangeShapeType="1"/>
          </p:cNvSpPr>
          <p:nvPr>
            <p:custDataLst>
              <p:tags r:id="rId58"/>
            </p:custDataLst>
          </p:nvPr>
        </p:nvSpPr>
        <p:spPr bwMode="auto">
          <a:xfrm rot="-5400000">
            <a:off x="3294063" y="5033963"/>
            <a:ext cx="0" cy="609600"/>
          </a:xfrm>
          <a:prstGeom prst="line">
            <a:avLst/>
          </a:prstGeom>
          <a:noFill/>
          <a:ln w="38100">
            <a:solidFill>
              <a:srgbClr val="A008E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96320" name="Text Box 104"/>
          <p:cNvSpPr txBox="1">
            <a:spLocks noChangeArrowheads="1"/>
          </p:cNvSpPr>
          <p:nvPr>
            <p:custDataLst>
              <p:tags r:id="rId59"/>
            </p:custDataLst>
          </p:nvPr>
        </p:nvSpPr>
        <p:spPr bwMode="auto">
          <a:xfrm>
            <a:off x="1524000" y="2362200"/>
            <a:ext cx="6324600" cy="26511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200">
                <a:solidFill>
                  <a:srgbClr val="067B0E"/>
                </a:solidFill>
                <a:latin typeface="Calibri" pitchFamily="34" charset="0"/>
              </a:rPr>
              <a:t>This is a constructive proof that AND, OR, and NOT suffice to construct any (boolean) function!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7282" name="Group 2"/>
          <p:cNvGrpSpPr>
            <a:grpSpLocks/>
          </p:cNvGrpSpPr>
          <p:nvPr>
            <p:custDataLst>
              <p:tags r:id="rId1"/>
            </p:custDataLst>
          </p:nvPr>
        </p:nvGrpSpPr>
        <p:grpSpPr bwMode="auto">
          <a:xfrm>
            <a:off x="2940050" y="914400"/>
            <a:ext cx="5649913" cy="180975"/>
            <a:chOff x="295" y="1311"/>
            <a:chExt cx="5177" cy="114"/>
          </a:xfrm>
        </p:grpSpPr>
        <p:sp>
          <p:nvSpPr>
            <p:cNvPr id="97311" name="Rectangle 3"/>
            <p:cNvSpPr>
              <a:spLocks noChangeArrowheads="1"/>
            </p:cNvSpPr>
            <p:nvPr>
              <p:custDataLst>
                <p:tags r:id="rId26"/>
              </p:custDataLst>
            </p:nvPr>
          </p:nvSpPr>
          <p:spPr bwMode="auto">
            <a:xfrm>
              <a:off x="295" y="1311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7312" name="Rectangle 4"/>
            <p:cNvSpPr>
              <a:spLocks noChangeArrowheads="1"/>
            </p:cNvSpPr>
            <p:nvPr>
              <p:custDataLst>
                <p:tags r:id="rId27"/>
              </p:custDataLst>
            </p:nvPr>
          </p:nvSpPr>
          <p:spPr bwMode="auto">
            <a:xfrm>
              <a:off x="295" y="1377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97283" name="Text Box 5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3275013" y="152400"/>
            <a:ext cx="494665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000">
                <a:latin typeface="Times New Roman" pitchFamily="18" charset="0"/>
              </a:rPr>
              <a:t>Designing a circuit</a:t>
            </a:r>
          </a:p>
        </p:txBody>
      </p:sp>
      <p:sp>
        <p:nvSpPr>
          <p:cNvPr id="97284" name="Text Box 6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3592513" y="1244600"/>
            <a:ext cx="4249737" cy="560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 algn="l">
              <a:lnSpc>
                <a:spcPct val="60000"/>
              </a:lnSpc>
              <a:spcBef>
                <a:spcPct val="50000"/>
              </a:spcBef>
            </a:pPr>
            <a:r>
              <a:rPr lang="en-US" sz="1800"/>
              <a:t>We usually know what we want to do… </a:t>
            </a:r>
          </a:p>
          <a:p>
            <a:pPr algn="l">
              <a:lnSpc>
                <a:spcPct val="60000"/>
              </a:lnSpc>
              <a:spcBef>
                <a:spcPct val="50000"/>
              </a:spcBef>
            </a:pPr>
            <a:r>
              <a:rPr lang="en-US" sz="1800"/>
              <a:t>We just have to determine how to build it!</a:t>
            </a:r>
          </a:p>
        </p:txBody>
      </p:sp>
      <p:sp>
        <p:nvSpPr>
          <p:cNvPr id="97285" name="Text Box 7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549275" y="2286000"/>
            <a:ext cx="14430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>
                <a:solidFill>
                  <a:srgbClr val="067B0E"/>
                </a:solidFill>
              </a:rPr>
              <a:t>"English"</a:t>
            </a:r>
          </a:p>
        </p:txBody>
      </p:sp>
      <p:sp>
        <p:nvSpPr>
          <p:cNvPr id="97286" name="Text Box 8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295275" y="2870200"/>
            <a:ext cx="1951038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 b="1">
                <a:latin typeface="Courier New" pitchFamily="49" charset="0"/>
              </a:rPr>
              <a:t>f(x,y)</a:t>
            </a:r>
            <a:r>
              <a:rPr lang="en-US" sz="1800"/>
              <a:t> should output 1 when      </a:t>
            </a:r>
            <a:r>
              <a:rPr lang="en-US" sz="1800" b="1">
                <a:latin typeface="Courier New" pitchFamily="49" charset="0"/>
              </a:rPr>
              <a:t>x != y    </a:t>
            </a:r>
            <a:r>
              <a:rPr lang="en-US" sz="1800"/>
              <a:t>otherwise, output 0</a:t>
            </a:r>
          </a:p>
        </p:txBody>
      </p:sp>
      <p:sp>
        <p:nvSpPr>
          <p:cNvPr id="97287" name="Text Box 9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3076575" y="2209800"/>
            <a:ext cx="2057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>
                <a:solidFill>
                  <a:srgbClr val="067B0E"/>
                </a:solidFill>
              </a:rPr>
              <a:t>Truth Table</a:t>
            </a:r>
          </a:p>
        </p:txBody>
      </p:sp>
      <p:sp>
        <p:nvSpPr>
          <p:cNvPr id="97288" name="Text Box 10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5715000" y="2209800"/>
            <a:ext cx="2057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>
                <a:solidFill>
                  <a:srgbClr val="067B0E"/>
                </a:solidFill>
              </a:rPr>
              <a:t>Formula</a:t>
            </a:r>
          </a:p>
        </p:txBody>
      </p:sp>
      <p:sp>
        <p:nvSpPr>
          <p:cNvPr id="97289" name="Text Box 11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6705600" y="5600700"/>
            <a:ext cx="2057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>
                <a:solidFill>
                  <a:srgbClr val="067B0E"/>
                </a:solidFill>
              </a:rPr>
              <a:t>Circuit</a:t>
            </a:r>
          </a:p>
        </p:txBody>
      </p:sp>
      <p:sp>
        <p:nvSpPr>
          <p:cNvPr id="97290" name="Text Box 12"/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228600" y="609600"/>
            <a:ext cx="2347913" cy="831850"/>
          </a:xfrm>
          <a:prstGeom prst="rect">
            <a:avLst/>
          </a:prstGeom>
          <a:noFill/>
          <a:ln w="9525">
            <a:solidFill>
              <a:srgbClr val="19A525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>
                <a:solidFill>
                  <a:srgbClr val="13801C"/>
                </a:solidFill>
              </a:rPr>
              <a:t>the </a:t>
            </a:r>
            <a:r>
              <a:rPr lang="en-US" b="1" i="1">
                <a:solidFill>
                  <a:srgbClr val="13801C"/>
                </a:solidFill>
              </a:rPr>
              <a:t>not equal </a:t>
            </a:r>
            <a:r>
              <a:rPr lang="en-US">
                <a:solidFill>
                  <a:srgbClr val="13801C"/>
                </a:solidFill>
              </a:rPr>
              <a:t>circuit (</a:t>
            </a:r>
            <a:r>
              <a:rPr lang="en-US" b="1">
                <a:solidFill>
                  <a:srgbClr val="13801C"/>
                </a:solidFill>
                <a:latin typeface="Courier New" pitchFamily="49" charset="0"/>
              </a:rPr>
              <a:t>!=</a:t>
            </a:r>
            <a:r>
              <a:rPr lang="en-US">
                <a:solidFill>
                  <a:srgbClr val="13801C"/>
                </a:solidFill>
              </a:rPr>
              <a:t>)</a:t>
            </a:r>
          </a:p>
        </p:txBody>
      </p:sp>
      <p:sp>
        <p:nvSpPr>
          <p:cNvPr id="97291" name="Text Box 13"/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6946900" y="2209800"/>
            <a:ext cx="18161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>
                <a:solidFill>
                  <a:srgbClr val="067B0E"/>
                </a:solidFill>
                <a:latin typeface="Comic Sans MS" pitchFamily="66" charset="0"/>
              </a:rPr>
              <a:t>What is the general way to get a formula?</a:t>
            </a:r>
          </a:p>
        </p:txBody>
      </p:sp>
      <p:sp>
        <p:nvSpPr>
          <p:cNvPr id="97292" name="Text Box 14"/>
          <p:cNvSpPr txBox="1"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2595563" y="3048000"/>
            <a:ext cx="542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x</a:t>
            </a:r>
          </a:p>
        </p:txBody>
      </p:sp>
      <p:sp>
        <p:nvSpPr>
          <p:cNvPr id="97293" name="Text Box 15"/>
          <p:cNvSpPr txBox="1"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3119438" y="3048000"/>
            <a:ext cx="5730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y</a:t>
            </a:r>
          </a:p>
        </p:txBody>
      </p:sp>
      <p:sp>
        <p:nvSpPr>
          <p:cNvPr id="97294" name="Rectangle 16"/>
          <p:cNvSpPr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2679700" y="2727325"/>
            <a:ext cx="9779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>
                <a:solidFill>
                  <a:srgbClr val="1E16E4"/>
                </a:solidFill>
                <a:latin typeface="Comic Sans MS" pitchFamily="66" charset="0"/>
              </a:rPr>
              <a:t>input bits</a:t>
            </a:r>
          </a:p>
        </p:txBody>
      </p:sp>
      <p:sp>
        <p:nvSpPr>
          <p:cNvPr id="97295" name="Line 17"/>
          <p:cNvSpPr>
            <a:spLocks noChangeShapeType="1"/>
          </p:cNvSpPr>
          <p:nvPr>
            <p:custDataLst>
              <p:tags r:id="rId14"/>
            </p:custDataLst>
          </p:nvPr>
        </p:nvSpPr>
        <p:spPr bwMode="auto">
          <a:xfrm>
            <a:off x="2673350" y="3046413"/>
            <a:ext cx="990600" cy="0"/>
          </a:xfrm>
          <a:prstGeom prst="line">
            <a:avLst/>
          </a:prstGeom>
          <a:noFill/>
          <a:ln w="19050">
            <a:solidFill>
              <a:srgbClr val="1E16E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97296" name="Rectangle 18"/>
          <p:cNvSpPr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4135438" y="2727325"/>
            <a:ext cx="101758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>
                <a:solidFill>
                  <a:srgbClr val="1E16E4"/>
                </a:solidFill>
                <a:latin typeface="Comic Sans MS" pitchFamily="66" charset="0"/>
              </a:rPr>
              <a:t>output bit</a:t>
            </a:r>
          </a:p>
        </p:txBody>
      </p:sp>
      <p:sp>
        <p:nvSpPr>
          <p:cNvPr id="97297" name="Line 19"/>
          <p:cNvSpPr>
            <a:spLocks noChangeShapeType="1"/>
          </p:cNvSpPr>
          <p:nvPr>
            <p:custDataLst>
              <p:tags r:id="rId16"/>
            </p:custDataLst>
          </p:nvPr>
        </p:nvSpPr>
        <p:spPr bwMode="auto">
          <a:xfrm>
            <a:off x="4002088" y="3046413"/>
            <a:ext cx="1309687" cy="0"/>
          </a:xfrm>
          <a:prstGeom prst="line">
            <a:avLst/>
          </a:prstGeom>
          <a:noFill/>
          <a:ln w="19050">
            <a:solidFill>
              <a:srgbClr val="1E16E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97298" name="Text Box 20"/>
          <p:cNvSpPr txBox="1">
            <a:spLocks noChangeArrowheads="1"/>
          </p:cNvSpPr>
          <p:nvPr>
            <p:custDataLst>
              <p:tags r:id="rId17"/>
            </p:custDataLst>
          </p:nvPr>
        </p:nvSpPr>
        <p:spPr bwMode="auto">
          <a:xfrm>
            <a:off x="3962400" y="3048000"/>
            <a:ext cx="1371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x != y</a:t>
            </a:r>
          </a:p>
        </p:txBody>
      </p:sp>
      <p:sp>
        <p:nvSpPr>
          <p:cNvPr id="97299" name="Text Box 21"/>
          <p:cNvSpPr txBox="1">
            <a:spLocks noChangeArrowheads="1"/>
          </p:cNvSpPr>
          <p:nvPr>
            <p:custDataLst>
              <p:tags r:id="rId18"/>
            </p:custDataLst>
          </p:nvPr>
        </p:nvSpPr>
        <p:spPr bwMode="auto">
          <a:xfrm>
            <a:off x="2590800" y="3429000"/>
            <a:ext cx="542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rgbClr val="160CE3"/>
                </a:solidFill>
                <a:latin typeface="Courier New" pitchFamily="49" charset="0"/>
              </a:rPr>
              <a:t>0</a:t>
            </a:r>
          </a:p>
        </p:txBody>
      </p:sp>
      <p:sp>
        <p:nvSpPr>
          <p:cNvPr id="97300" name="Text Box 22"/>
          <p:cNvSpPr txBox="1">
            <a:spLocks noChangeArrowheads="1"/>
          </p:cNvSpPr>
          <p:nvPr>
            <p:custDataLst>
              <p:tags r:id="rId19"/>
            </p:custDataLst>
          </p:nvPr>
        </p:nvSpPr>
        <p:spPr bwMode="auto">
          <a:xfrm>
            <a:off x="3114675" y="3429000"/>
            <a:ext cx="5730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rgbClr val="160CE3"/>
                </a:solidFill>
                <a:latin typeface="Courier New" pitchFamily="49" charset="0"/>
              </a:rPr>
              <a:t>0</a:t>
            </a:r>
          </a:p>
        </p:txBody>
      </p:sp>
      <p:sp>
        <p:nvSpPr>
          <p:cNvPr id="97301" name="Text Box 23"/>
          <p:cNvSpPr txBox="1">
            <a:spLocks noChangeArrowheads="1"/>
          </p:cNvSpPr>
          <p:nvPr>
            <p:custDataLst>
              <p:tags r:id="rId20"/>
            </p:custDataLst>
          </p:nvPr>
        </p:nvSpPr>
        <p:spPr bwMode="auto">
          <a:xfrm>
            <a:off x="2590800" y="3781425"/>
            <a:ext cx="542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rgbClr val="160CE3"/>
                </a:solidFill>
                <a:latin typeface="Courier New" pitchFamily="49" charset="0"/>
              </a:rPr>
              <a:t>0</a:t>
            </a:r>
          </a:p>
        </p:txBody>
      </p:sp>
      <p:sp>
        <p:nvSpPr>
          <p:cNvPr id="97302" name="Text Box 24"/>
          <p:cNvSpPr txBox="1">
            <a:spLocks noChangeArrowheads="1"/>
          </p:cNvSpPr>
          <p:nvPr>
            <p:custDataLst>
              <p:tags r:id="rId21"/>
            </p:custDataLst>
          </p:nvPr>
        </p:nvSpPr>
        <p:spPr bwMode="auto">
          <a:xfrm>
            <a:off x="3114675" y="3781425"/>
            <a:ext cx="5730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rgbClr val="160CE3"/>
                </a:solidFill>
                <a:latin typeface="Courier New" pitchFamily="49" charset="0"/>
              </a:rPr>
              <a:t>1</a:t>
            </a:r>
          </a:p>
        </p:txBody>
      </p:sp>
      <p:sp>
        <p:nvSpPr>
          <p:cNvPr id="97303" name="Text Box 25"/>
          <p:cNvSpPr txBox="1">
            <a:spLocks noChangeArrowheads="1"/>
          </p:cNvSpPr>
          <p:nvPr>
            <p:custDataLst>
              <p:tags r:id="rId22"/>
            </p:custDataLst>
          </p:nvPr>
        </p:nvSpPr>
        <p:spPr bwMode="auto">
          <a:xfrm>
            <a:off x="2590800" y="4143375"/>
            <a:ext cx="542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rgbClr val="160CE3"/>
                </a:solidFill>
                <a:latin typeface="Courier New" pitchFamily="49" charset="0"/>
              </a:rPr>
              <a:t>1</a:t>
            </a:r>
          </a:p>
        </p:txBody>
      </p:sp>
      <p:sp>
        <p:nvSpPr>
          <p:cNvPr id="97304" name="Text Box 26"/>
          <p:cNvSpPr txBox="1">
            <a:spLocks noChangeArrowheads="1"/>
          </p:cNvSpPr>
          <p:nvPr>
            <p:custDataLst>
              <p:tags r:id="rId23"/>
            </p:custDataLst>
          </p:nvPr>
        </p:nvSpPr>
        <p:spPr bwMode="auto">
          <a:xfrm>
            <a:off x="3114675" y="4143375"/>
            <a:ext cx="5730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rgbClr val="160CE3"/>
                </a:solidFill>
                <a:latin typeface="Courier New" pitchFamily="49" charset="0"/>
              </a:rPr>
              <a:t>0</a:t>
            </a:r>
          </a:p>
        </p:txBody>
      </p:sp>
      <p:sp>
        <p:nvSpPr>
          <p:cNvPr id="97305" name="Text Box 27"/>
          <p:cNvSpPr txBox="1">
            <a:spLocks noChangeArrowheads="1"/>
          </p:cNvSpPr>
          <p:nvPr>
            <p:custDataLst>
              <p:tags r:id="rId24"/>
            </p:custDataLst>
          </p:nvPr>
        </p:nvSpPr>
        <p:spPr bwMode="auto">
          <a:xfrm>
            <a:off x="2590800" y="4495800"/>
            <a:ext cx="542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rgbClr val="160CE3"/>
                </a:solidFill>
                <a:latin typeface="Courier New" pitchFamily="49" charset="0"/>
              </a:rPr>
              <a:t>1</a:t>
            </a:r>
          </a:p>
        </p:txBody>
      </p:sp>
      <p:sp>
        <p:nvSpPr>
          <p:cNvPr id="97306" name="Text Box 28"/>
          <p:cNvSpPr txBox="1">
            <a:spLocks noChangeArrowheads="1"/>
          </p:cNvSpPr>
          <p:nvPr>
            <p:custDataLst>
              <p:tags r:id="rId25"/>
            </p:custDataLst>
          </p:nvPr>
        </p:nvSpPr>
        <p:spPr bwMode="auto">
          <a:xfrm>
            <a:off x="3114675" y="4495800"/>
            <a:ext cx="5730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rgbClr val="160CE3"/>
                </a:solidFill>
                <a:latin typeface="Courier New" pitchFamily="49" charset="0"/>
              </a:rPr>
              <a:t>1</a:t>
            </a:r>
          </a:p>
        </p:txBody>
      </p:sp>
      <p:sp>
        <p:nvSpPr>
          <p:cNvPr id="97307" name="AutoShape 33"/>
          <p:cNvSpPr>
            <a:spLocks noChangeArrowheads="1"/>
          </p:cNvSpPr>
          <p:nvPr/>
        </p:nvSpPr>
        <p:spPr bwMode="auto">
          <a:xfrm>
            <a:off x="1141413" y="1547813"/>
            <a:ext cx="203200" cy="528637"/>
          </a:xfrm>
          <a:prstGeom prst="downArrow">
            <a:avLst>
              <a:gd name="adj1" fmla="val 50000"/>
              <a:gd name="adj2" fmla="val 65039"/>
            </a:avLst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97308" name="AutoShape 34"/>
          <p:cNvSpPr>
            <a:spLocks noChangeArrowheads="1"/>
          </p:cNvSpPr>
          <p:nvPr/>
        </p:nvSpPr>
        <p:spPr bwMode="auto">
          <a:xfrm>
            <a:off x="8077200" y="4800600"/>
            <a:ext cx="379413" cy="528638"/>
          </a:xfrm>
          <a:prstGeom prst="downArrow">
            <a:avLst>
              <a:gd name="adj1" fmla="val 50000"/>
              <a:gd name="adj2" fmla="val 34833"/>
            </a:avLst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97309" name="AutoShape 38"/>
          <p:cNvSpPr>
            <a:spLocks noChangeArrowheads="1"/>
          </p:cNvSpPr>
          <p:nvPr/>
        </p:nvSpPr>
        <p:spPr bwMode="auto">
          <a:xfrm>
            <a:off x="1905000" y="4267200"/>
            <a:ext cx="533400" cy="457200"/>
          </a:xfrm>
          <a:prstGeom prst="rightArrow">
            <a:avLst>
              <a:gd name="adj1" fmla="val 50000"/>
              <a:gd name="adj2" fmla="val 29167"/>
            </a:avLst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97310" name="AutoShape 39"/>
          <p:cNvSpPr>
            <a:spLocks noChangeArrowheads="1"/>
          </p:cNvSpPr>
          <p:nvPr/>
        </p:nvSpPr>
        <p:spPr bwMode="auto">
          <a:xfrm>
            <a:off x="5410200" y="3581400"/>
            <a:ext cx="533400" cy="457200"/>
          </a:xfrm>
          <a:prstGeom prst="rightArrow">
            <a:avLst>
              <a:gd name="adj1" fmla="val 50000"/>
              <a:gd name="adj2" fmla="val 29167"/>
            </a:avLst>
          </a:prstGeom>
          <a:noFill/>
          <a:ln w="19050">
            <a:solidFill>
              <a:srgbClr val="FB0B1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6" name="Picture 96" descr="Picture 4"/>
          <p:cNvPicPr>
            <a:picLocks noChangeAspect="1" noChangeArrowheads="1"/>
          </p:cNvPicPr>
          <p:nvPr/>
        </p:nvPicPr>
        <p:blipFill>
          <a:blip r:embed="rId8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4038" y="3973513"/>
            <a:ext cx="950912" cy="213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8307" name="Group 2"/>
          <p:cNvGrpSpPr>
            <a:grpSpLocks/>
          </p:cNvGrpSpPr>
          <p:nvPr>
            <p:custDataLst>
              <p:tags r:id="rId1"/>
            </p:custDataLst>
          </p:nvPr>
        </p:nvGrpSpPr>
        <p:grpSpPr bwMode="auto">
          <a:xfrm>
            <a:off x="423863" y="914400"/>
            <a:ext cx="8166100" cy="180975"/>
            <a:chOff x="295" y="1311"/>
            <a:chExt cx="5177" cy="114"/>
          </a:xfrm>
        </p:grpSpPr>
        <p:sp>
          <p:nvSpPr>
            <p:cNvPr id="98391" name="Rectangle 3"/>
            <p:cNvSpPr>
              <a:spLocks noChangeArrowheads="1"/>
            </p:cNvSpPr>
            <p:nvPr>
              <p:custDataLst>
                <p:tags r:id="rId78"/>
              </p:custDataLst>
            </p:nvPr>
          </p:nvSpPr>
          <p:spPr bwMode="auto">
            <a:xfrm>
              <a:off x="295" y="1311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8392" name="Rectangle 4"/>
            <p:cNvSpPr>
              <a:spLocks noChangeArrowheads="1"/>
            </p:cNvSpPr>
            <p:nvPr>
              <p:custDataLst>
                <p:tags r:id="rId79"/>
              </p:custDataLst>
            </p:nvPr>
          </p:nvSpPr>
          <p:spPr bwMode="auto">
            <a:xfrm>
              <a:off x="295" y="1377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98308" name="Text Box 5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982663" y="152400"/>
            <a:ext cx="72390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000">
                <a:solidFill>
                  <a:srgbClr val="000000"/>
                </a:solidFill>
                <a:latin typeface="Times New Roman" pitchFamily="18" charset="0"/>
              </a:rPr>
              <a:t>Logic Gates</a:t>
            </a:r>
          </a:p>
        </p:txBody>
      </p:sp>
      <p:sp>
        <p:nvSpPr>
          <p:cNvPr id="98309" name="Text Box 6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306388" y="1517650"/>
            <a:ext cx="542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rgbClr val="EB102C"/>
                </a:solidFill>
                <a:latin typeface="Courier New" pitchFamily="49" charset="0"/>
              </a:rPr>
              <a:t>x</a:t>
            </a:r>
          </a:p>
        </p:txBody>
      </p:sp>
      <p:sp>
        <p:nvSpPr>
          <p:cNvPr id="98310" name="Text Box 7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830263" y="1517650"/>
            <a:ext cx="5730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rgbClr val="EB102C"/>
                </a:solidFill>
                <a:latin typeface="Courier New" pitchFamily="49" charset="0"/>
              </a:rPr>
              <a:t>y</a:t>
            </a:r>
          </a:p>
        </p:txBody>
      </p:sp>
      <p:sp>
        <p:nvSpPr>
          <p:cNvPr id="98311" name="Text Box 8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304800" y="1974850"/>
            <a:ext cx="542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rgbClr val="000000"/>
                </a:solidFill>
                <a:latin typeface="Courier New" pitchFamily="49" charset="0"/>
              </a:rPr>
              <a:t>0</a:t>
            </a:r>
          </a:p>
        </p:txBody>
      </p:sp>
      <p:sp>
        <p:nvSpPr>
          <p:cNvPr id="98312" name="Text Box 9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828675" y="1974850"/>
            <a:ext cx="5730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rgbClr val="000000"/>
                </a:solidFill>
                <a:latin typeface="Courier New" pitchFamily="49" charset="0"/>
              </a:rPr>
              <a:t>0</a:t>
            </a:r>
          </a:p>
        </p:txBody>
      </p:sp>
      <p:sp>
        <p:nvSpPr>
          <p:cNvPr id="98313" name="Text Box 10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307975" y="2287588"/>
            <a:ext cx="542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rgbClr val="000000"/>
                </a:solidFill>
                <a:latin typeface="Courier New" pitchFamily="49" charset="0"/>
              </a:rPr>
              <a:t>0</a:t>
            </a:r>
          </a:p>
        </p:txBody>
      </p:sp>
      <p:sp>
        <p:nvSpPr>
          <p:cNvPr id="98314" name="Text Box 11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831850" y="2287588"/>
            <a:ext cx="5730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rgbClr val="000000"/>
                </a:solidFill>
                <a:latin typeface="Courier New" pitchFamily="49" charset="0"/>
              </a:rPr>
              <a:t>1</a:t>
            </a:r>
          </a:p>
        </p:txBody>
      </p:sp>
      <p:sp>
        <p:nvSpPr>
          <p:cNvPr id="98315" name="Text Box 12"/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304800" y="2613025"/>
            <a:ext cx="542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rgbClr val="000000"/>
                </a:solidFill>
                <a:latin typeface="Courier New" pitchFamily="49" charset="0"/>
              </a:rPr>
              <a:t>1</a:t>
            </a:r>
          </a:p>
        </p:txBody>
      </p:sp>
      <p:sp>
        <p:nvSpPr>
          <p:cNvPr id="98316" name="Text Box 13"/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828675" y="2613025"/>
            <a:ext cx="5730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rgbClr val="000000"/>
                </a:solidFill>
                <a:latin typeface="Courier New" pitchFamily="49" charset="0"/>
              </a:rPr>
              <a:t>0</a:t>
            </a:r>
          </a:p>
        </p:txBody>
      </p:sp>
      <p:sp>
        <p:nvSpPr>
          <p:cNvPr id="98317" name="Text Box 14"/>
          <p:cNvSpPr txBox="1"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307975" y="2925763"/>
            <a:ext cx="542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rgbClr val="000000"/>
                </a:solidFill>
                <a:latin typeface="Courier New" pitchFamily="49" charset="0"/>
              </a:rPr>
              <a:t>1</a:t>
            </a:r>
          </a:p>
        </p:txBody>
      </p:sp>
      <p:sp>
        <p:nvSpPr>
          <p:cNvPr id="98318" name="Text Box 15"/>
          <p:cNvSpPr txBox="1"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831850" y="2925763"/>
            <a:ext cx="5730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rgbClr val="000000"/>
                </a:solidFill>
                <a:latin typeface="Courier New" pitchFamily="49" charset="0"/>
              </a:rPr>
              <a:t>1</a:t>
            </a:r>
          </a:p>
        </p:txBody>
      </p:sp>
      <p:sp>
        <p:nvSpPr>
          <p:cNvPr id="98319" name="Text Box 16"/>
          <p:cNvSpPr txBox="1"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1527175" y="1543050"/>
            <a:ext cx="1676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rgbClr val="160CE3"/>
                </a:solidFill>
                <a:latin typeface="Courier New" pitchFamily="49" charset="0"/>
              </a:rPr>
              <a:t>AND</a:t>
            </a:r>
            <a:r>
              <a:rPr lang="en-US" b="1">
                <a:solidFill>
                  <a:srgbClr val="000000"/>
                </a:solidFill>
                <a:latin typeface="Courier New" pitchFamily="49" charset="0"/>
              </a:rPr>
              <a:t>(</a:t>
            </a:r>
            <a:r>
              <a:rPr lang="en-US" b="1">
                <a:solidFill>
                  <a:srgbClr val="EB102C"/>
                </a:solidFill>
                <a:latin typeface="Courier New" pitchFamily="49" charset="0"/>
              </a:rPr>
              <a:t>x</a:t>
            </a:r>
            <a:r>
              <a:rPr lang="en-US" b="1">
                <a:solidFill>
                  <a:srgbClr val="000000"/>
                </a:solidFill>
                <a:latin typeface="Courier New" pitchFamily="49" charset="0"/>
              </a:rPr>
              <a:t>,</a:t>
            </a:r>
            <a:r>
              <a:rPr lang="en-US" b="1">
                <a:solidFill>
                  <a:srgbClr val="EB102C"/>
                </a:solidFill>
                <a:latin typeface="Courier New" pitchFamily="49" charset="0"/>
              </a:rPr>
              <a:t>y</a:t>
            </a:r>
            <a:r>
              <a:rPr lang="en-US" b="1">
                <a:solidFill>
                  <a:srgbClr val="000000"/>
                </a:solidFill>
                <a:latin typeface="Courier New" pitchFamily="49" charset="0"/>
              </a:rPr>
              <a:t>)</a:t>
            </a:r>
          </a:p>
        </p:txBody>
      </p:sp>
      <p:sp>
        <p:nvSpPr>
          <p:cNvPr id="98320" name="Text Box 17"/>
          <p:cNvSpPr txBox="1"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2012950" y="1974850"/>
            <a:ext cx="5730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rgbClr val="000000"/>
                </a:solidFill>
                <a:latin typeface="Courier New" pitchFamily="49" charset="0"/>
              </a:rPr>
              <a:t>0</a:t>
            </a:r>
          </a:p>
        </p:txBody>
      </p:sp>
      <p:sp>
        <p:nvSpPr>
          <p:cNvPr id="98321" name="Text Box 18"/>
          <p:cNvSpPr txBox="1"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2016125" y="2287588"/>
            <a:ext cx="5730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rgbClr val="000000"/>
                </a:solidFill>
                <a:latin typeface="Courier New" pitchFamily="49" charset="0"/>
              </a:rPr>
              <a:t>0</a:t>
            </a:r>
          </a:p>
        </p:txBody>
      </p:sp>
      <p:sp>
        <p:nvSpPr>
          <p:cNvPr id="98322" name="Text Box 19"/>
          <p:cNvSpPr txBox="1"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2012950" y="2613025"/>
            <a:ext cx="5730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rgbClr val="000000"/>
                </a:solidFill>
                <a:latin typeface="Courier New" pitchFamily="49" charset="0"/>
              </a:rPr>
              <a:t>0</a:t>
            </a:r>
          </a:p>
        </p:txBody>
      </p:sp>
      <p:sp>
        <p:nvSpPr>
          <p:cNvPr id="98323" name="Text Box 20"/>
          <p:cNvSpPr txBox="1">
            <a:spLocks noChangeArrowheads="1"/>
          </p:cNvSpPr>
          <p:nvPr>
            <p:custDataLst>
              <p:tags r:id="rId17"/>
            </p:custDataLst>
          </p:nvPr>
        </p:nvSpPr>
        <p:spPr bwMode="auto">
          <a:xfrm>
            <a:off x="2016125" y="2925763"/>
            <a:ext cx="5730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rgbClr val="000000"/>
                </a:solidFill>
                <a:latin typeface="Courier New" pitchFamily="49" charset="0"/>
              </a:rPr>
              <a:t>1</a:t>
            </a:r>
          </a:p>
        </p:txBody>
      </p:sp>
      <p:sp>
        <p:nvSpPr>
          <p:cNvPr id="98324" name="Text Box 21"/>
          <p:cNvSpPr txBox="1">
            <a:spLocks noChangeArrowheads="1"/>
          </p:cNvSpPr>
          <p:nvPr>
            <p:custDataLst>
              <p:tags r:id="rId18"/>
            </p:custDataLst>
          </p:nvPr>
        </p:nvSpPr>
        <p:spPr bwMode="auto">
          <a:xfrm>
            <a:off x="3735388" y="1535113"/>
            <a:ext cx="542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rgbClr val="EB102C"/>
                </a:solidFill>
                <a:latin typeface="Courier New" pitchFamily="49" charset="0"/>
              </a:rPr>
              <a:t>x</a:t>
            </a:r>
          </a:p>
        </p:txBody>
      </p:sp>
      <p:sp>
        <p:nvSpPr>
          <p:cNvPr id="98325" name="Text Box 22"/>
          <p:cNvSpPr txBox="1">
            <a:spLocks noChangeArrowheads="1"/>
          </p:cNvSpPr>
          <p:nvPr>
            <p:custDataLst>
              <p:tags r:id="rId19"/>
            </p:custDataLst>
          </p:nvPr>
        </p:nvSpPr>
        <p:spPr bwMode="auto">
          <a:xfrm>
            <a:off x="4279900" y="1535113"/>
            <a:ext cx="5730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rgbClr val="EB102C"/>
                </a:solidFill>
                <a:latin typeface="Courier New" pitchFamily="49" charset="0"/>
              </a:rPr>
              <a:t>y</a:t>
            </a:r>
          </a:p>
        </p:txBody>
      </p:sp>
      <p:sp>
        <p:nvSpPr>
          <p:cNvPr id="98326" name="Text Box 23"/>
          <p:cNvSpPr txBox="1">
            <a:spLocks noChangeArrowheads="1"/>
          </p:cNvSpPr>
          <p:nvPr>
            <p:custDataLst>
              <p:tags r:id="rId20"/>
            </p:custDataLst>
          </p:nvPr>
        </p:nvSpPr>
        <p:spPr bwMode="auto">
          <a:xfrm>
            <a:off x="3733800" y="1992313"/>
            <a:ext cx="542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rgbClr val="000000"/>
                </a:solidFill>
                <a:latin typeface="Courier New" pitchFamily="49" charset="0"/>
              </a:rPr>
              <a:t>0</a:t>
            </a:r>
          </a:p>
        </p:txBody>
      </p:sp>
      <p:sp>
        <p:nvSpPr>
          <p:cNvPr id="98327" name="Text Box 24"/>
          <p:cNvSpPr txBox="1">
            <a:spLocks noChangeArrowheads="1"/>
          </p:cNvSpPr>
          <p:nvPr>
            <p:custDataLst>
              <p:tags r:id="rId21"/>
            </p:custDataLst>
          </p:nvPr>
        </p:nvSpPr>
        <p:spPr bwMode="auto">
          <a:xfrm>
            <a:off x="4278313" y="1992313"/>
            <a:ext cx="5730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rgbClr val="000000"/>
                </a:solidFill>
                <a:latin typeface="Courier New" pitchFamily="49" charset="0"/>
              </a:rPr>
              <a:t>0</a:t>
            </a:r>
          </a:p>
        </p:txBody>
      </p:sp>
      <p:sp>
        <p:nvSpPr>
          <p:cNvPr id="98328" name="Text Box 25"/>
          <p:cNvSpPr txBox="1">
            <a:spLocks noChangeArrowheads="1"/>
          </p:cNvSpPr>
          <p:nvPr>
            <p:custDataLst>
              <p:tags r:id="rId22"/>
            </p:custDataLst>
          </p:nvPr>
        </p:nvSpPr>
        <p:spPr bwMode="auto">
          <a:xfrm>
            <a:off x="3736975" y="2305050"/>
            <a:ext cx="542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rgbClr val="000000"/>
                </a:solidFill>
                <a:latin typeface="Courier New" pitchFamily="49" charset="0"/>
              </a:rPr>
              <a:t>0</a:t>
            </a:r>
          </a:p>
        </p:txBody>
      </p:sp>
      <p:sp>
        <p:nvSpPr>
          <p:cNvPr id="98329" name="Text Box 26"/>
          <p:cNvSpPr txBox="1">
            <a:spLocks noChangeArrowheads="1"/>
          </p:cNvSpPr>
          <p:nvPr>
            <p:custDataLst>
              <p:tags r:id="rId23"/>
            </p:custDataLst>
          </p:nvPr>
        </p:nvSpPr>
        <p:spPr bwMode="auto">
          <a:xfrm>
            <a:off x="4281488" y="2305050"/>
            <a:ext cx="5730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rgbClr val="000000"/>
                </a:solidFill>
                <a:latin typeface="Courier New" pitchFamily="49" charset="0"/>
              </a:rPr>
              <a:t>1</a:t>
            </a:r>
          </a:p>
        </p:txBody>
      </p:sp>
      <p:sp>
        <p:nvSpPr>
          <p:cNvPr id="98330" name="Text Box 27"/>
          <p:cNvSpPr txBox="1">
            <a:spLocks noChangeArrowheads="1"/>
          </p:cNvSpPr>
          <p:nvPr>
            <p:custDataLst>
              <p:tags r:id="rId24"/>
            </p:custDataLst>
          </p:nvPr>
        </p:nvSpPr>
        <p:spPr bwMode="auto">
          <a:xfrm>
            <a:off x="3733800" y="2630488"/>
            <a:ext cx="542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rgbClr val="000000"/>
                </a:solidFill>
                <a:latin typeface="Courier New" pitchFamily="49" charset="0"/>
              </a:rPr>
              <a:t>1</a:t>
            </a:r>
          </a:p>
        </p:txBody>
      </p:sp>
      <p:sp>
        <p:nvSpPr>
          <p:cNvPr id="98331" name="Text Box 28"/>
          <p:cNvSpPr txBox="1">
            <a:spLocks noChangeArrowheads="1"/>
          </p:cNvSpPr>
          <p:nvPr>
            <p:custDataLst>
              <p:tags r:id="rId25"/>
            </p:custDataLst>
          </p:nvPr>
        </p:nvSpPr>
        <p:spPr bwMode="auto">
          <a:xfrm>
            <a:off x="4278313" y="2630488"/>
            <a:ext cx="5730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rgbClr val="000000"/>
                </a:solidFill>
                <a:latin typeface="Courier New" pitchFamily="49" charset="0"/>
              </a:rPr>
              <a:t>0</a:t>
            </a:r>
          </a:p>
        </p:txBody>
      </p:sp>
      <p:sp>
        <p:nvSpPr>
          <p:cNvPr id="98332" name="Text Box 29"/>
          <p:cNvSpPr txBox="1">
            <a:spLocks noChangeArrowheads="1"/>
          </p:cNvSpPr>
          <p:nvPr>
            <p:custDataLst>
              <p:tags r:id="rId26"/>
            </p:custDataLst>
          </p:nvPr>
        </p:nvSpPr>
        <p:spPr bwMode="auto">
          <a:xfrm>
            <a:off x="3736975" y="2943225"/>
            <a:ext cx="542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rgbClr val="000000"/>
                </a:solidFill>
                <a:latin typeface="Courier New" pitchFamily="49" charset="0"/>
              </a:rPr>
              <a:t>1</a:t>
            </a:r>
          </a:p>
        </p:txBody>
      </p:sp>
      <p:sp>
        <p:nvSpPr>
          <p:cNvPr id="98333" name="Text Box 30"/>
          <p:cNvSpPr txBox="1">
            <a:spLocks noChangeArrowheads="1"/>
          </p:cNvSpPr>
          <p:nvPr>
            <p:custDataLst>
              <p:tags r:id="rId27"/>
            </p:custDataLst>
          </p:nvPr>
        </p:nvSpPr>
        <p:spPr bwMode="auto">
          <a:xfrm>
            <a:off x="4281488" y="2943225"/>
            <a:ext cx="5730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rgbClr val="000000"/>
                </a:solidFill>
                <a:latin typeface="Courier New" pitchFamily="49" charset="0"/>
              </a:rPr>
              <a:t>1</a:t>
            </a:r>
          </a:p>
        </p:txBody>
      </p:sp>
      <p:sp>
        <p:nvSpPr>
          <p:cNvPr id="98334" name="Text Box 31"/>
          <p:cNvSpPr txBox="1">
            <a:spLocks noChangeArrowheads="1"/>
          </p:cNvSpPr>
          <p:nvPr>
            <p:custDataLst>
              <p:tags r:id="rId28"/>
            </p:custDataLst>
          </p:nvPr>
        </p:nvSpPr>
        <p:spPr bwMode="auto">
          <a:xfrm>
            <a:off x="4813300" y="1560513"/>
            <a:ext cx="1676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rgbClr val="160CE3"/>
                </a:solidFill>
                <a:latin typeface="Courier New" pitchFamily="49" charset="0"/>
              </a:rPr>
              <a:t>OR</a:t>
            </a:r>
            <a:r>
              <a:rPr lang="en-US" b="1">
                <a:solidFill>
                  <a:srgbClr val="000000"/>
                </a:solidFill>
                <a:latin typeface="Courier New" pitchFamily="49" charset="0"/>
              </a:rPr>
              <a:t>(</a:t>
            </a:r>
            <a:r>
              <a:rPr lang="en-US" b="1">
                <a:solidFill>
                  <a:srgbClr val="EB102C"/>
                </a:solidFill>
                <a:latin typeface="Courier New" pitchFamily="49" charset="0"/>
              </a:rPr>
              <a:t>x</a:t>
            </a:r>
            <a:r>
              <a:rPr lang="en-US" b="1">
                <a:solidFill>
                  <a:srgbClr val="000000"/>
                </a:solidFill>
                <a:latin typeface="Courier New" pitchFamily="49" charset="0"/>
              </a:rPr>
              <a:t>,</a:t>
            </a:r>
            <a:r>
              <a:rPr lang="en-US" b="1">
                <a:solidFill>
                  <a:srgbClr val="EB102C"/>
                </a:solidFill>
                <a:latin typeface="Courier New" pitchFamily="49" charset="0"/>
              </a:rPr>
              <a:t>y</a:t>
            </a:r>
            <a:r>
              <a:rPr lang="en-US" b="1">
                <a:solidFill>
                  <a:srgbClr val="000000"/>
                </a:solidFill>
                <a:latin typeface="Courier New" pitchFamily="49" charset="0"/>
              </a:rPr>
              <a:t>)</a:t>
            </a:r>
          </a:p>
        </p:txBody>
      </p:sp>
      <p:sp>
        <p:nvSpPr>
          <p:cNvPr id="98335" name="Text Box 32"/>
          <p:cNvSpPr txBox="1">
            <a:spLocks noChangeArrowheads="1"/>
          </p:cNvSpPr>
          <p:nvPr>
            <p:custDataLst>
              <p:tags r:id="rId29"/>
            </p:custDataLst>
          </p:nvPr>
        </p:nvSpPr>
        <p:spPr bwMode="auto">
          <a:xfrm>
            <a:off x="5299075" y="1992313"/>
            <a:ext cx="5730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rgbClr val="000000"/>
                </a:solidFill>
                <a:latin typeface="Courier New" pitchFamily="49" charset="0"/>
              </a:rPr>
              <a:t>0</a:t>
            </a:r>
          </a:p>
        </p:txBody>
      </p:sp>
      <p:sp>
        <p:nvSpPr>
          <p:cNvPr id="98336" name="Text Box 33"/>
          <p:cNvSpPr txBox="1">
            <a:spLocks noChangeArrowheads="1"/>
          </p:cNvSpPr>
          <p:nvPr>
            <p:custDataLst>
              <p:tags r:id="rId30"/>
            </p:custDataLst>
          </p:nvPr>
        </p:nvSpPr>
        <p:spPr bwMode="auto">
          <a:xfrm>
            <a:off x="5302250" y="2305050"/>
            <a:ext cx="5730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rgbClr val="000000"/>
                </a:solidFill>
                <a:latin typeface="Courier New" pitchFamily="49" charset="0"/>
              </a:rPr>
              <a:t>1</a:t>
            </a:r>
          </a:p>
        </p:txBody>
      </p:sp>
      <p:sp>
        <p:nvSpPr>
          <p:cNvPr id="98337" name="Text Box 34"/>
          <p:cNvSpPr txBox="1">
            <a:spLocks noChangeArrowheads="1"/>
          </p:cNvSpPr>
          <p:nvPr>
            <p:custDataLst>
              <p:tags r:id="rId31"/>
            </p:custDataLst>
          </p:nvPr>
        </p:nvSpPr>
        <p:spPr bwMode="auto">
          <a:xfrm>
            <a:off x="5299075" y="2630488"/>
            <a:ext cx="5730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rgbClr val="000000"/>
                </a:solidFill>
                <a:latin typeface="Courier New" pitchFamily="49" charset="0"/>
              </a:rPr>
              <a:t>1</a:t>
            </a:r>
          </a:p>
        </p:txBody>
      </p:sp>
      <p:sp>
        <p:nvSpPr>
          <p:cNvPr id="98338" name="Text Box 35"/>
          <p:cNvSpPr txBox="1">
            <a:spLocks noChangeArrowheads="1"/>
          </p:cNvSpPr>
          <p:nvPr>
            <p:custDataLst>
              <p:tags r:id="rId32"/>
            </p:custDataLst>
          </p:nvPr>
        </p:nvSpPr>
        <p:spPr bwMode="auto">
          <a:xfrm>
            <a:off x="5302250" y="2943225"/>
            <a:ext cx="5730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rgbClr val="000000"/>
                </a:solidFill>
                <a:latin typeface="Courier New" pitchFamily="49" charset="0"/>
              </a:rPr>
              <a:t>1</a:t>
            </a:r>
          </a:p>
        </p:txBody>
      </p:sp>
      <p:sp>
        <p:nvSpPr>
          <p:cNvPr id="98339" name="Rectangle 36"/>
          <p:cNvSpPr>
            <a:spLocks noChangeArrowheads="1"/>
          </p:cNvSpPr>
          <p:nvPr>
            <p:custDataLst>
              <p:tags r:id="rId33"/>
            </p:custDataLst>
          </p:nvPr>
        </p:nvSpPr>
        <p:spPr bwMode="auto">
          <a:xfrm>
            <a:off x="576263" y="1277938"/>
            <a:ext cx="59848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>
                <a:solidFill>
                  <a:srgbClr val="1E16E4"/>
                </a:solidFill>
                <a:latin typeface="Comic Sans MS" pitchFamily="66" charset="0"/>
              </a:rPr>
              <a:t>input</a:t>
            </a:r>
          </a:p>
        </p:txBody>
      </p:sp>
      <p:sp>
        <p:nvSpPr>
          <p:cNvPr id="98340" name="Line 37"/>
          <p:cNvSpPr>
            <a:spLocks noChangeShapeType="1"/>
          </p:cNvSpPr>
          <p:nvPr>
            <p:custDataLst>
              <p:tags r:id="rId34"/>
            </p:custDataLst>
          </p:nvPr>
        </p:nvSpPr>
        <p:spPr bwMode="auto">
          <a:xfrm>
            <a:off x="384175" y="1597025"/>
            <a:ext cx="990600" cy="0"/>
          </a:xfrm>
          <a:prstGeom prst="line">
            <a:avLst/>
          </a:prstGeom>
          <a:noFill/>
          <a:ln w="19050">
            <a:solidFill>
              <a:srgbClr val="1E16E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98341" name="Rectangle 38"/>
          <p:cNvSpPr>
            <a:spLocks noChangeArrowheads="1"/>
          </p:cNvSpPr>
          <p:nvPr>
            <p:custDataLst>
              <p:tags r:id="rId35"/>
            </p:custDataLst>
          </p:nvPr>
        </p:nvSpPr>
        <p:spPr bwMode="auto">
          <a:xfrm>
            <a:off x="1989138" y="1277938"/>
            <a:ext cx="72548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>
                <a:solidFill>
                  <a:srgbClr val="1E16E4"/>
                </a:solidFill>
                <a:latin typeface="Comic Sans MS" pitchFamily="66" charset="0"/>
              </a:rPr>
              <a:t>output</a:t>
            </a:r>
          </a:p>
        </p:txBody>
      </p:sp>
      <p:sp>
        <p:nvSpPr>
          <p:cNvPr id="98342" name="Line 39"/>
          <p:cNvSpPr>
            <a:spLocks noChangeShapeType="1"/>
          </p:cNvSpPr>
          <p:nvPr>
            <p:custDataLst>
              <p:tags r:id="rId36"/>
            </p:custDataLst>
          </p:nvPr>
        </p:nvSpPr>
        <p:spPr bwMode="auto">
          <a:xfrm>
            <a:off x="1712913" y="1597025"/>
            <a:ext cx="1309687" cy="0"/>
          </a:xfrm>
          <a:prstGeom prst="line">
            <a:avLst/>
          </a:prstGeom>
          <a:noFill/>
          <a:ln w="19050">
            <a:solidFill>
              <a:srgbClr val="1E16E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98343" name="Text Box 40"/>
          <p:cNvSpPr txBox="1">
            <a:spLocks noChangeArrowheads="1"/>
          </p:cNvSpPr>
          <p:nvPr>
            <p:custDataLst>
              <p:tags r:id="rId37"/>
            </p:custDataLst>
          </p:nvPr>
        </p:nvSpPr>
        <p:spPr bwMode="auto">
          <a:xfrm>
            <a:off x="6859588" y="1897063"/>
            <a:ext cx="542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rgbClr val="EB102C"/>
                </a:solidFill>
                <a:latin typeface="Courier New" pitchFamily="49" charset="0"/>
              </a:rPr>
              <a:t>x</a:t>
            </a:r>
          </a:p>
        </p:txBody>
      </p:sp>
      <p:sp>
        <p:nvSpPr>
          <p:cNvPr id="98344" name="Text Box 41"/>
          <p:cNvSpPr txBox="1">
            <a:spLocks noChangeArrowheads="1"/>
          </p:cNvSpPr>
          <p:nvPr>
            <p:custDataLst>
              <p:tags r:id="rId38"/>
            </p:custDataLst>
          </p:nvPr>
        </p:nvSpPr>
        <p:spPr bwMode="auto">
          <a:xfrm>
            <a:off x="6858000" y="2354263"/>
            <a:ext cx="542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rgbClr val="000000"/>
                </a:solidFill>
                <a:latin typeface="Courier New" pitchFamily="49" charset="0"/>
              </a:rPr>
              <a:t>0</a:t>
            </a:r>
          </a:p>
        </p:txBody>
      </p:sp>
      <p:sp>
        <p:nvSpPr>
          <p:cNvPr id="98345" name="Text Box 42"/>
          <p:cNvSpPr txBox="1">
            <a:spLocks noChangeArrowheads="1"/>
          </p:cNvSpPr>
          <p:nvPr>
            <p:custDataLst>
              <p:tags r:id="rId39"/>
            </p:custDataLst>
          </p:nvPr>
        </p:nvSpPr>
        <p:spPr bwMode="auto">
          <a:xfrm>
            <a:off x="6861175" y="2667000"/>
            <a:ext cx="542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rgbClr val="000000"/>
                </a:solidFill>
                <a:latin typeface="Courier New" pitchFamily="49" charset="0"/>
              </a:rPr>
              <a:t>1</a:t>
            </a:r>
          </a:p>
        </p:txBody>
      </p:sp>
      <p:sp>
        <p:nvSpPr>
          <p:cNvPr id="98346" name="Text Box 43"/>
          <p:cNvSpPr txBox="1">
            <a:spLocks noChangeArrowheads="1"/>
          </p:cNvSpPr>
          <p:nvPr>
            <p:custDataLst>
              <p:tags r:id="rId40"/>
            </p:custDataLst>
          </p:nvPr>
        </p:nvSpPr>
        <p:spPr bwMode="auto">
          <a:xfrm>
            <a:off x="7226300" y="1914525"/>
            <a:ext cx="1676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rgbClr val="160CE3"/>
                </a:solidFill>
                <a:latin typeface="Courier New" pitchFamily="49" charset="0"/>
              </a:rPr>
              <a:t>NOT</a:t>
            </a:r>
            <a:r>
              <a:rPr lang="en-US" b="1">
                <a:solidFill>
                  <a:srgbClr val="000000"/>
                </a:solidFill>
                <a:latin typeface="Courier New" pitchFamily="49" charset="0"/>
              </a:rPr>
              <a:t>(</a:t>
            </a:r>
            <a:r>
              <a:rPr lang="en-US" b="1">
                <a:solidFill>
                  <a:srgbClr val="EB102C"/>
                </a:solidFill>
                <a:latin typeface="Courier New" pitchFamily="49" charset="0"/>
              </a:rPr>
              <a:t>x</a:t>
            </a:r>
            <a:r>
              <a:rPr lang="en-US" b="1">
                <a:solidFill>
                  <a:srgbClr val="000000"/>
                </a:solidFill>
                <a:latin typeface="Courier New" pitchFamily="49" charset="0"/>
              </a:rPr>
              <a:t>)</a:t>
            </a:r>
          </a:p>
        </p:txBody>
      </p:sp>
      <p:sp>
        <p:nvSpPr>
          <p:cNvPr id="98347" name="Text Box 44"/>
          <p:cNvSpPr txBox="1">
            <a:spLocks noChangeArrowheads="1"/>
          </p:cNvSpPr>
          <p:nvPr>
            <p:custDataLst>
              <p:tags r:id="rId41"/>
            </p:custDataLst>
          </p:nvPr>
        </p:nvSpPr>
        <p:spPr bwMode="auto">
          <a:xfrm>
            <a:off x="7712075" y="2346325"/>
            <a:ext cx="5730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rgbClr val="000000"/>
                </a:solidFill>
                <a:latin typeface="Courier New" pitchFamily="49" charset="0"/>
              </a:rPr>
              <a:t>1</a:t>
            </a:r>
          </a:p>
        </p:txBody>
      </p:sp>
      <p:sp>
        <p:nvSpPr>
          <p:cNvPr id="98348" name="Text Box 45"/>
          <p:cNvSpPr txBox="1">
            <a:spLocks noChangeArrowheads="1"/>
          </p:cNvSpPr>
          <p:nvPr>
            <p:custDataLst>
              <p:tags r:id="rId42"/>
            </p:custDataLst>
          </p:nvPr>
        </p:nvSpPr>
        <p:spPr bwMode="auto">
          <a:xfrm>
            <a:off x="7715250" y="2659063"/>
            <a:ext cx="5730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rgbClr val="000000"/>
                </a:solidFill>
                <a:latin typeface="Courier New" pitchFamily="49" charset="0"/>
              </a:rPr>
              <a:t>0</a:t>
            </a:r>
          </a:p>
        </p:txBody>
      </p:sp>
      <p:sp>
        <p:nvSpPr>
          <p:cNvPr id="98349" name="Rectangle 46"/>
          <p:cNvSpPr>
            <a:spLocks noChangeArrowheads="1"/>
          </p:cNvSpPr>
          <p:nvPr>
            <p:custDataLst>
              <p:tags r:id="rId43"/>
            </p:custDataLst>
          </p:nvPr>
        </p:nvSpPr>
        <p:spPr bwMode="auto">
          <a:xfrm>
            <a:off x="3990975" y="1279525"/>
            <a:ext cx="59848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>
                <a:solidFill>
                  <a:srgbClr val="1E16E4"/>
                </a:solidFill>
                <a:latin typeface="Comic Sans MS" pitchFamily="66" charset="0"/>
              </a:rPr>
              <a:t>input</a:t>
            </a:r>
          </a:p>
        </p:txBody>
      </p:sp>
      <p:sp>
        <p:nvSpPr>
          <p:cNvPr id="98350" name="Line 47"/>
          <p:cNvSpPr>
            <a:spLocks noChangeShapeType="1"/>
          </p:cNvSpPr>
          <p:nvPr>
            <p:custDataLst>
              <p:tags r:id="rId44"/>
            </p:custDataLst>
          </p:nvPr>
        </p:nvSpPr>
        <p:spPr bwMode="auto">
          <a:xfrm>
            <a:off x="3798888" y="1598613"/>
            <a:ext cx="990600" cy="0"/>
          </a:xfrm>
          <a:prstGeom prst="line">
            <a:avLst/>
          </a:prstGeom>
          <a:noFill/>
          <a:ln w="19050">
            <a:solidFill>
              <a:srgbClr val="1E16E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98351" name="Rectangle 48"/>
          <p:cNvSpPr>
            <a:spLocks noChangeArrowheads="1"/>
          </p:cNvSpPr>
          <p:nvPr>
            <p:custDataLst>
              <p:tags r:id="rId45"/>
            </p:custDataLst>
          </p:nvPr>
        </p:nvSpPr>
        <p:spPr bwMode="auto">
          <a:xfrm>
            <a:off x="5257800" y="1279525"/>
            <a:ext cx="72548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>
                <a:solidFill>
                  <a:srgbClr val="1E16E4"/>
                </a:solidFill>
                <a:latin typeface="Comic Sans MS" pitchFamily="66" charset="0"/>
              </a:rPr>
              <a:t>output</a:t>
            </a:r>
          </a:p>
        </p:txBody>
      </p:sp>
      <p:sp>
        <p:nvSpPr>
          <p:cNvPr id="98352" name="Line 49"/>
          <p:cNvSpPr>
            <a:spLocks noChangeShapeType="1"/>
          </p:cNvSpPr>
          <p:nvPr>
            <p:custDataLst>
              <p:tags r:id="rId46"/>
            </p:custDataLst>
          </p:nvPr>
        </p:nvSpPr>
        <p:spPr bwMode="auto">
          <a:xfrm>
            <a:off x="5048250" y="1598613"/>
            <a:ext cx="1174750" cy="0"/>
          </a:xfrm>
          <a:prstGeom prst="line">
            <a:avLst/>
          </a:prstGeom>
          <a:noFill/>
          <a:ln w="19050">
            <a:solidFill>
              <a:srgbClr val="1E16E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98353" name="Rectangle 50"/>
          <p:cNvSpPr>
            <a:spLocks noChangeArrowheads="1"/>
          </p:cNvSpPr>
          <p:nvPr>
            <p:custDataLst>
              <p:tags r:id="rId47"/>
            </p:custDataLst>
          </p:nvPr>
        </p:nvSpPr>
        <p:spPr bwMode="auto">
          <a:xfrm>
            <a:off x="6816725" y="1646238"/>
            <a:ext cx="59848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>
                <a:solidFill>
                  <a:srgbClr val="1E16E4"/>
                </a:solidFill>
                <a:latin typeface="Comic Sans MS" pitchFamily="66" charset="0"/>
              </a:rPr>
              <a:t>input</a:t>
            </a:r>
          </a:p>
        </p:txBody>
      </p:sp>
      <p:sp>
        <p:nvSpPr>
          <p:cNvPr id="98354" name="Line 51"/>
          <p:cNvSpPr>
            <a:spLocks noChangeShapeType="1"/>
          </p:cNvSpPr>
          <p:nvPr>
            <p:custDataLst>
              <p:tags r:id="rId48"/>
            </p:custDataLst>
          </p:nvPr>
        </p:nvSpPr>
        <p:spPr bwMode="auto">
          <a:xfrm>
            <a:off x="6938963" y="1965325"/>
            <a:ext cx="350837" cy="0"/>
          </a:xfrm>
          <a:prstGeom prst="line">
            <a:avLst/>
          </a:prstGeom>
          <a:noFill/>
          <a:ln w="19050">
            <a:solidFill>
              <a:srgbClr val="1E16E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98355" name="Rectangle 52"/>
          <p:cNvSpPr>
            <a:spLocks noChangeArrowheads="1"/>
          </p:cNvSpPr>
          <p:nvPr>
            <p:custDataLst>
              <p:tags r:id="rId49"/>
            </p:custDataLst>
          </p:nvPr>
        </p:nvSpPr>
        <p:spPr bwMode="auto">
          <a:xfrm>
            <a:off x="7626350" y="1646238"/>
            <a:ext cx="72548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>
                <a:solidFill>
                  <a:srgbClr val="1E16E4"/>
                </a:solidFill>
                <a:latin typeface="Comic Sans MS" pitchFamily="66" charset="0"/>
              </a:rPr>
              <a:t>output</a:t>
            </a:r>
          </a:p>
        </p:txBody>
      </p:sp>
      <p:sp>
        <p:nvSpPr>
          <p:cNvPr id="98356" name="Line 53"/>
          <p:cNvSpPr>
            <a:spLocks noChangeShapeType="1"/>
          </p:cNvSpPr>
          <p:nvPr>
            <p:custDataLst>
              <p:tags r:id="rId50"/>
            </p:custDataLst>
          </p:nvPr>
        </p:nvSpPr>
        <p:spPr bwMode="auto">
          <a:xfrm>
            <a:off x="7496175" y="1965325"/>
            <a:ext cx="1047750" cy="0"/>
          </a:xfrm>
          <a:prstGeom prst="line">
            <a:avLst/>
          </a:prstGeom>
          <a:noFill/>
          <a:ln w="19050">
            <a:solidFill>
              <a:srgbClr val="1E16E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grpSp>
        <p:nvGrpSpPr>
          <p:cNvPr id="98357" name="Group 111"/>
          <p:cNvGrpSpPr>
            <a:grpSpLocks/>
          </p:cNvGrpSpPr>
          <p:nvPr/>
        </p:nvGrpSpPr>
        <p:grpSpPr bwMode="auto">
          <a:xfrm>
            <a:off x="7796213" y="3846513"/>
            <a:ext cx="533400" cy="2166937"/>
            <a:chOff x="4733" y="2418"/>
            <a:chExt cx="336" cy="1365"/>
          </a:xfrm>
        </p:grpSpPr>
        <p:sp>
          <p:nvSpPr>
            <p:cNvPr id="98387" name="AutoShape 54"/>
            <p:cNvSpPr>
              <a:spLocks noChangeArrowheads="1"/>
            </p:cNvSpPr>
            <p:nvPr>
              <p:custDataLst>
                <p:tags r:id="rId74"/>
              </p:custDataLst>
            </p:nvPr>
          </p:nvSpPr>
          <p:spPr bwMode="auto">
            <a:xfrm rot="10800000">
              <a:off x="4733" y="2809"/>
              <a:ext cx="336" cy="480"/>
            </a:xfrm>
            <a:prstGeom prst="triangle">
              <a:avLst>
                <a:gd name="adj" fmla="val 50000"/>
              </a:avLst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8388" name="Oval 55"/>
            <p:cNvSpPr>
              <a:spLocks noChangeArrowheads="1"/>
            </p:cNvSpPr>
            <p:nvPr>
              <p:custDataLst>
                <p:tags r:id="rId75"/>
              </p:custDataLst>
            </p:nvPr>
          </p:nvSpPr>
          <p:spPr bwMode="auto">
            <a:xfrm rot="5400000">
              <a:off x="4857" y="3303"/>
              <a:ext cx="89" cy="88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8389" name="Line 56"/>
            <p:cNvSpPr>
              <a:spLocks noChangeShapeType="1"/>
            </p:cNvSpPr>
            <p:nvPr>
              <p:custDataLst>
                <p:tags r:id="rId76"/>
              </p:custDataLst>
            </p:nvPr>
          </p:nvSpPr>
          <p:spPr bwMode="auto">
            <a:xfrm>
              <a:off x="4896" y="2418"/>
              <a:ext cx="0" cy="38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98390" name="Line 57"/>
            <p:cNvSpPr>
              <a:spLocks noChangeShapeType="1"/>
            </p:cNvSpPr>
            <p:nvPr>
              <p:custDataLst>
                <p:tags r:id="rId77"/>
              </p:custDataLst>
            </p:nvPr>
          </p:nvSpPr>
          <p:spPr bwMode="auto">
            <a:xfrm>
              <a:off x="4902" y="3399"/>
              <a:ext cx="0" cy="38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98358" name="Text Box 58"/>
          <p:cNvSpPr txBox="1">
            <a:spLocks noChangeArrowheads="1"/>
          </p:cNvSpPr>
          <p:nvPr>
            <p:custDataLst>
              <p:tags r:id="rId51"/>
            </p:custDataLst>
          </p:nvPr>
        </p:nvSpPr>
        <p:spPr bwMode="auto">
          <a:xfrm>
            <a:off x="7639050" y="3663950"/>
            <a:ext cx="542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rgbClr val="000000"/>
                </a:solidFill>
                <a:latin typeface="Courier New" pitchFamily="49" charset="0"/>
              </a:rPr>
              <a:t>x</a:t>
            </a:r>
          </a:p>
        </p:txBody>
      </p:sp>
      <p:sp>
        <p:nvSpPr>
          <p:cNvPr id="98359" name="Text Box 59"/>
          <p:cNvSpPr txBox="1">
            <a:spLocks noChangeArrowheads="1"/>
          </p:cNvSpPr>
          <p:nvPr>
            <p:custDataLst>
              <p:tags r:id="rId52"/>
            </p:custDataLst>
          </p:nvPr>
        </p:nvSpPr>
        <p:spPr bwMode="auto">
          <a:xfrm>
            <a:off x="7959725" y="5700713"/>
            <a:ext cx="542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rgbClr val="000000"/>
                </a:solidFill>
                <a:latin typeface="Courier New" pitchFamily="49" charset="0"/>
              </a:rPr>
              <a:t>x</a:t>
            </a:r>
          </a:p>
        </p:txBody>
      </p:sp>
      <p:sp>
        <p:nvSpPr>
          <p:cNvPr id="98360" name="Line 60"/>
          <p:cNvSpPr>
            <a:spLocks noChangeShapeType="1"/>
          </p:cNvSpPr>
          <p:nvPr>
            <p:custDataLst>
              <p:tags r:id="rId53"/>
            </p:custDataLst>
          </p:nvPr>
        </p:nvSpPr>
        <p:spPr bwMode="auto">
          <a:xfrm>
            <a:off x="8118475" y="5832475"/>
            <a:ext cx="223838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98361" name="Text Box 61"/>
          <p:cNvSpPr txBox="1">
            <a:spLocks noChangeArrowheads="1"/>
          </p:cNvSpPr>
          <p:nvPr>
            <p:custDataLst>
              <p:tags r:id="rId54"/>
            </p:custDataLst>
          </p:nvPr>
        </p:nvSpPr>
        <p:spPr bwMode="auto">
          <a:xfrm>
            <a:off x="7713663" y="6180138"/>
            <a:ext cx="1066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>
                <a:solidFill>
                  <a:srgbClr val="1E16E4"/>
                </a:solidFill>
                <a:latin typeface="Comic Sans MS" pitchFamily="66" charset="0"/>
              </a:rPr>
              <a:t>"not x"</a:t>
            </a:r>
          </a:p>
        </p:txBody>
      </p:sp>
      <p:sp>
        <p:nvSpPr>
          <p:cNvPr id="98362" name="Text Box 74"/>
          <p:cNvSpPr txBox="1">
            <a:spLocks noChangeArrowheads="1"/>
          </p:cNvSpPr>
          <p:nvPr>
            <p:custDataLst>
              <p:tags r:id="rId55"/>
            </p:custDataLst>
          </p:nvPr>
        </p:nvSpPr>
        <p:spPr bwMode="auto">
          <a:xfrm>
            <a:off x="1738313" y="3792538"/>
            <a:ext cx="542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rgbClr val="000000"/>
                </a:solidFill>
                <a:latin typeface="Courier New" pitchFamily="49" charset="0"/>
              </a:rPr>
              <a:t>x</a:t>
            </a:r>
          </a:p>
        </p:txBody>
      </p:sp>
      <p:sp>
        <p:nvSpPr>
          <p:cNvPr id="98363" name="Text Box 75"/>
          <p:cNvSpPr txBox="1">
            <a:spLocks noChangeArrowheads="1"/>
          </p:cNvSpPr>
          <p:nvPr>
            <p:custDataLst>
              <p:tags r:id="rId56"/>
            </p:custDataLst>
          </p:nvPr>
        </p:nvSpPr>
        <p:spPr bwMode="auto">
          <a:xfrm>
            <a:off x="5394325" y="6154738"/>
            <a:ext cx="1066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>
                <a:solidFill>
                  <a:srgbClr val="1E16E4"/>
                </a:solidFill>
                <a:latin typeface="Comic Sans MS" pitchFamily="66" charset="0"/>
              </a:rPr>
              <a:t>"x or y"</a:t>
            </a:r>
          </a:p>
        </p:txBody>
      </p:sp>
      <p:sp>
        <p:nvSpPr>
          <p:cNvPr id="98364" name="Line 77"/>
          <p:cNvSpPr>
            <a:spLocks noChangeShapeType="1"/>
          </p:cNvSpPr>
          <p:nvPr>
            <p:custDataLst>
              <p:tags r:id="rId57"/>
            </p:custDataLst>
          </p:nvPr>
        </p:nvSpPr>
        <p:spPr bwMode="auto">
          <a:xfrm>
            <a:off x="511175" y="3924300"/>
            <a:ext cx="0" cy="2209800"/>
          </a:xfrm>
          <a:prstGeom prst="line">
            <a:avLst/>
          </a:prstGeom>
          <a:noFill/>
          <a:ln w="19050">
            <a:solidFill>
              <a:srgbClr val="1E16E4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98365" name="Text Box 79"/>
          <p:cNvSpPr txBox="1">
            <a:spLocks noChangeArrowheads="1"/>
          </p:cNvSpPr>
          <p:nvPr>
            <p:custDataLst>
              <p:tags r:id="rId58"/>
            </p:custDataLst>
          </p:nvPr>
        </p:nvSpPr>
        <p:spPr bwMode="auto">
          <a:xfrm>
            <a:off x="4968875" y="3859213"/>
            <a:ext cx="542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rgbClr val="000000"/>
                </a:solidFill>
                <a:latin typeface="Courier New" pitchFamily="49" charset="0"/>
              </a:rPr>
              <a:t>x</a:t>
            </a:r>
          </a:p>
        </p:txBody>
      </p:sp>
      <p:sp>
        <p:nvSpPr>
          <p:cNvPr id="98366" name="Text Box 81"/>
          <p:cNvSpPr txBox="1">
            <a:spLocks noChangeArrowheads="1"/>
          </p:cNvSpPr>
          <p:nvPr>
            <p:custDataLst>
              <p:tags r:id="rId59"/>
            </p:custDataLst>
          </p:nvPr>
        </p:nvSpPr>
        <p:spPr bwMode="auto">
          <a:xfrm>
            <a:off x="5529263" y="3860800"/>
            <a:ext cx="542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rgbClr val="000000"/>
                </a:solidFill>
                <a:latin typeface="Courier New" pitchFamily="49" charset="0"/>
              </a:rPr>
              <a:t>y</a:t>
            </a:r>
          </a:p>
        </p:txBody>
      </p:sp>
      <p:grpSp>
        <p:nvGrpSpPr>
          <p:cNvPr id="98367" name="Group 110"/>
          <p:cNvGrpSpPr>
            <a:grpSpLocks/>
          </p:cNvGrpSpPr>
          <p:nvPr/>
        </p:nvGrpSpPr>
        <p:grpSpPr bwMode="auto">
          <a:xfrm>
            <a:off x="5235575" y="4041775"/>
            <a:ext cx="627063" cy="1916113"/>
            <a:chOff x="2876" y="2481"/>
            <a:chExt cx="395" cy="1207"/>
          </a:xfrm>
        </p:grpSpPr>
        <p:grpSp>
          <p:nvGrpSpPr>
            <p:cNvPr id="98377" name="Group 62"/>
            <p:cNvGrpSpPr>
              <a:grpSpLocks/>
            </p:cNvGrpSpPr>
            <p:nvPr>
              <p:custDataLst>
                <p:tags r:id="rId66"/>
              </p:custDataLst>
            </p:nvPr>
          </p:nvGrpSpPr>
          <p:grpSpPr bwMode="auto">
            <a:xfrm rot="5400000">
              <a:off x="2815" y="2856"/>
              <a:ext cx="517" cy="395"/>
              <a:chOff x="4734" y="3053"/>
              <a:chExt cx="656" cy="491"/>
            </a:xfrm>
          </p:grpSpPr>
          <p:grpSp>
            <p:nvGrpSpPr>
              <p:cNvPr id="98381" name="Group 63"/>
              <p:cNvGrpSpPr>
                <a:grpSpLocks/>
              </p:cNvGrpSpPr>
              <p:nvPr/>
            </p:nvGrpSpPr>
            <p:grpSpPr bwMode="auto">
              <a:xfrm>
                <a:off x="4734" y="3053"/>
                <a:ext cx="648" cy="254"/>
                <a:chOff x="4734" y="3053"/>
                <a:chExt cx="648" cy="254"/>
              </a:xfrm>
            </p:grpSpPr>
            <p:sp>
              <p:nvSpPr>
                <p:cNvPr id="98385" name="Freeform 64"/>
                <p:cNvSpPr>
                  <a:spLocks/>
                </p:cNvSpPr>
                <p:nvPr>
                  <p:custDataLst>
                    <p:tags r:id="rId72"/>
                  </p:custDataLst>
                </p:nvPr>
              </p:nvSpPr>
              <p:spPr bwMode="auto">
                <a:xfrm>
                  <a:off x="4734" y="3053"/>
                  <a:ext cx="648" cy="254"/>
                </a:xfrm>
                <a:custGeom>
                  <a:avLst/>
                  <a:gdLst>
                    <a:gd name="T0" fmla="*/ 0 w 806"/>
                    <a:gd name="T1" fmla="*/ 0 h 254"/>
                    <a:gd name="T2" fmla="*/ 14 w 806"/>
                    <a:gd name="T3" fmla="*/ 30 h 254"/>
                    <a:gd name="T4" fmla="*/ 16 w 806"/>
                    <a:gd name="T5" fmla="*/ 47 h 254"/>
                    <a:gd name="T6" fmla="*/ 18 w 806"/>
                    <a:gd name="T7" fmla="*/ 65 h 254"/>
                    <a:gd name="T8" fmla="*/ 19 w 806"/>
                    <a:gd name="T9" fmla="*/ 94 h 254"/>
                    <a:gd name="T10" fmla="*/ 20 w 806"/>
                    <a:gd name="T11" fmla="*/ 112 h 254"/>
                    <a:gd name="T12" fmla="*/ 21 w 806"/>
                    <a:gd name="T13" fmla="*/ 124 h 254"/>
                    <a:gd name="T14" fmla="*/ 22 w 806"/>
                    <a:gd name="T15" fmla="*/ 159 h 254"/>
                    <a:gd name="T16" fmla="*/ 23 w 806"/>
                    <a:gd name="T17" fmla="*/ 188 h 254"/>
                    <a:gd name="T18" fmla="*/ 25 w 806"/>
                    <a:gd name="T19" fmla="*/ 235 h 254"/>
                    <a:gd name="T20" fmla="*/ 25 w 806"/>
                    <a:gd name="T21" fmla="*/ 253 h 254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806"/>
                    <a:gd name="T34" fmla="*/ 0 h 254"/>
                    <a:gd name="T35" fmla="*/ 806 w 806"/>
                    <a:gd name="T36" fmla="*/ 254 h 254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806" h="254">
                      <a:moveTo>
                        <a:pt x="0" y="0"/>
                      </a:moveTo>
                      <a:cubicBezTo>
                        <a:pt x="165" y="3"/>
                        <a:pt x="315" y="11"/>
                        <a:pt x="477" y="30"/>
                      </a:cubicBezTo>
                      <a:cubicBezTo>
                        <a:pt x="528" y="44"/>
                        <a:pt x="460" y="23"/>
                        <a:pt x="512" y="47"/>
                      </a:cubicBezTo>
                      <a:cubicBezTo>
                        <a:pt x="552" y="65"/>
                        <a:pt x="536" y="53"/>
                        <a:pt x="571" y="65"/>
                      </a:cubicBezTo>
                      <a:cubicBezTo>
                        <a:pt x="594" y="72"/>
                        <a:pt x="612" y="86"/>
                        <a:pt x="636" y="94"/>
                      </a:cubicBezTo>
                      <a:cubicBezTo>
                        <a:pt x="643" y="100"/>
                        <a:pt x="650" y="106"/>
                        <a:pt x="659" y="112"/>
                      </a:cubicBezTo>
                      <a:cubicBezTo>
                        <a:pt x="666" y="116"/>
                        <a:pt x="675" y="118"/>
                        <a:pt x="683" y="124"/>
                      </a:cubicBezTo>
                      <a:cubicBezTo>
                        <a:pt x="714" y="146"/>
                        <a:pt x="687" y="134"/>
                        <a:pt x="712" y="159"/>
                      </a:cubicBezTo>
                      <a:cubicBezTo>
                        <a:pt x="720" y="167"/>
                        <a:pt x="741" y="180"/>
                        <a:pt x="753" y="188"/>
                      </a:cubicBezTo>
                      <a:cubicBezTo>
                        <a:pt x="761" y="212"/>
                        <a:pt x="773" y="221"/>
                        <a:pt x="795" y="235"/>
                      </a:cubicBezTo>
                      <a:cubicBezTo>
                        <a:pt x="800" y="254"/>
                        <a:pt x="793" y="253"/>
                        <a:pt x="806" y="253"/>
                      </a:cubicBezTo>
                    </a:path>
                  </a:pathLst>
                </a:cu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98386" name="Freeform 65"/>
                <p:cNvSpPr>
                  <a:spLocks/>
                </p:cNvSpPr>
                <p:nvPr>
                  <p:custDataLst>
                    <p:tags r:id="rId73"/>
                  </p:custDataLst>
                </p:nvPr>
              </p:nvSpPr>
              <p:spPr bwMode="auto">
                <a:xfrm>
                  <a:off x="4741" y="3059"/>
                  <a:ext cx="129" cy="241"/>
                </a:xfrm>
                <a:custGeom>
                  <a:avLst/>
                  <a:gdLst>
                    <a:gd name="T0" fmla="*/ 0 w 129"/>
                    <a:gd name="T1" fmla="*/ 0 h 241"/>
                    <a:gd name="T2" fmla="*/ 41 w 129"/>
                    <a:gd name="T3" fmla="*/ 35 h 241"/>
                    <a:gd name="T4" fmla="*/ 106 w 129"/>
                    <a:gd name="T5" fmla="*/ 171 h 241"/>
                    <a:gd name="T6" fmla="*/ 123 w 129"/>
                    <a:gd name="T7" fmla="*/ 218 h 241"/>
                    <a:gd name="T8" fmla="*/ 129 w 129"/>
                    <a:gd name="T9" fmla="*/ 241 h 241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29"/>
                    <a:gd name="T16" fmla="*/ 0 h 241"/>
                    <a:gd name="T17" fmla="*/ 129 w 129"/>
                    <a:gd name="T18" fmla="*/ 241 h 241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29" h="241">
                      <a:moveTo>
                        <a:pt x="0" y="0"/>
                      </a:moveTo>
                      <a:cubicBezTo>
                        <a:pt x="24" y="8"/>
                        <a:pt x="18" y="20"/>
                        <a:pt x="41" y="35"/>
                      </a:cubicBezTo>
                      <a:cubicBezTo>
                        <a:pt x="57" y="83"/>
                        <a:pt x="87" y="123"/>
                        <a:pt x="106" y="171"/>
                      </a:cubicBezTo>
                      <a:cubicBezTo>
                        <a:pt x="111" y="186"/>
                        <a:pt x="117" y="202"/>
                        <a:pt x="123" y="218"/>
                      </a:cubicBezTo>
                      <a:cubicBezTo>
                        <a:pt x="125" y="225"/>
                        <a:pt x="129" y="241"/>
                        <a:pt x="129" y="241"/>
                      </a:cubicBezTo>
                    </a:path>
                  </a:pathLst>
                </a:cu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98382" name="Group 66"/>
              <p:cNvGrpSpPr>
                <a:grpSpLocks/>
              </p:cNvGrpSpPr>
              <p:nvPr/>
            </p:nvGrpSpPr>
            <p:grpSpPr bwMode="auto">
              <a:xfrm flipV="1">
                <a:off x="4742" y="3290"/>
                <a:ext cx="648" cy="254"/>
                <a:chOff x="4734" y="3053"/>
                <a:chExt cx="648" cy="254"/>
              </a:xfrm>
            </p:grpSpPr>
            <p:sp>
              <p:nvSpPr>
                <p:cNvPr id="98383" name="Freeform 67"/>
                <p:cNvSpPr>
                  <a:spLocks/>
                </p:cNvSpPr>
                <p:nvPr>
                  <p:custDataLst>
                    <p:tags r:id="rId70"/>
                  </p:custDataLst>
                </p:nvPr>
              </p:nvSpPr>
              <p:spPr bwMode="auto">
                <a:xfrm>
                  <a:off x="4734" y="3053"/>
                  <a:ext cx="648" cy="254"/>
                </a:xfrm>
                <a:custGeom>
                  <a:avLst/>
                  <a:gdLst>
                    <a:gd name="T0" fmla="*/ 0 w 806"/>
                    <a:gd name="T1" fmla="*/ 0 h 254"/>
                    <a:gd name="T2" fmla="*/ 14 w 806"/>
                    <a:gd name="T3" fmla="*/ 30 h 254"/>
                    <a:gd name="T4" fmla="*/ 16 w 806"/>
                    <a:gd name="T5" fmla="*/ 47 h 254"/>
                    <a:gd name="T6" fmla="*/ 18 w 806"/>
                    <a:gd name="T7" fmla="*/ 65 h 254"/>
                    <a:gd name="T8" fmla="*/ 19 w 806"/>
                    <a:gd name="T9" fmla="*/ 94 h 254"/>
                    <a:gd name="T10" fmla="*/ 20 w 806"/>
                    <a:gd name="T11" fmla="*/ 112 h 254"/>
                    <a:gd name="T12" fmla="*/ 21 w 806"/>
                    <a:gd name="T13" fmla="*/ 124 h 254"/>
                    <a:gd name="T14" fmla="*/ 22 w 806"/>
                    <a:gd name="T15" fmla="*/ 159 h 254"/>
                    <a:gd name="T16" fmla="*/ 23 w 806"/>
                    <a:gd name="T17" fmla="*/ 188 h 254"/>
                    <a:gd name="T18" fmla="*/ 25 w 806"/>
                    <a:gd name="T19" fmla="*/ 235 h 254"/>
                    <a:gd name="T20" fmla="*/ 25 w 806"/>
                    <a:gd name="T21" fmla="*/ 253 h 254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806"/>
                    <a:gd name="T34" fmla="*/ 0 h 254"/>
                    <a:gd name="T35" fmla="*/ 806 w 806"/>
                    <a:gd name="T36" fmla="*/ 254 h 254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806" h="254">
                      <a:moveTo>
                        <a:pt x="0" y="0"/>
                      </a:moveTo>
                      <a:cubicBezTo>
                        <a:pt x="165" y="3"/>
                        <a:pt x="315" y="11"/>
                        <a:pt x="477" y="30"/>
                      </a:cubicBezTo>
                      <a:cubicBezTo>
                        <a:pt x="528" y="44"/>
                        <a:pt x="460" y="23"/>
                        <a:pt x="512" y="47"/>
                      </a:cubicBezTo>
                      <a:cubicBezTo>
                        <a:pt x="552" y="65"/>
                        <a:pt x="536" y="53"/>
                        <a:pt x="571" y="65"/>
                      </a:cubicBezTo>
                      <a:cubicBezTo>
                        <a:pt x="594" y="72"/>
                        <a:pt x="612" y="86"/>
                        <a:pt x="636" y="94"/>
                      </a:cubicBezTo>
                      <a:cubicBezTo>
                        <a:pt x="643" y="100"/>
                        <a:pt x="650" y="106"/>
                        <a:pt x="659" y="112"/>
                      </a:cubicBezTo>
                      <a:cubicBezTo>
                        <a:pt x="666" y="116"/>
                        <a:pt x="675" y="118"/>
                        <a:pt x="683" y="124"/>
                      </a:cubicBezTo>
                      <a:cubicBezTo>
                        <a:pt x="714" y="146"/>
                        <a:pt x="687" y="134"/>
                        <a:pt x="712" y="159"/>
                      </a:cubicBezTo>
                      <a:cubicBezTo>
                        <a:pt x="720" y="167"/>
                        <a:pt x="741" y="180"/>
                        <a:pt x="753" y="188"/>
                      </a:cubicBezTo>
                      <a:cubicBezTo>
                        <a:pt x="761" y="212"/>
                        <a:pt x="773" y="221"/>
                        <a:pt x="795" y="235"/>
                      </a:cubicBezTo>
                      <a:cubicBezTo>
                        <a:pt x="800" y="254"/>
                        <a:pt x="793" y="253"/>
                        <a:pt x="806" y="253"/>
                      </a:cubicBezTo>
                    </a:path>
                  </a:pathLst>
                </a:cu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98384" name="Freeform 68"/>
                <p:cNvSpPr>
                  <a:spLocks/>
                </p:cNvSpPr>
                <p:nvPr>
                  <p:custDataLst>
                    <p:tags r:id="rId71"/>
                  </p:custDataLst>
                </p:nvPr>
              </p:nvSpPr>
              <p:spPr bwMode="auto">
                <a:xfrm>
                  <a:off x="4741" y="3059"/>
                  <a:ext cx="129" cy="241"/>
                </a:xfrm>
                <a:custGeom>
                  <a:avLst/>
                  <a:gdLst>
                    <a:gd name="T0" fmla="*/ 0 w 129"/>
                    <a:gd name="T1" fmla="*/ 0 h 241"/>
                    <a:gd name="T2" fmla="*/ 41 w 129"/>
                    <a:gd name="T3" fmla="*/ 35 h 241"/>
                    <a:gd name="T4" fmla="*/ 106 w 129"/>
                    <a:gd name="T5" fmla="*/ 171 h 241"/>
                    <a:gd name="T6" fmla="*/ 123 w 129"/>
                    <a:gd name="T7" fmla="*/ 218 h 241"/>
                    <a:gd name="T8" fmla="*/ 129 w 129"/>
                    <a:gd name="T9" fmla="*/ 241 h 241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29"/>
                    <a:gd name="T16" fmla="*/ 0 h 241"/>
                    <a:gd name="T17" fmla="*/ 129 w 129"/>
                    <a:gd name="T18" fmla="*/ 241 h 241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29" h="241">
                      <a:moveTo>
                        <a:pt x="0" y="0"/>
                      </a:moveTo>
                      <a:cubicBezTo>
                        <a:pt x="24" y="8"/>
                        <a:pt x="18" y="20"/>
                        <a:pt x="41" y="35"/>
                      </a:cubicBezTo>
                      <a:cubicBezTo>
                        <a:pt x="57" y="83"/>
                        <a:pt x="87" y="123"/>
                        <a:pt x="106" y="171"/>
                      </a:cubicBezTo>
                      <a:cubicBezTo>
                        <a:pt x="111" y="186"/>
                        <a:pt x="117" y="202"/>
                        <a:pt x="123" y="218"/>
                      </a:cubicBezTo>
                      <a:cubicBezTo>
                        <a:pt x="125" y="225"/>
                        <a:pt x="129" y="241"/>
                        <a:pt x="129" y="241"/>
                      </a:cubicBezTo>
                    </a:path>
                  </a:pathLst>
                </a:cu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sp>
          <p:nvSpPr>
            <p:cNvPr id="98378" name="Line 78"/>
            <p:cNvSpPr>
              <a:spLocks noChangeShapeType="1"/>
            </p:cNvSpPr>
            <p:nvPr>
              <p:custDataLst>
                <p:tags r:id="rId67"/>
              </p:custDataLst>
            </p:nvPr>
          </p:nvSpPr>
          <p:spPr bwMode="auto">
            <a:xfrm>
              <a:off x="2970" y="2481"/>
              <a:ext cx="0" cy="38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98379" name="Line 80"/>
            <p:cNvSpPr>
              <a:spLocks noChangeShapeType="1"/>
            </p:cNvSpPr>
            <p:nvPr>
              <p:custDataLst>
                <p:tags r:id="rId68"/>
              </p:custDataLst>
            </p:nvPr>
          </p:nvSpPr>
          <p:spPr bwMode="auto">
            <a:xfrm>
              <a:off x="3152" y="2482"/>
              <a:ext cx="0" cy="38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98380" name="Line 82"/>
            <p:cNvSpPr>
              <a:spLocks noChangeShapeType="1"/>
            </p:cNvSpPr>
            <p:nvPr>
              <p:custDataLst>
                <p:tags r:id="rId69"/>
              </p:custDataLst>
            </p:nvPr>
          </p:nvSpPr>
          <p:spPr bwMode="auto">
            <a:xfrm>
              <a:off x="3071" y="3304"/>
              <a:ext cx="0" cy="38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98368" name="Text Box 83"/>
          <p:cNvSpPr txBox="1">
            <a:spLocks noChangeArrowheads="1"/>
          </p:cNvSpPr>
          <p:nvPr>
            <p:custDataLst>
              <p:tags r:id="rId60"/>
            </p:custDataLst>
          </p:nvPr>
        </p:nvSpPr>
        <p:spPr bwMode="auto">
          <a:xfrm>
            <a:off x="5367338" y="5668963"/>
            <a:ext cx="118903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rgbClr val="000000"/>
                </a:solidFill>
                <a:latin typeface="Courier New" pitchFamily="49" charset="0"/>
              </a:rPr>
              <a:t>x</a:t>
            </a:r>
            <a:r>
              <a:rPr lang="en-US" b="1">
                <a:solidFill>
                  <a:srgbClr val="000000"/>
                </a:solidFill>
                <a:latin typeface="Times New Roman" pitchFamily="18" charset="0"/>
              </a:rPr>
              <a:t> + </a:t>
            </a:r>
            <a:r>
              <a:rPr lang="en-US" b="1">
                <a:solidFill>
                  <a:srgbClr val="000000"/>
                </a:solidFill>
                <a:latin typeface="Courier New" pitchFamily="49" charset="0"/>
              </a:rPr>
              <a:t>y</a:t>
            </a:r>
          </a:p>
        </p:txBody>
      </p:sp>
      <p:sp>
        <p:nvSpPr>
          <p:cNvPr id="98369" name="Text Box 85"/>
          <p:cNvSpPr txBox="1">
            <a:spLocks noChangeArrowheads="1"/>
          </p:cNvSpPr>
          <p:nvPr>
            <p:custDataLst>
              <p:tags r:id="rId61"/>
            </p:custDataLst>
          </p:nvPr>
        </p:nvSpPr>
        <p:spPr bwMode="auto">
          <a:xfrm>
            <a:off x="2276475" y="3789363"/>
            <a:ext cx="542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rgbClr val="000000"/>
                </a:solidFill>
                <a:latin typeface="Courier New" pitchFamily="49" charset="0"/>
              </a:rPr>
              <a:t>y</a:t>
            </a:r>
          </a:p>
        </p:txBody>
      </p:sp>
      <p:sp>
        <p:nvSpPr>
          <p:cNvPr id="98370" name="Text Box 87"/>
          <p:cNvSpPr txBox="1">
            <a:spLocks noChangeArrowheads="1"/>
          </p:cNvSpPr>
          <p:nvPr>
            <p:custDataLst>
              <p:tags r:id="rId62"/>
            </p:custDataLst>
          </p:nvPr>
        </p:nvSpPr>
        <p:spPr bwMode="auto">
          <a:xfrm>
            <a:off x="1946275" y="5740400"/>
            <a:ext cx="11890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rgbClr val="000000"/>
                </a:solidFill>
                <a:latin typeface="Courier New" pitchFamily="49" charset="0"/>
              </a:rPr>
              <a:t>xy</a:t>
            </a:r>
          </a:p>
        </p:txBody>
      </p:sp>
      <p:sp>
        <p:nvSpPr>
          <p:cNvPr id="98371" name="Text Box 88"/>
          <p:cNvSpPr txBox="1">
            <a:spLocks noChangeArrowheads="1"/>
          </p:cNvSpPr>
          <p:nvPr>
            <p:custDataLst>
              <p:tags r:id="rId63"/>
            </p:custDataLst>
          </p:nvPr>
        </p:nvSpPr>
        <p:spPr bwMode="auto">
          <a:xfrm>
            <a:off x="1998663" y="6218238"/>
            <a:ext cx="1066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>
                <a:solidFill>
                  <a:srgbClr val="1E16E4"/>
                </a:solidFill>
                <a:latin typeface="Comic Sans MS" pitchFamily="66" charset="0"/>
              </a:rPr>
              <a:t>"x and y"</a:t>
            </a:r>
          </a:p>
        </p:txBody>
      </p:sp>
      <p:sp>
        <p:nvSpPr>
          <p:cNvPr id="98372" name="Rectangle 91"/>
          <p:cNvSpPr>
            <a:spLocks noChangeArrowheads="1"/>
          </p:cNvSpPr>
          <p:nvPr>
            <p:custDataLst>
              <p:tags r:id="rId64"/>
            </p:custDataLst>
          </p:nvPr>
        </p:nvSpPr>
        <p:spPr bwMode="auto">
          <a:xfrm>
            <a:off x="168275" y="6145213"/>
            <a:ext cx="72548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>
                <a:solidFill>
                  <a:srgbClr val="1E16E4"/>
                </a:solidFill>
                <a:latin typeface="Comic Sans MS" pitchFamily="66" charset="0"/>
              </a:rPr>
              <a:t>output</a:t>
            </a:r>
          </a:p>
        </p:txBody>
      </p:sp>
      <p:sp>
        <p:nvSpPr>
          <p:cNvPr id="98373" name="Rectangle 92"/>
          <p:cNvSpPr>
            <a:spLocks noChangeArrowheads="1"/>
          </p:cNvSpPr>
          <p:nvPr>
            <p:custDataLst>
              <p:tags r:id="rId65"/>
            </p:custDataLst>
          </p:nvPr>
        </p:nvSpPr>
        <p:spPr bwMode="auto">
          <a:xfrm>
            <a:off x="220663" y="3606800"/>
            <a:ext cx="59848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>
                <a:solidFill>
                  <a:srgbClr val="1E16E4"/>
                </a:solidFill>
                <a:latin typeface="Comic Sans MS" pitchFamily="66" charset="0"/>
              </a:rPr>
              <a:t>input</a:t>
            </a:r>
          </a:p>
        </p:txBody>
      </p:sp>
      <p:sp>
        <p:nvSpPr>
          <p:cNvPr id="98374" name="Rectangle 112"/>
          <p:cNvSpPr>
            <a:spLocks noChangeArrowheads="1"/>
          </p:cNvSpPr>
          <p:nvPr/>
        </p:nvSpPr>
        <p:spPr bwMode="auto">
          <a:xfrm>
            <a:off x="2568575" y="4783138"/>
            <a:ext cx="7334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160CE3"/>
                </a:solidFill>
                <a:latin typeface="Courier New" pitchFamily="49" charset="0"/>
              </a:rPr>
              <a:t>AND</a:t>
            </a:r>
          </a:p>
        </p:txBody>
      </p:sp>
      <p:sp>
        <p:nvSpPr>
          <p:cNvPr id="98375" name="Rectangle 113"/>
          <p:cNvSpPr>
            <a:spLocks noChangeArrowheads="1"/>
          </p:cNvSpPr>
          <p:nvPr/>
        </p:nvSpPr>
        <p:spPr bwMode="auto">
          <a:xfrm>
            <a:off x="5859463" y="4767263"/>
            <a:ext cx="5492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160CE3"/>
                </a:solidFill>
                <a:latin typeface="Courier New" pitchFamily="49" charset="0"/>
              </a:rPr>
              <a:t>OR</a:t>
            </a:r>
          </a:p>
        </p:txBody>
      </p:sp>
      <p:sp>
        <p:nvSpPr>
          <p:cNvPr id="98376" name="Rectangle 114"/>
          <p:cNvSpPr>
            <a:spLocks noChangeArrowheads="1"/>
          </p:cNvSpPr>
          <p:nvPr/>
        </p:nvSpPr>
        <p:spPr bwMode="auto">
          <a:xfrm>
            <a:off x="8305800" y="4481513"/>
            <a:ext cx="7334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160CE3"/>
                </a:solidFill>
                <a:latin typeface="Courier New" pitchFamily="49" charset="0"/>
              </a:rPr>
              <a:t>NOT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9330" name="Group 2"/>
          <p:cNvGrpSpPr>
            <a:grpSpLocks/>
          </p:cNvGrpSpPr>
          <p:nvPr>
            <p:custDataLst>
              <p:tags r:id="rId1"/>
            </p:custDataLst>
          </p:nvPr>
        </p:nvGrpSpPr>
        <p:grpSpPr bwMode="auto">
          <a:xfrm>
            <a:off x="423863" y="1012825"/>
            <a:ext cx="8166100" cy="180975"/>
            <a:chOff x="295" y="1311"/>
            <a:chExt cx="5177" cy="114"/>
          </a:xfrm>
        </p:grpSpPr>
        <p:sp>
          <p:nvSpPr>
            <p:cNvPr id="99363" name="Rectangle 3"/>
            <p:cNvSpPr>
              <a:spLocks noChangeArrowheads="1"/>
            </p:cNvSpPr>
            <p:nvPr>
              <p:custDataLst>
                <p:tags r:id="rId17"/>
              </p:custDataLst>
            </p:nvPr>
          </p:nvSpPr>
          <p:spPr bwMode="auto">
            <a:xfrm>
              <a:off x="295" y="1311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9364" name="Rectangle 4"/>
            <p:cNvSpPr>
              <a:spLocks noChangeArrowheads="1"/>
            </p:cNvSpPr>
            <p:nvPr>
              <p:custDataLst>
                <p:tags r:id="rId18"/>
              </p:custDataLst>
            </p:nvPr>
          </p:nvSpPr>
          <p:spPr bwMode="auto">
            <a:xfrm>
              <a:off x="295" y="1377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99331" name="Text Box 5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990600" y="204788"/>
            <a:ext cx="7239000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200">
                <a:latin typeface="Times New Roman" pitchFamily="18" charset="0"/>
              </a:rPr>
              <a:t>A </a:t>
            </a:r>
            <a:r>
              <a:rPr lang="en-US" sz="4200" b="1" i="1">
                <a:latin typeface="Times New Roman" pitchFamily="18" charset="0"/>
              </a:rPr>
              <a:t>bit </a:t>
            </a:r>
            <a:r>
              <a:rPr lang="en-US" sz="4200">
                <a:latin typeface="Times New Roman" pitchFamily="18" charset="0"/>
              </a:rPr>
              <a:t>of intuition…</a:t>
            </a:r>
          </a:p>
        </p:txBody>
      </p:sp>
      <p:grpSp>
        <p:nvGrpSpPr>
          <p:cNvPr id="99332" name="Group 9"/>
          <p:cNvGrpSpPr>
            <a:grpSpLocks/>
          </p:cNvGrpSpPr>
          <p:nvPr>
            <p:custDataLst>
              <p:tags r:id="rId3"/>
            </p:custDataLst>
          </p:nvPr>
        </p:nvGrpSpPr>
        <p:grpSpPr bwMode="auto">
          <a:xfrm>
            <a:off x="8542338" y="6199188"/>
            <a:ext cx="433387" cy="488950"/>
            <a:chOff x="2928" y="1051"/>
            <a:chExt cx="840" cy="957"/>
          </a:xfrm>
        </p:grpSpPr>
        <p:sp>
          <p:nvSpPr>
            <p:cNvPr id="99350" name="Freeform 10"/>
            <p:cNvSpPr>
              <a:spLocks/>
            </p:cNvSpPr>
            <p:nvPr>
              <p:custDataLst>
                <p:tags r:id="rId4"/>
              </p:custDataLst>
            </p:nvPr>
          </p:nvSpPr>
          <p:spPr bwMode="auto">
            <a:xfrm>
              <a:off x="2928" y="1759"/>
              <a:ext cx="810" cy="249"/>
            </a:xfrm>
            <a:custGeom>
              <a:avLst/>
              <a:gdLst>
                <a:gd name="T0" fmla="*/ 12 w 1048"/>
                <a:gd name="T1" fmla="*/ 21 h 250"/>
                <a:gd name="T2" fmla="*/ 19 w 1048"/>
                <a:gd name="T3" fmla="*/ 83 h 250"/>
                <a:gd name="T4" fmla="*/ 20 w 1048"/>
                <a:gd name="T5" fmla="*/ 111 h 250"/>
                <a:gd name="T6" fmla="*/ 22 w 1048"/>
                <a:gd name="T7" fmla="*/ 125 h 250"/>
                <a:gd name="T8" fmla="*/ 22 w 1048"/>
                <a:gd name="T9" fmla="*/ 164 h 250"/>
                <a:gd name="T10" fmla="*/ 15 w 1048"/>
                <a:gd name="T11" fmla="*/ 233 h 250"/>
                <a:gd name="T12" fmla="*/ 2 w 1048"/>
                <a:gd name="T13" fmla="*/ 213 h 250"/>
                <a:gd name="T14" fmla="*/ 0 w 1048"/>
                <a:gd name="T15" fmla="*/ 192 h 250"/>
                <a:gd name="T16" fmla="*/ 2 w 1048"/>
                <a:gd name="T17" fmla="*/ 158 h 250"/>
                <a:gd name="T18" fmla="*/ 2 w 1048"/>
                <a:gd name="T19" fmla="*/ 125 h 250"/>
                <a:gd name="T20" fmla="*/ 4 w 1048"/>
                <a:gd name="T21" fmla="*/ 76 h 250"/>
                <a:gd name="T22" fmla="*/ 6 w 1048"/>
                <a:gd name="T23" fmla="*/ 55 h 250"/>
                <a:gd name="T24" fmla="*/ 7 w 1048"/>
                <a:gd name="T25" fmla="*/ 28 h 250"/>
                <a:gd name="T26" fmla="*/ 8 w 1048"/>
                <a:gd name="T27" fmla="*/ 14 h 250"/>
                <a:gd name="T28" fmla="*/ 10 w 1048"/>
                <a:gd name="T29" fmla="*/ 28 h 250"/>
                <a:gd name="T30" fmla="*/ 12 w 1048"/>
                <a:gd name="T31" fmla="*/ 21 h 25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48"/>
                <a:gd name="T49" fmla="*/ 0 h 250"/>
                <a:gd name="T50" fmla="*/ 1048 w 1048"/>
                <a:gd name="T51" fmla="*/ 250 h 250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48" h="250">
                  <a:moveTo>
                    <a:pt x="531" y="21"/>
                  </a:moveTo>
                  <a:cubicBezTo>
                    <a:pt x="673" y="0"/>
                    <a:pt x="778" y="50"/>
                    <a:pt x="910" y="83"/>
                  </a:cubicBezTo>
                  <a:cubicBezTo>
                    <a:pt x="923" y="92"/>
                    <a:pt x="937" y="102"/>
                    <a:pt x="951" y="111"/>
                  </a:cubicBezTo>
                  <a:cubicBezTo>
                    <a:pt x="965" y="120"/>
                    <a:pt x="993" y="138"/>
                    <a:pt x="993" y="138"/>
                  </a:cubicBezTo>
                  <a:cubicBezTo>
                    <a:pt x="1009" y="162"/>
                    <a:pt x="1023" y="163"/>
                    <a:pt x="1048" y="179"/>
                  </a:cubicBezTo>
                  <a:cubicBezTo>
                    <a:pt x="943" y="250"/>
                    <a:pt x="887" y="238"/>
                    <a:pt x="751" y="248"/>
                  </a:cubicBezTo>
                  <a:cubicBezTo>
                    <a:pt x="201" y="233"/>
                    <a:pt x="424" y="241"/>
                    <a:pt x="82" y="228"/>
                  </a:cubicBezTo>
                  <a:cubicBezTo>
                    <a:pt x="54" y="218"/>
                    <a:pt x="27" y="216"/>
                    <a:pt x="0" y="207"/>
                  </a:cubicBezTo>
                  <a:cubicBezTo>
                    <a:pt x="2" y="195"/>
                    <a:pt x="1" y="183"/>
                    <a:pt x="7" y="173"/>
                  </a:cubicBezTo>
                  <a:cubicBezTo>
                    <a:pt x="19" y="151"/>
                    <a:pt x="75" y="138"/>
                    <a:pt x="96" y="131"/>
                  </a:cubicBezTo>
                  <a:cubicBezTo>
                    <a:pt x="134" y="116"/>
                    <a:pt x="169" y="92"/>
                    <a:pt x="207" y="76"/>
                  </a:cubicBezTo>
                  <a:cubicBezTo>
                    <a:pt x="239" y="61"/>
                    <a:pt x="238" y="77"/>
                    <a:pt x="275" y="55"/>
                  </a:cubicBezTo>
                  <a:cubicBezTo>
                    <a:pt x="288" y="46"/>
                    <a:pt x="309" y="33"/>
                    <a:pt x="324" y="28"/>
                  </a:cubicBezTo>
                  <a:cubicBezTo>
                    <a:pt x="341" y="21"/>
                    <a:pt x="379" y="14"/>
                    <a:pt x="379" y="14"/>
                  </a:cubicBezTo>
                  <a:cubicBezTo>
                    <a:pt x="420" y="18"/>
                    <a:pt x="461" y="22"/>
                    <a:pt x="503" y="28"/>
                  </a:cubicBezTo>
                  <a:cubicBezTo>
                    <a:pt x="531" y="32"/>
                    <a:pt x="519" y="44"/>
                    <a:pt x="531" y="21"/>
                  </a:cubicBezTo>
                  <a:close/>
                </a:path>
              </a:pathLst>
            </a:custGeom>
            <a:solidFill>
              <a:srgbClr val="FD9D0F"/>
            </a:solidFill>
            <a:ln w="9525">
              <a:solidFill>
                <a:srgbClr val="FD9D0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9351" name="Oval 11"/>
            <p:cNvSpPr>
              <a:spLocks noChangeArrowheads="1"/>
            </p:cNvSpPr>
            <p:nvPr>
              <p:custDataLst>
                <p:tags r:id="rId5"/>
              </p:custDataLst>
            </p:nvPr>
          </p:nvSpPr>
          <p:spPr bwMode="auto">
            <a:xfrm>
              <a:off x="2965" y="1240"/>
              <a:ext cx="779" cy="672"/>
            </a:xfrm>
            <a:prstGeom prst="ellipse">
              <a:avLst/>
            </a:prstGeom>
            <a:solidFill>
              <a:srgbClr val="9ECC46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9352" name="Oval 12"/>
            <p:cNvSpPr>
              <a:spLocks noChangeArrowheads="1"/>
            </p:cNvSpPr>
            <p:nvPr>
              <p:custDataLst>
                <p:tags r:id="rId6"/>
              </p:custDataLst>
            </p:nvPr>
          </p:nvSpPr>
          <p:spPr bwMode="auto">
            <a:xfrm rot="-1967255">
              <a:off x="3039" y="1383"/>
              <a:ext cx="186" cy="19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9353" name="Oval 13"/>
            <p:cNvSpPr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>
              <a:off x="3262" y="1383"/>
              <a:ext cx="222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9354" name="Oval 14"/>
            <p:cNvSpPr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 rot="-2071034">
              <a:off x="3521" y="1431"/>
              <a:ext cx="149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9355" name="Oval 15"/>
            <p:cNvSpPr>
              <a:spLocks noChangeArrowheads="1"/>
            </p:cNvSpPr>
            <p:nvPr>
              <p:custDataLst>
                <p:tags r:id="rId9"/>
              </p:custDataLst>
            </p:nvPr>
          </p:nvSpPr>
          <p:spPr bwMode="auto">
            <a:xfrm>
              <a:off x="3118" y="1479"/>
              <a:ext cx="56" cy="6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9356" name="Oval 16"/>
            <p:cNvSpPr>
              <a:spLocks noChangeArrowheads="1"/>
            </p:cNvSpPr>
            <p:nvPr>
              <p:custDataLst>
                <p:tags r:id="rId10"/>
              </p:custDataLst>
            </p:nvPr>
          </p:nvSpPr>
          <p:spPr bwMode="auto">
            <a:xfrm>
              <a:off x="3341" y="1495"/>
              <a:ext cx="55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9357" name="Oval 17"/>
            <p:cNvSpPr>
              <a:spLocks noChangeArrowheads="1"/>
            </p:cNvSpPr>
            <p:nvPr>
              <p:custDataLst>
                <p:tags r:id="rId11"/>
              </p:custDataLst>
            </p:nvPr>
          </p:nvSpPr>
          <p:spPr bwMode="auto">
            <a:xfrm>
              <a:off x="3543" y="1549"/>
              <a:ext cx="54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9358" name="AutoShape 18"/>
            <p:cNvSpPr>
              <a:spLocks noChangeArrowheads="1"/>
            </p:cNvSpPr>
            <p:nvPr>
              <p:custDataLst>
                <p:tags r:id="rId12"/>
              </p:custDataLst>
            </p:nvPr>
          </p:nvSpPr>
          <p:spPr bwMode="auto">
            <a:xfrm rot="-5400000">
              <a:off x="3291" y="1540"/>
              <a:ext cx="77" cy="445"/>
            </a:xfrm>
            <a:prstGeom prst="moon">
              <a:avLst>
                <a:gd name="adj" fmla="val 50000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9359" name="Freeform 19"/>
            <p:cNvSpPr>
              <a:spLocks/>
            </p:cNvSpPr>
            <p:nvPr>
              <p:custDataLst>
                <p:tags r:id="rId13"/>
              </p:custDataLst>
            </p:nvPr>
          </p:nvSpPr>
          <p:spPr bwMode="auto">
            <a:xfrm>
              <a:off x="3120" y="1128"/>
              <a:ext cx="648" cy="256"/>
            </a:xfrm>
            <a:custGeom>
              <a:avLst/>
              <a:gdLst>
                <a:gd name="T0" fmla="*/ 208 w 648"/>
                <a:gd name="T1" fmla="*/ 0 h 256"/>
                <a:gd name="T2" fmla="*/ 47 w 648"/>
                <a:gd name="T3" fmla="*/ 7 h 256"/>
                <a:gd name="T4" fmla="*/ 0 w 648"/>
                <a:gd name="T5" fmla="*/ 92 h 256"/>
                <a:gd name="T6" fmla="*/ 162 w 648"/>
                <a:gd name="T7" fmla="*/ 192 h 256"/>
                <a:gd name="T8" fmla="*/ 300 w 648"/>
                <a:gd name="T9" fmla="*/ 238 h 256"/>
                <a:gd name="T10" fmla="*/ 484 w 648"/>
                <a:gd name="T11" fmla="*/ 246 h 256"/>
                <a:gd name="T12" fmla="*/ 646 w 648"/>
                <a:gd name="T13" fmla="*/ 184 h 256"/>
                <a:gd name="T14" fmla="*/ 615 w 648"/>
                <a:gd name="T15" fmla="*/ 153 h 256"/>
                <a:gd name="T16" fmla="*/ 546 w 648"/>
                <a:gd name="T17" fmla="*/ 84 h 25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48"/>
                <a:gd name="T28" fmla="*/ 0 h 256"/>
                <a:gd name="T29" fmla="*/ 648 w 648"/>
                <a:gd name="T30" fmla="*/ 256 h 25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48" h="256">
                  <a:moveTo>
                    <a:pt x="208" y="0"/>
                  </a:moveTo>
                  <a:cubicBezTo>
                    <a:pt x="154" y="2"/>
                    <a:pt x="100" y="0"/>
                    <a:pt x="47" y="7"/>
                  </a:cubicBezTo>
                  <a:cubicBezTo>
                    <a:pt x="15" y="11"/>
                    <a:pt x="0" y="92"/>
                    <a:pt x="0" y="92"/>
                  </a:cubicBezTo>
                  <a:cubicBezTo>
                    <a:pt x="19" y="199"/>
                    <a:pt x="72" y="170"/>
                    <a:pt x="162" y="192"/>
                  </a:cubicBezTo>
                  <a:cubicBezTo>
                    <a:pt x="208" y="203"/>
                    <a:pt x="252" y="234"/>
                    <a:pt x="300" y="238"/>
                  </a:cubicBezTo>
                  <a:cubicBezTo>
                    <a:pt x="361" y="243"/>
                    <a:pt x="423" y="243"/>
                    <a:pt x="484" y="246"/>
                  </a:cubicBezTo>
                  <a:cubicBezTo>
                    <a:pt x="648" y="235"/>
                    <a:pt x="569" y="256"/>
                    <a:pt x="646" y="184"/>
                  </a:cubicBezTo>
                  <a:cubicBezTo>
                    <a:pt x="642" y="180"/>
                    <a:pt x="617" y="158"/>
                    <a:pt x="615" y="153"/>
                  </a:cubicBezTo>
                  <a:cubicBezTo>
                    <a:pt x="596" y="116"/>
                    <a:pt x="599" y="84"/>
                    <a:pt x="546" y="84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9360" name="Freeform 20"/>
            <p:cNvSpPr>
              <a:spLocks/>
            </p:cNvSpPr>
            <p:nvPr>
              <p:custDataLst>
                <p:tags r:id="rId14"/>
              </p:custDataLst>
            </p:nvPr>
          </p:nvSpPr>
          <p:spPr bwMode="auto">
            <a:xfrm>
              <a:off x="3254" y="1051"/>
              <a:ext cx="442" cy="192"/>
            </a:xfrm>
            <a:custGeom>
              <a:avLst/>
              <a:gdLst>
                <a:gd name="T0" fmla="*/ 88 w 442"/>
                <a:gd name="T1" fmla="*/ 138 h 192"/>
                <a:gd name="T2" fmla="*/ 34 w 442"/>
                <a:gd name="T3" fmla="*/ 92 h 192"/>
                <a:gd name="T4" fmla="*/ 57 w 442"/>
                <a:gd name="T5" fmla="*/ 0 h 192"/>
                <a:gd name="T6" fmla="*/ 234 w 442"/>
                <a:gd name="T7" fmla="*/ 15 h 192"/>
                <a:gd name="T8" fmla="*/ 372 w 442"/>
                <a:gd name="T9" fmla="*/ 61 h 192"/>
                <a:gd name="T10" fmla="*/ 441 w 442"/>
                <a:gd name="T11" fmla="*/ 92 h 192"/>
                <a:gd name="T12" fmla="*/ 434 w 442"/>
                <a:gd name="T13" fmla="*/ 122 h 192"/>
                <a:gd name="T14" fmla="*/ 280 w 442"/>
                <a:gd name="T15" fmla="*/ 161 h 192"/>
                <a:gd name="T16" fmla="*/ 257 w 442"/>
                <a:gd name="T17" fmla="*/ 169 h 192"/>
                <a:gd name="T18" fmla="*/ 226 w 442"/>
                <a:gd name="T19" fmla="*/ 184 h 192"/>
                <a:gd name="T20" fmla="*/ 196 w 442"/>
                <a:gd name="T21" fmla="*/ 192 h 19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42"/>
                <a:gd name="T34" fmla="*/ 0 h 192"/>
                <a:gd name="T35" fmla="*/ 442 w 442"/>
                <a:gd name="T36" fmla="*/ 192 h 19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42" h="192">
                  <a:moveTo>
                    <a:pt x="88" y="138"/>
                  </a:moveTo>
                  <a:cubicBezTo>
                    <a:pt x="71" y="119"/>
                    <a:pt x="55" y="106"/>
                    <a:pt x="34" y="92"/>
                  </a:cubicBezTo>
                  <a:cubicBezTo>
                    <a:pt x="22" y="52"/>
                    <a:pt x="0" y="17"/>
                    <a:pt x="57" y="0"/>
                  </a:cubicBezTo>
                  <a:cubicBezTo>
                    <a:pt x="75" y="1"/>
                    <a:pt x="202" y="8"/>
                    <a:pt x="234" y="15"/>
                  </a:cubicBezTo>
                  <a:cubicBezTo>
                    <a:pt x="275" y="24"/>
                    <a:pt x="331" y="47"/>
                    <a:pt x="372" y="61"/>
                  </a:cubicBezTo>
                  <a:cubicBezTo>
                    <a:pt x="394" y="81"/>
                    <a:pt x="412" y="84"/>
                    <a:pt x="441" y="92"/>
                  </a:cubicBezTo>
                  <a:cubicBezTo>
                    <a:pt x="439" y="102"/>
                    <a:pt x="442" y="115"/>
                    <a:pt x="434" y="122"/>
                  </a:cubicBezTo>
                  <a:cubicBezTo>
                    <a:pt x="411" y="142"/>
                    <a:pt x="306" y="158"/>
                    <a:pt x="280" y="161"/>
                  </a:cubicBezTo>
                  <a:cubicBezTo>
                    <a:pt x="272" y="164"/>
                    <a:pt x="264" y="166"/>
                    <a:pt x="257" y="169"/>
                  </a:cubicBezTo>
                  <a:cubicBezTo>
                    <a:pt x="246" y="173"/>
                    <a:pt x="237" y="180"/>
                    <a:pt x="226" y="184"/>
                  </a:cubicBezTo>
                  <a:cubicBezTo>
                    <a:pt x="216" y="188"/>
                    <a:pt x="196" y="192"/>
                    <a:pt x="196" y="192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9361" name="Freeform 21"/>
            <p:cNvSpPr>
              <a:spLocks/>
            </p:cNvSpPr>
            <p:nvPr>
              <p:custDataLst>
                <p:tags r:id="rId15"/>
              </p:custDataLst>
            </p:nvPr>
          </p:nvSpPr>
          <p:spPr bwMode="auto">
            <a:xfrm>
              <a:off x="3025" y="1802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9362" name="Freeform 22"/>
            <p:cNvSpPr>
              <a:spLocks/>
            </p:cNvSpPr>
            <p:nvPr>
              <p:custDataLst>
                <p:tags r:id="rId16"/>
              </p:custDataLst>
            </p:nvPr>
          </p:nvSpPr>
          <p:spPr bwMode="auto">
            <a:xfrm flipH="1">
              <a:off x="3456" y="1813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9333" name="Rectangle 29"/>
          <p:cNvSpPr>
            <a:spLocks noChangeArrowheads="1"/>
          </p:cNvSpPr>
          <p:nvPr/>
        </p:nvSpPr>
        <p:spPr bwMode="auto">
          <a:xfrm>
            <a:off x="331788" y="1327150"/>
            <a:ext cx="55276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/>
            <a:r>
              <a:rPr lang="en-US">
                <a:solidFill>
                  <a:srgbClr val="160CE3"/>
                </a:solidFill>
                <a:latin typeface="Times New Roman" pitchFamily="18" charset="0"/>
              </a:rPr>
              <a:t>Sometimes the bits are </a:t>
            </a:r>
            <a:r>
              <a:rPr lang="en-US" i="1">
                <a:solidFill>
                  <a:srgbClr val="160CE3"/>
                </a:solidFill>
                <a:latin typeface="Times New Roman" pitchFamily="18" charset="0"/>
              </a:rPr>
              <a:t>almost </a:t>
            </a:r>
            <a:r>
              <a:rPr lang="en-US">
                <a:solidFill>
                  <a:srgbClr val="160CE3"/>
                </a:solidFill>
                <a:latin typeface="Times New Roman" pitchFamily="18" charset="0"/>
              </a:rPr>
              <a:t>visible:</a:t>
            </a:r>
          </a:p>
        </p:txBody>
      </p:sp>
      <p:sp>
        <p:nvSpPr>
          <p:cNvPr id="99334" name="Text Box 31"/>
          <p:cNvSpPr txBox="1">
            <a:spLocks noChangeArrowheads="1"/>
          </p:cNvSpPr>
          <p:nvPr/>
        </p:nvSpPr>
        <p:spPr bwMode="auto">
          <a:xfrm>
            <a:off x="376238" y="4449763"/>
            <a:ext cx="244157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200" b="1">
                <a:latin typeface="Courier New" pitchFamily="49" charset="0"/>
              </a:rPr>
              <a:t>21 &gt;&gt; 1</a:t>
            </a:r>
          </a:p>
        </p:txBody>
      </p:sp>
      <p:sp>
        <p:nvSpPr>
          <p:cNvPr id="99335" name="Text Box 32"/>
          <p:cNvSpPr txBox="1">
            <a:spLocks noChangeArrowheads="1"/>
          </p:cNvSpPr>
          <p:nvPr/>
        </p:nvSpPr>
        <p:spPr bwMode="auto">
          <a:xfrm>
            <a:off x="552450" y="2265363"/>
            <a:ext cx="208915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200" b="1">
                <a:latin typeface="Courier New" pitchFamily="49" charset="0"/>
              </a:rPr>
              <a:t>21 &lt;&lt; 1</a:t>
            </a:r>
          </a:p>
        </p:txBody>
      </p:sp>
      <p:sp>
        <p:nvSpPr>
          <p:cNvPr id="99336" name="Text Box 33"/>
          <p:cNvSpPr txBox="1">
            <a:spLocks noChangeArrowheads="1"/>
          </p:cNvSpPr>
          <p:nvPr/>
        </p:nvSpPr>
        <p:spPr bwMode="auto">
          <a:xfrm>
            <a:off x="3549650" y="2316163"/>
            <a:ext cx="208915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200" b="1">
                <a:latin typeface="Courier New" pitchFamily="49" charset="0"/>
              </a:rPr>
              <a:t>5 &amp; 6</a:t>
            </a:r>
          </a:p>
        </p:txBody>
      </p:sp>
      <p:sp>
        <p:nvSpPr>
          <p:cNvPr id="99337" name="Text Box 34"/>
          <p:cNvSpPr txBox="1">
            <a:spLocks noChangeArrowheads="1"/>
          </p:cNvSpPr>
          <p:nvPr/>
        </p:nvSpPr>
        <p:spPr bwMode="auto">
          <a:xfrm>
            <a:off x="6530975" y="2273300"/>
            <a:ext cx="208915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200" b="1">
                <a:latin typeface="Courier New" pitchFamily="49" charset="0"/>
              </a:rPr>
              <a:t>5 | 6</a:t>
            </a:r>
          </a:p>
        </p:txBody>
      </p:sp>
      <p:sp>
        <p:nvSpPr>
          <p:cNvPr id="99338" name="Text Box 35"/>
          <p:cNvSpPr txBox="1">
            <a:spLocks noChangeArrowheads="1"/>
          </p:cNvSpPr>
          <p:nvPr/>
        </p:nvSpPr>
        <p:spPr bwMode="auto">
          <a:xfrm>
            <a:off x="3810000" y="4379913"/>
            <a:ext cx="16002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200" b="1">
                <a:latin typeface="Courier New" pitchFamily="49" charset="0"/>
              </a:rPr>
              <a:t>5 ^ 6</a:t>
            </a:r>
          </a:p>
        </p:txBody>
      </p:sp>
      <p:sp>
        <p:nvSpPr>
          <p:cNvPr id="99339" name="Text Box 36"/>
          <p:cNvSpPr txBox="1">
            <a:spLocks noChangeArrowheads="1"/>
          </p:cNvSpPr>
          <p:nvPr/>
        </p:nvSpPr>
        <p:spPr bwMode="auto">
          <a:xfrm>
            <a:off x="474663" y="2003425"/>
            <a:ext cx="97948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>
                <a:solidFill>
                  <a:srgbClr val="160CE3"/>
                </a:solidFill>
                <a:latin typeface="Comic Sans MS" pitchFamily="66" charset="0"/>
              </a:rPr>
              <a:t>10101</a:t>
            </a:r>
          </a:p>
        </p:txBody>
      </p:sp>
      <p:sp>
        <p:nvSpPr>
          <p:cNvPr id="99340" name="Text Box 37"/>
          <p:cNvSpPr txBox="1">
            <a:spLocks noChangeArrowheads="1"/>
          </p:cNvSpPr>
          <p:nvPr/>
        </p:nvSpPr>
        <p:spPr bwMode="auto">
          <a:xfrm>
            <a:off x="6775450" y="4387850"/>
            <a:ext cx="16002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200" b="1">
                <a:solidFill>
                  <a:srgbClr val="FB0B13"/>
                </a:solidFill>
                <a:latin typeface="Courier New" pitchFamily="49" charset="0"/>
              </a:rPr>
              <a:t>~0</a:t>
            </a:r>
          </a:p>
        </p:txBody>
      </p:sp>
      <p:sp>
        <p:nvSpPr>
          <p:cNvPr id="99341" name="Text Box 38"/>
          <p:cNvSpPr txBox="1">
            <a:spLocks noChangeArrowheads="1"/>
          </p:cNvSpPr>
          <p:nvPr/>
        </p:nvSpPr>
        <p:spPr bwMode="auto">
          <a:xfrm>
            <a:off x="7045325" y="5721350"/>
            <a:ext cx="18891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sz="1200">
                <a:solidFill>
                  <a:srgbClr val="13801C"/>
                </a:solidFill>
                <a:latin typeface="Comic Sans MS" pitchFamily="66" charset="0"/>
              </a:rPr>
              <a:t>This is </a:t>
            </a:r>
            <a:r>
              <a:rPr lang="en-US" sz="1200">
                <a:solidFill>
                  <a:srgbClr val="FB0B13"/>
                </a:solidFill>
                <a:latin typeface="Comic Sans MS" pitchFamily="66" charset="0"/>
              </a:rPr>
              <a:t>NOT</a:t>
            </a:r>
            <a:r>
              <a:rPr lang="en-US" sz="1200">
                <a:solidFill>
                  <a:srgbClr val="13801C"/>
                </a:solidFill>
                <a:latin typeface="Comic Sans MS" pitchFamily="66" charset="0"/>
              </a:rPr>
              <a:t> legal Python! Is it?</a:t>
            </a:r>
          </a:p>
        </p:txBody>
      </p:sp>
      <p:sp>
        <p:nvSpPr>
          <p:cNvPr id="99342" name="Text Box 39"/>
          <p:cNvSpPr txBox="1">
            <a:spLocks noChangeArrowheads="1"/>
          </p:cNvSpPr>
          <p:nvPr/>
        </p:nvSpPr>
        <p:spPr bwMode="auto">
          <a:xfrm>
            <a:off x="481013" y="4206875"/>
            <a:ext cx="97948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>
                <a:solidFill>
                  <a:srgbClr val="160CE3"/>
                </a:solidFill>
                <a:latin typeface="Comic Sans MS" pitchFamily="66" charset="0"/>
              </a:rPr>
              <a:t>10101</a:t>
            </a:r>
          </a:p>
        </p:txBody>
      </p:sp>
      <p:sp>
        <p:nvSpPr>
          <p:cNvPr id="99343" name="Text Box 40"/>
          <p:cNvSpPr txBox="1">
            <a:spLocks noChangeArrowheads="1"/>
          </p:cNvSpPr>
          <p:nvPr/>
        </p:nvSpPr>
        <p:spPr bwMode="auto">
          <a:xfrm>
            <a:off x="3725863" y="2101850"/>
            <a:ext cx="75723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>
                <a:solidFill>
                  <a:srgbClr val="160CE3"/>
                </a:solidFill>
                <a:latin typeface="Comic Sans MS" pitchFamily="66" charset="0"/>
              </a:rPr>
              <a:t>101</a:t>
            </a:r>
          </a:p>
        </p:txBody>
      </p:sp>
      <p:sp>
        <p:nvSpPr>
          <p:cNvPr id="99344" name="Text Box 41"/>
          <p:cNvSpPr txBox="1">
            <a:spLocks noChangeArrowheads="1"/>
          </p:cNvSpPr>
          <p:nvPr/>
        </p:nvSpPr>
        <p:spPr bwMode="auto">
          <a:xfrm>
            <a:off x="4705350" y="2103438"/>
            <a:ext cx="75723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>
                <a:solidFill>
                  <a:srgbClr val="160CE3"/>
                </a:solidFill>
                <a:latin typeface="Comic Sans MS" pitchFamily="66" charset="0"/>
              </a:rPr>
              <a:t>110</a:t>
            </a:r>
          </a:p>
        </p:txBody>
      </p:sp>
      <p:sp>
        <p:nvSpPr>
          <p:cNvPr id="99345" name="Text Box 42"/>
          <p:cNvSpPr txBox="1">
            <a:spLocks noChangeArrowheads="1"/>
          </p:cNvSpPr>
          <p:nvPr/>
        </p:nvSpPr>
        <p:spPr bwMode="auto">
          <a:xfrm>
            <a:off x="3733800" y="4159250"/>
            <a:ext cx="75723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>
                <a:solidFill>
                  <a:srgbClr val="160CE3"/>
                </a:solidFill>
                <a:latin typeface="Comic Sans MS" pitchFamily="66" charset="0"/>
              </a:rPr>
              <a:t>101</a:t>
            </a:r>
          </a:p>
        </p:txBody>
      </p:sp>
      <p:sp>
        <p:nvSpPr>
          <p:cNvPr id="99346" name="Text Box 43"/>
          <p:cNvSpPr txBox="1">
            <a:spLocks noChangeArrowheads="1"/>
          </p:cNvSpPr>
          <p:nvPr/>
        </p:nvSpPr>
        <p:spPr bwMode="auto">
          <a:xfrm>
            <a:off x="4724400" y="4175125"/>
            <a:ext cx="75723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>
                <a:solidFill>
                  <a:srgbClr val="160CE3"/>
                </a:solidFill>
                <a:latin typeface="Comic Sans MS" pitchFamily="66" charset="0"/>
              </a:rPr>
              <a:t>110</a:t>
            </a:r>
          </a:p>
        </p:txBody>
      </p:sp>
      <p:sp>
        <p:nvSpPr>
          <p:cNvPr id="99347" name="Text Box 44"/>
          <p:cNvSpPr txBox="1">
            <a:spLocks noChangeArrowheads="1"/>
          </p:cNvSpPr>
          <p:nvPr/>
        </p:nvSpPr>
        <p:spPr bwMode="auto">
          <a:xfrm>
            <a:off x="6700838" y="2058988"/>
            <a:ext cx="75723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>
                <a:solidFill>
                  <a:srgbClr val="160CE3"/>
                </a:solidFill>
                <a:latin typeface="Comic Sans MS" pitchFamily="66" charset="0"/>
              </a:rPr>
              <a:t>101</a:t>
            </a:r>
          </a:p>
        </p:txBody>
      </p:sp>
      <p:sp>
        <p:nvSpPr>
          <p:cNvPr id="99348" name="Text Box 45"/>
          <p:cNvSpPr txBox="1">
            <a:spLocks noChangeArrowheads="1"/>
          </p:cNvSpPr>
          <p:nvPr/>
        </p:nvSpPr>
        <p:spPr bwMode="auto">
          <a:xfrm>
            <a:off x="7691438" y="2074863"/>
            <a:ext cx="75723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>
                <a:solidFill>
                  <a:srgbClr val="160CE3"/>
                </a:solidFill>
                <a:latin typeface="Comic Sans MS" pitchFamily="66" charset="0"/>
              </a:rPr>
              <a:t>110</a:t>
            </a:r>
          </a:p>
        </p:txBody>
      </p:sp>
      <p:sp>
        <p:nvSpPr>
          <p:cNvPr id="99349" name="Text Box 46"/>
          <p:cNvSpPr txBox="1">
            <a:spLocks noChangeArrowheads="1"/>
          </p:cNvSpPr>
          <p:nvPr/>
        </p:nvSpPr>
        <p:spPr bwMode="auto">
          <a:xfrm>
            <a:off x="7297738" y="4133850"/>
            <a:ext cx="75723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>
                <a:solidFill>
                  <a:srgbClr val="160CE3"/>
                </a:solidFill>
                <a:latin typeface="Comic Sans MS" pitchFamily="66" charset="0"/>
              </a:rPr>
              <a:t>000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4" name="Picture 2" descr="graph3red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9" cstate="print">
            <a:lum bright="-36000" contrast="48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30" b="88216"/>
          <a:stretch>
            <a:fillRect/>
          </a:stretch>
        </p:blipFill>
        <p:spPr bwMode="auto">
          <a:xfrm>
            <a:off x="2106613" y="1054100"/>
            <a:ext cx="6248400" cy="762000"/>
          </a:xfrm>
          <a:prstGeom prst="rect">
            <a:avLst/>
          </a:prstGeom>
          <a:noFill/>
          <a:ln w="2857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0355" name="Rectangle 3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228600" y="228600"/>
            <a:ext cx="3654425" cy="67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 sz="3800">
                <a:solidFill>
                  <a:srgbClr val="000000"/>
                </a:solidFill>
                <a:latin typeface="Times New Roman" pitchFamily="18" charset="0"/>
              </a:rPr>
              <a:t>Which way is up?</a:t>
            </a:r>
          </a:p>
        </p:txBody>
      </p:sp>
      <p:pic>
        <p:nvPicPr>
          <p:cNvPr id="100356" name="Picture 4" descr="graph1red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0" cstate="print">
            <a:lum bright="-12000" contrast="6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0" r="85916"/>
          <a:stretch>
            <a:fillRect/>
          </a:stretch>
        </p:blipFill>
        <p:spPr bwMode="auto">
          <a:xfrm>
            <a:off x="1524000" y="1857375"/>
            <a:ext cx="546100" cy="4191000"/>
          </a:xfrm>
          <a:prstGeom prst="rect">
            <a:avLst/>
          </a:prstGeom>
          <a:noFill/>
          <a:ln w="2857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357" name="Picture 5" descr="TMPB06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920875"/>
            <a:ext cx="6248400" cy="4075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0358" name="Rectangle 6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58738" y="1066800"/>
            <a:ext cx="2074862" cy="73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en-US" sz="1400">
                <a:solidFill>
                  <a:srgbClr val="EF1129"/>
                </a:solidFill>
                <a:latin typeface="Arial" pitchFamily="34" charset="0"/>
              </a:rPr>
              <a:t>This landscape image is determined to contain a </a:t>
            </a:r>
            <a:r>
              <a:rPr lang="en-US" sz="1400" b="1" i="1">
                <a:solidFill>
                  <a:srgbClr val="EF1129"/>
                </a:solidFill>
                <a:latin typeface="Arial" pitchFamily="34" charset="0"/>
              </a:rPr>
              <a:t>portrait</a:t>
            </a:r>
            <a:r>
              <a:rPr lang="en-US" sz="1400">
                <a:solidFill>
                  <a:srgbClr val="EF1129"/>
                </a:solidFill>
                <a:latin typeface="Arial" pitchFamily="34" charset="0"/>
              </a:rPr>
              <a:t> document.</a:t>
            </a:r>
          </a:p>
        </p:txBody>
      </p:sp>
      <p:sp>
        <p:nvSpPr>
          <p:cNvPr id="100359" name="Rectangle 7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381000" y="3581400"/>
            <a:ext cx="1371600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en-US" sz="1400">
                <a:solidFill>
                  <a:srgbClr val="0000FF"/>
                </a:solidFill>
                <a:latin typeface="Arial" pitchFamily="34" charset="0"/>
              </a:rPr>
              <a:t>Intensity profiles</a:t>
            </a:r>
          </a:p>
        </p:txBody>
      </p:sp>
      <p:sp>
        <p:nvSpPr>
          <p:cNvPr id="100360" name="Rectangle 8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7288213" y="6354763"/>
            <a:ext cx="1658937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 sz="1800">
                <a:solidFill>
                  <a:srgbClr val="160CE3"/>
                </a:solidFill>
                <a:latin typeface="Arial" pitchFamily="34" charset="0"/>
              </a:rPr>
              <a:t>Right-side up?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5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52400" y="163513"/>
            <a:ext cx="59817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4000" dirty="0" smtClean="0">
                <a:solidFill>
                  <a:srgbClr val="000000"/>
                </a:solidFill>
                <a:latin typeface="Cambria" pitchFamily="18" charset="0"/>
              </a:rPr>
              <a:t>OK, so </a:t>
            </a:r>
            <a:r>
              <a:rPr lang="en-US" sz="4000" dirty="0" smtClean="0">
                <a:solidFill>
                  <a:srgbClr val="000000"/>
                </a:solidFill>
                <a:latin typeface="Cambria" pitchFamily="18" charset="0"/>
              </a:rPr>
              <a:t>binary</a:t>
            </a:r>
            <a:r>
              <a:rPr lang="en-US" sz="4000" i="1" dirty="0" smtClean="0">
                <a:solidFill>
                  <a:srgbClr val="000000"/>
                </a:solidFill>
                <a:latin typeface="Cambria" pitchFamily="18" charset="0"/>
              </a:rPr>
              <a:t> </a:t>
            </a:r>
            <a:r>
              <a:rPr lang="en-US" sz="4000" dirty="0" smtClean="0">
                <a:solidFill>
                  <a:srgbClr val="000000"/>
                </a:solidFill>
                <a:latin typeface="Cambria" pitchFamily="18" charset="0"/>
              </a:rPr>
              <a:t>&gt; decimal</a:t>
            </a:r>
            <a:endParaRPr lang="en-US" sz="4000" dirty="0">
              <a:solidFill>
                <a:srgbClr val="000000"/>
              </a:solidFill>
              <a:latin typeface="Cambria" pitchFamily="18" charset="0"/>
            </a:endParaRPr>
          </a:p>
        </p:txBody>
      </p:sp>
      <p:sp>
        <p:nvSpPr>
          <p:cNvPr id="4" name="Text Box 5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 rot="21343611">
            <a:off x="1893169" y="5854782"/>
            <a:ext cx="7162800" cy="584775"/>
          </a:xfrm>
          <a:prstGeom prst="rect">
            <a:avLst/>
          </a:prstGeom>
          <a:solidFill>
            <a:srgbClr val="FFCC99"/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200" dirty="0" smtClean="0">
                <a:latin typeface="Cambria" pitchFamily="18" charset="0"/>
              </a:rPr>
              <a:t>but w</a:t>
            </a:r>
            <a:r>
              <a:rPr lang="en-US" sz="3200" dirty="0" smtClean="0">
                <a:latin typeface="Cambria" pitchFamily="18" charset="0"/>
              </a:rPr>
              <a:t>hy not </a:t>
            </a:r>
            <a:r>
              <a:rPr lang="en-US" sz="3200" b="1" i="1" dirty="0" smtClean="0">
                <a:solidFill>
                  <a:srgbClr val="CC3300"/>
                </a:solidFill>
                <a:latin typeface="Cambria" pitchFamily="18" charset="0"/>
              </a:rPr>
              <a:t>balanced ternary</a:t>
            </a:r>
            <a:r>
              <a:rPr lang="en-US" sz="3200" b="1" i="1" dirty="0">
                <a:latin typeface="Cambria" pitchFamily="18" charset="0"/>
              </a:rPr>
              <a:t> </a:t>
            </a:r>
            <a:r>
              <a:rPr lang="en-US" sz="3200" b="1" i="1" dirty="0" smtClean="0">
                <a:latin typeface="Cambria" pitchFamily="18" charset="0"/>
              </a:rPr>
              <a:t>?</a:t>
            </a:r>
            <a:endParaRPr lang="en-US" sz="3200" dirty="0">
              <a:latin typeface="Cambria" pitchFamily="18" charset="0"/>
            </a:endParaRPr>
          </a:p>
        </p:txBody>
      </p:sp>
      <p:pic>
        <p:nvPicPr>
          <p:cNvPr id="5" name="Picture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31" t="37673" r="7531" b="47485"/>
          <a:stretch/>
        </p:blipFill>
        <p:spPr bwMode="auto">
          <a:xfrm>
            <a:off x="3657600" y="1273470"/>
            <a:ext cx="5410200" cy="707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11" t="61752" r="61111" b="25056"/>
          <a:stretch/>
        </p:blipFill>
        <p:spPr bwMode="auto">
          <a:xfrm>
            <a:off x="1905000" y="1299867"/>
            <a:ext cx="1143000" cy="634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3152422" y="1259412"/>
            <a:ext cx="46839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>
                <a:solidFill>
                  <a:srgbClr val="000000"/>
                </a:solidFill>
                <a:latin typeface="Cambria" pitchFamily="18" charset="0"/>
              </a:rPr>
              <a:t>&gt;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1378" name="Group 2"/>
          <p:cNvGrpSpPr>
            <a:grpSpLocks/>
          </p:cNvGrpSpPr>
          <p:nvPr>
            <p:custDataLst>
              <p:tags r:id="rId1"/>
            </p:custDataLst>
          </p:nvPr>
        </p:nvGrpSpPr>
        <p:grpSpPr bwMode="auto">
          <a:xfrm>
            <a:off x="647700" y="1066800"/>
            <a:ext cx="7772400" cy="180975"/>
            <a:chOff x="295" y="1311"/>
            <a:chExt cx="5177" cy="114"/>
          </a:xfrm>
        </p:grpSpPr>
        <p:sp>
          <p:nvSpPr>
            <p:cNvPr id="101401" name="Rectangle 3"/>
            <p:cNvSpPr>
              <a:spLocks noChangeArrowheads="1"/>
            </p:cNvSpPr>
            <p:nvPr>
              <p:custDataLst>
                <p:tags r:id="rId24"/>
              </p:custDataLst>
            </p:nvPr>
          </p:nvSpPr>
          <p:spPr bwMode="auto">
            <a:xfrm>
              <a:off x="295" y="1311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1402" name="Rectangle 4"/>
            <p:cNvSpPr>
              <a:spLocks noChangeArrowheads="1"/>
            </p:cNvSpPr>
            <p:nvPr>
              <p:custDataLst>
                <p:tags r:id="rId25"/>
              </p:custDataLst>
            </p:nvPr>
          </p:nvSpPr>
          <p:spPr bwMode="auto">
            <a:xfrm>
              <a:off x="295" y="1377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01379" name="Text Box 5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790700" y="228600"/>
            <a:ext cx="5676900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200"/>
              <a:t>Binary </a:t>
            </a:r>
            <a:r>
              <a:rPr lang="en-US" sz="4200" b="1" i="1"/>
              <a:t>Data</a:t>
            </a:r>
            <a:endParaRPr lang="en-US" sz="4200"/>
          </a:p>
        </p:txBody>
      </p:sp>
      <p:sp>
        <p:nvSpPr>
          <p:cNvPr id="101380" name="Text Box 6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609600" y="1371600"/>
            <a:ext cx="2743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/>
              <a:t>All data is binary…</a:t>
            </a:r>
          </a:p>
        </p:txBody>
      </p:sp>
      <p:sp>
        <p:nvSpPr>
          <p:cNvPr id="101381" name="Text Box 7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609600" y="1828800"/>
            <a:ext cx="6248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/>
              <a:t>But some data is </a:t>
            </a:r>
            <a:r>
              <a:rPr lang="en-US" b="1" i="1"/>
              <a:t>naturally </a:t>
            </a:r>
            <a:r>
              <a:rPr lang="en-US"/>
              <a:t>binary!</a:t>
            </a:r>
          </a:p>
        </p:txBody>
      </p:sp>
      <p:pic>
        <p:nvPicPr>
          <p:cNvPr id="101382" name="Picture 8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2590800"/>
            <a:ext cx="76200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1383" name="Group 9"/>
          <p:cNvGrpSpPr>
            <a:grpSpLocks/>
          </p:cNvGrpSpPr>
          <p:nvPr>
            <p:custDataLst>
              <p:tags r:id="rId6"/>
            </p:custDataLst>
          </p:nvPr>
        </p:nvGrpSpPr>
        <p:grpSpPr bwMode="auto">
          <a:xfrm>
            <a:off x="8305800" y="1600200"/>
            <a:ext cx="531813" cy="600075"/>
            <a:chOff x="2928" y="1051"/>
            <a:chExt cx="840" cy="957"/>
          </a:xfrm>
        </p:grpSpPr>
        <p:sp>
          <p:nvSpPr>
            <p:cNvPr id="101388" name="Freeform 10"/>
            <p:cNvSpPr>
              <a:spLocks/>
            </p:cNvSpPr>
            <p:nvPr>
              <p:custDataLst>
                <p:tags r:id="rId11"/>
              </p:custDataLst>
            </p:nvPr>
          </p:nvSpPr>
          <p:spPr bwMode="auto">
            <a:xfrm>
              <a:off x="2928" y="1759"/>
              <a:ext cx="810" cy="249"/>
            </a:xfrm>
            <a:custGeom>
              <a:avLst/>
              <a:gdLst>
                <a:gd name="T0" fmla="*/ 12 w 1048"/>
                <a:gd name="T1" fmla="*/ 21 h 250"/>
                <a:gd name="T2" fmla="*/ 19 w 1048"/>
                <a:gd name="T3" fmla="*/ 83 h 250"/>
                <a:gd name="T4" fmla="*/ 20 w 1048"/>
                <a:gd name="T5" fmla="*/ 111 h 250"/>
                <a:gd name="T6" fmla="*/ 22 w 1048"/>
                <a:gd name="T7" fmla="*/ 125 h 250"/>
                <a:gd name="T8" fmla="*/ 22 w 1048"/>
                <a:gd name="T9" fmla="*/ 164 h 250"/>
                <a:gd name="T10" fmla="*/ 15 w 1048"/>
                <a:gd name="T11" fmla="*/ 233 h 250"/>
                <a:gd name="T12" fmla="*/ 2 w 1048"/>
                <a:gd name="T13" fmla="*/ 213 h 250"/>
                <a:gd name="T14" fmla="*/ 0 w 1048"/>
                <a:gd name="T15" fmla="*/ 192 h 250"/>
                <a:gd name="T16" fmla="*/ 2 w 1048"/>
                <a:gd name="T17" fmla="*/ 158 h 250"/>
                <a:gd name="T18" fmla="*/ 2 w 1048"/>
                <a:gd name="T19" fmla="*/ 125 h 250"/>
                <a:gd name="T20" fmla="*/ 4 w 1048"/>
                <a:gd name="T21" fmla="*/ 76 h 250"/>
                <a:gd name="T22" fmla="*/ 6 w 1048"/>
                <a:gd name="T23" fmla="*/ 55 h 250"/>
                <a:gd name="T24" fmla="*/ 7 w 1048"/>
                <a:gd name="T25" fmla="*/ 28 h 250"/>
                <a:gd name="T26" fmla="*/ 8 w 1048"/>
                <a:gd name="T27" fmla="*/ 14 h 250"/>
                <a:gd name="T28" fmla="*/ 10 w 1048"/>
                <a:gd name="T29" fmla="*/ 28 h 250"/>
                <a:gd name="T30" fmla="*/ 12 w 1048"/>
                <a:gd name="T31" fmla="*/ 21 h 25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48"/>
                <a:gd name="T49" fmla="*/ 0 h 250"/>
                <a:gd name="T50" fmla="*/ 1048 w 1048"/>
                <a:gd name="T51" fmla="*/ 250 h 250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48" h="250">
                  <a:moveTo>
                    <a:pt x="531" y="21"/>
                  </a:moveTo>
                  <a:cubicBezTo>
                    <a:pt x="673" y="0"/>
                    <a:pt x="778" y="50"/>
                    <a:pt x="910" y="83"/>
                  </a:cubicBezTo>
                  <a:cubicBezTo>
                    <a:pt x="923" y="92"/>
                    <a:pt x="937" y="102"/>
                    <a:pt x="951" y="111"/>
                  </a:cubicBezTo>
                  <a:cubicBezTo>
                    <a:pt x="965" y="120"/>
                    <a:pt x="993" y="138"/>
                    <a:pt x="993" y="138"/>
                  </a:cubicBezTo>
                  <a:cubicBezTo>
                    <a:pt x="1009" y="162"/>
                    <a:pt x="1023" y="163"/>
                    <a:pt x="1048" y="179"/>
                  </a:cubicBezTo>
                  <a:cubicBezTo>
                    <a:pt x="943" y="250"/>
                    <a:pt x="887" y="238"/>
                    <a:pt x="751" y="248"/>
                  </a:cubicBezTo>
                  <a:cubicBezTo>
                    <a:pt x="201" y="233"/>
                    <a:pt x="424" y="241"/>
                    <a:pt x="82" y="228"/>
                  </a:cubicBezTo>
                  <a:cubicBezTo>
                    <a:pt x="54" y="218"/>
                    <a:pt x="27" y="216"/>
                    <a:pt x="0" y="207"/>
                  </a:cubicBezTo>
                  <a:cubicBezTo>
                    <a:pt x="2" y="195"/>
                    <a:pt x="1" y="183"/>
                    <a:pt x="7" y="173"/>
                  </a:cubicBezTo>
                  <a:cubicBezTo>
                    <a:pt x="19" y="151"/>
                    <a:pt x="75" y="138"/>
                    <a:pt x="96" y="131"/>
                  </a:cubicBezTo>
                  <a:cubicBezTo>
                    <a:pt x="134" y="116"/>
                    <a:pt x="169" y="92"/>
                    <a:pt x="207" y="76"/>
                  </a:cubicBezTo>
                  <a:cubicBezTo>
                    <a:pt x="239" y="61"/>
                    <a:pt x="238" y="77"/>
                    <a:pt x="275" y="55"/>
                  </a:cubicBezTo>
                  <a:cubicBezTo>
                    <a:pt x="288" y="46"/>
                    <a:pt x="309" y="33"/>
                    <a:pt x="324" y="28"/>
                  </a:cubicBezTo>
                  <a:cubicBezTo>
                    <a:pt x="341" y="21"/>
                    <a:pt x="379" y="14"/>
                    <a:pt x="379" y="14"/>
                  </a:cubicBezTo>
                  <a:cubicBezTo>
                    <a:pt x="420" y="18"/>
                    <a:pt x="461" y="22"/>
                    <a:pt x="503" y="28"/>
                  </a:cubicBezTo>
                  <a:cubicBezTo>
                    <a:pt x="531" y="32"/>
                    <a:pt x="519" y="44"/>
                    <a:pt x="531" y="21"/>
                  </a:cubicBezTo>
                  <a:close/>
                </a:path>
              </a:pathLst>
            </a:custGeom>
            <a:solidFill>
              <a:srgbClr val="FD9D0F"/>
            </a:solidFill>
            <a:ln w="9525">
              <a:solidFill>
                <a:srgbClr val="FD9D0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1389" name="Oval 11"/>
            <p:cNvSpPr>
              <a:spLocks noChangeArrowheads="1"/>
            </p:cNvSpPr>
            <p:nvPr>
              <p:custDataLst>
                <p:tags r:id="rId12"/>
              </p:custDataLst>
            </p:nvPr>
          </p:nvSpPr>
          <p:spPr bwMode="auto">
            <a:xfrm>
              <a:off x="2965" y="1240"/>
              <a:ext cx="779" cy="672"/>
            </a:xfrm>
            <a:prstGeom prst="ellipse">
              <a:avLst/>
            </a:prstGeom>
            <a:solidFill>
              <a:srgbClr val="9ECC46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1390" name="Oval 12"/>
            <p:cNvSpPr>
              <a:spLocks noChangeArrowheads="1"/>
            </p:cNvSpPr>
            <p:nvPr>
              <p:custDataLst>
                <p:tags r:id="rId13"/>
              </p:custDataLst>
            </p:nvPr>
          </p:nvSpPr>
          <p:spPr bwMode="auto">
            <a:xfrm rot="-1967255">
              <a:off x="3039" y="1383"/>
              <a:ext cx="186" cy="19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1391" name="Oval 13"/>
            <p:cNvSpPr>
              <a:spLocks noChangeArrowheads="1"/>
            </p:cNvSpPr>
            <p:nvPr>
              <p:custDataLst>
                <p:tags r:id="rId14"/>
              </p:custDataLst>
            </p:nvPr>
          </p:nvSpPr>
          <p:spPr bwMode="auto">
            <a:xfrm>
              <a:off x="3262" y="1383"/>
              <a:ext cx="222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1392" name="Oval 14"/>
            <p:cNvSpPr>
              <a:spLocks noChangeArrowheads="1"/>
            </p:cNvSpPr>
            <p:nvPr>
              <p:custDataLst>
                <p:tags r:id="rId15"/>
              </p:custDataLst>
            </p:nvPr>
          </p:nvSpPr>
          <p:spPr bwMode="auto">
            <a:xfrm rot="-2071034">
              <a:off x="3521" y="1431"/>
              <a:ext cx="149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1393" name="Oval 15"/>
            <p:cNvSpPr>
              <a:spLocks noChangeArrowheads="1"/>
            </p:cNvSpPr>
            <p:nvPr>
              <p:custDataLst>
                <p:tags r:id="rId16"/>
              </p:custDataLst>
            </p:nvPr>
          </p:nvSpPr>
          <p:spPr bwMode="auto">
            <a:xfrm>
              <a:off x="3118" y="1479"/>
              <a:ext cx="56" cy="6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1394" name="Oval 16"/>
            <p:cNvSpPr>
              <a:spLocks noChangeArrowheads="1"/>
            </p:cNvSpPr>
            <p:nvPr>
              <p:custDataLst>
                <p:tags r:id="rId17"/>
              </p:custDataLst>
            </p:nvPr>
          </p:nvSpPr>
          <p:spPr bwMode="auto">
            <a:xfrm>
              <a:off x="3341" y="1495"/>
              <a:ext cx="55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1395" name="Oval 17"/>
            <p:cNvSpPr>
              <a:spLocks noChangeArrowheads="1"/>
            </p:cNvSpPr>
            <p:nvPr>
              <p:custDataLst>
                <p:tags r:id="rId18"/>
              </p:custDataLst>
            </p:nvPr>
          </p:nvSpPr>
          <p:spPr bwMode="auto">
            <a:xfrm>
              <a:off x="3543" y="1549"/>
              <a:ext cx="54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1396" name="AutoShape 18"/>
            <p:cNvSpPr>
              <a:spLocks noChangeArrowheads="1"/>
            </p:cNvSpPr>
            <p:nvPr>
              <p:custDataLst>
                <p:tags r:id="rId19"/>
              </p:custDataLst>
            </p:nvPr>
          </p:nvSpPr>
          <p:spPr bwMode="auto">
            <a:xfrm rot="-5400000">
              <a:off x="3291" y="1540"/>
              <a:ext cx="77" cy="445"/>
            </a:xfrm>
            <a:prstGeom prst="moon">
              <a:avLst>
                <a:gd name="adj" fmla="val 50000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1397" name="Freeform 19"/>
            <p:cNvSpPr>
              <a:spLocks/>
            </p:cNvSpPr>
            <p:nvPr>
              <p:custDataLst>
                <p:tags r:id="rId20"/>
              </p:custDataLst>
            </p:nvPr>
          </p:nvSpPr>
          <p:spPr bwMode="auto">
            <a:xfrm>
              <a:off x="3120" y="1128"/>
              <a:ext cx="648" cy="256"/>
            </a:xfrm>
            <a:custGeom>
              <a:avLst/>
              <a:gdLst>
                <a:gd name="T0" fmla="*/ 208 w 648"/>
                <a:gd name="T1" fmla="*/ 0 h 256"/>
                <a:gd name="T2" fmla="*/ 47 w 648"/>
                <a:gd name="T3" fmla="*/ 7 h 256"/>
                <a:gd name="T4" fmla="*/ 0 w 648"/>
                <a:gd name="T5" fmla="*/ 92 h 256"/>
                <a:gd name="T6" fmla="*/ 162 w 648"/>
                <a:gd name="T7" fmla="*/ 192 h 256"/>
                <a:gd name="T8" fmla="*/ 300 w 648"/>
                <a:gd name="T9" fmla="*/ 238 h 256"/>
                <a:gd name="T10" fmla="*/ 484 w 648"/>
                <a:gd name="T11" fmla="*/ 246 h 256"/>
                <a:gd name="T12" fmla="*/ 646 w 648"/>
                <a:gd name="T13" fmla="*/ 184 h 256"/>
                <a:gd name="T14" fmla="*/ 615 w 648"/>
                <a:gd name="T15" fmla="*/ 153 h 256"/>
                <a:gd name="T16" fmla="*/ 546 w 648"/>
                <a:gd name="T17" fmla="*/ 84 h 25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48"/>
                <a:gd name="T28" fmla="*/ 0 h 256"/>
                <a:gd name="T29" fmla="*/ 648 w 648"/>
                <a:gd name="T30" fmla="*/ 256 h 25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48" h="256">
                  <a:moveTo>
                    <a:pt x="208" y="0"/>
                  </a:moveTo>
                  <a:cubicBezTo>
                    <a:pt x="154" y="2"/>
                    <a:pt x="100" y="0"/>
                    <a:pt x="47" y="7"/>
                  </a:cubicBezTo>
                  <a:cubicBezTo>
                    <a:pt x="15" y="11"/>
                    <a:pt x="0" y="92"/>
                    <a:pt x="0" y="92"/>
                  </a:cubicBezTo>
                  <a:cubicBezTo>
                    <a:pt x="19" y="199"/>
                    <a:pt x="72" y="170"/>
                    <a:pt x="162" y="192"/>
                  </a:cubicBezTo>
                  <a:cubicBezTo>
                    <a:pt x="208" y="203"/>
                    <a:pt x="252" y="234"/>
                    <a:pt x="300" y="238"/>
                  </a:cubicBezTo>
                  <a:cubicBezTo>
                    <a:pt x="361" y="243"/>
                    <a:pt x="423" y="243"/>
                    <a:pt x="484" y="246"/>
                  </a:cubicBezTo>
                  <a:cubicBezTo>
                    <a:pt x="648" y="235"/>
                    <a:pt x="569" y="256"/>
                    <a:pt x="646" y="184"/>
                  </a:cubicBezTo>
                  <a:cubicBezTo>
                    <a:pt x="642" y="180"/>
                    <a:pt x="617" y="158"/>
                    <a:pt x="615" y="153"/>
                  </a:cubicBezTo>
                  <a:cubicBezTo>
                    <a:pt x="596" y="116"/>
                    <a:pt x="599" y="84"/>
                    <a:pt x="546" y="84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1398" name="Freeform 20"/>
            <p:cNvSpPr>
              <a:spLocks/>
            </p:cNvSpPr>
            <p:nvPr>
              <p:custDataLst>
                <p:tags r:id="rId21"/>
              </p:custDataLst>
            </p:nvPr>
          </p:nvSpPr>
          <p:spPr bwMode="auto">
            <a:xfrm>
              <a:off x="3254" y="1051"/>
              <a:ext cx="442" cy="192"/>
            </a:xfrm>
            <a:custGeom>
              <a:avLst/>
              <a:gdLst>
                <a:gd name="T0" fmla="*/ 88 w 442"/>
                <a:gd name="T1" fmla="*/ 138 h 192"/>
                <a:gd name="T2" fmla="*/ 34 w 442"/>
                <a:gd name="T3" fmla="*/ 92 h 192"/>
                <a:gd name="T4" fmla="*/ 57 w 442"/>
                <a:gd name="T5" fmla="*/ 0 h 192"/>
                <a:gd name="T6" fmla="*/ 234 w 442"/>
                <a:gd name="T7" fmla="*/ 15 h 192"/>
                <a:gd name="T8" fmla="*/ 372 w 442"/>
                <a:gd name="T9" fmla="*/ 61 h 192"/>
                <a:gd name="T10" fmla="*/ 441 w 442"/>
                <a:gd name="T11" fmla="*/ 92 h 192"/>
                <a:gd name="T12" fmla="*/ 434 w 442"/>
                <a:gd name="T13" fmla="*/ 122 h 192"/>
                <a:gd name="T14" fmla="*/ 280 w 442"/>
                <a:gd name="T15" fmla="*/ 161 h 192"/>
                <a:gd name="T16" fmla="*/ 257 w 442"/>
                <a:gd name="T17" fmla="*/ 169 h 192"/>
                <a:gd name="T18" fmla="*/ 226 w 442"/>
                <a:gd name="T19" fmla="*/ 184 h 192"/>
                <a:gd name="T20" fmla="*/ 196 w 442"/>
                <a:gd name="T21" fmla="*/ 192 h 19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42"/>
                <a:gd name="T34" fmla="*/ 0 h 192"/>
                <a:gd name="T35" fmla="*/ 442 w 442"/>
                <a:gd name="T36" fmla="*/ 192 h 19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42" h="192">
                  <a:moveTo>
                    <a:pt x="88" y="138"/>
                  </a:moveTo>
                  <a:cubicBezTo>
                    <a:pt x="71" y="119"/>
                    <a:pt x="55" y="106"/>
                    <a:pt x="34" y="92"/>
                  </a:cubicBezTo>
                  <a:cubicBezTo>
                    <a:pt x="22" y="52"/>
                    <a:pt x="0" y="17"/>
                    <a:pt x="57" y="0"/>
                  </a:cubicBezTo>
                  <a:cubicBezTo>
                    <a:pt x="75" y="1"/>
                    <a:pt x="202" y="8"/>
                    <a:pt x="234" y="15"/>
                  </a:cubicBezTo>
                  <a:cubicBezTo>
                    <a:pt x="275" y="24"/>
                    <a:pt x="331" y="47"/>
                    <a:pt x="372" y="61"/>
                  </a:cubicBezTo>
                  <a:cubicBezTo>
                    <a:pt x="394" y="81"/>
                    <a:pt x="412" y="84"/>
                    <a:pt x="441" y="92"/>
                  </a:cubicBezTo>
                  <a:cubicBezTo>
                    <a:pt x="439" y="102"/>
                    <a:pt x="442" y="115"/>
                    <a:pt x="434" y="122"/>
                  </a:cubicBezTo>
                  <a:cubicBezTo>
                    <a:pt x="411" y="142"/>
                    <a:pt x="306" y="158"/>
                    <a:pt x="280" y="161"/>
                  </a:cubicBezTo>
                  <a:cubicBezTo>
                    <a:pt x="272" y="164"/>
                    <a:pt x="264" y="166"/>
                    <a:pt x="257" y="169"/>
                  </a:cubicBezTo>
                  <a:cubicBezTo>
                    <a:pt x="246" y="173"/>
                    <a:pt x="237" y="180"/>
                    <a:pt x="226" y="184"/>
                  </a:cubicBezTo>
                  <a:cubicBezTo>
                    <a:pt x="216" y="188"/>
                    <a:pt x="196" y="192"/>
                    <a:pt x="196" y="192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1399" name="Freeform 21"/>
            <p:cNvSpPr>
              <a:spLocks/>
            </p:cNvSpPr>
            <p:nvPr>
              <p:custDataLst>
                <p:tags r:id="rId22"/>
              </p:custDataLst>
            </p:nvPr>
          </p:nvSpPr>
          <p:spPr bwMode="auto">
            <a:xfrm>
              <a:off x="3025" y="1802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1400" name="Freeform 22"/>
            <p:cNvSpPr>
              <a:spLocks/>
            </p:cNvSpPr>
            <p:nvPr>
              <p:custDataLst>
                <p:tags r:id="rId23"/>
              </p:custDataLst>
            </p:nvPr>
          </p:nvSpPr>
          <p:spPr bwMode="auto">
            <a:xfrm flipH="1">
              <a:off x="3456" y="1813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1384" name="Text Box 23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6248400" y="1371600"/>
            <a:ext cx="2057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sz="1200">
                <a:solidFill>
                  <a:srgbClr val="067B0E"/>
                </a:solidFill>
                <a:latin typeface="Comic Sans MS" pitchFamily="66" charset="0"/>
              </a:rPr>
              <a:t>I consider myself naturally ternary</a:t>
            </a:r>
          </a:p>
        </p:txBody>
      </p:sp>
      <p:sp>
        <p:nvSpPr>
          <p:cNvPr id="101385" name="Text Box 24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914400" y="5562600"/>
            <a:ext cx="2057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 b="1">
                <a:solidFill>
                  <a:srgbClr val="1E16E4"/>
                </a:solidFill>
                <a:latin typeface="Comic Sans MS" pitchFamily="66" charset="0"/>
              </a:rPr>
              <a:t>Original Image</a:t>
            </a:r>
          </a:p>
        </p:txBody>
      </p:sp>
      <p:sp>
        <p:nvSpPr>
          <p:cNvPr id="101386" name="Text Box 25"/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3352800" y="5562600"/>
            <a:ext cx="2362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 b="1">
                <a:solidFill>
                  <a:srgbClr val="1E16E4"/>
                </a:solidFill>
                <a:latin typeface="Comic Sans MS" pitchFamily="66" charset="0"/>
              </a:rPr>
              <a:t>Histogram of intensities</a:t>
            </a:r>
          </a:p>
        </p:txBody>
      </p:sp>
      <p:sp>
        <p:nvSpPr>
          <p:cNvPr id="101387" name="Text Box 26"/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5867400" y="5562600"/>
            <a:ext cx="2362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 b="1">
                <a:solidFill>
                  <a:srgbClr val="1E16E4"/>
                </a:solidFill>
                <a:latin typeface="Comic Sans MS" pitchFamily="66" charset="0"/>
              </a:rPr>
              <a:t>BINARY image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Text Box 5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609600" y="152400"/>
            <a:ext cx="79248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000" b="1">
                <a:latin typeface="Courier New" pitchFamily="49" charset="0"/>
                <a:cs typeface="Courier New" pitchFamily="49" charset="0"/>
              </a:rPr>
              <a:t>hw4pr4  </a:t>
            </a:r>
            <a:r>
              <a:rPr lang="en-US">
                <a:latin typeface="Times New Roman" pitchFamily="18" charset="0"/>
              </a:rPr>
              <a:t>(</a:t>
            </a:r>
            <a:r>
              <a:rPr lang="en-US" i="1">
                <a:latin typeface="Times New Roman" pitchFamily="18" charset="0"/>
              </a:rPr>
              <a:t>extra</a:t>
            </a:r>
            <a:r>
              <a:rPr lang="en-US">
                <a:latin typeface="Times New Roman" pitchFamily="18" charset="0"/>
              </a:rPr>
              <a:t>)</a:t>
            </a:r>
          </a:p>
        </p:txBody>
      </p:sp>
      <p:sp>
        <p:nvSpPr>
          <p:cNvPr id="102403" name="Rectangle 6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4114800" y="990600"/>
            <a:ext cx="4710113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r>
              <a:rPr lang="en-US" sz="2800" b="1">
                <a:solidFill>
                  <a:srgbClr val="160CE3"/>
                </a:solidFill>
                <a:latin typeface="Courier New" pitchFamily="49" charset="0"/>
                <a:cs typeface="Courier New" pitchFamily="49" charset="0"/>
              </a:rPr>
              <a:t>IM </a:t>
            </a:r>
            <a:r>
              <a:rPr lang="en-US" sz="2800">
                <a:latin typeface="Times New Roman" pitchFamily="18" charset="0"/>
              </a:rPr>
              <a:t>will be a Python list. </a:t>
            </a:r>
          </a:p>
          <a:p>
            <a:r>
              <a:rPr lang="en-US" sz="2800">
                <a:latin typeface="Times New Roman" pitchFamily="18" charset="0"/>
              </a:rPr>
              <a:t>What structure will </a:t>
            </a:r>
            <a:r>
              <a:rPr lang="en-US" sz="2800" b="1">
                <a:solidFill>
                  <a:srgbClr val="160CE3"/>
                </a:solidFill>
                <a:latin typeface="Courier New" pitchFamily="49" charset="0"/>
                <a:cs typeface="Courier New" pitchFamily="49" charset="0"/>
              </a:rPr>
              <a:t>IM</a:t>
            </a:r>
            <a:r>
              <a:rPr lang="en-US" sz="2800">
                <a:latin typeface="Times New Roman" pitchFamily="18" charset="0"/>
              </a:rPr>
              <a:t> have ?</a:t>
            </a:r>
          </a:p>
        </p:txBody>
      </p:sp>
      <p:sp>
        <p:nvSpPr>
          <p:cNvPr id="102404" name="Rectangle 7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449263" y="1684338"/>
            <a:ext cx="44005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algn="l"/>
            <a:r>
              <a:rPr lang="en-US" b="1">
                <a:latin typeface="Courier New" pitchFamily="49" charset="0"/>
              </a:rPr>
              <a:t>import cs5png</a:t>
            </a:r>
          </a:p>
        </p:txBody>
      </p:sp>
      <p:sp>
        <p:nvSpPr>
          <p:cNvPr id="102405" name="Rectangle 7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476250" y="2362200"/>
            <a:ext cx="60769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algn="l"/>
            <a:r>
              <a:rPr lang="en-US" b="1">
                <a:solidFill>
                  <a:srgbClr val="160CE3"/>
                </a:solidFill>
                <a:latin typeface="Courier New" pitchFamily="49" charset="0"/>
              </a:rPr>
              <a:t>IM </a:t>
            </a:r>
            <a:r>
              <a:rPr lang="en-US" b="1">
                <a:latin typeface="Courier New" pitchFamily="49" charset="0"/>
              </a:rPr>
              <a:t>= cs5png.getRGB( </a:t>
            </a:r>
            <a:r>
              <a:rPr lang="en-US" b="1">
                <a:solidFill>
                  <a:srgbClr val="13801C"/>
                </a:solidFill>
                <a:latin typeface="Courier New" pitchFamily="49" charset="0"/>
              </a:rPr>
              <a:t>'olin.png'</a:t>
            </a:r>
            <a:r>
              <a:rPr lang="en-US" b="1">
                <a:latin typeface="Courier New" pitchFamily="49" charset="0"/>
              </a:rPr>
              <a:t> )</a:t>
            </a:r>
          </a:p>
        </p:txBody>
      </p:sp>
      <p:cxnSp>
        <p:nvCxnSpPr>
          <p:cNvPr id="102406" name="Straight Arrow Connector 12"/>
          <p:cNvCxnSpPr>
            <a:cxnSpLocks noChangeShapeType="1"/>
          </p:cNvCxnSpPr>
          <p:nvPr/>
        </p:nvCxnSpPr>
        <p:spPr bwMode="auto">
          <a:xfrm rot="10800000" flipV="1">
            <a:off x="6324600" y="1905000"/>
            <a:ext cx="1174750" cy="1143000"/>
          </a:xfrm>
          <a:prstGeom prst="straightConnector1">
            <a:avLst/>
          </a:prstGeom>
          <a:noFill/>
          <a:ln w="19050">
            <a:solidFill>
              <a:srgbClr val="160CE3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02407" name="Rectangle 13"/>
          <p:cNvSpPr>
            <a:spLocks noChangeArrowheads="1"/>
          </p:cNvSpPr>
          <p:nvPr/>
        </p:nvSpPr>
        <p:spPr bwMode="auto">
          <a:xfrm>
            <a:off x="428625" y="3657600"/>
            <a:ext cx="676275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6400" b="1">
                <a:latin typeface="Calibri" pitchFamily="34" charset="0"/>
              </a:rPr>
              <a:t>A</a:t>
            </a:r>
            <a:endParaRPr lang="en-US" sz="6400">
              <a:latin typeface="Calibri" pitchFamily="34" charset="0"/>
            </a:endParaRPr>
          </a:p>
        </p:txBody>
      </p:sp>
      <p:sp>
        <p:nvSpPr>
          <p:cNvPr id="102408" name="Rectangle 14"/>
          <p:cNvSpPr>
            <a:spLocks noChangeArrowheads="1"/>
          </p:cNvSpPr>
          <p:nvPr/>
        </p:nvSpPr>
        <p:spPr bwMode="auto">
          <a:xfrm>
            <a:off x="441325" y="4662488"/>
            <a:ext cx="639763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6400" b="1">
                <a:latin typeface="Calibri" pitchFamily="34" charset="0"/>
              </a:rPr>
              <a:t>B</a:t>
            </a:r>
            <a:endParaRPr lang="en-US" sz="6400">
              <a:latin typeface="Calibri" pitchFamily="34" charset="0"/>
            </a:endParaRPr>
          </a:p>
        </p:txBody>
      </p:sp>
      <p:sp>
        <p:nvSpPr>
          <p:cNvPr id="102409" name="Rectangle 15"/>
          <p:cNvSpPr>
            <a:spLocks noChangeArrowheads="1"/>
          </p:cNvSpPr>
          <p:nvPr/>
        </p:nvSpPr>
        <p:spPr bwMode="auto">
          <a:xfrm>
            <a:off x="4144963" y="3657600"/>
            <a:ext cx="614362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6400" b="1">
                <a:latin typeface="Calibri" pitchFamily="34" charset="0"/>
              </a:rPr>
              <a:t>C</a:t>
            </a:r>
            <a:endParaRPr lang="en-US" sz="6400">
              <a:latin typeface="Calibri" pitchFamily="34" charset="0"/>
            </a:endParaRPr>
          </a:p>
        </p:txBody>
      </p:sp>
      <p:sp>
        <p:nvSpPr>
          <p:cNvPr id="102410" name="Rectangle 16"/>
          <p:cNvSpPr>
            <a:spLocks noChangeArrowheads="1"/>
          </p:cNvSpPr>
          <p:nvPr/>
        </p:nvSpPr>
        <p:spPr bwMode="auto">
          <a:xfrm>
            <a:off x="4103688" y="4662488"/>
            <a:ext cx="696912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6400" b="1">
                <a:latin typeface="Calibri" pitchFamily="34" charset="0"/>
              </a:rPr>
              <a:t>D</a:t>
            </a:r>
            <a:endParaRPr lang="en-US" sz="6400">
              <a:latin typeface="Calibri" pitchFamily="34" charset="0"/>
            </a:endParaRPr>
          </a:p>
        </p:txBody>
      </p:sp>
      <p:sp>
        <p:nvSpPr>
          <p:cNvPr id="102411" name="Rectangle 17"/>
          <p:cNvSpPr>
            <a:spLocks noChangeArrowheads="1"/>
          </p:cNvSpPr>
          <p:nvPr/>
        </p:nvSpPr>
        <p:spPr bwMode="auto">
          <a:xfrm>
            <a:off x="2206625" y="5526088"/>
            <a:ext cx="581025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6400" b="1">
                <a:latin typeface="Calibri" pitchFamily="34" charset="0"/>
              </a:rPr>
              <a:t>E</a:t>
            </a:r>
            <a:endParaRPr lang="en-US" sz="6400">
              <a:latin typeface="Calibri" pitchFamily="34" charset="0"/>
            </a:endParaRPr>
          </a:p>
        </p:txBody>
      </p:sp>
      <p:sp>
        <p:nvSpPr>
          <p:cNvPr id="102412" name="Rectangle 18"/>
          <p:cNvSpPr>
            <a:spLocks noChangeArrowheads="1"/>
          </p:cNvSpPr>
          <p:nvPr/>
        </p:nvSpPr>
        <p:spPr bwMode="auto">
          <a:xfrm>
            <a:off x="1555750" y="3867150"/>
            <a:ext cx="1652588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200">
                <a:latin typeface="Times New Roman" pitchFamily="18" charset="0"/>
                <a:cs typeface="Times New Roman" pitchFamily="18" charset="0"/>
              </a:rPr>
              <a:t>just a list</a:t>
            </a:r>
          </a:p>
        </p:txBody>
      </p:sp>
      <p:sp>
        <p:nvSpPr>
          <p:cNvPr id="102413" name="Rectangle 19"/>
          <p:cNvSpPr>
            <a:spLocks noChangeArrowheads="1"/>
          </p:cNvSpPr>
          <p:nvPr/>
        </p:nvSpPr>
        <p:spPr bwMode="auto">
          <a:xfrm>
            <a:off x="1276350" y="4954588"/>
            <a:ext cx="2160588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200">
                <a:latin typeface="Times New Roman" pitchFamily="18" charset="0"/>
                <a:cs typeface="Times New Roman" pitchFamily="18" charset="0"/>
              </a:rPr>
              <a:t>a list of lists</a:t>
            </a:r>
          </a:p>
        </p:txBody>
      </p:sp>
      <p:sp>
        <p:nvSpPr>
          <p:cNvPr id="102414" name="Rectangle 20"/>
          <p:cNvSpPr>
            <a:spLocks noChangeArrowheads="1"/>
          </p:cNvSpPr>
          <p:nvPr/>
        </p:nvSpPr>
        <p:spPr bwMode="auto">
          <a:xfrm>
            <a:off x="5045075" y="3938588"/>
            <a:ext cx="335597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200">
                <a:latin typeface="Times New Roman" pitchFamily="18" charset="0"/>
                <a:cs typeface="Times New Roman" pitchFamily="18" charset="0"/>
              </a:rPr>
              <a:t>a list of lists of lists</a:t>
            </a:r>
          </a:p>
        </p:txBody>
      </p:sp>
      <p:sp>
        <p:nvSpPr>
          <p:cNvPr id="102415" name="Rectangle 21"/>
          <p:cNvSpPr>
            <a:spLocks noChangeArrowheads="1"/>
          </p:cNvSpPr>
          <p:nvPr/>
        </p:nvSpPr>
        <p:spPr bwMode="auto">
          <a:xfrm>
            <a:off x="4687888" y="5016500"/>
            <a:ext cx="40751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>
                <a:latin typeface="Times New Roman" pitchFamily="18" charset="0"/>
                <a:cs typeface="Times New Roman" pitchFamily="18" charset="0"/>
              </a:rPr>
              <a:t>a list of lists of lists of lists!</a:t>
            </a:r>
          </a:p>
        </p:txBody>
      </p:sp>
      <p:sp>
        <p:nvSpPr>
          <p:cNvPr id="102416" name="Rectangle 22"/>
          <p:cNvSpPr>
            <a:spLocks noChangeArrowheads="1"/>
          </p:cNvSpPr>
          <p:nvPr/>
        </p:nvSpPr>
        <p:spPr bwMode="auto">
          <a:xfrm>
            <a:off x="2767013" y="5922963"/>
            <a:ext cx="45608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latin typeface="Times New Roman" pitchFamily="18" charset="0"/>
                <a:cs typeface="Times New Roman" pitchFamily="18" charset="0"/>
              </a:rPr>
              <a:t>a list of lists of lists of lists of lists!!</a:t>
            </a:r>
            <a:endParaRPr lang="en-US"/>
          </a:p>
        </p:txBody>
      </p:sp>
      <p:cxnSp>
        <p:nvCxnSpPr>
          <p:cNvPr id="102417" name="Straight Connector 24"/>
          <p:cNvCxnSpPr>
            <a:cxnSpLocks noChangeShapeType="1"/>
            <a:stCxn id="102407" idx="0"/>
          </p:cNvCxnSpPr>
          <p:nvPr/>
        </p:nvCxnSpPr>
        <p:spPr bwMode="auto">
          <a:xfrm rot="5400000" flipH="1" flipV="1">
            <a:off x="4610894" y="-189706"/>
            <a:ext cx="3175" cy="7691437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02418" name="Rectangle 7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476250" y="2895600"/>
            <a:ext cx="60769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algn="l"/>
            <a:r>
              <a:rPr lang="en-US" b="1">
                <a:latin typeface="Courier New" pitchFamily="49" charset="0"/>
              </a:rPr>
              <a:t>cs5png.saveRGB( </a:t>
            </a:r>
            <a:r>
              <a:rPr lang="en-US" b="1">
                <a:solidFill>
                  <a:srgbClr val="160CE3"/>
                </a:solidFill>
                <a:latin typeface="Courier New" pitchFamily="49" charset="0"/>
              </a:rPr>
              <a:t>IM</a:t>
            </a:r>
            <a:r>
              <a:rPr lang="en-US" b="1">
                <a:latin typeface="Courier New" pitchFamily="49" charset="0"/>
              </a:rPr>
              <a:t>,</a:t>
            </a:r>
            <a:r>
              <a:rPr lang="en-US" b="1">
                <a:solidFill>
                  <a:srgbClr val="160CE3"/>
                </a:solidFill>
                <a:latin typeface="Courier New" pitchFamily="49" charset="0"/>
              </a:rPr>
              <a:t> </a:t>
            </a:r>
            <a:r>
              <a:rPr lang="en-US" b="1">
                <a:solidFill>
                  <a:srgbClr val="13801C"/>
                </a:solidFill>
                <a:latin typeface="Courier New" pitchFamily="49" charset="0"/>
              </a:rPr>
              <a:t>'out.png'</a:t>
            </a:r>
            <a:r>
              <a:rPr lang="en-US" b="1">
                <a:latin typeface="Courier New" pitchFamily="49" charset="0"/>
              </a:rPr>
              <a:t> )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21506" name="Ink 1045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3840163" y="3241675"/>
              <a:ext cx="4714875" cy="1312863"/>
            </p14:xfrm>
          </p:contentPart>
        </mc:Choice>
        <mc:Fallback xmlns="">
          <p:pic>
            <p:nvPicPr>
              <p:cNvPr id="21506" name="Ink 1045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830803" y="3232313"/>
                <a:ext cx="4733595" cy="133158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21507" name="Ink 1046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1455738" y="2759075"/>
              <a:ext cx="2455862" cy="36513"/>
            </p14:xfrm>
          </p:contentPart>
        </mc:Choice>
        <mc:Fallback xmlns="">
          <p:pic>
            <p:nvPicPr>
              <p:cNvPr id="21507" name="Ink 1046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446378" y="2749676"/>
                <a:ext cx="2474582" cy="5531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21508" name="Ink 1047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4160838" y="2295525"/>
              <a:ext cx="1911350" cy="527050"/>
            </p14:xfrm>
          </p:contentPart>
        </mc:Choice>
        <mc:Fallback xmlns="">
          <p:pic>
            <p:nvPicPr>
              <p:cNvPr id="21508" name="Ink 1047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4151477" y="2286165"/>
                <a:ext cx="1930071" cy="54577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Text Box 2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4675188" y="5030788"/>
            <a:ext cx="3124200" cy="347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 eaLnBrk="1" hangingPunct="1">
              <a:lnSpc>
                <a:spcPct val="60000"/>
              </a:lnSpc>
              <a:spcBef>
                <a:spcPct val="50000"/>
              </a:spcBef>
            </a:pPr>
            <a:r>
              <a:rPr lang="en-US" sz="2800">
                <a:solidFill>
                  <a:srgbClr val="E88039"/>
                </a:solidFill>
                <a:latin typeface="Arial" pitchFamily="34" charset="0"/>
              </a:rPr>
              <a:t>camera ~ scanner</a:t>
            </a:r>
          </a:p>
        </p:txBody>
      </p:sp>
      <p:sp>
        <p:nvSpPr>
          <p:cNvPr id="103427" name="Text Box 3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2971800" y="3657600"/>
            <a:ext cx="184150" cy="1004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endParaRPr lang="en-US">
              <a:solidFill>
                <a:srgbClr val="FF0000"/>
              </a:solidFill>
              <a:latin typeface="Tahoma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en-US">
              <a:solidFill>
                <a:srgbClr val="FF0000"/>
              </a:solidFill>
              <a:latin typeface="Tahoma" pitchFamily="34" charset="0"/>
            </a:endParaRPr>
          </a:p>
        </p:txBody>
      </p:sp>
      <p:sp>
        <p:nvSpPr>
          <p:cNvPr id="103428" name="Rectangle 4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381000" y="312738"/>
            <a:ext cx="3079750" cy="671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 sz="3800">
                <a:solidFill>
                  <a:srgbClr val="000000"/>
                </a:solidFill>
                <a:latin typeface="Times New Roman" pitchFamily="18" charset="0"/>
              </a:rPr>
              <a:t>HMC clinic …</a:t>
            </a:r>
          </a:p>
        </p:txBody>
      </p:sp>
      <p:pic>
        <p:nvPicPr>
          <p:cNvPr id="103429" name="Picture 5" descr="DSC00485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1050925"/>
            <a:ext cx="4745038" cy="355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30" name="Picture 6" descr="seg all lines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225" y="1347788"/>
            <a:ext cx="3578225" cy="4770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31" name="Picture 7" descr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5791200"/>
            <a:ext cx="3124200" cy="693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450" name="Group 2"/>
          <p:cNvGrpSpPr>
            <a:grpSpLocks/>
          </p:cNvGrpSpPr>
          <p:nvPr>
            <p:custDataLst>
              <p:tags r:id="rId1"/>
            </p:custDataLst>
          </p:nvPr>
        </p:nvGrpSpPr>
        <p:grpSpPr bwMode="auto">
          <a:xfrm>
            <a:off x="423863" y="914400"/>
            <a:ext cx="4843462" cy="176213"/>
            <a:chOff x="295" y="1311"/>
            <a:chExt cx="5177" cy="114"/>
          </a:xfrm>
        </p:grpSpPr>
        <p:sp>
          <p:nvSpPr>
            <p:cNvPr id="104476" name="Rectangle 3"/>
            <p:cNvSpPr>
              <a:spLocks noChangeArrowheads="1"/>
            </p:cNvSpPr>
            <p:nvPr>
              <p:custDataLst>
                <p:tags r:id="rId21"/>
              </p:custDataLst>
            </p:nvPr>
          </p:nvSpPr>
          <p:spPr bwMode="auto">
            <a:xfrm>
              <a:off x="295" y="1311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4477" name="Rectangle 4"/>
            <p:cNvSpPr>
              <a:spLocks noChangeArrowheads="1"/>
            </p:cNvSpPr>
            <p:nvPr>
              <p:custDataLst>
                <p:tags r:id="rId22"/>
              </p:custDataLst>
            </p:nvPr>
          </p:nvSpPr>
          <p:spPr bwMode="auto">
            <a:xfrm>
              <a:off x="295" y="1377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04451" name="Text Box 5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609600" y="4191000"/>
            <a:ext cx="6332538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 algn="l"/>
            <a:r>
              <a:rPr lang="en-US" sz="3200" b="1">
                <a:latin typeface="Courier New" pitchFamily="49" charset="0"/>
              </a:rPr>
              <a:t>&gt;&gt;&gt; </a:t>
            </a:r>
            <a:r>
              <a:rPr lang="en-US" sz="3200" b="1">
                <a:solidFill>
                  <a:srgbClr val="1E16E4"/>
                </a:solidFill>
                <a:latin typeface="Courier New" pitchFamily="49" charset="0"/>
              </a:rPr>
              <a:t>.1</a:t>
            </a:r>
          </a:p>
        </p:txBody>
      </p:sp>
      <p:sp>
        <p:nvSpPr>
          <p:cNvPr id="104452" name="Text Box 6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381000" y="1728788"/>
            <a:ext cx="56086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/>
              <a:t>Beyond binary … to </a:t>
            </a:r>
            <a:r>
              <a:rPr lang="en-US" b="1" i="1"/>
              <a:t>bits themselves</a:t>
            </a:r>
            <a:endParaRPr lang="en-US"/>
          </a:p>
        </p:txBody>
      </p:sp>
      <p:sp>
        <p:nvSpPr>
          <p:cNvPr id="104453" name="Text Box 7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5632450" y="3316288"/>
            <a:ext cx="3148013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1800" b="1">
                <a:solidFill>
                  <a:srgbClr val="B410CE"/>
                </a:solidFill>
              </a:rPr>
              <a:t>Hw #4:</a:t>
            </a:r>
            <a:r>
              <a:rPr lang="en-US" sz="1800"/>
              <a:t> due 10/7 @ 11:59 pm</a:t>
            </a:r>
          </a:p>
        </p:txBody>
      </p:sp>
      <p:sp>
        <p:nvSpPr>
          <p:cNvPr id="104454" name="Text Box 8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609600" y="5364163"/>
            <a:ext cx="6332538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 algn="l"/>
            <a:r>
              <a:rPr lang="en-US" sz="3200" b="1">
                <a:latin typeface="Courier New" pitchFamily="49" charset="0"/>
              </a:rPr>
              <a:t>&gt;&gt;&gt; </a:t>
            </a:r>
            <a:r>
              <a:rPr lang="en-US" sz="3200" b="1">
                <a:solidFill>
                  <a:srgbClr val="1E16E4"/>
                </a:solidFill>
                <a:latin typeface="Courier New" pitchFamily="49" charset="0"/>
              </a:rPr>
              <a:t>.01*10 == .01/.1</a:t>
            </a:r>
          </a:p>
        </p:txBody>
      </p:sp>
      <p:sp>
        <p:nvSpPr>
          <p:cNvPr id="104455" name="Text Box 9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838200" y="136525"/>
            <a:ext cx="3970338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200">
                <a:latin typeface="Times New Roman" pitchFamily="18" charset="0"/>
              </a:rPr>
              <a:t>CS 101 Today</a:t>
            </a:r>
          </a:p>
        </p:txBody>
      </p:sp>
      <p:pic>
        <p:nvPicPr>
          <p:cNvPr id="104456" name="Picture 10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63" y="2486025"/>
            <a:ext cx="1325562" cy="919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457" name="Picture 11"/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2938" y="2454275"/>
            <a:ext cx="1362075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458" name="Picture 12"/>
          <p:cNvPicPr>
            <a:picLocks noChangeAspect="1" noChangeArrowheads="1"/>
          </p:cNvPicPr>
          <p:nvPr>
            <p:custDataLst>
              <p:tags r:id="rId9"/>
            </p:custDataLst>
          </p:nvPr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4875" y="2501900"/>
            <a:ext cx="1425575" cy="94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459" name="Text Box 13"/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381000" y="3473450"/>
            <a:ext cx="15652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>
                <a:latin typeface="Comic Sans MS" pitchFamily="66" charset="0"/>
              </a:rPr>
              <a:t>King of ANDs</a:t>
            </a:r>
          </a:p>
        </p:txBody>
      </p:sp>
      <p:sp>
        <p:nvSpPr>
          <p:cNvPr id="104460" name="Text Box 14"/>
          <p:cNvSpPr txBox="1"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1835150" y="3473450"/>
            <a:ext cx="15652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>
                <a:solidFill>
                  <a:srgbClr val="FF0119"/>
                </a:solidFill>
                <a:latin typeface="Comic Sans MS" pitchFamily="66" charset="0"/>
              </a:rPr>
              <a:t>Queen of ORs</a:t>
            </a:r>
          </a:p>
        </p:txBody>
      </p:sp>
      <p:sp>
        <p:nvSpPr>
          <p:cNvPr id="104461" name="Text Box 15"/>
          <p:cNvSpPr txBox="1"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3343275" y="3473450"/>
            <a:ext cx="15652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>
                <a:solidFill>
                  <a:srgbClr val="FF0119"/>
                </a:solidFill>
                <a:latin typeface="Comic Sans MS" pitchFamily="66" charset="0"/>
              </a:rPr>
              <a:t>Jack of NOTs</a:t>
            </a:r>
          </a:p>
        </p:txBody>
      </p:sp>
      <p:sp>
        <p:nvSpPr>
          <p:cNvPr id="104462" name="Text Box 16"/>
          <p:cNvSpPr txBox="1"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381000" y="1271588"/>
            <a:ext cx="4572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/>
              <a:t>Too many bits?   Compress!</a:t>
            </a:r>
          </a:p>
        </p:txBody>
      </p:sp>
      <p:sp>
        <p:nvSpPr>
          <p:cNvPr id="104463" name="Rectangle 17"/>
          <p:cNvSpPr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593725" y="4700588"/>
            <a:ext cx="31115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b="1">
                <a:solidFill>
                  <a:srgbClr val="0407DC"/>
                </a:solidFill>
                <a:latin typeface="Courier New" pitchFamily="49" charset="0"/>
              </a:rPr>
              <a:t>0.10000000000001</a:t>
            </a:r>
          </a:p>
        </p:txBody>
      </p:sp>
      <p:sp>
        <p:nvSpPr>
          <p:cNvPr id="104464" name="Text Box 18"/>
          <p:cNvSpPr txBox="1"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6248400" y="5791200"/>
            <a:ext cx="2057400" cy="660400"/>
          </a:xfrm>
          <a:prstGeom prst="rect">
            <a:avLst/>
          </a:prstGeom>
          <a:noFill/>
          <a:ln w="19050">
            <a:solidFill>
              <a:srgbClr val="1E16E4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>
                <a:solidFill>
                  <a:srgbClr val="1E16E4"/>
                </a:solidFill>
                <a:latin typeface="Comic Sans MS" pitchFamily="66" charset="0"/>
              </a:rPr>
              <a:t>What is python thinking?!?</a:t>
            </a:r>
          </a:p>
        </p:txBody>
      </p:sp>
      <p:sp>
        <p:nvSpPr>
          <p:cNvPr id="104465" name="Text Box 19"/>
          <p:cNvSpPr txBox="1"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5867400" y="304800"/>
            <a:ext cx="1752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>
                <a:latin typeface="Comic Sans MS" pitchFamily="66" charset="0"/>
              </a:rPr>
              <a:t>diner </a:t>
            </a:r>
            <a:r>
              <a:rPr lang="en-US">
                <a:solidFill>
                  <a:srgbClr val="067B0E"/>
                </a:solidFill>
                <a:latin typeface="Comic Sans MS" pitchFamily="66" charset="0"/>
              </a:rPr>
              <a:t>2</a:t>
            </a:r>
            <a:endParaRPr lang="en-US">
              <a:latin typeface="Comic Sans MS" pitchFamily="66" charset="0"/>
            </a:endParaRPr>
          </a:p>
        </p:txBody>
      </p:sp>
      <p:sp>
        <p:nvSpPr>
          <p:cNvPr id="104466" name="Text Box 20"/>
          <p:cNvSpPr txBox="1">
            <a:spLocks noChangeArrowheads="1"/>
          </p:cNvSpPr>
          <p:nvPr>
            <p:custDataLst>
              <p:tags r:id="rId17"/>
            </p:custDataLst>
          </p:nvPr>
        </p:nvSpPr>
        <p:spPr bwMode="auto">
          <a:xfrm>
            <a:off x="7315200" y="304800"/>
            <a:ext cx="1371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>
                <a:latin typeface="Comic Sans MS" pitchFamily="66" charset="0"/>
              </a:rPr>
              <a:t>diner </a:t>
            </a:r>
            <a:r>
              <a:rPr lang="en-US">
                <a:solidFill>
                  <a:srgbClr val="067B0E"/>
                </a:solidFill>
                <a:latin typeface="Comic Sans MS" pitchFamily="66" charset="0"/>
              </a:rPr>
              <a:t>1</a:t>
            </a:r>
          </a:p>
        </p:txBody>
      </p:sp>
      <p:sp>
        <p:nvSpPr>
          <p:cNvPr id="104467" name="Text Box 21"/>
          <p:cNvSpPr txBox="1">
            <a:spLocks noChangeArrowheads="1"/>
          </p:cNvSpPr>
          <p:nvPr>
            <p:custDataLst>
              <p:tags r:id="rId18"/>
            </p:custDataLst>
          </p:nvPr>
        </p:nvSpPr>
        <p:spPr bwMode="auto">
          <a:xfrm>
            <a:off x="5638800" y="3595688"/>
            <a:ext cx="3259138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1800" b="1">
                <a:solidFill>
                  <a:srgbClr val="B410CE"/>
                </a:solidFill>
              </a:rPr>
              <a:t>Hw #5:</a:t>
            </a:r>
            <a:r>
              <a:rPr lang="en-US" sz="1800"/>
              <a:t> due 10/14 @ 11:59 pm</a:t>
            </a:r>
          </a:p>
        </p:txBody>
      </p:sp>
      <p:sp>
        <p:nvSpPr>
          <p:cNvPr id="104468" name="Text Box 22"/>
          <p:cNvSpPr txBox="1">
            <a:spLocks noChangeArrowheads="1"/>
          </p:cNvSpPr>
          <p:nvPr>
            <p:custDataLst>
              <p:tags r:id="rId19"/>
            </p:custDataLst>
          </p:nvPr>
        </p:nvSpPr>
        <p:spPr bwMode="auto">
          <a:xfrm>
            <a:off x="5638800" y="4052888"/>
            <a:ext cx="3148013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1800" b="1">
                <a:solidFill>
                  <a:srgbClr val="EB102C"/>
                </a:solidFill>
              </a:rPr>
              <a:t>Exam 1:</a:t>
            </a:r>
            <a:endParaRPr lang="en-US" sz="1800"/>
          </a:p>
        </p:txBody>
      </p:sp>
      <p:sp>
        <p:nvSpPr>
          <p:cNvPr id="104469" name="Rectangle 23"/>
          <p:cNvSpPr>
            <a:spLocks noChangeArrowheads="1"/>
          </p:cNvSpPr>
          <p:nvPr/>
        </p:nvSpPr>
        <p:spPr bwMode="auto">
          <a:xfrm>
            <a:off x="6611938" y="3987800"/>
            <a:ext cx="169068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400"/>
              <a:t>Mon., 10/15 in-class </a:t>
            </a:r>
          </a:p>
        </p:txBody>
      </p:sp>
      <p:sp>
        <p:nvSpPr>
          <p:cNvPr id="104470" name="Rectangle 24"/>
          <p:cNvSpPr>
            <a:spLocks noChangeArrowheads="1"/>
          </p:cNvSpPr>
          <p:nvPr/>
        </p:nvSpPr>
        <p:spPr bwMode="auto">
          <a:xfrm>
            <a:off x="6605588" y="4195763"/>
            <a:ext cx="163036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400"/>
              <a:t>Tue., 10/16 in-class </a:t>
            </a:r>
          </a:p>
        </p:txBody>
      </p:sp>
      <p:sp>
        <p:nvSpPr>
          <p:cNvPr id="104471" name="Rectangle 25"/>
          <p:cNvSpPr>
            <a:spLocks noChangeArrowheads="1"/>
          </p:cNvSpPr>
          <p:nvPr/>
        </p:nvSpPr>
        <p:spPr bwMode="auto">
          <a:xfrm>
            <a:off x="5980113" y="4495800"/>
            <a:ext cx="25876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400"/>
              <a:t>"Quiz"-type problems (+ reading)</a:t>
            </a:r>
          </a:p>
        </p:txBody>
      </p:sp>
      <p:sp>
        <p:nvSpPr>
          <p:cNvPr id="104472" name="Rectangle 26"/>
          <p:cNvSpPr>
            <a:spLocks noChangeArrowheads="1"/>
          </p:cNvSpPr>
          <p:nvPr/>
        </p:nvSpPr>
        <p:spPr bwMode="auto">
          <a:xfrm>
            <a:off x="5975350" y="4724400"/>
            <a:ext cx="27876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400"/>
              <a:t>may bring 1 page of notes</a:t>
            </a:r>
          </a:p>
        </p:txBody>
      </p:sp>
      <p:sp>
        <p:nvSpPr>
          <p:cNvPr id="104473" name="Rectangle 27"/>
          <p:cNvSpPr>
            <a:spLocks noChangeArrowheads="1"/>
          </p:cNvSpPr>
          <p:nvPr>
            <p:custDataLst>
              <p:tags r:id="rId20"/>
            </p:custDataLst>
          </p:nvPr>
        </p:nvSpPr>
        <p:spPr bwMode="auto">
          <a:xfrm>
            <a:off x="585788" y="5851525"/>
            <a:ext cx="10985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b="1">
                <a:solidFill>
                  <a:srgbClr val="0407DC"/>
                </a:solidFill>
                <a:latin typeface="Courier New" pitchFamily="49" charset="0"/>
              </a:rPr>
              <a:t>False</a:t>
            </a:r>
          </a:p>
        </p:txBody>
      </p:sp>
      <p:sp>
        <p:nvSpPr>
          <p:cNvPr id="104474" name="Rectangle 28"/>
          <p:cNvSpPr>
            <a:spLocks noChangeArrowheads="1"/>
          </p:cNvSpPr>
          <p:nvPr/>
        </p:nvSpPr>
        <p:spPr bwMode="auto">
          <a:xfrm>
            <a:off x="6040438" y="103188"/>
            <a:ext cx="830262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900"/>
              <a:t>Jessica's word</a:t>
            </a:r>
          </a:p>
        </p:txBody>
      </p:sp>
      <p:sp>
        <p:nvSpPr>
          <p:cNvPr id="104475" name="Rectangle 29"/>
          <p:cNvSpPr>
            <a:spLocks noChangeArrowheads="1"/>
          </p:cNvSpPr>
          <p:nvPr/>
        </p:nvSpPr>
        <p:spPr bwMode="auto">
          <a:xfrm>
            <a:off x="3352800" y="1905000"/>
            <a:ext cx="5486400" cy="841375"/>
          </a:xfrm>
          <a:prstGeom prst="rect">
            <a:avLst/>
          </a:prstGeom>
          <a:noFill/>
          <a:ln w="19050">
            <a:solidFill>
              <a:srgbClr val="160CE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r>
              <a:rPr lang="en-US">
                <a:solidFill>
                  <a:srgbClr val="160CE3"/>
                </a:solidFill>
                <a:latin typeface="Comic Sans MS" pitchFamily="66" charset="0"/>
              </a:rPr>
              <a:t>In 2009 Chris did the floating pt. stuff in the previous lecture</a:t>
            </a:r>
            <a:endParaRPr lang="en-US">
              <a:solidFill>
                <a:srgbClr val="160CE3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5474" name="Group 2"/>
          <p:cNvGrpSpPr>
            <a:grpSpLocks/>
          </p:cNvGrpSpPr>
          <p:nvPr>
            <p:custDataLst>
              <p:tags r:id="rId1"/>
            </p:custDataLst>
          </p:nvPr>
        </p:nvGrpSpPr>
        <p:grpSpPr bwMode="auto">
          <a:xfrm>
            <a:off x="423863" y="914400"/>
            <a:ext cx="4843462" cy="176213"/>
            <a:chOff x="295" y="1311"/>
            <a:chExt cx="5177" cy="114"/>
          </a:xfrm>
        </p:grpSpPr>
        <p:sp>
          <p:nvSpPr>
            <p:cNvPr id="105501" name="Rectangle 3"/>
            <p:cNvSpPr>
              <a:spLocks noChangeArrowheads="1"/>
            </p:cNvSpPr>
            <p:nvPr>
              <p:custDataLst>
                <p:tags r:id="rId21"/>
              </p:custDataLst>
            </p:nvPr>
          </p:nvSpPr>
          <p:spPr bwMode="auto">
            <a:xfrm>
              <a:off x="295" y="1311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5502" name="Rectangle 4"/>
            <p:cNvSpPr>
              <a:spLocks noChangeArrowheads="1"/>
            </p:cNvSpPr>
            <p:nvPr>
              <p:custDataLst>
                <p:tags r:id="rId22"/>
              </p:custDataLst>
            </p:nvPr>
          </p:nvSpPr>
          <p:spPr bwMode="auto">
            <a:xfrm>
              <a:off x="295" y="1377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05475" name="Text Box 5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609600" y="4191000"/>
            <a:ext cx="6332538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 algn="l"/>
            <a:r>
              <a:rPr lang="en-US" sz="3200" b="1">
                <a:latin typeface="Courier New" pitchFamily="49" charset="0"/>
              </a:rPr>
              <a:t>&gt;&gt;&gt; </a:t>
            </a:r>
            <a:r>
              <a:rPr lang="en-US" sz="3200" b="1">
                <a:solidFill>
                  <a:srgbClr val="1E16E4"/>
                </a:solidFill>
                <a:latin typeface="Courier New" pitchFamily="49" charset="0"/>
              </a:rPr>
              <a:t>.1</a:t>
            </a:r>
          </a:p>
        </p:txBody>
      </p:sp>
      <p:sp>
        <p:nvSpPr>
          <p:cNvPr id="105476" name="Text Box 6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381000" y="1728788"/>
            <a:ext cx="56086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/>
              <a:t>Beyond binary … to </a:t>
            </a:r>
            <a:r>
              <a:rPr lang="en-US" b="1" i="1"/>
              <a:t>bits themselves</a:t>
            </a:r>
            <a:endParaRPr lang="en-US"/>
          </a:p>
        </p:txBody>
      </p:sp>
      <p:sp>
        <p:nvSpPr>
          <p:cNvPr id="105477" name="Text Box 7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5632450" y="3316288"/>
            <a:ext cx="3148013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1800" b="1">
                <a:solidFill>
                  <a:srgbClr val="B410CE"/>
                </a:solidFill>
              </a:rPr>
              <a:t>Hw #4:</a:t>
            </a:r>
            <a:r>
              <a:rPr lang="en-US" sz="1800"/>
              <a:t> due 10/7 @ 11:59 pm</a:t>
            </a:r>
          </a:p>
        </p:txBody>
      </p:sp>
      <p:sp>
        <p:nvSpPr>
          <p:cNvPr id="105478" name="Text Box 8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609600" y="5364163"/>
            <a:ext cx="6332538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 algn="l"/>
            <a:r>
              <a:rPr lang="en-US" sz="3200" b="1">
                <a:latin typeface="Courier New" pitchFamily="49" charset="0"/>
              </a:rPr>
              <a:t>&gt;&gt;&gt; </a:t>
            </a:r>
            <a:r>
              <a:rPr lang="en-US" sz="3200" b="1">
                <a:solidFill>
                  <a:srgbClr val="1E16E4"/>
                </a:solidFill>
                <a:latin typeface="Courier New" pitchFamily="49" charset="0"/>
              </a:rPr>
              <a:t>.01*10 == .01/.1</a:t>
            </a:r>
          </a:p>
        </p:txBody>
      </p:sp>
      <p:sp>
        <p:nvSpPr>
          <p:cNvPr id="105479" name="Text Box 9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838200" y="136525"/>
            <a:ext cx="3970338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200">
                <a:latin typeface="Times New Roman" pitchFamily="18" charset="0"/>
              </a:rPr>
              <a:t>CS 101 Today</a:t>
            </a:r>
          </a:p>
        </p:txBody>
      </p:sp>
      <p:pic>
        <p:nvPicPr>
          <p:cNvPr id="105480" name="Picture 10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63" y="2486025"/>
            <a:ext cx="1325562" cy="919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5481" name="Picture 11"/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2938" y="2454275"/>
            <a:ext cx="1362075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5482" name="Picture 12"/>
          <p:cNvPicPr>
            <a:picLocks noChangeAspect="1" noChangeArrowheads="1"/>
          </p:cNvPicPr>
          <p:nvPr>
            <p:custDataLst>
              <p:tags r:id="rId9"/>
            </p:custDataLst>
          </p:nvPr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4875" y="2501900"/>
            <a:ext cx="1425575" cy="94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5483" name="Text Box 13"/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381000" y="3473450"/>
            <a:ext cx="15652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>
                <a:latin typeface="Comic Sans MS" pitchFamily="66" charset="0"/>
              </a:rPr>
              <a:t>King of ANDs</a:t>
            </a:r>
          </a:p>
        </p:txBody>
      </p:sp>
      <p:sp>
        <p:nvSpPr>
          <p:cNvPr id="105484" name="Text Box 14"/>
          <p:cNvSpPr txBox="1"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1835150" y="3473450"/>
            <a:ext cx="15652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>
                <a:solidFill>
                  <a:srgbClr val="FF0119"/>
                </a:solidFill>
                <a:latin typeface="Comic Sans MS" pitchFamily="66" charset="0"/>
              </a:rPr>
              <a:t>Queen of ORs</a:t>
            </a:r>
          </a:p>
        </p:txBody>
      </p:sp>
      <p:sp>
        <p:nvSpPr>
          <p:cNvPr id="105485" name="Text Box 15"/>
          <p:cNvSpPr txBox="1"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3343275" y="3473450"/>
            <a:ext cx="15652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>
                <a:solidFill>
                  <a:srgbClr val="FF0119"/>
                </a:solidFill>
                <a:latin typeface="Comic Sans MS" pitchFamily="66" charset="0"/>
              </a:rPr>
              <a:t>Jack of NOTs</a:t>
            </a:r>
          </a:p>
        </p:txBody>
      </p:sp>
      <p:sp>
        <p:nvSpPr>
          <p:cNvPr id="105486" name="Text Box 16"/>
          <p:cNvSpPr txBox="1"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381000" y="1271588"/>
            <a:ext cx="4572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/>
              <a:t>Binary - is it ever used by people?</a:t>
            </a:r>
          </a:p>
        </p:txBody>
      </p:sp>
      <p:sp>
        <p:nvSpPr>
          <p:cNvPr id="105487" name="Rectangle 17"/>
          <p:cNvSpPr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593725" y="4700588"/>
            <a:ext cx="31115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b="1">
                <a:solidFill>
                  <a:srgbClr val="0407DC"/>
                </a:solidFill>
                <a:latin typeface="Courier New" pitchFamily="49" charset="0"/>
              </a:rPr>
              <a:t>0.10000000000001</a:t>
            </a:r>
          </a:p>
        </p:txBody>
      </p:sp>
      <p:sp>
        <p:nvSpPr>
          <p:cNvPr id="105488" name="Text Box 18"/>
          <p:cNvSpPr txBox="1"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6248400" y="5791200"/>
            <a:ext cx="2057400" cy="660400"/>
          </a:xfrm>
          <a:prstGeom prst="rect">
            <a:avLst/>
          </a:prstGeom>
          <a:noFill/>
          <a:ln w="19050">
            <a:solidFill>
              <a:srgbClr val="1E16E4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>
                <a:solidFill>
                  <a:srgbClr val="1E16E4"/>
                </a:solidFill>
                <a:latin typeface="Comic Sans MS" pitchFamily="66" charset="0"/>
              </a:rPr>
              <a:t>What is python thinking?!?</a:t>
            </a:r>
          </a:p>
        </p:txBody>
      </p:sp>
      <p:sp>
        <p:nvSpPr>
          <p:cNvPr id="105489" name="Text Box 19"/>
          <p:cNvSpPr txBox="1"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5867400" y="304800"/>
            <a:ext cx="1752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>
                <a:latin typeface="Comic Sans MS" pitchFamily="66" charset="0"/>
              </a:rPr>
              <a:t>diner </a:t>
            </a:r>
            <a:r>
              <a:rPr lang="en-US">
                <a:solidFill>
                  <a:srgbClr val="067B0E"/>
                </a:solidFill>
                <a:latin typeface="Comic Sans MS" pitchFamily="66" charset="0"/>
              </a:rPr>
              <a:t>1</a:t>
            </a:r>
            <a:endParaRPr lang="en-US">
              <a:latin typeface="Comic Sans MS" pitchFamily="66" charset="0"/>
            </a:endParaRPr>
          </a:p>
        </p:txBody>
      </p:sp>
      <p:sp>
        <p:nvSpPr>
          <p:cNvPr id="105490" name="Text Box 20"/>
          <p:cNvSpPr txBox="1">
            <a:spLocks noChangeArrowheads="1"/>
          </p:cNvSpPr>
          <p:nvPr>
            <p:custDataLst>
              <p:tags r:id="rId17"/>
            </p:custDataLst>
          </p:nvPr>
        </p:nvSpPr>
        <p:spPr bwMode="auto">
          <a:xfrm>
            <a:off x="7315200" y="304800"/>
            <a:ext cx="1371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>
                <a:latin typeface="Comic Sans MS" pitchFamily="66" charset="0"/>
              </a:rPr>
              <a:t>diner </a:t>
            </a:r>
            <a:r>
              <a:rPr lang="en-US">
                <a:solidFill>
                  <a:srgbClr val="067B0E"/>
                </a:solidFill>
                <a:latin typeface="Comic Sans MS" pitchFamily="66" charset="0"/>
              </a:rPr>
              <a:t>1</a:t>
            </a:r>
          </a:p>
        </p:txBody>
      </p:sp>
      <p:sp>
        <p:nvSpPr>
          <p:cNvPr id="105491" name="Text Box 21"/>
          <p:cNvSpPr txBox="1">
            <a:spLocks noChangeArrowheads="1"/>
          </p:cNvSpPr>
          <p:nvPr>
            <p:custDataLst>
              <p:tags r:id="rId18"/>
            </p:custDataLst>
          </p:nvPr>
        </p:nvSpPr>
        <p:spPr bwMode="auto">
          <a:xfrm>
            <a:off x="5638800" y="3595688"/>
            <a:ext cx="3259138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1800" b="1">
                <a:solidFill>
                  <a:srgbClr val="B410CE"/>
                </a:solidFill>
              </a:rPr>
              <a:t>Hw #5:</a:t>
            </a:r>
            <a:r>
              <a:rPr lang="en-US" sz="1800"/>
              <a:t> due 10/14 @ 11:59 pm</a:t>
            </a:r>
          </a:p>
        </p:txBody>
      </p:sp>
      <p:sp>
        <p:nvSpPr>
          <p:cNvPr id="105492" name="Text Box 22"/>
          <p:cNvSpPr txBox="1">
            <a:spLocks noChangeArrowheads="1"/>
          </p:cNvSpPr>
          <p:nvPr>
            <p:custDataLst>
              <p:tags r:id="rId19"/>
            </p:custDataLst>
          </p:nvPr>
        </p:nvSpPr>
        <p:spPr bwMode="auto">
          <a:xfrm>
            <a:off x="5638800" y="4052888"/>
            <a:ext cx="3148013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1800" b="1">
                <a:solidFill>
                  <a:srgbClr val="EB102C"/>
                </a:solidFill>
              </a:rPr>
              <a:t>Exam 1:</a:t>
            </a:r>
            <a:endParaRPr lang="en-US" sz="1800"/>
          </a:p>
        </p:txBody>
      </p:sp>
      <p:sp>
        <p:nvSpPr>
          <p:cNvPr id="105493" name="Rectangle 23"/>
          <p:cNvSpPr>
            <a:spLocks noChangeArrowheads="1"/>
          </p:cNvSpPr>
          <p:nvPr/>
        </p:nvSpPr>
        <p:spPr bwMode="auto">
          <a:xfrm>
            <a:off x="6611938" y="3987800"/>
            <a:ext cx="169068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400"/>
              <a:t>Mon., 10/15 in-class </a:t>
            </a:r>
          </a:p>
        </p:txBody>
      </p:sp>
      <p:sp>
        <p:nvSpPr>
          <p:cNvPr id="105494" name="Rectangle 24"/>
          <p:cNvSpPr>
            <a:spLocks noChangeArrowheads="1"/>
          </p:cNvSpPr>
          <p:nvPr/>
        </p:nvSpPr>
        <p:spPr bwMode="auto">
          <a:xfrm>
            <a:off x="6605588" y="4195763"/>
            <a:ext cx="163036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400"/>
              <a:t>Tue., 10/16 in-class </a:t>
            </a:r>
          </a:p>
        </p:txBody>
      </p:sp>
      <p:sp>
        <p:nvSpPr>
          <p:cNvPr id="105495" name="Rectangle 25"/>
          <p:cNvSpPr>
            <a:spLocks noChangeArrowheads="1"/>
          </p:cNvSpPr>
          <p:nvPr/>
        </p:nvSpPr>
        <p:spPr bwMode="auto">
          <a:xfrm>
            <a:off x="5980113" y="4495800"/>
            <a:ext cx="25876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400"/>
              <a:t>"Quiz"-type problems (+ reading)</a:t>
            </a:r>
          </a:p>
        </p:txBody>
      </p:sp>
      <p:sp>
        <p:nvSpPr>
          <p:cNvPr id="105496" name="Rectangle 26"/>
          <p:cNvSpPr>
            <a:spLocks noChangeArrowheads="1"/>
          </p:cNvSpPr>
          <p:nvPr/>
        </p:nvSpPr>
        <p:spPr bwMode="auto">
          <a:xfrm>
            <a:off x="5975350" y="4724400"/>
            <a:ext cx="27876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400"/>
              <a:t>may bring 1 page of notes</a:t>
            </a:r>
          </a:p>
        </p:txBody>
      </p:sp>
      <p:sp>
        <p:nvSpPr>
          <p:cNvPr id="105497" name="Rectangle 27"/>
          <p:cNvSpPr>
            <a:spLocks noChangeArrowheads="1"/>
          </p:cNvSpPr>
          <p:nvPr>
            <p:custDataLst>
              <p:tags r:id="rId20"/>
            </p:custDataLst>
          </p:nvPr>
        </p:nvSpPr>
        <p:spPr bwMode="auto">
          <a:xfrm>
            <a:off x="585788" y="5851525"/>
            <a:ext cx="10985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b="1">
                <a:solidFill>
                  <a:srgbClr val="0407DC"/>
                </a:solidFill>
                <a:latin typeface="Courier New" pitchFamily="49" charset="0"/>
              </a:rPr>
              <a:t>False</a:t>
            </a:r>
          </a:p>
        </p:txBody>
      </p:sp>
      <p:sp>
        <p:nvSpPr>
          <p:cNvPr id="105498" name="Rectangle 28"/>
          <p:cNvSpPr>
            <a:spLocks noChangeArrowheads="1"/>
          </p:cNvSpPr>
          <p:nvPr/>
        </p:nvSpPr>
        <p:spPr bwMode="auto">
          <a:xfrm>
            <a:off x="6091238" y="103188"/>
            <a:ext cx="728662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900"/>
              <a:t>Matt's word</a:t>
            </a:r>
          </a:p>
        </p:txBody>
      </p:sp>
      <p:sp>
        <p:nvSpPr>
          <p:cNvPr id="105499" name="Ink 29"/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5784850" y="742950"/>
            <a:ext cx="1109663" cy="682625"/>
          </a:xfrm>
          <a:custGeom>
            <a:avLst/>
            <a:gdLst>
              <a:gd name="T0" fmla="*/ 2147483647 w 3082"/>
              <a:gd name="T1" fmla="*/ 2147483647 h 1900"/>
              <a:gd name="T2" fmla="*/ 2147483647 w 3082"/>
              <a:gd name="T3" fmla="*/ 2147483647 h 1900"/>
              <a:gd name="T4" fmla="*/ 2147483647 w 3082"/>
              <a:gd name="T5" fmla="*/ 2147483647 h 1900"/>
              <a:gd name="T6" fmla="*/ 2147483647 w 3082"/>
              <a:gd name="T7" fmla="*/ 2147483647 h 1900"/>
              <a:gd name="T8" fmla="*/ 2147483647 w 3082"/>
              <a:gd name="T9" fmla="*/ 2147483647 h 1900"/>
              <a:gd name="T10" fmla="*/ 2147483647 w 3082"/>
              <a:gd name="T11" fmla="*/ 2147483647 h 1900"/>
              <a:gd name="T12" fmla="*/ 2147483647 w 3082"/>
              <a:gd name="T13" fmla="*/ 2147483647 h 1900"/>
              <a:gd name="T14" fmla="*/ 2147483647 w 3082"/>
              <a:gd name="T15" fmla="*/ 2147483647 h 1900"/>
              <a:gd name="T16" fmla="*/ 2147483647 w 3082"/>
              <a:gd name="T17" fmla="*/ 2147483647 h 1900"/>
              <a:gd name="T18" fmla="*/ 2147483647 w 3082"/>
              <a:gd name="T19" fmla="*/ 2147483647 h 1900"/>
              <a:gd name="T20" fmla="*/ 2147483647 w 3082"/>
              <a:gd name="T21" fmla="*/ 2147483647 h 1900"/>
              <a:gd name="T22" fmla="*/ 2147483647 w 3082"/>
              <a:gd name="T23" fmla="*/ 2147483647 h 1900"/>
              <a:gd name="T24" fmla="*/ 2147483647 w 3082"/>
              <a:gd name="T25" fmla="*/ 2147483647 h 1900"/>
              <a:gd name="T26" fmla="*/ 2147483647 w 3082"/>
              <a:gd name="T27" fmla="*/ 2147483647 h 1900"/>
              <a:gd name="T28" fmla="*/ 2147483647 w 3082"/>
              <a:gd name="T29" fmla="*/ 2147483647 h 1900"/>
              <a:gd name="T30" fmla="*/ 2147483647 w 3082"/>
              <a:gd name="T31" fmla="*/ 2147483647 h 1900"/>
              <a:gd name="T32" fmla="*/ 2147483647 w 3082"/>
              <a:gd name="T33" fmla="*/ 2147483647 h 1900"/>
              <a:gd name="T34" fmla="*/ 2147483647 w 3082"/>
              <a:gd name="T35" fmla="*/ 2147483647 h 1900"/>
              <a:gd name="T36" fmla="*/ 2147483647 w 3082"/>
              <a:gd name="T37" fmla="*/ 2147483647 h 1900"/>
              <a:gd name="T38" fmla="*/ 2147483647 w 3082"/>
              <a:gd name="T39" fmla="*/ 2147483647 h 1900"/>
              <a:gd name="T40" fmla="*/ 2147483647 w 3082"/>
              <a:gd name="T41" fmla="*/ 2147483647 h 1900"/>
              <a:gd name="T42" fmla="*/ 2147483647 w 3082"/>
              <a:gd name="T43" fmla="*/ 2147483647 h 1900"/>
              <a:gd name="T44" fmla="*/ 2147483647 w 3082"/>
              <a:gd name="T45" fmla="*/ 2147483647 h 1900"/>
              <a:gd name="T46" fmla="*/ 2147483647 w 3082"/>
              <a:gd name="T47" fmla="*/ 2147483647 h 1900"/>
              <a:gd name="T48" fmla="*/ 2147483647 w 3082"/>
              <a:gd name="T49" fmla="*/ 2147483647 h 1900"/>
              <a:gd name="T50" fmla="*/ 2147483647 w 3082"/>
              <a:gd name="T51" fmla="*/ 2147483647 h 1900"/>
              <a:gd name="T52" fmla="*/ 2147483647 w 3082"/>
              <a:gd name="T53" fmla="*/ 2147483647 h 1900"/>
              <a:gd name="T54" fmla="*/ 2147483647 w 3082"/>
              <a:gd name="T55" fmla="*/ 2147483647 h 1900"/>
              <a:gd name="T56" fmla="*/ 2147483647 w 3082"/>
              <a:gd name="T57" fmla="*/ 2147483647 h 1900"/>
              <a:gd name="T58" fmla="*/ 2147483647 w 3082"/>
              <a:gd name="T59" fmla="*/ 2147483647 h 1900"/>
              <a:gd name="T60" fmla="*/ 2147483647 w 3082"/>
              <a:gd name="T61" fmla="*/ 2147483647 h 1900"/>
              <a:gd name="T62" fmla="*/ 2147483647 w 3082"/>
              <a:gd name="T63" fmla="*/ 2147483647 h 1900"/>
              <a:gd name="T64" fmla="*/ 2147483647 w 3082"/>
              <a:gd name="T65" fmla="*/ 2147483647 h 1900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3082"/>
              <a:gd name="T100" fmla="*/ 0 h 1900"/>
              <a:gd name="T101" fmla="*/ 3082 w 3082"/>
              <a:gd name="T102" fmla="*/ 1900 h 1900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3082" h="1900" extrusionOk="0">
                <a:moveTo>
                  <a:pt x="413" y="629"/>
                </a:moveTo>
                <a:cubicBezTo>
                  <a:pt x="368" y="631"/>
                  <a:pt x="330" y="634"/>
                  <a:pt x="286" y="653"/>
                </a:cubicBezTo>
                <a:cubicBezTo>
                  <a:pt x="166" y="706"/>
                  <a:pt x="22" y="844"/>
                  <a:pt x="0" y="979"/>
                </a:cubicBezTo>
                <a:cubicBezTo>
                  <a:pt x="-10" y="1038"/>
                  <a:pt x="31" y="1064"/>
                  <a:pt x="84" y="1057"/>
                </a:cubicBezTo>
                <a:cubicBezTo>
                  <a:pt x="152" y="1048"/>
                  <a:pt x="201" y="1000"/>
                  <a:pt x="243" y="951"/>
                </a:cubicBezTo>
                <a:cubicBezTo>
                  <a:pt x="276" y="913"/>
                  <a:pt x="295" y="875"/>
                  <a:pt x="317" y="831"/>
                </a:cubicBezTo>
                <a:cubicBezTo>
                  <a:pt x="343" y="905"/>
                  <a:pt x="357" y="983"/>
                  <a:pt x="377" y="1059"/>
                </a:cubicBezTo>
                <a:cubicBezTo>
                  <a:pt x="414" y="1201"/>
                  <a:pt x="456" y="1341"/>
                  <a:pt x="495" y="1482"/>
                </a:cubicBezTo>
                <a:cubicBezTo>
                  <a:pt x="524" y="1589"/>
                  <a:pt x="558" y="1700"/>
                  <a:pt x="539" y="1812"/>
                </a:cubicBezTo>
                <a:cubicBezTo>
                  <a:pt x="524" y="1902"/>
                  <a:pt x="443" y="1912"/>
                  <a:pt x="367" y="1888"/>
                </a:cubicBezTo>
                <a:cubicBezTo>
                  <a:pt x="269" y="1856"/>
                  <a:pt x="147" y="1784"/>
                  <a:pt x="83" y="1702"/>
                </a:cubicBezTo>
                <a:cubicBezTo>
                  <a:pt x="50" y="1659"/>
                  <a:pt x="54" y="1632"/>
                  <a:pt x="54" y="1581"/>
                </a:cubicBezTo>
              </a:path>
              <a:path w="3082" h="1900" extrusionOk="0">
                <a:moveTo>
                  <a:pt x="698" y="30"/>
                </a:moveTo>
                <a:cubicBezTo>
                  <a:pt x="638" y="7"/>
                  <a:pt x="660" y="-11"/>
                  <a:pt x="643" y="71"/>
                </a:cubicBezTo>
                <a:cubicBezTo>
                  <a:pt x="625" y="158"/>
                  <a:pt x="645" y="270"/>
                  <a:pt x="646" y="358"/>
                </a:cubicBezTo>
                <a:cubicBezTo>
                  <a:pt x="648" y="614"/>
                  <a:pt x="638" y="871"/>
                  <a:pt x="614" y="1126"/>
                </a:cubicBezTo>
                <a:cubicBezTo>
                  <a:pt x="610" y="1168"/>
                  <a:pt x="608" y="1179"/>
                  <a:pt x="607" y="1205"/>
                </a:cubicBezTo>
                <a:cubicBezTo>
                  <a:pt x="642" y="1123"/>
                  <a:pt x="661" y="1038"/>
                  <a:pt x="691" y="954"/>
                </a:cubicBezTo>
                <a:cubicBezTo>
                  <a:pt x="712" y="897"/>
                  <a:pt x="724" y="884"/>
                  <a:pt x="767" y="854"/>
                </a:cubicBezTo>
                <a:cubicBezTo>
                  <a:pt x="802" y="890"/>
                  <a:pt x="827" y="918"/>
                  <a:pt x="850" y="967"/>
                </a:cubicBezTo>
                <a:cubicBezTo>
                  <a:pt x="876" y="1022"/>
                  <a:pt x="893" y="1096"/>
                  <a:pt x="932" y="1143"/>
                </a:cubicBezTo>
                <a:cubicBezTo>
                  <a:pt x="940" y="1147"/>
                  <a:pt x="948" y="1151"/>
                  <a:pt x="956" y="1155"/>
                </a:cubicBezTo>
                <a:cubicBezTo>
                  <a:pt x="986" y="1124"/>
                  <a:pt x="1009" y="1099"/>
                  <a:pt x="1035" y="1063"/>
                </a:cubicBezTo>
                <a:cubicBezTo>
                  <a:pt x="1059" y="1030"/>
                  <a:pt x="1079" y="989"/>
                  <a:pt x="1105" y="958"/>
                </a:cubicBezTo>
                <a:cubicBezTo>
                  <a:pt x="1112" y="953"/>
                  <a:pt x="1118" y="947"/>
                  <a:pt x="1125" y="942"/>
                </a:cubicBezTo>
                <a:cubicBezTo>
                  <a:pt x="1133" y="992"/>
                  <a:pt x="1137" y="1043"/>
                  <a:pt x="1145" y="1094"/>
                </a:cubicBezTo>
                <a:cubicBezTo>
                  <a:pt x="1156" y="1165"/>
                  <a:pt x="1181" y="1262"/>
                  <a:pt x="1256" y="1291"/>
                </a:cubicBezTo>
                <a:cubicBezTo>
                  <a:pt x="1291" y="1304"/>
                  <a:pt x="1329" y="1286"/>
                  <a:pt x="1344" y="1253"/>
                </a:cubicBezTo>
                <a:cubicBezTo>
                  <a:pt x="1369" y="1197"/>
                  <a:pt x="1352" y="1126"/>
                  <a:pt x="1340" y="1069"/>
                </a:cubicBezTo>
                <a:cubicBezTo>
                  <a:pt x="1321" y="982"/>
                  <a:pt x="1285" y="903"/>
                  <a:pt x="1246" y="824"/>
                </a:cubicBezTo>
                <a:cubicBezTo>
                  <a:pt x="1274" y="839"/>
                  <a:pt x="1301" y="855"/>
                  <a:pt x="1331" y="866"/>
                </a:cubicBezTo>
                <a:cubicBezTo>
                  <a:pt x="1360" y="876"/>
                  <a:pt x="1430" y="904"/>
                  <a:pt x="1451" y="906"/>
                </a:cubicBezTo>
                <a:cubicBezTo>
                  <a:pt x="1480" y="908"/>
                  <a:pt x="1526" y="892"/>
                  <a:pt x="1551" y="878"/>
                </a:cubicBezTo>
                <a:cubicBezTo>
                  <a:pt x="1575" y="864"/>
                  <a:pt x="1582" y="861"/>
                  <a:pt x="1590" y="844"/>
                </a:cubicBezTo>
                <a:cubicBezTo>
                  <a:pt x="1561" y="825"/>
                  <a:pt x="1553" y="805"/>
                  <a:pt x="1506" y="808"/>
                </a:cubicBezTo>
                <a:cubicBezTo>
                  <a:pt x="1466" y="811"/>
                  <a:pt x="1420" y="833"/>
                  <a:pt x="1406" y="873"/>
                </a:cubicBezTo>
                <a:cubicBezTo>
                  <a:pt x="1389" y="922"/>
                  <a:pt x="1440" y="962"/>
                  <a:pt x="1474" y="986"/>
                </a:cubicBezTo>
                <a:cubicBezTo>
                  <a:pt x="1524" y="1021"/>
                  <a:pt x="1587" y="1041"/>
                  <a:pt x="1644" y="1063"/>
                </a:cubicBezTo>
                <a:cubicBezTo>
                  <a:pt x="1698" y="1084"/>
                  <a:pt x="1757" y="1103"/>
                  <a:pt x="1805" y="1135"/>
                </a:cubicBezTo>
                <a:cubicBezTo>
                  <a:pt x="1845" y="1162"/>
                  <a:pt x="1867" y="1184"/>
                  <a:pt x="1848" y="1231"/>
                </a:cubicBezTo>
                <a:cubicBezTo>
                  <a:pt x="1827" y="1284"/>
                  <a:pt x="1720" y="1293"/>
                  <a:pt x="1676" y="1296"/>
                </a:cubicBezTo>
                <a:cubicBezTo>
                  <a:pt x="1625" y="1300"/>
                  <a:pt x="1535" y="1297"/>
                  <a:pt x="1516" y="1235"/>
                </a:cubicBezTo>
                <a:cubicBezTo>
                  <a:pt x="1514" y="1205"/>
                  <a:pt x="1513" y="1192"/>
                  <a:pt x="1518" y="1171"/>
                </a:cubicBezTo>
              </a:path>
              <a:path w="3082" h="1900" extrusionOk="0">
                <a:moveTo>
                  <a:pt x="2049" y="159"/>
                </a:moveTo>
                <a:cubicBezTo>
                  <a:pt x="2022" y="206"/>
                  <a:pt x="2007" y="254"/>
                  <a:pt x="1991" y="306"/>
                </a:cubicBezTo>
                <a:cubicBezTo>
                  <a:pt x="1960" y="409"/>
                  <a:pt x="1937" y="513"/>
                  <a:pt x="1925" y="620"/>
                </a:cubicBezTo>
                <a:cubicBezTo>
                  <a:pt x="1908" y="768"/>
                  <a:pt x="1909" y="928"/>
                  <a:pt x="1974" y="1065"/>
                </a:cubicBezTo>
                <a:cubicBezTo>
                  <a:pt x="2003" y="1125"/>
                  <a:pt x="2043" y="1181"/>
                  <a:pt x="2099" y="1218"/>
                </a:cubicBezTo>
                <a:cubicBezTo>
                  <a:pt x="2137" y="1244"/>
                  <a:pt x="2190" y="1267"/>
                  <a:pt x="2237" y="1252"/>
                </a:cubicBezTo>
                <a:cubicBezTo>
                  <a:pt x="2274" y="1240"/>
                  <a:pt x="2281" y="1210"/>
                  <a:pt x="2295" y="1179"/>
                </a:cubicBezTo>
              </a:path>
              <a:path w="3082" h="1900" extrusionOk="0">
                <a:moveTo>
                  <a:pt x="1730" y="621"/>
                </a:moveTo>
                <a:cubicBezTo>
                  <a:pt x="1688" y="610"/>
                  <a:pt x="1648" y="601"/>
                  <a:pt x="1606" y="592"/>
                </a:cubicBezTo>
                <a:cubicBezTo>
                  <a:pt x="1671" y="610"/>
                  <a:pt x="1738" y="613"/>
                  <a:pt x="1805" y="623"/>
                </a:cubicBezTo>
                <a:cubicBezTo>
                  <a:pt x="1896" y="636"/>
                  <a:pt x="1987" y="643"/>
                  <a:pt x="2079" y="646"/>
                </a:cubicBezTo>
              </a:path>
              <a:path w="3082" h="1900" extrusionOk="0">
                <a:moveTo>
                  <a:pt x="2992" y="412"/>
                </a:moveTo>
                <a:cubicBezTo>
                  <a:pt x="2989" y="382"/>
                  <a:pt x="3010" y="360"/>
                  <a:pt x="2968" y="344"/>
                </a:cubicBezTo>
                <a:cubicBezTo>
                  <a:pt x="2938" y="333"/>
                  <a:pt x="2890" y="345"/>
                  <a:pt x="2863" y="360"/>
                </a:cubicBezTo>
                <a:cubicBezTo>
                  <a:pt x="2817" y="387"/>
                  <a:pt x="2783" y="437"/>
                  <a:pt x="2757" y="482"/>
                </a:cubicBezTo>
                <a:cubicBezTo>
                  <a:pt x="2672" y="632"/>
                  <a:pt x="2637" y="813"/>
                  <a:pt x="2630" y="984"/>
                </a:cubicBezTo>
                <a:cubicBezTo>
                  <a:pt x="2626" y="1077"/>
                  <a:pt x="2625" y="1204"/>
                  <a:pt x="2688" y="1281"/>
                </a:cubicBezTo>
                <a:cubicBezTo>
                  <a:pt x="2719" y="1318"/>
                  <a:pt x="2769" y="1329"/>
                  <a:pt x="2814" y="1321"/>
                </a:cubicBezTo>
                <a:cubicBezTo>
                  <a:pt x="2879" y="1310"/>
                  <a:pt x="2935" y="1261"/>
                  <a:pt x="2974" y="1210"/>
                </a:cubicBezTo>
                <a:cubicBezTo>
                  <a:pt x="3030" y="1136"/>
                  <a:pt x="3057" y="1044"/>
                  <a:pt x="3072" y="954"/>
                </a:cubicBezTo>
                <a:cubicBezTo>
                  <a:pt x="3088" y="854"/>
                  <a:pt x="3084" y="751"/>
                  <a:pt x="3065" y="651"/>
                </a:cubicBezTo>
                <a:cubicBezTo>
                  <a:pt x="3051" y="578"/>
                  <a:pt x="3022" y="477"/>
                  <a:pt x="2953" y="436"/>
                </a:cubicBezTo>
                <a:cubicBezTo>
                  <a:pt x="2908" y="409"/>
                  <a:pt x="2863" y="444"/>
                  <a:pt x="2826" y="468"/>
                </a:cubicBezTo>
                <a:cubicBezTo>
                  <a:pt x="2786" y="496"/>
                  <a:pt x="2771" y="507"/>
                  <a:pt x="2751" y="535"/>
                </a:cubicBezTo>
              </a:path>
            </a:pathLst>
          </a:custGeom>
          <a:noFill/>
          <a:ln w="34925" cap="rnd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5500" name="Ink 30"/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7404100" y="754063"/>
            <a:ext cx="1306513" cy="515937"/>
          </a:xfrm>
          <a:custGeom>
            <a:avLst/>
            <a:gdLst>
              <a:gd name="T0" fmla="*/ 2147483647 w 3630"/>
              <a:gd name="T1" fmla="*/ 2147483647 h 1435"/>
              <a:gd name="T2" fmla="*/ 2147483647 w 3630"/>
              <a:gd name="T3" fmla="*/ 2147483647 h 1435"/>
              <a:gd name="T4" fmla="*/ 2147483647 w 3630"/>
              <a:gd name="T5" fmla="*/ 2147483647 h 1435"/>
              <a:gd name="T6" fmla="*/ 2147483647 w 3630"/>
              <a:gd name="T7" fmla="*/ 2147483647 h 1435"/>
              <a:gd name="T8" fmla="*/ 0 w 3630"/>
              <a:gd name="T9" fmla="*/ 2147483647 h 1435"/>
              <a:gd name="T10" fmla="*/ 2147483647 w 3630"/>
              <a:gd name="T11" fmla="*/ 2147483647 h 1435"/>
              <a:gd name="T12" fmla="*/ 2147483647 w 3630"/>
              <a:gd name="T13" fmla="*/ 2147483647 h 1435"/>
              <a:gd name="T14" fmla="*/ 2147483647 w 3630"/>
              <a:gd name="T15" fmla="*/ 2147483647 h 1435"/>
              <a:gd name="T16" fmla="*/ 2147483647 w 3630"/>
              <a:gd name="T17" fmla="*/ 2147483647 h 1435"/>
              <a:gd name="T18" fmla="*/ 2147483647 w 3630"/>
              <a:gd name="T19" fmla="*/ 2147483647 h 1435"/>
              <a:gd name="T20" fmla="*/ 2147483647 w 3630"/>
              <a:gd name="T21" fmla="*/ 2147483647 h 1435"/>
              <a:gd name="T22" fmla="*/ 2147483647 w 3630"/>
              <a:gd name="T23" fmla="*/ 2147483647 h 1435"/>
              <a:gd name="T24" fmla="*/ 2147483647 w 3630"/>
              <a:gd name="T25" fmla="*/ 2147483647 h 1435"/>
              <a:gd name="T26" fmla="*/ 2147483647 w 3630"/>
              <a:gd name="T27" fmla="*/ 2147483647 h 1435"/>
              <a:gd name="T28" fmla="*/ 2147483647 w 3630"/>
              <a:gd name="T29" fmla="*/ 2147483647 h 1435"/>
              <a:gd name="T30" fmla="*/ 2147483647 w 3630"/>
              <a:gd name="T31" fmla="*/ 2147483647 h 1435"/>
              <a:gd name="T32" fmla="*/ 2147483647 w 3630"/>
              <a:gd name="T33" fmla="*/ 2147483647 h 1435"/>
              <a:gd name="T34" fmla="*/ 2147483647 w 3630"/>
              <a:gd name="T35" fmla="*/ 2147483647 h 1435"/>
              <a:gd name="T36" fmla="*/ 2147483647 w 3630"/>
              <a:gd name="T37" fmla="*/ 0 h 1435"/>
              <a:gd name="T38" fmla="*/ 2147483647 w 3630"/>
              <a:gd name="T39" fmla="*/ 2147483647 h 1435"/>
              <a:gd name="T40" fmla="*/ 2147483647 w 3630"/>
              <a:gd name="T41" fmla="*/ 2147483647 h 1435"/>
              <a:gd name="T42" fmla="*/ 2147483647 w 3630"/>
              <a:gd name="T43" fmla="*/ 2147483647 h 1435"/>
              <a:gd name="T44" fmla="*/ 2147483647 w 3630"/>
              <a:gd name="T45" fmla="*/ 2147483647 h 1435"/>
              <a:gd name="T46" fmla="*/ 2147483647 w 3630"/>
              <a:gd name="T47" fmla="*/ 2147483647 h 1435"/>
              <a:gd name="T48" fmla="*/ 2147483647 w 3630"/>
              <a:gd name="T49" fmla="*/ 2147483647 h 1435"/>
              <a:gd name="T50" fmla="*/ 2147483647 w 3630"/>
              <a:gd name="T51" fmla="*/ 2147483647 h 1435"/>
              <a:gd name="T52" fmla="*/ 2147483647 w 3630"/>
              <a:gd name="T53" fmla="*/ 2147483647 h 1435"/>
              <a:gd name="T54" fmla="*/ 2147483647 w 3630"/>
              <a:gd name="T55" fmla="*/ 2147483647 h 1435"/>
              <a:gd name="T56" fmla="*/ 2147483647 w 3630"/>
              <a:gd name="T57" fmla="*/ 2147483647 h 1435"/>
              <a:gd name="T58" fmla="*/ 2147483647 w 3630"/>
              <a:gd name="T59" fmla="*/ 2147483647 h 1435"/>
              <a:gd name="T60" fmla="*/ 2147483647 w 3630"/>
              <a:gd name="T61" fmla="*/ 2147483647 h 1435"/>
              <a:gd name="T62" fmla="*/ 2147483647 w 3630"/>
              <a:gd name="T63" fmla="*/ 2147483647 h 1435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w 3630"/>
              <a:gd name="T97" fmla="*/ 0 h 1435"/>
              <a:gd name="T98" fmla="*/ 3630 w 3630"/>
              <a:gd name="T99" fmla="*/ 1435 h 1435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T96" t="T97" r="T98" b="T99"/>
            <a:pathLst>
              <a:path w="3630" h="1435" extrusionOk="0">
                <a:moveTo>
                  <a:pt x="419" y="699"/>
                </a:moveTo>
                <a:cubicBezTo>
                  <a:pt x="422" y="657"/>
                  <a:pt x="383" y="658"/>
                  <a:pt x="334" y="652"/>
                </a:cubicBezTo>
                <a:cubicBezTo>
                  <a:pt x="305" y="648"/>
                  <a:pt x="257" y="644"/>
                  <a:pt x="230" y="658"/>
                </a:cubicBezTo>
                <a:cubicBezTo>
                  <a:pt x="221" y="665"/>
                  <a:pt x="212" y="671"/>
                  <a:pt x="203" y="678"/>
                </a:cubicBezTo>
                <a:cubicBezTo>
                  <a:pt x="223" y="733"/>
                  <a:pt x="256" y="763"/>
                  <a:pt x="296" y="807"/>
                </a:cubicBezTo>
                <a:cubicBezTo>
                  <a:pt x="358" y="875"/>
                  <a:pt x="420" y="942"/>
                  <a:pt x="471" y="1019"/>
                </a:cubicBezTo>
                <a:cubicBezTo>
                  <a:pt x="509" y="1076"/>
                  <a:pt x="552" y="1145"/>
                  <a:pt x="541" y="1216"/>
                </a:cubicBezTo>
                <a:cubicBezTo>
                  <a:pt x="532" y="1273"/>
                  <a:pt x="480" y="1299"/>
                  <a:pt x="430" y="1311"/>
                </a:cubicBezTo>
                <a:cubicBezTo>
                  <a:pt x="308" y="1341"/>
                  <a:pt x="164" y="1298"/>
                  <a:pt x="64" y="1227"/>
                </a:cubicBezTo>
                <a:cubicBezTo>
                  <a:pt x="28" y="1195"/>
                  <a:pt x="17" y="1187"/>
                  <a:pt x="0" y="1160"/>
                </a:cubicBezTo>
              </a:path>
              <a:path w="3630" h="1435" extrusionOk="0">
                <a:moveTo>
                  <a:pt x="737" y="4"/>
                </a:moveTo>
                <a:cubicBezTo>
                  <a:pt x="778" y="30"/>
                  <a:pt x="785" y="26"/>
                  <a:pt x="785" y="91"/>
                </a:cubicBezTo>
                <a:cubicBezTo>
                  <a:pt x="785" y="194"/>
                  <a:pt x="779" y="298"/>
                  <a:pt x="774" y="401"/>
                </a:cubicBezTo>
                <a:cubicBezTo>
                  <a:pt x="766" y="547"/>
                  <a:pt x="761" y="693"/>
                  <a:pt x="760" y="839"/>
                </a:cubicBezTo>
                <a:cubicBezTo>
                  <a:pt x="758" y="1004"/>
                  <a:pt x="750" y="1188"/>
                  <a:pt x="787" y="1350"/>
                </a:cubicBezTo>
                <a:cubicBezTo>
                  <a:pt x="799" y="1401"/>
                  <a:pt x="800" y="1378"/>
                  <a:pt x="825" y="1402"/>
                </a:cubicBezTo>
              </a:path>
              <a:path w="3630" h="1435" extrusionOk="0">
                <a:moveTo>
                  <a:pt x="629" y="821"/>
                </a:moveTo>
                <a:cubicBezTo>
                  <a:pt x="608" y="862"/>
                  <a:pt x="637" y="863"/>
                  <a:pt x="681" y="879"/>
                </a:cubicBezTo>
                <a:cubicBezTo>
                  <a:pt x="744" y="902"/>
                  <a:pt x="802" y="910"/>
                  <a:pt x="869" y="908"/>
                </a:cubicBezTo>
                <a:cubicBezTo>
                  <a:pt x="935" y="906"/>
                  <a:pt x="993" y="888"/>
                  <a:pt x="1045" y="847"/>
                </a:cubicBezTo>
                <a:cubicBezTo>
                  <a:pt x="1085" y="816"/>
                  <a:pt x="1115" y="772"/>
                  <a:pt x="1111" y="720"/>
                </a:cubicBezTo>
                <a:cubicBezTo>
                  <a:pt x="1107" y="673"/>
                  <a:pt x="1074" y="648"/>
                  <a:pt x="1030" y="648"/>
                </a:cubicBezTo>
                <a:cubicBezTo>
                  <a:pt x="966" y="648"/>
                  <a:pt x="928" y="714"/>
                  <a:pt x="904" y="765"/>
                </a:cubicBezTo>
                <a:cubicBezTo>
                  <a:pt x="844" y="896"/>
                  <a:pt x="824" y="1066"/>
                  <a:pt x="851" y="1207"/>
                </a:cubicBezTo>
                <a:cubicBezTo>
                  <a:pt x="863" y="1270"/>
                  <a:pt x="892" y="1340"/>
                  <a:pt x="954" y="1369"/>
                </a:cubicBezTo>
                <a:cubicBezTo>
                  <a:pt x="1005" y="1393"/>
                  <a:pt x="1076" y="1383"/>
                  <a:pt x="1126" y="1364"/>
                </a:cubicBezTo>
                <a:cubicBezTo>
                  <a:pt x="1184" y="1343"/>
                  <a:pt x="1235" y="1299"/>
                  <a:pt x="1281" y="1260"/>
                </a:cubicBezTo>
              </a:path>
              <a:path w="3630" h="1435" extrusionOk="0">
                <a:moveTo>
                  <a:pt x="1478" y="817"/>
                </a:moveTo>
                <a:cubicBezTo>
                  <a:pt x="1485" y="779"/>
                  <a:pt x="1479" y="739"/>
                  <a:pt x="1507" y="708"/>
                </a:cubicBezTo>
                <a:cubicBezTo>
                  <a:pt x="1523" y="686"/>
                  <a:pt x="1531" y="679"/>
                  <a:pt x="1554" y="679"/>
                </a:cubicBezTo>
                <a:cubicBezTo>
                  <a:pt x="1605" y="719"/>
                  <a:pt x="1624" y="742"/>
                  <a:pt x="1649" y="811"/>
                </a:cubicBezTo>
                <a:cubicBezTo>
                  <a:pt x="1693" y="935"/>
                  <a:pt x="1713" y="1066"/>
                  <a:pt x="1743" y="1193"/>
                </a:cubicBezTo>
                <a:cubicBezTo>
                  <a:pt x="1672" y="1144"/>
                  <a:pt x="1607" y="1095"/>
                  <a:pt x="1514" y="1123"/>
                </a:cubicBezTo>
                <a:cubicBezTo>
                  <a:pt x="1401" y="1157"/>
                  <a:pt x="1372" y="1260"/>
                  <a:pt x="1372" y="1360"/>
                </a:cubicBezTo>
                <a:cubicBezTo>
                  <a:pt x="1438" y="1384"/>
                  <a:pt x="1467" y="1396"/>
                  <a:pt x="1547" y="1368"/>
                </a:cubicBezTo>
                <a:cubicBezTo>
                  <a:pt x="1676" y="1322"/>
                  <a:pt x="1788" y="1236"/>
                  <a:pt x="1884" y="1141"/>
                </a:cubicBezTo>
                <a:cubicBezTo>
                  <a:pt x="2128" y="898"/>
                  <a:pt x="2279" y="543"/>
                  <a:pt x="2310" y="201"/>
                </a:cubicBezTo>
                <a:cubicBezTo>
                  <a:pt x="2320" y="96"/>
                  <a:pt x="2302" y="67"/>
                  <a:pt x="2253" y="0"/>
                </a:cubicBezTo>
                <a:cubicBezTo>
                  <a:pt x="2161" y="36"/>
                  <a:pt x="2128" y="117"/>
                  <a:pt x="2090" y="209"/>
                </a:cubicBezTo>
                <a:cubicBezTo>
                  <a:pt x="1987" y="459"/>
                  <a:pt x="1946" y="739"/>
                  <a:pt x="1948" y="1008"/>
                </a:cubicBezTo>
                <a:cubicBezTo>
                  <a:pt x="1949" y="1129"/>
                  <a:pt x="1961" y="1318"/>
                  <a:pt x="2062" y="1406"/>
                </a:cubicBezTo>
                <a:cubicBezTo>
                  <a:pt x="2096" y="1435"/>
                  <a:pt x="2117" y="1447"/>
                  <a:pt x="2147" y="1404"/>
                </a:cubicBezTo>
                <a:cubicBezTo>
                  <a:pt x="2155" y="1381"/>
                  <a:pt x="2157" y="1372"/>
                  <a:pt x="2156" y="1355"/>
                </a:cubicBezTo>
              </a:path>
              <a:path w="3630" h="1435" extrusionOk="0">
                <a:moveTo>
                  <a:pt x="2764" y="498"/>
                </a:moveTo>
                <a:cubicBezTo>
                  <a:pt x="2777" y="457"/>
                  <a:pt x="2779" y="440"/>
                  <a:pt x="2811" y="411"/>
                </a:cubicBezTo>
                <a:cubicBezTo>
                  <a:pt x="2836" y="388"/>
                  <a:pt x="2857" y="366"/>
                  <a:pt x="2878" y="339"/>
                </a:cubicBezTo>
                <a:cubicBezTo>
                  <a:pt x="2901" y="309"/>
                  <a:pt x="2925" y="280"/>
                  <a:pt x="2946" y="248"/>
                </a:cubicBezTo>
                <a:cubicBezTo>
                  <a:pt x="2973" y="207"/>
                  <a:pt x="2995" y="163"/>
                  <a:pt x="3021" y="122"/>
                </a:cubicBezTo>
                <a:cubicBezTo>
                  <a:pt x="3030" y="157"/>
                  <a:pt x="3030" y="186"/>
                  <a:pt x="3028" y="222"/>
                </a:cubicBezTo>
                <a:cubicBezTo>
                  <a:pt x="3027" y="256"/>
                  <a:pt x="3029" y="288"/>
                  <a:pt x="3031" y="322"/>
                </a:cubicBezTo>
                <a:cubicBezTo>
                  <a:pt x="3033" y="362"/>
                  <a:pt x="3039" y="403"/>
                  <a:pt x="3043" y="443"/>
                </a:cubicBezTo>
                <a:cubicBezTo>
                  <a:pt x="3052" y="540"/>
                  <a:pt x="3060" y="637"/>
                  <a:pt x="3055" y="734"/>
                </a:cubicBezTo>
                <a:cubicBezTo>
                  <a:pt x="3052" y="797"/>
                  <a:pt x="3042" y="859"/>
                  <a:pt x="3033" y="921"/>
                </a:cubicBezTo>
                <a:cubicBezTo>
                  <a:pt x="3028" y="953"/>
                  <a:pt x="3025" y="985"/>
                  <a:pt x="3026" y="1018"/>
                </a:cubicBezTo>
                <a:cubicBezTo>
                  <a:pt x="3027" y="1057"/>
                  <a:pt x="3028" y="1092"/>
                  <a:pt x="3039" y="1130"/>
                </a:cubicBezTo>
                <a:cubicBezTo>
                  <a:pt x="3053" y="1178"/>
                  <a:pt x="3070" y="1266"/>
                  <a:pt x="3074" y="1275"/>
                </a:cubicBezTo>
              </a:path>
              <a:path w="3630" h="1435" extrusionOk="0">
                <a:moveTo>
                  <a:pt x="2732" y="1398"/>
                </a:moveTo>
                <a:cubicBezTo>
                  <a:pt x="2770" y="1398"/>
                  <a:pt x="2809" y="1397"/>
                  <a:pt x="2847" y="1397"/>
                </a:cubicBezTo>
                <a:cubicBezTo>
                  <a:pt x="2900" y="1397"/>
                  <a:pt x="2952" y="1395"/>
                  <a:pt x="3005" y="1391"/>
                </a:cubicBezTo>
                <a:cubicBezTo>
                  <a:pt x="3068" y="1386"/>
                  <a:pt x="3132" y="1384"/>
                  <a:pt x="3195" y="1381"/>
                </a:cubicBezTo>
                <a:cubicBezTo>
                  <a:pt x="3261" y="1378"/>
                  <a:pt x="3326" y="1379"/>
                  <a:pt x="3392" y="1381"/>
                </a:cubicBezTo>
                <a:cubicBezTo>
                  <a:pt x="3443" y="1383"/>
                  <a:pt x="3493" y="1384"/>
                  <a:pt x="3544" y="1389"/>
                </a:cubicBezTo>
                <a:cubicBezTo>
                  <a:pt x="3572" y="1392"/>
                  <a:pt x="3646" y="1423"/>
                  <a:pt x="3629" y="1400"/>
                </a:cubicBezTo>
                <a:cubicBezTo>
                  <a:pt x="3620" y="1394"/>
                  <a:pt x="3610" y="1389"/>
                  <a:pt x="3601" y="1383"/>
                </a:cubicBezTo>
              </a:path>
            </a:pathLst>
          </a:custGeom>
          <a:noFill/>
          <a:ln w="34925" cap="rnd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6498" name="Group 2"/>
          <p:cNvGrpSpPr>
            <a:grpSpLocks/>
          </p:cNvGrpSpPr>
          <p:nvPr>
            <p:custDataLst>
              <p:tags r:id="rId1"/>
            </p:custDataLst>
          </p:nvPr>
        </p:nvGrpSpPr>
        <p:grpSpPr bwMode="auto">
          <a:xfrm>
            <a:off x="423863" y="914400"/>
            <a:ext cx="8272462" cy="176213"/>
            <a:chOff x="295" y="1311"/>
            <a:chExt cx="5177" cy="114"/>
          </a:xfrm>
        </p:grpSpPr>
        <p:sp>
          <p:nvSpPr>
            <p:cNvPr id="106505" name="Rectangle 3"/>
            <p:cNvSpPr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>
              <a:off x="295" y="1311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6506" name="Rectangle 4"/>
            <p:cNvSpPr>
              <a:spLocks noChangeArrowheads="1"/>
            </p:cNvSpPr>
            <p:nvPr>
              <p:custDataLst>
                <p:tags r:id="rId9"/>
              </p:custDataLst>
            </p:nvPr>
          </p:nvSpPr>
          <p:spPr bwMode="auto">
            <a:xfrm>
              <a:off x="295" y="1377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06499" name="Text Box 5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982663" y="152400"/>
            <a:ext cx="7018337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200">
                <a:latin typeface="Times New Roman" pitchFamily="18" charset="0"/>
              </a:rPr>
              <a:t>IEEE* </a:t>
            </a:r>
            <a:r>
              <a:rPr lang="en-US" sz="4200" b="1">
                <a:latin typeface="Courier New" pitchFamily="49" charset="0"/>
              </a:rPr>
              <a:t>float</a:t>
            </a:r>
            <a:r>
              <a:rPr lang="en-US" sz="4200">
                <a:latin typeface="Times New Roman" pitchFamily="18" charset="0"/>
              </a:rPr>
              <a:t>s</a:t>
            </a:r>
          </a:p>
        </p:txBody>
      </p:sp>
      <p:sp>
        <p:nvSpPr>
          <p:cNvPr id="106500" name="Rectangle 6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4268788" y="1162050"/>
            <a:ext cx="45212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600">
                <a:latin typeface="Times New Roman" pitchFamily="18" charset="0"/>
              </a:rPr>
              <a:t>*</a:t>
            </a:r>
            <a:r>
              <a:rPr lang="en-US" sz="1600">
                <a:latin typeface="Arial" pitchFamily="34" charset="0"/>
              </a:rPr>
              <a:t>Institute of Electrical and Electronics Engineers</a:t>
            </a:r>
          </a:p>
        </p:txBody>
      </p:sp>
      <p:pic>
        <p:nvPicPr>
          <p:cNvPr id="106501" name="Picture 7" descr="Picture 12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4024313"/>
            <a:ext cx="8824913" cy="2376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6502" name="Picture 8" descr="Picture 11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25" y="1676400"/>
            <a:ext cx="8845550" cy="206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6503" name="Text Box 9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4529138" y="4006850"/>
            <a:ext cx="3903662" cy="376238"/>
          </a:xfrm>
          <a:prstGeom prst="rect">
            <a:avLst/>
          </a:prstGeom>
          <a:noFill/>
          <a:ln w="9525">
            <a:solidFill>
              <a:srgbClr val="1E16E4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>
                <a:solidFill>
                  <a:srgbClr val="1E16E4"/>
                </a:solidFill>
              </a:rPr>
              <a:t>Python uses double precision floats</a:t>
            </a:r>
          </a:p>
        </p:txBody>
      </p:sp>
      <p:sp>
        <p:nvSpPr>
          <p:cNvPr id="106504" name="Text Box 10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4997450" y="6292850"/>
            <a:ext cx="390366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sz="1800">
                <a:solidFill>
                  <a:srgbClr val="1E16E4"/>
                </a:solidFill>
              </a:rPr>
              <a:t>64 bits == 8 bytes each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522" name="Group 2"/>
          <p:cNvGrpSpPr>
            <a:grpSpLocks/>
          </p:cNvGrpSpPr>
          <p:nvPr>
            <p:custDataLst>
              <p:tags r:id="rId1"/>
            </p:custDataLst>
          </p:nvPr>
        </p:nvGrpSpPr>
        <p:grpSpPr bwMode="auto">
          <a:xfrm>
            <a:off x="2174875" y="914400"/>
            <a:ext cx="6521450" cy="149225"/>
            <a:chOff x="295" y="1311"/>
            <a:chExt cx="5177" cy="114"/>
          </a:xfrm>
        </p:grpSpPr>
        <p:sp>
          <p:nvSpPr>
            <p:cNvPr id="107571" name="Rectangle 3"/>
            <p:cNvSpPr>
              <a:spLocks noChangeArrowheads="1"/>
            </p:cNvSpPr>
            <p:nvPr>
              <p:custDataLst>
                <p:tags r:id="rId49"/>
              </p:custDataLst>
            </p:nvPr>
          </p:nvSpPr>
          <p:spPr bwMode="auto">
            <a:xfrm>
              <a:off x="295" y="1311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7572" name="Rectangle 4"/>
            <p:cNvSpPr>
              <a:spLocks noChangeArrowheads="1"/>
            </p:cNvSpPr>
            <p:nvPr>
              <p:custDataLst>
                <p:tags r:id="rId50"/>
              </p:custDataLst>
            </p:nvPr>
          </p:nvSpPr>
          <p:spPr bwMode="auto">
            <a:xfrm>
              <a:off x="295" y="1377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07523" name="Text Box 5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2667000" y="152400"/>
            <a:ext cx="5486400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200">
                <a:latin typeface="Times New Roman" pitchFamily="18" charset="0"/>
              </a:rPr>
              <a:t>sinking with </a:t>
            </a:r>
            <a:r>
              <a:rPr lang="en-US" sz="4200" b="1">
                <a:latin typeface="Courier New" pitchFamily="49" charset="0"/>
              </a:rPr>
              <a:t>float</a:t>
            </a:r>
            <a:r>
              <a:rPr lang="en-US" sz="4200">
                <a:latin typeface="Times New Roman" pitchFamily="18" charset="0"/>
              </a:rPr>
              <a:t>s</a:t>
            </a:r>
          </a:p>
        </p:txBody>
      </p:sp>
      <p:sp>
        <p:nvSpPr>
          <p:cNvPr id="107524" name="Text Box 6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457200" y="1219200"/>
            <a:ext cx="2286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 algn="l"/>
            <a:r>
              <a:rPr lang="en-US" b="1">
                <a:latin typeface="Courier New" pitchFamily="49" charset="0"/>
              </a:rPr>
              <a:t>0.0000</a:t>
            </a:r>
          </a:p>
        </p:txBody>
      </p:sp>
      <p:sp>
        <p:nvSpPr>
          <p:cNvPr id="107525" name="Text Box 7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457200" y="1600200"/>
            <a:ext cx="2286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 algn="l"/>
            <a:r>
              <a:rPr lang="en-US" b="1">
                <a:latin typeface="Courier New" pitchFamily="49" charset="0"/>
              </a:rPr>
              <a:t>0.0001</a:t>
            </a:r>
          </a:p>
        </p:txBody>
      </p:sp>
      <p:sp>
        <p:nvSpPr>
          <p:cNvPr id="107526" name="Text Box 8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457200" y="1981200"/>
            <a:ext cx="2286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 algn="l"/>
            <a:r>
              <a:rPr lang="en-US" b="1">
                <a:latin typeface="Courier New" pitchFamily="49" charset="0"/>
              </a:rPr>
              <a:t>0.0010</a:t>
            </a:r>
          </a:p>
        </p:txBody>
      </p:sp>
      <p:sp>
        <p:nvSpPr>
          <p:cNvPr id="107527" name="Text Box 9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457200" y="2362200"/>
            <a:ext cx="2286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 algn="l"/>
            <a:r>
              <a:rPr lang="en-US" b="1">
                <a:latin typeface="Courier New" pitchFamily="49" charset="0"/>
              </a:rPr>
              <a:t>0.0011</a:t>
            </a:r>
          </a:p>
        </p:txBody>
      </p:sp>
      <p:sp>
        <p:nvSpPr>
          <p:cNvPr id="107528" name="Text Box 10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457200" y="4876800"/>
            <a:ext cx="2286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 algn="l"/>
            <a:r>
              <a:rPr lang="en-US" b="1">
                <a:latin typeface="Courier New" pitchFamily="49" charset="0"/>
              </a:rPr>
              <a:t>0.1111</a:t>
            </a:r>
          </a:p>
        </p:txBody>
      </p:sp>
      <p:sp>
        <p:nvSpPr>
          <p:cNvPr id="107529" name="Text Box 11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457200" y="2743200"/>
            <a:ext cx="2286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 algn="l"/>
            <a:r>
              <a:rPr lang="en-US" b="1">
                <a:latin typeface="Courier New" pitchFamily="49" charset="0"/>
              </a:rPr>
              <a:t>0.0100</a:t>
            </a:r>
          </a:p>
        </p:txBody>
      </p:sp>
      <p:sp>
        <p:nvSpPr>
          <p:cNvPr id="107530" name="Text Box 12"/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457200" y="3124200"/>
            <a:ext cx="2286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 algn="l"/>
            <a:r>
              <a:rPr lang="en-US" b="1">
                <a:latin typeface="Courier New" pitchFamily="49" charset="0"/>
              </a:rPr>
              <a:t>0.0101</a:t>
            </a:r>
          </a:p>
        </p:txBody>
      </p:sp>
      <p:sp>
        <p:nvSpPr>
          <p:cNvPr id="107531" name="Line 13"/>
          <p:cNvSpPr>
            <a:spLocks noChangeShapeType="1"/>
          </p:cNvSpPr>
          <p:nvPr>
            <p:custDataLst>
              <p:tags r:id="rId10"/>
            </p:custDataLst>
          </p:nvPr>
        </p:nvSpPr>
        <p:spPr bwMode="auto">
          <a:xfrm>
            <a:off x="958850" y="5334000"/>
            <a:ext cx="649288" cy="0"/>
          </a:xfrm>
          <a:prstGeom prst="line">
            <a:avLst/>
          </a:prstGeom>
          <a:noFill/>
          <a:ln w="19050">
            <a:solidFill>
              <a:srgbClr val="1E16E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07532" name="Text Box 14"/>
          <p:cNvSpPr txBox="1"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874713" y="5373688"/>
            <a:ext cx="838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>
                <a:solidFill>
                  <a:srgbClr val="1E16E4"/>
                </a:solidFill>
                <a:latin typeface="Comic Sans MS" pitchFamily="66" charset="0"/>
              </a:rPr>
              <a:t>4 bits</a:t>
            </a:r>
          </a:p>
        </p:txBody>
      </p:sp>
      <p:sp>
        <p:nvSpPr>
          <p:cNvPr id="107533" name="Text Box 15"/>
          <p:cNvSpPr txBox="1"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4864100" y="3200400"/>
            <a:ext cx="3276600" cy="73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>
                <a:solidFill>
                  <a:srgbClr val="1E16E4"/>
                </a:solidFill>
                <a:latin typeface="Comic Sans MS" pitchFamily="66" charset="0"/>
              </a:rPr>
              <a:t>In reality, </a:t>
            </a:r>
            <a:r>
              <a:rPr lang="en-US" sz="1400">
                <a:solidFill>
                  <a:srgbClr val="B410CE"/>
                </a:solidFill>
                <a:latin typeface="Comic Sans MS" pitchFamily="66" charset="0"/>
              </a:rPr>
              <a:t>23 bits</a:t>
            </a:r>
            <a:r>
              <a:rPr lang="en-US" sz="1400">
                <a:solidFill>
                  <a:srgbClr val="1E16E4"/>
                </a:solidFill>
                <a:latin typeface="Comic Sans MS" pitchFamily="66" charset="0"/>
              </a:rPr>
              <a:t> or </a:t>
            </a:r>
            <a:r>
              <a:rPr lang="en-US" sz="1400">
                <a:solidFill>
                  <a:srgbClr val="B410CE"/>
                </a:solidFill>
                <a:latin typeface="Comic Sans MS" pitchFamily="66" charset="0"/>
              </a:rPr>
              <a:t>52 bits</a:t>
            </a:r>
            <a:r>
              <a:rPr lang="en-US" sz="1400">
                <a:solidFill>
                  <a:srgbClr val="1E16E4"/>
                </a:solidFill>
                <a:latin typeface="Comic Sans MS" pitchFamily="66" charset="0"/>
              </a:rPr>
              <a:t> will be used to represent the fractional part of a floating-point number</a:t>
            </a:r>
          </a:p>
        </p:txBody>
      </p:sp>
      <p:sp>
        <p:nvSpPr>
          <p:cNvPr id="107534" name="Text Box 16"/>
          <p:cNvSpPr txBox="1"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457200" y="4495800"/>
            <a:ext cx="2286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 algn="l"/>
            <a:r>
              <a:rPr lang="en-US" b="1">
                <a:latin typeface="Courier New" pitchFamily="49" charset="0"/>
              </a:rPr>
              <a:t>0.1110</a:t>
            </a:r>
          </a:p>
        </p:txBody>
      </p:sp>
      <p:sp>
        <p:nvSpPr>
          <p:cNvPr id="107535" name="Text Box 17"/>
          <p:cNvSpPr txBox="1"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457200" y="4114800"/>
            <a:ext cx="2286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 algn="l"/>
            <a:r>
              <a:rPr lang="en-US" b="1">
                <a:latin typeface="Courier New" pitchFamily="49" charset="0"/>
              </a:rPr>
              <a:t>0.1101</a:t>
            </a:r>
          </a:p>
        </p:txBody>
      </p:sp>
      <p:sp>
        <p:nvSpPr>
          <p:cNvPr id="107536" name="Text Box 18"/>
          <p:cNvSpPr txBox="1"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457200" y="3733800"/>
            <a:ext cx="2286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 algn="l"/>
            <a:r>
              <a:rPr lang="en-US" b="1">
                <a:latin typeface="Courier New" pitchFamily="49" charset="0"/>
              </a:rPr>
              <a:t>0.1100</a:t>
            </a:r>
          </a:p>
        </p:txBody>
      </p:sp>
      <p:sp>
        <p:nvSpPr>
          <p:cNvPr id="107537" name="Text Box 19"/>
          <p:cNvSpPr txBox="1"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708025" y="3344863"/>
            <a:ext cx="8080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/>
              <a:t>…</a:t>
            </a:r>
          </a:p>
        </p:txBody>
      </p:sp>
      <p:sp>
        <p:nvSpPr>
          <p:cNvPr id="107538" name="Text Box 20"/>
          <p:cNvSpPr txBox="1">
            <a:spLocks noChangeArrowheads="1"/>
          </p:cNvSpPr>
          <p:nvPr>
            <p:custDataLst>
              <p:tags r:id="rId17"/>
            </p:custDataLst>
          </p:nvPr>
        </p:nvSpPr>
        <p:spPr bwMode="auto">
          <a:xfrm>
            <a:off x="2790825" y="1216025"/>
            <a:ext cx="2286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 algn="l"/>
            <a:r>
              <a:rPr lang="en-US">
                <a:solidFill>
                  <a:srgbClr val="067B0E"/>
                </a:solidFill>
                <a:latin typeface="Times New Roman" pitchFamily="18" charset="0"/>
              </a:rPr>
              <a:t>0.0000    </a:t>
            </a:r>
          </a:p>
        </p:txBody>
      </p:sp>
      <p:sp>
        <p:nvSpPr>
          <p:cNvPr id="107539" name="Text Box 21"/>
          <p:cNvSpPr txBox="1">
            <a:spLocks noChangeArrowheads="1"/>
          </p:cNvSpPr>
          <p:nvPr>
            <p:custDataLst>
              <p:tags r:id="rId18"/>
            </p:custDataLst>
          </p:nvPr>
        </p:nvSpPr>
        <p:spPr bwMode="auto">
          <a:xfrm>
            <a:off x="3962400" y="1219200"/>
            <a:ext cx="3505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 algn="l"/>
            <a:r>
              <a:rPr lang="en-US" b="1" i="1">
                <a:solidFill>
                  <a:srgbClr val="067B0E"/>
                </a:solidFill>
                <a:latin typeface="Times New Roman" pitchFamily="18" charset="0"/>
              </a:rPr>
              <a:t>exact </a:t>
            </a:r>
            <a:r>
              <a:rPr lang="en-US">
                <a:solidFill>
                  <a:srgbClr val="067B0E"/>
                </a:solidFill>
                <a:latin typeface="Times New Roman" pitchFamily="18" charset="0"/>
              </a:rPr>
              <a:t>decimal equivalents</a:t>
            </a:r>
            <a:endParaRPr lang="en-US" b="1" i="1">
              <a:solidFill>
                <a:srgbClr val="067B0E"/>
              </a:solidFill>
              <a:latin typeface="Times New Roman" pitchFamily="18" charset="0"/>
            </a:endParaRPr>
          </a:p>
        </p:txBody>
      </p:sp>
      <p:sp>
        <p:nvSpPr>
          <p:cNvPr id="107540" name="Text Box 22"/>
          <p:cNvSpPr txBox="1">
            <a:spLocks noChangeArrowheads="1"/>
          </p:cNvSpPr>
          <p:nvPr>
            <p:custDataLst>
              <p:tags r:id="rId19"/>
            </p:custDataLst>
          </p:nvPr>
        </p:nvSpPr>
        <p:spPr bwMode="auto">
          <a:xfrm>
            <a:off x="2790825" y="1597025"/>
            <a:ext cx="2286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 algn="l"/>
            <a:r>
              <a:rPr lang="en-US">
                <a:solidFill>
                  <a:srgbClr val="067B0E"/>
                </a:solidFill>
                <a:latin typeface="Times New Roman" pitchFamily="18" charset="0"/>
              </a:rPr>
              <a:t>0.0625</a:t>
            </a:r>
          </a:p>
        </p:txBody>
      </p:sp>
      <p:sp>
        <p:nvSpPr>
          <p:cNvPr id="107541" name="Text Box 23"/>
          <p:cNvSpPr txBox="1">
            <a:spLocks noChangeArrowheads="1"/>
          </p:cNvSpPr>
          <p:nvPr>
            <p:custDataLst>
              <p:tags r:id="rId20"/>
            </p:custDataLst>
          </p:nvPr>
        </p:nvSpPr>
        <p:spPr bwMode="auto">
          <a:xfrm>
            <a:off x="2790825" y="1978025"/>
            <a:ext cx="2286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 algn="l"/>
            <a:r>
              <a:rPr lang="en-US">
                <a:solidFill>
                  <a:srgbClr val="067B0E"/>
                </a:solidFill>
                <a:latin typeface="Times New Roman" pitchFamily="18" charset="0"/>
              </a:rPr>
              <a:t>0.1250</a:t>
            </a:r>
          </a:p>
        </p:txBody>
      </p:sp>
      <p:sp>
        <p:nvSpPr>
          <p:cNvPr id="107542" name="Text Box 24"/>
          <p:cNvSpPr txBox="1">
            <a:spLocks noChangeArrowheads="1"/>
          </p:cNvSpPr>
          <p:nvPr>
            <p:custDataLst>
              <p:tags r:id="rId21"/>
            </p:custDataLst>
          </p:nvPr>
        </p:nvSpPr>
        <p:spPr bwMode="auto">
          <a:xfrm>
            <a:off x="2790825" y="2357438"/>
            <a:ext cx="2286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 algn="l"/>
            <a:r>
              <a:rPr lang="en-US">
                <a:solidFill>
                  <a:srgbClr val="067B0E"/>
                </a:solidFill>
                <a:latin typeface="Times New Roman" pitchFamily="18" charset="0"/>
              </a:rPr>
              <a:t>0.1875</a:t>
            </a:r>
          </a:p>
        </p:txBody>
      </p:sp>
      <p:sp>
        <p:nvSpPr>
          <p:cNvPr id="107543" name="Text Box 25"/>
          <p:cNvSpPr txBox="1">
            <a:spLocks noChangeArrowheads="1"/>
          </p:cNvSpPr>
          <p:nvPr>
            <p:custDataLst>
              <p:tags r:id="rId22"/>
            </p:custDataLst>
          </p:nvPr>
        </p:nvSpPr>
        <p:spPr bwMode="auto">
          <a:xfrm>
            <a:off x="2790825" y="2738438"/>
            <a:ext cx="2286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 algn="l"/>
            <a:r>
              <a:rPr lang="en-US">
                <a:solidFill>
                  <a:srgbClr val="067B0E"/>
                </a:solidFill>
                <a:latin typeface="Times New Roman" pitchFamily="18" charset="0"/>
              </a:rPr>
              <a:t>0.2500</a:t>
            </a:r>
          </a:p>
        </p:txBody>
      </p:sp>
      <p:sp>
        <p:nvSpPr>
          <p:cNvPr id="107544" name="Text Box 26"/>
          <p:cNvSpPr txBox="1">
            <a:spLocks noChangeArrowheads="1"/>
          </p:cNvSpPr>
          <p:nvPr>
            <p:custDataLst>
              <p:tags r:id="rId23"/>
            </p:custDataLst>
          </p:nvPr>
        </p:nvSpPr>
        <p:spPr bwMode="auto">
          <a:xfrm>
            <a:off x="2790825" y="3117850"/>
            <a:ext cx="2286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 algn="l"/>
            <a:r>
              <a:rPr lang="en-US">
                <a:solidFill>
                  <a:srgbClr val="067B0E"/>
                </a:solidFill>
                <a:latin typeface="Times New Roman" pitchFamily="18" charset="0"/>
              </a:rPr>
              <a:t>0.3125</a:t>
            </a:r>
          </a:p>
        </p:txBody>
      </p:sp>
      <p:sp>
        <p:nvSpPr>
          <p:cNvPr id="107545" name="Text Box 27"/>
          <p:cNvSpPr txBox="1">
            <a:spLocks noChangeArrowheads="1"/>
          </p:cNvSpPr>
          <p:nvPr>
            <p:custDataLst>
              <p:tags r:id="rId24"/>
            </p:custDataLst>
          </p:nvPr>
        </p:nvSpPr>
        <p:spPr bwMode="auto">
          <a:xfrm>
            <a:off x="2790825" y="3719513"/>
            <a:ext cx="2286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 algn="l"/>
            <a:r>
              <a:rPr lang="en-US">
                <a:solidFill>
                  <a:srgbClr val="067B0E"/>
                </a:solidFill>
                <a:latin typeface="Times New Roman" pitchFamily="18" charset="0"/>
              </a:rPr>
              <a:t>0.7500</a:t>
            </a:r>
          </a:p>
        </p:txBody>
      </p:sp>
      <p:sp>
        <p:nvSpPr>
          <p:cNvPr id="107546" name="Text Box 28"/>
          <p:cNvSpPr txBox="1">
            <a:spLocks noChangeArrowheads="1"/>
          </p:cNvSpPr>
          <p:nvPr>
            <p:custDataLst>
              <p:tags r:id="rId25"/>
            </p:custDataLst>
          </p:nvPr>
        </p:nvSpPr>
        <p:spPr bwMode="auto">
          <a:xfrm>
            <a:off x="2790825" y="4105275"/>
            <a:ext cx="2286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 algn="l"/>
            <a:r>
              <a:rPr lang="en-US">
                <a:solidFill>
                  <a:srgbClr val="067B0E"/>
                </a:solidFill>
                <a:latin typeface="Times New Roman" pitchFamily="18" charset="0"/>
              </a:rPr>
              <a:t>0.8125</a:t>
            </a:r>
          </a:p>
        </p:txBody>
      </p:sp>
      <p:sp>
        <p:nvSpPr>
          <p:cNvPr id="107547" name="Text Box 29"/>
          <p:cNvSpPr txBox="1">
            <a:spLocks noChangeArrowheads="1"/>
          </p:cNvSpPr>
          <p:nvPr>
            <p:custDataLst>
              <p:tags r:id="rId26"/>
            </p:custDataLst>
          </p:nvPr>
        </p:nvSpPr>
        <p:spPr bwMode="auto">
          <a:xfrm>
            <a:off x="2790825" y="4491038"/>
            <a:ext cx="2286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 algn="l"/>
            <a:r>
              <a:rPr lang="en-US">
                <a:solidFill>
                  <a:srgbClr val="067B0E"/>
                </a:solidFill>
                <a:latin typeface="Times New Roman" pitchFamily="18" charset="0"/>
              </a:rPr>
              <a:t>0.8750</a:t>
            </a:r>
          </a:p>
        </p:txBody>
      </p:sp>
      <p:sp>
        <p:nvSpPr>
          <p:cNvPr id="107548" name="Text Box 30"/>
          <p:cNvSpPr txBox="1">
            <a:spLocks noChangeArrowheads="1"/>
          </p:cNvSpPr>
          <p:nvPr>
            <p:custDataLst>
              <p:tags r:id="rId27"/>
            </p:custDataLst>
          </p:nvPr>
        </p:nvSpPr>
        <p:spPr bwMode="auto">
          <a:xfrm>
            <a:off x="2790825" y="4876800"/>
            <a:ext cx="2286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 algn="l"/>
            <a:r>
              <a:rPr lang="en-US">
                <a:solidFill>
                  <a:srgbClr val="067B0E"/>
                </a:solidFill>
                <a:latin typeface="Times New Roman" pitchFamily="18" charset="0"/>
              </a:rPr>
              <a:t>0.9375</a:t>
            </a:r>
          </a:p>
        </p:txBody>
      </p:sp>
      <p:sp>
        <p:nvSpPr>
          <p:cNvPr id="107549" name="Text Box 31"/>
          <p:cNvSpPr txBox="1">
            <a:spLocks noChangeArrowheads="1"/>
          </p:cNvSpPr>
          <p:nvPr>
            <p:custDataLst>
              <p:tags r:id="rId28"/>
            </p:custDataLst>
          </p:nvPr>
        </p:nvSpPr>
        <p:spPr bwMode="auto">
          <a:xfrm>
            <a:off x="2862263" y="3338513"/>
            <a:ext cx="80803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rgbClr val="067B0E"/>
                </a:solidFill>
              </a:rPr>
              <a:t>…</a:t>
            </a:r>
          </a:p>
        </p:txBody>
      </p:sp>
      <p:sp>
        <p:nvSpPr>
          <p:cNvPr id="107550" name="Line 32"/>
          <p:cNvSpPr>
            <a:spLocks noChangeShapeType="1"/>
          </p:cNvSpPr>
          <p:nvPr>
            <p:custDataLst>
              <p:tags r:id="rId29"/>
            </p:custDataLst>
          </p:nvPr>
        </p:nvSpPr>
        <p:spPr bwMode="auto">
          <a:xfrm>
            <a:off x="1752600" y="1436688"/>
            <a:ext cx="10001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07551" name="Line 33"/>
          <p:cNvSpPr>
            <a:spLocks noChangeShapeType="1"/>
          </p:cNvSpPr>
          <p:nvPr>
            <p:custDataLst>
              <p:tags r:id="rId30"/>
            </p:custDataLst>
          </p:nvPr>
        </p:nvSpPr>
        <p:spPr bwMode="auto">
          <a:xfrm>
            <a:off x="1752600" y="1803400"/>
            <a:ext cx="10001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07552" name="Line 34"/>
          <p:cNvSpPr>
            <a:spLocks noChangeShapeType="1"/>
          </p:cNvSpPr>
          <p:nvPr>
            <p:custDataLst>
              <p:tags r:id="rId31"/>
            </p:custDataLst>
          </p:nvPr>
        </p:nvSpPr>
        <p:spPr bwMode="auto">
          <a:xfrm>
            <a:off x="1752600" y="2201863"/>
            <a:ext cx="10001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07553" name="Line 35"/>
          <p:cNvSpPr>
            <a:spLocks noChangeShapeType="1"/>
          </p:cNvSpPr>
          <p:nvPr>
            <p:custDataLst>
              <p:tags r:id="rId32"/>
            </p:custDataLst>
          </p:nvPr>
        </p:nvSpPr>
        <p:spPr bwMode="auto">
          <a:xfrm>
            <a:off x="1752600" y="2576513"/>
            <a:ext cx="10001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07554" name="Line 36"/>
          <p:cNvSpPr>
            <a:spLocks noChangeShapeType="1"/>
          </p:cNvSpPr>
          <p:nvPr>
            <p:custDataLst>
              <p:tags r:id="rId33"/>
            </p:custDataLst>
          </p:nvPr>
        </p:nvSpPr>
        <p:spPr bwMode="auto">
          <a:xfrm>
            <a:off x="1752600" y="2967038"/>
            <a:ext cx="10001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07555" name="Line 37"/>
          <p:cNvSpPr>
            <a:spLocks noChangeShapeType="1"/>
          </p:cNvSpPr>
          <p:nvPr>
            <p:custDataLst>
              <p:tags r:id="rId34"/>
            </p:custDataLst>
          </p:nvPr>
        </p:nvSpPr>
        <p:spPr bwMode="auto">
          <a:xfrm>
            <a:off x="1752600" y="3328988"/>
            <a:ext cx="10001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07556" name="Line 38"/>
          <p:cNvSpPr>
            <a:spLocks noChangeShapeType="1"/>
          </p:cNvSpPr>
          <p:nvPr>
            <p:custDataLst>
              <p:tags r:id="rId35"/>
            </p:custDataLst>
          </p:nvPr>
        </p:nvSpPr>
        <p:spPr bwMode="auto">
          <a:xfrm>
            <a:off x="1752600" y="3963988"/>
            <a:ext cx="10001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07557" name="Line 39"/>
          <p:cNvSpPr>
            <a:spLocks noChangeShapeType="1"/>
          </p:cNvSpPr>
          <p:nvPr>
            <p:custDataLst>
              <p:tags r:id="rId36"/>
            </p:custDataLst>
          </p:nvPr>
        </p:nvSpPr>
        <p:spPr bwMode="auto">
          <a:xfrm>
            <a:off x="1752600" y="4322763"/>
            <a:ext cx="10001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07558" name="Line 40"/>
          <p:cNvSpPr>
            <a:spLocks noChangeShapeType="1"/>
          </p:cNvSpPr>
          <p:nvPr>
            <p:custDataLst>
              <p:tags r:id="rId37"/>
            </p:custDataLst>
          </p:nvPr>
        </p:nvSpPr>
        <p:spPr bwMode="auto">
          <a:xfrm>
            <a:off x="1752600" y="4713288"/>
            <a:ext cx="10001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07559" name="Line 41"/>
          <p:cNvSpPr>
            <a:spLocks noChangeShapeType="1"/>
          </p:cNvSpPr>
          <p:nvPr>
            <p:custDataLst>
              <p:tags r:id="rId38"/>
            </p:custDataLst>
          </p:nvPr>
        </p:nvSpPr>
        <p:spPr bwMode="auto">
          <a:xfrm>
            <a:off x="1752600" y="5089525"/>
            <a:ext cx="10001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07560" name="Text Box 42"/>
          <p:cNvSpPr txBox="1">
            <a:spLocks noChangeArrowheads="1"/>
          </p:cNvSpPr>
          <p:nvPr>
            <p:custDataLst>
              <p:tags r:id="rId39"/>
            </p:custDataLst>
          </p:nvPr>
        </p:nvSpPr>
        <p:spPr bwMode="auto">
          <a:xfrm>
            <a:off x="685800" y="5791200"/>
            <a:ext cx="3016250" cy="955675"/>
          </a:xfrm>
          <a:prstGeom prst="rect">
            <a:avLst/>
          </a:prstGeom>
          <a:noFill/>
          <a:ln w="9525">
            <a:solidFill>
              <a:srgbClr val="1E16E4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800">
                <a:solidFill>
                  <a:srgbClr val="1E16E4"/>
                </a:solidFill>
              </a:rPr>
              <a:t>Imagine we had only 4 bits …</a:t>
            </a:r>
          </a:p>
        </p:txBody>
      </p:sp>
      <p:sp>
        <p:nvSpPr>
          <p:cNvPr id="107561" name="Text Box 43"/>
          <p:cNvSpPr txBox="1">
            <a:spLocks noChangeArrowheads="1"/>
          </p:cNvSpPr>
          <p:nvPr>
            <p:custDataLst>
              <p:tags r:id="rId40"/>
            </p:custDataLst>
          </p:nvPr>
        </p:nvSpPr>
        <p:spPr bwMode="auto">
          <a:xfrm>
            <a:off x="1066800" y="449263"/>
            <a:ext cx="6096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>
                <a:solidFill>
                  <a:srgbClr val="067B0E"/>
                </a:solidFill>
              </a:rPr>
              <a:t>.125</a:t>
            </a:r>
          </a:p>
        </p:txBody>
      </p:sp>
      <p:sp>
        <p:nvSpPr>
          <p:cNvPr id="107562" name="Text Box 44"/>
          <p:cNvSpPr txBox="1">
            <a:spLocks noChangeArrowheads="1"/>
          </p:cNvSpPr>
          <p:nvPr>
            <p:custDataLst>
              <p:tags r:id="rId41"/>
            </p:custDataLst>
          </p:nvPr>
        </p:nvSpPr>
        <p:spPr bwMode="auto">
          <a:xfrm>
            <a:off x="685800" y="1020763"/>
            <a:ext cx="6096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>
                <a:solidFill>
                  <a:srgbClr val="067B0E"/>
                </a:solidFill>
              </a:rPr>
              <a:t>.5</a:t>
            </a:r>
          </a:p>
        </p:txBody>
      </p:sp>
      <p:sp>
        <p:nvSpPr>
          <p:cNvPr id="107563" name="Text Box 45"/>
          <p:cNvSpPr txBox="1">
            <a:spLocks noChangeArrowheads="1"/>
          </p:cNvSpPr>
          <p:nvPr>
            <p:custDataLst>
              <p:tags r:id="rId42"/>
            </p:custDataLst>
          </p:nvPr>
        </p:nvSpPr>
        <p:spPr bwMode="auto">
          <a:xfrm>
            <a:off x="863600" y="728663"/>
            <a:ext cx="6096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>
                <a:solidFill>
                  <a:srgbClr val="067B0E"/>
                </a:solidFill>
              </a:rPr>
              <a:t>.25</a:t>
            </a:r>
          </a:p>
        </p:txBody>
      </p:sp>
      <p:sp>
        <p:nvSpPr>
          <p:cNvPr id="107564" name="Text Box 46"/>
          <p:cNvSpPr txBox="1">
            <a:spLocks noChangeArrowheads="1"/>
          </p:cNvSpPr>
          <p:nvPr>
            <p:custDataLst>
              <p:tags r:id="rId43"/>
            </p:custDataLst>
          </p:nvPr>
        </p:nvSpPr>
        <p:spPr bwMode="auto">
          <a:xfrm>
            <a:off x="1244600" y="177800"/>
            <a:ext cx="6096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>
                <a:solidFill>
                  <a:srgbClr val="067B0E"/>
                </a:solidFill>
              </a:rPr>
              <a:t>.0625</a:t>
            </a:r>
          </a:p>
        </p:txBody>
      </p:sp>
      <p:sp>
        <p:nvSpPr>
          <p:cNvPr id="107565" name="Line 47"/>
          <p:cNvSpPr>
            <a:spLocks noChangeShapeType="1"/>
          </p:cNvSpPr>
          <p:nvPr>
            <p:custDataLst>
              <p:tags r:id="rId44"/>
            </p:custDataLst>
          </p:nvPr>
        </p:nvSpPr>
        <p:spPr bwMode="auto">
          <a:xfrm>
            <a:off x="1562100" y="419100"/>
            <a:ext cx="0" cy="838200"/>
          </a:xfrm>
          <a:prstGeom prst="line">
            <a:avLst/>
          </a:prstGeom>
          <a:noFill/>
          <a:ln w="19050">
            <a:solidFill>
              <a:srgbClr val="067B0E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07566" name="Line 48"/>
          <p:cNvSpPr>
            <a:spLocks noChangeShapeType="1"/>
          </p:cNvSpPr>
          <p:nvPr>
            <p:custDataLst>
              <p:tags r:id="rId45"/>
            </p:custDataLst>
          </p:nvPr>
        </p:nvSpPr>
        <p:spPr bwMode="auto">
          <a:xfrm>
            <a:off x="1371600" y="685800"/>
            <a:ext cx="0" cy="571500"/>
          </a:xfrm>
          <a:prstGeom prst="line">
            <a:avLst/>
          </a:prstGeom>
          <a:noFill/>
          <a:ln w="19050">
            <a:solidFill>
              <a:srgbClr val="067B0E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07567" name="Line 49"/>
          <p:cNvSpPr>
            <a:spLocks noChangeShapeType="1"/>
          </p:cNvSpPr>
          <p:nvPr>
            <p:custDataLst>
              <p:tags r:id="rId46"/>
            </p:custDataLst>
          </p:nvPr>
        </p:nvSpPr>
        <p:spPr bwMode="auto">
          <a:xfrm>
            <a:off x="1192213" y="971550"/>
            <a:ext cx="1587" cy="260350"/>
          </a:xfrm>
          <a:prstGeom prst="line">
            <a:avLst/>
          </a:prstGeom>
          <a:noFill/>
          <a:ln w="19050">
            <a:solidFill>
              <a:srgbClr val="067B0E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07568" name="Line 50"/>
          <p:cNvSpPr>
            <a:spLocks noChangeShapeType="1"/>
          </p:cNvSpPr>
          <p:nvPr>
            <p:custDataLst>
              <p:tags r:id="rId47"/>
            </p:custDataLst>
          </p:nvPr>
        </p:nvSpPr>
        <p:spPr bwMode="auto">
          <a:xfrm>
            <a:off x="3962400" y="1371600"/>
            <a:ext cx="0" cy="3810000"/>
          </a:xfrm>
          <a:prstGeom prst="line">
            <a:avLst/>
          </a:prstGeom>
          <a:noFill/>
          <a:ln w="28575">
            <a:solidFill>
              <a:srgbClr val="067B0E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07569" name="Text Box 51"/>
          <p:cNvSpPr txBox="1">
            <a:spLocks noChangeArrowheads="1"/>
          </p:cNvSpPr>
          <p:nvPr>
            <p:custDataLst>
              <p:tags r:id="rId48"/>
            </p:custDataLst>
          </p:nvPr>
        </p:nvSpPr>
        <p:spPr bwMode="auto">
          <a:xfrm>
            <a:off x="4035425" y="4829175"/>
            <a:ext cx="3505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 algn="l"/>
            <a:r>
              <a:rPr lang="en-US" b="1" i="1">
                <a:solidFill>
                  <a:srgbClr val="067B0E"/>
                </a:solidFill>
                <a:latin typeface="Times New Roman" pitchFamily="18" charset="0"/>
              </a:rPr>
              <a:t>lots </a:t>
            </a:r>
            <a:r>
              <a:rPr lang="en-US">
                <a:solidFill>
                  <a:srgbClr val="067B0E"/>
                </a:solidFill>
                <a:latin typeface="Times New Roman" pitchFamily="18" charset="0"/>
              </a:rPr>
              <a:t>of gaps in here…</a:t>
            </a:r>
            <a:endParaRPr lang="en-US" b="1" i="1">
              <a:solidFill>
                <a:srgbClr val="067B0E"/>
              </a:solidFill>
              <a:latin typeface="Times New Roman" pitchFamily="18" charset="0"/>
            </a:endParaRPr>
          </a:p>
        </p:txBody>
      </p:sp>
      <p:sp>
        <p:nvSpPr>
          <p:cNvPr id="107570" name="Ink 52"/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2511425" y="1116013"/>
            <a:ext cx="2486025" cy="3567112"/>
          </a:xfrm>
          <a:custGeom>
            <a:avLst/>
            <a:gdLst>
              <a:gd name="T0" fmla="*/ 2147483647 w 6908"/>
              <a:gd name="T1" fmla="*/ 2147483647 h 9910"/>
              <a:gd name="T2" fmla="*/ 2147483647 w 6908"/>
              <a:gd name="T3" fmla="*/ 2147483647 h 9910"/>
              <a:gd name="T4" fmla="*/ 2147483647 w 6908"/>
              <a:gd name="T5" fmla="*/ 2147483647 h 9910"/>
              <a:gd name="T6" fmla="*/ 2147483647 w 6908"/>
              <a:gd name="T7" fmla="*/ 2147483647 h 9910"/>
              <a:gd name="T8" fmla="*/ 2147483647 w 6908"/>
              <a:gd name="T9" fmla="*/ 2147483647 h 9910"/>
              <a:gd name="T10" fmla="*/ 2147483647 w 6908"/>
              <a:gd name="T11" fmla="*/ 2147483647 h 9910"/>
              <a:gd name="T12" fmla="*/ 2147483647 w 6908"/>
              <a:gd name="T13" fmla="*/ 2147483647 h 9910"/>
              <a:gd name="T14" fmla="*/ 2147483647 w 6908"/>
              <a:gd name="T15" fmla="*/ 2147483647 h 9910"/>
              <a:gd name="T16" fmla="*/ 2147483647 w 6908"/>
              <a:gd name="T17" fmla="*/ 2147483647 h 9910"/>
              <a:gd name="T18" fmla="*/ 2147483647 w 6908"/>
              <a:gd name="T19" fmla="*/ 2147483647 h 9910"/>
              <a:gd name="T20" fmla="*/ 2147483647 w 6908"/>
              <a:gd name="T21" fmla="*/ 2147483647 h 9910"/>
              <a:gd name="T22" fmla="*/ 2147483647 w 6908"/>
              <a:gd name="T23" fmla="*/ 2147483647 h 9910"/>
              <a:gd name="T24" fmla="*/ 2147483647 w 6908"/>
              <a:gd name="T25" fmla="*/ 2147483647 h 9910"/>
              <a:gd name="T26" fmla="*/ 2147483647 w 6908"/>
              <a:gd name="T27" fmla="*/ 2147483647 h 9910"/>
              <a:gd name="T28" fmla="*/ 2147483647 w 6908"/>
              <a:gd name="T29" fmla="*/ 2147483647 h 9910"/>
              <a:gd name="T30" fmla="*/ 2147483647 w 6908"/>
              <a:gd name="T31" fmla="*/ 2147483647 h 9910"/>
              <a:gd name="T32" fmla="*/ 2147483647 w 6908"/>
              <a:gd name="T33" fmla="*/ 2147483647 h 9910"/>
              <a:gd name="T34" fmla="*/ 2147483647 w 6908"/>
              <a:gd name="T35" fmla="*/ 2147483647 h 9910"/>
              <a:gd name="T36" fmla="*/ 2147483647 w 6908"/>
              <a:gd name="T37" fmla="*/ 2147483647 h 9910"/>
              <a:gd name="T38" fmla="*/ 2147483647 w 6908"/>
              <a:gd name="T39" fmla="*/ 2147483647 h 9910"/>
              <a:gd name="T40" fmla="*/ 2147483647 w 6908"/>
              <a:gd name="T41" fmla="*/ 2147483647 h 9910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w 6908"/>
              <a:gd name="T64" fmla="*/ 0 h 9910"/>
              <a:gd name="T65" fmla="*/ 6908 w 6908"/>
              <a:gd name="T66" fmla="*/ 9910 h 9910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T63" t="T64" r="T65" b="T66"/>
            <a:pathLst>
              <a:path w="6908" h="9910" extrusionOk="0">
                <a:moveTo>
                  <a:pt x="3980" y="650"/>
                </a:moveTo>
                <a:cubicBezTo>
                  <a:pt x="3857" y="391"/>
                  <a:pt x="3766" y="245"/>
                  <a:pt x="3465" y="123"/>
                </a:cubicBezTo>
                <a:cubicBezTo>
                  <a:pt x="2556" y="-247"/>
                  <a:pt x="1572" y="255"/>
                  <a:pt x="986" y="959"/>
                </a:cubicBezTo>
                <a:cubicBezTo>
                  <a:pt x="14" y="2126"/>
                  <a:pt x="-88" y="3772"/>
                  <a:pt x="43" y="5222"/>
                </a:cubicBezTo>
                <a:cubicBezTo>
                  <a:pt x="167" y="6592"/>
                  <a:pt x="478" y="8036"/>
                  <a:pt x="1001" y="9311"/>
                </a:cubicBezTo>
                <a:cubicBezTo>
                  <a:pt x="1084" y="9513"/>
                  <a:pt x="1177" y="9710"/>
                  <a:pt x="1266" y="9909"/>
                </a:cubicBezTo>
              </a:path>
              <a:path w="6908" h="9910" extrusionOk="0">
                <a:moveTo>
                  <a:pt x="3815" y="3268"/>
                </a:moveTo>
                <a:cubicBezTo>
                  <a:pt x="3814" y="3205"/>
                  <a:pt x="3766" y="3195"/>
                  <a:pt x="3847" y="3151"/>
                </a:cubicBezTo>
                <a:cubicBezTo>
                  <a:pt x="3909" y="3118"/>
                  <a:pt x="3998" y="3114"/>
                  <a:pt x="4066" y="3104"/>
                </a:cubicBezTo>
                <a:cubicBezTo>
                  <a:pt x="4660" y="3020"/>
                  <a:pt x="5269" y="3032"/>
                  <a:pt x="5867" y="3021"/>
                </a:cubicBezTo>
                <a:cubicBezTo>
                  <a:pt x="6092" y="3017"/>
                  <a:pt x="6674" y="3120"/>
                  <a:pt x="6872" y="3000"/>
                </a:cubicBezTo>
                <a:cubicBezTo>
                  <a:pt x="6906" y="2993"/>
                  <a:pt x="6918" y="2991"/>
                  <a:pt x="6891" y="2963"/>
                </a:cubicBezTo>
              </a:path>
              <a:path w="6908" h="9910" extrusionOk="0">
                <a:moveTo>
                  <a:pt x="3967" y="2694"/>
                </a:moveTo>
                <a:cubicBezTo>
                  <a:pt x="3996" y="2700"/>
                  <a:pt x="4062" y="2694"/>
                  <a:pt x="4058" y="2739"/>
                </a:cubicBezTo>
                <a:cubicBezTo>
                  <a:pt x="4054" y="2778"/>
                  <a:pt x="4020" y="2804"/>
                  <a:pt x="3994" y="2830"/>
                </a:cubicBezTo>
                <a:cubicBezTo>
                  <a:pt x="3950" y="2875"/>
                  <a:pt x="3899" y="2903"/>
                  <a:pt x="3846" y="2935"/>
                </a:cubicBezTo>
                <a:cubicBezTo>
                  <a:pt x="3786" y="2972"/>
                  <a:pt x="3697" y="3005"/>
                  <a:pt x="3652" y="3061"/>
                </a:cubicBezTo>
                <a:cubicBezTo>
                  <a:pt x="3617" y="3105"/>
                  <a:pt x="3632" y="3157"/>
                  <a:pt x="3655" y="3203"/>
                </a:cubicBezTo>
                <a:cubicBezTo>
                  <a:pt x="3716" y="3323"/>
                  <a:pt x="3827" y="3415"/>
                  <a:pt x="3925" y="3504"/>
                </a:cubicBezTo>
                <a:cubicBezTo>
                  <a:pt x="3971" y="3546"/>
                  <a:pt x="4011" y="3594"/>
                  <a:pt x="4057" y="3636"/>
                </a:cubicBezTo>
                <a:cubicBezTo>
                  <a:pt x="4078" y="3652"/>
                  <a:pt x="4084" y="3657"/>
                  <a:pt x="4103" y="3653"/>
                </a:cubicBezTo>
              </a:path>
            </a:pathLst>
          </a:custGeom>
          <a:noFill/>
          <a:ln w="34925" cap="rnd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Text Box 2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897063" y="152400"/>
            <a:ext cx="7018337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200">
                <a:latin typeface="Times New Roman" pitchFamily="18" charset="0"/>
              </a:rPr>
              <a:t>sinking with </a:t>
            </a:r>
            <a:r>
              <a:rPr lang="en-US" sz="4200" b="1">
                <a:latin typeface="Courier New" pitchFamily="49" charset="0"/>
              </a:rPr>
              <a:t>float</a:t>
            </a:r>
            <a:r>
              <a:rPr lang="en-US" sz="4200">
                <a:latin typeface="Times New Roman" pitchFamily="18" charset="0"/>
              </a:rPr>
              <a:t>s ! </a:t>
            </a:r>
          </a:p>
        </p:txBody>
      </p:sp>
      <p:sp>
        <p:nvSpPr>
          <p:cNvPr id="108547" name="Text Box 3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457200" y="1219200"/>
            <a:ext cx="2286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 algn="l"/>
            <a:r>
              <a:rPr lang="en-US" b="1">
                <a:latin typeface="Courier New" pitchFamily="49" charset="0"/>
              </a:rPr>
              <a:t>0.0000</a:t>
            </a:r>
          </a:p>
        </p:txBody>
      </p:sp>
      <p:sp>
        <p:nvSpPr>
          <p:cNvPr id="108548" name="Text Box 4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457200" y="1600200"/>
            <a:ext cx="2286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 algn="l"/>
            <a:r>
              <a:rPr lang="en-US" b="1">
                <a:latin typeface="Courier New" pitchFamily="49" charset="0"/>
              </a:rPr>
              <a:t>0.0001</a:t>
            </a:r>
          </a:p>
        </p:txBody>
      </p:sp>
      <p:sp>
        <p:nvSpPr>
          <p:cNvPr id="108549" name="Text Box 5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457200" y="1981200"/>
            <a:ext cx="2286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 algn="l"/>
            <a:r>
              <a:rPr lang="en-US" b="1">
                <a:latin typeface="Courier New" pitchFamily="49" charset="0"/>
              </a:rPr>
              <a:t>0.0010</a:t>
            </a:r>
          </a:p>
        </p:txBody>
      </p:sp>
      <p:sp>
        <p:nvSpPr>
          <p:cNvPr id="108550" name="Text Box 6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457200" y="2362200"/>
            <a:ext cx="2286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 algn="l"/>
            <a:r>
              <a:rPr lang="en-US" b="1">
                <a:latin typeface="Courier New" pitchFamily="49" charset="0"/>
              </a:rPr>
              <a:t>0.0011</a:t>
            </a:r>
          </a:p>
        </p:txBody>
      </p:sp>
      <p:sp>
        <p:nvSpPr>
          <p:cNvPr id="108551" name="Text Box 7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457200" y="4876800"/>
            <a:ext cx="2286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 algn="l"/>
            <a:r>
              <a:rPr lang="en-US" b="1">
                <a:latin typeface="Courier New" pitchFamily="49" charset="0"/>
              </a:rPr>
              <a:t>0.1111</a:t>
            </a:r>
          </a:p>
        </p:txBody>
      </p:sp>
      <p:sp>
        <p:nvSpPr>
          <p:cNvPr id="108552" name="Text Box 8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457200" y="2743200"/>
            <a:ext cx="2286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 algn="l"/>
            <a:r>
              <a:rPr lang="en-US" b="1">
                <a:latin typeface="Courier New" pitchFamily="49" charset="0"/>
              </a:rPr>
              <a:t>0.0100</a:t>
            </a:r>
          </a:p>
        </p:txBody>
      </p:sp>
      <p:sp>
        <p:nvSpPr>
          <p:cNvPr id="108553" name="Text Box 9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457200" y="3124200"/>
            <a:ext cx="2286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 algn="l"/>
            <a:r>
              <a:rPr lang="en-US" b="1">
                <a:latin typeface="Courier New" pitchFamily="49" charset="0"/>
              </a:rPr>
              <a:t>0.0101</a:t>
            </a:r>
          </a:p>
        </p:txBody>
      </p:sp>
      <p:sp>
        <p:nvSpPr>
          <p:cNvPr id="108554" name="Line 10"/>
          <p:cNvSpPr>
            <a:spLocks noChangeShapeType="1"/>
          </p:cNvSpPr>
          <p:nvPr>
            <p:custDataLst>
              <p:tags r:id="rId9"/>
            </p:custDataLst>
          </p:nvPr>
        </p:nvSpPr>
        <p:spPr bwMode="auto">
          <a:xfrm>
            <a:off x="958850" y="5334000"/>
            <a:ext cx="649288" cy="0"/>
          </a:xfrm>
          <a:prstGeom prst="line">
            <a:avLst/>
          </a:prstGeom>
          <a:noFill/>
          <a:ln w="19050">
            <a:solidFill>
              <a:srgbClr val="1E16E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08555" name="Text Box 11"/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874713" y="5373688"/>
            <a:ext cx="838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>
                <a:solidFill>
                  <a:srgbClr val="1E16E4"/>
                </a:solidFill>
                <a:latin typeface="Comic Sans MS" pitchFamily="66" charset="0"/>
              </a:rPr>
              <a:t>4 bits</a:t>
            </a:r>
          </a:p>
        </p:txBody>
      </p:sp>
      <p:sp>
        <p:nvSpPr>
          <p:cNvPr id="108556" name="Text Box 12"/>
          <p:cNvSpPr txBox="1"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457200" y="4495800"/>
            <a:ext cx="2286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 algn="l"/>
            <a:r>
              <a:rPr lang="en-US" b="1">
                <a:latin typeface="Courier New" pitchFamily="49" charset="0"/>
              </a:rPr>
              <a:t>0.1110</a:t>
            </a:r>
          </a:p>
        </p:txBody>
      </p:sp>
      <p:sp>
        <p:nvSpPr>
          <p:cNvPr id="108557" name="Text Box 13"/>
          <p:cNvSpPr txBox="1"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457200" y="4114800"/>
            <a:ext cx="2286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 algn="l"/>
            <a:r>
              <a:rPr lang="en-US" b="1">
                <a:latin typeface="Courier New" pitchFamily="49" charset="0"/>
              </a:rPr>
              <a:t>0.1101</a:t>
            </a:r>
          </a:p>
        </p:txBody>
      </p:sp>
      <p:sp>
        <p:nvSpPr>
          <p:cNvPr id="108558" name="Text Box 14"/>
          <p:cNvSpPr txBox="1"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457200" y="3733800"/>
            <a:ext cx="2286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 algn="l"/>
            <a:r>
              <a:rPr lang="en-US" b="1">
                <a:latin typeface="Courier New" pitchFamily="49" charset="0"/>
              </a:rPr>
              <a:t>0.1100</a:t>
            </a:r>
          </a:p>
        </p:txBody>
      </p:sp>
      <p:sp>
        <p:nvSpPr>
          <p:cNvPr id="108559" name="Text Box 15"/>
          <p:cNvSpPr txBox="1"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708025" y="3344863"/>
            <a:ext cx="8080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/>
              <a:t>…</a:t>
            </a:r>
          </a:p>
        </p:txBody>
      </p:sp>
      <p:sp>
        <p:nvSpPr>
          <p:cNvPr id="108560" name="Text Box 16"/>
          <p:cNvSpPr txBox="1"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2790825" y="1216025"/>
            <a:ext cx="2286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 algn="l"/>
            <a:r>
              <a:rPr lang="en-US">
                <a:solidFill>
                  <a:srgbClr val="067B0E"/>
                </a:solidFill>
                <a:latin typeface="Times New Roman" pitchFamily="18" charset="0"/>
              </a:rPr>
              <a:t>0.0000    </a:t>
            </a:r>
          </a:p>
        </p:txBody>
      </p:sp>
      <p:sp>
        <p:nvSpPr>
          <p:cNvPr id="108561" name="Text Box 17"/>
          <p:cNvSpPr txBox="1"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2790825" y="1597025"/>
            <a:ext cx="2286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 algn="l"/>
            <a:r>
              <a:rPr lang="en-US">
                <a:solidFill>
                  <a:srgbClr val="067B0E"/>
                </a:solidFill>
                <a:latin typeface="Times New Roman" pitchFamily="18" charset="0"/>
              </a:rPr>
              <a:t>0.0625</a:t>
            </a:r>
          </a:p>
        </p:txBody>
      </p:sp>
      <p:sp>
        <p:nvSpPr>
          <p:cNvPr id="108562" name="Text Box 18"/>
          <p:cNvSpPr txBox="1">
            <a:spLocks noChangeArrowheads="1"/>
          </p:cNvSpPr>
          <p:nvPr>
            <p:custDataLst>
              <p:tags r:id="rId17"/>
            </p:custDataLst>
          </p:nvPr>
        </p:nvSpPr>
        <p:spPr bwMode="auto">
          <a:xfrm>
            <a:off x="2790825" y="1978025"/>
            <a:ext cx="2286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 algn="l"/>
            <a:r>
              <a:rPr lang="en-US">
                <a:solidFill>
                  <a:srgbClr val="067B0E"/>
                </a:solidFill>
                <a:latin typeface="Times New Roman" pitchFamily="18" charset="0"/>
              </a:rPr>
              <a:t>0.1250</a:t>
            </a:r>
          </a:p>
        </p:txBody>
      </p:sp>
      <p:sp>
        <p:nvSpPr>
          <p:cNvPr id="108563" name="Text Box 19"/>
          <p:cNvSpPr txBox="1">
            <a:spLocks noChangeArrowheads="1"/>
          </p:cNvSpPr>
          <p:nvPr>
            <p:custDataLst>
              <p:tags r:id="rId18"/>
            </p:custDataLst>
          </p:nvPr>
        </p:nvSpPr>
        <p:spPr bwMode="auto">
          <a:xfrm>
            <a:off x="2790825" y="2357438"/>
            <a:ext cx="2286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 algn="l"/>
            <a:r>
              <a:rPr lang="en-US">
                <a:solidFill>
                  <a:srgbClr val="067B0E"/>
                </a:solidFill>
                <a:latin typeface="Times New Roman" pitchFamily="18" charset="0"/>
              </a:rPr>
              <a:t>0.1875</a:t>
            </a:r>
          </a:p>
        </p:txBody>
      </p:sp>
      <p:sp>
        <p:nvSpPr>
          <p:cNvPr id="108564" name="Text Box 20"/>
          <p:cNvSpPr txBox="1">
            <a:spLocks noChangeArrowheads="1"/>
          </p:cNvSpPr>
          <p:nvPr>
            <p:custDataLst>
              <p:tags r:id="rId19"/>
            </p:custDataLst>
          </p:nvPr>
        </p:nvSpPr>
        <p:spPr bwMode="auto">
          <a:xfrm>
            <a:off x="2790825" y="2738438"/>
            <a:ext cx="2286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 algn="l"/>
            <a:r>
              <a:rPr lang="en-US">
                <a:solidFill>
                  <a:srgbClr val="067B0E"/>
                </a:solidFill>
                <a:latin typeface="Times New Roman" pitchFamily="18" charset="0"/>
              </a:rPr>
              <a:t>0.2500</a:t>
            </a:r>
          </a:p>
        </p:txBody>
      </p:sp>
      <p:sp>
        <p:nvSpPr>
          <p:cNvPr id="108565" name="Text Box 21"/>
          <p:cNvSpPr txBox="1">
            <a:spLocks noChangeArrowheads="1"/>
          </p:cNvSpPr>
          <p:nvPr>
            <p:custDataLst>
              <p:tags r:id="rId20"/>
            </p:custDataLst>
          </p:nvPr>
        </p:nvSpPr>
        <p:spPr bwMode="auto">
          <a:xfrm>
            <a:off x="2790825" y="3117850"/>
            <a:ext cx="2286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 algn="l"/>
            <a:r>
              <a:rPr lang="en-US">
                <a:solidFill>
                  <a:srgbClr val="067B0E"/>
                </a:solidFill>
                <a:latin typeface="Times New Roman" pitchFamily="18" charset="0"/>
              </a:rPr>
              <a:t>0.3125</a:t>
            </a:r>
          </a:p>
        </p:txBody>
      </p:sp>
      <p:sp>
        <p:nvSpPr>
          <p:cNvPr id="108566" name="Text Box 22"/>
          <p:cNvSpPr txBox="1">
            <a:spLocks noChangeArrowheads="1"/>
          </p:cNvSpPr>
          <p:nvPr>
            <p:custDataLst>
              <p:tags r:id="rId21"/>
            </p:custDataLst>
          </p:nvPr>
        </p:nvSpPr>
        <p:spPr bwMode="auto">
          <a:xfrm>
            <a:off x="2790825" y="3719513"/>
            <a:ext cx="2286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 algn="l"/>
            <a:r>
              <a:rPr lang="en-US">
                <a:solidFill>
                  <a:srgbClr val="067B0E"/>
                </a:solidFill>
                <a:latin typeface="Times New Roman" pitchFamily="18" charset="0"/>
              </a:rPr>
              <a:t>0.7500</a:t>
            </a:r>
          </a:p>
        </p:txBody>
      </p:sp>
      <p:sp>
        <p:nvSpPr>
          <p:cNvPr id="108567" name="Text Box 23"/>
          <p:cNvSpPr txBox="1">
            <a:spLocks noChangeArrowheads="1"/>
          </p:cNvSpPr>
          <p:nvPr>
            <p:custDataLst>
              <p:tags r:id="rId22"/>
            </p:custDataLst>
          </p:nvPr>
        </p:nvSpPr>
        <p:spPr bwMode="auto">
          <a:xfrm>
            <a:off x="2790825" y="4105275"/>
            <a:ext cx="2286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 algn="l"/>
            <a:r>
              <a:rPr lang="en-US">
                <a:solidFill>
                  <a:srgbClr val="067B0E"/>
                </a:solidFill>
                <a:latin typeface="Times New Roman" pitchFamily="18" charset="0"/>
              </a:rPr>
              <a:t>0.8125</a:t>
            </a:r>
          </a:p>
        </p:txBody>
      </p:sp>
      <p:sp>
        <p:nvSpPr>
          <p:cNvPr id="108568" name="Text Box 24"/>
          <p:cNvSpPr txBox="1">
            <a:spLocks noChangeArrowheads="1"/>
          </p:cNvSpPr>
          <p:nvPr>
            <p:custDataLst>
              <p:tags r:id="rId23"/>
            </p:custDataLst>
          </p:nvPr>
        </p:nvSpPr>
        <p:spPr bwMode="auto">
          <a:xfrm>
            <a:off x="2790825" y="4491038"/>
            <a:ext cx="2286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 algn="l"/>
            <a:r>
              <a:rPr lang="en-US">
                <a:solidFill>
                  <a:srgbClr val="067B0E"/>
                </a:solidFill>
                <a:latin typeface="Times New Roman" pitchFamily="18" charset="0"/>
              </a:rPr>
              <a:t>0.8750</a:t>
            </a:r>
          </a:p>
        </p:txBody>
      </p:sp>
      <p:sp>
        <p:nvSpPr>
          <p:cNvPr id="108569" name="Text Box 25"/>
          <p:cNvSpPr txBox="1">
            <a:spLocks noChangeArrowheads="1"/>
          </p:cNvSpPr>
          <p:nvPr>
            <p:custDataLst>
              <p:tags r:id="rId24"/>
            </p:custDataLst>
          </p:nvPr>
        </p:nvSpPr>
        <p:spPr bwMode="auto">
          <a:xfrm>
            <a:off x="2790825" y="4876800"/>
            <a:ext cx="2286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 algn="l"/>
            <a:r>
              <a:rPr lang="en-US">
                <a:solidFill>
                  <a:srgbClr val="067B0E"/>
                </a:solidFill>
                <a:latin typeface="Times New Roman" pitchFamily="18" charset="0"/>
              </a:rPr>
              <a:t>0.9375</a:t>
            </a:r>
          </a:p>
        </p:txBody>
      </p:sp>
      <p:sp>
        <p:nvSpPr>
          <p:cNvPr id="108570" name="Text Box 26"/>
          <p:cNvSpPr txBox="1">
            <a:spLocks noChangeArrowheads="1"/>
          </p:cNvSpPr>
          <p:nvPr>
            <p:custDataLst>
              <p:tags r:id="rId25"/>
            </p:custDataLst>
          </p:nvPr>
        </p:nvSpPr>
        <p:spPr bwMode="auto">
          <a:xfrm>
            <a:off x="2862263" y="3338513"/>
            <a:ext cx="80803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rgbClr val="067B0E"/>
                </a:solidFill>
              </a:rPr>
              <a:t>…</a:t>
            </a:r>
          </a:p>
        </p:txBody>
      </p:sp>
      <p:sp>
        <p:nvSpPr>
          <p:cNvPr id="108571" name="Text Box 27"/>
          <p:cNvSpPr txBox="1">
            <a:spLocks noChangeArrowheads="1"/>
          </p:cNvSpPr>
          <p:nvPr>
            <p:custDataLst>
              <p:tags r:id="rId26"/>
            </p:custDataLst>
          </p:nvPr>
        </p:nvSpPr>
        <p:spPr bwMode="auto">
          <a:xfrm>
            <a:off x="4468813" y="1698625"/>
            <a:ext cx="3767137" cy="2868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1800"/>
              <a:t>We type the decimal value   </a:t>
            </a:r>
            <a:r>
              <a:rPr lang="en-US" sz="1800">
                <a:solidFill>
                  <a:srgbClr val="067B0E"/>
                </a:solidFill>
              </a:rPr>
              <a:t>0.1</a:t>
            </a:r>
          </a:p>
          <a:p>
            <a:pPr algn="l">
              <a:spcBef>
                <a:spcPct val="50000"/>
              </a:spcBef>
            </a:pPr>
            <a:r>
              <a:rPr lang="en-US" sz="1800"/>
              <a:t>The computer represents it as the closest available </a:t>
            </a:r>
            <a:r>
              <a:rPr lang="en-US" sz="1800" b="1">
                <a:latin typeface="Courier New" pitchFamily="49" charset="0"/>
              </a:rPr>
              <a:t>float</a:t>
            </a:r>
            <a:r>
              <a:rPr lang="en-US" sz="1800"/>
              <a:t>:</a:t>
            </a:r>
          </a:p>
          <a:p>
            <a:pPr algn="l">
              <a:spcBef>
                <a:spcPct val="50000"/>
              </a:spcBef>
            </a:pPr>
            <a:r>
              <a:rPr lang="en-US" sz="1800"/>
              <a:t>This </a:t>
            </a:r>
            <a:r>
              <a:rPr lang="en-US" sz="1800" b="1">
                <a:latin typeface="Courier New" pitchFamily="49" charset="0"/>
              </a:rPr>
              <a:t>float</a:t>
            </a:r>
            <a:r>
              <a:rPr lang="en-US" sz="1800"/>
              <a:t>'s decimal value is </a:t>
            </a:r>
            <a:r>
              <a:rPr lang="en-US" sz="1800">
                <a:solidFill>
                  <a:srgbClr val="067B0E"/>
                </a:solidFill>
              </a:rPr>
              <a:t>0.1250</a:t>
            </a:r>
            <a:r>
              <a:rPr lang="en-US" sz="1800"/>
              <a:t> </a:t>
            </a:r>
          </a:p>
          <a:p>
            <a:pPr algn="l">
              <a:spcBef>
                <a:spcPct val="50000"/>
              </a:spcBef>
            </a:pPr>
            <a:r>
              <a:rPr lang="en-US" sz="1800"/>
              <a:t>So, it acts like you typed </a:t>
            </a:r>
            <a:r>
              <a:rPr lang="en-US" sz="1800">
                <a:solidFill>
                  <a:srgbClr val="067B0E"/>
                </a:solidFill>
              </a:rPr>
              <a:t>0.1250</a:t>
            </a:r>
            <a:r>
              <a:rPr lang="en-US" sz="1800"/>
              <a:t> ! </a:t>
            </a:r>
          </a:p>
          <a:p>
            <a:pPr algn="l">
              <a:spcBef>
                <a:spcPct val="50000"/>
              </a:spcBef>
            </a:pPr>
            <a:r>
              <a:rPr lang="en-US" sz="1800"/>
              <a:t>The "error" is </a:t>
            </a:r>
          </a:p>
          <a:p>
            <a:pPr lvl="1" algn="l">
              <a:lnSpc>
                <a:spcPct val="40000"/>
              </a:lnSpc>
              <a:spcBef>
                <a:spcPct val="50000"/>
              </a:spcBef>
              <a:buFontTx/>
              <a:buChar char="•"/>
            </a:pPr>
            <a:r>
              <a:rPr lang="en-US" sz="1400"/>
              <a:t> necessarily limited binary precision </a:t>
            </a:r>
          </a:p>
          <a:p>
            <a:pPr lvl="1" algn="l">
              <a:lnSpc>
                <a:spcPct val="40000"/>
              </a:lnSpc>
              <a:spcBef>
                <a:spcPct val="50000"/>
              </a:spcBef>
              <a:buFontTx/>
              <a:buChar char="•"/>
            </a:pPr>
            <a:r>
              <a:rPr lang="en-US" sz="1400"/>
              <a:t> our own high expectations!</a:t>
            </a:r>
          </a:p>
          <a:p>
            <a:pPr lvl="1" algn="l">
              <a:lnSpc>
                <a:spcPct val="40000"/>
              </a:lnSpc>
              <a:spcBef>
                <a:spcPct val="50000"/>
              </a:spcBef>
              <a:buFontTx/>
              <a:buChar char="•"/>
            </a:pPr>
            <a:r>
              <a:rPr lang="en-US" sz="1400"/>
              <a:t> not fundamentally a rounding issue</a:t>
            </a:r>
            <a:endParaRPr lang="en-US" sz="1800"/>
          </a:p>
        </p:txBody>
      </p:sp>
      <p:sp>
        <p:nvSpPr>
          <p:cNvPr id="108572" name="Line 28"/>
          <p:cNvSpPr>
            <a:spLocks noChangeShapeType="1"/>
          </p:cNvSpPr>
          <p:nvPr>
            <p:custDataLst>
              <p:tags r:id="rId27"/>
            </p:custDataLst>
          </p:nvPr>
        </p:nvSpPr>
        <p:spPr bwMode="auto">
          <a:xfrm>
            <a:off x="1752600" y="1436688"/>
            <a:ext cx="10001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08573" name="Line 29"/>
          <p:cNvSpPr>
            <a:spLocks noChangeShapeType="1"/>
          </p:cNvSpPr>
          <p:nvPr>
            <p:custDataLst>
              <p:tags r:id="rId28"/>
            </p:custDataLst>
          </p:nvPr>
        </p:nvSpPr>
        <p:spPr bwMode="auto">
          <a:xfrm>
            <a:off x="1752600" y="1803400"/>
            <a:ext cx="10001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08574" name="Line 30"/>
          <p:cNvSpPr>
            <a:spLocks noChangeShapeType="1"/>
          </p:cNvSpPr>
          <p:nvPr>
            <p:custDataLst>
              <p:tags r:id="rId29"/>
            </p:custDataLst>
          </p:nvPr>
        </p:nvSpPr>
        <p:spPr bwMode="auto">
          <a:xfrm>
            <a:off x="1752600" y="2201863"/>
            <a:ext cx="10001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08575" name="Line 31"/>
          <p:cNvSpPr>
            <a:spLocks noChangeShapeType="1"/>
          </p:cNvSpPr>
          <p:nvPr>
            <p:custDataLst>
              <p:tags r:id="rId30"/>
            </p:custDataLst>
          </p:nvPr>
        </p:nvSpPr>
        <p:spPr bwMode="auto">
          <a:xfrm>
            <a:off x="1752600" y="2576513"/>
            <a:ext cx="10001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08576" name="Line 32"/>
          <p:cNvSpPr>
            <a:spLocks noChangeShapeType="1"/>
          </p:cNvSpPr>
          <p:nvPr>
            <p:custDataLst>
              <p:tags r:id="rId31"/>
            </p:custDataLst>
          </p:nvPr>
        </p:nvSpPr>
        <p:spPr bwMode="auto">
          <a:xfrm>
            <a:off x="1752600" y="2967038"/>
            <a:ext cx="10001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08577" name="Line 33"/>
          <p:cNvSpPr>
            <a:spLocks noChangeShapeType="1"/>
          </p:cNvSpPr>
          <p:nvPr>
            <p:custDataLst>
              <p:tags r:id="rId32"/>
            </p:custDataLst>
          </p:nvPr>
        </p:nvSpPr>
        <p:spPr bwMode="auto">
          <a:xfrm>
            <a:off x="1752600" y="3328988"/>
            <a:ext cx="10001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08578" name="Line 34"/>
          <p:cNvSpPr>
            <a:spLocks noChangeShapeType="1"/>
          </p:cNvSpPr>
          <p:nvPr>
            <p:custDataLst>
              <p:tags r:id="rId33"/>
            </p:custDataLst>
          </p:nvPr>
        </p:nvSpPr>
        <p:spPr bwMode="auto">
          <a:xfrm>
            <a:off x="1752600" y="3963988"/>
            <a:ext cx="10001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08579" name="Line 35"/>
          <p:cNvSpPr>
            <a:spLocks noChangeShapeType="1"/>
          </p:cNvSpPr>
          <p:nvPr>
            <p:custDataLst>
              <p:tags r:id="rId34"/>
            </p:custDataLst>
          </p:nvPr>
        </p:nvSpPr>
        <p:spPr bwMode="auto">
          <a:xfrm>
            <a:off x="1752600" y="4322763"/>
            <a:ext cx="10001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08580" name="Line 36"/>
          <p:cNvSpPr>
            <a:spLocks noChangeShapeType="1"/>
          </p:cNvSpPr>
          <p:nvPr>
            <p:custDataLst>
              <p:tags r:id="rId35"/>
            </p:custDataLst>
          </p:nvPr>
        </p:nvSpPr>
        <p:spPr bwMode="auto">
          <a:xfrm>
            <a:off x="1752600" y="4713288"/>
            <a:ext cx="10001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08581" name="Line 37"/>
          <p:cNvSpPr>
            <a:spLocks noChangeShapeType="1"/>
          </p:cNvSpPr>
          <p:nvPr>
            <p:custDataLst>
              <p:tags r:id="rId36"/>
            </p:custDataLst>
          </p:nvPr>
        </p:nvSpPr>
        <p:spPr bwMode="auto">
          <a:xfrm>
            <a:off x="1752600" y="5089525"/>
            <a:ext cx="10001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08582" name="Rectangle 38"/>
          <p:cNvSpPr>
            <a:spLocks noChangeArrowheads="1"/>
          </p:cNvSpPr>
          <p:nvPr>
            <p:custDataLst>
              <p:tags r:id="rId37"/>
            </p:custDataLst>
          </p:nvPr>
        </p:nvSpPr>
        <p:spPr bwMode="auto">
          <a:xfrm>
            <a:off x="6292850" y="2881313"/>
            <a:ext cx="203200" cy="476250"/>
          </a:xfrm>
          <a:prstGeom prst="rect">
            <a:avLst/>
          </a:prstGeom>
          <a:noFill/>
          <a:ln w="19050">
            <a:solidFill>
              <a:srgbClr val="1E16E4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grpSp>
        <p:nvGrpSpPr>
          <p:cNvPr id="108583" name="Group 39"/>
          <p:cNvGrpSpPr>
            <a:grpSpLocks/>
          </p:cNvGrpSpPr>
          <p:nvPr>
            <p:custDataLst>
              <p:tags r:id="rId38"/>
            </p:custDataLst>
          </p:nvPr>
        </p:nvGrpSpPr>
        <p:grpSpPr bwMode="auto">
          <a:xfrm>
            <a:off x="2165350" y="965200"/>
            <a:ext cx="6521450" cy="149225"/>
            <a:chOff x="295" y="1311"/>
            <a:chExt cx="5177" cy="114"/>
          </a:xfrm>
        </p:grpSpPr>
        <p:sp>
          <p:nvSpPr>
            <p:cNvPr id="108591" name="Rectangle 40"/>
            <p:cNvSpPr>
              <a:spLocks noChangeArrowheads="1"/>
            </p:cNvSpPr>
            <p:nvPr>
              <p:custDataLst>
                <p:tags r:id="rId46"/>
              </p:custDataLst>
            </p:nvPr>
          </p:nvSpPr>
          <p:spPr bwMode="auto">
            <a:xfrm>
              <a:off x="295" y="1311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8592" name="Rectangle 41"/>
            <p:cNvSpPr>
              <a:spLocks noChangeArrowheads="1"/>
            </p:cNvSpPr>
            <p:nvPr>
              <p:custDataLst>
                <p:tags r:id="rId47"/>
              </p:custDataLst>
            </p:nvPr>
          </p:nvSpPr>
          <p:spPr bwMode="auto">
            <a:xfrm>
              <a:off x="295" y="1377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08584" name="Text Box 42"/>
          <p:cNvSpPr txBox="1">
            <a:spLocks noChangeArrowheads="1"/>
          </p:cNvSpPr>
          <p:nvPr>
            <p:custDataLst>
              <p:tags r:id="rId39"/>
            </p:custDataLst>
          </p:nvPr>
        </p:nvSpPr>
        <p:spPr bwMode="auto">
          <a:xfrm>
            <a:off x="1057275" y="500063"/>
            <a:ext cx="6096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>
                <a:solidFill>
                  <a:srgbClr val="067B0E"/>
                </a:solidFill>
              </a:rPr>
              <a:t>.125</a:t>
            </a:r>
          </a:p>
        </p:txBody>
      </p:sp>
      <p:sp>
        <p:nvSpPr>
          <p:cNvPr id="108585" name="Text Box 43"/>
          <p:cNvSpPr txBox="1">
            <a:spLocks noChangeArrowheads="1"/>
          </p:cNvSpPr>
          <p:nvPr>
            <p:custDataLst>
              <p:tags r:id="rId40"/>
            </p:custDataLst>
          </p:nvPr>
        </p:nvSpPr>
        <p:spPr bwMode="auto">
          <a:xfrm>
            <a:off x="676275" y="1071563"/>
            <a:ext cx="6096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>
                <a:solidFill>
                  <a:srgbClr val="067B0E"/>
                </a:solidFill>
              </a:rPr>
              <a:t>.5</a:t>
            </a:r>
          </a:p>
        </p:txBody>
      </p:sp>
      <p:sp>
        <p:nvSpPr>
          <p:cNvPr id="108586" name="Text Box 44"/>
          <p:cNvSpPr txBox="1">
            <a:spLocks noChangeArrowheads="1"/>
          </p:cNvSpPr>
          <p:nvPr>
            <p:custDataLst>
              <p:tags r:id="rId41"/>
            </p:custDataLst>
          </p:nvPr>
        </p:nvSpPr>
        <p:spPr bwMode="auto">
          <a:xfrm>
            <a:off x="854075" y="779463"/>
            <a:ext cx="6096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>
                <a:solidFill>
                  <a:srgbClr val="067B0E"/>
                </a:solidFill>
              </a:rPr>
              <a:t>.25</a:t>
            </a:r>
          </a:p>
        </p:txBody>
      </p:sp>
      <p:sp>
        <p:nvSpPr>
          <p:cNvPr id="108587" name="Text Box 45"/>
          <p:cNvSpPr txBox="1">
            <a:spLocks noChangeArrowheads="1"/>
          </p:cNvSpPr>
          <p:nvPr>
            <p:custDataLst>
              <p:tags r:id="rId42"/>
            </p:custDataLst>
          </p:nvPr>
        </p:nvSpPr>
        <p:spPr bwMode="auto">
          <a:xfrm>
            <a:off x="1235075" y="228600"/>
            <a:ext cx="6096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>
                <a:solidFill>
                  <a:srgbClr val="067B0E"/>
                </a:solidFill>
              </a:rPr>
              <a:t>.0625</a:t>
            </a:r>
          </a:p>
        </p:txBody>
      </p:sp>
      <p:sp>
        <p:nvSpPr>
          <p:cNvPr id="108588" name="Line 46"/>
          <p:cNvSpPr>
            <a:spLocks noChangeShapeType="1"/>
          </p:cNvSpPr>
          <p:nvPr>
            <p:custDataLst>
              <p:tags r:id="rId43"/>
            </p:custDataLst>
          </p:nvPr>
        </p:nvSpPr>
        <p:spPr bwMode="auto">
          <a:xfrm>
            <a:off x="1552575" y="469900"/>
            <a:ext cx="0" cy="838200"/>
          </a:xfrm>
          <a:prstGeom prst="line">
            <a:avLst/>
          </a:prstGeom>
          <a:noFill/>
          <a:ln w="19050">
            <a:solidFill>
              <a:srgbClr val="067B0E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08589" name="Line 47"/>
          <p:cNvSpPr>
            <a:spLocks noChangeShapeType="1"/>
          </p:cNvSpPr>
          <p:nvPr>
            <p:custDataLst>
              <p:tags r:id="rId44"/>
            </p:custDataLst>
          </p:nvPr>
        </p:nvSpPr>
        <p:spPr bwMode="auto">
          <a:xfrm>
            <a:off x="1362075" y="736600"/>
            <a:ext cx="0" cy="571500"/>
          </a:xfrm>
          <a:prstGeom prst="line">
            <a:avLst/>
          </a:prstGeom>
          <a:noFill/>
          <a:ln w="19050">
            <a:solidFill>
              <a:srgbClr val="067B0E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08590" name="Line 48"/>
          <p:cNvSpPr>
            <a:spLocks noChangeShapeType="1"/>
          </p:cNvSpPr>
          <p:nvPr>
            <p:custDataLst>
              <p:tags r:id="rId45"/>
            </p:custDataLst>
          </p:nvPr>
        </p:nvSpPr>
        <p:spPr bwMode="auto">
          <a:xfrm>
            <a:off x="1182688" y="1022350"/>
            <a:ext cx="1587" cy="260350"/>
          </a:xfrm>
          <a:prstGeom prst="line">
            <a:avLst/>
          </a:prstGeom>
          <a:noFill/>
          <a:ln w="19050">
            <a:solidFill>
              <a:srgbClr val="067B0E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Text Box 2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790700" y="228600"/>
            <a:ext cx="5676900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200"/>
              <a:t>Low-level AI?</a:t>
            </a:r>
          </a:p>
        </p:txBody>
      </p:sp>
      <p:sp>
        <p:nvSpPr>
          <p:cNvPr id="109571" name="Text Box 5"/>
          <p:cNvSpPr txBox="1">
            <a:spLocks noChangeArrowheads="1"/>
          </p:cNvSpPr>
          <p:nvPr/>
        </p:nvSpPr>
        <p:spPr bwMode="auto">
          <a:xfrm>
            <a:off x="381000" y="711200"/>
            <a:ext cx="2667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>
                <a:solidFill>
                  <a:srgbClr val="160CE3"/>
                </a:solidFill>
              </a:rPr>
              <a:t>"Actuation"</a:t>
            </a:r>
          </a:p>
        </p:txBody>
      </p:sp>
      <p:sp>
        <p:nvSpPr>
          <p:cNvPr id="109572" name="Text Box 6"/>
          <p:cNvSpPr txBox="1">
            <a:spLocks noChangeArrowheads="1"/>
          </p:cNvSpPr>
          <p:nvPr/>
        </p:nvSpPr>
        <p:spPr bwMode="auto">
          <a:xfrm>
            <a:off x="6219825" y="660400"/>
            <a:ext cx="2667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>
                <a:solidFill>
                  <a:srgbClr val="160CE3"/>
                </a:solidFill>
              </a:rPr>
              <a:t>"Sensing"</a:t>
            </a:r>
          </a:p>
        </p:txBody>
      </p:sp>
      <p:sp>
        <p:nvSpPr>
          <p:cNvPr id="109573" name="Rectangle 7"/>
          <p:cNvSpPr>
            <a:spLocks noChangeArrowheads="1"/>
          </p:cNvSpPr>
          <p:nvPr/>
        </p:nvSpPr>
        <p:spPr bwMode="auto">
          <a:xfrm>
            <a:off x="1597025" y="692150"/>
            <a:ext cx="203200" cy="476250"/>
          </a:xfrm>
          <a:prstGeom prst="rect">
            <a:avLst/>
          </a:prstGeom>
          <a:noFill/>
          <a:ln w="19050">
            <a:solidFill>
              <a:srgbClr val="160CE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pic>
        <p:nvPicPr>
          <p:cNvPr id="109574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86" t="46625" r="19199" b="5533"/>
          <a:stretch>
            <a:fillRect/>
          </a:stretch>
        </p:blipFill>
        <p:spPr bwMode="auto">
          <a:xfrm>
            <a:off x="196850" y="1404938"/>
            <a:ext cx="8683625" cy="524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Text Box 2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897063" y="152400"/>
            <a:ext cx="7018337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200">
                <a:latin typeface="Times New Roman" pitchFamily="18" charset="0"/>
              </a:rPr>
              <a:t>sinking with </a:t>
            </a:r>
            <a:r>
              <a:rPr lang="en-US" sz="4200" b="1">
                <a:latin typeface="Courier New" pitchFamily="49" charset="0"/>
              </a:rPr>
              <a:t>float</a:t>
            </a:r>
            <a:r>
              <a:rPr lang="en-US" sz="4200">
                <a:latin typeface="Times New Roman" pitchFamily="18" charset="0"/>
              </a:rPr>
              <a:t>s ! </a:t>
            </a:r>
          </a:p>
        </p:txBody>
      </p:sp>
      <p:sp>
        <p:nvSpPr>
          <p:cNvPr id="110595" name="Text Box 3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457200" y="1219200"/>
            <a:ext cx="2286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 algn="l"/>
            <a:r>
              <a:rPr lang="en-US" b="1">
                <a:latin typeface="Courier New" pitchFamily="49" charset="0"/>
              </a:rPr>
              <a:t>0.0000</a:t>
            </a:r>
          </a:p>
        </p:txBody>
      </p:sp>
      <p:sp>
        <p:nvSpPr>
          <p:cNvPr id="110596" name="Text Box 4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457200" y="1600200"/>
            <a:ext cx="2286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 algn="l"/>
            <a:r>
              <a:rPr lang="en-US" b="1">
                <a:latin typeface="Courier New" pitchFamily="49" charset="0"/>
              </a:rPr>
              <a:t>0.0001</a:t>
            </a:r>
          </a:p>
        </p:txBody>
      </p:sp>
      <p:sp>
        <p:nvSpPr>
          <p:cNvPr id="110597" name="Text Box 5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457200" y="1981200"/>
            <a:ext cx="2286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 algn="l"/>
            <a:r>
              <a:rPr lang="en-US" b="1">
                <a:latin typeface="Courier New" pitchFamily="49" charset="0"/>
              </a:rPr>
              <a:t>0.0010</a:t>
            </a:r>
          </a:p>
        </p:txBody>
      </p:sp>
      <p:sp>
        <p:nvSpPr>
          <p:cNvPr id="110598" name="Text Box 6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457200" y="2362200"/>
            <a:ext cx="2286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 algn="l"/>
            <a:r>
              <a:rPr lang="en-US" b="1">
                <a:latin typeface="Courier New" pitchFamily="49" charset="0"/>
              </a:rPr>
              <a:t>0.0011</a:t>
            </a:r>
          </a:p>
        </p:txBody>
      </p:sp>
      <p:sp>
        <p:nvSpPr>
          <p:cNvPr id="110599" name="Text Box 7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457200" y="4876800"/>
            <a:ext cx="2286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 algn="l"/>
            <a:r>
              <a:rPr lang="en-US" b="1">
                <a:latin typeface="Courier New" pitchFamily="49" charset="0"/>
              </a:rPr>
              <a:t>0.1111</a:t>
            </a:r>
          </a:p>
        </p:txBody>
      </p:sp>
      <p:sp>
        <p:nvSpPr>
          <p:cNvPr id="110600" name="Text Box 8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457200" y="2743200"/>
            <a:ext cx="2286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 algn="l"/>
            <a:r>
              <a:rPr lang="en-US" b="1">
                <a:latin typeface="Courier New" pitchFamily="49" charset="0"/>
              </a:rPr>
              <a:t>0.0100</a:t>
            </a:r>
          </a:p>
        </p:txBody>
      </p:sp>
      <p:sp>
        <p:nvSpPr>
          <p:cNvPr id="110601" name="Text Box 9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457200" y="3124200"/>
            <a:ext cx="2286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 algn="l"/>
            <a:r>
              <a:rPr lang="en-US" b="1">
                <a:latin typeface="Courier New" pitchFamily="49" charset="0"/>
              </a:rPr>
              <a:t>0.0101</a:t>
            </a:r>
          </a:p>
        </p:txBody>
      </p:sp>
      <p:sp>
        <p:nvSpPr>
          <p:cNvPr id="110602" name="Line 10"/>
          <p:cNvSpPr>
            <a:spLocks noChangeShapeType="1"/>
          </p:cNvSpPr>
          <p:nvPr>
            <p:custDataLst>
              <p:tags r:id="rId9"/>
            </p:custDataLst>
          </p:nvPr>
        </p:nvSpPr>
        <p:spPr bwMode="auto">
          <a:xfrm>
            <a:off x="958850" y="5334000"/>
            <a:ext cx="649288" cy="0"/>
          </a:xfrm>
          <a:prstGeom prst="line">
            <a:avLst/>
          </a:prstGeom>
          <a:noFill/>
          <a:ln w="19050">
            <a:solidFill>
              <a:srgbClr val="1E16E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10603" name="Text Box 11"/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874713" y="5373688"/>
            <a:ext cx="838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>
                <a:solidFill>
                  <a:srgbClr val="1E16E4"/>
                </a:solidFill>
                <a:latin typeface="Comic Sans MS" pitchFamily="66" charset="0"/>
              </a:rPr>
              <a:t>4 bits</a:t>
            </a:r>
          </a:p>
        </p:txBody>
      </p:sp>
      <p:sp>
        <p:nvSpPr>
          <p:cNvPr id="110604" name="Text Box 12"/>
          <p:cNvSpPr txBox="1"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457200" y="4495800"/>
            <a:ext cx="2286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 algn="l"/>
            <a:r>
              <a:rPr lang="en-US" b="1">
                <a:latin typeface="Courier New" pitchFamily="49" charset="0"/>
              </a:rPr>
              <a:t>0.1110</a:t>
            </a:r>
          </a:p>
        </p:txBody>
      </p:sp>
      <p:sp>
        <p:nvSpPr>
          <p:cNvPr id="110605" name="Text Box 13"/>
          <p:cNvSpPr txBox="1"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457200" y="4114800"/>
            <a:ext cx="2286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 algn="l"/>
            <a:r>
              <a:rPr lang="en-US" b="1">
                <a:latin typeface="Courier New" pitchFamily="49" charset="0"/>
              </a:rPr>
              <a:t>0.1101</a:t>
            </a:r>
          </a:p>
        </p:txBody>
      </p:sp>
      <p:sp>
        <p:nvSpPr>
          <p:cNvPr id="110606" name="Text Box 14"/>
          <p:cNvSpPr txBox="1"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457200" y="3733800"/>
            <a:ext cx="2286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 algn="l"/>
            <a:r>
              <a:rPr lang="en-US" b="1">
                <a:latin typeface="Courier New" pitchFamily="49" charset="0"/>
              </a:rPr>
              <a:t>0.1100</a:t>
            </a:r>
          </a:p>
        </p:txBody>
      </p:sp>
      <p:sp>
        <p:nvSpPr>
          <p:cNvPr id="110607" name="Text Box 15"/>
          <p:cNvSpPr txBox="1"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708025" y="3344863"/>
            <a:ext cx="8080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/>
              <a:t>…</a:t>
            </a:r>
          </a:p>
        </p:txBody>
      </p:sp>
      <p:sp>
        <p:nvSpPr>
          <p:cNvPr id="110608" name="Text Box 16"/>
          <p:cNvSpPr txBox="1"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2790825" y="1216025"/>
            <a:ext cx="2286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 algn="l"/>
            <a:r>
              <a:rPr lang="en-US">
                <a:solidFill>
                  <a:srgbClr val="067B0E"/>
                </a:solidFill>
                <a:latin typeface="Times New Roman" pitchFamily="18" charset="0"/>
              </a:rPr>
              <a:t>0.0000    </a:t>
            </a:r>
          </a:p>
        </p:txBody>
      </p:sp>
      <p:sp>
        <p:nvSpPr>
          <p:cNvPr id="110609" name="Text Box 17"/>
          <p:cNvSpPr txBox="1"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2790825" y="1597025"/>
            <a:ext cx="2286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 algn="l"/>
            <a:r>
              <a:rPr lang="en-US">
                <a:solidFill>
                  <a:srgbClr val="067B0E"/>
                </a:solidFill>
                <a:latin typeface="Times New Roman" pitchFamily="18" charset="0"/>
              </a:rPr>
              <a:t>0.0625</a:t>
            </a:r>
          </a:p>
        </p:txBody>
      </p:sp>
      <p:sp>
        <p:nvSpPr>
          <p:cNvPr id="110610" name="Text Box 18"/>
          <p:cNvSpPr txBox="1">
            <a:spLocks noChangeArrowheads="1"/>
          </p:cNvSpPr>
          <p:nvPr>
            <p:custDataLst>
              <p:tags r:id="rId17"/>
            </p:custDataLst>
          </p:nvPr>
        </p:nvSpPr>
        <p:spPr bwMode="auto">
          <a:xfrm>
            <a:off x="2790825" y="1978025"/>
            <a:ext cx="2286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 algn="l"/>
            <a:r>
              <a:rPr lang="en-US">
                <a:solidFill>
                  <a:srgbClr val="067B0E"/>
                </a:solidFill>
                <a:latin typeface="Times New Roman" pitchFamily="18" charset="0"/>
              </a:rPr>
              <a:t>0.1250</a:t>
            </a:r>
          </a:p>
        </p:txBody>
      </p:sp>
      <p:sp>
        <p:nvSpPr>
          <p:cNvPr id="110611" name="Text Box 19"/>
          <p:cNvSpPr txBox="1">
            <a:spLocks noChangeArrowheads="1"/>
          </p:cNvSpPr>
          <p:nvPr>
            <p:custDataLst>
              <p:tags r:id="rId18"/>
            </p:custDataLst>
          </p:nvPr>
        </p:nvSpPr>
        <p:spPr bwMode="auto">
          <a:xfrm>
            <a:off x="2790825" y="2357438"/>
            <a:ext cx="2286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 algn="l"/>
            <a:r>
              <a:rPr lang="en-US">
                <a:solidFill>
                  <a:srgbClr val="067B0E"/>
                </a:solidFill>
                <a:latin typeface="Times New Roman" pitchFamily="18" charset="0"/>
              </a:rPr>
              <a:t>0.1875</a:t>
            </a:r>
          </a:p>
        </p:txBody>
      </p:sp>
      <p:sp>
        <p:nvSpPr>
          <p:cNvPr id="110612" name="Text Box 20"/>
          <p:cNvSpPr txBox="1">
            <a:spLocks noChangeArrowheads="1"/>
          </p:cNvSpPr>
          <p:nvPr>
            <p:custDataLst>
              <p:tags r:id="rId19"/>
            </p:custDataLst>
          </p:nvPr>
        </p:nvSpPr>
        <p:spPr bwMode="auto">
          <a:xfrm>
            <a:off x="2790825" y="2738438"/>
            <a:ext cx="2286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 algn="l"/>
            <a:r>
              <a:rPr lang="en-US">
                <a:solidFill>
                  <a:srgbClr val="067B0E"/>
                </a:solidFill>
                <a:latin typeface="Times New Roman" pitchFamily="18" charset="0"/>
              </a:rPr>
              <a:t>0.2500</a:t>
            </a:r>
          </a:p>
        </p:txBody>
      </p:sp>
      <p:sp>
        <p:nvSpPr>
          <p:cNvPr id="110613" name="Text Box 21"/>
          <p:cNvSpPr txBox="1">
            <a:spLocks noChangeArrowheads="1"/>
          </p:cNvSpPr>
          <p:nvPr>
            <p:custDataLst>
              <p:tags r:id="rId20"/>
            </p:custDataLst>
          </p:nvPr>
        </p:nvSpPr>
        <p:spPr bwMode="auto">
          <a:xfrm>
            <a:off x="2790825" y="3117850"/>
            <a:ext cx="2286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 algn="l"/>
            <a:r>
              <a:rPr lang="en-US">
                <a:solidFill>
                  <a:srgbClr val="067B0E"/>
                </a:solidFill>
                <a:latin typeface="Times New Roman" pitchFamily="18" charset="0"/>
              </a:rPr>
              <a:t>0.3125</a:t>
            </a:r>
          </a:p>
        </p:txBody>
      </p:sp>
      <p:sp>
        <p:nvSpPr>
          <p:cNvPr id="110614" name="Text Box 22"/>
          <p:cNvSpPr txBox="1">
            <a:spLocks noChangeArrowheads="1"/>
          </p:cNvSpPr>
          <p:nvPr>
            <p:custDataLst>
              <p:tags r:id="rId21"/>
            </p:custDataLst>
          </p:nvPr>
        </p:nvSpPr>
        <p:spPr bwMode="auto">
          <a:xfrm>
            <a:off x="2790825" y="3719513"/>
            <a:ext cx="2286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 algn="l"/>
            <a:r>
              <a:rPr lang="en-US">
                <a:solidFill>
                  <a:srgbClr val="067B0E"/>
                </a:solidFill>
                <a:latin typeface="Times New Roman" pitchFamily="18" charset="0"/>
              </a:rPr>
              <a:t>0.7500</a:t>
            </a:r>
          </a:p>
        </p:txBody>
      </p:sp>
      <p:sp>
        <p:nvSpPr>
          <p:cNvPr id="110615" name="Text Box 23"/>
          <p:cNvSpPr txBox="1">
            <a:spLocks noChangeArrowheads="1"/>
          </p:cNvSpPr>
          <p:nvPr>
            <p:custDataLst>
              <p:tags r:id="rId22"/>
            </p:custDataLst>
          </p:nvPr>
        </p:nvSpPr>
        <p:spPr bwMode="auto">
          <a:xfrm>
            <a:off x="2790825" y="4105275"/>
            <a:ext cx="2286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 algn="l"/>
            <a:r>
              <a:rPr lang="en-US">
                <a:solidFill>
                  <a:srgbClr val="067B0E"/>
                </a:solidFill>
                <a:latin typeface="Times New Roman" pitchFamily="18" charset="0"/>
              </a:rPr>
              <a:t>0.8125</a:t>
            </a:r>
          </a:p>
        </p:txBody>
      </p:sp>
      <p:sp>
        <p:nvSpPr>
          <p:cNvPr id="110616" name="Text Box 24"/>
          <p:cNvSpPr txBox="1">
            <a:spLocks noChangeArrowheads="1"/>
          </p:cNvSpPr>
          <p:nvPr>
            <p:custDataLst>
              <p:tags r:id="rId23"/>
            </p:custDataLst>
          </p:nvPr>
        </p:nvSpPr>
        <p:spPr bwMode="auto">
          <a:xfrm>
            <a:off x="2790825" y="4491038"/>
            <a:ext cx="2286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 algn="l"/>
            <a:r>
              <a:rPr lang="en-US">
                <a:solidFill>
                  <a:srgbClr val="067B0E"/>
                </a:solidFill>
                <a:latin typeface="Times New Roman" pitchFamily="18" charset="0"/>
              </a:rPr>
              <a:t>0.8750</a:t>
            </a:r>
          </a:p>
        </p:txBody>
      </p:sp>
      <p:sp>
        <p:nvSpPr>
          <p:cNvPr id="110617" name="Text Box 25"/>
          <p:cNvSpPr txBox="1">
            <a:spLocks noChangeArrowheads="1"/>
          </p:cNvSpPr>
          <p:nvPr>
            <p:custDataLst>
              <p:tags r:id="rId24"/>
            </p:custDataLst>
          </p:nvPr>
        </p:nvSpPr>
        <p:spPr bwMode="auto">
          <a:xfrm>
            <a:off x="2790825" y="4876800"/>
            <a:ext cx="2286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 algn="l"/>
            <a:r>
              <a:rPr lang="en-US">
                <a:solidFill>
                  <a:srgbClr val="067B0E"/>
                </a:solidFill>
                <a:latin typeface="Times New Roman" pitchFamily="18" charset="0"/>
              </a:rPr>
              <a:t>0.9375</a:t>
            </a:r>
          </a:p>
        </p:txBody>
      </p:sp>
      <p:sp>
        <p:nvSpPr>
          <p:cNvPr id="110618" name="Text Box 26"/>
          <p:cNvSpPr txBox="1">
            <a:spLocks noChangeArrowheads="1"/>
          </p:cNvSpPr>
          <p:nvPr>
            <p:custDataLst>
              <p:tags r:id="rId25"/>
            </p:custDataLst>
          </p:nvPr>
        </p:nvSpPr>
        <p:spPr bwMode="auto">
          <a:xfrm>
            <a:off x="2862263" y="3338513"/>
            <a:ext cx="80803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rgbClr val="067B0E"/>
                </a:solidFill>
              </a:rPr>
              <a:t>…</a:t>
            </a:r>
          </a:p>
        </p:txBody>
      </p:sp>
      <p:sp>
        <p:nvSpPr>
          <p:cNvPr id="110619" name="Text Box 27"/>
          <p:cNvSpPr txBox="1">
            <a:spLocks noChangeArrowheads="1"/>
          </p:cNvSpPr>
          <p:nvPr>
            <p:custDataLst>
              <p:tags r:id="rId26"/>
            </p:custDataLst>
          </p:nvPr>
        </p:nvSpPr>
        <p:spPr bwMode="auto">
          <a:xfrm>
            <a:off x="4468813" y="1698625"/>
            <a:ext cx="3767137" cy="2868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1800"/>
              <a:t>We type the decimal value   </a:t>
            </a:r>
            <a:r>
              <a:rPr lang="en-US" sz="1800">
                <a:solidFill>
                  <a:srgbClr val="067B0E"/>
                </a:solidFill>
              </a:rPr>
              <a:t>0.1</a:t>
            </a:r>
          </a:p>
          <a:p>
            <a:pPr algn="l">
              <a:spcBef>
                <a:spcPct val="50000"/>
              </a:spcBef>
            </a:pPr>
            <a:r>
              <a:rPr lang="en-US" sz="1800"/>
              <a:t>The computer represents it as the closest available </a:t>
            </a:r>
            <a:r>
              <a:rPr lang="en-US" sz="1800" b="1">
                <a:latin typeface="Courier New" pitchFamily="49" charset="0"/>
              </a:rPr>
              <a:t>float</a:t>
            </a:r>
            <a:r>
              <a:rPr lang="en-US" sz="1800"/>
              <a:t>:</a:t>
            </a:r>
          </a:p>
          <a:p>
            <a:pPr algn="l">
              <a:spcBef>
                <a:spcPct val="50000"/>
              </a:spcBef>
            </a:pPr>
            <a:r>
              <a:rPr lang="en-US" sz="1800"/>
              <a:t>This </a:t>
            </a:r>
            <a:r>
              <a:rPr lang="en-US" sz="1800" b="1">
                <a:latin typeface="Courier New" pitchFamily="49" charset="0"/>
              </a:rPr>
              <a:t>float</a:t>
            </a:r>
            <a:r>
              <a:rPr lang="en-US" sz="1800"/>
              <a:t>'s decimal value is </a:t>
            </a:r>
            <a:r>
              <a:rPr lang="en-US" sz="1800">
                <a:solidFill>
                  <a:srgbClr val="067B0E"/>
                </a:solidFill>
              </a:rPr>
              <a:t>0.1250</a:t>
            </a:r>
            <a:r>
              <a:rPr lang="en-US" sz="1800"/>
              <a:t> </a:t>
            </a:r>
          </a:p>
          <a:p>
            <a:pPr algn="l">
              <a:spcBef>
                <a:spcPct val="50000"/>
              </a:spcBef>
            </a:pPr>
            <a:r>
              <a:rPr lang="en-US" sz="1800"/>
              <a:t>So, it acts like you typed </a:t>
            </a:r>
            <a:r>
              <a:rPr lang="en-US" sz="1800">
                <a:solidFill>
                  <a:srgbClr val="067B0E"/>
                </a:solidFill>
              </a:rPr>
              <a:t>0.1250</a:t>
            </a:r>
            <a:r>
              <a:rPr lang="en-US" sz="1800"/>
              <a:t> ! </a:t>
            </a:r>
          </a:p>
          <a:p>
            <a:pPr algn="l">
              <a:spcBef>
                <a:spcPct val="50000"/>
              </a:spcBef>
            </a:pPr>
            <a:r>
              <a:rPr lang="en-US" sz="1800"/>
              <a:t>The "error" is </a:t>
            </a:r>
          </a:p>
          <a:p>
            <a:pPr lvl="1" algn="l">
              <a:lnSpc>
                <a:spcPct val="40000"/>
              </a:lnSpc>
              <a:spcBef>
                <a:spcPct val="50000"/>
              </a:spcBef>
              <a:buFontTx/>
              <a:buChar char="•"/>
            </a:pPr>
            <a:r>
              <a:rPr lang="en-US" sz="1400"/>
              <a:t> necessarily limited binary precision </a:t>
            </a:r>
          </a:p>
          <a:p>
            <a:pPr lvl="1" algn="l">
              <a:lnSpc>
                <a:spcPct val="40000"/>
              </a:lnSpc>
              <a:spcBef>
                <a:spcPct val="50000"/>
              </a:spcBef>
              <a:buFontTx/>
              <a:buChar char="•"/>
            </a:pPr>
            <a:r>
              <a:rPr lang="en-US" sz="1400"/>
              <a:t> our own high expectations!</a:t>
            </a:r>
          </a:p>
          <a:p>
            <a:pPr lvl="1" algn="l">
              <a:lnSpc>
                <a:spcPct val="40000"/>
              </a:lnSpc>
              <a:spcBef>
                <a:spcPct val="50000"/>
              </a:spcBef>
              <a:buFontTx/>
              <a:buChar char="•"/>
            </a:pPr>
            <a:r>
              <a:rPr lang="en-US" sz="1400"/>
              <a:t> not fundamentally a rounding issue</a:t>
            </a:r>
            <a:endParaRPr lang="en-US" sz="1800"/>
          </a:p>
        </p:txBody>
      </p:sp>
      <p:sp>
        <p:nvSpPr>
          <p:cNvPr id="110620" name="Line 28"/>
          <p:cNvSpPr>
            <a:spLocks noChangeShapeType="1"/>
          </p:cNvSpPr>
          <p:nvPr>
            <p:custDataLst>
              <p:tags r:id="rId27"/>
            </p:custDataLst>
          </p:nvPr>
        </p:nvSpPr>
        <p:spPr bwMode="auto">
          <a:xfrm>
            <a:off x="1752600" y="1436688"/>
            <a:ext cx="10001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10621" name="Line 29"/>
          <p:cNvSpPr>
            <a:spLocks noChangeShapeType="1"/>
          </p:cNvSpPr>
          <p:nvPr>
            <p:custDataLst>
              <p:tags r:id="rId28"/>
            </p:custDataLst>
          </p:nvPr>
        </p:nvSpPr>
        <p:spPr bwMode="auto">
          <a:xfrm>
            <a:off x="1752600" y="1803400"/>
            <a:ext cx="10001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10622" name="Line 30"/>
          <p:cNvSpPr>
            <a:spLocks noChangeShapeType="1"/>
          </p:cNvSpPr>
          <p:nvPr>
            <p:custDataLst>
              <p:tags r:id="rId29"/>
            </p:custDataLst>
          </p:nvPr>
        </p:nvSpPr>
        <p:spPr bwMode="auto">
          <a:xfrm>
            <a:off x="1752600" y="2201863"/>
            <a:ext cx="10001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10623" name="Line 31"/>
          <p:cNvSpPr>
            <a:spLocks noChangeShapeType="1"/>
          </p:cNvSpPr>
          <p:nvPr>
            <p:custDataLst>
              <p:tags r:id="rId30"/>
            </p:custDataLst>
          </p:nvPr>
        </p:nvSpPr>
        <p:spPr bwMode="auto">
          <a:xfrm>
            <a:off x="1752600" y="2576513"/>
            <a:ext cx="10001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10624" name="Line 32"/>
          <p:cNvSpPr>
            <a:spLocks noChangeShapeType="1"/>
          </p:cNvSpPr>
          <p:nvPr>
            <p:custDataLst>
              <p:tags r:id="rId31"/>
            </p:custDataLst>
          </p:nvPr>
        </p:nvSpPr>
        <p:spPr bwMode="auto">
          <a:xfrm>
            <a:off x="1752600" y="2967038"/>
            <a:ext cx="10001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10625" name="Line 33"/>
          <p:cNvSpPr>
            <a:spLocks noChangeShapeType="1"/>
          </p:cNvSpPr>
          <p:nvPr>
            <p:custDataLst>
              <p:tags r:id="rId32"/>
            </p:custDataLst>
          </p:nvPr>
        </p:nvSpPr>
        <p:spPr bwMode="auto">
          <a:xfrm>
            <a:off x="1752600" y="3328988"/>
            <a:ext cx="10001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10626" name="Line 34"/>
          <p:cNvSpPr>
            <a:spLocks noChangeShapeType="1"/>
          </p:cNvSpPr>
          <p:nvPr>
            <p:custDataLst>
              <p:tags r:id="rId33"/>
            </p:custDataLst>
          </p:nvPr>
        </p:nvSpPr>
        <p:spPr bwMode="auto">
          <a:xfrm>
            <a:off x="1752600" y="3963988"/>
            <a:ext cx="10001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10627" name="Line 35"/>
          <p:cNvSpPr>
            <a:spLocks noChangeShapeType="1"/>
          </p:cNvSpPr>
          <p:nvPr>
            <p:custDataLst>
              <p:tags r:id="rId34"/>
            </p:custDataLst>
          </p:nvPr>
        </p:nvSpPr>
        <p:spPr bwMode="auto">
          <a:xfrm>
            <a:off x="1752600" y="4322763"/>
            <a:ext cx="10001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10628" name="Line 36"/>
          <p:cNvSpPr>
            <a:spLocks noChangeShapeType="1"/>
          </p:cNvSpPr>
          <p:nvPr>
            <p:custDataLst>
              <p:tags r:id="rId35"/>
            </p:custDataLst>
          </p:nvPr>
        </p:nvSpPr>
        <p:spPr bwMode="auto">
          <a:xfrm>
            <a:off x="1752600" y="4713288"/>
            <a:ext cx="10001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10629" name="Line 37"/>
          <p:cNvSpPr>
            <a:spLocks noChangeShapeType="1"/>
          </p:cNvSpPr>
          <p:nvPr>
            <p:custDataLst>
              <p:tags r:id="rId36"/>
            </p:custDataLst>
          </p:nvPr>
        </p:nvSpPr>
        <p:spPr bwMode="auto">
          <a:xfrm>
            <a:off x="1752600" y="5089525"/>
            <a:ext cx="10001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10630" name="Rectangle 38"/>
          <p:cNvSpPr>
            <a:spLocks noChangeArrowheads="1"/>
          </p:cNvSpPr>
          <p:nvPr>
            <p:custDataLst>
              <p:tags r:id="rId37"/>
            </p:custDataLst>
          </p:nvPr>
        </p:nvSpPr>
        <p:spPr bwMode="auto">
          <a:xfrm>
            <a:off x="6292850" y="2881313"/>
            <a:ext cx="203200" cy="476250"/>
          </a:xfrm>
          <a:prstGeom prst="rect">
            <a:avLst/>
          </a:prstGeom>
          <a:noFill/>
          <a:ln w="19050">
            <a:solidFill>
              <a:srgbClr val="1E16E4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grpSp>
        <p:nvGrpSpPr>
          <p:cNvPr id="110631" name="Group 39"/>
          <p:cNvGrpSpPr>
            <a:grpSpLocks/>
          </p:cNvGrpSpPr>
          <p:nvPr>
            <p:custDataLst>
              <p:tags r:id="rId38"/>
            </p:custDataLst>
          </p:nvPr>
        </p:nvGrpSpPr>
        <p:grpSpPr bwMode="auto">
          <a:xfrm>
            <a:off x="2165350" y="965200"/>
            <a:ext cx="6521450" cy="149225"/>
            <a:chOff x="295" y="1311"/>
            <a:chExt cx="5177" cy="114"/>
          </a:xfrm>
        </p:grpSpPr>
        <p:sp>
          <p:nvSpPr>
            <p:cNvPr id="110642" name="Rectangle 40"/>
            <p:cNvSpPr>
              <a:spLocks noChangeArrowheads="1"/>
            </p:cNvSpPr>
            <p:nvPr>
              <p:custDataLst>
                <p:tags r:id="rId49"/>
              </p:custDataLst>
            </p:nvPr>
          </p:nvSpPr>
          <p:spPr bwMode="auto">
            <a:xfrm>
              <a:off x="295" y="1311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0643" name="Rectangle 41"/>
            <p:cNvSpPr>
              <a:spLocks noChangeArrowheads="1"/>
            </p:cNvSpPr>
            <p:nvPr>
              <p:custDataLst>
                <p:tags r:id="rId50"/>
              </p:custDataLst>
            </p:nvPr>
          </p:nvSpPr>
          <p:spPr bwMode="auto">
            <a:xfrm>
              <a:off x="295" y="1377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10632" name="Text Box 42"/>
          <p:cNvSpPr txBox="1">
            <a:spLocks noChangeArrowheads="1"/>
          </p:cNvSpPr>
          <p:nvPr>
            <p:custDataLst>
              <p:tags r:id="rId39"/>
            </p:custDataLst>
          </p:nvPr>
        </p:nvSpPr>
        <p:spPr bwMode="auto">
          <a:xfrm>
            <a:off x="1057275" y="500063"/>
            <a:ext cx="6096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>
                <a:solidFill>
                  <a:srgbClr val="067B0E"/>
                </a:solidFill>
              </a:rPr>
              <a:t>.125</a:t>
            </a:r>
          </a:p>
        </p:txBody>
      </p:sp>
      <p:sp>
        <p:nvSpPr>
          <p:cNvPr id="110633" name="Text Box 43"/>
          <p:cNvSpPr txBox="1">
            <a:spLocks noChangeArrowheads="1"/>
          </p:cNvSpPr>
          <p:nvPr>
            <p:custDataLst>
              <p:tags r:id="rId40"/>
            </p:custDataLst>
          </p:nvPr>
        </p:nvSpPr>
        <p:spPr bwMode="auto">
          <a:xfrm>
            <a:off x="676275" y="1071563"/>
            <a:ext cx="6096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>
                <a:solidFill>
                  <a:srgbClr val="067B0E"/>
                </a:solidFill>
              </a:rPr>
              <a:t>.5</a:t>
            </a:r>
          </a:p>
        </p:txBody>
      </p:sp>
      <p:sp>
        <p:nvSpPr>
          <p:cNvPr id="110634" name="Text Box 44"/>
          <p:cNvSpPr txBox="1">
            <a:spLocks noChangeArrowheads="1"/>
          </p:cNvSpPr>
          <p:nvPr>
            <p:custDataLst>
              <p:tags r:id="rId41"/>
            </p:custDataLst>
          </p:nvPr>
        </p:nvSpPr>
        <p:spPr bwMode="auto">
          <a:xfrm>
            <a:off x="854075" y="779463"/>
            <a:ext cx="6096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>
                <a:solidFill>
                  <a:srgbClr val="067B0E"/>
                </a:solidFill>
              </a:rPr>
              <a:t>.25</a:t>
            </a:r>
          </a:p>
        </p:txBody>
      </p:sp>
      <p:sp>
        <p:nvSpPr>
          <p:cNvPr id="110635" name="Text Box 45"/>
          <p:cNvSpPr txBox="1">
            <a:spLocks noChangeArrowheads="1"/>
          </p:cNvSpPr>
          <p:nvPr>
            <p:custDataLst>
              <p:tags r:id="rId42"/>
            </p:custDataLst>
          </p:nvPr>
        </p:nvSpPr>
        <p:spPr bwMode="auto">
          <a:xfrm>
            <a:off x="1235075" y="228600"/>
            <a:ext cx="6096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>
                <a:solidFill>
                  <a:srgbClr val="067B0E"/>
                </a:solidFill>
              </a:rPr>
              <a:t>.0625</a:t>
            </a:r>
          </a:p>
        </p:txBody>
      </p:sp>
      <p:sp>
        <p:nvSpPr>
          <p:cNvPr id="110636" name="Line 46"/>
          <p:cNvSpPr>
            <a:spLocks noChangeShapeType="1"/>
          </p:cNvSpPr>
          <p:nvPr>
            <p:custDataLst>
              <p:tags r:id="rId43"/>
            </p:custDataLst>
          </p:nvPr>
        </p:nvSpPr>
        <p:spPr bwMode="auto">
          <a:xfrm>
            <a:off x="1552575" y="469900"/>
            <a:ext cx="0" cy="838200"/>
          </a:xfrm>
          <a:prstGeom prst="line">
            <a:avLst/>
          </a:prstGeom>
          <a:noFill/>
          <a:ln w="19050">
            <a:solidFill>
              <a:srgbClr val="067B0E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10637" name="Line 47"/>
          <p:cNvSpPr>
            <a:spLocks noChangeShapeType="1"/>
          </p:cNvSpPr>
          <p:nvPr>
            <p:custDataLst>
              <p:tags r:id="rId44"/>
            </p:custDataLst>
          </p:nvPr>
        </p:nvSpPr>
        <p:spPr bwMode="auto">
          <a:xfrm>
            <a:off x="1362075" y="736600"/>
            <a:ext cx="0" cy="571500"/>
          </a:xfrm>
          <a:prstGeom prst="line">
            <a:avLst/>
          </a:prstGeom>
          <a:noFill/>
          <a:ln w="19050">
            <a:solidFill>
              <a:srgbClr val="067B0E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10638" name="Line 48"/>
          <p:cNvSpPr>
            <a:spLocks noChangeShapeType="1"/>
          </p:cNvSpPr>
          <p:nvPr>
            <p:custDataLst>
              <p:tags r:id="rId45"/>
            </p:custDataLst>
          </p:nvPr>
        </p:nvSpPr>
        <p:spPr bwMode="auto">
          <a:xfrm>
            <a:off x="1182688" y="1022350"/>
            <a:ext cx="1587" cy="260350"/>
          </a:xfrm>
          <a:prstGeom prst="line">
            <a:avLst/>
          </a:prstGeom>
          <a:noFill/>
          <a:ln w="19050">
            <a:solidFill>
              <a:srgbClr val="067B0E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10639" name="Text Box 49"/>
          <p:cNvSpPr txBox="1">
            <a:spLocks noChangeArrowheads="1"/>
          </p:cNvSpPr>
          <p:nvPr>
            <p:custDataLst>
              <p:tags r:id="rId46"/>
            </p:custDataLst>
          </p:nvPr>
        </p:nvSpPr>
        <p:spPr bwMode="auto">
          <a:xfrm>
            <a:off x="3886200" y="5334000"/>
            <a:ext cx="4687888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>
                <a:solidFill>
                  <a:srgbClr val="1E16E4"/>
                </a:solidFill>
                <a:latin typeface="Georgia" pitchFamily="18" charset="0"/>
              </a:rPr>
              <a:t>Additional work can be done to compute with the decimal digits themselves - and thus avoid these issues.</a:t>
            </a:r>
          </a:p>
        </p:txBody>
      </p:sp>
      <p:sp>
        <p:nvSpPr>
          <p:cNvPr id="110640" name="Text Box 50"/>
          <p:cNvSpPr txBox="1">
            <a:spLocks noChangeArrowheads="1"/>
          </p:cNvSpPr>
          <p:nvPr>
            <p:custDataLst>
              <p:tags r:id="rId47"/>
            </p:custDataLst>
          </p:nvPr>
        </p:nvSpPr>
        <p:spPr bwMode="auto">
          <a:xfrm>
            <a:off x="5035550" y="6130925"/>
            <a:ext cx="2286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str</a:t>
            </a:r>
            <a:r>
              <a:rPr lang="en-US"/>
              <a:t>    vs.   </a:t>
            </a:r>
            <a:r>
              <a:rPr lang="en-US" b="1">
                <a:latin typeface="Courier New" pitchFamily="49" charset="0"/>
              </a:rPr>
              <a:t>int</a:t>
            </a:r>
            <a:endParaRPr lang="en-US"/>
          </a:p>
        </p:txBody>
      </p:sp>
      <p:sp>
        <p:nvSpPr>
          <p:cNvPr id="110641" name="Text Box 51"/>
          <p:cNvSpPr txBox="1">
            <a:spLocks noChangeArrowheads="1"/>
          </p:cNvSpPr>
          <p:nvPr>
            <p:custDataLst>
              <p:tags r:id="rId48"/>
            </p:custDataLst>
          </p:nvPr>
        </p:nvSpPr>
        <p:spPr bwMode="auto">
          <a:xfrm>
            <a:off x="5072063" y="5826125"/>
            <a:ext cx="22860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>
                <a:latin typeface="Courier New" pitchFamily="49" charset="0"/>
              </a:rPr>
              <a:t>from decimal import *</a:t>
            </a:r>
            <a:endParaRPr lang="en-US" sz="12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7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36525" y="152400"/>
            <a:ext cx="71247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3600" b="1" i="1" dirty="0" smtClean="0">
                <a:solidFill>
                  <a:srgbClr val="000000"/>
                </a:solidFill>
                <a:latin typeface="Cambria" pitchFamily="18" charset="0"/>
              </a:rPr>
              <a:t>Balanced </a:t>
            </a:r>
            <a:r>
              <a:rPr lang="en-US" sz="3600" dirty="0" smtClean="0">
                <a:solidFill>
                  <a:srgbClr val="000000"/>
                </a:solidFill>
                <a:latin typeface="Cambria" pitchFamily="18" charset="0"/>
              </a:rPr>
              <a:t>te</a:t>
            </a:r>
            <a:r>
              <a:rPr lang="en-US" sz="3600" dirty="0" smtClean="0">
                <a:solidFill>
                  <a:srgbClr val="000000"/>
                </a:solidFill>
                <a:latin typeface="Cambria" pitchFamily="18" charset="0"/>
              </a:rPr>
              <a:t>rnary computers…</a:t>
            </a:r>
            <a:endParaRPr lang="en-US" sz="3600" dirty="0">
              <a:solidFill>
                <a:srgbClr val="000000"/>
              </a:solidFill>
              <a:latin typeface="Cambria" pitchFamily="18" charset="0"/>
            </a:endParaRPr>
          </a:p>
        </p:txBody>
      </p:sp>
      <p:grpSp>
        <p:nvGrpSpPr>
          <p:cNvPr id="16387" name="Group 8"/>
          <p:cNvGrpSpPr>
            <a:grpSpLocks/>
          </p:cNvGrpSpPr>
          <p:nvPr>
            <p:custDataLst>
              <p:tags r:id="rId2"/>
            </p:custDataLst>
          </p:nvPr>
        </p:nvGrpSpPr>
        <p:grpSpPr bwMode="auto">
          <a:xfrm>
            <a:off x="8631282" y="388484"/>
            <a:ext cx="403225" cy="414337"/>
            <a:chOff x="2928" y="1051"/>
            <a:chExt cx="840" cy="957"/>
          </a:xfrm>
        </p:grpSpPr>
        <p:sp>
          <p:nvSpPr>
            <p:cNvPr id="16396" name="Freeform 9"/>
            <p:cNvSpPr>
              <a:spLocks/>
            </p:cNvSpPr>
            <p:nvPr>
              <p:custDataLst>
                <p:tags r:id="rId9"/>
              </p:custDataLst>
            </p:nvPr>
          </p:nvSpPr>
          <p:spPr bwMode="auto">
            <a:xfrm>
              <a:off x="2928" y="1759"/>
              <a:ext cx="810" cy="249"/>
            </a:xfrm>
            <a:custGeom>
              <a:avLst/>
              <a:gdLst>
                <a:gd name="T0" fmla="*/ 19 w 1048"/>
                <a:gd name="T1" fmla="*/ 21 h 250"/>
                <a:gd name="T2" fmla="*/ 32 w 1048"/>
                <a:gd name="T3" fmla="*/ 83 h 250"/>
                <a:gd name="T4" fmla="*/ 33 w 1048"/>
                <a:gd name="T5" fmla="*/ 111 h 250"/>
                <a:gd name="T6" fmla="*/ 36 w 1048"/>
                <a:gd name="T7" fmla="*/ 125 h 250"/>
                <a:gd name="T8" fmla="*/ 37 w 1048"/>
                <a:gd name="T9" fmla="*/ 166 h 250"/>
                <a:gd name="T10" fmla="*/ 26 w 1048"/>
                <a:gd name="T11" fmla="*/ 235 h 250"/>
                <a:gd name="T12" fmla="*/ 3 w 1048"/>
                <a:gd name="T13" fmla="*/ 215 h 250"/>
                <a:gd name="T14" fmla="*/ 0 w 1048"/>
                <a:gd name="T15" fmla="*/ 194 h 250"/>
                <a:gd name="T16" fmla="*/ 2 w 1048"/>
                <a:gd name="T17" fmla="*/ 160 h 250"/>
                <a:gd name="T18" fmla="*/ 3 w 1048"/>
                <a:gd name="T19" fmla="*/ 125 h 250"/>
                <a:gd name="T20" fmla="*/ 7 w 1048"/>
                <a:gd name="T21" fmla="*/ 76 h 250"/>
                <a:gd name="T22" fmla="*/ 10 w 1048"/>
                <a:gd name="T23" fmla="*/ 55 h 250"/>
                <a:gd name="T24" fmla="*/ 12 w 1048"/>
                <a:gd name="T25" fmla="*/ 28 h 250"/>
                <a:gd name="T26" fmla="*/ 13 w 1048"/>
                <a:gd name="T27" fmla="*/ 14 h 250"/>
                <a:gd name="T28" fmla="*/ 17 w 1048"/>
                <a:gd name="T29" fmla="*/ 28 h 250"/>
                <a:gd name="T30" fmla="*/ 19 w 1048"/>
                <a:gd name="T31" fmla="*/ 21 h 25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48"/>
                <a:gd name="T49" fmla="*/ 0 h 250"/>
                <a:gd name="T50" fmla="*/ 1048 w 1048"/>
                <a:gd name="T51" fmla="*/ 250 h 250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48" h="250">
                  <a:moveTo>
                    <a:pt x="531" y="21"/>
                  </a:moveTo>
                  <a:cubicBezTo>
                    <a:pt x="673" y="0"/>
                    <a:pt x="778" y="50"/>
                    <a:pt x="910" y="83"/>
                  </a:cubicBezTo>
                  <a:cubicBezTo>
                    <a:pt x="923" y="92"/>
                    <a:pt x="937" y="102"/>
                    <a:pt x="951" y="111"/>
                  </a:cubicBezTo>
                  <a:cubicBezTo>
                    <a:pt x="965" y="120"/>
                    <a:pt x="993" y="138"/>
                    <a:pt x="993" y="138"/>
                  </a:cubicBezTo>
                  <a:cubicBezTo>
                    <a:pt x="1009" y="162"/>
                    <a:pt x="1023" y="163"/>
                    <a:pt x="1048" y="179"/>
                  </a:cubicBezTo>
                  <a:cubicBezTo>
                    <a:pt x="943" y="250"/>
                    <a:pt x="887" y="238"/>
                    <a:pt x="751" y="248"/>
                  </a:cubicBezTo>
                  <a:cubicBezTo>
                    <a:pt x="201" y="233"/>
                    <a:pt x="424" y="241"/>
                    <a:pt x="82" y="228"/>
                  </a:cubicBezTo>
                  <a:cubicBezTo>
                    <a:pt x="54" y="218"/>
                    <a:pt x="27" y="216"/>
                    <a:pt x="0" y="207"/>
                  </a:cubicBezTo>
                  <a:cubicBezTo>
                    <a:pt x="2" y="195"/>
                    <a:pt x="1" y="183"/>
                    <a:pt x="7" y="173"/>
                  </a:cubicBezTo>
                  <a:cubicBezTo>
                    <a:pt x="19" y="151"/>
                    <a:pt x="75" y="138"/>
                    <a:pt x="96" y="131"/>
                  </a:cubicBezTo>
                  <a:cubicBezTo>
                    <a:pt x="134" y="116"/>
                    <a:pt x="169" y="92"/>
                    <a:pt x="207" y="76"/>
                  </a:cubicBezTo>
                  <a:cubicBezTo>
                    <a:pt x="239" y="61"/>
                    <a:pt x="238" y="77"/>
                    <a:pt x="275" y="55"/>
                  </a:cubicBezTo>
                  <a:cubicBezTo>
                    <a:pt x="288" y="46"/>
                    <a:pt x="309" y="33"/>
                    <a:pt x="324" y="28"/>
                  </a:cubicBezTo>
                  <a:cubicBezTo>
                    <a:pt x="341" y="21"/>
                    <a:pt x="379" y="14"/>
                    <a:pt x="379" y="14"/>
                  </a:cubicBezTo>
                  <a:cubicBezTo>
                    <a:pt x="420" y="18"/>
                    <a:pt x="461" y="22"/>
                    <a:pt x="503" y="28"/>
                  </a:cubicBezTo>
                  <a:cubicBezTo>
                    <a:pt x="531" y="32"/>
                    <a:pt x="519" y="44"/>
                    <a:pt x="531" y="21"/>
                  </a:cubicBezTo>
                  <a:close/>
                </a:path>
              </a:pathLst>
            </a:custGeom>
            <a:solidFill>
              <a:srgbClr val="FD9D0F"/>
            </a:solidFill>
            <a:ln w="9525">
              <a:solidFill>
                <a:srgbClr val="FD9D0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397" name="Oval 10"/>
            <p:cNvSpPr>
              <a:spLocks noChangeArrowheads="1"/>
            </p:cNvSpPr>
            <p:nvPr>
              <p:custDataLst>
                <p:tags r:id="rId10"/>
              </p:custDataLst>
            </p:nvPr>
          </p:nvSpPr>
          <p:spPr bwMode="auto">
            <a:xfrm>
              <a:off x="2965" y="1240"/>
              <a:ext cx="779" cy="672"/>
            </a:xfrm>
            <a:prstGeom prst="ellipse">
              <a:avLst/>
            </a:prstGeom>
            <a:solidFill>
              <a:srgbClr val="9ECC46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398" name="Oval 11"/>
            <p:cNvSpPr>
              <a:spLocks noChangeArrowheads="1"/>
            </p:cNvSpPr>
            <p:nvPr>
              <p:custDataLst>
                <p:tags r:id="rId11"/>
              </p:custDataLst>
            </p:nvPr>
          </p:nvSpPr>
          <p:spPr bwMode="auto">
            <a:xfrm rot="-1967255">
              <a:off x="3039" y="1383"/>
              <a:ext cx="186" cy="19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399" name="Oval 12"/>
            <p:cNvSpPr>
              <a:spLocks noChangeArrowheads="1"/>
            </p:cNvSpPr>
            <p:nvPr>
              <p:custDataLst>
                <p:tags r:id="rId12"/>
              </p:custDataLst>
            </p:nvPr>
          </p:nvSpPr>
          <p:spPr bwMode="auto">
            <a:xfrm>
              <a:off x="3262" y="1383"/>
              <a:ext cx="222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400" name="Oval 13"/>
            <p:cNvSpPr>
              <a:spLocks noChangeArrowheads="1"/>
            </p:cNvSpPr>
            <p:nvPr>
              <p:custDataLst>
                <p:tags r:id="rId13"/>
              </p:custDataLst>
            </p:nvPr>
          </p:nvSpPr>
          <p:spPr bwMode="auto">
            <a:xfrm rot="-2071034">
              <a:off x="3521" y="1431"/>
              <a:ext cx="149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401" name="Oval 14"/>
            <p:cNvSpPr>
              <a:spLocks noChangeArrowheads="1"/>
            </p:cNvSpPr>
            <p:nvPr>
              <p:custDataLst>
                <p:tags r:id="rId14"/>
              </p:custDataLst>
            </p:nvPr>
          </p:nvSpPr>
          <p:spPr bwMode="auto">
            <a:xfrm>
              <a:off x="3118" y="1479"/>
              <a:ext cx="56" cy="6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402" name="Oval 15"/>
            <p:cNvSpPr>
              <a:spLocks noChangeArrowheads="1"/>
            </p:cNvSpPr>
            <p:nvPr>
              <p:custDataLst>
                <p:tags r:id="rId15"/>
              </p:custDataLst>
            </p:nvPr>
          </p:nvSpPr>
          <p:spPr bwMode="auto">
            <a:xfrm>
              <a:off x="3341" y="1495"/>
              <a:ext cx="55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403" name="Oval 16"/>
            <p:cNvSpPr>
              <a:spLocks noChangeArrowheads="1"/>
            </p:cNvSpPr>
            <p:nvPr>
              <p:custDataLst>
                <p:tags r:id="rId16"/>
              </p:custDataLst>
            </p:nvPr>
          </p:nvSpPr>
          <p:spPr bwMode="auto">
            <a:xfrm>
              <a:off x="3543" y="1549"/>
              <a:ext cx="54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404" name="AutoShape 17"/>
            <p:cNvSpPr>
              <a:spLocks noChangeArrowheads="1"/>
            </p:cNvSpPr>
            <p:nvPr>
              <p:custDataLst>
                <p:tags r:id="rId17"/>
              </p:custDataLst>
            </p:nvPr>
          </p:nvSpPr>
          <p:spPr bwMode="auto">
            <a:xfrm rot="-5400000">
              <a:off x="3291" y="1540"/>
              <a:ext cx="77" cy="445"/>
            </a:xfrm>
            <a:prstGeom prst="moon">
              <a:avLst>
                <a:gd name="adj" fmla="val 50000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405" name="Freeform 18"/>
            <p:cNvSpPr>
              <a:spLocks/>
            </p:cNvSpPr>
            <p:nvPr>
              <p:custDataLst>
                <p:tags r:id="rId18"/>
              </p:custDataLst>
            </p:nvPr>
          </p:nvSpPr>
          <p:spPr bwMode="auto">
            <a:xfrm>
              <a:off x="3120" y="1128"/>
              <a:ext cx="648" cy="256"/>
            </a:xfrm>
            <a:custGeom>
              <a:avLst/>
              <a:gdLst>
                <a:gd name="T0" fmla="*/ 208 w 648"/>
                <a:gd name="T1" fmla="*/ 0 h 256"/>
                <a:gd name="T2" fmla="*/ 47 w 648"/>
                <a:gd name="T3" fmla="*/ 7 h 256"/>
                <a:gd name="T4" fmla="*/ 0 w 648"/>
                <a:gd name="T5" fmla="*/ 92 h 256"/>
                <a:gd name="T6" fmla="*/ 162 w 648"/>
                <a:gd name="T7" fmla="*/ 192 h 256"/>
                <a:gd name="T8" fmla="*/ 300 w 648"/>
                <a:gd name="T9" fmla="*/ 238 h 256"/>
                <a:gd name="T10" fmla="*/ 484 w 648"/>
                <a:gd name="T11" fmla="*/ 246 h 256"/>
                <a:gd name="T12" fmla="*/ 646 w 648"/>
                <a:gd name="T13" fmla="*/ 184 h 256"/>
                <a:gd name="T14" fmla="*/ 615 w 648"/>
                <a:gd name="T15" fmla="*/ 153 h 256"/>
                <a:gd name="T16" fmla="*/ 546 w 648"/>
                <a:gd name="T17" fmla="*/ 84 h 25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48"/>
                <a:gd name="T28" fmla="*/ 0 h 256"/>
                <a:gd name="T29" fmla="*/ 648 w 648"/>
                <a:gd name="T30" fmla="*/ 256 h 25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48" h="256">
                  <a:moveTo>
                    <a:pt x="208" y="0"/>
                  </a:moveTo>
                  <a:cubicBezTo>
                    <a:pt x="154" y="2"/>
                    <a:pt x="100" y="0"/>
                    <a:pt x="47" y="7"/>
                  </a:cubicBezTo>
                  <a:cubicBezTo>
                    <a:pt x="15" y="11"/>
                    <a:pt x="0" y="92"/>
                    <a:pt x="0" y="92"/>
                  </a:cubicBezTo>
                  <a:cubicBezTo>
                    <a:pt x="19" y="199"/>
                    <a:pt x="72" y="170"/>
                    <a:pt x="162" y="192"/>
                  </a:cubicBezTo>
                  <a:cubicBezTo>
                    <a:pt x="208" y="203"/>
                    <a:pt x="252" y="234"/>
                    <a:pt x="300" y="238"/>
                  </a:cubicBezTo>
                  <a:cubicBezTo>
                    <a:pt x="361" y="243"/>
                    <a:pt x="423" y="243"/>
                    <a:pt x="484" y="246"/>
                  </a:cubicBezTo>
                  <a:cubicBezTo>
                    <a:pt x="648" y="235"/>
                    <a:pt x="569" y="256"/>
                    <a:pt x="646" y="184"/>
                  </a:cubicBezTo>
                  <a:cubicBezTo>
                    <a:pt x="642" y="180"/>
                    <a:pt x="617" y="158"/>
                    <a:pt x="615" y="153"/>
                  </a:cubicBezTo>
                  <a:cubicBezTo>
                    <a:pt x="596" y="116"/>
                    <a:pt x="599" y="84"/>
                    <a:pt x="546" y="84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406" name="Freeform 19"/>
            <p:cNvSpPr>
              <a:spLocks/>
            </p:cNvSpPr>
            <p:nvPr>
              <p:custDataLst>
                <p:tags r:id="rId19"/>
              </p:custDataLst>
            </p:nvPr>
          </p:nvSpPr>
          <p:spPr bwMode="auto">
            <a:xfrm>
              <a:off x="3254" y="1051"/>
              <a:ext cx="442" cy="192"/>
            </a:xfrm>
            <a:custGeom>
              <a:avLst/>
              <a:gdLst>
                <a:gd name="T0" fmla="*/ 88 w 442"/>
                <a:gd name="T1" fmla="*/ 138 h 192"/>
                <a:gd name="T2" fmla="*/ 34 w 442"/>
                <a:gd name="T3" fmla="*/ 92 h 192"/>
                <a:gd name="T4" fmla="*/ 57 w 442"/>
                <a:gd name="T5" fmla="*/ 0 h 192"/>
                <a:gd name="T6" fmla="*/ 234 w 442"/>
                <a:gd name="T7" fmla="*/ 15 h 192"/>
                <a:gd name="T8" fmla="*/ 372 w 442"/>
                <a:gd name="T9" fmla="*/ 61 h 192"/>
                <a:gd name="T10" fmla="*/ 441 w 442"/>
                <a:gd name="T11" fmla="*/ 92 h 192"/>
                <a:gd name="T12" fmla="*/ 434 w 442"/>
                <a:gd name="T13" fmla="*/ 122 h 192"/>
                <a:gd name="T14" fmla="*/ 280 w 442"/>
                <a:gd name="T15" fmla="*/ 161 h 192"/>
                <a:gd name="T16" fmla="*/ 257 w 442"/>
                <a:gd name="T17" fmla="*/ 169 h 192"/>
                <a:gd name="T18" fmla="*/ 226 w 442"/>
                <a:gd name="T19" fmla="*/ 184 h 192"/>
                <a:gd name="T20" fmla="*/ 196 w 442"/>
                <a:gd name="T21" fmla="*/ 192 h 19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42"/>
                <a:gd name="T34" fmla="*/ 0 h 192"/>
                <a:gd name="T35" fmla="*/ 442 w 442"/>
                <a:gd name="T36" fmla="*/ 192 h 19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42" h="192">
                  <a:moveTo>
                    <a:pt x="88" y="138"/>
                  </a:moveTo>
                  <a:cubicBezTo>
                    <a:pt x="71" y="119"/>
                    <a:pt x="55" y="106"/>
                    <a:pt x="34" y="92"/>
                  </a:cubicBezTo>
                  <a:cubicBezTo>
                    <a:pt x="22" y="52"/>
                    <a:pt x="0" y="17"/>
                    <a:pt x="57" y="0"/>
                  </a:cubicBezTo>
                  <a:cubicBezTo>
                    <a:pt x="75" y="1"/>
                    <a:pt x="202" y="8"/>
                    <a:pt x="234" y="15"/>
                  </a:cubicBezTo>
                  <a:cubicBezTo>
                    <a:pt x="275" y="24"/>
                    <a:pt x="331" y="47"/>
                    <a:pt x="372" y="61"/>
                  </a:cubicBezTo>
                  <a:cubicBezTo>
                    <a:pt x="394" y="81"/>
                    <a:pt x="412" y="84"/>
                    <a:pt x="441" y="92"/>
                  </a:cubicBezTo>
                  <a:cubicBezTo>
                    <a:pt x="439" y="102"/>
                    <a:pt x="442" y="115"/>
                    <a:pt x="434" y="122"/>
                  </a:cubicBezTo>
                  <a:cubicBezTo>
                    <a:pt x="411" y="142"/>
                    <a:pt x="306" y="158"/>
                    <a:pt x="280" y="161"/>
                  </a:cubicBezTo>
                  <a:cubicBezTo>
                    <a:pt x="272" y="164"/>
                    <a:pt x="264" y="166"/>
                    <a:pt x="257" y="169"/>
                  </a:cubicBezTo>
                  <a:cubicBezTo>
                    <a:pt x="246" y="173"/>
                    <a:pt x="237" y="180"/>
                    <a:pt x="226" y="184"/>
                  </a:cubicBezTo>
                  <a:cubicBezTo>
                    <a:pt x="216" y="188"/>
                    <a:pt x="196" y="192"/>
                    <a:pt x="196" y="192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407" name="Freeform 20"/>
            <p:cNvSpPr>
              <a:spLocks/>
            </p:cNvSpPr>
            <p:nvPr>
              <p:custDataLst>
                <p:tags r:id="rId20"/>
              </p:custDataLst>
            </p:nvPr>
          </p:nvSpPr>
          <p:spPr bwMode="auto">
            <a:xfrm>
              <a:off x="3025" y="1802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408" name="Freeform 21"/>
            <p:cNvSpPr>
              <a:spLocks/>
            </p:cNvSpPr>
            <p:nvPr>
              <p:custDataLst>
                <p:tags r:id="rId21"/>
              </p:custDataLst>
            </p:nvPr>
          </p:nvSpPr>
          <p:spPr bwMode="auto">
            <a:xfrm flipH="1">
              <a:off x="3456" y="1813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6388" name="Text Box 22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7377113" y="158750"/>
            <a:ext cx="153423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dirty="0" smtClean="0">
                <a:solidFill>
                  <a:srgbClr val="067B0E"/>
                </a:solidFill>
                <a:latin typeface="Cambria" pitchFamily="18" charset="0"/>
              </a:rPr>
              <a:t>I feel unbalanced…</a:t>
            </a:r>
            <a:endParaRPr lang="en-US" sz="1200" dirty="0">
              <a:solidFill>
                <a:srgbClr val="067B0E"/>
              </a:solidFill>
              <a:latin typeface="Cambria" pitchFamily="18" charset="0"/>
            </a:endParaRPr>
          </a:p>
        </p:txBody>
      </p:sp>
      <p:sp>
        <p:nvSpPr>
          <p:cNvPr id="16389" name="Text Box 23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1416248" y="1241425"/>
            <a:ext cx="548163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r>
              <a:rPr lang="en-US" sz="1400" dirty="0">
                <a:latin typeface="Cambria" pitchFamily="18" charset="0"/>
              </a:rPr>
              <a:t>50 of these </a:t>
            </a:r>
            <a:r>
              <a:rPr lang="en-US" sz="1400" b="1" i="1" dirty="0" err="1">
                <a:latin typeface="Cambria" pitchFamily="18" charset="0"/>
              </a:rPr>
              <a:t>Setun</a:t>
            </a:r>
            <a:r>
              <a:rPr lang="en-US" sz="1400" b="1" i="1" dirty="0">
                <a:latin typeface="Cambria" pitchFamily="18" charset="0"/>
              </a:rPr>
              <a:t> </a:t>
            </a:r>
            <a:r>
              <a:rPr lang="en-US" sz="1400" dirty="0">
                <a:latin typeface="Cambria" pitchFamily="18" charset="0"/>
              </a:rPr>
              <a:t>ternary machines were made at Moscow U. ~</a:t>
            </a:r>
            <a:r>
              <a:rPr lang="en-US" sz="1400" b="1" dirty="0">
                <a:latin typeface="Cambria" pitchFamily="18" charset="0"/>
              </a:rPr>
              <a:t>1958 </a:t>
            </a:r>
          </a:p>
        </p:txBody>
      </p:sp>
      <p:pic>
        <p:nvPicPr>
          <p:cNvPr id="16390" name="Picture 24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491" y="1609725"/>
            <a:ext cx="6915150" cy="4105275"/>
          </a:xfrm>
          <a:prstGeom prst="rect">
            <a:avLst/>
          </a:prstGeom>
          <a:noFill/>
          <a:ln w="19050">
            <a:solidFill>
              <a:srgbClr val="CC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392" name="Text Box 26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801885" y="5800725"/>
            <a:ext cx="671036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r>
              <a:rPr lang="en-US" sz="1400" dirty="0" smtClean="0">
                <a:latin typeface="Cambria" pitchFamily="18" charset="0"/>
              </a:rPr>
              <a:t>This project was discontinued in 1970… </a:t>
            </a:r>
            <a:r>
              <a:rPr lang="en-US" sz="1400" b="1" i="1" dirty="0" smtClean="0">
                <a:solidFill>
                  <a:srgbClr val="CC3300"/>
                </a:solidFill>
                <a:latin typeface="Cambria" pitchFamily="18" charset="0"/>
              </a:rPr>
              <a:t>though not because of the ternary design!</a:t>
            </a:r>
            <a:endParaRPr lang="en-US" sz="1400" b="1" i="1" dirty="0">
              <a:solidFill>
                <a:srgbClr val="CC3300"/>
              </a:solidFill>
              <a:latin typeface="Cambria" pitchFamily="18" charset="0"/>
            </a:endParaRPr>
          </a:p>
        </p:txBody>
      </p:sp>
      <p:pic>
        <p:nvPicPr>
          <p:cNvPr id="16394" name="Picture 29" descr="Picture 10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9951" y="5254625"/>
            <a:ext cx="838200" cy="32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ext Box 7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 rot="330849">
            <a:off x="628583" y="2249841"/>
            <a:ext cx="7124700" cy="738188"/>
          </a:xfrm>
          <a:prstGeom prst="rect">
            <a:avLst/>
          </a:prstGeom>
          <a:solidFill>
            <a:srgbClr val="FFCC99"/>
          </a:solidFill>
          <a:ln>
            <a:noFill/>
          </a:ln>
          <a:ex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200" dirty="0">
                <a:solidFill>
                  <a:srgbClr val="000000"/>
                </a:solidFill>
                <a:latin typeface="Cambria" pitchFamily="18" charset="0"/>
              </a:rPr>
              <a:t>T</a:t>
            </a:r>
            <a:r>
              <a:rPr lang="en-US" sz="4200" dirty="0" smtClean="0">
                <a:solidFill>
                  <a:srgbClr val="000000"/>
                </a:solidFill>
                <a:latin typeface="Cambria" pitchFamily="18" charset="0"/>
              </a:rPr>
              <a:t>his wasn't even the first!</a:t>
            </a:r>
            <a:endParaRPr lang="en-US" sz="4200" dirty="0">
              <a:solidFill>
                <a:srgbClr val="000000"/>
              </a:solidFill>
              <a:latin typeface="Cambria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001000" y="1549400"/>
            <a:ext cx="7162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alibri" panose="020F0502020204030204" pitchFamily="34" charset="0"/>
              </a:rPr>
              <a:t>+5v</a:t>
            </a:r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8000999" y="3431529"/>
            <a:ext cx="7162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</a:rPr>
              <a:t>0</a:t>
            </a:r>
            <a:r>
              <a:rPr lang="en-US" dirty="0" smtClean="0">
                <a:latin typeface="Calibri" panose="020F0502020204030204" pitchFamily="34" charset="0"/>
              </a:rPr>
              <a:t>v</a:t>
            </a:r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8001637" y="5257800"/>
            <a:ext cx="7162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</a:rPr>
              <a:t>-</a:t>
            </a:r>
            <a:r>
              <a:rPr lang="en-US" dirty="0" smtClean="0">
                <a:latin typeface="Calibri" panose="020F0502020204030204" pitchFamily="34" charset="0"/>
              </a:rPr>
              <a:t>5v</a:t>
            </a:r>
            <a:endParaRPr lang="en-US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1618" name="Group 1026"/>
          <p:cNvGrpSpPr>
            <a:grpSpLocks/>
          </p:cNvGrpSpPr>
          <p:nvPr>
            <p:custDataLst>
              <p:tags r:id="rId1"/>
            </p:custDataLst>
          </p:nvPr>
        </p:nvGrpSpPr>
        <p:grpSpPr bwMode="auto">
          <a:xfrm>
            <a:off x="2940050" y="914400"/>
            <a:ext cx="5649913" cy="180975"/>
            <a:chOff x="295" y="1311"/>
            <a:chExt cx="5177" cy="114"/>
          </a:xfrm>
        </p:grpSpPr>
        <p:sp>
          <p:nvSpPr>
            <p:cNvPr id="111651" name="Rectangle 1027"/>
            <p:cNvSpPr>
              <a:spLocks noChangeArrowheads="1"/>
            </p:cNvSpPr>
            <p:nvPr>
              <p:custDataLst>
                <p:tags r:id="rId26"/>
              </p:custDataLst>
            </p:nvPr>
          </p:nvSpPr>
          <p:spPr bwMode="auto">
            <a:xfrm>
              <a:off x="295" y="1311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1652" name="Rectangle 1028"/>
            <p:cNvSpPr>
              <a:spLocks noChangeArrowheads="1"/>
            </p:cNvSpPr>
            <p:nvPr>
              <p:custDataLst>
                <p:tags r:id="rId27"/>
              </p:custDataLst>
            </p:nvPr>
          </p:nvSpPr>
          <p:spPr bwMode="auto">
            <a:xfrm>
              <a:off x="295" y="1377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11619" name="Text Box 1029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3275013" y="152400"/>
            <a:ext cx="494665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000">
                <a:latin typeface="Times New Roman" pitchFamily="18" charset="0"/>
              </a:rPr>
              <a:t>Designing a circuit</a:t>
            </a:r>
          </a:p>
        </p:txBody>
      </p:sp>
      <p:sp>
        <p:nvSpPr>
          <p:cNvPr id="111620" name="Text Box 1030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3592513" y="1244600"/>
            <a:ext cx="4249737" cy="560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 algn="l">
              <a:lnSpc>
                <a:spcPct val="60000"/>
              </a:lnSpc>
              <a:spcBef>
                <a:spcPct val="50000"/>
              </a:spcBef>
            </a:pPr>
            <a:r>
              <a:rPr lang="en-US" sz="1800"/>
              <a:t>We usually know what we want to do… </a:t>
            </a:r>
          </a:p>
          <a:p>
            <a:pPr algn="l">
              <a:lnSpc>
                <a:spcPct val="60000"/>
              </a:lnSpc>
              <a:spcBef>
                <a:spcPct val="50000"/>
              </a:spcBef>
            </a:pPr>
            <a:r>
              <a:rPr lang="en-US" sz="1800"/>
              <a:t>We just have to determine how to build it!</a:t>
            </a:r>
          </a:p>
        </p:txBody>
      </p:sp>
      <p:sp>
        <p:nvSpPr>
          <p:cNvPr id="111621" name="Text Box 1031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549275" y="2286000"/>
            <a:ext cx="14430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>
                <a:solidFill>
                  <a:srgbClr val="067B0E"/>
                </a:solidFill>
              </a:rPr>
              <a:t>"English"</a:t>
            </a:r>
          </a:p>
        </p:txBody>
      </p:sp>
      <p:sp>
        <p:nvSpPr>
          <p:cNvPr id="111622" name="Text Box 1032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295275" y="2870200"/>
            <a:ext cx="1951038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 b="1">
                <a:latin typeface="Courier New" pitchFamily="49" charset="0"/>
              </a:rPr>
              <a:t>f(x,y)</a:t>
            </a:r>
            <a:r>
              <a:rPr lang="en-US" sz="1800"/>
              <a:t> should output 1 when      </a:t>
            </a:r>
            <a:r>
              <a:rPr lang="en-US" sz="1800" b="1">
                <a:latin typeface="Courier New" pitchFamily="49" charset="0"/>
              </a:rPr>
              <a:t>x = y    </a:t>
            </a:r>
            <a:r>
              <a:rPr lang="en-US" sz="1800"/>
              <a:t>otherwise, output 0</a:t>
            </a:r>
          </a:p>
        </p:txBody>
      </p:sp>
      <p:sp>
        <p:nvSpPr>
          <p:cNvPr id="111623" name="Text Box 1033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3076575" y="2209800"/>
            <a:ext cx="2057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>
                <a:solidFill>
                  <a:srgbClr val="067B0E"/>
                </a:solidFill>
              </a:rPr>
              <a:t>Truth Table</a:t>
            </a:r>
          </a:p>
        </p:txBody>
      </p:sp>
      <p:sp>
        <p:nvSpPr>
          <p:cNvPr id="111624" name="Text Box 1034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5715000" y="2209800"/>
            <a:ext cx="2057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>
                <a:solidFill>
                  <a:srgbClr val="067B0E"/>
                </a:solidFill>
              </a:rPr>
              <a:t>Formula</a:t>
            </a:r>
          </a:p>
        </p:txBody>
      </p:sp>
      <p:sp>
        <p:nvSpPr>
          <p:cNvPr id="111625" name="Text Box 1035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6705600" y="5600700"/>
            <a:ext cx="2057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>
                <a:solidFill>
                  <a:srgbClr val="067B0E"/>
                </a:solidFill>
              </a:rPr>
              <a:t>Circuit</a:t>
            </a:r>
          </a:p>
        </p:txBody>
      </p:sp>
      <p:sp>
        <p:nvSpPr>
          <p:cNvPr id="111626" name="Text Box 1036"/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228600" y="609600"/>
            <a:ext cx="2347913" cy="831850"/>
          </a:xfrm>
          <a:prstGeom prst="rect">
            <a:avLst/>
          </a:prstGeom>
          <a:noFill/>
          <a:ln w="9525">
            <a:solidFill>
              <a:srgbClr val="19A525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>
                <a:solidFill>
                  <a:srgbClr val="19A525"/>
                </a:solidFill>
              </a:rPr>
              <a:t>the </a:t>
            </a:r>
            <a:r>
              <a:rPr lang="en-US" b="1" i="1">
                <a:solidFill>
                  <a:srgbClr val="19A525"/>
                </a:solidFill>
              </a:rPr>
              <a:t>equals to </a:t>
            </a:r>
            <a:r>
              <a:rPr lang="en-US">
                <a:solidFill>
                  <a:srgbClr val="19A525"/>
                </a:solidFill>
              </a:rPr>
              <a:t>circuit (</a:t>
            </a:r>
            <a:r>
              <a:rPr lang="en-US" b="1">
                <a:solidFill>
                  <a:srgbClr val="19A525"/>
                </a:solidFill>
                <a:latin typeface="Courier New" pitchFamily="49" charset="0"/>
              </a:rPr>
              <a:t>==</a:t>
            </a:r>
            <a:r>
              <a:rPr lang="en-US">
                <a:solidFill>
                  <a:srgbClr val="19A525"/>
                </a:solidFill>
              </a:rPr>
              <a:t>)</a:t>
            </a:r>
          </a:p>
        </p:txBody>
      </p:sp>
      <p:sp>
        <p:nvSpPr>
          <p:cNvPr id="111627" name="Text Box 1037"/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6946900" y="2209800"/>
            <a:ext cx="18161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>
                <a:solidFill>
                  <a:srgbClr val="067B0E"/>
                </a:solidFill>
                <a:latin typeface="Comic Sans MS" pitchFamily="66" charset="0"/>
              </a:rPr>
              <a:t>What is the general way to get a formula?</a:t>
            </a:r>
          </a:p>
        </p:txBody>
      </p:sp>
      <p:sp>
        <p:nvSpPr>
          <p:cNvPr id="111628" name="Text Box 1038"/>
          <p:cNvSpPr txBox="1"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2595563" y="3048000"/>
            <a:ext cx="542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x</a:t>
            </a:r>
          </a:p>
        </p:txBody>
      </p:sp>
      <p:sp>
        <p:nvSpPr>
          <p:cNvPr id="111629" name="Text Box 1039"/>
          <p:cNvSpPr txBox="1"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3119438" y="3048000"/>
            <a:ext cx="5730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y</a:t>
            </a:r>
          </a:p>
        </p:txBody>
      </p:sp>
      <p:sp>
        <p:nvSpPr>
          <p:cNvPr id="111630" name="Rectangle 1040"/>
          <p:cNvSpPr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2679700" y="2727325"/>
            <a:ext cx="9779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>
                <a:solidFill>
                  <a:srgbClr val="1E16E4"/>
                </a:solidFill>
                <a:latin typeface="Comic Sans MS" pitchFamily="66" charset="0"/>
              </a:rPr>
              <a:t>input bits</a:t>
            </a:r>
          </a:p>
        </p:txBody>
      </p:sp>
      <p:sp>
        <p:nvSpPr>
          <p:cNvPr id="111631" name="Line 1041"/>
          <p:cNvSpPr>
            <a:spLocks noChangeShapeType="1"/>
          </p:cNvSpPr>
          <p:nvPr>
            <p:custDataLst>
              <p:tags r:id="rId14"/>
            </p:custDataLst>
          </p:nvPr>
        </p:nvSpPr>
        <p:spPr bwMode="auto">
          <a:xfrm>
            <a:off x="2673350" y="3046413"/>
            <a:ext cx="990600" cy="0"/>
          </a:xfrm>
          <a:prstGeom prst="line">
            <a:avLst/>
          </a:prstGeom>
          <a:noFill/>
          <a:ln w="19050">
            <a:solidFill>
              <a:srgbClr val="1E16E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11632" name="Rectangle 1042"/>
          <p:cNvSpPr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4135438" y="2727325"/>
            <a:ext cx="101758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>
                <a:solidFill>
                  <a:srgbClr val="1E16E4"/>
                </a:solidFill>
                <a:latin typeface="Comic Sans MS" pitchFamily="66" charset="0"/>
              </a:rPr>
              <a:t>output bit</a:t>
            </a:r>
          </a:p>
        </p:txBody>
      </p:sp>
      <p:sp>
        <p:nvSpPr>
          <p:cNvPr id="111633" name="Line 1043"/>
          <p:cNvSpPr>
            <a:spLocks noChangeShapeType="1"/>
          </p:cNvSpPr>
          <p:nvPr>
            <p:custDataLst>
              <p:tags r:id="rId16"/>
            </p:custDataLst>
          </p:nvPr>
        </p:nvSpPr>
        <p:spPr bwMode="auto">
          <a:xfrm>
            <a:off x="4002088" y="3046413"/>
            <a:ext cx="1309687" cy="0"/>
          </a:xfrm>
          <a:prstGeom prst="line">
            <a:avLst/>
          </a:prstGeom>
          <a:noFill/>
          <a:ln w="19050">
            <a:solidFill>
              <a:srgbClr val="1E16E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11634" name="Text Box 1044"/>
          <p:cNvSpPr txBox="1">
            <a:spLocks noChangeArrowheads="1"/>
          </p:cNvSpPr>
          <p:nvPr>
            <p:custDataLst>
              <p:tags r:id="rId17"/>
            </p:custDataLst>
          </p:nvPr>
        </p:nvSpPr>
        <p:spPr bwMode="auto">
          <a:xfrm>
            <a:off x="3962400" y="3048000"/>
            <a:ext cx="1371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x == y</a:t>
            </a:r>
          </a:p>
        </p:txBody>
      </p:sp>
      <p:sp>
        <p:nvSpPr>
          <p:cNvPr id="111635" name="Text Box 1045"/>
          <p:cNvSpPr txBox="1">
            <a:spLocks noChangeArrowheads="1"/>
          </p:cNvSpPr>
          <p:nvPr>
            <p:custDataLst>
              <p:tags r:id="rId18"/>
            </p:custDataLst>
          </p:nvPr>
        </p:nvSpPr>
        <p:spPr bwMode="auto">
          <a:xfrm>
            <a:off x="2590800" y="3429000"/>
            <a:ext cx="542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rgbClr val="160CE3"/>
                </a:solidFill>
                <a:latin typeface="Courier New" pitchFamily="49" charset="0"/>
              </a:rPr>
              <a:t>0</a:t>
            </a:r>
          </a:p>
        </p:txBody>
      </p:sp>
      <p:sp>
        <p:nvSpPr>
          <p:cNvPr id="111636" name="Text Box 1046"/>
          <p:cNvSpPr txBox="1">
            <a:spLocks noChangeArrowheads="1"/>
          </p:cNvSpPr>
          <p:nvPr>
            <p:custDataLst>
              <p:tags r:id="rId19"/>
            </p:custDataLst>
          </p:nvPr>
        </p:nvSpPr>
        <p:spPr bwMode="auto">
          <a:xfrm>
            <a:off x="3114675" y="3429000"/>
            <a:ext cx="5730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rgbClr val="160CE3"/>
                </a:solidFill>
                <a:latin typeface="Courier New" pitchFamily="49" charset="0"/>
              </a:rPr>
              <a:t>0</a:t>
            </a:r>
          </a:p>
        </p:txBody>
      </p:sp>
      <p:sp>
        <p:nvSpPr>
          <p:cNvPr id="111637" name="Text Box 1047"/>
          <p:cNvSpPr txBox="1">
            <a:spLocks noChangeArrowheads="1"/>
          </p:cNvSpPr>
          <p:nvPr>
            <p:custDataLst>
              <p:tags r:id="rId20"/>
            </p:custDataLst>
          </p:nvPr>
        </p:nvSpPr>
        <p:spPr bwMode="auto">
          <a:xfrm>
            <a:off x="2590800" y="3781425"/>
            <a:ext cx="542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rgbClr val="160CE3"/>
                </a:solidFill>
                <a:latin typeface="Courier New" pitchFamily="49" charset="0"/>
              </a:rPr>
              <a:t>0</a:t>
            </a:r>
          </a:p>
        </p:txBody>
      </p:sp>
      <p:sp>
        <p:nvSpPr>
          <p:cNvPr id="111638" name="Text Box 1048"/>
          <p:cNvSpPr txBox="1">
            <a:spLocks noChangeArrowheads="1"/>
          </p:cNvSpPr>
          <p:nvPr>
            <p:custDataLst>
              <p:tags r:id="rId21"/>
            </p:custDataLst>
          </p:nvPr>
        </p:nvSpPr>
        <p:spPr bwMode="auto">
          <a:xfrm>
            <a:off x="3114675" y="3781425"/>
            <a:ext cx="5730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rgbClr val="160CE3"/>
                </a:solidFill>
                <a:latin typeface="Courier New" pitchFamily="49" charset="0"/>
              </a:rPr>
              <a:t>1</a:t>
            </a:r>
          </a:p>
        </p:txBody>
      </p:sp>
      <p:sp>
        <p:nvSpPr>
          <p:cNvPr id="111639" name="Text Box 1049"/>
          <p:cNvSpPr txBox="1">
            <a:spLocks noChangeArrowheads="1"/>
          </p:cNvSpPr>
          <p:nvPr>
            <p:custDataLst>
              <p:tags r:id="rId22"/>
            </p:custDataLst>
          </p:nvPr>
        </p:nvSpPr>
        <p:spPr bwMode="auto">
          <a:xfrm>
            <a:off x="2590800" y="4143375"/>
            <a:ext cx="542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rgbClr val="160CE3"/>
                </a:solidFill>
                <a:latin typeface="Courier New" pitchFamily="49" charset="0"/>
              </a:rPr>
              <a:t>1</a:t>
            </a:r>
          </a:p>
        </p:txBody>
      </p:sp>
      <p:sp>
        <p:nvSpPr>
          <p:cNvPr id="111640" name="Text Box 1050"/>
          <p:cNvSpPr txBox="1">
            <a:spLocks noChangeArrowheads="1"/>
          </p:cNvSpPr>
          <p:nvPr>
            <p:custDataLst>
              <p:tags r:id="rId23"/>
            </p:custDataLst>
          </p:nvPr>
        </p:nvSpPr>
        <p:spPr bwMode="auto">
          <a:xfrm>
            <a:off x="3114675" y="4143375"/>
            <a:ext cx="5730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rgbClr val="160CE3"/>
                </a:solidFill>
                <a:latin typeface="Courier New" pitchFamily="49" charset="0"/>
              </a:rPr>
              <a:t>0</a:t>
            </a:r>
          </a:p>
        </p:txBody>
      </p:sp>
      <p:sp>
        <p:nvSpPr>
          <p:cNvPr id="111641" name="Text Box 1051"/>
          <p:cNvSpPr txBox="1">
            <a:spLocks noChangeArrowheads="1"/>
          </p:cNvSpPr>
          <p:nvPr>
            <p:custDataLst>
              <p:tags r:id="rId24"/>
            </p:custDataLst>
          </p:nvPr>
        </p:nvSpPr>
        <p:spPr bwMode="auto">
          <a:xfrm>
            <a:off x="2590800" y="4495800"/>
            <a:ext cx="542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rgbClr val="160CE3"/>
                </a:solidFill>
                <a:latin typeface="Courier New" pitchFamily="49" charset="0"/>
              </a:rPr>
              <a:t>1</a:t>
            </a:r>
          </a:p>
        </p:txBody>
      </p:sp>
      <p:sp>
        <p:nvSpPr>
          <p:cNvPr id="111642" name="Text Box 1052"/>
          <p:cNvSpPr txBox="1">
            <a:spLocks noChangeArrowheads="1"/>
          </p:cNvSpPr>
          <p:nvPr>
            <p:custDataLst>
              <p:tags r:id="rId25"/>
            </p:custDataLst>
          </p:nvPr>
        </p:nvSpPr>
        <p:spPr bwMode="auto">
          <a:xfrm>
            <a:off x="3114675" y="4495800"/>
            <a:ext cx="5730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rgbClr val="160CE3"/>
                </a:solidFill>
                <a:latin typeface="Courier New" pitchFamily="49" charset="0"/>
              </a:rPr>
              <a:t>1</a:t>
            </a:r>
          </a:p>
        </p:txBody>
      </p:sp>
      <p:sp>
        <p:nvSpPr>
          <p:cNvPr id="111643" name="Rectangle 1053"/>
          <p:cNvSpPr>
            <a:spLocks noChangeArrowheads="1"/>
          </p:cNvSpPr>
          <p:nvPr/>
        </p:nvSpPr>
        <p:spPr bwMode="auto">
          <a:xfrm>
            <a:off x="152400" y="2960688"/>
            <a:ext cx="2209800" cy="466725"/>
          </a:xfrm>
          <a:prstGeom prst="rect">
            <a:avLst/>
          </a:prstGeom>
          <a:noFill/>
          <a:ln w="9525">
            <a:solidFill>
              <a:srgbClr val="19A525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11644" name="Rectangle 1054"/>
          <p:cNvSpPr>
            <a:spLocks noChangeArrowheads="1"/>
          </p:cNvSpPr>
          <p:nvPr/>
        </p:nvSpPr>
        <p:spPr bwMode="auto">
          <a:xfrm>
            <a:off x="2514600" y="3303588"/>
            <a:ext cx="2971800" cy="466725"/>
          </a:xfrm>
          <a:prstGeom prst="rect">
            <a:avLst/>
          </a:prstGeom>
          <a:noFill/>
          <a:ln w="9525">
            <a:solidFill>
              <a:srgbClr val="19A525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11645" name="Rectangle 1055"/>
          <p:cNvSpPr>
            <a:spLocks noChangeArrowheads="1"/>
          </p:cNvSpPr>
          <p:nvPr/>
        </p:nvSpPr>
        <p:spPr bwMode="auto">
          <a:xfrm>
            <a:off x="5638800" y="2928938"/>
            <a:ext cx="3276600" cy="466725"/>
          </a:xfrm>
          <a:prstGeom prst="rect">
            <a:avLst/>
          </a:prstGeom>
          <a:noFill/>
          <a:ln w="9525">
            <a:solidFill>
              <a:srgbClr val="19A525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11646" name="Freeform 1056"/>
          <p:cNvSpPr>
            <a:spLocks/>
          </p:cNvSpPr>
          <p:nvPr/>
        </p:nvSpPr>
        <p:spPr bwMode="auto">
          <a:xfrm>
            <a:off x="7942263" y="5595938"/>
            <a:ext cx="193675" cy="466725"/>
          </a:xfrm>
          <a:custGeom>
            <a:avLst/>
            <a:gdLst>
              <a:gd name="T0" fmla="*/ 0 w 1200"/>
              <a:gd name="T1" fmla="*/ 0 h 1104"/>
              <a:gd name="T2" fmla="*/ 2147483647 w 1200"/>
              <a:gd name="T3" fmla="*/ 0 h 1104"/>
              <a:gd name="T4" fmla="*/ 2147483647 w 1200"/>
              <a:gd name="T5" fmla="*/ 2147483647 h 1104"/>
              <a:gd name="T6" fmla="*/ 2147483647 w 1200"/>
              <a:gd name="T7" fmla="*/ 2147483647 h 1104"/>
              <a:gd name="T8" fmla="*/ 0 60000 65536"/>
              <a:gd name="T9" fmla="*/ 0 60000 65536"/>
              <a:gd name="T10" fmla="*/ 0 60000 65536"/>
              <a:gd name="T11" fmla="*/ 0 60000 65536"/>
              <a:gd name="T12" fmla="*/ 0 w 1200"/>
              <a:gd name="T13" fmla="*/ 0 h 1104"/>
              <a:gd name="T14" fmla="*/ 1200 w 1200"/>
              <a:gd name="T15" fmla="*/ 1104 h 110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00" h="1104">
                <a:moveTo>
                  <a:pt x="0" y="0"/>
                </a:moveTo>
                <a:lnTo>
                  <a:pt x="1200" y="0"/>
                </a:lnTo>
                <a:lnTo>
                  <a:pt x="1200" y="1104"/>
                </a:lnTo>
                <a:lnTo>
                  <a:pt x="48" y="1104"/>
                </a:lnTo>
              </a:path>
            </a:pathLst>
          </a:custGeom>
          <a:noFill/>
          <a:ln w="9525">
            <a:solidFill>
              <a:srgbClr val="19A52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11647" name="AutoShape 1057"/>
          <p:cNvSpPr>
            <a:spLocks noChangeArrowheads="1"/>
          </p:cNvSpPr>
          <p:nvPr/>
        </p:nvSpPr>
        <p:spPr bwMode="auto">
          <a:xfrm>
            <a:off x="1141413" y="1547813"/>
            <a:ext cx="203200" cy="528637"/>
          </a:xfrm>
          <a:prstGeom prst="downArrow">
            <a:avLst>
              <a:gd name="adj1" fmla="val 50000"/>
              <a:gd name="adj2" fmla="val 65039"/>
            </a:avLst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11648" name="AutoShape 1058"/>
          <p:cNvSpPr>
            <a:spLocks noChangeArrowheads="1"/>
          </p:cNvSpPr>
          <p:nvPr/>
        </p:nvSpPr>
        <p:spPr bwMode="auto">
          <a:xfrm>
            <a:off x="8380413" y="4318000"/>
            <a:ext cx="203200" cy="528638"/>
          </a:xfrm>
          <a:prstGeom prst="downArrow">
            <a:avLst>
              <a:gd name="adj1" fmla="val 50000"/>
              <a:gd name="adj2" fmla="val 65039"/>
            </a:avLst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11649" name="AutoShape 1059"/>
          <p:cNvSpPr>
            <a:spLocks noChangeArrowheads="1"/>
          </p:cNvSpPr>
          <p:nvPr/>
        </p:nvSpPr>
        <p:spPr bwMode="auto">
          <a:xfrm rot="5400000" flipH="1">
            <a:off x="5534025" y="3879851"/>
            <a:ext cx="547687" cy="1357312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12427 w 21600"/>
              <a:gd name="T13" fmla="*/ 2912 h 21600"/>
              <a:gd name="T14" fmla="*/ 18227 w 21600"/>
              <a:gd name="T15" fmla="*/ 9246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lnTo>
                  <a:pt x="21600" y="6079"/>
                </a:lnTo>
                <a:close/>
              </a:path>
            </a:pathLst>
          </a:cu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11650" name="AutoShape 1060"/>
          <p:cNvSpPr>
            <a:spLocks noChangeArrowheads="1"/>
          </p:cNvSpPr>
          <p:nvPr/>
        </p:nvSpPr>
        <p:spPr bwMode="auto">
          <a:xfrm rot="10800000" flipH="1">
            <a:off x="1892300" y="3792538"/>
            <a:ext cx="547688" cy="1357312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12427 w 21600"/>
              <a:gd name="T13" fmla="*/ 2912 h 21600"/>
              <a:gd name="T14" fmla="*/ 18227 w 21600"/>
              <a:gd name="T15" fmla="*/ 9246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lnTo>
                  <a:pt x="21600" y="6079"/>
                </a:lnTo>
                <a:close/>
              </a:path>
            </a:pathLst>
          </a:cu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Text Box 1026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7086600" y="228600"/>
            <a:ext cx="1828800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200"/>
              <a:t>"Quiz"</a:t>
            </a:r>
          </a:p>
        </p:txBody>
      </p:sp>
      <p:grpSp>
        <p:nvGrpSpPr>
          <p:cNvPr id="112643" name="Group 1027"/>
          <p:cNvGrpSpPr>
            <a:grpSpLocks/>
          </p:cNvGrpSpPr>
          <p:nvPr>
            <p:custDataLst>
              <p:tags r:id="rId2"/>
            </p:custDataLst>
          </p:nvPr>
        </p:nvGrpSpPr>
        <p:grpSpPr bwMode="auto">
          <a:xfrm>
            <a:off x="6408738" y="277813"/>
            <a:ext cx="531812" cy="600075"/>
            <a:chOff x="2928" y="1051"/>
            <a:chExt cx="840" cy="957"/>
          </a:xfrm>
        </p:grpSpPr>
        <p:sp>
          <p:nvSpPr>
            <p:cNvPr id="112657" name="Freeform 1028"/>
            <p:cNvSpPr>
              <a:spLocks/>
            </p:cNvSpPr>
            <p:nvPr>
              <p:custDataLst>
                <p:tags r:id="rId13"/>
              </p:custDataLst>
            </p:nvPr>
          </p:nvSpPr>
          <p:spPr bwMode="auto">
            <a:xfrm>
              <a:off x="2928" y="1759"/>
              <a:ext cx="810" cy="249"/>
            </a:xfrm>
            <a:custGeom>
              <a:avLst/>
              <a:gdLst>
                <a:gd name="T0" fmla="*/ 12 w 1048"/>
                <a:gd name="T1" fmla="*/ 21 h 250"/>
                <a:gd name="T2" fmla="*/ 19 w 1048"/>
                <a:gd name="T3" fmla="*/ 83 h 250"/>
                <a:gd name="T4" fmla="*/ 20 w 1048"/>
                <a:gd name="T5" fmla="*/ 111 h 250"/>
                <a:gd name="T6" fmla="*/ 22 w 1048"/>
                <a:gd name="T7" fmla="*/ 125 h 250"/>
                <a:gd name="T8" fmla="*/ 22 w 1048"/>
                <a:gd name="T9" fmla="*/ 164 h 250"/>
                <a:gd name="T10" fmla="*/ 15 w 1048"/>
                <a:gd name="T11" fmla="*/ 233 h 250"/>
                <a:gd name="T12" fmla="*/ 2 w 1048"/>
                <a:gd name="T13" fmla="*/ 213 h 250"/>
                <a:gd name="T14" fmla="*/ 0 w 1048"/>
                <a:gd name="T15" fmla="*/ 192 h 250"/>
                <a:gd name="T16" fmla="*/ 2 w 1048"/>
                <a:gd name="T17" fmla="*/ 158 h 250"/>
                <a:gd name="T18" fmla="*/ 2 w 1048"/>
                <a:gd name="T19" fmla="*/ 125 h 250"/>
                <a:gd name="T20" fmla="*/ 4 w 1048"/>
                <a:gd name="T21" fmla="*/ 76 h 250"/>
                <a:gd name="T22" fmla="*/ 6 w 1048"/>
                <a:gd name="T23" fmla="*/ 55 h 250"/>
                <a:gd name="T24" fmla="*/ 7 w 1048"/>
                <a:gd name="T25" fmla="*/ 28 h 250"/>
                <a:gd name="T26" fmla="*/ 8 w 1048"/>
                <a:gd name="T27" fmla="*/ 14 h 250"/>
                <a:gd name="T28" fmla="*/ 10 w 1048"/>
                <a:gd name="T29" fmla="*/ 28 h 250"/>
                <a:gd name="T30" fmla="*/ 12 w 1048"/>
                <a:gd name="T31" fmla="*/ 21 h 25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48"/>
                <a:gd name="T49" fmla="*/ 0 h 250"/>
                <a:gd name="T50" fmla="*/ 1048 w 1048"/>
                <a:gd name="T51" fmla="*/ 250 h 250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48" h="250">
                  <a:moveTo>
                    <a:pt x="531" y="21"/>
                  </a:moveTo>
                  <a:cubicBezTo>
                    <a:pt x="673" y="0"/>
                    <a:pt x="778" y="50"/>
                    <a:pt x="910" y="83"/>
                  </a:cubicBezTo>
                  <a:cubicBezTo>
                    <a:pt x="923" y="92"/>
                    <a:pt x="937" y="102"/>
                    <a:pt x="951" y="111"/>
                  </a:cubicBezTo>
                  <a:cubicBezTo>
                    <a:pt x="965" y="120"/>
                    <a:pt x="993" y="138"/>
                    <a:pt x="993" y="138"/>
                  </a:cubicBezTo>
                  <a:cubicBezTo>
                    <a:pt x="1009" y="162"/>
                    <a:pt x="1023" y="163"/>
                    <a:pt x="1048" y="179"/>
                  </a:cubicBezTo>
                  <a:cubicBezTo>
                    <a:pt x="943" y="250"/>
                    <a:pt x="887" y="238"/>
                    <a:pt x="751" y="248"/>
                  </a:cubicBezTo>
                  <a:cubicBezTo>
                    <a:pt x="201" y="233"/>
                    <a:pt x="424" y="241"/>
                    <a:pt x="82" y="228"/>
                  </a:cubicBezTo>
                  <a:cubicBezTo>
                    <a:pt x="54" y="218"/>
                    <a:pt x="27" y="216"/>
                    <a:pt x="0" y="207"/>
                  </a:cubicBezTo>
                  <a:cubicBezTo>
                    <a:pt x="2" y="195"/>
                    <a:pt x="1" y="183"/>
                    <a:pt x="7" y="173"/>
                  </a:cubicBezTo>
                  <a:cubicBezTo>
                    <a:pt x="19" y="151"/>
                    <a:pt x="75" y="138"/>
                    <a:pt x="96" y="131"/>
                  </a:cubicBezTo>
                  <a:cubicBezTo>
                    <a:pt x="134" y="116"/>
                    <a:pt x="169" y="92"/>
                    <a:pt x="207" y="76"/>
                  </a:cubicBezTo>
                  <a:cubicBezTo>
                    <a:pt x="239" y="61"/>
                    <a:pt x="238" y="77"/>
                    <a:pt x="275" y="55"/>
                  </a:cubicBezTo>
                  <a:cubicBezTo>
                    <a:pt x="288" y="46"/>
                    <a:pt x="309" y="33"/>
                    <a:pt x="324" y="28"/>
                  </a:cubicBezTo>
                  <a:cubicBezTo>
                    <a:pt x="341" y="21"/>
                    <a:pt x="379" y="14"/>
                    <a:pt x="379" y="14"/>
                  </a:cubicBezTo>
                  <a:cubicBezTo>
                    <a:pt x="420" y="18"/>
                    <a:pt x="461" y="22"/>
                    <a:pt x="503" y="28"/>
                  </a:cubicBezTo>
                  <a:cubicBezTo>
                    <a:pt x="531" y="32"/>
                    <a:pt x="519" y="44"/>
                    <a:pt x="531" y="21"/>
                  </a:cubicBezTo>
                  <a:close/>
                </a:path>
              </a:pathLst>
            </a:custGeom>
            <a:solidFill>
              <a:srgbClr val="FD9D0F"/>
            </a:solidFill>
            <a:ln w="9525">
              <a:solidFill>
                <a:srgbClr val="FD9D0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2658" name="Oval 1029"/>
            <p:cNvSpPr>
              <a:spLocks noChangeArrowheads="1"/>
            </p:cNvSpPr>
            <p:nvPr>
              <p:custDataLst>
                <p:tags r:id="rId14"/>
              </p:custDataLst>
            </p:nvPr>
          </p:nvSpPr>
          <p:spPr bwMode="auto">
            <a:xfrm>
              <a:off x="2965" y="1240"/>
              <a:ext cx="779" cy="672"/>
            </a:xfrm>
            <a:prstGeom prst="ellipse">
              <a:avLst/>
            </a:prstGeom>
            <a:solidFill>
              <a:srgbClr val="9ECC46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2659" name="Oval 1030"/>
            <p:cNvSpPr>
              <a:spLocks noChangeArrowheads="1"/>
            </p:cNvSpPr>
            <p:nvPr>
              <p:custDataLst>
                <p:tags r:id="rId15"/>
              </p:custDataLst>
            </p:nvPr>
          </p:nvSpPr>
          <p:spPr bwMode="auto">
            <a:xfrm rot="-1967255">
              <a:off x="3039" y="1383"/>
              <a:ext cx="186" cy="19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2660" name="Oval 1031"/>
            <p:cNvSpPr>
              <a:spLocks noChangeArrowheads="1"/>
            </p:cNvSpPr>
            <p:nvPr>
              <p:custDataLst>
                <p:tags r:id="rId16"/>
              </p:custDataLst>
            </p:nvPr>
          </p:nvSpPr>
          <p:spPr bwMode="auto">
            <a:xfrm>
              <a:off x="3262" y="1383"/>
              <a:ext cx="222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2661" name="Oval 1032"/>
            <p:cNvSpPr>
              <a:spLocks noChangeArrowheads="1"/>
            </p:cNvSpPr>
            <p:nvPr>
              <p:custDataLst>
                <p:tags r:id="rId17"/>
              </p:custDataLst>
            </p:nvPr>
          </p:nvSpPr>
          <p:spPr bwMode="auto">
            <a:xfrm rot="-2071034">
              <a:off x="3521" y="1431"/>
              <a:ext cx="149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2662" name="Oval 1033"/>
            <p:cNvSpPr>
              <a:spLocks noChangeArrowheads="1"/>
            </p:cNvSpPr>
            <p:nvPr>
              <p:custDataLst>
                <p:tags r:id="rId18"/>
              </p:custDataLst>
            </p:nvPr>
          </p:nvSpPr>
          <p:spPr bwMode="auto">
            <a:xfrm>
              <a:off x="3118" y="1479"/>
              <a:ext cx="56" cy="6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2663" name="Oval 1034"/>
            <p:cNvSpPr>
              <a:spLocks noChangeArrowheads="1"/>
            </p:cNvSpPr>
            <p:nvPr>
              <p:custDataLst>
                <p:tags r:id="rId19"/>
              </p:custDataLst>
            </p:nvPr>
          </p:nvSpPr>
          <p:spPr bwMode="auto">
            <a:xfrm>
              <a:off x="3341" y="1495"/>
              <a:ext cx="55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2664" name="Oval 1035"/>
            <p:cNvSpPr>
              <a:spLocks noChangeArrowheads="1"/>
            </p:cNvSpPr>
            <p:nvPr>
              <p:custDataLst>
                <p:tags r:id="rId20"/>
              </p:custDataLst>
            </p:nvPr>
          </p:nvSpPr>
          <p:spPr bwMode="auto">
            <a:xfrm>
              <a:off x="3543" y="1549"/>
              <a:ext cx="54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2665" name="AutoShape 1036"/>
            <p:cNvSpPr>
              <a:spLocks noChangeArrowheads="1"/>
            </p:cNvSpPr>
            <p:nvPr>
              <p:custDataLst>
                <p:tags r:id="rId21"/>
              </p:custDataLst>
            </p:nvPr>
          </p:nvSpPr>
          <p:spPr bwMode="auto">
            <a:xfrm rot="-5400000">
              <a:off x="3291" y="1540"/>
              <a:ext cx="77" cy="445"/>
            </a:xfrm>
            <a:prstGeom prst="moon">
              <a:avLst>
                <a:gd name="adj" fmla="val 50000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2666" name="Freeform 1037"/>
            <p:cNvSpPr>
              <a:spLocks/>
            </p:cNvSpPr>
            <p:nvPr>
              <p:custDataLst>
                <p:tags r:id="rId22"/>
              </p:custDataLst>
            </p:nvPr>
          </p:nvSpPr>
          <p:spPr bwMode="auto">
            <a:xfrm>
              <a:off x="3120" y="1128"/>
              <a:ext cx="648" cy="256"/>
            </a:xfrm>
            <a:custGeom>
              <a:avLst/>
              <a:gdLst>
                <a:gd name="T0" fmla="*/ 208 w 648"/>
                <a:gd name="T1" fmla="*/ 0 h 256"/>
                <a:gd name="T2" fmla="*/ 47 w 648"/>
                <a:gd name="T3" fmla="*/ 7 h 256"/>
                <a:gd name="T4" fmla="*/ 0 w 648"/>
                <a:gd name="T5" fmla="*/ 92 h 256"/>
                <a:gd name="T6" fmla="*/ 162 w 648"/>
                <a:gd name="T7" fmla="*/ 192 h 256"/>
                <a:gd name="T8" fmla="*/ 300 w 648"/>
                <a:gd name="T9" fmla="*/ 238 h 256"/>
                <a:gd name="T10" fmla="*/ 484 w 648"/>
                <a:gd name="T11" fmla="*/ 246 h 256"/>
                <a:gd name="T12" fmla="*/ 646 w 648"/>
                <a:gd name="T13" fmla="*/ 184 h 256"/>
                <a:gd name="T14" fmla="*/ 615 w 648"/>
                <a:gd name="T15" fmla="*/ 153 h 256"/>
                <a:gd name="T16" fmla="*/ 546 w 648"/>
                <a:gd name="T17" fmla="*/ 84 h 25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48"/>
                <a:gd name="T28" fmla="*/ 0 h 256"/>
                <a:gd name="T29" fmla="*/ 648 w 648"/>
                <a:gd name="T30" fmla="*/ 256 h 25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48" h="256">
                  <a:moveTo>
                    <a:pt x="208" y="0"/>
                  </a:moveTo>
                  <a:cubicBezTo>
                    <a:pt x="154" y="2"/>
                    <a:pt x="100" y="0"/>
                    <a:pt x="47" y="7"/>
                  </a:cubicBezTo>
                  <a:cubicBezTo>
                    <a:pt x="15" y="11"/>
                    <a:pt x="0" y="92"/>
                    <a:pt x="0" y="92"/>
                  </a:cubicBezTo>
                  <a:cubicBezTo>
                    <a:pt x="19" y="199"/>
                    <a:pt x="72" y="170"/>
                    <a:pt x="162" y="192"/>
                  </a:cubicBezTo>
                  <a:cubicBezTo>
                    <a:pt x="208" y="203"/>
                    <a:pt x="252" y="234"/>
                    <a:pt x="300" y="238"/>
                  </a:cubicBezTo>
                  <a:cubicBezTo>
                    <a:pt x="361" y="243"/>
                    <a:pt x="423" y="243"/>
                    <a:pt x="484" y="246"/>
                  </a:cubicBezTo>
                  <a:cubicBezTo>
                    <a:pt x="648" y="235"/>
                    <a:pt x="569" y="256"/>
                    <a:pt x="646" y="184"/>
                  </a:cubicBezTo>
                  <a:cubicBezTo>
                    <a:pt x="642" y="180"/>
                    <a:pt x="617" y="158"/>
                    <a:pt x="615" y="153"/>
                  </a:cubicBezTo>
                  <a:cubicBezTo>
                    <a:pt x="596" y="116"/>
                    <a:pt x="599" y="84"/>
                    <a:pt x="546" y="84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2667" name="Freeform 1038"/>
            <p:cNvSpPr>
              <a:spLocks/>
            </p:cNvSpPr>
            <p:nvPr>
              <p:custDataLst>
                <p:tags r:id="rId23"/>
              </p:custDataLst>
            </p:nvPr>
          </p:nvSpPr>
          <p:spPr bwMode="auto">
            <a:xfrm>
              <a:off x="3254" y="1051"/>
              <a:ext cx="442" cy="192"/>
            </a:xfrm>
            <a:custGeom>
              <a:avLst/>
              <a:gdLst>
                <a:gd name="T0" fmla="*/ 88 w 442"/>
                <a:gd name="T1" fmla="*/ 138 h 192"/>
                <a:gd name="T2" fmla="*/ 34 w 442"/>
                <a:gd name="T3" fmla="*/ 92 h 192"/>
                <a:gd name="T4" fmla="*/ 57 w 442"/>
                <a:gd name="T5" fmla="*/ 0 h 192"/>
                <a:gd name="T6" fmla="*/ 234 w 442"/>
                <a:gd name="T7" fmla="*/ 15 h 192"/>
                <a:gd name="T8" fmla="*/ 372 w 442"/>
                <a:gd name="T9" fmla="*/ 61 h 192"/>
                <a:gd name="T10" fmla="*/ 441 w 442"/>
                <a:gd name="T11" fmla="*/ 92 h 192"/>
                <a:gd name="T12" fmla="*/ 434 w 442"/>
                <a:gd name="T13" fmla="*/ 122 h 192"/>
                <a:gd name="T14" fmla="*/ 280 w 442"/>
                <a:gd name="T15" fmla="*/ 161 h 192"/>
                <a:gd name="T16" fmla="*/ 257 w 442"/>
                <a:gd name="T17" fmla="*/ 169 h 192"/>
                <a:gd name="T18" fmla="*/ 226 w 442"/>
                <a:gd name="T19" fmla="*/ 184 h 192"/>
                <a:gd name="T20" fmla="*/ 196 w 442"/>
                <a:gd name="T21" fmla="*/ 192 h 19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42"/>
                <a:gd name="T34" fmla="*/ 0 h 192"/>
                <a:gd name="T35" fmla="*/ 442 w 442"/>
                <a:gd name="T36" fmla="*/ 192 h 19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42" h="192">
                  <a:moveTo>
                    <a:pt x="88" y="138"/>
                  </a:moveTo>
                  <a:cubicBezTo>
                    <a:pt x="71" y="119"/>
                    <a:pt x="55" y="106"/>
                    <a:pt x="34" y="92"/>
                  </a:cubicBezTo>
                  <a:cubicBezTo>
                    <a:pt x="22" y="52"/>
                    <a:pt x="0" y="17"/>
                    <a:pt x="57" y="0"/>
                  </a:cubicBezTo>
                  <a:cubicBezTo>
                    <a:pt x="75" y="1"/>
                    <a:pt x="202" y="8"/>
                    <a:pt x="234" y="15"/>
                  </a:cubicBezTo>
                  <a:cubicBezTo>
                    <a:pt x="275" y="24"/>
                    <a:pt x="331" y="47"/>
                    <a:pt x="372" y="61"/>
                  </a:cubicBezTo>
                  <a:cubicBezTo>
                    <a:pt x="394" y="81"/>
                    <a:pt x="412" y="84"/>
                    <a:pt x="441" y="92"/>
                  </a:cubicBezTo>
                  <a:cubicBezTo>
                    <a:pt x="439" y="102"/>
                    <a:pt x="442" y="115"/>
                    <a:pt x="434" y="122"/>
                  </a:cubicBezTo>
                  <a:cubicBezTo>
                    <a:pt x="411" y="142"/>
                    <a:pt x="306" y="158"/>
                    <a:pt x="280" y="161"/>
                  </a:cubicBezTo>
                  <a:cubicBezTo>
                    <a:pt x="272" y="164"/>
                    <a:pt x="264" y="166"/>
                    <a:pt x="257" y="169"/>
                  </a:cubicBezTo>
                  <a:cubicBezTo>
                    <a:pt x="246" y="173"/>
                    <a:pt x="237" y="180"/>
                    <a:pt x="226" y="184"/>
                  </a:cubicBezTo>
                  <a:cubicBezTo>
                    <a:pt x="216" y="188"/>
                    <a:pt x="196" y="192"/>
                    <a:pt x="196" y="192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2668" name="Freeform 1039"/>
            <p:cNvSpPr>
              <a:spLocks/>
            </p:cNvSpPr>
            <p:nvPr>
              <p:custDataLst>
                <p:tags r:id="rId24"/>
              </p:custDataLst>
            </p:nvPr>
          </p:nvSpPr>
          <p:spPr bwMode="auto">
            <a:xfrm>
              <a:off x="3025" y="1802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2669" name="Freeform 1040"/>
            <p:cNvSpPr>
              <a:spLocks/>
            </p:cNvSpPr>
            <p:nvPr>
              <p:custDataLst>
                <p:tags r:id="rId25"/>
              </p:custDataLst>
            </p:nvPr>
          </p:nvSpPr>
          <p:spPr bwMode="auto">
            <a:xfrm flipH="1">
              <a:off x="3456" y="1813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12644" name="Text Box 1041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304800" y="1168400"/>
            <a:ext cx="7696200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1400">
                <a:solidFill>
                  <a:srgbClr val="1E16E4"/>
                </a:solidFill>
                <a:latin typeface="Comic Sans MS" pitchFamily="66" charset="0"/>
              </a:rPr>
              <a:t>Write a </a:t>
            </a:r>
            <a:r>
              <a:rPr lang="en-US" sz="1400">
                <a:solidFill>
                  <a:srgbClr val="B410CE"/>
                </a:solidFill>
                <a:latin typeface="Comic Sans MS" pitchFamily="66" charset="0"/>
              </a:rPr>
              <a:t>recursive</a:t>
            </a:r>
            <a:r>
              <a:rPr lang="en-US" sz="1400">
                <a:solidFill>
                  <a:srgbClr val="1E16E4"/>
                </a:solidFill>
                <a:latin typeface="Comic Sans MS" pitchFamily="66" charset="0"/>
              </a:rPr>
              <a:t> function </a:t>
            </a:r>
            <a:r>
              <a:rPr lang="en-US" sz="1200" b="1">
                <a:latin typeface="Courier New" pitchFamily="49" charset="0"/>
              </a:rPr>
              <a:t>startCount(s)</a:t>
            </a:r>
            <a:r>
              <a:rPr lang="en-US" sz="1400">
                <a:solidFill>
                  <a:srgbClr val="1E16E4"/>
                </a:solidFill>
                <a:latin typeface="Comic Sans MS" pitchFamily="66" charset="0"/>
              </a:rPr>
              <a:t> It. should return the # of times the first element of the input </a:t>
            </a:r>
            <a:r>
              <a:rPr lang="en-US" sz="1200" b="1">
                <a:latin typeface="Courier New" pitchFamily="49" charset="0"/>
              </a:rPr>
              <a:t>s</a:t>
            </a:r>
            <a:r>
              <a:rPr lang="en-US" sz="1400">
                <a:solidFill>
                  <a:srgbClr val="1E16E4"/>
                </a:solidFill>
                <a:latin typeface="Comic Sans MS" pitchFamily="66" charset="0"/>
              </a:rPr>
              <a:t> appears consecutively AT THE START of that string:</a:t>
            </a:r>
          </a:p>
        </p:txBody>
      </p:sp>
      <p:sp>
        <p:nvSpPr>
          <p:cNvPr id="112645" name="Text Box 1042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4267200" y="1854200"/>
            <a:ext cx="2971800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 algn="l">
              <a:lnSpc>
                <a:spcPct val="50000"/>
              </a:lnSpc>
              <a:spcBef>
                <a:spcPct val="50000"/>
              </a:spcBef>
            </a:pPr>
            <a:r>
              <a:rPr lang="en-US" sz="1200" b="1">
                <a:latin typeface="Courier New" pitchFamily="49" charset="0"/>
              </a:rPr>
              <a:t>&gt;&gt;&gt;  startCount('1111010')</a:t>
            </a:r>
          </a:p>
          <a:p>
            <a:pPr algn="l">
              <a:lnSpc>
                <a:spcPct val="50000"/>
              </a:lnSpc>
              <a:spcBef>
                <a:spcPct val="50000"/>
              </a:spcBef>
            </a:pPr>
            <a:r>
              <a:rPr lang="en-US" sz="1200" b="1">
                <a:latin typeface="Courier New" pitchFamily="49" charset="0"/>
              </a:rPr>
              <a:t>4</a:t>
            </a:r>
          </a:p>
          <a:p>
            <a:pPr algn="l">
              <a:lnSpc>
                <a:spcPct val="50000"/>
              </a:lnSpc>
              <a:spcBef>
                <a:spcPct val="50000"/>
              </a:spcBef>
            </a:pPr>
            <a:r>
              <a:rPr lang="en-US" sz="1200" b="1">
                <a:latin typeface="Courier New" pitchFamily="49" charset="0"/>
              </a:rPr>
              <a:t>&gt;&gt;&gt;  startCount('00111000010')</a:t>
            </a:r>
          </a:p>
          <a:p>
            <a:pPr algn="l">
              <a:lnSpc>
                <a:spcPct val="50000"/>
              </a:lnSpc>
              <a:spcBef>
                <a:spcPct val="50000"/>
              </a:spcBef>
            </a:pPr>
            <a:r>
              <a:rPr lang="en-US" sz="1200" b="1">
                <a:latin typeface="Courier New" pitchFamily="49" charset="0"/>
              </a:rPr>
              <a:t>2</a:t>
            </a:r>
          </a:p>
        </p:txBody>
      </p:sp>
      <p:sp>
        <p:nvSpPr>
          <p:cNvPr id="112646" name="Text Box 1043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381000" y="381000"/>
            <a:ext cx="1600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1400">
                <a:latin typeface="Comic Sans MS" pitchFamily="66" charset="0"/>
              </a:rPr>
              <a:t>Name(s):</a:t>
            </a:r>
          </a:p>
        </p:txBody>
      </p:sp>
      <p:sp>
        <p:nvSpPr>
          <p:cNvPr id="112647" name="Line 1044"/>
          <p:cNvSpPr>
            <a:spLocks noChangeShapeType="1"/>
          </p:cNvSpPr>
          <p:nvPr>
            <p:custDataLst>
              <p:tags r:id="rId6"/>
            </p:custDataLst>
          </p:nvPr>
        </p:nvSpPr>
        <p:spPr bwMode="auto">
          <a:xfrm>
            <a:off x="1371600" y="685800"/>
            <a:ext cx="27432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12648" name="Text Box 1045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7239000" y="1905000"/>
            <a:ext cx="1219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 b="1">
                <a:solidFill>
                  <a:srgbClr val="067B0E"/>
                </a:solidFill>
                <a:latin typeface="Comic Sans MS" pitchFamily="66" charset="0"/>
              </a:rPr>
              <a:t>Examples…</a:t>
            </a:r>
          </a:p>
        </p:txBody>
      </p:sp>
      <p:sp>
        <p:nvSpPr>
          <p:cNvPr id="112649" name="Rectangle 1046"/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228600" y="1843088"/>
            <a:ext cx="28956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/>
            <a:r>
              <a:rPr lang="en-US" sz="1800" b="1">
                <a:latin typeface="Courier New" pitchFamily="49" charset="0"/>
              </a:rPr>
              <a:t>def startCount(s): </a:t>
            </a:r>
          </a:p>
        </p:txBody>
      </p:sp>
      <p:sp>
        <p:nvSpPr>
          <p:cNvPr id="112650" name="Text Box 1047"/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304800" y="5105400"/>
            <a:ext cx="4876800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1400">
                <a:solidFill>
                  <a:srgbClr val="1E16E4"/>
                </a:solidFill>
                <a:latin typeface="Comic Sans MS" pitchFamily="66" charset="0"/>
              </a:rPr>
              <a:t>What are the BEST and the WORST compression results you can get for an 8x8 square input?</a:t>
            </a:r>
          </a:p>
        </p:txBody>
      </p:sp>
      <p:sp>
        <p:nvSpPr>
          <p:cNvPr id="112651" name="Text Box 1048"/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709613" y="4549775"/>
            <a:ext cx="1524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000">
                <a:latin typeface="Comic Sans MS" pitchFamily="66" charset="0"/>
              </a:rPr>
              <a:t>shortest compressed representation</a:t>
            </a:r>
          </a:p>
        </p:txBody>
      </p:sp>
      <p:sp>
        <p:nvSpPr>
          <p:cNvPr id="112652" name="Text Box 1049"/>
          <p:cNvSpPr txBox="1"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3040063" y="4602163"/>
            <a:ext cx="16002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000">
                <a:latin typeface="Comic Sans MS" pitchFamily="66" charset="0"/>
              </a:rPr>
              <a:t>longest compressed representation</a:t>
            </a:r>
          </a:p>
        </p:txBody>
      </p:sp>
      <p:sp>
        <p:nvSpPr>
          <p:cNvPr id="112653" name="Text Box 1050"/>
          <p:cNvSpPr txBox="1"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5410200" y="6230938"/>
            <a:ext cx="361315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sz="1000">
                <a:solidFill>
                  <a:schemeClr val="bg2"/>
                </a:solidFill>
                <a:latin typeface="Comic Sans MS" pitchFamily="66" charset="0"/>
              </a:rPr>
              <a:t>How can you change this compression algorithm so that all compressed images are smaller than their originals? That is, how can we make compression always </a:t>
            </a:r>
            <a:r>
              <a:rPr lang="en-US" sz="1000" u="sng">
                <a:solidFill>
                  <a:schemeClr val="bg2"/>
                </a:solidFill>
                <a:latin typeface="Comic Sans MS" pitchFamily="66" charset="0"/>
              </a:rPr>
              <a:t>work</a:t>
            </a:r>
            <a:r>
              <a:rPr lang="en-US" sz="1000">
                <a:solidFill>
                  <a:schemeClr val="bg2"/>
                </a:solidFill>
                <a:latin typeface="Comic Sans MS" pitchFamily="66" charset="0"/>
              </a:rPr>
              <a:t>? </a:t>
            </a:r>
          </a:p>
        </p:txBody>
      </p:sp>
      <p:sp>
        <p:nvSpPr>
          <p:cNvPr id="112654" name="Line 1051"/>
          <p:cNvSpPr>
            <a:spLocks noChangeShapeType="1"/>
          </p:cNvSpPr>
          <p:nvPr/>
        </p:nvSpPr>
        <p:spPr bwMode="auto">
          <a:xfrm>
            <a:off x="1676400" y="4953000"/>
            <a:ext cx="87313" cy="152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12655" name="Line 1052"/>
          <p:cNvSpPr>
            <a:spLocks noChangeShapeType="1"/>
          </p:cNvSpPr>
          <p:nvPr/>
        </p:nvSpPr>
        <p:spPr bwMode="auto">
          <a:xfrm flipH="1">
            <a:off x="3121025" y="4905375"/>
            <a:ext cx="225425" cy="23177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12656" name="Rectangle 1053"/>
          <p:cNvSpPr>
            <a:spLocks noChangeArrowheads="1"/>
          </p:cNvSpPr>
          <p:nvPr/>
        </p:nvSpPr>
        <p:spPr bwMode="auto">
          <a:xfrm>
            <a:off x="7058025" y="5967413"/>
            <a:ext cx="623888" cy="254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/>
          <a:p>
            <a:r>
              <a:rPr lang="en-US" sz="1000">
                <a:latin typeface="Comic Sans MS" pitchFamily="66" charset="0"/>
              </a:rPr>
              <a:t>EXTRA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3666" name="Group 2"/>
          <p:cNvGrpSpPr>
            <a:grpSpLocks/>
          </p:cNvGrpSpPr>
          <p:nvPr>
            <p:custDataLst>
              <p:tags r:id="rId1"/>
            </p:custDataLst>
          </p:nvPr>
        </p:nvGrpSpPr>
        <p:grpSpPr bwMode="auto">
          <a:xfrm>
            <a:off x="423863" y="1012825"/>
            <a:ext cx="8166100" cy="180975"/>
            <a:chOff x="295" y="1311"/>
            <a:chExt cx="5177" cy="114"/>
          </a:xfrm>
        </p:grpSpPr>
        <p:sp>
          <p:nvSpPr>
            <p:cNvPr id="113686" name="Rectangle 3"/>
            <p:cNvSpPr>
              <a:spLocks noChangeArrowheads="1"/>
            </p:cNvSpPr>
            <p:nvPr>
              <p:custDataLst>
                <p:tags r:id="rId19"/>
              </p:custDataLst>
            </p:nvPr>
          </p:nvSpPr>
          <p:spPr bwMode="auto">
            <a:xfrm>
              <a:off x="295" y="1311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3687" name="Rectangle 4"/>
            <p:cNvSpPr>
              <a:spLocks noChangeArrowheads="1"/>
            </p:cNvSpPr>
            <p:nvPr>
              <p:custDataLst>
                <p:tags r:id="rId20"/>
              </p:custDataLst>
            </p:nvPr>
          </p:nvSpPr>
          <p:spPr bwMode="auto">
            <a:xfrm>
              <a:off x="295" y="1377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13667" name="Text Box 5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982663" y="152400"/>
            <a:ext cx="72390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000">
                <a:latin typeface="Times New Roman" pitchFamily="18" charset="0"/>
              </a:rPr>
              <a:t>Building in Binary</a:t>
            </a:r>
          </a:p>
        </p:txBody>
      </p:sp>
      <p:sp>
        <p:nvSpPr>
          <p:cNvPr id="113668" name="Rectangle 7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304800" y="1249363"/>
            <a:ext cx="84375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algn="l"/>
            <a:r>
              <a:rPr lang="en-US">
                <a:latin typeface="Times New Roman" pitchFamily="18" charset="0"/>
              </a:rPr>
              <a:t>Underneath the </a:t>
            </a:r>
            <a:r>
              <a:rPr lang="en-US" b="1">
                <a:latin typeface="Courier New" pitchFamily="49" charset="0"/>
              </a:rPr>
              <a:t>str</a:t>
            </a:r>
            <a:r>
              <a:rPr lang="en-US">
                <a:latin typeface="Times New Roman" pitchFamily="18" charset="0"/>
              </a:rPr>
              <a:t>ings, </a:t>
            </a:r>
            <a:r>
              <a:rPr lang="en-US" b="1">
                <a:latin typeface="Courier New" pitchFamily="49" charset="0"/>
              </a:rPr>
              <a:t>float</a:t>
            </a:r>
            <a:r>
              <a:rPr lang="en-US">
                <a:latin typeface="Times New Roman" pitchFamily="18" charset="0"/>
              </a:rPr>
              <a:t>s, and </a:t>
            </a:r>
            <a:r>
              <a:rPr lang="en-US" b="1">
                <a:latin typeface="Courier New" pitchFamily="49" charset="0"/>
              </a:rPr>
              <a:t>int</a:t>
            </a:r>
            <a:r>
              <a:rPr lang="en-US">
                <a:latin typeface="Times New Roman" pitchFamily="18" charset="0"/>
              </a:rPr>
              <a:t>s are simply bits…</a:t>
            </a:r>
          </a:p>
        </p:txBody>
      </p:sp>
      <p:sp>
        <p:nvSpPr>
          <p:cNvPr id="113669" name="Rectangle 8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333375" y="2036763"/>
            <a:ext cx="2320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algn="r"/>
            <a:r>
              <a:rPr lang="en-US" b="1">
                <a:solidFill>
                  <a:srgbClr val="19A525"/>
                </a:solidFill>
                <a:latin typeface="Courier New" pitchFamily="49" charset="0"/>
              </a:rPr>
              <a:t>'forty-two'</a:t>
            </a:r>
          </a:p>
        </p:txBody>
      </p:sp>
      <p:sp>
        <p:nvSpPr>
          <p:cNvPr id="113670" name="Text Box 46"/>
          <p:cNvSpPr txBox="1">
            <a:spLocks noChangeArrowheads="1"/>
          </p:cNvSpPr>
          <p:nvPr/>
        </p:nvSpPr>
        <p:spPr bwMode="auto">
          <a:xfrm>
            <a:off x="3265488" y="1997075"/>
            <a:ext cx="2224087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>
                <a:solidFill>
                  <a:srgbClr val="067B0E"/>
                </a:solidFill>
                <a:latin typeface="Comic Sans MS" pitchFamily="66" charset="0"/>
              </a:rPr>
              <a:t>how many bits are used to represent this data?</a:t>
            </a:r>
          </a:p>
        </p:txBody>
      </p:sp>
      <p:grpSp>
        <p:nvGrpSpPr>
          <p:cNvPr id="113671" name="Group 47"/>
          <p:cNvGrpSpPr>
            <a:grpSpLocks/>
          </p:cNvGrpSpPr>
          <p:nvPr>
            <p:custDataLst>
              <p:tags r:id="rId5"/>
            </p:custDataLst>
          </p:nvPr>
        </p:nvGrpSpPr>
        <p:grpSpPr bwMode="auto">
          <a:xfrm>
            <a:off x="8301038" y="231775"/>
            <a:ext cx="531812" cy="600075"/>
            <a:chOff x="2928" y="1051"/>
            <a:chExt cx="840" cy="957"/>
          </a:xfrm>
        </p:grpSpPr>
        <p:sp>
          <p:nvSpPr>
            <p:cNvPr id="113673" name="Freeform 48"/>
            <p:cNvSpPr>
              <a:spLocks/>
            </p:cNvSpPr>
            <p:nvPr>
              <p:custDataLst>
                <p:tags r:id="rId6"/>
              </p:custDataLst>
            </p:nvPr>
          </p:nvSpPr>
          <p:spPr bwMode="auto">
            <a:xfrm>
              <a:off x="2928" y="1759"/>
              <a:ext cx="810" cy="249"/>
            </a:xfrm>
            <a:custGeom>
              <a:avLst/>
              <a:gdLst>
                <a:gd name="T0" fmla="*/ 12 w 1048"/>
                <a:gd name="T1" fmla="*/ 21 h 250"/>
                <a:gd name="T2" fmla="*/ 19 w 1048"/>
                <a:gd name="T3" fmla="*/ 83 h 250"/>
                <a:gd name="T4" fmla="*/ 20 w 1048"/>
                <a:gd name="T5" fmla="*/ 111 h 250"/>
                <a:gd name="T6" fmla="*/ 22 w 1048"/>
                <a:gd name="T7" fmla="*/ 125 h 250"/>
                <a:gd name="T8" fmla="*/ 22 w 1048"/>
                <a:gd name="T9" fmla="*/ 164 h 250"/>
                <a:gd name="T10" fmla="*/ 15 w 1048"/>
                <a:gd name="T11" fmla="*/ 233 h 250"/>
                <a:gd name="T12" fmla="*/ 2 w 1048"/>
                <a:gd name="T13" fmla="*/ 213 h 250"/>
                <a:gd name="T14" fmla="*/ 0 w 1048"/>
                <a:gd name="T15" fmla="*/ 192 h 250"/>
                <a:gd name="T16" fmla="*/ 2 w 1048"/>
                <a:gd name="T17" fmla="*/ 158 h 250"/>
                <a:gd name="T18" fmla="*/ 2 w 1048"/>
                <a:gd name="T19" fmla="*/ 125 h 250"/>
                <a:gd name="T20" fmla="*/ 4 w 1048"/>
                <a:gd name="T21" fmla="*/ 76 h 250"/>
                <a:gd name="T22" fmla="*/ 6 w 1048"/>
                <a:gd name="T23" fmla="*/ 55 h 250"/>
                <a:gd name="T24" fmla="*/ 7 w 1048"/>
                <a:gd name="T25" fmla="*/ 28 h 250"/>
                <a:gd name="T26" fmla="*/ 8 w 1048"/>
                <a:gd name="T27" fmla="*/ 14 h 250"/>
                <a:gd name="T28" fmla="*/ 10 w 1048"/>
                <a:gd name="T29" fmla="*/ 28 h 250"/>
                <a:gd name="T30" fmla="*/ 12 w 1048"/>
                <a:gd name="T31" fmla="*/ 21 h 25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48"/>
                <a:gd name="T49" fmla="*/ 0 h 250"/>
                <a:gd name="T50" fmla="*/ 1048 w 1048"/>
                <a:gd name="T51" fmla="*/ 250 h 250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48" h="250">
                  <a:moveTo>
                    <a:pt x="531" y="21"/>
                  </a:moveTo>
                  <a:cubicBezTo>
                    <a:pt x="673" y="0"/>
                    <a:pt x="778" y="50"/>
                    <a:pt x="910" y="83"/>
                  </a:cubicBezTo>
                  <a:cubicBezTo>
                    <a:pt x="923" y="92"/>
                    <a:pt x="937" y="102"/>
                    <a:pt x="951" y="111"/>
                  </a:cubicBezTo>
                  <a:cubicBezTo>
                    <a:pt x="965" y="120"/>
                    <a:pt x="993" y="138"/>
                    <a:pt x="993" y="138"/>
                  </a:cubicBezTo>
                  <a:cubicBezTo>
                    <a:pt x="1009" y="162"/>
                    <a:pt x="1023" y="163"/>
                    <a:pt x="1048" y="179"/>
                  </a:cubicBezTo>
                  <a:cubicBezTo>
                    <a:pt x="943" y="250"/>
                    <a:pt x="887" y="238"/>
                    <a:pt x="751" y="248"/>
                  </a:cubicBezTo>
                  <a:cubicBezTo>
                    <a:pt x="201" y="233"/>
                    <a:pt x="424" y="241"/>
                    <a:pt x="82" y="228"/>
                  </a:cubicBezTo>
                  <a:cubicBezTo>
                    <a:pt x="54" y="218"/>
                    <a:pt x="27" y="216"/>
                    <a:pt x="0" y="207"/>
                  </a:cubicBezTo>
                  <a:cubicBezTo>
                    <a:pt x="2" y="195"/>
                    <a:pt x="1" y="183"/>
                    <a:pt x="7" y="173"/>
                  </a:cubicBezTo>
                  <a:cubicBezTo>
                    <a:pt x="19" y="151"/>
                    <a:pt x="75" y="138"/>
                    <a:pt x="96" y="131"/>
                  </a:cubicBezTo>
                  <a:cubicBezTo>
                    <a:pt x="134" y="116"/>
                    <a:pt x="169" y="92"/>
                    <a:pt x="207" y="76"/>
                  </a:cubicBezTo>
                  <a:cubicBezTo>
                    <a:pt x="239" y="61"/>
                    <a:pt x="238" y="77"/>
                    <a:pt x="275" y="55"/>
                  </a:cubicBezTo>
                  <a:cubicBezTo>
                    <a:pt x="288" y="46"/>
                    <a:pt x="309" y="33"/>
                    <a:pt x="324" y="28"/>
                  </a:cubicBezTo>
                  <a:cubicBezTo>
                    <a:pt x="341" y="21"/>
                    <a:pt x="379" y="14"/>
                    <a:pt x="379" y="14"/>
                  </a:cubicBezTo>
                  <a:cubicBezTo>
                    <a:pt x="420" y="18"/>
                    <a:pt x="461" y="22"/>
                    <a:pt x="503" y="28"/>
                  </a:cubicBezTo>
                  <a:cubicBezTo>
                    <a:pt x="531" y="32"/>
                    <a:pt x="519" y="44"/>
                    <a:pt x="531" y="21"/>
                  </a:cubicBezTo>
                  <a:close/>
                </a:path>
              </a:pathLst>
            </a:custGeom>
            <a:solidFill>
              <a:srgbClr val="FD9D0F"/>
            </a:solidFill>
            <a:ln w="9525">
              <a:solidFill>
                <a:srgbClr val="FD9D0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3674" name="Oval 49"/>
            <p:cNvSpPr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>
              <a:off x="2965" y="1240"/>
              <a:ext cx="779" cy="672"/>
            </a:xfrm>
            <a:prstGeom prst="ellipse">
              <a:avLst/>
            </a:prstGeom>
            <a:solidFill>
              <a:srgbClr val="9ECC46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3675" name="Oval 50"/>
            <p:cNvSpPr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 rot="-1967255">
              <a:off x="3039" y="1383"/>
              <a:ext cx="186" cy="19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3676" name="Oval 51"/>
            <p:cNvSpPr>
              <a:spLocks noChangeArrowheads="1"/>
            </p:cNvSpPr>
            <p:nvPr>
              <p:custDataLst>
                <p:tags r:id="rId9"/>
              </p:custDataLst>
            </p:nvPr>
          </p:nvSpPr>
          <p:spPr bwMode="auto">
            <a:xfrm>
              <a:off x="3262" y="1383"/>
              <a:ext cx="222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3677" name="Oval 52"/>
            <p:cNvSpPr>
              <a:spLocks noChangeArrowheads="1"/>
            </p:cNvSpPr>
            <p:nvPr>
              <p:custDataLst>
                <p:tags r:id="rId10"/>
              </p:custDataLst>
            </p:nvPr>
          </p:nvSpPr>
          <p:spPr bwMode="auto">
            <a:xfrm rot="-2071034">
              <a:off x="3521" y="1431"/>
              <a:ext cx="149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3678" name="Oval 53"/>
            <p:cNvSpPr>
              <a:spLocks noChangeArrowheads="1"/>
            </p:cNvSpPr>
            <p:nvPr>
              <p:custDataLst>
                <p:tags r:id="rId11"/>
              </p:custDataLst>
            </p:nvPr>
          </p:nvSpPr>
          <p:spPr bwMode="auto">
            <a:xfrm>
              <a:off x="3118" y="1479"/>
              <a:ext cx="56" cy="6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3679" name="Oval 54"/>
            <p:cNvSpPr>
              <a:spLocks noChangeArrowheads="1"/>
            </p:cNvSpPr>
            <p:nvPr>
              <p:custDataLst>
                <p:tags r:id="rId12"/>
              </p:custDataLst>
            </p:nvPr>
          </p:nvSpPr>
          <p:spPr bwMode="auto">
            <a:xfrm>
              <a:off x="3341" y="1495"/>
              <a:ext cx="55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3680" name="Oval 55"/>
            <p:cNvSpPr>
              <a:spLocks noChangeArrowheads="1"/>
            </p:cNvSpPr>
            <p:nvPr>
              <p:custDataLst>
                <p:tags r:id="rId13"/>
              </p:custDataLst>
            </p:nvPr>
          </p:nvSpPr>
          <p:spPr bwMode="auto">
            <a:xfrm>
              <a:off x="3543" y="1549"/>
              <a:ext cx="54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3681" name="AutoShape 56"/>
            <p:cNvSpPr>
              <a:spLocks noChangeArrowheads="1"/>
            </p:cNvSpPr>
            <p:nvPr>
              <p:custDataLst>
                <p:tags r:id="rId14"/>
              </p:custDataLst>
            </p:nvPr>
          </p:nvSpPr>
          <p:spPr bwMode="auto">
            <a:xfrm rot="-5400000">
              <a:off x="3291" y="1540"/>
              <a:ext cx="77" cy="445"/>
            </a:xfrm>
            <a:prstGeom prst="moon">
              <a:avLst>
                <a:gd name="adj" fmla="val 50000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3682" name="Freeform 57"/>
            <p:cNvSpPr>
              <a:spLocks/>
            </p:cNvSpPr>
            <p:nvPr>
              <p:custDataLst>
                <p:tags r:id="rId15"/>
              </p:custDataLst>
            </p:nvPr>
          </p:nvSpPr>
          <p:spPr bwMode="auto">
            <a:xfrm>
              <a:off x="3120" y="1128"/>
              <a:ext cx="648" cy="256"/>
            </a:xfrm>
            <a:custGeom>
              <a:avLst/>
              <a:gdLst>
                <a:gd name="T0" fmla="*/ 208 w 648"/>
                <a:gd name="T1" fmla="*/ 0 h 256"/>
                <a:gd name="T2" fmla="*/ 47 w 648"/>
                <a:gd name="T3" fmla="*/ 7 h 256"/>
                <a:gd name="T4" fmla="*/ 0 w 648"/>
                <a:gd name="T5" fmla="*/ 92 h 256"/>
                <a:gd name="T6" fmla="*/ 162 w 648"/>
                <a:gd name="T7" fmla="*/ 192 h 256"/>
                <a:gd name="T8" fmla="*/ 300 w 648"/>
                <a:gd name="T9" fmla="*/ 238 h 256"/>
                <a:gd name="T10" fmla="*/ 484 w 648"/>
                <a:gd name="T11" fmla="*/ 246 h 256"/>
                <a:gd name="T12" fmla="*/ 646 w 648"/>
                <a:gd name="T13" fmla="*/ 184 h 256"/>
                <a:gd name="T14" fmla="*/ 615 w 648"/>
                <a:gd name="T15" fmla="*/ 153 h 256"/>
                <a:gd name="T16" fmla="*/ 546 w 648"/>
                <a:gd name="T17" fmla="*/ 84 h 25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48"/>
                <a:gd name="T28" fmla="*/ 0 h 256"/>
                <a:gd name="T29" fmla="*/ 648 w 648"/>
                <a:gd name="T30" fmla="*/ 256 h 25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48" h="256">
                  <a:moveTo>
                    <a:pt x="208" y="0"/>
                  </a:moveTo>
                  <a:cubicBezTo>
                    <a:pt x="154" y="2"/>
                    <a:pt x="100" y="0"/>
                    <a:pt x="47" y="7"/>
                  </a:cubicBezTo>
                  <a:cubicBezTo>
                    <a:pt x="15" y="11"/>
                    <a:pt x="0" y="92"/>
                    <a:pt x="0" y="92"/>
                  </a:cubicBezTo>
                  <a:cubicBezTo>
                    <a:pt x="19" y="199"/>
                    <a:pt x="72" y="170"/>
                    <a:pt x="162" y="192"/>
                  </a:cubicBezTo>
                  <a:cubicBezTo>
                    <a:pt x="208" y="203"/>
                    <a:pt x="252" y="234"/>
                    <a:pt x="300" y="238"/>
                  </a:cubicBezTo>
                  <a:cubicBezTo>
                    <a:pt x="361" y="243"/>
                    <a:pt x="423" y="243"/>
                    <a:pt x="484" y="246"/>
                  </a:cubicBezTo>
                  <a:cubicBezTo>
                    <a:pt x="648" y="235"/>
                    <a:pt x="569" y="256"/>
                    <a:pt x="646" y="184"/>
                  </a:cubicBezTo>
                  <a:cubicBezTo>
                    <a:pt x="642" y="180"/>
                    <a:pt x="617" y="158"/>
                    <a:pt x="615" y="153"/>
                  </a:cubicBezTo>
                  <a:cubicBezTo>
                    <a:pt x="596" y="116"/>
                    <a:pt x="599" y="84"/>
                    <a:pt x="546" y="84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3683" name="Freeform 58"/>
            <p:cNvSpPr>
              <a:spLocks/>
            </p:cNvSpPr>
            <p:nvPr>
              <p:custDataLst>
                <p:tags r:id="rId16"/>
              </p:custDataLst>
            </p:nvPr>
          </p:nvSpPr>
          <p:spPr bwMode="auto">
            <a:xfrm>
              <a:off x="3254" y="1051"/>
              <a:ext cx="442" cy="192"/>
            </a:xfrm>
            <a:custGeom>
              <a:avLst/>
              <a:gdLst>
                <a:gd name="T0" fmla="*/ 88 w 442"/>
                <a:gd name="T1" fmla="*/ 138 h 192"/>
                <a:gd name="T2" fmla="*/ 34 w 442"/>
                <a:gd name="T3" fmla="*/ 92 h 192"/>
                <a:gd name="T4" fmla="*/ 57 w 442"/>
                <a:gd name="T5" fmla="*/ 0 h 192"/>
                <a:gd name="T6" fmla="*/ 234 w 442"/>
                <a:gd name="T7" fmla="*/ 15 h 192"/>
                <a:gd name="T8" fmla="*/ 372 w 442"/>
                <a:gd name="T9" fmla="*/ 61 h 192"/>
                <a:gd name="T10" fmla="*/ 441 w 442"/>
                <a:gd name="T11" fmla="*/ 92 h 192"/>
                <a:gd name="T12" fmla="*/ 434 w 442"/>
                <a:gd name="T13" fmla="*/ 122 h 192"/>
                <a:gd name="T14" fmla="*/ 280 w 442"/>
                <a:gd name="T15" fmla="*/ 161 h 192"/>
                <a:gd name="T16" fmla="*/ 257 w 442"/>
                <a:gd name="T17" fmla="*/ 169 h 192"/>
                <a:gd name="T18" fmla="*/ 226 w 442"/>
                <a:gd name="T19" fmla="*/ 184 h 192"/>
                <a:gd name="T20" fmla="*/ 196 w 442"/>
                <a:gd name="T21" fmla="*/ 192 h 19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42"/>
                <a:gd name="T34" fmla="*/ 0 h 192"/>
                <a:gd name="T35" fmla="*/ 442 w 442"/>
                <a:gd name="T36" fmla="*/ 192 h 19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42" h="192">
                  <a:moveTo>
                    <a:pt x="88" y="138"/>
                  </a:moveTo>
                  <a:cubicBezTo>
                    <a:pt x="71" y="119"/>
                    <a:pt x="55" y="106"/>
                    <a:pt x="34" y="92"/>
                  </a:cubicBezTo>
                  <a:cubicBezTo>
                    <a:pt x="22" y="52"/>
                    <a:pt x="0" y="17"/>
                    <a:pt x="57" y="0"/>
                  </a:cubicBezTo>
                  <a:cubicBezTo>
                    <a:pt x="75" y="1"/>
                    <a:pt x="202" y="8"/>
                    <a:pt x="234" y="15"/>
                  </a:cubicBezTo>
                  <a:cubicBezTo>
                    <a:pt x="275" y="24"/>
                    <a:pt x="331" y="47"/>
                    <a:pt x="372" y="61"/>
                  </a:cubicBezTo>
                  <a:cubicBezTo>
                    <a:pt x="394" y="81"/>
                    <a:pt x="412" y="84"/>
                    <a:pt x="441" y="92"/>
                  </a:cubicBezTo>
                  <a:cubicBezTo>
                    <a:pt x="439" y="102"/>
                    <a:pt x="442" y="115"/>
                    <a:pt x="434" y="122"/>
                  </a:cubicBezTo>
                  <a:cubicBezTo>
                    <a:pt x="411" y="142"/>
                    <a:pt x="306" y="158"/>
                    <a:pt x="280" y="161"/>
                  </a:cubicBezTo>
                  <a:cubicBezTo>
                    <a:pt x="272" y="164"/>
                    <a:pt x="264" y="166"/>
                    <a:pt x="257" y="169"/>
                  </a:cubicBezTo>
                  <a:cubicBezTo>
                    <a:pt x="246" y="173"/>
                    <a:pt x="237" y="180"/>
                    <a:pt x="226" y="184"/>
                  </a:cubicBezTo>
                  <a:cubicBezTo>
                    <a:pt x="216" y="188"/>
                    <a:pt x="196" y="192"/>
                    <a:pt x="196" y="192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3684" name="Freeform 59"/>
            <p:cNvSpPr>
              <a:spLocks/>
            </p:cNvSpPr>
            <p:nvPr>
              <p:custDataLst>
                <p:tags r:id="rId17"/>
              </p:custDataLst>
            </p:nvPr>
          </p:nvSpPr>
          <p:spPr bwMode="auto">
            <a:xfrm>
              <a:off x="3025" y="1802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3685" name="Freeform 60"/>
            <p:cNvSpPr>
              <a:spLocks/>
            </p:cNvSpPr>
            <p:nvPr>
              <p:custDataLst>
                <p:tags r:id="rId18"/>
              </p:custDataLst>
            </p:nvPr>
          </p:nvSpPr>
          <p:spPr bwMode="auto">
            <a:xfrm flipH="1">
              <a:off x="3456" y="1813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13672" name="Text Box 61"/>
          <p:cNvSpPr txBox="1">
            <a:spLocks noChangeArrowheads="1"/>
          </p:cNvSpPr>
          <p:nvPr/>
        </p:nvSpPr>
        <p:spPr bwMode="auto">
          <a:xfrm>
            <a:off x="6934200" y="117475"/>
            <a:ext cx="1449388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sz="900" b="1">
                <a:solidFill>
                  <a:srgbClr val="19A525"/>
                </a:solidFill>
              </a:rPr>
              <a:t>I thought that binary came already built-in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4690" name="Group 2"/>
          <p:cNvGrpSpPr>
            <a:grpSpLocks/>
          </p:cNvGrpSpPr>
          <p:nvPr>
            <p:custDataLst>
              <p:tags r:id="rId1"/>
            </p:custDataLst>
          </p:nvPr>
        </p:nvGrpSpPr>
        <p:grpSpPr bwMode="auto">
          <a:xfrm>
            <a:off x="423863" y="1012825"/>
            <a:ext cx="8166100" cy="180975"/>
            <a:chOff x="295" y="1311"/>
            <a:chExt cx="5177" cy="114"/>
          </a:xfrm>
        </p:grpSpPr>
        <p:sp>
          <p:nvSpPr>
            <p:cNvPr id="114714" name="Rectangle 3"/>
            <p:cNvSpPr>
              <a:spLocks noChangeArrowheads="1"/>
            </p:cNvSpPr>
            <p:nvPr>
              <p:custDataLst>
                <p:tags r:id="rId20"/>
              </p:custDataLst>
            </p:nvPr>
          </p:nvSpPr>
          <p:spPr bwMode="auto">
            <a:xfrm>
              <a:off x="295" y="1311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4715" name="Rectangle 4"/>
            <p:cNvSpPr>
              <a:spLocks noChangeArrowheads="1"/>
            </p:cNvSpPr>
            <p:nvPr>
              <p:custDataLst>
                <p:tags r:id="rId21"/>
              </p:custDataLst>
            </p:nvPr>
          </p:nvSpPr>
          <p:spPr bwMode="auto">
            <a:xfrm>
              <a:off x="295" y="1377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14691" name="Text Box 5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982663" y="152400"/>
            <a:ext cx="72390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000">
                <a:latin typeface="Times New Roman" pitchFamily="18" charset="0"/>
              </a:rPr>
              <a:t>Building in Binary</a:t>
            </a:r>
          </a:p>
        </p:txBody>
      </p:sp>
      <p:sp>
        <p:nvSpPr>
          <p:cNvPr id="114692" name="Rectangle 6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304800" y="1249363"/>
            <a:ext cx="84375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algn="l"/>
            <a:r>
              <a:rPr lang="en-US">
                <a:latin typeface="Times New Roman" pitchFamily="18" charset="0"/>
              </a:rPr>
              <a:t>Underneath the </a:t>
            </a:r>
            <a:r>
              <a:rPr lang="en-US" b="1">
                <a:latin typeface="Courier New" pitchFamily="49" charset="0"/>
              </a:rPr>
              <a:t>str</a:t>
            </a:r>
            <a:r>
              <a:rPr lang="en-US">
                <a:latin typeface="Times New Roman" pitchFamily="18" charset="0"/>
              </a:rPr>
              <a:t>ings, </a:t>
            </a:r>
            <a:r>
              <a:rPr lang="en-US" b="1">
                <a:latin typeface="Courier New" pitchFamily="49" charset="0"/>
              </a:rPr>
              <a:t>float</a:t>
            </a:r>
            <a:r>
              <a:rPr lang="en-US">
                <a:latin typeface="Times New Roman" pitchFamily="18" charset="0"/>
              </a:rPr>
              <a:t>s, and </a:t>
            </a:r>
            <a:r>
              <a:rPr lang="en-US" b="1">
                <a:latin typeface="Courier New" pitchFamily="49" charset="0"/>
              </a:rPr>
              <a:t>int</a:t>
            </a:r>
            <a:r>
              <a:rPr lang="en-US">
                <a:latin typeface="Times New Roman" pitchFamily="18" charset="0"/>
              </a:rPr>
              <a:t>s are simply bits…</a:t>
            </a:r>
          </a:p>
        </p:txBody>
      </p:sp>
      <p:sp>
        <p:nvSpPr>
          <p:cNvPr id="114693" name="Rectangle 7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333375" y="2036763"/>
            <a:ext cx="2320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algn="r"/>
            <a:r>
              <a:rPr lang="en-US" b="1">
                <a:solidFill>
                  <a:srgbClr val="19A525"/>
                </a:solidFill>
                <a:latin typeface="Courier New" pitchFamily="49" charset="0"/>
              </a:rPr>
              <a:t>'forty-two'</a:t>
            </a:r>
          </a:p>
        </p:txBody>
      </p:sp>
      <p:sp>
        <p:nvSpPr>
          <p:cNvPr id="114694" name="Text Box 8"/>
          <p:cNvSpPr txBox="1">
            <a:spLocks noChangeArrowheads="1"/>
          </p:cNvSpPr>
          <p:nvPr/>
        </p:nvSpPr>
        <p:spPr bwMode="auto">
          <a:xfrm>
            <a:off x="3265488" y="1997075"/>
            <a:ext cx="2224087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>
                <a:solidFill>
                  <a:srgbClr val="067B0E"/>
                </a:solidFill>
                <a:latin typeface="Comic Sans MS" pitchFamily="66" charset="0"/>
              </a:rPr>
              <a:t>how many bits are used to represent this data?</a:t>
            </a:r>
          </a:p>
        </p:txBody>
      </p:sp>
      <p:grpSp>
        <p:nvGrpSpPr>
          <p:cNvPr id="114695" name="Group 9"/>
          <p:cNvGrpSpPr>
            <a:grpSpLocks/>
          </p:cNvGrpSpPr>
          <p:nvPr>
            <p:custDataLst>
              <p:tags r:id="rId5"/>
            </p:custDataLst>
          </p:nvPr>
        </p:nvGrpSpPr>
        <p:grpSpPr bwMode="auto">
          <a:xfrm>
            <a:off x="8301038" y="231775"/>
            <a:ext cx="531812" cy="600075"/>
            <a:chOff x="2928" y="1051"/>
            <a:chExt cx="840" cy="957"/>
          </a:xfrm>
        </p:grpSpPr>
        <p:sp>
          <p:nvSpPr>
            <p:cNvPr id="114701" name="Freeform 10"/>
            <p:cNvSpPr>
              <a:spLocks/>
            </p:cNvSpPr>
            <p:nvPr>
              <p:custDataLst>
                <p:tags r:id="rId7"/>
              </p:custDataLst>
            </p:nvPr>
          </p:nvSpPr>
          <p:spPr bwMode="auto">
            <a:xfrm>
              <a:off x="2928" y="1759"/>
              <a:ext cx="810" cy="249"/>
            </a:xfrm>
            <a:custGeom>
              <a:avLst/>
              <a:gdLst>
                <a:gd name="T0" fmla="*/ 12 w 1048"/>
                <a:gd name="T1" fmla="*/ 21 h 250"/>
                <a:gd name="T2" fmla="*/ 19 w 1048"/>
                <a:gd name="T3" fmla="*/ 83 h 250"/>
                <a:gd name="T4" fmla="*/ 20 w 1048"/>
                <a:gd name="T5" fmla="*/ 111 h 250"/>
                <a:gd name="T6" fmla="*/ 22 w 1048"/>
                <a:gd name="T7" fmla="*/ 125 h 250"/>
                <a:gd name="T8" fmla="*/ 22 w 1048"/>
                <a:gd name="T9" fmla="*/ 164 h 250"/>
                <a:gd name="T10" fmla="*/ 15 w 1048"/>
                <a:gd name="T11" fmla="*/ 233 h 250"/>
                <a:gd name="T12" fmla="*/ 2 w 1048"/>
                <a:gd name="T13" fmla="*/ 213 h 250"/>
                <a:gd name="T14" fmla="*/ 0 w 1048"/>
                <a:gd name="T15" fmla="*/ 192 h 250"/>
                <a:gd name="T16" fmla="*/ 2 w 1048"/>
                <a:gd name="T17" fmla="*/ 158 h 250"/>
                <a:gd name="T18" fmla="*/ 2 w 1048"/>
                <a:gd name="T19" fmla="*/ 125 h 250"/>
                <a:gd name="T20" fmla="*/ 4 w 1048"/>
                <a:gd name="T21" fmla="*/ 76 h 250"/>
                <a:gd name="T22" fmla="*/ 6 w 1048"/>
                <a:gd name="T23" fmla="*/ 55 h 250"/>
                <a:gd name="T24" fmla="*/ 7 w 1048"/>
                <a:gd name="T25" fmla="*/ 28 h 250"/>
                <a:gd name="T26" fmla="*/ 8 w 1048"/>
                <a:gd name="T27" fmla="*/ 14 h 250"/>
                <a:gd name="T28" fmla="*/ 10 w 1048"/>
                <a:gd name="T29" fmla="*/ 28 h 250"/>
                <a:gd name="T30" fmla="*/ 12 w 1048"/>
                <a:gd name="T31" fmla="*/ 21 h 25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48"/>
                <a:gd name="T49" fmla="*/ 0 h 250"/>
                <a:gd name="T50" fmla="*/ 1048 w 1048"/>
                <a:gd name="T51" fmla="*/ 250 h 250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48" h="250">
                  <a:moveTo>
                    <a:pt x="531" y="21"/>
                  </a:moveTo>
                  <a:cubicBezTo>
                    <a:pt x="673" y="0"/>
                    <a:pt x="778" y="50"/>
                    <a:pt x="910" y="83"/>
                  </a:cubicBezTo>
                  <a:cubicBezTo>
                    <a:pt x="923" y="92"/>
                    <a:pt x="937" y="102"/>
                    <a:pt x="951" y="111"/>
                  </a:cubicBezTo>
                  <a:cubicBezTo>
                    <a:pt x="965" y="120"/>
                    <a:pt x="993" y="138"/>
                    <a:pt x="993" y="138"/>
                  </a:cubicBezTo>
                  <a:cubicBezTo>
                    <a:pt x="1009" y="162"/>
                    <a:pt x="1023" y="163"/>
                    <a:pt x="1048" y="179"/>
                  </a:cubicBezTo>
                  <a:cubicBezTo>
                    <a:pt x="943" y="250"/>
                    <a:pt x="887" y="238"/>
                    <a:pt x="751" y="248"/>
                  </a:cubicBezTo>
                  <a:cubicBezTo>
                    <a:pt x="201" y="233"/>
                    <a:pt x="424" y="241"/>
                    <a:pt x="82" y="228"/>
                  </a:cubicBezTo>
                  <a:cubicBezTo>
                    <a:pt x="54" y="218"/>
                    <a:pt x="27" y="216"/>
                    <a:pt x="0" y="207"/>
                  </a:cubicBezTo>
                  <a:cubicBezTo>
                    <a:pt x="2" y="195"/>
                    <a:pt x="1" y="183"/>
                    <a:pt x="7" y="173"/>
                  </a:cubicBezTo>
                  <a:cubicBezTo>
                    <a:pt x="19" y="151"/>
                    <a:pt x="75" y="138"/>
                    <a:pt x="96" y="131"/>
                  </a:cubicBezTo>
                  <a:cubicBezTo>
                    <a:pt x="134" y="116"/>
                    <a:pt x="169" y="92"/>
                    <a:pt x="207" y="76"/>
                  </a:cubicBezTo>
                  <a:cubicBezTo>
                    <a:pt x="239" y="61"/>
                    <a:pt x="238" y="77"/>
                    <a:pt x="275" y="55"/>
                  </a:cubicBezTo>
                  <a:cubicBezTo>
                    <a:pt x="288" y="46"/>
                    <a:pt x="309" y="33"/>
                    <a:pt x="324" y="28"/>
                  </a:cubicBezTo>
                  <a:cubicBezTo>
                    <a:pt x="341" y="21"/>
                    <a:pt x="379" y="14"/>
                    <a:pt x="379" y="14"/>
                  </a:cubicBezTo>
                  <a:cubicBezTo>
                    <a:pt x="420" y="18"/>
                    <a:pt x="461" y="22"/>
                    <a:pt x="503" y="28"/>
                  </a:cubicBezTo>
                  <a:cubicBezTo>
                    <a:pt x="531" y="32"/>
                    <a:pt x="519" y="44"/>
                    <a:pt x="531" y="21"/>
                  </a:cubicBezTo>
                  <a:close/>
                </a:path>
              </a:pathLst>
            </a:custGeom>
            <a:solidFill>
              <a:srgbClr val="FD9D0F"/>
            </a:solidFill>
            <a:ln w="9525">
              <a:solidFill>
                <a:srgbClr val="FD9D0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4702" name="Oval 11"/>
            <p:cNvSpPr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>
              <a:off x="2965" y="1240"/>
              <a:ext cx="779" cy="672"/>
            </a:xfrm>
            <a:prstGeom prst="ellipse">
              <a:avLst/>
            </a:prstGeom>
            <a:solidFill>
              <a:srgbClr val="9ECC46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4703" name="Oval 12"/>
            <p:cNvSpPr>
              <a:spLocks noChangeArrowheads="1"/>
            </p:cNvSpPr>
            <p:nvPr>
              <p:custDataLst>
                <p:tags r:id="rId9"/>
              </p:custDataLst>
            </p:nvPr>
          </p:nvSpPr>
          <p:spPr bwMode="auto">
            <a:xfrm rot="-1967255">
              <a:off x="3039" y="1383"/>
              <a:ext cx="186" cy="19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4704" name="Oval 13"/>
            <p:cNvSpPr>
              <a:spLocks noChangeArrowheads="1"/>
            </p:cNvSpPr>
            <p:nvPr>
              <p:custDataLst>
                <p:tags r:id="rId10"/>
              </p:custDataLst>
            </p:nvPr>
          </p:nvSpPr>
          <p:spPr bwMode="auto">
            <a:xfrm>
              <a:off x="3262" y="1383"/>
              <a:ext cx="222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4705" name="Oval 14"/>
            <p:cNvSpPr>
              <a:spLocks noChangeArrowheads="1"/>
            </p:cNvSpPr>
            <p:nvPr>
              <p:custDataLst>
                <p:tags r:id="rId11"/>
              </p:custDataLst>
            </p:nvPr>
          </p:nvSpPr>
          <p:spPr bwMode="auto">
            <a:xfrm rot="-2071034">
              <a:off x="3521" y="1431"/>
              <a:ext cx="149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4706" name="Oval 15"/>
            <p:cNvSpPr>
              <a:spLocks noChangeArrowheads="1"/>
            </p:cNvSpPr>
            <p:nvPr>
              <p:custDataLst>
                <p:tags r:id="rId12"/>
              </p:custDataLst>
            </p:nvPr>
          </p:nvSpPr>
          <p:spPr bwMode="auto">
            <a:xfrm>
              <a:off x="3118" y="1479"/>
              <a:ext cx="56" cy="6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4707" name="Oval 16"/>
            <p:cNvSpPr>
              <a:spLocks noChangeArrowheads="1"/>
            </p:cNvSpPr>
            <p:nvPr>
              <p:custDataLst>
                <p:tags r:id="rId13"/>
              </p:custDataLst>
            </p:nvPr>
          </p:nvSpPr>
          <p:spPr bwMode="auto">
            <a:xfrm>
              <a:off x="3341" y="1495"/>
              <a:ext cx="55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4708" name="Oval 17"/>
            <p:cNvSpPr>
              <a:spLocks noChangeArrowheads="1"/>
            </p:cNvSpPr>
            <p:nvPr>
              <p:custDataLst>
                <p:tags r:id="rId14"/>
              </p:custDataLst>
            </p:nvPr>
          </p:nvSpPr>
          <p:spPr bwMode="auto">
            <a:xfrm>
              <a:off x="3543" y="1549"/>
              <a:ext cx="54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4709" name="AutoShape 18"/>
            <p:cNvSpPr>
              <a:spLocks noChangeArrowheads="1"/>
            </p:cNvSpPr>
            <p:nvPr>
              <p:custDataLst>
                <p:tags r:id="rId15"/>
              </p:custDataLst>
            </p:nvPr>
          </p:nvSpPr>
          <p:spPr bwMode="auto">
            <a:xfrm rot="-5400000">
              <a:off x="3291" y="1540"/>
              <a:ext cx="77" cy="445"/>
            </a:xfrm>
            <a:prstGeom prst="moon">
              <a:avLst>
                <a:gd name="adj" fmla="val 50000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4710" name="Freeform 19"/>
            <p:cNvSpPr>
              <a:spLocks/>
            </p:cNvSpPr>
            <p:nvPr>
              <p:custDataLst>
                <p:tags r:id="rId16"/>
              </p:custDataLst>
            </p:nvPr>
          </p:nvSpPr>
          <p:spPr bwMode="auto">
            <a:xfrm>
              <a:off x="3120" y="1128"/>
              <a:ext cx="648" cy="256"/>
            </a:xfrm>
            <a:custGeom>
              <a:avLst/>
              <a:gdLst>
                <a:gd name="T0" fmla="*/ 208 w 648"/>
                <a:gd name="T1" fmla="*/ 0 h 256"/>
                <a:gd name="T2" fmla="*/ 47 w 648"/>
                <a:gd name="T3" fmla="*/ 7 h 256"/>
                <a:gd name="T4" fmla="*/ 0 w 648"/>
                <a:gd name="T5" fmla="*/ 92 h 256"/>
                <a:gd name="T6" fmla="*/ 162 w 648"/>
                <a:gd name="T7" fmla="*/ 192 h 256"/>
                <a:gd name="T8" fmla="*/ 300 w 648"/>
                <a:gd name="T9" fmla="*/ 238 h 256"/>
                <a:gd name="T10" fmla="*/ 484 w 648"/>
                <a:gd name="T11" fmla="*/ 246 h 256"/>
                <a:gd name="T12" fmla="*/ 646 w 648"/>
                <a:gd name="T13" fmla="*/ 184 h 256"/>
                <a:gd name="T14" fmla="*/ 615 w 648"/>
                <a:gd name="T15" fmla="*/ 153 h 256"/>
                <a:gd name="T16" fmla="*/ 546 w 648"/>
                <a:gd name="T17" fmla="*/ 84 h 25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48"/>
                <a:gd name="T28" fmla="*/ 0 h 256"/>
                <a:gd name="T29" fmla="*/ 648 w 648"/>
                <a:gd name="T30" fmla="*/ 256 h 25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48" h="256">
                  <a:moveTo>
                    <a:pt x="208" y="0"/>
                  </a:moveTo>
                  <a:cubicBezTo>
                    <a:pt x="154" y="2"/>
                    <a:pt x="100" y="0"/>
                    <a:pt x="47" y="7"/>
                  </a:cubicBezTo>
                  <a:cubicBezTo>
                    <a:pt x="15" y="11"/>
                    <a:pt x="0" y="92"/>
                    <a:pt x="0" y="92"/>
                  </a:cubicBezTo>
                  <a:cubicBezTo>
                    <a:pt x="19" y="199"/>
                    <a:pt x="72" y="170"/>
                    <a:pt x="162" y="192"/>
                  </a:cubicBezTo>
                  <a:cubicBezTo>
                    <a:pt x="208" y="203"/>
                    <a:pt x="252" y="234"/>
                    <a:pt x="300" y="238"/>
                  </a:cubicBezTo>
                  <a:cubicBezTo>
                    <a:pt x="361" y="243"/>
                    <a:pt x="423" y="243"/>
                    <a:pt x="484" y="246"/>
                  </a:cubicBezTo>
                  <a:cubicBezTo>
                    <a:pt x="648" y="235"/>
                    <a:pt x="569" y="256"/>
                    <a:pt x="646" y="184"/>
                  </a:cubicBezTo>
                  <a:cubicBezTo>
                    <a:pt x="642" y="180"/>
                    <a:pt x="617" y="158"/>
                    <a:pt x="615" y="153"/>
                  </a:cubicBezTo>
                  <a:cubicBezTo>
                    <a:pt x="596" y="116"/>
                    <a:pt x="599" y="84"/>
                    <a:pt x="546" y="84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4711" name="Freeform 20"/>
            <p:cNvSpPr>
              <a:spLocks/>
            </p:cNvSpPr>
            <p:nvPr>
              <p:custDataLst>
                <p:tags r:id="rId17"/>
              </p:custDataLst>
            </p:nvPr>
          </p:nvSpPr>
          <p:spPr bwMode="auto">
            <a:xfrm>
              <a:off x="3254" y="1051"/>
              <a:ext cx="442" cy="192"/>
            </a:xfrm>
            <a:custGeom>
              <a:avLst/>
              <a:gdLst>
                <a:gd name="T0" fmla="*/ 88 w 442"/>
                <a:gd name="T1" fmla="*/ 138 h 192"/>
                <a:gd name="T2" fmla="*/ 34 w 442"/>
                <a:gd name="T3" fmla="*/ 92 h 192"/>
                <a:gd name="T4" fmla="*/ 57 w 442"/>
                <a:gd name="T5" fmla="*/ 0 h 192"/>
                <a:gd name="T6" fmla="*/ 234 w 442"/>
                <a:gd name="T7" fmla="*/ 15 h 192"/>
                <a:gd name="T8" fmla="*/ 372 w 442"/>
                <a:gd name="T9" fmla="*/ 61 h 192"/>
                <a:gd name="T10" fmla="*/ 441 w 442"/>
                <a:gd name="T11" fmla="*/ 92 h 192"/>
                <a:gd name="T12" fmla="*/ 434 w 442"/>
                <a:gd name="T13" fmla="*/ 122 h 192"/>
                <a:gd name="T14" fmla="*/ 280 w 442"/>
                <a:gd name="T15" fmla="*/ 161 h 192"/>
                <a:gd name="T16" fmla="*/ 257 w 442"/>
                <a:gd name="T17" fmla="*/ 169 h 192"/>
                <a:gd name="T18" fmla="*/ 226 w 442"/>
                <a:gd name="T19" fmla="*/ 184 h 192"/>
                <a:gd name="T20" fmla="*/ 196 w 442"/>
                <a:gd name="T21" fmla="*/ 192 h 19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42"/>
                <a:gd name="T34" fmla="*/ 0 h 192"/>
                <a:gd name="T35" fmla="*/ 442 w 442"/>
                <a:gd name="T36" fmla="*/ 192 h 19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42" h="192">
                  <a:moveTo>
                    <a:pt x="88" y="138"/>
                  </a:moveTo>
                  <a:cubicBezTo>
                    <a:pt x="71" y="119"/>
                    <a:pt x="55" y="106"/>
                    <a:pt x="34" y="92"/>
                  </a:cubicBezTo>
                  <a:cubicBezTo>
                    <a:pt x="22" y="52"/>
                    <a:pt x="0" y="17"/>
                    <a:pt x="57" y="0"/>
                  </a:cubicBezTo>
                  <a:cubicBezTo>
                    <a:pt x="75" y="1"/>
                    <a:pt x="202" y="8"/>
                    <a:pt x="234" y="15"/>
                  </a:cubicBezTo>
                  <a:cubicBezTo>
                    <a:pt x="275" y="24"/>
                    <a:pt x="331" y="47"/>
                    <a:pt x="372" y="61"/>
                  </a:cubicBezTo>
                  <a:cubicBezTo>
                    <a:pt x="394" y="81"/>
                    <a:pt x="412" y="84"/>
                    <a:pt x="441" y="92"/>
                  </a:cubicBezTo>
                  <a:cubicBezTo>
                    <a:pt x="439" y="102"/>
                    <a:pt x="442" y="115"/>
                    <a:pt x="434" y="122"/>
                  </a:cubicBezTo>
                  <a:cubicBezTo>
                    <a:pt x="411" y="142"/>
                    <a:pt x="306" y="158"/>
                    <a:pt x="280" y="161"/>
                  </a:cubicBezTo>
                  <a:cubicBezTo>
                    <a:pt x="272" y="164"/>
                    <a:pt x="264" y="166"/>
                    <a:pt x="257" y="169"/>
                  </a:cubicBezTo>
                  <a:cubicBezTo>
                    <a:pt x="246" y="173"/>
                    <a:pt x="237" y="180"/>
                    <a:pt x="226" y="184"/>
                  </a:cubicBezTo>
                  <a:cubicBezTo>
                    <a:pt x="216" y="188"/>
                    <a:pt x="196" y="192"/>
                    <a:pt x="196" y="192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4712" name="Freeform 21"/>
            <p:cNvSpPr>
              <a:spLocks/>
            </p:cNvSpPr>
            <p:nvPr>
              <p:custDataLst>
                <p:tags r:id="rId18"/>
              </p:custDataLst>
            </p:nvPr>
          </p:nvSpPr>
          <p:spPr bwMode="auto">
            <a:xfrm>
              <a:off x="3025" y="1802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4713" name="Freeform 22"/>
            <p:cNvSpPr>
              <a:spLocks/>
            </p:cNvSpPr>
            <p:nvPr>
              <p:custDataLst>
                <p:tags r:id="rId19"/>
              </p:custDataLst>
            </p:nvPr>
          </p:nvSpPr>
          <p:spPr bwMode="auto">
            <a:xfrm flipH="1">
              <a:off x="3456" y="1813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14696" name="Text Box 23"/>
          <p:cNvSpPr txBox="1">
            <a:spLocks noChangeArrowheads="1"/>
          </p:cNvSpPr>
          <p:nvPr/>
        </p:nvSpPr>
        <p:spPr bwMode="auto">
          <a:xfrm>
            <a:off x="6934200" y="117475"/>
            <a:ext cx="1449388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sz="900" b="1">
                <a:solidFill>
                  <a:srgbClr val="19A525"/>
                </a:solidFill>
              </a:rPr>
              <a:t>I thought that binary came already built-in</a:t>
            </a:r>
          </a:p>
        </p:txBody>
      </p:sp>
      <p:sp>
        <p:nvSpPr>
          <p:cNvPr id="114697" name="Rectangle 24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609600" y="3124200"/>
            <a:ext cx="679926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1400" b="1">
                <a:latin typeface="Courier New" pitchFamily="49" charset="0"/>
              </a:rPr>
              <a:t>11001101101111111001011101001111001101101111010011101111101111</a:t>
            </a:r>
          </a:p>
        </p:txBody>
      </p:sp>
      <p:sp>
        <p:nvSpPr>
          <p:cNvPr id="114698" name="Text Box 25"/>
          <p:cNvSpPr txBox="1">
            <a:spLocks noChangeArrowheads="1"/>
          </p:cNvSpPr>
          <p:nvPr/>
        </p:nvSpPr>
        <p:spPr bwMode="auto">
          <a:xfrm>
            <a:off x="2667000" y="3729038"/>
            <a:ext cx="222408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>
                <a:solidFill>
                  <a:srgbClr val="067B0E"/>
                </a:solidFill>
                <a:latin typeface="Comic Sans MS" pitchFamily="66" charset="0"/>
              </a:rPr>
              <a:t>9*8 bits == </a:t>
            </a:r>
            <a:r>
              <a:rPr lang="en-US" sz="1400">
                <a:solidFill>
                  <a:srgbClr val="EB102C"/>
                </a:solidFill>
                <a:latin typeface="Comic Sans MS" pitchFamily="66" charset="0"/>
              </a:rPr>
              <a:t>72</a:t>
            </a:r>
            <a:r>
              <a:rPr lang="en-US" sz="1400">
                <a:solidFill>
                  <a:srgbClr val="067B0E"/>
                </a:solidFill>
                <a:latin typeface="Comic Sans MS" pitchFamily="66" charset="0"/>
              </a:rPr>
              <a:t> bits</a:t>
            </a:r>
          </a:p>
        </p:txBody>
      </p:sp>
      <p:sp>
        <p:nvSpPr>
          <p:cNvPr id="114699" name="Text Box 26"/>
          <p:cNvSpPr txBox="1">
            <a:spLocks noChangeArrowheads="1"/>
          </p:cNvSpPr>
          <p:nvPr/>
        </p:nvSpPr>
        <p:spPr bwMode="auto">
          <a:xfrm>
            <a:off x="1997075" y="4114800"/>
            <a:ext cx="3657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>
                <a:solidFill>
                  <a:srgbClr val="067B0E"/>
                </a:solidFill>
                <a:latin typeface="Comic Sans MS" pitchFamily="66" charset="0"/>
              </a:rPr>
              <a:t>8 bits each for 9 ASCII characters</a:t>
            </a:r>
          </a:p>
        </p:txBody>
      </p:sp>
      <p:sp>
        <p:nvSpPr>
          <p:cNvPr id="114700" name="Line 27"/>
          <p:cNvSpPr>
            <a:spLocks noChangeShapeType="1"/>
          </p:cNvSpPr>
          <p:nvPr/>
        </p:nvSpPr>
        <p:spPr bwMode="auto">
          <a:xfrm>
            <a:off x="762000" y="3429000"/>
            <a:ext cx="6553200" cy="0"/>
          </a:xfrm>
          <a:prstGeom prst="line">
            <a:avLst/>
          </a:prstGeom>
          <a:noFill/>
          <a:ln w="19050">
            <a:solidFill>
              <a:srgbClr val="067B0E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5714" name="Group 2"/>
          <p:cNvGrpSpPr>
            <a:grpSpLocks/>
          </p:cNvGrpSpPr>
          <p:nvPr>
            <p:custDataLst>
              <p:tags r:id="rId1"/>
            </p:custDataLst>
          </p:nvPr>
        </p:nvGrpSpPr>
        <p:grpSpPr bwMode="auto">
          <a:xfrm>
            <a:off x="423863" y="914400"/>
            <a:ext cx="8166100" cy="180975"/>
            <a:chOff x="295" y="1311"/>
            <a:chExt cx="5177" cy="114"/>
          </a:xfrm>
        </p:grpSpPr>
        <p:sp>
          <p:nvSpPr>
            <p:cNvPr id="115752" name="Rectangle 3"/>
            <p:cNvSpPr>
              <a:spLocks noChangeArrowheads="1"/>
            </p:cNvSpPr>
            <p:nvPr>
              <p:custDataLst>
                <p:tags r:id="rId35"/>
              </p:custDataLst>
            </p:nvPr>
          </p:nvSpPr>
          <p:spPr bwMode="auto">
            <a:xfrm>
              <a:off x="295" y="1311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5753" name="Rectangle 4"/>
            <p:cNvSpPr>
              <a:spLocks noChangeArrowheads="1"/>
            </p:cNvSpPr>
            <p:nvPr>
              <p:custDataLst>
                <p:tags r:id="rId36"/>
              </p:custDataLst>
            </p:nvPr>
          </p:nvSpPr>
          <p:spPr bwMode="auto">
            <a:xfrm>
              <a:off x="295" y="1377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15715" name="Text Box 5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982663" y="152400"/>
            <a:ext cx="72390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000">
                <a:latin typeface="Times New Roman" pitchFamily="18" charset="0"/>
              </a:rPr>
              <a:t>Building in Binary</a:t>
            </a:r>
          </a:p>
        </p:txBody>
      </p:sp>
      <p:sp>
        <p:nvSpPr>
          <p:cNvPr id="115716" name="Rectangle 6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304800" y="1150938"/>
            <a:ext cx="84375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algn="l"/>
            <a:r>
              <a:rPr lang="en-US">
                <a:latin typeface="Times New Roman" pitchFamily="18" charset="0"/>
              </a:rPr>
              <a:t>Underneath the </a:t>
            </a:r>
            <a:r>
              <a:rPr lang="en-US" b="1">
                <a:latin typeface="Courier New" pitchFamily="49" charset="0"/>
              </a:rPr>
              <a:t>str</a:t>
            </a:r>
            <a:r>
              <a:rPr lang="en-US">
                <a:latin typeface="Times New Roman" pitchFamily="18" charset="0"/>
              </a:rPr>
              <a:t>ings, </a:t>
            </a:r>
            <a:r>
              <a:rPr lang="en-US" b="1">
                <a:latin typeface="Courier New" pitchFamily="49" charset="0"/>
              </a:rPr>
              <a:t>float</a:t>
            </a:r>
            <a:r>
              <a:rPr lang="en-US">
                <a:latin typeface="Times New Roman" pitchFamily="18" charset="0"/>
              </a:rPr>
              <a:t>s, and </a:t>
            </a:r>
            <a:r>
              <a:rPr lang="en-US" b="1">
                <a:latin typeface="Courier New" pitchFamily="49" charset="0"/>
              </a:rPr>
              <a:t>int</a:t>
            </a:r>
            <a:r>
              <a:rPr lang="en-US">
                <a:latin typeface="Times New Roman" pitchFamily="18" charset="0"/>
              </a:rPr>
              <a:t>s are simply bits…</a:t>
            </a:r>
          </a:p>
        </p:txBody>
      </p:sp>
      <p:sp>
        <p:nvSpPr>
          <p:cNvPr id="115717" name="Rectangle 8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625475" y="2895600"/>
            <a:ext cx="990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algn="r"/>
            <a:r>
              <a:rPr lang="en-US" b="1">
                <a:solidFill>
                  <a:srgbClr val="B410CE"/>
                </a:solidFill>
                <a:latin typeface="Courier New" pitchFamily="49" charset="0"/>
              </a:rPr>
              <a:t>42</a:t>
            </a:r>
          </a:p>
        </p:txBody>
      </p:sp>
      <p:sp>
        <p:nvSpPr>
          <p:cNvPr id="115718" name="Rectangle 9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1997075" y="2997200"/>
            <a:ext cx="1828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algn="l"/>
            <a:r>
              <a:rPr lang="en-US" b="1">
                <a:latin typeface="Courier New" pitchFamily="49" charset="0"/>
              </a:rPr>
              <a:t>101010</a:t>
            </a:r>
          </a:p>
        </p:txBody>
      </p:sp>
      <p:sp>
        <p:nvSpPr>
          <p:cNvPr id="115719" name="Line 10"/>
          <p:cNvSpPr>
            <a:spLocks noChangeShapeType="1"/>
          </p:cNvSpPr>
          <p:nvPr>
            <p:custDataLst>
              <p:tags r:id="rId6"/>
            </p:custDataLst>
          </p:nvPr>
        </p:nvSpPr>
        <p:spPr bwMode="auto">
          <a:xfrm>
            <a:off x="2146300" y="3429000"/>
            <a:ext cx="0" cy="990600"/>
          </a:xfrm>
          <a:prstGeom prst="line">
            <a:avLst/>
          </a:prstGeom>
          <a:noFill/>
          <a:ln w="19050">
            <a:solidFill>
              <a:srgbClr val="00FF16"/>
            </a:solidFill>
            <a:round/>
            <a:headEnd type="none" w="sm" len="sm"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15720" name="Line 11"/>
          <p:cNvSpPr>
            <a:spLocks noChangeShapeType="1"/>
          </p:cNvSpPr>
          <p:nvPr>
            <p:custDataLst>
              <p:tags r:id="rId7"/>
            </p:custDataLst>
          </p:nvPr>
        </p:nvSpPr>
        <p:spPr bwMode="auto">
          <a:xfrm>
            <a:off x="2322513" y="3429000"/>
            <a:ext cx="0" cy="990600"/>
          </a:xfrm>
          <a:prstGeom prst="line">
            <a:avLst/>
          </a:prstGeom>
          <a:noFill/>
          <a:ln w="19050">
            <a:solidFill>
              <a:srgbClr val="067B0E"/>
            </a:solidFill>
            <a:round/>
            <a:headEnd type="none" w="sm" len="sm"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15721" name="Line 12"/>
          <p:cNvSpPr>
            <a:spLocks noChangeShapeType="1"/>
          </p:cNvSpPr>
          <p:nvPr>
            <p:custDataLst>
              <p:tags r:id="rId8"/>
            </p:custDataLst>
          </p:nvPr>
        </p:nvSpPr>
        <p:spPr bwMode="auto">
          <a:xfrm>
            <a:off x="2514600" y="3429000"/>
            <a:ext cx="0" cy="990600"/>
          </a:xfrm>
          <a:prstGeom prst="line">
            <a:avLst/>
          </a:prstGeom>
          <a:noFill/>
          <a:ln w="19050">
            <a:solidFill>
              <a:srgbClr val="00FF16"/>
            </a:solidFill>
            <a:round/>
            <a:headEnd type="none" w="sm" len="sm"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15722" name="Line 13"/>
          <p:cNvSpPr>
            <a:spLocks noChangeShapeType="1"/>
          </p:cNvSpPr>
          <p:nvPr>
            <p:custDataLst>
              <p:tags r:id="rId9"/>
            </p:custDataLst>
          </p:nvPr>
        </p:nvSpPr>
        <p:spPr bwMode="auto">
          <a:xfrm>
            <a:off x="2690813" y="3429000"/>
            <a:ext cx="0" cy="990600"/>
          </a:xfrm>
          <a:prstGeom prst="line">
            <a:avLst/>
          </a:prstGeom>
          <a:noFill/>
          <a:ln w="19050">
            <a:solidFill>
              <a:srgbClr val="067B0E"/>
            </a:solidFill>
            <a:round/>
            <a:headEnd type="none" w="sm" len="sm"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15723" name="Line 14"/>
          <p:cNvSpPr>
            <a:spLocks noChangeShapeType="1"/>
          </p:cNvSpPr>
          <p:nvPr>
            <p:custDataLst>
              <p:tags r:id="rId10"/>
            </p:custDataLst>
          </p:nvPr>
        </p:nvSpPr>
        <p:spPr bwMode="auto">
          <a:xfrm>
            <a:off x="2876550" y="3429000"/>
            <a:ext cx="0" cy="990600"/>
          </a:xfrm>
          <a:prstGeom prst="line">
            <a:avLst/>
          </a:prstGeom>
          <a:noFill/>
          <a:ln w="19050">
            <a:solidFill>
              <a:srgbClr val="00FF16"/>
            </a:solidFill>
            <a:round/>
            <a:headEnd type="none" w="sm" len="sm"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15724" name="Line 15"/>
          <p:cNvSpPr>
            <a:spLocks noChangeShapeType="1"/>
          </p:cNvSpPr>
          <p:nvPr>
            <p:custDataLst>
              <p:tags r:id="rId11"/>
            </p:custDataLst>
          </p:nvPr>
        </p:nvSpPr>
        <p:spPr bwMode="auto">
          <a:xfrm>
            <a:off x="3073400" y="3429000"/>
            <a:ext cx="0" cy="990600"/>
          </a:xfrm>
          <a:prstGeom prst="line">
            <a:avLst/>
          </a:prstGeom>
          <a:noFill/>
          <a:ln w="19050">
            <a:solidFill>
              <a:srgbClr val="067B0E"/>
            </a:solidFill>
            <a:round/>
            <a:headEnd type="none" w="sm" len="sm"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15725" name="Text Box 16"/>
          <p:cNvSpPr txBox="1"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914400" y="1782763"/>
            <a:ext cx="3654425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1800">
                <a:solidFill>
                  <a:srgbClr val="1E16E4"/>
                </a:solidFill>
                <a:latin typeface="Comic Sans MS" pitchFamily="66" charset="0"/>
              </a:rPr>
              <a:t>Each bit is represented as a </a:t>
            </a:r>
            <a:r>
              <a:rPr lang="en-US" sz="1800" u="sng">
                <a:solidFill>
                  <a:srgbClr val="0407DC"/>
                </a:solidFill>
                <a:latin typeface="Comic Sans MS" pitchFamily="66" charset="0"/>
              </a:rPr>
              <a:t>voltage</a:t>
            </a:r>
            <a:r>
              <a:rPr lang="en-US" sz="1800">
                <a:solidFill>
                  <a:srgbClr val="1E16E4"/>
                </a:solidFill>
                <a:latin typeface="Comic Sans MS" pitchFamily="66" charset="0"/>
              </a:rPr>
              <a:t> (</a:t>
            </a:r>
            <a:r>
              <a:rPr lang="en-US" b="1">
                <a:latin typeface="Courier New" pitchFamily="49" charset="0"/>
              </a:rPr>
              <a:t>1</a:t>
            </a:r>
            <a:r>
              <a:rPr lang="en-US" sz="1800">
                <a:solidFill>
                  <a:srgbClr val="1E16E4"/>
                </a:solidFill>
                <a:latin typeface="Comic Sans MS" pitchFamily="66" charset="0"/>
              </a:rPr>
              <a:t> is </a:t>
            </a:r>
            <a:r>
              <a:rPr lang="en-US" sz="1800">
                <a:solidFill>
                  <a:srgbClr val="00FF16"/>
                </a:solidFill>
                <a:latin typeface="Comic Sans MS" pitchFamily="66" charset="0"/>
              </a:rPr>
              <a:t>+5v</a:t>
            </a:r>
            <a:r>
              <a:rPr lang="en-US" sz="1800">
                <a:solidFill>
                  <a:srgbClr val="1E16E4"/>
                </a:solidFill>
                <a:latin typeface="Comic Sans MS" pitchFamily="66" charset="0"/>
              </a:rPr>
              <a:t> or </a:t>
            </a:r>
            <a:r>
              <a:rPr lang="en-US" b="1">
                <a:latin typeface="Courier New" pitchFamily="49" charset="0"/>
              </a:rPr>
              <a:t>0</a:t>
            </a:r>
            <a:r>
              <a:rPr lang="en-US" sz="1800">
                <a:solidFill>
                  <a:srgbClr val="1E16E4"/>
                </a:solidFill>
                <a:latin typeface="Comic Sans MS" pitchFamily="66" charset="0"/>
              </a:rPr>
              <a:t> is </a:t>
            </a:r>
            <a:r>
              <a:rPr lang="en-US" sz="1800">
                <a:solidFill>
                  <a:srgbClr val="067B0E"/>
                </a:solidFill>
                <a:latin typeface="Comic Sans MS" pitchFamily="66" charset="0"/>
              </a:rPr>
              <a:t>0v</a:t>
            </a:r>
            <a:r>
              <a:rPr lang="en-US" sz="1800">
                <a:solidFill>
                  <a:srgbClr val="1E16E4"/>
                </a:solidFill>
                <a:latin typeface="Comic Sans MS" pitchFamily="66" charset="0"/>
              </a:rPr>
              <a:t>)</a:t>
            </a:r>
          </a:p>
        </p:txBody>
      </p:sp>
      <p:sp>
        <p:nvSpPr>
          <p:cNvPr id="115726" name="Rectangle 17"/>
          <p:cNvSpPr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609600" y="6127750"/>
            <a:ext cx="990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algn="r"/>
            <a:r>
              <a:rPr lang="en-US" b="1">
                <a:solidFill>
                  <a:srgbClr val="B410CE"/>
                </a:solidFill>
                <a:latin typeface="Courier New" pitchFamily="49" charset="0"/>
              </a:rPr>
              <a:t>9</a:t>
            </a:r>
          </a:p>
        </p:txBody>
      </p:sp>
      <p:sp>
        <p:nvSpPr>
          <p:cNvPr id="115727" name="Rectangle 18"/>
          <p:cNvSpPr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1962150" y="6215063"/>
            <a:ext cx="1828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algn="l"/>
            <a:r>
              <a:rPr lang="en-US" b="1">
                <a:latin typeface="Courier New" pitchFamily="49" charset="0"/>
              </a:rPr>
              <a:t>001001</a:t>
            </a:r>
          </a:p>
        </p:txBody>
      </p:sp>
      <p:sp>
        <p:nvSpPr>
          <p:cNvPr id="115728" name="Line 19"/>
          <p:cNvSpPr>
            <a:spLocks noChangeShapeType="1"/>
          </p:cNvSpPr>
          <p:nvPr>
            <p:custDataLst>
              <p:tags r:id="rId15"/>
            </p:custDataLst>
          </p:nvPr>
        </p:nvSpPr>
        <p:spPr bwMode="auto">
          <a:xfrm>
            <a:off x="2151063" y="5257800"/>
            <a:ext cx="0" cy="990600"/>
          </a:xfrm>
          <a:prstGeom prst="line">
            <a:avLst/>
          </a:prstGeom>
          <a:noFill/>
          <a:ln w="19050">
            <a:solidFill>
              <a:srgbClr val="067B0E"/>
            </a:solidFill>
            <a:round/>
            <a:headEnd type="triangle" w="sm" len="sm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15729" name="Line 20"/>
          <p:cNvSpPr>
            <a:spLocks noChangeShapeType="1"/>
          </p:cNvSpPr>
          <p:nvPr>
            <p:custDataLst>
              <p:tags r:id="rId16"/>
            </p:custDataLst>
          </p:nvPr>
        </p:nvSpPr>
        <p:spPr bwMode="auto">
          <a:xfrm>
            <a:off x="2327275" y="5257800"/>
            <a:ext cx="0" cy="990600"/>
          </a:xfrm>
          <a:prstGeom prst="line">
            <a:avLst/>
          </a:prstGeom>
          <a:noFill/>
          <a:ln w="19050">
            <a:solidFill>
              <a:srgbClr val="067B0E"/>
            </a:solidFill>
            <a:round/>
            <a:headEnd type="triangle" w="sm" len="sm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15730" name="Line 21"/>
          <p:cNvSpPr>
            <a:spLocks noChangeShapeType="1"/>
          </p:cNvSpPr>
          <p:nvPr>
            <p:custDataLst>
              <p:tags r:id="rId17"/>
            </p:custDataLst>
          </p:nvPr>
        </p:nvSpPr>
        <p:spPr bwMode="auto">
          <a:xfrm>
            <a:off x="2519363" y="5257800"/>
            <a:ext cx="0" cy="990600"/>
          </a:xfrm>
          <a:prstGeom prst="line">
            <a:avLst/>
          </a:prstGeom>
          <a:noFill/>
          <a:ln w="19050">
            <a:solidFill>
              <a:srgbClr val="00FF16"/>
            </a:solidFill>
            <a:round/>
            <a:headEnd type="triangle" w="sm" len="sm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15731" name="Line 22"/>
          <p:cNvSpPr>
            <a:spLocks noChangeShapeType="1"/>
          </p:cNvSpPr>
          <p:nvPr>
            <p:custDataLst>
              <p:tags r:id="rId18"/>
            </p:custDataLst>
          </p:nvPr>
        </p:nvSpPr>
        <p:spPr bwMode="auto">
          <a:xfrm>
            <a:off x="2695575" y="5257800"/>
            <a:ext cx="0" cy="990600"/>
          </a:xfrm>
          <a:prstGeom prst="line">
            <a:avLst/>
          </a:prstGeom>
          <a:noFill/>
          <a:ln w="19050">
            <a:solidFill>
              <a:srgbClr val="067B0E"/>
            </a:solidFill>
            <a:round/>
            <a:headEnd type="triangle" w="sm" len="sm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15732" name="Line 23"/>
          <p:cNvSpPr>
            <a:spLocks noChangeShapeType="1"/>
          </p:cNvSpPr>
          <p:nvPr>
            <p:custDataLst>
              <p:tags r:id="rId19"/>
            </p:custDataLst>
          </p:nvPr>
        </p:nvSpPr>
        <p:spPr bwMode="auto">
          <a:xfrm>
            <a:off x="2881313" y="5257800"/>
            <a:ext cx="0" cy="990600"/>
          </a:xfrm>
          <a:prstGeom prst="line">
            <a:avLst/>
          </a:prstGeom>
          <a:noFill/>
          <a:ln w="19050">
            <a:solidFill>
              <a:srgbClr val="067B0E"/>
            </a:solidFill>
            <a:round/>
            <a:headEnd type="triangle" w="sm" len="sm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15733" name="Line 24"/>
          <p:cNvSpPr>
            <a:spLocks noChangeShapeType="1"/>
          </p:cNvSpPr>
          <p:nvPr>
            <p:custDataLst>
              <p:tags r:id="rId20"/>
            </p:custDataLst>
          </p:nvPr>
        </p:nvSpPr>
        <p:spPr bwMode="auto">
          <a:xfrm>
            <a:off x="3078163" y="5257800"/>
            <a:ext cx="0" cy="990600"/>
          </a:xfrm>
          <a:prstGeom prst="line">
            <a:avLst/>
          </a:prstGeom>
          <a:noFill/>
          <a:ln w="19050">
            <a:solidFill>
              <a:srgbClr val="00FF16"/>
            </a:solidFill>
            <a:round/>
            <a:headEnd type="triangle" w="sm" len="sm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15734" name="Rectangle 26"/>
          <p:cNvSpPr>
            <a:spLocks noChangeArrowheads="1"/>
          </p:cNvSpPr>
          <p:nvPr>
            <p:custDataLst>
              <p:tags r:id="rId21"/>
            </p:custDataLst>
          </p:nvPr>
        </p:nvSpPr>
        <p:spPr bwMode="auto">
          <a:xfrm>
            <a:off x="1982788" y="4592638"/>
            <a:ext cx="1303337" cy="503237"/>
          </a:xfrm>
          <a:prstGeom prst="rect">
            <a:avLst/>
          </a:prstGeom>
          <a:noFill/>
          <a:ln w="19050">
            <a:solidFill>
              <a:srgbClr val="067B0E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15735" name="Text Box 27"/>
          <p:cNvSpPr txBox="1">
            <a:spLocks noChangeArrowheads="1"/>
          </p:cNvSpPr>
          <p:nvPr>
            <p:custDataLst>
              <p:tags r:id="rId22"/>
            </p:custDataLst>
          </p:nvPr>
        </p:nvSpPr>
        <p:spPr bwMode="auto">
          <a:xfrm>
            <a:off x="1812925" y="4606925"/>
            <a:ext cx="838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>
                <a:solidFill>
                  <a:srgbClr val="067B0E"/>
                </a:solidFill>
              </a:rPr>
              <a:t>+</a:t>
            </a:r>
          </a:p>
        </p:txBody>
      </p:sp>
      <p:sp>
        <p:nvSpPr>
          <p:cNvPr id="115736" name="Text Box 28"/>
          <p:cNvSpPr txBox="1">
            <a:spLocks noChangeArrowheads="1"/>
          </p:cNvSpPr>
          <p:nvPr>
            <p:custDataLst>
              <p:tags r:id="rId23"/>
            </p:custDataLst>
          </p:nvPr>
        </p:nvSpPr>
        <p:spPr bwMode="auto">
          <a:xfrm>
            <a:off x="2244725" y="4664075"/>
            <a:ext cx="97313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 b="1">
                <a:solidFill>
                  <a:srgbClr val="067B0E"/>
                </a:solidFill>
              </a:rPr>
              <a:t>adder</a:t>
            </a:r>
          </a:p>
        </p:txBody>
      </p:sp>
      <p:sp>
        <p:nvSpPr>
          <p:cNvPr id="115737" name="Line 29"/>
          <p:cNvSpPr>
            <a:spLocks noChangeShapeType="1"/>
          </p:cNvSpPr>
          <p:nvPr>
            <p:custDataLst>
              <p:tags r:id="rId24"/>
            </p:custDataLst>
          </p:nvPr>
        </p:nvSpPr>
        <p:spPr bwMode="auto">
          <a:xfrm>
            <a:off x="3344863" y="4614863"/>
            <a:ext cx="495300" cy="0"/>
          </a:xfrm>
          <a:prstGeom prst="line">
            <a:avLst/>
          </a:prstGeom>
          <a:noFill/>
          <a:ln w="19050">
            <a:solidFill>
              <a:srgbClr val="00FF16"/>
            </a:solidFill>
            <a:round/>
            <a:headEnd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15738" name="Line 30"/>
          <p:cNvSpPr>
            <a:spLocks noChangeShapeType="1"/>
          </p:cNvSpPr>
          <p:nvPr>
            <p:custDataLst>
              <p:tags r:id="rId25"/>
            </p:custDataLst>
          </p:nvPr>
        </p:nvSpPr>
        <p:spPr bwMode="auto">
          <a:xfrm>
            <a:off x="3346450" y="4797425"/>
            <a:ext cx="495300" cy="0"/>
          </a:xfrm>
          <a:prstGeom prst="line">
            <a:avLst/>
          </a:prstGeom>
          <a:noFill/>
          <a:ln w="19050">
            <a:solidFill>
              <a:srgbClr val="067B0E"/>
            </a:solidFill>
            <a:round/>
            <a:headEnd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15739" name="Line 31"/>
          <p:cNvSpPr>
            <a:spLocks noChangeShapeType="1"/>
          </p:cNvSpPr>
          <p:nvPr>
            <p:custDataLst>
              <p:tags r:id="rId26"/>
            </p:custDataLst>
          </p:nvPr>
        </p:nvSpPr>
        <p:spPr bwMode="auto">
          <a:xfrm>
            <a:off x="3346450" y="4979988"/>
            <a:ext cx="495300" cy="0"/>
          </a:xfrm>
          <a:prstGeom prst="line">
            <a:avLst/>
          </a:prstGeom>
          <a:noFill/>
          <a:ln w="19050">
            <a:solidFill>
              <a:srgbClr val="00FF16"/>
            </a:solidFill>
            <a:round/>
            <a:headEnd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15740" name="Line 32"/>
          <p:cNvSpPr>
            <a:spLocks noChangeShapeType="1"/>
          </p:cNvSpPr>
          <p:nvPr>
            <p:custDataLst>
              <p:tags r:id="rId27"/>
            </p:custDataLst>
          </p:nvPr>
        </p:nvSpPr>
        <p:spPr bwMode="auto">
          <a:xfrm>
            <a:off x="3346450" y="4705350"/>
            <a:ext cx="495300" cy="0"/>
          </a:xfrm>
          <a:prstGeom prst="line">
            <a:avLst/>
          </a:prstGeom>
          <a:noFill/>
          <a:ln w="19050">
            <a:solidFill>
              <a:srgbClr val="00FF16"/>
            </a:solidFill>
            <a:round/>
            <a:headEnd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15741" name="Line 33"/>
          <p:cNvSpPr>
            <a:spLocks noChangeShapeType="1"/>
          </p:cNvSpPr>
          <p:nvPr>
            <p:custDataLst>
              <p:tags r:id="rId28"/>
            </p:custDataLst>
          </p:nvPr>
        </p:nvSpPr>
        <p:spPr bwMode="auto">
          <a:xfrm>
            <a:off x="3348038" y="4887913"/>
            <a:ext cx="495300" cy="0"/>
          </a:xfrm>
          <a:prstGeom prst="line">
            <a:avLst/>
          </a:prstGeom>
          <a:noFill/>
          <a:ln w="19050">
            <a:solidFill>
              <a:srgbClr val="067B0E"/>
            </a:solidFill>
            <a:round/>
            <a:headEnd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15742" name="Line 34"/>
          <p:cNvSpPr>
            <a:spLocks noChangeShapeType="1"/>
          </p:cNvSpPr>
          <p:nvPr>
            <p:custDataLst>
              <p:tags r:id="rId29"/>
            </p:custDataLst>
          </p:nvPr>
        </p:nvSpPr>
        <p:spPr bwMode="auto">
          <a:xfrm>
            <a:off x="3348038" y="5072063"/>
            <a:ext cx="495300" cy="0"/>
          </a:xfrm>
          <a:prstGeom prst="line">
            <a:avLst/>
          </a:prstGeom>
          <a:noFill/>
          <a:ln w="19050">
            <a:solidFill>
              <a:srgbClr val="00FF16"/>
            </a:solidFill>
            <a:round/>
            <a:headEnd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15743" name="Text Box 35"/>
          <p:cNvSpPr txBox="1">
            <a:spLocks noChangeArrowheads="1"/>
          </p:cNvSpPr>
          <p:nvPr>
            <p:custDataLst>
              <p:tags r:id="rId30"/>
            </p:custDataLst>
          </p:nvPr>
        </p:nvSpPr>
        <p:spPr bwMode="auto">
          <a:xfrm>
            <a:off x="1211263" y="3416300"/>
            <a:ext cx="7620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sz="1600">
                <a:solidFill>
                  <a:srgbClr val="0407DC"/>
                </a:solidFill>
                <a:latin typeface="Comic Sans MS" pitchFamily="66" charset="0"/>
              </a:rPr>
              <a:t>input</a:t>
            </a:r>
          </a:p>
        </p:txBody>
      </p:sp>
      <p:sp>
        <p:nvSpPr>
          <p:cNvPr id="115744" name="Text Box 36"/>
          <p:cNvSpPr txBox="1">
            <a:spLocks noChangeArrowheads="1"/>
          </p:cNvSpPr>
          <p:nvPr>
            <p:custDataLst>
              <p:tags r:id="rId31"/>
            </p:custDataLst>
          </p:nvPr>
        </p:nvSpPr>
        <p:spPr bwMode="auto">
          <a:xfrm>
            <a:off x="1306513" y="5813425"/>
            <a:ext cx="7620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sz="1600">
                <a:solidFill>
                  <a:srgbClr val="0407DC"/>
                </a:solidFill>
                <a:latin typeface="Comic Sans MS" pitchFamily="66" charset="0"/>
              </a:rPr>
              <a:t>input</a:t>
            </a:r>
          </a:p>
        </p:txBody>
      </p:sp>
      <p:sp>
        <p:nvSpPr>
          <p:cNvPr id="115745" name="Text Box 37"/>
          <p:cNvSpPr txBox="1">
            <a:spLocks noChangeArrowheads="1"/>
          </p:cNvSpPr>
          <p:nvPr>
            <p:custDataLst>
              <p:tags r:id="rId32"/>
            </p:custDataLst>
          </p:nvPr>
        </p:nvSpPr>
        <p:spPr bwMode="auto">
          <a:xfrm>
            <a:off x="4146550" y="4254500"/>
            <a:ext cx="9207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>
                <a:solidFill>
                  <a:srgbClr val="0407DC"/>
                </a:solidFill>
                <a:latin typeface="Comic Sans MS" pitchFamily="66" charset="0"/>
              </a:rPr>
              <a:t>output</a:t>
            </a:r>
          </a:p>
        </p:txBody>
      </p:sp>
      <p:sp>
        <p:nvSpPr>
          <p:cNvPr id="115746" name="Rectangle 38"/>
          <p:cNvSpPr>
            <a:spLocks noChangeArrowheads="1"/>
          </p:cNvSpPr>
          <p:nvPr>
            <p:custDataLst>
              <p:tags r:id="rId33"/>
            </p:custDataLst>
          </p:nvPr>
        </p:nvSpPr>
        <p:spPr bwMode="auto">
          <a:xfrm>
            <a:off x="3971925" y="4633913"/>
            <a:ext cx="1828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algn="l"/>
            <a:r>
              <a:rPr lang="en-US" b="1">
                <a:latin typeface="Courier New" pitchFamily="49" charset="0"/>
              </a:rPr>
              <a:t>110011</a:t>
            </a:r>
          </a:p>
        </p:txBody>
      </p:sp>
      <p:sp>
        <p:nvSpPr>
          <p:cNvPr id="115747" name="Rectangle 39"/>
          <p:cNvSpPr>
            <a:spLocks noChangeArrowheads="1"/>
          </p:cNvSpPr>
          <p:nvPr>
            <p:custDataLst>
              <p:tags r:id="rId34"/>
            </p:custDataLst>
          </p:nvPr>
        </p:nvSpPr>
        <p:spPr bwMode="auto">
          <a:xfrm>
            <a:off x="5649913" y="4618038"/>
            <a:ext cx="990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algn="r"/>
            <a:r>
              <a:rPr lang="en-US" b="1">
                <a:solidFill>
                  <a:srgbClr val="B410CE"/>
                </a:solidFill>
                <a:latin typeface="Courier New" pitchFamily="49" charset="0"/>
              </a:rPr>
              <a:t>51</a:t>
            </a:r>
          </a:p>
        </p:txBody>
      </p:sp>
      <p:sp>
        <p:nvSpPr>
          <p:cNvPr id="115748" name="Text Box 40"/>
          <p:cNvSpPr txBox="1">
            <a:spLocks noChangeArrowheads="1"/>
          </p:cNvSpPr>
          <p:nvPr/>
        </p:nvSpPr>
        <p:spPr bwMode="auto">
          <a:xfrm>
            <a:off x="5384800" y="4694238"/>
            <a:ext cx="990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1400"/>
              <a:t>which is</a:t>
            </a:r>
          </a:p>
        </p:txBody>
      </p:sp>
      <p:sp>
        <p:nvSpPr>
          <p:cNvPr id="115749" name="Text Box 41"/>
          <p:cNvSpPr txBox="1">
            <a:spLocks noChangeArrowheads="1"/>
          </p:cNvSpPr>
          <p:nvPr/>
        </p:nvSpPr>
        <p:spPr bwMode="auto">
          <a:xfrm>
            <a:off x="6586538" y="4694238"/>
            <a:ext cx="990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1400"/>
              <a:t>in decimal</a:t>
            </a:r>
          </a:p>
        </p:txBody>
      </p:sp>
      <p:sp>
        <p:nvSpPr>
          <p:cNvPr id="115750" name="Rectangle 42"/>
          <p:cNvSpPr>
            <a:spLocks noChangeArrowheads="1"/>
          </p:cNvSpPr>
          <p:nvPr/>
        </p:nvSpPr>
        <p:spPr bwMode="auto">
          <a:xfrm>
            <a:off x="4965700" y="1676400"/>
            <a:ext cx="334327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800">
                <a:solidFill>
                  <a:srgbClr val="1E16E4"/>
                </a:solidFill>
                <a:latin typeface="Comic Sans MS" pitchFamily="66" charset="0"/>
              </a:rPr>
              <a:t>It might be </a:t>
            </a:r>
            <a:r>
              <a:rPr lang="en-US" sz="1800" u="sng">
                <a:solidFill>
                  <a:srgbClr val="0407DC"/>
                </a:solidFill>
                <a:latin typeface="Comic Sans MS" pitchFamily="66" charset="0"/>
              </a:rPr>
              <a:t>stored</a:t>
            </a:r>
            <a:r>
              <a:rPr lang="en-US" sz="1800">
                <a:solidFill>
                  <a:srgbClr val="1E16E4"/>
                </a:solidFill>
                <a:latin typeface="Comic Sans MS" pitchFamily="66" charset="0"/>
              </a:rPr>
              <a:t> in memory</a:t>
            </a:r>
          </a:p>
        </p:txBody>
      </p:sp>
      <p:sp>
        <p:nvSpPr>
          <p:cNvPr id="115751" name="Rectangle 43"/>
          <p:cNvSpPr>
            <a:spLocks noChangeArrowheads="1"/>
          </p:cNvSpPr>
          <p:nvPr/>
        </p:nvSpPr>
        <p:spPr bwMode="auto">
          <a:xfrm>
            <a:off x="4953000" y="2154238"/>
            <a:ext cx="363537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/>
            <a:r>
              <a:rPr lang="en-US" sz="1800">
                <a:solidFill>
                  <a:srgbClr val="1E16E4"/>
                </a:solidFill>
                <a:latin typeface="Comic Sans MS" pitchFamily="66" charset="0"/>
              </a:rPr>
              <a:t>Or </a:t>
            </a:r>
            <a:r>
              <a:rPr lang="en-US" sz="1800" u="sng">
                <a:solidFill>
                  <a:srgbClr val="0407DC"/>
                </a:solidFill>
                <a:latin typeface="Comic Sans MS" pitchFamily="66" charset="0"/>
              </a:rPr>
              <a:t>carried</a:t>
            </a:r>
            <a:r>
              <a:rPr lang="en-US" sz="1800">
                <a:solidFill>
                  <a:srgbClr val="1E16E4"/>
                </a:solidFill>
                <a:latin typeface="Comic Sans MS" pitchFamily="66" charset="0"/>
              </a:rPr>
              <a:t> along wires to interact with other information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6738" name="Group 2"/>
          <p:cNvGrpSpPr>
            <a:grpSpLocks/>
          </p:cNvGrpSpPr>
          <p:nvPr>
            <p:custDataLst>
              <p:tags r:id="rId1"/>
            </p:custDataLst>
          </p:nvPr>
        </p:nvGrpSpPr>
        <p:grpSpPr bwMode="auto">
          <a:xfrm>
            <a:off x="423863" y="914400"/>
            <a:ext cx="8166100" cy="180975"/>
            <a:chOff x="295" y="1311"/>
            <a:chExt cx="5177" cy="114"/>
          </a:xfrm>
        </p:grpSpPr>
        <p:sp>
          <p:nvSpPr>
            <p:cNvPr id="116757" name="Rectangle 3"/>
            <p:cNvSpPr>
              <a:spLocks noChangeArrowheads="1"/>
            </p:cNvSpPr>
            <p:nvPr>
              <p:custDataLst>
                <p:tags r:id="rId20"/>
              </p:custDataLst>
            </p:nvPr>
          </p:nvSpPr>
          <p:spPr bwMode="auto">
            <a:xfrm>
              <a:off x="295" y="1311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6758" name="Rectangle 4"/>
            <p:cNvSpPr>
              <a:spLocks noChangeArrowheads="1"/>
            </p:cNvSpPr>
            <p:nvPr>
              <p:custDataLst>
                <p:tags r:id="rId21"/>
              </p:custDataLst>
            </p:nvPr>
          </p:nvSpPr>
          <p:spPr bwMode="auto">
            <a:xfrm>
              <a:off x="295" y="1377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16739" name="Text Box 5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982663" y="152400"/>
            <a:ext cx="72390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000">
                <a:latin typeface="Times New Roman" pitchFamily="18" charset="0"/>
              </a:rPr>
              <a:t>All computation…</a:t>
            </a:r>
          </a:p>
        </p:txBody>
      </p:sp>
      <p:sp>
        <p:nvSpPr>
          <p:cNvPr id="116740" name="Rectangle 6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401638" y="1524000"/>
            <a:ext cx="78724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algn="l"/>
            <a:r>
              <a:rPr lang="en-US">
                <a:latin typeface="Times New Roman" pitchFamily="18" charset="0"/>
              </a:rPr>
              <a:t>reduces to functions of </a:t>
            </a:r>
            <a:r>
              <a:rPr lang="en-US" b="1" i="1">
                <a:solidFill>
                  <a:srgbClr val="B410CE"/>
                </a:solidFill>
                <a:latin typeface="Times New Roman" pitchFamily="18" charset="0"/>
              </a:rPr>
              <a:t>boolean values</a:t>
            </a:r>
            <a:endParaRPr lang="en-US">
              <a:latin typeface="Times New Roman" pitchFamily="18" charset="0"/>
            </a:endParaRPr>
          </a:p>
        </p:txBody>
      </p:sp>
      <p:sp>
        <p:nvSpPr>
          <p:cNvPr id="116741" name="Rectangle 26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5599113" y="1333500"/>
            <a:ext cx="13779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b="1" i="1">
                <a:latin typeface="Times New Roman" pitchFamily="18" charset="0"/>
              </a:rPr>
              <a:t>bit values</a:t>
            </a:r>
          </a:p>
        </p:txBody>
      </p:sp>
      <p:sp>
        <p:nvSpPr>
          <p:cNvPr id="116742" name="Rectangle 27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5599113" y="1714500"/>
            <a:ext cx="18684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b="1" i="1">
                <a:latin typeface="Times New Roman" pitchFamily="18" charset="0"/>
              </a:rPr>
              <a:t>binary values</a:t>
            </a:r>
          </a:p>
        </p:txBody>
      </p:sp>
      <p:sp>
        <p:nvSpPr>
          <p:cNvPr id="116743" name="Text Box 28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7554913" y="1584325"/>
            <a:ext cx="134778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1400">
                <a:solidFill>
                  <a:srgbClr val="1E16E4"/>
                </a:solidFill>
                <a:latin typeface="Comic Sans MS" pitchFamily="66" charset="0"/>
              </a:rPr>
              <a:t>other aliases</a:t>
            </a:r>
          </a:p>
        </p:txBody>
      </p:sp>
      <p:sp>
        <p:nvSpPr>
          <p:cNvPr id="116744" name="Text Box 30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992188" y="2590800"/>
            <a:ext cx="67802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 algn="l">
              <a:spcBef>
                <a:spcPct val="50000"/>
              </a:spcBef>
              <a:buFont typeface="Times" charset="0"/>
              <a:buChar char="•"/>
            </a:pPr>
            <a:r>
              <a:rPr lang="en-US"/>
              <a:t> Boolean variables </a:t>
            </a:r>
            <a:r>
              <a:rPr lang="en-US" b="1">
                <a:solidFill>
                  <a:srgbClr val="EB102C"/>
                </a:solidFill>
                <a:latin typeface="Courier New" pitchFamily="49" charset="0"/>
              </a:rPr>
              <a:t>x</a:t>
            </a:r>
            <a:r>
              <a:rPr lang="en-US" b="1">
                <a:latin typeface="Courier New" pitchFamily="49" charset="0"/>
              </a:rPr>
              <a:t>,</a:t>
            </a:r>
            <a:r>
              <a:rPr lang="en-US" b="1">
                <a:solidFill>
                  <a:srgbClr val="EB102C"/>
                </a:solidFill>
                <a:latin typeface="Courier New" pitchFamily="49" charset="0"/>
              </a:rPr>
              <a:t>y</a:t>
            </a:r>
            <a:r>
              <a:rPr lang="en-US" b="1">
                <a:latin typeface="Courier New" pitchFamily="49" charset="0"/>
              </a:rPr>
              <a:t>,…</a:t>
            </a:r>
            <a:r>
              <a:rPr lang="en-US"/>
              <a:t> can </a:t>
            </a:r>
            <a:r>
              <a:rPr lang="en-US" i="1"/>
              <a:t>only</a:t>
            </a:r>
            <a:r>
              <a:rPr lang="en-US"/>
              <a:t> be </a:t>
            </a:r>
            <a:r>
              <a:rPr lang="en-US" b="1">
                <a:solidFill>
                  <a:srgbClr val="EB102C"/>
                </a:solidFill>
                <a:latin typeface="Courier New" pitchFamily="49" charset="0"/>
              </a:rPr>
              <a:t>0</a:t>
            </a:r>
            <a:r>
              <a:rPr lang="en-US"/>
              <a:t> or </a:t>
            </a:r>
            <a:r>
              <a:rPr lang="en-US" b="1">
                <a:solidFill>
                  <a:srgbClr val="EB102C"/>
                </a:solidFill>
                <a:latin typeface="Courier New" pitchFamily="49" charset="0"/>
              </a:rPr>
              <a:t>1</a:t>
            </a:r>
            <a:r>
              <a:rPr lang="en-US"/>
              <a:t>.</a:t>
            </a:r>
          </a:p>
        </p:txBody>
      </p:sp>
      <p:sp>
        <p:nvSpPr>
          <p:cNvPr id="116745" name="AutoShape 32"/>
          <p:cNvSpPr>
            <a:spLocks/>
          </p:cNvSpPr>
          <p:nvPr>
            <p:custDataLst>
              <p:tags r:id="rId8"/>
            </p:custDataLst>
          </p:nvPr>
        </p:nvSpPr>
        <p:spPr bwMode="auto">
          <a:xfrm>
            <a:off x="5375275" y="1428750"/>
            <a:ext cx="136525" cy="695325"/>
          </a:xfrm>
          <a:prstGeom prst="leftBrace">
            <a:avLst>
              <a:gd name="adj1" fmla="val 42442"/>
              <a:gd name="adj2" fmla="val 50000"/>
            </a:avLst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16746" name="Text Box 33"/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990600" y="3200400"/>
            <a:ext cx="59102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 algn="l">
              <a:spcBef>
                <a:spcPct val="50000"/>
              </a:spcBef>
              <a:buFont typeface="Times" charset="0"/>
              <a:buChar char="•"/>
            </a:pPr>
            <a:r>
              <a:rPr lang="en-US"/>
              <a:t> Boolean functions can output </a:t>
            </a:r>
            <a:r>
              <a:rPr lang="en-US" i="1"/>
              <a:t>only</a:t>
            </a:r>
            <a:r>
              <a:rPr lang="en-US"/>
              <a:t> </a:t>
            </a:r>
            <a:r>
              <a:rPr lang="en-US" b="1">
                <a:solidFill>
                  <a:srgbClr val="EB102C"/>
                </a:solidFill>
                <a:latin typeface="Courier New" pitchFamily="49" charset="0"/>
              </a:rPr>
              <a:t>0</a:t>
            </a:r>
            <a:r>
              <a:rPr lang="en-US"/>
              <a:t> or </a:t>
            </a:r>
            <a:r>
              <a:rPr lang="en-US" b="1">
                <a:solidFill>
                  <a:srgbClr val="EB102C"/>
                </a:solidFill>
                <a:latin typeface="Courier New" pitchFamily="49" charset="0"/>
              </a:rPr>
              <a:t>1</a:t>
            </a:r>
            <a:r>
              <a:rPr lang="en-US"/>
              <a:t>.</a:t>
            </a:r>
          </a:p>
        </p:txBody>
      </p:sp>
      <p:sp>
        <p:nvSpPr>
          <p:cNvPr id="116747" name="Text Box 34"/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990600" y="3810000"/>
            <a:ext cx="6553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 algn="l">
              <a:spcBef>
                <a:spcPct val="50000"/>
              </a:spcBef>
              <a:buFont typeface="Times" charset="0"/>
              <a:buChar char="•"/>
            </a:pPr>
            <a:r>
              <a:rPr lang="en-US"/>
              <a:t> </a:t>
            </a:r>
            <a:r>
              <a:rPr lang="en-US" b="1" i="1"/>
              <a:t>Truth tables </a:t>
            </a:r>
            <a:r>
              <a:rPr lang="en-US"/>
              <a:t>describe boolean functions:</a:t>
            </a:r>
            <a:endParaRPr lang="en-US" b="1" i="1"/>
          </a:p>
        </p:txBody>
      </p:sp>
      <p:sp>
        <p:nvSpPr>
          <p:cNvPr id="116748" name="Text Box 35"/>
          <p:cNvSpPr txBox="1"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7291388" y="2635250"/>
            <a:ext cx="134778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1400">
                <a:solidFill>
                  <a:srgbClr val="1E16E4"/>
                </a:solidFill>
                <a:latin typeface="Comic Sans MS" pitchFamily="66" charset="0"/>
              </a:rPr>
              <a:t>or True/False</a:t>
            </a:r>
          </a:p>
        </p:txBody>
      </p:sp>
      <p:sp>
        <p:nvSpPr>
          <p:cNvPr id="116749" name="Text Box 74"/>
          <p:cNvSpPr txBox="1"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6702425" y="3798888"/>
            <a:ext cx="1981200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1400" b="1">
                <a:solidFill>
                  <a:srgbClr val="1E16E4"/>
                </a:solidFill>
                <a:latin typeface="Comic Sans MS" pitchFamily="66" charset="0"/>
              </a:rPr>
              <a:t>Everything is finite (no real numbers!)</a:t>
            </a:r>
          </a:p>
        </p:txBody>
      </p:sp>
      <p:sp>
        <p:nvSpPr>
          <p:cNvPr id="116750" name="Text Box 76"/>
          <p:cNvSpPr txBox="1"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2384425" y="4687888"/>
            <a:ext cx="542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rgbClr val="EB102C"/>
                </a:solidFill>
                <a:latin typeface="Courier New" pitchFamily="49" charset="0"/>
              </a:rPr>
              <a:t>x</a:t>
            </a:r>
          </a:p>
        </p:txBody>
      </p:sp>
      <p:sp>
        <p:nvSpPr>
          <p:cNvPr id="116751" name="Text Box 77"/>
          <p:cNvSpPr txBox="1"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3048000" y="4687888"/>
            <a:ext cx="5730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rgbClr val="EB102C"/>
                </a:solidFill>
                <a:latin typeface="Courier New" pitchFamily="49" charset="0"/>
              </a:rPr>
              <a:t>y</a:t>
            </a:r>
          </a:p>
        </p:txBody>
      </p:sp>
      <p:sp>
        <p:nvSpPr>
          <p:cNvPr id="116752" name="Text Box 78"/>
          <p:cNvSpPr txBox="1"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3886200" y="4713288"/>
            <a:ext cx="13652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f(</a:t>
            </a:r>
            <a:r>
              <a:rPr lang="en-US" b="1">
                <a:solidFill>
                  <a:srgbClr val="EB102C"/>
                </a:solidFill>
                <a:latin typeface="Courier New" pitchFamily="49" charset="0"/>
              </a:rPr>
              <a:t>x</a:t>
            </a:r>
            <a:r>
              <a:rPr lang="en-US" b="1">
                <a:latin typeface="Courier New" pitchFamily="49" charset="0"/>
              </a:rPr>
              <a:t>,</a:t>
            </a:r>
            <a:r>
              <a:rPr lang="en-US" b="1">
                <a:solidFill>
                  <a:srgbClr val="EB102C"/>
                </a:solidFill>
                <a:latin typeface="Courier New" pitchFamily="49" charset="0"/>
              </a:rPr>
              <a:t>y</a:t>
            </a:r>
            <a:r>
              <a:rPr lang="en-US" b="1">
                <a:latin typeface="Courier New" pitchFamily="49" charset="0"/>
              </a:rPr>
              <a:t>)</a:t>
            </a:r>
          </a:p>
        </p:txBody>
      </p:sp>
      <p:sp>
        <p:nvSpPr>
          <p:cNvPr id="116753" name="Rectangle 79"/>
          <p:cNvSpPr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2698750" y="4440238"/>
            <a:ext cx="59848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>
                <a:solidFill>
                  <a:srgbClr val="1E16E4"/>
                </a:solidFill>
                <a:latin typeface="Comic Sans MS" pitchFamily="66" charset="0"/>
              </a:rPr>
              <a:t>input</a:t>
            </a:r>
          </a:p>
        </p:txBody>
      </p:sp>
      <p:sp>
        <p:nvSpPr>
          <p:cNvPr id="116754" name="Line 80"/>
          <p:cNvSpPr>
            <a:spLocks noChangeShapeType="1"/>
          </p:cNvSpPr>
          <p:nvPr>
            <p:custDataLst>
              <p:tags r:id="rId17"/>
            </p:custDataLst>
          </p:nvPr>
        </p:nvSpPr>
        <p:spPr bwMode="auto">
          <a:xfrm>
            <a:off x="2506663" y="4759325"/>
            <a:ext cx="990600" cy="0"/>
          </a:xfrm>
          <a:prstGeom prst="line">
            <a:avLst/>
          </a:prstGeom>
          <a:noFill/>
          <a:ln w="19050">
            <a:solidFill>
              <a:srgbClr val="1E16E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16755" name="Rectangle 81"/>
          <p:cNvSpPr>
            <a:spLocks noChangeArrowheads="1"/>
          </p:cNvSpPr>
          <p:nvPr>
            <p:custDataLst>
              <p:tags r:id="rId18"/>
            </p:custDataLst>
          </p:nvPr>
        </p:nvSpPr>
        <p:spPr bwMode="auto">
          <a:xfrm>
            <a:off x="4130675" y="4440238"/>
            <a:ext cx="72548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>
                <a:solidFill>
                  <a:srgbClr val="1E16E4"/>
                </a:solidFill>
                <a:latin typeface="Comic Sans MS" pitchFamily="66" charset="0"/>
              </a:rPr>
              <a:t>output</a:t>
            </a:r>
          </a:p>
        </p:txBody>
      </p:sp>
      <p:sp>
        <p:nvSpPr>
          <p:cNvPr id="116756" name="Line 82"/>
          <p:cNvSpPr>
            <a:spLocks noChangeShapeType="1"/>
          </p:cNvSpPr>
          <p:nvPr>
            <p:custDataLst>
              <p:tags r:id="rId19"/>
            </p:custDataLst>
          </p:nvPr>
        </p:nvSpPr>
        <p:spPr bwMode="auto">
          <a:xfrm>
            <a:off x="4040188" y="4759325"/>
            <a:ext cx="1006475" cy="0"/>
          </a:xfrm>
          <a:prstGeom prst="line">
            <a:avLst/>
          </a:prstGeom>
          <a:noFill/>
          <a:ln w="19050">
            <a:solidFill>
              <a:srgbClr val="1E16E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7762" name="Group 2"/>
          <p:cNvGrpSpPr>
            <a:grpSpLocks/>
          </p:cNvGrpSpPr>
          <p:nvPr>
            <p:custDataLst>
              <p:tags r:id="rId1"/>
            </p:custDataLst>
          </p:nvPr>
        </p:nvGrpSpPr>
        <p:grpSpPr bwMode="auto">
          <a:xfrm>
            <a:off x="423863" y="914400"/>
            <a:ext cx="8166100" cy="180975"/>
            <a:chOff x="295" y="1311"/>
            <a:chExt cx="5177" cy="114"/>
          </a:xfrm>
        </p:grpSpPr>
        <p:sp>
          <p:nvSpPr>
            <p:cNvPr id="117807" name="Rectangle 3"/>
            <p:cNvSpPr>
              <a:spLocks noChangeArrowheads="1"/>
            </p:cNvSpPr>
            <p:nvPr>
              <p:custDataLst>
                <p:tags r:id="rId46"/>
              </p:custDataLst>
            </p:nvPr>
          </p:nvSpPr>
          <p:spPr bwMode="auto">
            <a:xfrm>
              <a:off x="295" y="1311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7808" name="Rectangle 4"/>
            <p:cNvSpPr>
              <a:spLocks noChangeArrowheads="1"/>
            </p:cNvSpPr>
            <p:nvPr>
              <p:custDataLst>
                <p:tags r:id="rId47"/>
              </p:custDataLst>
            </p:nvPr>
          </p:nvSpPr>
          <p:spPr bwMode="auto">
            <a:xfrm>
              <a:off x="295" y="1377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17763" name="Text Box 5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982663" y="152400"/>
            <a:ext cx="72390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000">
                <a:latin typeface="Times New Roman" pitchFamily="18" charset="0"/>
              </a:rPr>
              <a:t>All computation</a:t>
            </a:r>
          </a:p>
        </p:txBody>
      </p:sp>
      <p:sp>
        <p:nvSpPr>
          <p:cNvPr id="117764" name="Rectangle 6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401638" y="1524000"/>
            <a:ext cx="78724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algn="l"/>
            <a:r>
              <a:rPr lang="en-US">
                <a:latin typeface="Times New Roman" pitchFamily="18" charset="0"/>
              </a:rPr>
              <a:t>reduces to functions of </a:t>
            </a:r>
            <a:r>
              <a:rPr lang="en-US" b="1" i="1">
                <a:solidFill>
                  <a:srgbClr val="B410CE"/>
                </a:solidFill>
                <a:latin typeface="Times New Roman" pitchFamily="18" charset="0"/>
              </a:rPr>
              <a:t>boolean values</a:t>
            </a:r>
            <a:endParaRPr lang="en-US">
              <a:latin typeface="Times New Roman" pitchFamily="18" charset="0"/>
            </a:endParaRPr>
          </a:p>
        </p:txBody>
      </p:sp>
      <p:sp>
        <p:nvSpPr>
          <p:cNvPr id="117765" name="Rectangle 7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5599113" y="1374775"/>
            <a:ext cx="13779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b="1" i="1">
                <a:latin typeface="Times New Roman" pitchFamily="18" charset="0"/>
              </a:rPr>
              <a:t>bit values</a:t>
            </a:r>
          </a:p>
        </p:txBody>
      </p:sp>
      <p:sp>
        <p:nvSpPr>
          <p:cNvPr id="117766" name="Rectangle 8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5599113" y="1755775"/>
            <a:ext cx="18684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b="1" i="1">
                <a:latin typeface="Times New Roman" pitchFamily="18" charset="0"/>
              </a:rPr>
              <a:t>binary values</a:t>
            </a:r>
          </a:p>
        </p:txBody>
      </p:sp>
      <p:sp>
        <p:nvSpPr>
          <p:cNvPr id="117767" name="Text Box 10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992188" y="2590800"/>
            <a:ext cx="67802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 algn="l">
              <a:spcBef>
                <a:spcPct val="50000"/>
              </a:spcBef>
              <a:buFont typeface="Times" charset="0"/>
              <a:buChar char="•"/>
            </a:pPr>
            <a:r>
              <a:rPr lang="en-US"/>
              <a:t> Boolean variables </a:t>
            </a:r>
            <a:r>
              <a:rPr lang="en-US" b="1">
                <a:solidFill>
                  <a:srgbClr val="EB102C"/>
                </a:solidFill>
                <a:latin typeface="Courier New" pitchFamily="49" charset="0"/>
              </a:rPr>
              <a:t>x</a:t>
            </a:r>
            <a:r>
              <a:rPr lang="en-US" b="1">
                <a:latin typeface="Courier New" pitchFamily="49" charset="0"/>
              </a:rPr>
              <a:t>,</a:t>
            </a:r>
            <a:r>
              <a:rPr lang="en-US" b="1">
                <a:solidFill>
                  <a:srgbClr val="EB102C"/>
                </a:solidFill>
                <a:latin typeface="Courier New" pitchFamily="49" charset="0"/>
              </a:rPr>
              <a:t>y</a:t>
            </a:r>
            <a:r>
              <a:rPr lang="en-US" b="1">
                <a:latin typeface="Courier New" pitchFamily="49" charset="0"/>
              </a:rPr>
              <a:t>,…</a:t>
            </a:r>
            <a:r>
              <a:rPr lang="en-US"/>
              <a:t> can </a:t>
            </a:r>
            <a:r>
              <a:rPr lang="en-US" i="1"/>
              <a:t>only</a:t>
            </a:r>
            <a:r>
              <a:rPr lang="en-US"/>
              <a:t> be </a:t>
            </a:r>
            <a:r>
              <a:rPr lang="en-US" b="1">
                <a:solidFill>
                  <a:srgbClr val="EB102C"/>
                </a:solidFill>
                <a:latin typeface="Courier New" pitchFamily="49" charset="0"/>
              </a:rPr>
              <a:t>0</a:t>
            </a:r>
            <a:r>
              <a:rPr lang="en-US"/>
              <a:t> or </a:t>
            </a:r>
            <a:r>
              <a:rPr lang="en-US" b="1">
                <a:solidFill>
                  <a:srgbClr val="EB102C"/>
                </a:solidFill>
                <a:latin typeface="Courier New" pitchFamily="49" charset="0"/>
              </a:rPr>
              <a:t>1</a:t>
            </a:r>
            <a:r>
              <a:rPr lang="en-US"/>
              <a:t>.</a:t>
            </a:r>
          </a:p>
        </p:txBody>
      </p:sp>
      <p:sp>
        <p:nvSpPr>
          <p:cNvPr id="117768" name="AutoShape 11"/>
          <p:cNvSpPr>
            <a:spLocks/>
          </p:cNvSpPr>
          <p:nvPr>
            <p:custDataLst>
              <p:tags r:id="rId7"/>
            </p:custDataLst>
          </p:nvPr>
        </p:nvSpPr>
        <p:spPr bwMode="auto">
          <a:xfrm>
            <a:off x="5375275" y="1428750"/>
            <a:ext cx="136525" cy="695325"/>
          </a:xfrm>
          <a:prstGeom prst="leftBrace">
            <a:avLst>
              <a:gd name="adj1" fmla="val 42442"/>
              <a:gd name="adj2" fmla="val 50000"/>
            </a:avLst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17769" name="Text Box 12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990600" y="3200400"/>
            <a:ext cx="59102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 algn="l">
              <a:spcBef>
                <a:spcPct val="50000"/>
              </a:spcBef>
              <a:buFont typeface="Times" charset="0"/>
              <a:buChar char="•"/>
            </a:pPr>
            <a:r>
              <a:rPr lang="en-US"/>
              <a:t> Boolean functions can output </a:t>
            </a:r>
            <a:r>
              <a:rPr lang="en-US" i="1"/>
              <a:t>only</a:t>
            </a:r>
            <a:r>
              <a:rPr lang="en-US"/>
              <a:t> </a:t>
            </a:r>
            <a:r>
              <a:rPr lang="en-US" b="1">
                <a:solidFill>
                  <a:srgbClr val="EB102C"/>
                </a:solidFill>
                <a:latin typeface="Courier New" pitchFamily="49" charset="0"/>
              </a:rPr>
              <a:t>0</a:t>
            </a:r>
            <a:r>
              <a:rPr lang="en-US"/>
              <a:t> or </a:t>
            </a:r>
            <a:r>
              <a:rPr lang="en-US" b="1">
                <a:solidFill>
                  <a:srgbClr val="EB102C"/>
                </a:solidFill>
                <a:latin typeface="Courier New" pitchFamily="49" charset="0"/>
              </a:rPr>
              <a:t>1</a:t>
            </a:r>
            <a:r>
              <a:rPr lang="en-US"/>
              <a:t>.</a:t>
            </a:r>
          </a:p>
        </p:txBody>
      </p:sp>
      <p:sp>
        <p:nvSpPr>
          <p:cNvPr id="117770" name="Text Box 13"/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990600" y="3810000"/>
            <a:ext cx="6553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 algn="l">
              <a:spcBef>
                <a:spcPct val="50000"/>
              </a:spcBef>
              <a:buFont typeface="Times" charset="0"/>
              <a:buChar char="•"/>
            </a:pPr>
            <a:r>
              <a:rPr lang="en-US"/>
              <a:t> </a:t>
            </a:r>
            <a:r>
              <a:rPr lang="en-US" b="1" i="1"/>
              <a:t>Truth tables </a:t>
            </a:r>
            <a:r>
              <a:rPr lang="en-US"/>
              <a:t>describe boolean functions:</a:t>
            </a:r>
            <a:endParaRPr lang="en-US" b="1" i="1"/>
          </a:p>
        </p:txBody>
      </p:sp>
      <p:sp>
        <p:nvSpPr>
          <p:cNvPr id="117771" name="Text Box 15"/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2384425" y="4687888"/>
            <a:ext cx="542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rgbClr val="EB102C"/>
                </a:solidFill>
                <a:latin typeface="Courier New" pitchFamily="49" charset="0"/>
              </a:rPr>
              <a:t>x</a:t>
            </a:r>
          </a:p>
        </p:txBody>
      </p:sp>
      <p:sp>
        <p:nvSpPr>
          <p:cNvPr id="117772" name="Text Box 16"/>
          <p:cNvSpPr txBox="1"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3048000" y="4687888"/>
            <a:ext cx="5730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rgbClr val="EB102C"/>
                </a:solidFill>
                <a:latin typeface="Courier New" pitchFamily="49" charset="0"/>
              </a:rPr>
              <a:t>y</a:t>
            </a:r>
          </a:p>
        </p:txBody>
      </p:sp>
      <p:sp>
        <p:nvSpPr>
          <p:cNvPr id="117773" name="Text Box 17"/>
          <p:cNvSpPr txBox="1"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2382838" y="5145088"/>
            <a:ext cx="542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0</a:t>
            </a:r>
          </a:p>
        </p:txBody>
      </p:sp>
      <p:sp>
        <p:nvSpPr>
          <p:cNvPr id="117774" name="Text Box 18"/>
          <p:cNvSpPr txBox="1"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3046413" y="5145088"/>
            <a:ext cx="5730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0</a:t>
            </a:r>
          </a:p>
        </p:txBody>
      </p:sp>
      <p:sp>
        <p:nvSpPr>
          <p:cNvPr id="117775" name="Text Box 19"/>
          <p:cNvSpPr txBox="1"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2386013" y="5457825"/>
            <a:ext cx="542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0</a:t>
            </a:r>
          </a:p>
        </p:txBody>
      </p:sp>
      <p:sp>
        <p:nvSpPr>
          <p:cNvPr id="117776" name="Text Box 20"/>
          <p:cNvSpPr txBox="1"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3049588" y="5457825"/>
            <a:ext cx="5730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1</a:t>
            </a:r>
          </a:p>
        </p:txBody>
      </p:sp>
      <p:sp>
        <p:nvSpPr>
          <p:cNvPr id="117777" name="Text Box 21"/>
          <p:cNvSpPr txBox="1"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2382838" y="5783263"/>
            <a:ext cx="542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1</a:t>
            </a:r>
          </a:p>
        </p:txBody>
      </p:sp>
      <p:sp>
        <p:nvSpPr>
          <p:cNvPr id="117778" name="Text Box 22"/>
          <p:cNvSpPr txBox="1">
            <a:spLocks noChangeArrowheads="1"/>
          </p:cNvSpPr>
          <p:nvPr>
            <p:custDataLst>
              <p:tags r:id="rId17"/>
            </p:custDataLst>
          </p:nvPr>
        </p:nvSpPr>
        <p:spPr bwMode="auto">
          <a:xfrm>
            <a:off x="3046413" y="5783263"/>
            <a:ext cx="5730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0</a:t>
            </a:r>
          </a:p>
        </p:txBody>
      </p:sp>
      <p:sp>
        <p:nvSpPr>
          <p:cNvPr id="117779" name="Text Box 23"/>
          <p:cNvSpPr txBox="1">
            <a:spLocks noChangeArrowheads="1"/>
          </p:cNvSpPr>
          <p:nvPr>
            <p:custDataLst>
              <p:tags r:id="rId18"/>
            </p:custDataLst>
          </p:nvPr>
        </p:nvSpPr>
        <p:spPr bwMode="auto">
          <a:xfrm>
            <a:off x="2386013" y="6096000"/>
            <a:ext cx="542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1</a:t>
            </a:r>
          </a:p>
        </p:txBody>
      </p:sp>
      <p:sp>
        <p:nvSpPr>
          <p:cNvPr id="117780" name="Text Box 24"/>
          <p:cNvSpPr txBox="1">
            <a:spLocks noChangeArrowheads="1"/>
          </p:cNvSpPr>
          <p:nvPr>
            <p:custDataLst>
              <p:tags r:id="rId19"/>
            </p:custDataLst>
          </p:nvPr>
        </p:nvSpPr>
        <p:spPr bwMode="auto">
          <a:xfrm>
            <a:off x="3049588" y="6096000"/>
            <a:ext cx="5730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1</a:t>
            </a:r>
          </a:p>
        </p:txBody>
      </p:sp>
      <p:sp>
        <p:nvSpPr>
          <p:cNvPr id="117781" name="Text Box 25"/>
          <p:cNvSpPr txBox="1">
            <a:spLocks noChangeArrowheads="1"/>
          </p:cNvSpPr>
          <p:nvPr>
            <p:custDataLst>
              <p:tags r:id="rId20"/>
            </p:custDataLst>
          </p:nvPr>
        </p:nvSpPr>
        <p:spPr bwMode="auto">
          <a:xfrm>
            <a:off x="3886200" y="4713288"/>
            <a:ext cx="13652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f(</a:t>
            </a:r>
            <a:r>
              <a:rPr lang="en-US" b="1">
                <a:solidFill>
                  <a:srgbClr val="EB102C"/>
                </a:solidFill>
                <a:latin typeface="Courier New" pitchFamily="49" charset="0"/>
              </a:rPr>
              <a:t>x</a:t>
            </a:r>
            <a:r>
              <a:rPr lang="en-US" b="1">
                <a:latin typeface="Courier New" pitchFamily="49" charset="0"/>
              </a:rPr>
              <a:t>,</a:t>
            </a:r>
            <a:r>
              <a:rPr lang="en-US" b="1">
                <a:solidFill>
                  <a:srgbClr val="EB102C"/>
                </a:solidFill>
                <a:latin typeface="Courier New" pitchFamily="49" charset="0"/>
              </a:rPr>
              <a:t>y</a:t>
            </a:r>
            <a:r>
              <a:rPr lang="en-US" b="1">
                <a:latin typeface="Courier New" pitchFamily="49" charset="0"/>
              </a:rPr>
              <a:t>)</a:t>
            </a:r>
          </a:p>
        </p:txBody>
      </p:sp>
      <p:sp>
        <p:nvSpPr>
          <p:cNvPr id="117782" name="Text Box 26"/>
          <p:cNvSpPr txBox="1">
            <a:spLocks noChangeArrowheads="1"/>
          </p:cNvSpPr>
          <p:nvPr>
            <p:custDataLst>
              <p:tags r:id="rId21"/>
            </p:custDataLst>
          </p:nvPr>
        </p:nvSpPr>
        <p:spPr bwMode="auto">
          <a:xfrm>
            <a:off x="4224338" y="5145088"/>
            <a:ext cx="5730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0</a:t>
            </a:r>
          </a:p>
        </p:txBody>
      </p:sp>
      <p:sp>
        <p:nvSpPr>
          <p:cNvPr id="117783" name="Text Box 27"/>
          <p:cNvSpPr txBox="1">
            <a:spLocks noChangeArrowheads="1"/>
          </p:cNvSpPr>
          <p:nvPr>
            <p:custDataLst>
              <p:tags r:id="rId22"/>
            </p:custDataLst>
          </p:nvPr>
        </p:nvSpPr>
        <p:spPr bwMode="auto">
          <a:xfrm>
            <a:off x="4227513" y="5457825"/>
            <a:ext cx="5730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0</a:t>
            </a:r>
          </a:p>
        </p:txBody>
      </p:sp>
      <p:sp>
        <p:nvSpPr>
          <p:cNvPr id="117784" name="Text Box 28"/>
          <p:cNvSpPr txBox="1">
            <a:spLocks noChangeArrowheads="1"/>
          </p:cNvSpPr>
          <p:nvPr>
            <p:custDataLst>
              <p:tags r:id="rId23"/>
            </p:custDataLst>
          </p:nvPr>
        </p:nvSpPr>
        <p:spPr bwMode="auto">
          <a:xfrm>
            <a:off x="4224338" y="5783263"/>
            <a:ext cx="5730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0</a:t>
            </a:r>
          </a:p>
        </p:txBody>
      </p:sp>
      <p:sp>
        <p:nvSpPr>
          <p:cNvPr id="117785" name="Text Box 29"/>
          <p:cNvSpPr txBox="1">
            <a:spLocks noChangeArrowheads="1"/>
          </p:cNvSpPr>
          <p:nvPr>
            <p:custDataLst>
              <p:tags r:id="rId24"/>
            </p:custDataLst>
          </p:nvPr>
        </p:nvSpPr>
        <p:spPr bwMode="auto">
          <a:xfrm>
            <a:off x="4227513" y="6096000"/>
            <a:ext cx="5730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1</a:t>
            </a:r>
          </a:p>
        </p:txBody>
      </p:sp>
      <p:sp>
        <p:nvSpPr>
          <p:cNvPr id="117786" name="Text Box 30"/>
          <p:cNvSpPr txBox="1">
            <a:spLocks noChangeArrowheads="1"/>
          </p:cNvSpPr>
          <p:nvPr>
            <p:custDataLst>
              <p:tags r:id="rId25"/>
            </p:custDataLst>
          </p:nvPr>
        </p:nvSpPr>
        <p:spPr bwMode="auto">
          <a:xfrm>
            <a:off x="571500" y="5245100"/>
            <a:ext cx="1347788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1400">
                <a:solidFill>
                  <a:srgbClr val="1E16E4"/>
                </a:solidFill>
                <a:latin typeface="Comic Sans MS" pitchFamily="66" charset="0"/>
              </a:rPr>
              <a:t>There are 4 possible input combinations for </a:t>
            </a:r>
            <a:r>
              <a:rPr lang="en-US" sz="1400" b="1">
                <a:solidFill>
                  <a:srgbClr val="EB102C"/>
                </a:solidFill>
                <a:latin typeface="Courier New" pitchFamily="49" charset="0"/>
              </a:rPr>
              <a:t>x</a:t>
            </a:r>
            <a:r>
              <a:rPr lang="en-US" sz="1400">
                <a:solidFill>
                  <a:srgbClr val="1E16E4"/>
                </a:solidFill>
                <a:latin typeface="Comic Sans MS" pitchFamily="66" charset="0"/>
              </a:rPr>
              <a:t> and </a:t>
            </a:r>
            <a:r>
              <a:rPr lang="en-US" sz="1400" b="1">
                <a:solidFill>
                  <a:srgbClr val="EB102C"/>
                </a:solidFill>
                <a:latin typeface="Courier New" pitchFamily="49" charset="0"/>
              </a:rPr>
              <a:t>y</a:t>
            </a:r>
            <a:r>
              <a:rPr lang="en-US" sz="1400">
                <a:solidFill>
                  <a:srgbClr val="1E16E4"/>
                </a:solidFill>
                <a:latin typeface="Comic Sans MS" pitchFamily="66" charset="0"/>
              </a:rPr>
              <a:t> :</a:t>
            </a:r>
          </a:p>
        </p:txBody>
      </p:sp>
      <p:sp>
        <p:nvSpPr>
          <p:cNvPr id="117787" name="Rectangle 31"/>
          <p:cNvSpPr>
            <a:spLocks noChangeArrowheads="1"/>
          </p:cNvSpPr>
          <p:nvPr>
            <p:custDataLst>
              <p:tags r:id="rId26"/>
            </p:custDataLst>
          </p:nvPr>
        </p:nvSpPr>
        <p:spPr bwMode="auto">
          <a:xfrm>
            <a:off x="2698750" y="4440238"/>
            <a:ext cx="59848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>
                <a:solidFill>
                  <a:srgbClr val="1E16E4"/>
                </a:solidFill>
                <a:latin typeface="Comic Sans MS" pitchFamily="66" charset="0"/>
              </a:rPr>
              <a:t>input</a:t>
            </a:r>
          </a:p>
        </p:txBody>
      </p:sp>
      <p:sp>
        <p:nvSpPr>
          <p:cNvPr id="117788" name="Line 32"/>
          <p:cNvSpPr>
            <a:spLocks noChangeShapeType="1"/>
          </p:cNvSpPr>
          <p:nvPr>
            <p:custDataLst>
              <p:tags r:id="rId27"/>
            </p:custDataLst>
          </p:nvPr>
        </p:nvSpPr>
        <p:spPr bwMode="auto">
          <a:xfrm>
            <a:off x="2506663" y="4759325"/>
            <a:ext cx="990600" cy="0"/>
          </a:xfrm>
          <a:prstGeom prst="line">
            <a:avLst/>
          </a:prstGeom>
          <a:noFill/>
          <a:ln w="19050">
            <a:solidFill>
              <a:srgbClr val="1E16E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17789" name="Rectangle 33"/>
          <p:cNvSpPr>
            <a:spLocks noChangeArrowheads="1"/>
          </p:cNvSpPr>
          <p:nvPr>
            <p:custDataLst>
              <p:tags r:id="rId28"/>
            </p:custDataLst>
          </p:nvPr>
        </p:nvSpPr>
        <p:spPr bwMode="auto">
          <a:xfrm>
            <a:off x="4130675" y="4440238"/>
            <a:ext cx="72548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>
                <a:solidFill>
                  <a:srgbClr val="1E16E4"/>
                </a:solidFill>
                <a:latin typeface="Comic Sans MS" pitchFamily="66" charset="0"/>
              </a:rPr>
              <a:t>output</a:t>
            </a:r>
          </a:p>
        </p:txBody>
      </p:sp>
      <p:sp>
        <p:nvSpPr>
          <p:cNvPr id="117790" name="Line 34"/>
          <p:cNvSpPr>
            <a:spLocks noChangeShapeType="1"/>
          </p:cNvSpPr>
          <p:nvPr>
            <p:custDataLst>
              <p:tags r:id="rId29"/>
            </p:custDataLst>
          </p:nvPr>
        </p:nvSpPr>
        <p:spPr bwMode="auto">
          <a:xfrm>
            <a:off x="4040188" y="4759325"/>
            <a:ext cx="1006475" cy="0"/>
          </a:xfrm>
          <a:prstGeom prst="line">
            <a:avLst/>
          </a:prstGeom>
          <a:noFill/>
          <a:ln w="19050">
            <a:solidFill>
              <a:srgbClr val="1E16E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17791" name="Text Box 35"/>
          <p:cNvSpPr txBox="1">
            <a:spLocks noChangeArrowheads="1"/>
          </p:cNvSpPr>
          <p:nvPr>
            <p:custDataLst>
              <p:tags r:id="rId30"/>
            </p:custDataLst>
          </p:nvPr>
        </p:nvSpPr>
        <p:spPr bwMode="auto">
          <a:xfrm>
            <a:off x="5943600" y="5334000"/>
            <a:ext cx="2514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/>
              <a:t>What is this </a:t>
            </a:r>
            <a:r>
              <a:rPr lang="en-US" b="1">
                <a:latin typeface="Courier New" pitchFamily="49" charset="0"/>
              </a:rPr>
              <a:t>f</a:t>
            </a:r>
            <a:r>
              <a:rPr lang="en-US"/>
              <a:t>?</a:t>
            </a:r>
          </a:p>
        </p:txBody>
      </p:sp>
      <p:grpSp>
        <p:nvGrpSpPr>
          <p:cNvPr id="117792" name="Group 36"/>
          <p:cNvGrpSpPr>
            <a:grpSpLocks/>
          </p:cNvGrpSpPr>
          <p:nvPr>
            <p:custDataLst>
              <p:tags r:id="rId31"/>
            </p:custDataLst>
          </p:nvPr>
        </p:nvGrpSpPr>
        <p:grpSpPr bwMode="auto">
          <a:xfrm>
            <a:off x="8410575" y="6134100"/>
            <a:ext cx="531813" cy="600075"/>
            <a:chOff x="2928" y="1051"/>
            <a:chExt cx="840" cy="957"/>
          </a:xfrm>
        </p:grpSpPr>
        <p:sp>
          <p:nvSpPr>
            <p:cNvPr id="117794" name="Freeform 37"/>
            <p:cNvSpPr>
              <a:spLocks/>
            </p:cNvSpPr>
            <p:nvPr>
              <p:custDataLst>
                <p:tags r:id="rId33"/>
              </p:custDataLst>
            </p:nvPr>
          </p:nvSpPr>
          <p:spPr bwMode="auto">
            <a:xfrm>
              <a:off x="2928" y="1759"/>
              <a:ext cx="810" cy="249"/>
            </a:xfrm>
            <a:custGeom>
              <a:avLst/>
              <a:gdLst>
                <a:gd name="T0" fmla="*/ 12 w 1048"/>
                <a:gd name="T1" fmla="*/ 21 h 250"/>
                <a:gd name="T2" fmla="*/ 19 w 1048"/>
                <a:gd name="T3" fmla="*/ 83 h 250"/>
                <a:gd name="T4" fmla="*/ 20 w 1048"/>
                <a:gd name="T5" fmla="*/ 111 h 250"/>
                <a:gd name="T6" fmla="*/ 22 w 1048"/>
                <a:gd name="T7" fmla="*/ 125 h 250"/>
                <a:gd name="T8" fmla="*/ 22 w 1048"/>
                <a:gd name="T9" fmla="*/ 164 h 250"/>
                <a:gd name="T10" fmla="*/ 15 w 1048"/>
                <a:gd name="T11" fmla="*/ 233 h 250"/>
                <a:gd name="T12" fmla="*/ 2 w 1048"/>
                <a:gd name="T13" fmla="*/ 213 h 250"/>
                <a:gd name="T14" fmla="*/ 0 w 1048"/>
                <a:gd name="T15" fmla="*/ 192 h 250"/>
                <a:gd name="T16" fmla="*/ 2 w 1048"/>
                <a:gd name="T17" fmla="*/ 158 h 250"/>
                <a:gd name="T18" fmla="*/ 2 w 1048"/>
                <a:gd name="T19" fmla="*/ 125 h 250"/>
                <a:gd name="T20" fmla="*/ 4 w 1048"/>
                <a:gd name="T21" fmla="*/ 76 h 250"/>
                <a:gd name="T22" fmla="*/ 6 w 1048"/>
                <a:gd name="T23" fmla="*/ 55 h 250"/>
                <a:gd name="T24" fmla="*/ 7 w 1048"/>
                <a:gd name="T25" fmla="*/ 28 h 250"/>
                <a:gd name="T26" fmla="*/ 8 w 1048"/>
                <a:gd name="T27" fmla="*/ 14 h 250"/>
                <a:gd name="T28" fmla="*/ 10 w 1048"/>
                <a:gd name="T29" fmla="*/ 28 h 250"/>
                <a:gd name="T30" fmla="*/ 12 w 1048"/>
                <a:gd name="T31" fmla="*/ 21 h 25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48"/>
                <a:gd name="T49" fmla="*/ 0 h 250"/>
                <a:gd name="T50" fmla="*/ 1048 w 1048"/>
                <a:gd name="T51" fmla="*/ 250 h 250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48" h="250">
                  <a:moveTo>
                    <a:pt x="531" y="21"/>
                  </a:moveTo>
                  <a:cubicBezTo>
                    <a:pt x="673" y="0"/>
                    <a:pt x="778" y="50"/>
                    <a:pt x="910" y="83"/>
                  </a:cubicBezTo>
                  <a:cubicBezTo>
                    <a:pt x="923" y="92"/>
                    <a:pt x="937" y="102"/>
                    <a:pt x="951" y="111"/>
                  </a:cubicBezTo>
                  <a:cubicBezTo>
                    <a:pt x="965" y="120"/>
                    <a:pt x="993" y="138"/>
                    <a:pt x="993" y="138"/>
                  </a:cubicBezTo>
                  <a:cubicBezTo>
                    <a:pt x="1009" y="162"/>
                    <a:pt x="1023" y="163"/>
                    <a:pt x="1048" y="179"/>
                  </a:cubicBezTo>
                  <a:cubicBezTo>
                    <a:pt x="943" y="250"/>
                    <a:pt x="887" y="238"/>
                    <a:pt x="751" y="248"/>
                  </a:cubicBezTo>
                  <a:cubicBezTo>
                    <a:pt x="201" y="233"/>
                    <a:pt x="424" y="241"/>
                    <a:pt x="82" y="228"/>
                  </a:cubicBezTo>
                  <a:cubicBezTo>
                    <a:pt x="54" y="218"/>
                    <a:pt x="27" y="216"/>
                    <a:pt x="0" y="207"/>
                  </a:cubicBezTo>
                  <a:cubicBezTo>
                    <a:pt x="2" y="195"/>
                    <a:pt x="1" y="183"/>
                    <a:pt x="7" y="173"/>
                  </a:cubicBezTo>
                  <a:cubicBezTo>
                    <a:pt x="19" y="151"/>
                    <a:pt x="75" y="138"/>
                    <a:pt x="96" y="131"/>
                  </a:cubicBezTo>
                  <a:cubicBezTo>
                    <a:pt x="134" y="116"/>
                    <a:pt x="169" y="92"/>
                    <a:pt x="207" y="76"/>
                  </a:cubicBezTo>
                  <a:cubicBezTo>
                    <a:pt x="239" y="61"/>
                    <a:pt x="238" y="77"/>
                    <a:pt x="275" y="55"/>
                  </a:cubicBezTo>
                  <a:cubicBezTo>
                    <a:pt x="288" y="46"/>
                    <a:pt x="309" y="33"/>
                    <a:pt x="324" y="28"/>
                  </a:cubicBezTo>
                  <a:cubicBezTo>
                    <a:pt x="341" y="21"/>
                    <a:pt x="379" y="14"/>
                    <a:pt x="379" y="14"/>
                  </a:cubicBezTo>
                  <a:cubicBezTo>
                    <a:pt x="420" y="18"/>
                    <a:pt x="461" y="22"/>
                    <a:pt x="503" y="28"/>
                  </a:cubicBezTo>
                  <a:cubicBezTo>
                    <a:pt x="531" y="32"/>
                    <a:pt x="519" y="44"/>
                    <a:pt x="531" y="21"/>
                  </a:cubicBezTo>
                  <a:close/>
                </a:path>
              </a:pathLst>
            </a:custGeom>
            <a:solidFill>
              <a:srgbClr val="FD9D0F"/>
            </a:solidFill>
            <a:ln w="9525">
              <a:solidFill>
                <a:srgbClr val="FD9D0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7795" name="Oval 38"/>
            <p:cNvSpPr>
              <a:spLocks noChangeArrowheads="1"/>
            </p:cNvSpPr>
            <p:nvPr>
              <p:custDataLst>
                <p:tags r:id="rId34"/>
              </p:custDataLst>
            </p:nvPr>
          </p:nvSpPr>
          <p:spPr bwMode="auto">
            <a:xfrm>
              <a:off x="2965" y="1240"/>
              <a:ext cx="779" cy="672"/>
            </a:xfrm>
            <a:prstGeom prst="ellipse">
              <a:avLst/>
            </a:prstGeom>
            <a:solidFill>
              <a:srgbClr val="9ECC46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7796" name="Oval 39"/>
            <p:cNvSpPr>
              <a:spLocks noChangeArrowheads="1"/>
            </p:cNvSpPr>
            <p:nvPr>
              <p:custDataLst>
                <p:tags r:id="rId35"/>
              </p:custDataLst>
            </p:nvPr>
          </p:nvSpPr>
          <p:spPr bwMode="auto">
            <a:xfrm rot="-1967255">
              <a:off x="3039" y="1383"/>
              <a:ext cx="186" cy="19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7797" name="Oval 40"/>
            <p:cNvSpPr>
              <a:spLocks noChangeArrowheads="1"/>
            </p:cNvSpPr>
            <p:nvPr>
              <p:custDataLst>
                <p:tags r:id="rId36"/>
              </p:custDataLst>
            </p:nvPr>
          </p:nvSpPr>
          <p:spPr bwMode="auto">
            <a:xfrm>
              <a:off x="3262" y="1383"/>
              <a:ext cx="222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7798" name="Oval 41"/>
            <p:cNvSpPr>
              <a:spLocks noChangeArrowheads="1"/>
            </p:cNvSpPr>
            <p:nvPr>
              <p:custDataLst>
                <p:tags r:id="rId37"/>
              </p:custDataLst>
            </p:nvPr>
          </p:nvSpPr>
          <p:spPr bwMode="auto">
            <a:xfrm rot="-2071034">
              <a:off x="3521" y="1431"/>
              <a:ext cx="149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7799" name="Oval 42"/>
            <p:cNvSpPr>
              <a:spLocks noChangeArrowheads="1"/>
            </p:cNvSpPr>
            <p:nvPr>
              <p:custDataLst>
                <p:tags r:id="rId38"/>
              </p:custDataLst>
            </p:nvPr>
          </p:nvSpPr>
          <p:spPr bwMode="auto">
            <a:xfrm>
              <a:off x="3118" y="1479"/>
              <a:ext cx="56" cy="6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7800" name="Oval 43"/>
            <p:cNvSpPr>
              <a:spLocks noChangeArrowheads="1"/>
            </p:cNvSpPr>
            <p:nvPr>
              <p:custDataLst>
                <p:tags r:id="rId39"/>
              </p:custDataLst>
            </p:nvPr>
          </p:nvSpPr>
          <p:spPr bwMode="auto">
            <a:xfrm>
              <a:off x="3341" y="1495"/>
              <a:ext cx="55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7801" name="Oval 44"/>
            <p:cNvSpPr>
              <a:spLocks noChangeArrowheads="1"/>
            </p:cNvSpPr>
            <p:nvPr>
              <p:custDataLst>
                <p:tags r:id="rId40"/>
              </p:custDataLst>
            </p:nvPr>
          </p:nvSpPr>
          <p:spPr bwMode="auto">
            <a:xfrm>
              <a:off x="3543" y="1549"/>
              <a:ext cx="54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7802" name="AutoShape 45"/>
            <p:cNvSpPr>
              <a:spLocks noChangeArrowheads="1"/>
            </p:cNvSpPr>
            <p:nvPr>
              <p:custDataLst>
                <p:tags r:id="rId41"/>
              </p:custDataLst>
            </p:nvPr>
          </p:nvSpPr>
          <p:spPr bwMode="auto">
            <a:xfrm rot="-5400000">
              <a:off x="3291" y="1540"/>
              <a:ext cx="77" cy="445"/>
            </a:xfrm>
            <a:prstGeom prst="moon">
              <a:avLst>
                <a:gd name="adj" fmla="val 50000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7803" name="Freeform 46"/>
            <p:cNvSpPr>
              <a:spLocks/>
            </p:cNvSpPr>
            <p:nvPr>
              <p:custDataLst>
                <p:tags r:id="rId42"/>
              </p:custDataLst>
            </p:nvPr>
          </p:nvSpPr>
          <p:spPr bwMode="auto">
            <a:xfrm>
              <a:off x="3120" y="1128"/>
              <a:ext cx="648" cy="256"/>
            </a:xfrm>
            <a:custGeom>
              <a:avLst/>
              <a:gdLst>
                <a:gd name="T0" fmla="*/ 208 w 648"/>
                <a:gd name="T1" fmla="*/ 0 h 256"/>
                <a:gd name="T2" fmla="*/ 47 w 648"/>
                <a:gd name="T3" fmla="*/ 7 h 256"/>
                <a:gd name="T4" fmla="*/ 0 w 648"/>
                <a:gd name="T5" fmla="*/ 92 h 256"/>
                <a:gd name="T6" fmla="*/ 162 w 648"/>
                <a:gd name="T7" fmla="*/ 192 h 256"/>
                <a:gd name="T8" fmla="*/ 300 w 648"/>
                <a:gd name="T9" fmla="*/ 238 h 256"/>
                <a:gd name="T10" fmla="*/ 484 w 648"/>
                <a:gd name="T11" fmla="*/ 246 h 256"/>
                <a:gd name="T12" fmla="*/ 646 w 648"/>
                <a:gd name="T13" fmla="*/ 184 h 256"/>
                <a:gd name="T14" fmla="*/ 615 w 648"/>
                <a:gd name="T15" fmla="*/ 153 h 256"/>
                <a:gd name="T16" fmla="*/ 546 w 648"/>
                <a:gd name="T17" fmla="*/ 84 h 25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48"/>
                <a:gd name="T28" fmla="*/ 0 h 256"/>
                <a:gd name="T29" fmla="*/ 648 w 648"/>
                <a:gd name="T30" fmla="*/ 256 h 25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48" h="256">
                  <a:moveTo>
                    <a:pt x="208" y="0"/>
                  </a:moveTo>
                  <a:cubicBezTo>
                    <a:pt x="154" y="2"/>
                    <a:pt x="100" y="0"/>
                    <a:pt x="47" y="7"/>
                  </a:cubicBezTo>
                  <a:cubicBezTo>
                    <a:pt x="15" y="11"/>
                    <a:pt x="0" y="92"/>
                    <a:pt x="0" y="92"/>
                  </a:cubicBezTo>
                  <a:cubicBezTo>
                    <a:pt x="19" y="199"/>
                    <a:pt x="72" y="170"/>
                    <a:pt x="162" y="192"/>
                  </a:cubicBezTo>
                  <a:cubicBezTo>
                    <a:pt x="208" y="203"/>
                    <a:pt x="252" y="234"/>
                    <a:pt x="300" y="238"/>
                  </a:cubicBezTo>
                  <a:cubicBezTo>
                    <a:pt x="361" y="243"/>
                    <a:pt x="423" y="243"/>
                    <a:pt x="484" y="246"/>
                  </a:cubicBezTo>
                  <a:cubicBezTo>
                    <a:pt x="648" y="235"/>
                    <a:pt x="569" y="256"/>
                    <a:pt x="646" y="184"/>
                  </a:cubicBezTo>
                  <a:cubicBezTo>
                    <a:pt x="642" y="180"/>
                    <a:pt x="617" y="158"/>
                    <a:pt x="615" y="153"/>
                  </a:cubicBezTo>
                  <a:cubicBezTo>
                    <a:pt x="596" y="116"/>
                    <a:pt x="599" y="84"/>
                    <a:pt x="546" y="84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7804" name="Freeform 47"/>
            <p:cNvSpPr>
              <a:spLocks/>
            </p:cNvSpPr>
            <p:nvPr>
              <p:custDataLst>
                <p:tags r:id="rId43"/>
              </p:custDataLst>
            </p:nvPr>
          </p:nvSpPr>
          <p:spPr bwMode="auto">
            <a:xfrm>
              <a:off x="3254" y="1051"/>
              <a:ext cx="442" cy="192"/>
            </a:xfrm>
            <a:custGeom>
              <a:avLst/>
              <a:gdLst>
                <a:gd name="T0" fmla="*/ 88 w 442"/>
                <a:gd name="T1" fmla="*/ 138 h 192"/>
                <a:gd name="T2" fmla="*/ 34 w 442"/>
                <a:gd name="T3" fmla="*/ 92 h 192"/>
                <a:gd name="T4" fmla="*/ 57 w 442"/>
                <a:gd name="T5" fmla="*/ 0 h 192"/>
                <a:gd name="T6" fmla="*/ 234 w 442"/>
                <a:gd name="T7" fmla="*/ 15 h 192"/>
                <a:gd name="T8" fmla="*/ 372 w 442"/>
                <a:gd name="T9" fmla="*/ 61 h 192"/>
                <a:gd name="T10" fmla="*/ 441 w 442"/>
                <a:gd name="T11" fmla="*/ 92 h 192"/>
                <a:gd name="T12" fmla="*/ 434 w 442"/>
                <a:gd name="T13" fmla="*/ 122 h 192"/>
                <a:gd name="T14" fmla="*/ 280 w 442"/>
                <a:gd name="T15" fmla="*/ 161 h 192"/>
                <a:gd name="T16" fmla="*/ 257 w 442"/>
                <a:gd name="T17" fmla="*/ 169 h 192"/>
                <a:gd name="T18" fmla="*/ 226 w 442"/>
                <a:gd name="T19" fmla="*/ 184 h 192"/>
                <a:gd name="T20" fmla="*/ 196 w 442"/>
                <a:gd name="T21" fmla="*/ 192 h 19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42"/>
                <a:gd name="T34" fmla="*/ 0 h 192"/>
                <a:gd name="T35" fmla="*/ 442 w 442"/>
                <a:gd name="T36" fmla="*/ 192 h 19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42" h="192">
                  <a:moveTo>
                    <a:pt x="88" y="138"/>
                  </a:moveTo>
                  <a:cubicBezTo>
                    <a:pt x="71" y="119"/>
                    <a:pt x="55" y="106"/>
                    <a:pt x="34" y="92"/>
                  </a:cubicBezTo>
                  <a:cubicBezTo>
                    <a:pt x="22" y="52"/>
                    <a:pt x="0" y="17"/>
                    <a:pt x="57" y="0"/>
                  </a:cubicBezTo>
                  <a:cubicBezTo>
                    <a:pt x="75" y="1"/>
                    <a:pt x="202" y="8"/>
                    <a:pt x="234" y="15"/>
                  </a:cubicBezTo>
                  <a:cubicBezTo>
                    <a:pt x="275" y="24"/>
                    <a:pt x="331" y="47"/>
                    <a:pt x="372" y="61"/>
                  </a:cubicBezTo>
                  <a:cubicBezTo>
                    <a:pt x="394" y="81"/>
                    <a:pt x="412" y="84"/>
                    <a:pt x="441" y="92"/>
                  </a:cubicBezTo>
                  <a:cubicBezTo>
                    <a:pt x="439" y="102"/>
                    <a:pt x="442" y="115"/>
                    <a:pt x="434" y="122"/>
                  </a:cubicBezTo>
                  <a:cubicBezTo>
                    <a:pt x="411" y="142"/>
                    <a:pt x="306" y="158"/>
                    <a:pt x="280" y="161"/>
                  </a:cubicBezTo>
                  <a:cubicBezTo>
                    <a:pt x="272" y="164"/>
                    <a:pt x="264" y="166"/>
                    <a:pt x="257" y="169"/>
                  </a:cubicBezTo>
                  <a:cubicBezTo>
                    <a:pt x="246" y="173"/>
                    <a:pt x="237" y="180"/>
                    <a:pt x="226" y="184"/>
                  </a:cubicBezTo>
                  <a:cubicBezTo>
                    <a:pt x="216" y="188"/>
                    <a:pt x="196" y="192"/>
                    <a:pt x="196" y="192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7805" name="Freeform 48"/>
            <p:cNvSpPr>
              <a:spLocks/>
            </p:cNvSpPr>
            <p:nvPr>
              <p:custDataLst>
                <p:tags r:id="rId44"/>
              </p:custDataLst>
            </p:nvPr>
          </p:nvSpPr>
          <p:spPr bwMode="auto">
            <a:xfrm>
              <a:off x="3025" y="1802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7806" name="Freeform 49"/>
            <p:cNvSpPr>
              <a:spLocks/>
            </p:cNvSpPr>
            <p:nvPr>
              <p:custDataLst>
                <p:tags r:id="rId45"/>
              </p:custDataLst>
            </p:nvPr>
          </p:nvSpPr>
          <p:spPr bwMode="auto">
            <a:xfrm flipH="1">
              <a:off x="3456" y="1813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17793" name="Text Box 50"/>
          <p:cNvSpPr txBox="1">
            <a:spLocks noChangeArrowheads="1"/>
          </p:cNvSpPr>
          <p:nvPr>
            <p:custDataLst>
              <p:tags r:id="rId32"/>
            </p:custDataLst>
          </p:nvPr>
        </p:nvSpPr>
        <p:spPr bwMode="auto">
          <a:xfrm>
            <a:off x="6884988" y="6005513"/>
            <a:ext cx="167163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000">
                <a:solidFill>
                  <a:srgbClr val="067B0E"/>
                </a:solidFill>
                <a:latin typeface="Comic Sans MS" pitchFamily="66" charset="0"/>
              </a:rPr>
              <a:t>It's a lousy, two-bit function, if you ask me!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8786" name="Group 2"/>
          <p:cNvGrpSpPr>
            <a:grpSpLocks/>
          </p:cNvGrpSpPr>
          <p:nvPr>
            <p:custDataLst>
              <p:tags r:id="rId1"/>
            </p:custDataLst>
          </p:nvPr>
        </p:nvGrpSpPr>
        <p:grpSpPr bwMode="auto">
          <a:xfrm>
            <a:off x="423863" y="914400"/>
            <a:ext cx="8166100" cy="180975"/>
            <a:chOff x="295" y="1311"/>
            <a:chExt cx="5177" cy="114"/>
          </a:xfrm>
        </p:grpSpPr>
        <p:sp>
          <p:nvSpPr>
            <p:cNvPr id="118856" name="Rectangle 3"/>
            <p:cNvSpPr>
              <a:spLocks noChangeArrowheads="1"/>
            </p:cNvSpPr>
            <p:nvPr>
              <p:custDataLst>
                <p:tags r:id="rId71"/>
              </p:custDataLst>
            </p:nvPr>
          </p:nvSpPr>
          <p:spPr bwMode="auto">
            <a:xfrm>
              <a:off x="295" y="1311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8857" name="Rectangle 4"/>
            <p:cNvSpPr>
              <a:spLocks noChangeArrowheads="1"/>
            </p:cNvSpPr>
            <p:nvPr>
              <p:custDataLst>
                <p:tags r:id="rId72"/>
              </p:custDataLst>
            </p:nvPr>
          </p:nvSpPr>
          <p:spPr bwMode="auto">
            <a:xfrm>
              <a:off x="295" y="1377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18787" name="Text Box 5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982663" y="152400"/>
            <a:ext cx="72390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000">
                <a:latin typeface="Times New Roman" pitchFamily="18" charset="0"/>
              </a:rPr>
              <a:t>Basic Boolean functions</a:t>
            </a:r>
          </a:p>
        </p:txBody>
      </p:sp>
      <p:sp>
        <p:nvSpPr>
          <p:cNvPr id="118788" name="Text Box 15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306388" y="1517650"/>
            <a:ext cx="542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rgbClr val="EB102C"/>
                </a:solidFill>
                <a:latin typeface="Courier New" pitchFamily="49" charset="0"/>
              </a:rPr>
              <a:t>x</a:t>
            </a:r>
          </a:p>
        </p:txBody>
      </p:sp>
      <p:sp>
        <p:nvSpPr>
          <p:cNvPr id="118789" name="Text Box 16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830263" y="1517650"/>
            <a:ext cx="5730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rgbClr val="EB102C"/>
                </a:solidFill>
                <a:latin typeface="Courier New" pitchFamily="49" charset="0"/>
              </a:rPr>
              <a:t>y</a:t>
            </a:r>
          </a:p>
        </p:txBody>
      </p:sp>
      <p:sp>
        <p:nvSpPr>
          <p:cNvPr id="118790" name="Text Box 17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304800" y="1974850"/>
            <a:ext cx="542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0</a:t>
            </a:r>
          </a:p>
        </p:txBody>
      </p:sp>
      <p:sp>
        <p:nvSpPr>
          <p:cNvPr id="118791" name="Text Box 18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828675" y="1974850"/>
            <a:ext cx="5730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0</a:t>
            </a:r>
          </a:p>
        </p:txBody>
      </p:sp>
      <p:sp>
        <p:nvSpPr>
          <p:cNvPr id="118792" name="Text Box 19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307975" y="2287588"/>
            <a:ext cx="542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0</a:t>
            </a:r>
          </a:p>
        </p:txBody>
      </p:sp>
      <p:sp>
        <p:nvSpPr>
          <p:cNvPr id="118793" name="Text Box 20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831850" y="2287588"/>
            <a:ext cx="5730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1</a:t>
            </a:r>
          </a:p>
        </p:txBody>
      </p:sp>
      <p:sp>
        <p:nvSpPr>
          <p:cNvPr id="118794" name="Text Box 21"/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304800" y="2613025"/>
            <a:ext cx="542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1</a:t>
            </a:r>
          </a:p>
        </p:txBody>
      </p:sp>
      <p:sp>
        <p:nvSpPr>
          <p:cNvPr id="118795" name="Text Box 22"/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828675" y="2613025"/>
            <a:ext cx="5730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0</a:t>
            </a:r>
          </a:p>
        </p:txBody>
      </p:sp>
      <p:sp>
        <p:nvSpPr>
          <p:cNvPr id="118796" name="Text Box 23"/>
          <p:cNvSpPr txBox="1"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307975" y="2925763"/>
            <a:ext cx="542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1</a:t>
            </a:r>
          </a:p>
        </p:txBody>
      </p:sp>
      <p:sp>
        <p:nvSpPr>
          <p:cNvPr id="118797" name="Text Box 24"/>
          <p:cNvSpPr txBox="1"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831850" y="2925763"/>
            <a:ext cx="5730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1</a:t>
            </a:r>
          </a:p>
        </p:txBody>
      </p:sp>
      <p:sp>
        <p:nvSpPr>
          <p:cNvPr id="118798" name="Text Box 25"/>
          <p:cNvSpPr txBox="1"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1527175" y="1543050"/>
            <a:ext cx="1676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AND(</a:t>
            </a:r>
            <a:r>
              <a:rPr lang="en-US" b="1">
                <a:solidFill>
                  <a:srgbClr val="EB102C"/>
                </a:solidFill>
                <a:latin typeface="Courier New" pitchFamily="49" charset="0"/>
              </a:rPr>
              <a:t>x</a:t>
            </a:r>
            <a:r>
              <a:rPr lang="en-US" b="1">
                <a:latin typeface="Courier New" pitchFamily="49" charset="0"/>
              </a:rPr>
              <a:t>,</a:t>
            </a:r>
            <a:r>
              <a:rPr lang="en-US" b="1">
                <a:solidFill>
                  <a:srgbClr val="EB102C"/>
                </a:solidFill>
                <a:latin typeface="Courier New" pitchFamily="49" charset="0"/>
              </a:rPr>
              <a:t>y</a:t>
            </a:r>
            <a:r>
              <a:rPr lang="en-US" b="1">
                <a:latin typeface="Courier New" pitchFamily="49" charset="0"/>
              </a:rPr>
              <a:t>)</a:t>
            </a:r>
          </a:p>
        </p:txBody>
      </p:sp>
      <p:sp>
        <p:nvSpPr>
          <p:cNvPr id="118799" name="Text Box 26"/>
          <p:cNvSpPr txBox="1"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2012950" y="1974850"/>
            <a:ext cx="5730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0</a:t>
            </a:r>
          </a:p>
        </p:txBody>
      </p:sp>
      <p:sp>
        <p:nvSpPr>
          <p:cNvPr id="118800" name="Text Box 27"/>
          <p:cNvSpPr txBox="1"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2016125" y="2287588"/>
            <a:ext cx="5730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0</a:t>
            </a:r>
          </a:p>
        </p:txBody>
      </p:sp>
      <p:sp>
        <p:nvSpPr>
          <p:cNvPr id="118801" name="Text Box 28"/>
          <p:cNvSpPr txBox="1"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2012950" y="2613025"/>
            <a:ext cx="5730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0</a:t>
            </a:r>
          </a:p>
        </p:txBody>
      </p:sp>
      <p:sp>
        <p:nvSpPr>
          <p:cNvPr id="118802" name="Text Box 29"/>
          <p:cNvSpPr txBox="1">
            <a:spLocks noChangeArrowheads="1"/>
          </p:cNvSpPr>
          <p:nvPr>
            <p:custDataLst>
              <p:tags r:id="rId17"/>
            </p:custDataLst>
          </p:nvPr>
        </p:nvSpPr>
        <p:spPr bwMode="auto">
          <a:xfrm>
            <a:off x="2016125" y="2925763"/>
            <a:ext cx="5730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1</a:t>
            </a:r>
          </a:p>
        </p:txBody>
      </p:sp>
      <p:sp>
        <p:nvSpPr>
          <p:cNvPr id="118803" name="Text Box 35"/>
          <p:cNvSpPr txBox="1">
            <a:spLocks noChangeArrowheads="1"/>
          </p:cNvSpPr>
          <p:nvPr>
            <p:custDataLst>
              <p:tags r:id="rId18"/>
            </p:custDataLst>
          </p:nvPr>
        </p:nvSpPr>
        <p:spPr bwMode="auto">
          <a:xfrm>
            <a:off x="457200" y="3962400"/>
            <a:ext cx="2514600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AND</a:t>
            </a:r>
            <a:r>
              <a:rPr lang="en-US"/>
              <a:t> outputs 1 only if BOTH inputs are 1</a:t>
            </a:r>
          </a:p>
        </p:txBody>
      </p:sp>
      <p:sp>
        <p:nvSpPr>
          <p:cNvPr id="118804" name="Text Box 36"/>
          <p:cNvSpPr txBox="1">
            <a:spLocks noChangeArrowheads="1"/>
          </p:cNvSpPr>
          <p:nvPr>
            <p:custDataLst>
              <p:tags r:id="rId19"/>
            </p:custDataLst>
          </p:nvPr>
        </p:nvSpPr>
        <p:spPr bwMode="auto">
          <a:xfrm>
            <a:off x="3735388" y="1535113"/>
            <a:ext cx="542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rgbClr val="EB102C"/>
                </a:solidFill>
                <a:latin typeface="Courier New" pitchFamily="49" charset="0"/>
              </a:rPr>
              <a:t>x</a:t>
            </a:r>
          </a:p>
        </p:txBody>
      </p:sp>
      <p:sp>
        <p:nvSpPr>
          <p:cNvPr id="118805" name="Text Box 37"/>
          <p:cNvSpPr txBox="1">
            <a:spLocks noChangeArrowheads="1"/>
          </p:cNvSpPr>
          <p:nvPr>
            <p:custDataLst>
              <p:tags r:id="rId20"/>
            </p:custDataLst>
          </p:nvPr>
        </p:nvSpPr>
        <p:spPr bwMode="auto">
          <a:xfrm>
            <a:off x="4279900" y="1535113"/>
            <a:ext cx="5730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rgbClr val="EB102C"/>
                </a:solidFill>
                <a:latin typeface="Courier New" pitchFamily="49" charset="0"/>
              </a:rPr>
              <a:t>y</a:t>
            </a:r>
          </a:p>
        </p:txBody>
      </p:sp>
      <p:sp>
        <p:nvSpPr>
          <p:cNvPr id="118806" name="Text Box 38"/>
          <p:cNvSpPr txBox="1">
            <a:spLocks noChangeArrowheads="1"/>
          </p:cNvSpPr>
          <p:nvPr>
            <p:custDataLst>
              <p:tags r:id="rId21"/>
            </p:custDataLst>
          </p:nvPr>
        </p:nvSpPr>
        <p:spPr bwMode="auto">
          <a:xfrm>
            <a:off x="3733800" y="1992313"/>
            <a:ext cx="542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0</a:t>
            </a:r>
          </a:p>
        </p:txBody>
      </p:sp>
      <p:sp>
        <p:nvSpPr>
          <p:cNvPr id="118807" name="Text Box 39"/>
          <p:cNvSpPr txBox="1">
            <a:spLocks noChangeArrowheads="1"/>
          </p:cNvSpPr>
          <p:nvPr>
            <p:custDataLst>
              <p:tags r:id="rId22"/>
            </p:custDataLst>
          </p:nvPr>
        </p:nvSpPr>
        <p:spPr bwMode="auto">
          <a:xfrm>
            <a:off x="4278313" y="1992313"/>
            <a:ext cx="5730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0</a:t>
            </a:r>
          </a:p>
        </p:txBody>
      </p:sp>
      <p:sp>
        <p:nvSpPr>
          <p:cNvPr id="118808" name="Text Box 40"/>
          <p:cNvSpPr txBox="1">
            <a:spLocks noChangeArrowheads="1"/>
          </p:cNvSpPr>
          <p:nvPr>
            <p:custDataLst>
              <p:tags r:id="rId23"/>
            </p:custDataLst>
          </p:nvPr>
        </p:nvSpPr>
        <p:spPr bwMode="auto">
          <a:xfrm>
            <a:off x="3736975" y="2305050"/>
            <a:ext cx="542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0</a:t>
            </a:r>
          </a:p>
        </p:txBody>
      </p:sp>
      <p:sp>
        <p:nvSpPr>
          <p:cNvPr id="118809" name="Text Box 41"/>
          <p:cNvSpPr txBox="1">
            <a:spLocks noChangeArrowheads="1"/>
          </p:cNvSpPr>
          <p:nvPr>
            <p:custDataLst>
              <p:tags r:id="rId24"/>
            </p:custDataLst>
          </p:nvPr>
        </p:nvSpPr>
        <p:spPr bwMode="auto">
          <a:xfrm>
            <a:off x="4281488" y="2305050"/>
            <a:ext cx="5730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1</a:t>
            </a:r>
          </a:p>
        </p:txBody>
      </p:sp>
      <p:sp>
        <p:nvSpPr>
          <p:cNvPr id="118810" name="Text Box 42"/>
          <p:cNvSpPr txBox="1">
            <a:spLocks noChangeArrowheads="1"/>
          </p:cNvSpPr>
          <p:nvPr>
            <p:custDataLst>
              <p:tags r:id="rId25"/>
            </p:custDataLst>
          </p:nvPr>
        </p:nvSpPr>
        <p:spPr bwMode="auto">
          <a:xfrm>
            <a:off x="3733800" y="2630488"/>
            <a:ext cx="542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1</a:t>
            </a:r>
          </a:p>
        </p:txBody>
      </p:sp>
      <p:sp>
        <p:nvSpPr>
          <p:cNvPr id="118811" name="Text Box 43"/>
          <p:cNvSpPr txBox="1">
            <a:spLocks noChangeArrowheads="1"/>
          </p:cNvSpPr>
          <p:nvPr>
            <p:custDataLst>
              <p:tags r:id="rId26"/>
            </p:custDataLst>
          </p:nvPr>
        </p:nvSpPr>
        <p:spPr bwMode="auto">
          <a:xfrm>
            <a:off x="4278313" y="2630488"/>
            <a:ext cx="5730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0</a:t>
            </a:r>
          </a:p>
        </p:txBody>
      </p:sp>
      <p:sp>
        <p:nvSpPr>
          <p:cNvPr id="118812" name="Text Box 44"/>
          <p:cNvSpPr txBox="1">
            <a:spLocks noChangeArrowheads="1"/>
          </p:cNvSpPr>
          <p:nvPr>
            <p:custDataLst>
              <p:tags r:id="rId27"/>
            </p:custDataLst>
          </p:nvPr>
        </p:nvSpPr>
        <p:spPr bwMode="auto">
          <a:xfrm>
            <a:off x="3736975" y="2943225"/>
            <a:ext cx="542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1</a:t>
            </a:r>
          </a:p>
        </p:txBody>
      </p:sp>
      <p:sp>
        <p:nvSpPr>
          <p:cNvPr id="118813" name="Text Box 45"/>
          <p:cNvSpPr txBox="1">
            <a:spLocks noChangeArrowheads="1"/>
          </p:cNvSpPr>
          <p:nvPr>
            <p:custDataLst>
              <p:tags r:id="rId28"/>
            </p:custDataLst>
          </p:nvPr>
        </p:nvSpPr>
        <p:spPr bwMode="auto">
          <a:xfrm>
            <a:off x="4281488" y="2943225"/>
            <a:ext cx="5730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1</a:t>
            </a:r>
          </a:p>
        </p:txBody>
      </p:sp>
      <p:sp>
        <p:nvSpPr>
          <p:cNvPr id="118814" name="Text Box 46"/>
          <p:cNvSpPr txBox="1">
            <a:spLocks noChangeArrowheads="1"/>
          </p:cNvSpPr>
          <p:nvPr>
            <p:custDataLst>
              <p:tags r:id="rId29"/>
            </p:custDataLst>
          </p:nvPr>
        </p:nvSpPr>
        <p:spPr bwMode="auto">
          <a:xfrm>
            <a:off x="4813300" y="1560513"/>
            <a:ext cx="1676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OR(</a:t>
            </a:r>
            <a:r>
              <a:rPr lang="en-US" b="1">
                <a:solidFill>
                  <a:srgbClr val="EB102C"/>
                </a:solidFill>
                <a:latin typeface="Courier New" pitchFamily="49" charset="0"/>
              </a:rPr>
              <a:t>x</a:t>
            </a:r>
            <a:r>
              <a:rPr lang="en-US" b="1">
                <a:latin typeface="Courier New" pitchFamily="49" charset="0"/>
              </a:rPr>
              <a:t>,</a:t>
            </a:r>
            <a:r>
              <a:rPr lang="en-US" b="1">
                <a:solidFill>
                  <a:srgbClr val="EB102C"/>
                </a:solidFill>
                <a:latin typeface="Courier New" pitchFamily="49" charset="0"/>
              </a:rPr>
              <a:t>y</a:t>
            </a:r>
            <a:r>
              <a:rPr lang="en-US" b="1">
                <a:latin typeface="Courier New" pitchFamily="49" charset="0"/>
              </a:rPr>
              <a:t>)</a:t>
            </a:r>
          </a:p>
        </p:txBody>
      </p:sp>
      <p:sp>
        <p:nvSpPr>
          <p:cNvPr id="118815" name="Text Box 47"/>
          <p:cNvSpPr txBox="1">
            <a:spLocks noChangeArrowheads="1"/>
          </p:cNvSpPr>
          <p:nvPr>
            <p:custDataLst>
              <p:tags r:id="rId30"/>
            </p:custDataLst>
          </p:nvPr>
        </p:nvSpPr>
        <p:spPr bwMode="auto">
          <a:xfrm>
            <a:off x="5299075" y="1992313"/>
            <a:ext cx="5730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0</a:t>
            </a:r>
          </a:p>
        </p:txBody>
      </p:sp>
      <p:sp>
        <p:nvSpPr>
          <p:cNvPr id="118816" name="Text Box 48"/>
          <p:cNvSpPr txBox="1">
            <a:spLocks noChangeArrowheads="1"/>
          </p:cNvSpPr>
          <p:nvPr>
            <p:custDataLst>
              <p:tags r:id="rId31"/>
            </p:custDataLst>
          </p:nvPr>
        </p:nvSpPr>
        <p:spPr bwMode="auto">
          <a:xfrm>
            <a:off x="5302250" y="2305050"/>
            <a:ext cx="5730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1</a:t>
            </a:r>
          </a:p>
        </p:txBody>
      </p:sp>
      <p:sp>
        <p:nvSpPr>
          <p:cNvPr id="118817" name="Text Box 49"/>
          <p:cNvSpPr txBox="1">
            <a:spLocks noChangeArrowheads="1"/>
          </p:cNvSpPr>
          <p:nvPr>
            <p:custDataLst>
              <p:tags r:id="rId32"/>
            </p:custDataLst>
          </p:nvPr>
        </p:nvSpPr>
        <p:spPr bwMode="auto">
          <a:xfrm>
            <a:off x="5299075" y="2630488"/>
            <a:ext cx="5730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1</a:t>
            </a:r>
          </a:p>
        </p:txBody>
      </p:sp>
      <p:sp>
        <p:nvSpPr>
          <p:cNvPr id="118818" name="Text Box 50"/>
          <p:cNvSpPr txBox="1">
            <a:spLocks noChangeArrowheads="1"/>
          </p:cNvSpPr>
          <p:nvPr>
            <p:custDataLst>
              <p:tags r:id="rId33"/>
            </p:custDataLst>
          </p:nvPr>
        </p:nvSpPr>
        <p:spPr bwMode="auto">
          <a:xfrm>
            <a:off x="5302250" y="2943225"/>
            <a:ext cx="5730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1</a:t>
            </a:r>
          </a:p>
        </p:txBody>
      </p:sp>
      <p:sp>
        <p:nvSpPr>
          <p:cNvPr id="118819" name="Text Box 55"/>
          <p:cNvSpPr txBox="1">
            <a:spLocks noChangeArrowheads="1"/>
          </p:cNvSpPr>
          <p:nvPr>
            <p:custDataLst>
              <p:tags r:id="rId34"/>
            </p:custDataLst>
          </p:nvPr>
        </p:nvSpPr>
        <p:spPr bwMode="auto">
          <a:xfrm>
            <a:off x="3429000" y="4144963"/>
            <a:ext cx="2867025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OR</a:t>
            </a:r>
            <a:r>
              <a:rPr lang="en-US"/>
              <a:t> outputs 1 if EITHER input is 1</a:t>
            </a:r>
          </a:p>
        </p:txBody>
      </p:sp>
      <p:sp>
        <p:nvSpPr>
          <p:cNvPr id="118820" name="Text Box 56"/>
          <p:cNvSpPr txBox="1">
            <a:spLocks noChangeArrowheads="1"/>
          </p:cNvSpPr>
          <p:nvPr>
            <p:custDataLst>
              <p:tags r:id="rId35"/>
            </p:custDataLst>
          </p:nvPr>
        </p:nvSpPr>
        <p:spPr bwMode="auto">
          <a:xfrm>
            <a:off x="6605588" y="4144963"/>
            <a:ext cx="2157412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NOT</a:t>
            </a:r>
            <a:r>
              <a:rPr lang="en-US"/>
              <a:t> reverses its input</a:t>
            </a:r>
          </a:p>
        </p:txBody>
      </p:sp>
      <p:sp>
        <p:nvSpPr>
          <p:cNvPr id="118821" name="Rectangle 57"/>
          <p:cNvSpPr>
            <a:spLocks noChangeArrowheads="1"/>
          </p:cNvSpPr>
          <p:nvPr>
            <p:custDataLst>
              <p:tags r:id="rId36"/>
            </p:custDataLst>
          </p:nvPr>
        </p:nvSpPr>
        <p:spPr bwMode="auto">
          <a:xfrm>
            <a:off x="576263" y="1277938"/>
            <a:ext cx="59848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>
                <a:solidFill>
                  <a:srgbClr val="1E16E4"/>
                </a:solidFill>
                <a:latin typeface="Comic Sans MS" pitchFamily="66" charset="0"/>
              </a:rPr>
              <a:t>input</a:t>
            </a:r>
          </a:p>
        </p:txBody>
      </p:sp>
      <p:sp>
        <p:nvSpPr>
          <p:cNvPr id="118822" name="Line 58"/>
          <p:cNvSpPr>
            <a:spLocks noChangeShapeType="1"/>
          </p:cNvSpPr>
          <p:nvPr>
            <p:custDataLst>
              <p:tags r:id="rId37"/>
            </p:custDataLst>
          </p:nvPr>
        </p:nvSpPr>
        <p:spPr bwMode="auto">
          <a:xfrm>
            <a:off x="384175" y="1597025"/>
            <a:ext cx="990600" cy="0"/>
          </a:xfrm>
          <a:prstGeom prst="line">
            <a:avLst/>
          </a:prstGeom>
          <a:noFill/>
          <a:ln w="19050">
            <a:solidFill>
              <a:srgbClr val="1E16E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18823" name="Rectangle 59"/>
          <p:cNvSpPr>
            <a:spLocks noChangeArrowheads="1"/>
          </p:cNvSpPr>
          <p:nvPr>
            <p:custDataLst>
              <p:tags r:id="rId38"/>
            </p:custDataLst>
          </p:nvPr>
        </p:nvSpPr>
        <p:spPr bwMode="auto">
          <a:xfrm>
            <a:off x="1989138" y="1277938"/>
            <a:ext cx="72548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>
                <a:solidFill>
                  <a:srgbClr val="1E16E4"/>
                </a:solidFill>
                <a:latin typeface="Comic Sans MS" pitchFamily="66" charset="0"/>
              </a:rPr>
              <a:t>output</a:t>
            </a:r>
          </a:p>
        </p:txBody>
      </p:sp>
      <p:sp>
        <p:nvSpPr>
          <p:cNvPr id="118824" name="Line 60"/>
          <p:cNvSpPr>
            <a:spLocks noChangeShapeType="1"/>
          </p:cNvSpPr>
          <p:nvPr>
            <p:custDataLst>
              <p:tags r:id="rId39"/>
            </p:custDataLst>
          </p:nvPr>
        </p:nvSpPr>
        <p:spPr bwMode="auto">
          <a:xfrm>
            <a:off x="1712913" y="1597025"/>
            <a:ext cx="1309687" cy="0"/>
          </a:xfrm>
          <a:prstGeom prst="line">
            <a:avLst/>
          </a:prstGeom>
          <a:noFill/>
          <a:ln w="19050">
            <a:solidFill>
              <a:srgbClr val="1E16E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18825" name="Text Box 61"/>
          <p:cNvSpPr txBox="1">
            <a:spLocks noChangeArrowheads="1"/>
          </p:cNvSpPr>
          <p:nvPr>
            <p:custDataLst>
              <p:tags r:id="rId40"/>
            </p:custDataLst>
          </p:nvPr>
        </p:nvSpPr>
        <p:spPr bwMode="auto">
          <a:xfrm>
            <a:off x="6859588" y="1897063"/>
            <a:ext cx="542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rgbClr val="EB102C"/>
                </a:solidFill>
                <a:latin typeface="Courier New" pitchFamily="49" charset="0"/>
              </a:rPr>
              <a:t>x</a:t>
            </a:r>
          </a:p>
        </p:txBody>
      </p:sp>
      <p:sp>
        <p:nvSpPr>
          <p:cNvPr id="118826" name="Text Box 62"/>
          <p:cNvSpPr txBox="1">
            <a:spLocks noChangeArrowheads="1"/>
          </p:cNvSpPr>
          <p:nvPr>
            <p:custDataLst>
              <p:tags r:id="rId41"/>
            </p:custDataLst>
          </p:nvPr>
        </p:nvSpPr>
        <p:spPr bwMode="auto">
          <a:xfrm>
            <a:off x="6858000" y="2354263"/>
            <a:ext cx="542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0</a:t>
            </a:r>
          </a:p>
        </p:txBody>
      </p:sp>
      <p:sp>
        <p:nvSpPr>
          <p:cNvPr id="118827" name="Text Box 63"/>
          <p:cNvSpPr txBox="1">
            <a:spLocks noChangeArrowheads="1"/>
          </p:cNvSpPr>
          <p:nvPr>
            <p:custDataLst>
              <p:tags r:id="rId42"/>
            </p:custDataLst>
          </p:nvPr>
        </p:nvSpPr>
        <p:spPr bwMode="auto">
          <a:xfrm>
            <a:off x="6861175" y="2667000"/>
            <a:ext cx="542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1</a:t>
            </a:r>
          </a:p>
        </p:txBody>
      </p:sp>
      <p:sp>
        <p:nvSpPr>
          <p:cNvPr id="118828" name="Text Box 66"/>
          <p:cNvSpPr txBox="1">
            <a:spLocks noChangeArrowheads="1"/>
          </p:cNvSpPr>
          <p:nvPr>
            <p:custDataLst>
              <p:tags r:id="rId43"/>
            </p:custDataLst>
          </p:nvPr>
        </p:nvSpPr>
        <p:spPr bwMode="auto">
          <a:xfrm>
            <a:off x="7226300" y="1914525"/>
            <a:ext cx="1676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NOT(</a:t>
            </a:r>
            <a:r>
              <a:rPr lang="en-US" b="1">
                <a:solidFill>
                  <a:srgbClr val="EB102C"/>
                </a:solidFill>
                <a:latin typeface="Courier New" pitchFamily="49" charset="0"/>
              </a:rPr>
              <a:t>x</a:t>
            </a:r>
            <a:r>
              <a:rPr lang="en-US" b="1">
                <a:latin typeface="Courier New" pitchFamily="49" charset="0"/>
              </a:rPr>
              <a:t>)</a:t>
            </a:r>
          </a:p>
        </p:txBody>
      </p:sp>
      <p:sp>
        <p:nvSpPr>
          <p:cNvPr id="118829" name="Text Box 67"/>
          <p:cNvSpPr txBox="1">
            <a:spLocks noChangeArrowheads="1"/>
          </p:cNvSpPr>
          <p:nvPr>
            <p:custDataLst>
              <p:tags r:id="rId44"/>
            </p:custDataLst>
          </p:nvPr>
        </p:nvSpPr>
        <p:spPr bwMode="auto">
          <a:xfrm>
            <a:off x="7712075" y="2346325"/>
            <a:ext cx="5730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1</a:t>
            </a:r>
          </a:p>
        </p:txBody>
      </p:sp>
      <p:sp>
        <p:nvSpPr>
          <p:cNvPr id="118830" name="Text Box 68"/>
          <p:cNvSpPr txBox="1">
            <a:spLocks noChangeArrowheads="1"/>
          </p:cNvSpPr>
          <p:nvPr>
            <p:custDataLst>
              <p:tags r:id="rId45"/>
            </p:custDataLst>
          </p:nvPr>
        </p:nvSpPr>
        <p:spPr bwMode="auto">
          <a:xfrm>
            <a:off x="7715250" y="2659063"/>
            <a:ext cx="5730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0</a:t>
            </a:r>
          </a:p>
        </p:txBody>
      </p:sp>
      <p:sp>
        <p:nvSpPr>
          <p:cNvPr id="118831" name="Rectangle 71"/>
          <p:cNvSpPr>
            <a:spLocks noChangeArrowheads="1"/>
          </p:cNvSpPr>
          <p:nvPr>
            <p:custDataLst>
              <p:tags r:id="rId46"/>
            </p:custDataLst>
          </p:nvPr>
        </p:nvSpPr>
        <p:spPr bwMode="auto">
          <a:xfrm>
            <a:off x="3990975" y="1279525"/>
            <a:ext cx="59848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>
                <a:solidFill>
                  <a:srgbClr val="1E16E4"/>
                </a:solidFill>
                <a:latin typeface="Comic Sans MS" pitchFamily="66" charset="0"/>
              </a:rPr>
              <a:t>input</a:t>
            </a:r>
          </a:p>
        </p:txBody>
      </p:sp>
      <p:sp>
        <p:nvSpPr>
          <p:cNvPr id="118832" name="Line 72"/>
          <p:cNvSpPr>
            <a:spLocks noChangeShapeType="1"/>
          </p:cNvSpPr>
          <p:nvPr>
            <p:custDataLst>
              <p:tags r:id="rId47"/>
            </p:custDataLst>
          </p:nvPr>
        </p:nvSpPr>
        <p:spPr bwMode="auto">
          <a:xfrm>
            <a:off x="3798888" y="1598613"/>
            <a:ext cx="990600" cy="0"/>
          </a:xfrm>
          <a:prstGeom prst="line">
            <a:avLst/>
          </a:prstGeom>
          <a:noFill/>
          <a:ln w="19050">
            <a:solidFill>
              <a:srgbClr val="1E16E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18833" name="Rectangle 73"/>
          <p:cNvSpPr>
            <a:spLocks noChangeArrowheads="1"/>
          </p:cNvSpPr>
          <p:nvPr>
            <p:custDataLst>
              <p:tags r:id="rId48"/>
            </p:custDataLst>
          </p:nvPr>
        </p:nvSpPr>
        <p:spPr bwMode="auto">
          <a:xfrm>
            <a:off x="5257800" y="1279525"/>
            <a:ext cx="72548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>
                <a:solidFill>
                  <a:srgbClr val="1E16E4"/>
                </a:solidFill>
                <a:latin typeface="Comic Sans MS" pitchFamily="66" charset="0"/>
              </a:rPr>
              <a:t>output</a:t>
            </a:r>
          </a:p>
        </p:txBody>
      </p:sp>
      <p:sp>
        <p:nvSpPr>
          <p:cNvPr id="118834" name="Line 74"/>
          <p:cNvSpPr>
            <a:spLocks noChangeShapeType="1"/>
          </p:cNvSpPr>
          <p:nvPr>
            <p:custDataLst>
              <p:tags r:id="rId49"/>
            </p:custDataLst>
          </p:nvPr>
        </p:nvSpPr>
        <p:spPr bwMode="auto">
          <a:xfrm>
            <a:off x="5048250" y="1598613"/>
            <a:ext cx="1174750" cy="0"/>
          </a:xfrm>
          <a:prstGeom prst="line">
            <a:avLst/>
          </a:prstGeom>
          <a:noFill/>
          <a:ln w="19050">
            <a:solidFill>
              <a:srgbClr val="1E16E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18835" name="Rectangle 75"/>
          <p:cNvSpPr>
            <a:spLocks noChangeArrowheads="1"/>
          </p:cNvSpPr>
          <p:nvPr>
            <p:custDataLst>
              <p:tags r:id="rId50"/>
            </p:custDataLst>
          </p:nvPr>
        </p:nvSpPr>
        <p:spPr bwMode="auto">
          <a:xfrm>
            <a:off x="6816725" y="1646238"/>
            <a:ext cx="59848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>
                <a:solidFill>
                  <a:srgbClr val="1E16E4"/>
                </a:solidFill>
                <a:latin typeface="Comic Sans MS" pitchFamily="66" charset="0"/>
              </a:rPr>
              <a:t>input</a:t>
            </a:r>
          </a:p>
        </p:txBody>
      </p:sp>
      <p:sp>
        <p:nvSpPr>
          <p:cNvPr id="118836" name="Line 76"/>
          <p:cNvSpPr>
            <a:spLocks noChangeShapeType="1"/>
          </p:cNvSpPr>
          <p:nvPr>
            <p:custDataLst>
              <p:tags r:id="rId51"/>
            </p:custDataLst>
          </p:nvPr>
        </p:nvSpPr>
        <p:spPr bwMode="auto">
          <a:xfrm>
            <a:off x="6938963" y="1965325"/>
            <a:ext cx="350837" cy="0"/>
          </a:xfrm>
          <a:prstGeom prst="line">
            <a:avLst/>
          </a:prstGeom>
          <a:noFill/>
          <a:ln w="19050">
            <a:solidFill>
              <a:srgbClr val="1E16E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18837" name="Rectangle 77"/>
          <p:cNvSpPr>
            <a:spLocks noChangeArrowheads="1"/>
          </p:cNvSpPr>
          <p:nvPr>
            <p:custDataLst>
              <p:tags r:id="rId52"/>
            </p:custDataLst>
          </p:nvPr>
        </p:nvSpPr>
        <p:spPr bwMode="auto">
          <a:xfrm>
            <a:off x="7626350" y="1646238"/>
            <a:ext cx="72548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>
                <a:solidFill>
                  <a:srgbClr val="1E16E4"/>
                </a:solidFill>
                <a:latin typeface="Comic Sans MS" pitchFamily="66" charset="0"/>
              </a:rPr>
              <a:t>output</a:t>
            </a:r>
          </a:p>
        </p:txBody>
      </p:sp>
      <p:sp>
        <p:nvSpPr>
          <p:cNvPr id="118838" name="Line 78"/>
          <p:cNvSpPr>
            <a:spLocks noChangeShapeType="1"/>
          </p:cNvSpPr>
          <p:nvPr>
            <p:custDataLst>
              <p:tags r:id="rId53"/>
            </p:custDataLst>
          </p:nvPr>
        </p:nvSpPr>
        <p:spPr bwMode="auto">
          <a:xfrm>
            <a:off x="7496175" y="1965325"/>
            <a:ext cx="1047750" cy="0"/>
          </a:xfrm>
          <a:prstGeom prst="line">
            <a:avLst/>
          </a:prstGeom>
          <a:noFill/>
          <a:ln w="19050">
            <a:solidFill>
              <a:srgbClr val="1E16E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18839" name="Line 79"/>
          <p:cNvSpPr>
            <a:spLocks noChangeShapeType="1"/>
          </p:cNvSpPr>
          <p:nvPr>
            <p:custDataLst>
              <p:tags r:id="rId54"/>
            </p:custDataLst>
          </p:nvPr>
        </p:nvSpPr>
        <p:spPr bwMode="auto">
          <a:xfrm>
            <a:off x="3352800" y="1371600"/>
            <a:ext cx="0" cy="5257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18840" name="Line 80"/>
          <p:cNvSpPr>
            <a:spLocks noChangeShapeType="1"/>
          </p:cNvSpPr>
          <p:nvPr>
            <p:custDataLst>
              <p:tags r:id="rId55"/>
            </p:custDataLst>
          </p:nvPr>
        </p:nvSpPr>
        <p:spPr bwMode="auto">
          <a:xfrm>
            <a:off x="6500813" y="1371600"/>
            <a:ext cx="0" cy="5257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grpSp>
        <p:nvGrpSpPr>
          <p:cNvPr id="118841" name="Group 81"/>
          <p:cNvGrpSpPr>
            <a:grpSpLocks/>
          </p:cNvGrpSpPr>
          <p:nvPr>
            <p:custDataLst>
              <p:tags r:id="rId56"/>
            </p:custDataLst>
          </p:nvPr>
        </p:nvGrpSpPr>
        <p:grpSpPr bwMode="auto">
          <a:xfrm>
            <a:off x="8451850" y="6032500"/>
            <a:ext cx="531813" cy="600075"/>
            <a:chOff x="2928" y="1051"/>
            <a:chExt cx="840" cy="957"/>
          </a:xfrm>
        </p:grpSpPr>
        <p:sp>
          <p:nvSpPr>
            <p:cNvPr id="118843" name="Freeform 82"/>
            <p:cNvSpPr>
              <a:spLocks/>
            </p:cNvSpPr>
            <p:nvPr>
              <p:custDataLst>
                <p:tags r:id="rId58"/>
              </p:custDataLst>
            </p:nvPr>
          </p:nvSpPr>
          <p:spPr bwMode="auto">
            <a:xfrm>
              <a:off x="2928" y="1759"/>
              <a:ext cx="810" cy="249"/>
            </a:xfrm>
            <a:custGeom>
              <a:avLst/>
              <a:gdLst>
                <a:gd name="T0" fmla="*/ 12 w 1048"/>
                <a:gd name="T1" fmla="*/ 21 h 250"/>
                <a:gd name="T2" fmla="*/ 19 w 1048"/>
                <a:gd name="T3" fmla="*/ 83 h 250"/>
                <a:gd name="T4" fmla="*/ 20 w 1048"/>
                <a:gd name="T5" fmla="*/ 111 h 250"/>
                <a:gd name="T6" fmla="*/ 22 w 1048"/>
                <a:gd name="T7" fmla="*/ 125 h 250"/>
                <a:gd name="T8" fmla="*/ 22 w 1048"/>
                <a:gd name="T9" fmla="*/ 164 h 250"/>
                <a:gd name="T10" fmla="*/ 15 w 1048"/>
                <a:gd name="T11" fmla="*/ 233 h 250"/>
                <a:gd name="T12" fmla="*/ 2 w 1048"/>
                <a:gd name="T13" fmla="*/ 213 h 250"/>
                <a:gd name="T14" fmla="*/ 0 w 1048"/>
                <a:gd name="T15" fmla="*/ 192 h 250"/>
                <a:gd name="T16" fmla="*/ 2 w 1048"/>
                <a:gd name="T17" fmla="*/ 158 h 250"/>
                <a:gd name="T18" fmla="*/ 2 w 1048"/>
                <a:gd name="T19" fmla="*/ 125 h 250"/>
                <a:gd name="T20" fmla="*/ 4 w 1048"/>
                <a:gd name="T21" fmla="*/ 76 h 250"/>
                <a:gd name="T22" fmla="*/ 6 w 1048"/>
                <a:gd name="T23" fmla="*/ 55 h 250"/>
                <a:gd name="T24" fmla="*/ 7 w 1048"/>
                <a:gd name="T25" fmla="*/ 28 h 250"/>
                <a:gd name="T26" fmla="*/ 8 w 1048"/>
                <a:gd name="T27" fmla="*/ 14 h 250"/>
                <a:gd name="T28" fmla="*/ 10 w 1048"/>
                <a:gd name="T29" fmla="*/ 28 h 250"/>
                <a:gd name="T30" fmla="*/ 12 w 1048"/>
                <a:gd name="T31" fmla="*/ 21 h 25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48"/>
                <a:gd name="T49" fmla="*/ 0 h 250"/>
                <a:gd name="T50" fmla="*/ 1048 w 1048"/>
                <a:gd name="T51" fmla="*/ 250 h 250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48" h="250">
                  <a:moveTo>
                    <a:pt x="531" y="21"/>
                  </a:moveTo>
                  <a:cubicBezTo>
                    <a:pt x="673" y="0"/>
                    <a:pt x="778" y="50"/>
                    <a:pt x="910" y="83"/>
                  </a:cubicBezTo>
                  <a:cubicBezTo>
                    <a:pt x="923" y="92"/>
                    <a:pt x="937" y="102"/>
                    <a:pt x="951" y="111"/>
                  </a:cubicBezTo>
                  <a:cubicBezTo>
                    <a:pt x="965" y="120"/>
                    <a:pt x="993" y="138"/>
                    <a:pt x="993" y="138"/>
                  </a:cubicBezTo>
                  <a:cubicBezTo>
                    <a:pt x="1009" y="162"/>
                    <a:pt x="1023" y="163"/>
                    <a:pt x="1048" y="179"/>
                  </a:cubicBezTo>
                  <a:cubicBezTo>
                    <a:pt x="943" y="250"/>
                    <a:pt x="887" y="238"/>
                    <a:pt x="751" y="248"/>
                  </a:cubicBezTo>
                  <a:cubicBezTo>
                    <a:pt x="201" y="233"/>
                    <a:pt x="424" y="241"/>
                    <a:pt x="82" y="228"/>
                  </a:cubicBezTo>
                  <a:cubicBezTo>
                    <a:pt x="54" y="218"/>
                    <a:pt x="27" y="216"/>
                    <a:pt x="0" y="207"/>
                  </a:cubicBezTo>
                  <a:cubicBezTo>
                    <a:pt x="2" y="195"/>
                    <a:pt x="1" y="183"/>
                    <a:pt x="7" y="173"/>
                  </a:cubicBezTo>
                  <a:cubicBezTo>
                    <a:pt x="19" y="151"/>
                    <a:pt x="75" y="138"/>
                    <a:pt x="96" y="131"/>
                  </a:cubicBezTo>
                  <a:cubicBezTo>
                    <a:pt x="134" y="116"/>
                    <a:pt x="169" y="92"/>
                    <a:pt x="207" y="76"/>
                  </a:cubicBezTo>
                  <a:cubicBezTo>
                    <a:pt x="239" y="61"/>
                    <a:pt x="238" y="77"/>
                    <a:pt x="275" y="55"/>
                  </a:cubicBezTo>
                  <a:cubicBezTo>
                    <a:pt x="288" y="46"/>
                    <a:pt x="309" y="33"/>
                    <a:pt x="324" y="28"/>
                  </a:cubicBezTo>
                  <a:cubicBezTo>
                    <a:pt x="341" y="21"/>
                    <a:pt x="379" y="14"/>
                    <a:pt x="379" y="14"/>
                  </a:cubicBezTo>
                  <a:cubicBezTo>
                    <a:pt x="420" y="18"/>
                    <a:pt x="461" y="22"/>
                    <a:pt x="503" y="28"/>
                  </a:cubicBezTo>
                  <a:cubicBezTo>
                    <a:pt x="531" y="32"/>
                    <a:pt x="519" y="44"/>
                    <a:pt x="531" y="21"/>
                  </a:cubicBezTo>
                  <a:close/>
                </a:path>
              </a:pathLst>
            </a:custGeom>
            <a:solidFill>
              <a:srgbClr val="FD9D0F"/>
            </a:solidFill>
            <a:ln w="9525">
              <a:solidFill>
                <a:srgbClr val="FD9D0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8844" name="Oval 83"/>
            <p:cNvSpPr>
              <a:spLocks noChangeArrowheads="1"/>
            </p:cNvSpPr>
            <p:nvPr>
              <p:custDataLst>
                <p:tags r:id="rId59"/>
              </p:custDataLst>
            </p:nvPr>
          </p:nvSpPr>
          <p:spPr bwMode="auto">
            <a:xfrm>
              <a:off x="2965" y="1240"/>
              <a:ext cx="779" cy="672"/>
            </a:xfrm>
            <a:prstGeom prst="ellipse">
              <a:avLst/>
            </a:prstGeom>
            <a:solidFill>
              <a:srgbClr val="9ECC46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8845" name="Oval 84"/>
            <p:cNvSpPr>
              <a:spLocks noChangeArrowheads="1"/>
            </p:cNvSpPr>
            <p:nvPr>
              <p:custDataLst>
                <p:tags r:id="rId60"/>
              </p:custDataLst>
            </p:nvPr>
          </p:nvSpPr>
          <p:spPr bwMode="auto">
            <a:xfrm rot="-1967255">
              <a:off x="3039" y="1383"/>
              <a:ext cx="186" cy="19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8846" name="Oval 85"/>
            <p:cNvSpPr>
              <a:spLocks noChangeArrowheads="1"/>
            </p:cNvSpPr>
            <p:nvPr>
              <p:custDataLst>
                <p:tags r:id="rId61"/>
              </p:custDataLst>
            </p:nvPr>
          </p:nvSpPr>
          <p:spPr bwMode="auto">
            <a:xfrm>
              <a:off x="3262" y="1383"/>
              <a:ext cx="222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8847" name="Oval 86"/>
            <p:cNvSpPr>
              <a:spLocks noChangeArrowheads="1"/>
            </p:cNvSpPr>
            <p:nvPr>
              <p:custDataLst>
                <p:tags r:id="rId62"/>
              </p:custDataLst>
            </p:nvPr>
          </p:nvSpPr>
          <p:spPr bwMode="auto">
            <a:xfrm rot="-2071034">
              <a:off x="3521" y="1431"/>
              <a:ext cx="149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8848" name="Oval 87"/>
            <p:cNvSpPr>
              <a:spLocks noChangeArrowheads="1"/>
            </p:cNvSpPr>
            <p:nvPr>
              <p:custDataLst>
                <p:tags r:id="rId63"/>
              </p:custDataLst>
            </p:nvPr>
          </p:nvSpPr>
          <p:spPr bwMode="auto">
            <a:xfrm>
              <a:off x="3118" y="1479"/>
              <a:ext cx="56" cy="6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8849" name="Oval 88"/>
            <p:cNvSpPr>
              <a:spLocks noChangeArrowheads="1"/>
            </p:cNvSpPr>
            <p:nvPr>
              <p:custDataLst>
                <p:tags r:id="rId64"/>
              </p:custDataLst>
            </p:nvPr>
          </p:nvSpPr>
          <p:spPr bwMode="auto">
            <a:xfrm>
              <a:off x="3341" y="1495"/>
              <a:ext cx="55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8850" name="Oval 89"/>
            <p:cNvSpPr>
              <a:spLocks noChangeArrowheads="1"/>
            </p:cNvSpPr>
            <p:nvPr>
              <p:custDataLst>
                <p:tags r:id="rId65"/>
              </p:custDataLst>
            </p:nvPr>
          </p:nvSpPr>
          <p:spPr bwMode="auto">
            <a:xfrm>
              <a:off x="3543" y="1549"/>
              <a:ext cx="54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8851" name="AutoShape 90"/>
            <p:cNvSpPr>
              <a:spLocks noChangeArrowheads="1"/>
            </p:cNvSpPr>
            <p:nvPr>
              <p:custDataLst>
                <p:tags r:id="rId66"/>
              </p:custDataLst>
            </p:nvPr>
          </p:nvSpPr>
          <p:spPr bwMode="auto">
            <a:xfrm rot="-5400000">
              <a:off x="3291" y="1540"/>
              <a:ext cx="77" cy="445"/>
            </a:xfrm>
            <a:prstGeom prst="moon">
              <a:avLst>
                <a:gd name="adj" fmla="val 50000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8852" name="Freeform 91"/>
            <p:cNvSpPr>
              <a:spLocks/>
            </p:cNvSpPr>
            <p:nvPr>
              <p:custDataLst>
                <p:tags r:id="rId67"/>
              </p:custDataLst>
            </p:nvPr>
          </p:nvSpPr>
          <p:spPr bwMode="auto">
            <a:xfrm>
              <a:off x="3120" y="1128"/>
              <a:ext cx="648" cy="256"/>
            </a:xfrm>
            <a:custGeom>
              <a:avLst/>
              <a:gdLst>
                <a:gd name="T0" fmla="*/ 208 w 648"/>
                <a:gd name="T1" fmla="*/ 0 h 256"/>
                <a:gd name="T2" fmla="*/ 47 w 648"/>
                <a:gd name="T3" fmla="*/ 7 h 256"/>
                <a:gd name="T4" fmla="*/ 0 w 648"/>
                <a:gd name="T5" fmla="*/ 92 h 256"/>
                <a:gd name="T6" fmla="*/ 162 w 648"/>
                <a:gd name="T7" fmla="*/ 192 h 256"/>
                <a:gd name="T8" fmla="*/ 300 w 648"/>
                <a:gd name="T9" fmla="*/ 238 h 256"/>
                <a:gd name="T10" fmla="*/ 484 w 648"/>
                <a:gd name="T11" fmla="*/ 246 h 256"/>
                <a:gd name="T12" fmla="*/ 646 w 648"/>
                <a:gd name="T13" fmla="*/ 184 h 256"/>
                <a:gd name="T14" fmla="*/ 615 w 648"/>
                <a:gd name="T15" fmla="*/ 153 h 256"/>
                <a:gd name="T16" fmla="*/ 546 w 648"/>
                <a:gd name="T17" fmla="*/ 84 h 25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48"/>
                <a:gd name="T28" fmla="*/ 0 h 256"/>
                <a:gd name="T29" fmla="*/ 648 w 648"/>
                <a:gd name="T30" fmla="*/ 256 h 25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48" h="256">
                  <a:moveTo>
                    <a:pt x="208" y="0"/>
                  </a:moveTo>
                  <a:cubicBezTo>
                    <a:pt x="154" y="2"/>
                    <a:pt x="100" y="0"/>
                    <a:pt x="47" y="7"/>
                  </a:cubicBezTo>
                  <a:cubicBezTo>
                    <a:pt x="15" y="11"/>
                    <a:pt x="0" y="92"/>
                    <a:pt x="0" y="92"/>
                  </a:cubicBezTo>
                  <a:cubicBezTo>
                    <a:pt x="19" y="199"/>
                    <a:pt x="72" y="170"/>
                    <a:pt x="162" y="192"/>
                  </a:cubicBezTo>
                  <a:cubicBezTo>
                    <a:pt x="208" y="203"/>
                    <a:pt x="252" y="234"/>
                    <a:pt x="300" y="238"/>
                  </a:cubicBezTo>
                  <a:cubicBezTo>
                    <a:pt x="361" y="243"/>
                    <a:pt x="423" y="243"/>
                    <a:pt x="484" y="246"/>
                  </a:cubicBezTo>
                  <a:cubicBezTo>
                    <a:pt x="648" y="235"/>
                    <a:pt x="569" y="256"/>
                    <a:pt x="646" y="184"/>
                  </a:cubicBezTo>
                  <a:cubicBezTo>
                    <a:pt x="642" y="180"/>
                    <a:pt x="617" y="158"/>
                    <a:pt x="615" y="153"/>
                  </a:cubicBezTo>
                  <a:cubicBezTo>
                    <a:pt x="596" y="116"/>
                    <a:pt x="599" y="84"/>
                    <a:pt x="546" y="84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8853" name="Freeform 92"/>
            <p:cNvSpPr>
              <a:spLocks/>
            </p:cNvSpPr>
            <p:nvPr>
              <p:custDataLst>
                <p:tags r:id="rId68"/>
              </p:custDataLst>
            </p:nvPr>
          </p:nvSpPr>
          <p:spPr bwMode="auto">
            <a:xfrm>
              <a:off x="3254" y="1051"/>
              <a:ext cx="442" cy="192"/>
            </a:xfrm>
            <a:custGeom>
              <a:avLst/>
              <a:gdLst>
                <a:gd name="T0" fmla="*/ 88 w 442"/>
                <a:gd name="T1" fmla="*/ 138 h 192"/>
                <a:gd name="T2" fmla="*/ 34 w 442"/>
                <a:gd name="T3" fmla="*/ 92 h 192"/>
                <a:gd name="T4" fmla="*/ 57 w 442"/>
                <a:gd name="T5" fmla="*/ 0 h 192"/>
                <a:gd name="T6" fmla="*/ 234 w 442"/>
                <a:gd name="T7" fmla="*/ 15 h 192"/>
                <a:gd name="T8" fmla="*/ 372 w 442"/>
                <a:gd name="T9" fmla="*/ 61 h 192"/>
                <a:gd name="T10" fmla="*/ 441 w 442"/>
                <a:gd name="T11" fmla="*/ 92 h 192"/>
                <a:gd name="T12" fmla="*/ 434 w 442"/>
                <a:gd name="T13" fmla="*/ 122 h 192"/>
                <a:gd name="T14" fmla="*/ 280 w 442"/>
                <a:gd name="T15" fmla="*/ 161 h 192"/>
                <a:gd name="T16" fmla="*/ 257 w 442"/>
                <a:gd name="T17" fmla="*/ 169 h 192"/>
                <a:gd name="T18" fmla="*/ 226 w 442"/>
                <a:gd name="T19" fmla="*/ 184 h 192"/>
                <a:gd name="T20" fmla="*/ 196 w 442"/>
                <a:gd name="T21" fmla="*/ 192 h 19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42"/>
                <a:gd name="T34" fmla="*/ 0 h 192"/>
                <a:gd name="T35" fmla="*/ 442 w 442"/>
                <a:gd name="T36" fmla="*/ 192 h 19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42" h="192">
                  <a:moveTo>
                    <a:pt x="88" y="138"/>
                  </a:moveTo>
                  <a:cubicBezTo>
                    <a:pt x="71" y="119"/>
                    <a:pt x="55" y="106"/>
                    <a:pt x="34" y="92"/>
                  </a:cubicBezTo>
                  <a:cubicBezTo>
                    <a:pt x="22" y="52"/>
                    <a:pt x="0" y="17"/>
                    <a:pt x="57" y="0"/>
                  </a:cubicBezTo>
                  <a:cubicBezTo>
                    <a:pt x="75" y="1"/>
                    <a:pt x="202" y="8"/>
                    <a:pt x="234" y="15"/>
                  </a:cubicBezTo>
                  <a:cubicBezTo>
                    <a:pt x="275" y="24"/>
                    <a:pt x="331" y="47"/>
                    <a:pt x="372" y="61"/>
                  </a:cubicBezTo>
                  <a:cubicBezTo>
                    <a:pt x="394" y="81"/>
                    <a:pt x="412" y="84"/>
                    <a:pt x="441" y="92"/>
                  </a:cubicBezTo>
                  <a:cubicBezTo>
                    <a:pt x="439" y="102"/>
                    <a:pt x="442" y="115"/>
                    <a:pt x="434" y="122"/>
                  </a:cubicBezTo>
                  <a:cubicBezTo>
                    <a:pt x="411" y="142"/>
                    <a:pt x="306" y="158"/>
                    <a:pt x="280" y="161"/>
                  </a:cubicBezTo>
                  <a:cubicBezTo>
                    <a:pt x="272" y="164"/>
                    <a:pt x="264" y="166"/>
                    <a:pt x="257" y="169"/>
                  </a:cubicBezTo>
                  <a:cubicBezTo>
                    <a:pt x="246" y="173"/>
                    <a:pt x="237" y="180"/>
                    <a:pt x="226" y="184"/>
                  </a:cubicBezTo>
                  <a:cubicBezTo>
                    <a:pt x="216" y="188"/>
                    <a:pt x="196" y="192"/>
                    <a:pt x="196" y="192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8854" name="Freeform 93"/>
            <p:cNvSpPr>
              <a:spLocks/>
            </p:cNvSpPr>
            <p:nvPr>
              <p:custDataLst>
                <p:tags r:id="rId69"/>
              </p:custDataLst>
            </p:nvPr>
          </p:nvSpPr>
          <p:spPr bwMode="auto">
            <a:xfrm>
              <a:off x="3025" y="1802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8855" name="Freeform 94"/>
            <p:cNvSpPr>
              <a:spLocks/>
            </p:cNvSpPr>
            <p:nvPr>
              <p:custDataLst>
                <p:tags r:id="rId70"/>
              </p:custDataLst>
            </p:nvPr>
          </p:nvSpPr>
          <p:spPr bwMode="auto">
            <a:xfrm flipH="1">
              <a:off x="3456" y="1813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18842" name="Text Box 95"/>
          <p:cNvSpPr txBox="1">
            <a:spLocks noChangeArrowheads="1"/>
          </p:cNvSpPr>
          <p:nvPr>
            <p:custDataLst>
              <p:tags r:id="rId57"/>
            </p:custDataLst>
          </p:nvPr>
        </p:nvSpPr>
        <p:spPr bwMode="auto">
          <a:xfrm>
            <a:off x="6694488" y="5943600"/>
            <a:ext cx="1903412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000">
                <a:solidFill>
                  <a:srgbClr val="067B0E"/>
                </a:solidFill>
                <a:latin typeface="Comic Sans MS" pitchFamily="66" charset="0"/>
              </a:rPr>
              <a:t>It must mean something that there are three of these functions…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9810" name="Group 2"/>
          <p:cNvGrpSpPr>
            <a:grpSpLocks/>
          </p:cNvGrpSpPr>
          <p:nvPr>
            <p:custDataLst>
              <p:tags r:id="rId1"/>
            </p:custDataLst>
          </p:nvPr>
        </p:nvGrpSpPr>
        <p:grpSpPr bwMode="auto">
          <a:xfrm>
            <a:off x="423863" y="914400"/>
            <a:ext cx="8166100" cy="180975"/>
            <a:chOff x="295" y="1311"/>
            <a:chExt cx="5177" cy="114"/>
          </a:xfrm>
        </p:grpSpPr>
        <p:sp>
          <p:nvSpPr>
            <p:cNvPr id="119915" name="Rectangle 3"/>
            <p:cNvSpPr>
              <a:spLocks noChangeArrowheads="1"/>
            </p:cNvSpPr>
            <p:nvPr>
              <p:custDataLst>
                <p:tags r:id="rId104"/>
              </p:custDataLst>
            </p:nvPr>
          </p:nvSpPr>
          <p:spPr bwMode="auto">
            <a:xfrm>
              <a:off x="295" y="1311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9916" name="Rectangle 4"/>
            <p:cNvSpPr>
              <a:spLocks noChangeArrowheads="1"/>
            </p:cNvSpPr>
            <p:nvPr>
              <p:custDataLst>
                <p:tags r:id="rId105"/>
              </p:custDataLst>
            </p:nvPr>
          </p:nvSpPr>
          <p:spPr bwMode="auto">
            <a:xfrm>
              <a:off x="295" y="1377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19811" name="Text Box 5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982663" y="152400"/>
            <a:ext cx="72390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000">
                <a:latin typeface="Times New Roman" pitchFamily="18" charset="0"/>
              </a:rPr>
              <a:t>Logic Gates</a:t>
            </a:r>
          </a:p>
        </p:txBody>
      </p:sp>
      <p:sp>
        <p:nvSpPr>
          <p:cNvPr id="119812" name="Text Box 6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306388" y="1517650"/>
            <a:ext cx="542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rgbClr val="EB102C"/>
                </a:solidFill>
                <a:latin typeface="Courier New" pitchFamily="49" charset="0"/>
              </a:rPr>
              <a:t>x</a:t>
            </a:r>
          </a:p>
        </p:txBody>
      </p:sp>
      <p:sp>
        <p:nvSpPr>
          <p:cNvPr id="119813" name="Text Box 7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830263" y="1517650"/>
            <a:ext cx="5730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rgbClr val="EB102C"/>
                </a:solidFill>
                <a:latin typeface="Courier New" pitchFamily="49" charset="0"/>
              </a:rPr>
              <a:t>y</a:t>
            </a:r>
          </a:p>
        </p:txBody>
      </p:sp>
      <p:sp>
        <p:nvSpPr>
          <p:cNvPr id="119814" name="Text Box 8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304800" y="1974850"/>
            <a:ext cx="542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0</a:t>
            </a:r>
          </a:p>
        </p:txBody>
      </p:sp>
      <p:sp>
        <p:nvSpPr>
          <p:cNvPr id="119815" name="Text Box 9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828675" y="1974850"/>
            <a:ext cx="5730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0</a:t>
            </a:r>
          </a:p>
        </p:txBody>
      </p:sp>
      <p:sp>
        <p:nvSpPr>
          <p:cNvPr id="119816" name="Text Box 10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307975" y="2287588"/>
            <a:ext cx="542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0</a:t>
            </a:r>
          </a:p>
        </p:txBody>
      </p:sp>
      <p:sp>
        <p:nvSpPr>
          <p:cNvPr id="119817" name="Text Box 11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831850" y="2287588"/>
            <a:ext cx="5730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1</a:t>
            </a:r>
          </a:p>
        </p:txBody>
      </p:sp>
      <p:sp>
        <p:nvSpPr>
          <p:cNvPr id="119818" name="Text Box 12"/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304800" y="2613025"/>
            <a:ext cx="542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1</a:t>
            </a:r>
          </a:p>
        </p:txBody>
      </p:sp>
      <p:sp>
        <p:nvSpPr>
          <p:cNvPr id="119819" name="Text Box 13"/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828675" y="2613025"/>
            <a:ext cx="5730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0</a:t>
            </a:r>
          </a:p>
        </p:txBody>
      </p:sp>
      <p:sp>
        <p:nvSpPr>
          <p:cNvPr id="119820" name="Text Box 14"/>
          <p:cNvSpPr txBox="1"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307975" y="2925763"/>
            <a:ext cx="542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1</a:t>
            </a:r>
          </a:p>
        </p:txBody>
      </p:sp>
      <p:sp>
        <p:nvSpPr>
          <p:cNvPr id="119821" name="Text Box 15"/>
          <p:cNvSpPr txBox="1"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831850" y="2925763"/>
            <a:ext cx="5730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1</a:t>
            </a:r>
          </a:p>
        </p:txBody>
      </p:sp>
      <p:sp>
        <p:nvSpPr>
          <p:cNvPr id="119822" name="Text Box 16"/>
          <p:cNvSpPr txBox="1"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1527175" y="1543050"/>
            <a:ext cx="1676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AND(</a:t>
            </a:r>
            <a:r>
              <a:rPr lang="en-US" b="1">
                <a:solidFill>
                  <a:srgbClr val="EB102C"/>
                </a:solidFill>
                <a:latin typeface="Courier New" pitchFamily="49" charset="0"/>
              </a:rPr>
              <a:t>x</a:t>
            </a:r>
            <a:r>
              <a:rPr lang="en-US" b="1">
                <a:latin typeface="Courier New" pitchFamily="49" charset="0"/>
              </a:rPr>
              <a:t>,</a:t>
            </a:r>
            <a:r>
              <a:rPr lang="en-US" b="1">
                <a:solidFill>
                  <a:srgbClr val="EB102C"/>
                </a:solidFill>
                <a:latin typeface="Courier New" pitchFamily="49" charset="0"/>
              </a:rPr>
              <a:t>y</a:t>
            </a:r>
            <a:r>
              <a:rPr lang="en-US" b="1">
                <a:latin typeface="Courier New" pitchFamily="49" charset="0"/>
              </a:rPr>
              <a:t>)</a:t>
            </a:r>
          </a:p>
        </p:txBody>
      </p:sp>
      <p:sp>
        <p:nvSpPr>
          <p:cNvPr id="119823" name="Text Box 17"/>
          <p:cNvSpPr txBox="1"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2012950" y="1974850"/>
            <a:ext cx="5730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0</a:t>
            </a:r>
          </a:p>
        </p:txBody>
      </p:sp>
      <p:sp>
        <p:nvSpPr>
          <p:cNvPr id="119824" name="Text Box 18"/>
          <p:cNvSpPr txBox="1"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2016125" y="2287588"/>
            <a:ext cx="5730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0</a:t>
            </a:r>
          </a:p>
        </p:txBody>
      </p:sp>
      <p:sp>
        <p:nvSpPr>
          <p:cNvPr id="119825" name="Text Box 19"/>
          <p:cNvSpPr txBox="1"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2012950" y="2613025"/>
            <a:ext cx="5730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0</a:t>
            </a:r>
          </a:p>
        </p:txBody>
      </p:sp>
      <p:sp>
        <p:nvSpPr>
          <p:cNvPr id="119826" name="Text Box 20"/>
          <p:cNvSpPr txBox="1">
            <a:spLocks noChangeArrowheads="1"/>
          </p:cNvSpPr>
          <p:nvPr>
            <p:custDataLst>
              <p:tags r:id="rId17"/>
            </p:custDataLst>
          </p:nvPr>
        </p:nvSpPr>
        <p:spPr bwMode="auto">
          <a:xfrm>
            <a:off x="2016125" y="2925763"/>
            <a:ext cx="5730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1</a:t>
            </a:r>
          </a:p>
        </p:txBody>
      </p:sp>
      <p:sp>
        <p:nvSpPr>
          <p:cNvPr id="119827" name="Text Box 22"/>
          <p:cNvSpPr txBox="1">
            <a:spLocks noChangeArrowheads="1"/>
          </p:cNvSpPr>
          <p:nvPr>
            <p:custDataLst>
              <p:tags r:id="rId18"/>
            </p:custDataLst>
          </p:nvPr>
        </p:nvSpPr>
        <p:spPr bwMode="auto">
          <a:xfrm>
            <a:off x="3735388" y="1535113"/>
            <a:ext cx="542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rgbClr val="EB102C"/>
                </a:solidFill>
                <a:latin typeface="Courier New" pitchFamily="49" charset="0"/>
              </a:rPr>
              <a:t>x</a:t>
            </a:r>
          </a:p>
        </p:txBody>
      </p:sp>
      <p:sp>
        <p:nvSpPr>
          <p:cNvPr id="119828" name="Text Box 23"/>
          <p:cNvSpPr txBox="1">
            <a:spLocks noChangeArrowheads="1"/>
          </p:cNvSpPr>
          <p:nvPr>
            <p:custDataLst>
              <p:tags r:id="rId19"/>
            </p:custDataLst>
          </p:nvPr>
        </p:nvSpPr>
        <p:spPr bwMode="auto">
          <a:xfrm>
            <a:off x="4279900" y="1535113"/>
            <a:ext cx="5730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rgbClr val="EB102C"/>
                </a:solidFill>
                <a:latin typeface="Courier New" pitchFamily="49" charset="0"/>
              </a:rPr>
              <a:t>y</a:t>
            </a:r>
          </a:p>
        </p:txBody>
      </p:sp>
      <p:sp>
        <p:nvSpPr>
          <p:cNvPr id="119829" name="Text Box 24"/>
          <p:cNvSpPr txBox="1">
            <a:spLocks noChangeArrowheads="1"/>
          </p:cNvSpPr>
          <p:nvPr>
            <p:custDataLst>
              <p:tags r:id="rId20"/>
            </p:custDataLst>
          </p:nvPr>
        </p:nvSpPr>
        <p:spPr bwMode="auto">
          <a:xfrm>
            <a:off x="3733800" y="1992313"/>
            <a:ext cx="542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0</a:t>
            </a:r>
          </a:p>
        </p:txBody>
      </p:sp>
      <p:sp>
        <p:nvSpPr>
          <p:cNvPr id="119830" name="Text Box 25"/>
          <p:cNvSpPr txBox="1">
            <a:spLocks noChangeArrowheads="1"/>
          </p:cNvSpPr>
          <p:nvPr>
            <p:custDataLst>
              <p:tags r:id="rId21"/>
            </p:custDataLst>
          </p:nvPr>
        </p:nvSpPr>
        <p:spPr bwMode="auto">
          <a:xfrm>
            <a:off x="4278313" y="1992313"/>
            <a:ext cx="5730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0</a:t>
            </a:r>
          </a:p>
        </p:txBody>
      </p:sp>
      <p:sp>
        <p:nvSpPr>
          <p:cNvPr id="119831" name="Text Box 26"/>
          <p:cNvSpPr txBox="1">
            <a:spLocks noChangeArrowheads="1"/>
          </p:cNvSpPr>
          <p:nvPr>
            <p:custDataLst>
              <p:tags r:id="rId22"/>
            </p:custDataLst>
          </p:nvPr>
        </p:nvSpPr>
        <p:spPr bwMode="auto">
          <a:xfrm>
            <a:off x="3736975" y="2305050"/>
            <a:ext cx="542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0</a:t>
            </a:r>
          </a:p>
        </p:txBody>
      </p:sp>
      <p:sp>
        <p:nvSpPr>
          <p:cNvPr id="119832" name="Text Box 27"/>
          <p:cNvSpPr txBox="1">
            <a:spLocks noChangeArrowheads="1"/>
          </p:cNvSpPr>
          <p:nvPr>
            <p:custDataLst>
              <p:tags r:id="rId23"/>
            </p:custDataLst>
          </p:nvPr>
        </p:nvSpPr>
        <p:spPr bwMode="auto">
          <a:xfrm>
            <a:off x="4281488" y="2305050"/>
            <a:ext cx="5730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1</a:t>
            </a:r>
          </a:p>
        </p:txBody>
      </p:sp>
      <p:sp>
        <p:nvSpPr>
          <p:cNvPr id="119833" name="Text Box 28"/>
          <p:cNvSpPr txBox="1">
            <a:spLocks noChangeArrowheads="1"/>
          </p:cNvSpPr>
          <p:nvPr>
            <p:custDataLst>
              <p:tags r:id="rId24"/>
            </p:custDataLst>
          </p:nvPr>
        </p:nvSpPr>
        <p:spPr bwMode="auto">
          <a:xfrm>
            <a:off x="3733800" y="2630488"/>
            <a:ext cx="542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1</a:t>
            </a:r>
          </a:p>
        </p:txBody>
      </p:sp>
      <p:sp>
        <p:nvSpPr>
          <p:cNvPr id="119834" name="Text Box 29"/>
          <p:cNvSpPr txBox="1">
            <a:spLocks noChangeArrowheads="1"/>
          </p:cNvSpPr>
          <p:nvPr>
            <p:custDataLst>
              <p:tags r:id="rId25"/>
            </p:custDataLst>
          </p:nvPr>
        </p:nvSpPr>
        <p:spPr bwMode="auto">
          <a:xfrm>
            <a:off x="4278313" y="2630488"/>
            <a:ext cx="5730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0</a:t>
            </a:r>
          </a:p>
        </p:txBody>
      </p:sp>
      <p:sp>
        <p:nvSpPr>
          <p:cNvPr id="119835" name="Text Box 30"/>
          <p:cNvSpPr txBox="1">
            <a:spLocks noChangeArrowheads="1"/>
          </p:cNvSpPr>
          <p:nvPr>
            <p:custDataLst>
              <p:tags r:id="rId26"/>
            </p:custDataLst>
          </p:nvPr>
        </p:nvSpPr>
        <p:spPr bwMode="auto">
          <a:xfrm>
            <a:off x="3736975" y="2943225"/>
            <a:ext cx="542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1</a:t>
            </a:r>
          </a:p>
        </p:txBody>
      </p:sp>
      <p:sp>
        <p:nvSpPr>
          <p:cNvPr id="119836" name="Text Box 31"/>
          <p:cNvSpPr txBox="1">
            <a:spLocks noChangeArrowheads="1"/>
          </p:cNvSpPr>
          <p:nvPr>
            <p:custDataLst>
              <p:tags r:id="rId27"/>
            </p:custDataLst>
          </p:nvPr>
        </p:nvSpPr>
        <p:spPr bwMode="auto">
          <a:xfrm>
            <a:off x="4281488" y="2943225"/>
            <a:ext cx="5730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1</a:t>
            </a:r>
          </a:p>
        </p:txBody>
      </p:sp>
      <p:sp>
        <p:nvSpPr>
          <p:cNvPr id="119837" name="Text Box 32"/>
          <p:cNvSpPr txBox="1">
            <a:spLocks noChangeArrowheads="1"/>
          </p:cNvSpPr>
          <p:nvPr>
            <p:custDataLst>
              <p:tags r:id="rId28"/>
            </p:custDataLst>
          </p:nvPr>
        </p:nvSpPr>
        <p:spPr bwMode="auto">
          <a:xfrm>
            <a:off x="4813300" y="1560513"/>
            <a:ext cx="1676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OR(</a:t>
            </a:r>
            <a:r>
              <a:rPr lang="en-US" b="1">
                <a:solidFill>
                  <a:srgbClr val="EB102C"/>
                </a:solidFill>
                <a:latin typeface="Courier New" pitchFamily="49" charset="0"/>
              </a:rPr>
              <a:t>x</a:t>
            </a:r>
            <a:r>
              <a:rPr lang="en-US" b="1">
                <a:latin typeface="Courier New" pitchFamily="49" charset="0"/>
              </a:rPr>
              <a:t>,</a:t>
            </a:r>
            <a:r>
              <a:rPr lang="en-US" b="1">
                <a:solidFill>
                  <a:srgbClr val="EB102C"/>
                </a:solidFill>
                <a:latin typeface="Courier New" pitchFamily="49" charset="0"/>
              </a:rPr>
              <a:t>y</a:t>
            </a:r>
            <a:r>
              <a:rPr lang="en-US" b="1">
                <a:latin typeface="Courier New" pitchFamily="49" charset="0"/>
              </a:rPr>
              <a:t>)</a:t>
            </a:r>
          </a:p>
        </p:txBody>
      </p:sp>
      <p:sp>
        <p:nvSpPr>
          <p:cNvPr id="119838" name="Text Box 33"/>
          <p:cNvSpPr txBox="1">
            <a:spLocks noChangeArrowheads="1"/>
          </p:cNvSpPr>
          <p:nvPr>
            <p:custDataLst>
              <p:tags r:id="rId29"/>
            </p:custDataLst>
          </p:nvPr>
        </p:nvSpPr>
        <p:spPr bwMode="auto">
          <a:xfrm>
            <a:off x="5299075" y="1992313"/>
            <a:ext cx="5730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0</a:t>
            </a:r>
          </a:p>
        </p:txBody>
      </p:sp>
      <p:sp>
        <p:nvSpPr>
          <p:cNvPr id="119839" name="Text Box 34"/>
          <p:cNvSpPr txBox="1">
            <a:spLocks noChangeArrowheads="1"/>
          </p:cNvSpPr>
          <p:nvPr>
            <p:custDataLst>
              <p:tags r:id="rId30"/>
            </p:custDataLst>
          </p:nvPr>
        </p:nvSpPr>
        <p:spPr bwMode="auto">
          <a:xfrm>
            <a:off x="5302250" y="2305050"/>
            <a:ext cx="5730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1</a:t>
            </a:r>
          </a:p>
        </p:txBody>
      </p:sp>
      <p:sp>
        <p:nvSpPr>
          <p:cNvPr id="119840" name="Text Box 35"/>
          <p:cNvSpPr txBox="1">
            <a:spLocks noChangeArrowheads="1"/>
          </p:cNvSpPr>
          <p:nvPr>
            <p:custDataLst>
              <p:tags r:id="rId31"/>
            </p:custDataLst>
          </p:nvPr>
        </p:nvSpPr>
        <p:spPr bwMode="auto">
          <a:xfrm>
            <a:off x="5299075" y="2630488"/>
            <a:ext cx="5730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1</a:t>
            </a:r>
          </a:p>
        </p:txBody>
      </p:sp>
      <p:sp>
        <p:nvSpPr>
          <p:cNvPr id="119841" name="Text Box 36"/>
          <p:cNvSpPr txBox="1">
            <a:spLocks noChangeArrowheads="1"/>
          </p:cNvSpPr>
          <p:nvPr>
            <p:custDataLst>
              <p:tags r:id="rId32"/>
            </p:custDataLst>
          </p:nvPr>
        </p:nvSpPr>
        <p:spPr bwMode="auto">
          <a:xfrm>
            <a:off x="5302250" y="2943225"/>
            <a:ext cx="5730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1</a:t>
            </a:r>
          </a:p>
        </p:txBody>
      </p:sp>
      <p:sp>
        <p:nvSpPr>
          <p:cNvPr id="119842" name="Rectangle 39"/>
          <p:cNvSpPr>
            <a:spLocks noChangeArrowheads="1"/>
          </p:cNvSpPr>
          <p:nvPr>
            <p:custDataLst>
              <p:tags r:id="rId33"/>
            </p:custDataLst>
          </p:nvPr>
        </p:nvSpPr>
        <p:spPr bwMode="auto">
          <a:xfrm>
            <a:off x="576263" y="1277938"/>
            <a:ext cx="59848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>
                <a:solidFill>
                  <a:srgbClr val="1E16E4"/>
                </a:solidFill>
                <a:latin typeface="Comic Sans MS" pitchFamily="66" charset="0"/>
              </a:rPr>
              <a:t>input</a:t>
            </a:r>
          </a:p>
        </p:txBody>
      </p:sp>
      <p:sp>
        <p:nvSpPr>
          <p:cNvPr id="119843" name="Line 40"/>
          <p:cNvSpPr>
            <a:spLocks noChangeShapeType="1"/>
          </p:cNvSpPr>
          <p:nvPr>
            <p:custDataLst>
              <p:tags r:id="rId34"/>
            </p:custDataLst>
          </p:nvPr>
        </p:nvSpPr>
        <p:spPr bwMode="auto">
          <a:xfrm>
            <a:off x="384175" y="1597025"/>
            <a:ext cx="990600" cy="0"/>
          </a:xfrm>
          <a:prstGeom prst="line">
            <a:avLst/>
          </a:prstGeom>
          <a:noFill/>
          <a:ln w="19050">
            <a:solidFill>
              <a:srgbClr val="1E16E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19844" name="Rectangle 41"/>
          <p:cNvSpPr>
            <a:spLocks noChangeArrowheads="1"/>
          </p:cNvSpPr>
          <p:nvPr>
            <p:custDataLst>
              <p:tags r:id="rId35"/>
            </p:custDataLst>
          </p:nvPr>
        </p:nvSpPr>
        <p:spPr bwMode="auto">
          <a:xfrm>
            <a:off x="1989138" y="1277938"/>
            <a:ext cx="72548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>
                <a:solidFill>
                  <a:srgbClr val="1E16E4"/>
                </a:solidFill>
                <a:latin typeface="Comic Sans MS" pitchFamily="66" charset="0"/>
              </a:rPr>
              <a:t>output</a:t>
            </a:r>
          </a:p>
        </p:txBody>
      </p:sp>
      <p:sp>
        <p:nvSpPr>
          <p:cNvPr id="119845" name="Line 42"/>
          <p:cNvSpPr>
            <a:spLocks noChangeShapeType="1"/>
          </p:cNvSpPr>
          <p:nvPr>
            <p:custDataLst>
              <p:tags r:id="rId36"/>
            </p:custDataLst>
          </p:nvPr>
        </p:nvSpPr>
        <p:spPr bwMode="auto">
          <a:xfrm>
            <a:off x="1712913" y="1597025"/>
            <a:ext cx="1309687" cy="0"/>
          </a:xfrm>
          <a:prstGeom prst="line">
            <a:avLst/>
          </a:prstGeom>
          <a:noFill/>
          <a:ln w="19050">
            <a:solidFill>
              <a:srgbClr val="1E16E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19846" name="Text Box 43"/>
          <p:cNvSpPr txBox="1">
            <a:spLocks noChangeArrowheads="1"/>
          </p:cNvSpPr>
          <p:nvPr>
            <p:custDataLst>
              <p:tags r:id="rId37"/>
            </p:custDataLst>
          </p:nvPr>
        </p:nvSpPr>
        <p:spPr bwMode="auto">
          <a:xfrm>
            <a:off x="6859588" y="1897063"/>
            <a:ext cx="542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rgbClr val="EB102C"/>
                </a:solidFill>
                <a:latin typeface="Courier New" pitchFamily="49" charset="0"/>
              </a:rPr>
              <a:t>x</a:t>
            </a:r>
          </a:p>
        </p:txBody>
      </p:sp>
      <p:sp>
        <p:nvSpPr>
          <p:cNvPr id="119847" name="Text Box 44"/>
          <p:cNvSpPr txBox="1">
            <a:spLocks noChangeArrowheads="1"/>
          </p:cNvSpPr>
          <p:nvPr>
            <p:custDataLst>
              <p:tags r:id="rId38"/>
            </p:custDataLst>
          </p:nvPr>
        </p:nvSpPr>
        <p:spPr bwMode="auto">
          <a:xfrm>
            <a:off x="6858000" y="2354263"/>
            <a:ext cx="542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0</a:t>
            </a:r>
          </a:p>
        </p:txBody>
      </p:sp>
      <p:sp>
        <p:nvSpPr>
          <p:cNvPr id="119848" name="Text Box 45"/>
          <p:cNvSpPr txBox="1">
            <a:spLocks noChangeArrowheads="1"/>
          </p:cNvSpPr>
          <p:nvPr>
            <p:custDataLst>
              <p:tags r:id="rId39"/>
            </p:custDataLst>
          </p:nvPr>
        </p:nvSpPr>
        <p:spPr bwMode="auto">
          <a:xfrm>
            <a:off x="6861175" y="2667000"/>
            <a:ext cx="542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1</a:t>
            </a:r>
          </a:p>
        </p:txBody>
      </p:sp>
      <p:sp>
        <p:nvSpPr>
          <p:cNvPr id="119849" name="Text Box 46"/>
          <p:cNvSpPr txBox="1">
            <a:spLocks noChangeArrowheads="1"/>
          </p:cNvSpPr>
          <p:nvPr>
            <p:custDataLst>
              <p:tags r:id="rId40"/>
            </p:custDataLst>
          </p:nvPr>
        </p:nvSpPr>
        <p:spPr bwMode="auto">
          <a:xfrm>
            <a:off x="7226300" y="1914525"/>
            <a:ext cx="1676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NOT(</a:t>
            </a:r>
            <a:r>
              <a:rPr lang="en-US" b="1">
                <a:solidFill>
                  <a:srgbClr val="EB102C"/>
                </a:solidFill>
                <a:latin typeface="Courier New" pitchFamily="49" charset="0"/>
              </a:rPr>
              <a:t>x</a:t>
            </a:r>
            <a:r>
              <a:rPr lang="en-US" b="1">
                <a:latin typeface="Courier New" pitchFamily="49" charset="0"/>
              </a:rPr>
              <a:t>)</a:t>
            </a:r>
          </a:p>
        </p:txBody>
      </p:sp>
      <p:sp>
        <p:nvSpPr>
          <p:cNvPr id="119850" name="Text Box 47"/>
          <p:cNvSpPr txBox="1">
            <a:spLocks noChangeArrowheads="1"/>
          </p:cNvSpPr>
          <p:nvPr>
            <p:custDataLst>
              <p:tags r:id="rId41"/>
            </p:custDataLst>
          </p:nvPr>
        </p:nvSpPr>
        <p:spPr bwMode="auto">
          <a:xfrm>
            <a:off x="7712075" y="2346325"/>
            <a:ext cx="5730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1</a:t>
            </a:r>
          </a:p>
        </p:txBody>
      </p:sp>
      <p:sp>
        <p:nvSpPr>
          <p:cNvPr id="119851" name="Text Box 48"/>
          <p:cNvSpPr txBox="1">
            <a:spLocks noChangeArrowheads="1"/>
          </p:cNvSpPr>
          <p:nvPr>
            <p:custDataLst>
              <p:tags r:id="rId42"/>
            </p:custDataLst>
          </p:nvPr>
        </p:nvSpPr>
        <p:spPr bwMode="auto">
          <a:xfrm>
            <a:off x="7715250" y="2659063"/>
            <a:ext cx="5730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0</a:t>
            </a:r>
          </a:p>
        </p:txBody>
      </p:sp>
      <p:sp>
        <p:nvSpPr>
          <p:cNvPr id="119852" name="Rectangle 49"/>
          <p:cNvSpPr>
            <a:spLocks noChangeArrowheads="1"/>
          </p:cNvSpPr>
          <p:nvPr>
            <p:custDataLst>
              <p:tags r:id="rId43"/>
            </p:custDataLst>
          </p:nvPr>
        </p:nvSpPr>
        <p:spPr bwMode="auto">
          <a:xfrm>
            <a:off x="3990975" y="1279525"/>
            <a:ext cx="59848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>
                <a:solidFill>
                  <a:srgbClr val="1E16E4"/>
                </a:solidFill>
                <a:latin typeface="Comic Sans MS" pitchFamily="66" charset="0"/>
              </a:rPr>
              <a:t>input</a:t>
            </a:r>
          </a:p>
        </p:txBody>
      </p:sp>
      <p:sp>
        <p:nvSpPr>
          <p:cNvPr id="119853" name="Line 50"/>
          <p:cNvSpPr>
            <a:spLocks noChangeShapeType="1"/>
          </p:cNvSpPr>
          <p:nvPr>
            <p:custDataLst>
              <p:tags r:id="rId44"/>
            </p:custDataLst>
          </p:nvPr>
        </p:nvSpPr>
        <p:spPr bwMode="auto">
          <a:xfrm>
            <a:off x="3798888" y="1598613"/>
            <a:ext cx="990600" cy="0"/>
          </a:xfrm>
          <a:prstGeom prst="line">
            <a:avLst/>
          </a:prstGeom>
          <a:noFill/>
          <a:ln w="19050">
            <a:solidFill>
              <a:srgbClr val="1E16E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19854" name="Rectangle 51"/>
          <p:cNvSpPr>
            <a:spLocks noChangeArrowheads="1"/>
          </p:cNvSpPr>
          <p:nvPr>
            <p:custDataLst>
              <p:tags r:id="rId45"/>
            </p:custDataLst>
          </p:nvPr>
        </p:nvSpPr>
        <p:spPr bwMode="auto">
          <a:xfrm>
            <a:off x="5257800" y="1279525"/>
            <a:ext cx="72548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>
                <a:solidFill>
                  <a:srgbClr val="1E16E4"/>
                </a:solidFill>
                <a:latin typeface="Comic Sans MS" pitchFamily="66" charset="0"/>
              </a:rPr>
              <a:t>output</a:t>
            </a:r>
          </a:p>
        </p:txBody>
      </p:sp>
      <p:sp>
        <p:nvSpPr>
          <p:cNvPr id="119855" name="Line 52"/>
          <p:cNvSpPr>
            <a:spLocks noChangeShapeType="1"/>
          </p:cNvSpPr>
          <p:nvPr>
            <p:custDataLst>
              <p:tags r:id="rId46"/>
            </p:custDataLst>
          </p:nvPr>
        </p:nvSpPr>
        <p:spPr bwMode="auto">
          <a:xfrm>
            <a:off x="5048250" y="1598613"/>
            <a:ext cx="1174750" cy="0"/>
          </a:xfrm>
          <a:prstGeom prst="line">
            <a:avLst/>
          </a:prstGeom>
          <a:noFill/>
          <a:ln w="19050">
            <a:solidFill>
              <a:srgbClr val="1E16E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19856" name="Rectangle 53"/>
          <p:cNvSpPr>
            <a:spLocks noChangeArrowheads="1"/>
          </p:cNvSpPr>
          <p:nvPr>
            <p:custDataLst>
              <p:tags r:id="rId47"/>
            </p:custDataLst>
          </p:nvPr>
        </p:nvSpPr>
        <p:spPr bwMode="auto">
          <a:xfrm>
            <a:off x="6816725" y="1646238"/>
            <a:ext cx="59848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>
                <a:solidFill>
                  <a:srgbClr val="1E16E4"/>
                </a:solidFill>
                <a:latin typeface="Comic Sans MS" pitchFamily="66" charset="0"/>
              </a:rPr>
              <a:t>input</a:t>
            </a:r>
          </a:p>
        </p:txBody>
      </p:sp>
      <p:sp>
        <p:nvSpPr>
          <p:cNvPr id="119857" name="Line 54"/>
          <p:cNvSpPr>
            <a:spLocks noChangeShapeType="1"/>
          </p:cNvSpPr>
          <p:nvPr>
            <p:custDataLst>
              <p:tags r:id="rId48"/>
            </p:custDataLst>
          </p:nvPr>
        </p:nvSpPr>
        <p:spPr bwMode="auto">
          <a:xfrm>
            <a:off x="6938963" y="1965325"/>
            <a:ext cx="350837" cy="0"/>
          </a:xfrm>
          <a:prstGeom prst="line">
            <a:avLst/>
          </a:prstGeom>
          <a:noFill/>
          <a:ln w="19050">
            <a:solidFill>
              <a:srgbClr val="1E16E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19858" name="Rectangle 55"/>
          <p:cNvSpPr>
            <a:spLocks noChangeArrowheads="1"/>
          </p:cNvSpPr>
          <p:nvPr>
            <p:custDataLst>
              <p:tags r:id="rId49"/>
            </p:custDataLst>
          </p:nvPr>
        </p:nvSpPr>
        <p:spPr bwMode="auto">
          <a:xfrm>
            <a:off x="7626350" y="1646238"/>
            <a:ext cx="72548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>
                <a:solidFill>
                  <a:srgbClr val="1E16E4"/>
                </a:solidFill>
                <a:latin typeface="Comic Sans MS" pitchFamily="66" charset="0"/>
              </a:rPr>
              <a:t>output</a:t>
            </a:r>
          </a:p>
        </p:txBody>
      </p:sp>
      <p:sp>
        <p:nvSpPr>
          <p:cNvPr id="119859" name="Line 56"/>
          <p:cNvSpPr>
            <a:spLocks noChangeShapeType="1"/>
          </p:cNvSpPr>
          <p:nvPr>
            <p:custDataLst>
              <p:tags r:id="rId50"/>
            </p:custDataLst>
          </p:nvPr>
        </p:nvSpPr>
        <p:spPr bwMode="auto">
          <a:xfrm>
            <a:off x="7496175" y="1965325"/>
            <a:ext cx="1047750" cy="0"/>
          </a:xfrm>
          <a:prstGeom prst="line">
            <a:avLst/>
          </a:prstGeom>
          <a:noFill/>
          <a:ln w="19050">
            <a:solidFill>
              <a:srgbClr val="1E16E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19860" name="AutoShape 74"/>
          <p:cNvSpPr>
            <a:spLocks noChangeArrowheads="1"/>
          </p:cNvSpPr>
          <p:nvPr>
            <p:custDataLst>
              <p:tags r:id="rId51"/>
            </p:custDataLst>
          </p:nvPr>
        </p:nvSpPr>
        <p:spPr bwMode="auto">
          <a:xfrm rot="10800000">
            <a:off x="7513638" y="4459288"/>
            <a:ext cx="533400" cy="762000"/>
          </a:xfrm>
          <a:prstGeom prst="triangle">
            <a:avLst>
              <a:gd name="adj" fmla="val 50000"/>
            </a:avLst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9861" name="Oval 75"/>
          <p:cNvSpPr>
            <a:spLocks noChangeArrowheads="1"/>
          </p:cNvSpPr>
          <p:nvPr>
            <p:custDataLst>
              <p:tags r:id="rId52"/>
            </p:custDataLst>
          </p:nvPr>
        </p:nvSpPr>
        <p:spPr bwMode="auto">
          <a:xfrm rot="5400000">
            <a:off x="7711281" y="5242719"/>
            <a:ext cx="141288" cy="1397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9862" name="Line 77"/>
          <p:cNvSpPr>
            <a:spLocks noChangeShapeType="1"/>
          </p:cNvSpPr>
          <p:nvPr>
            <p:custDataLst>
              <p:tags r:id="rId53"/>
            </p:custDataLst>
          </p:nvPr>
        </p:nvSpPr>
        <p:spPr bwMode="auto">
          <a:xfrm>
            <a:off x="7772400" y="3838575"/>
            <a:ext cx="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19863" name="Line 78"/>
          <p:cNvSpPr>
            <a:spLocks noChangeShapeType="1"/>
          </p:cNvSpPr>
          <p:nvPr>
            <p:custDataLst>
              <p:tags r:id="rId54"/>
            </p:custDataLst>
          </p:nvPr>
        </p:nvSpPr>
        <p:spPr bwMode="auto">
          <a:xfrm>
            <a:off x="7781925" y="5395913"/>
            <a:ext cx="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19864" name="Text Box 79"/>
          <p:cNvSpPr txBox="1">
            <a:spLocks noChangeArrowheads="1"/>
          </p:cNvSpPr>
          <p:nvPr>
            <p:custDataLst>
              <p:tags r:id="rId55"/>
            </p:custDataLst>
          </p:nvPr>
        </p:nvSpPr>
        <p:spPr bwMode="auto">
          <a:xfrm>
            <a:off x="7356475" y="3656013"/>
            <a:ext cx="542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x</a:t>
            </a:r>
          </a:p>
        </p:txBody>
      </p:sp>
      <p:sp>
        <p:nvSpPr>
          <p:cNvPr id="119865" name="Text Box 80"/>
          <p:cNvSpPr txBox="1">
            <a:spLocks noChangeArrowheads="1"/>
          </p:cNvSpPr>
          <p:nvPr>
            <p:custDataLst>
              <p:tags r:id="rId56"/>
            </p:custDataLst>
          </p:nvPr>
        </p:nvSpPr>
        <p:spPr bwMode="auto">
          <a:xfrm>
            <a:off x="7677150" y="5692775"/>
            <a:ext cx="542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x</a:t>
            </a:r>
          </a:p>
        </p:txBody>
      </p:sp>
      <p:sp>
        <p:nvSpPr>
          <p:cNvPr id="119866" name="Line 81"/>
          <p:cNvSpPr>
            <a:spLocks noChangeShapeType="1"/>
          </p:cNvSpPr>
          <p:nvPr>
            <p:custDataLst>
              <p:tags r:id="rId57"/>
            </p:custDataLst>
          </p:nvPr>
        </p:nvSpPr>
        <p:spPr bwMode="auto">
          <a:xfrm>
            <a:off x="7835900" y="5824538"/>
            <a:ext cx="223838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19867" name="Text Box 82"/>
          <p:cNvSpPr txBox="1">
            <a:spLocks noChangeArrowheads="1"/>
          </p:cNvSpPr>
          <p:nvPr>
            <p:custDataLst>
              <p:tags r:id="rId58"/>
            </p:custDataLst>
          </p:nvPr>
        </p:nvSpPr>
        <p:spPr bwMode="auto">
          <a:xfrm>
            <a:off x="7431088" y="6172200"/>
            <a:ext cx="1066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>
                <a:solidFill>
                  <a:srgbClr val="1E16E4"/>
                </a:solidFill>
                <a:latin typeface="Comic Sans MS" pitchFamily="66" charset="0"/>
              </a:rPr>
              <a:t>"not x"</a:t>
            </a:r>
          </a:p>
        </p:txBody>
      </p:sp>
      <p:grpSp>
        <p:nvGrpSpPr>
          <p:cNvPr id="119868" name="Group 87"/>
          <p:cNvGrpSpPr>
            <a:grpSpLocks/>
          </p:cNvGrpSpPr>
          <p:nvPr>
            <p:custDataLst>
              <p:tags r:id="rId59"/>
            </p:custDataLst>
          </p:nvPr>
        </p:nvGrpSpPr>
        <p:grpSpPr bwMode="auto">
          <a:xfrm rot="5400000">
            <a:off x="4468813" y="4533900"/>
            <a:ext cx="820737" cy="627063"/>
            <a:chOff x="4734" y="3053"/>
            <a:chExt cx="656" cy="491"/>
          </a:xfrm>
        </p:grpSpPr>
        <p:grpSp>
          <p:nvGrpSpPr>
            <p:cNvPr id="119909" name="Group 88"/>
            <p:cNvGrpSpPr>
              <a:grpSpLocks/>
            </p:cNvGrpSpPr>
            <p:nvPr/>
          </p:nvGrpSpPr>
          <p:grpSpPr bwMode="auto">
            <a:xfrm>
              <a:off x="4734" y="3053"/>
              <a:ext cx="648" cy="254"/>
              <a:chOff x="4734" y="3053"/>
              <a:chExt cx="648" cy="254"/>
            </a:xfrm>
          </p:grpSpPr>
          <p:sp>
            <p:nvSpPr>
              <p:cNvPr id="119913" name="Freeform 89"/>
              <p:cNvSpPr>
                <a:spLocks/>
              </p:cNvSpPr>
              <p:nvPr>
                <p:custDataLst>
                  <p:tags r:id="rId102"/>
                </p:custDataLst>
              </p:nvPr>
            </p:nvSpPr>
            <p:spPr bwMode="auto">
              <a:xfrm>
                <a:off x="4734" y="3053"/>
                <a:ext cx="648" cy="254"/>
              </a:xfrm>
              <a:custGeom>
                <a:avLst/>
                <a:gdLst>
                  <a:gd name="T0" fmla="*/ 0 w 806"/>
                  <a:gd name="T1" fmla="*/ 0 h 254"/>
                  <a:gd name="T2" fmla="*/ 18 w 806"/>
                  <a:gd name="T3" fmla="*/ 30 h 254"/>
                  <a:gd name="T4" fmla="*/ 20 w 806"/>
                  <a:gd name="T5" fmla="*/ 47 h 254"/>
                  <a:gd name="T6" fmla="*/ 22 w 806"/>
                  <a:gd name="T7" fmla="*/ 65 h 254"/>
                  <a:gd name="T8" fmla="*/ 24 w 806"/>
                  <a:gd name="T9" fmla="*/ 94 h 254"/>
                  <a:gd name="T10" fmla="*/ 25 w 806"/>
                  <a:gd name="T11" fmla="*/ 112 h 254"/>
                  <a:gd name="T12" fmla="*/ 26 w 806"/>
                  <a:gd name="T13" fmla="*/ 124 h 254"/>
                  <a:gd name="T14" fmla="*/ 27 w 806"/>
                  <a:gd name="T15" fmla="*/ 159 h 254"/>
                  <a:gd name="T16" fmla="*/ 28 w 806"/>
                  <a:gd name="T17" fmla="*/ 188 h 254"/>
                  <a:gd name="T18" fmla="*/ 31 w 806"/>
                  <a:gd name="T19" fmla="*/ 235 h 254"/>
                  <a:gd name="T20" fmla="*/ 31 w 806"/>
                  <a:gd name="T21" fmla="*/ 253 h 254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806"/>
                  <a:gd name="T34" fmla="*/ 0 h 254"/>
                  <a:gd name="T35" fmla="*/ 806 w 806"/>
                  <a:gd name="T36" fmla="*/ 254 h 254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806" h="254">
                    <a:moveTo>
                      <a:pt x="0" y="0"/>
                    </a:moveTo>
                    <a:cubicBezTo>
                      <a:pt x="165" y="3"/>
                      <a:pt x="315" y="11"/>
                      <a:pt x="477" y="30"/>
                    </a:cubicBezTo>
                    <a:cubicBezTo>
                      <a:pt x="528" y="44"/>
                      <a:pt x="460" y="23"/>
                      <a:pt x="512" y="47"/>
                    </a:cubicBezTo>
                    <a:cubicBezTo>
                      <a:pt x="552" y="65"/>
                      <a:pt x="536" y="53"/>
                      <a:pt x="571" y="65"/>
                    </a:cubicBezTo>
                    <a:cubicBezTo>
                      <a:pt x="594" y="72"/>
                      <a:pt x="612" y="86"/>
                      <a:pt x="636" y="94"/>
                    </a:cubicBezTo>
                    <a:cubicBezTo>
                      <a:pt x="643" y="100"/>
                      <a:pt x="650" y="106"/>
                      <a:pt x="659" y="112"/>
                    </a:cubicBezTo>
                    <a:cubicBezTo>
                      <a:pt x="666" y="116"/>
                      <a:pt x="675" y="118"/>
                      <a:pt x="683" y="124"/>
                    </a:cubicBezTo>
                    <a:cubicBezTo>
                      <a:pt x="714" y="146"/>
                      <a:pt x="687" y="134"/>
                      <a:pt x="712" y="159"/>
                    </a:cubicBezTo>
                    <a:cubicBezTo>
                      <a:pt x="720" y="167"/>
                      <a:pt x="741" y="180"/>
                      <a:pt x="753" y="188"/>
                    </a:cubicBezTo>
                    <a:cubicBezTo>
                      <a:pt x="761" y="212"/>
                      <a:pt x="773" y="221"/>
                      <a:pt x="795" y="235"/>
                    </a:cubicBezTo>
                    <a:cubicBezTo>
                      <a:pt x="800" y="254"/>
                      <a:pt x="793" y="253"/>
                      <a:pt x="806" y="253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9914" name="Freeform 90"/>
              <p:cNvSpPr>
                <a:spLocks/>
              </p:cNvSpPr>
              <p:nvPr>
                <p:custDataLst>
                  <p:tags r:id="rId103"/>
                </p:custDataLst>
              </p:nvPr>
            </p:nvSpPr>
            <p:spPr bwMode="auto">
              <a:xfrm>
                <a:off x="4741" y="3059"/>
                <a:ext cx="129" cy="241"/>
              </a:xfrm>
              <a:custGeom>
                <a:avLst/>
                <a:gdLst>
                  <a:gd name="T0" fmla="*/ 0 w 129"/>
                  <a:gd name="T1" fmla="*/ 0 h 241"/>
                  <a:gd name="T2" fmla="*/ 41 w 129"/>
                  <a:gd name="T3" fmla="*/ 35 h 241"/>
                  <a:gd name="T4" fmla="*/ 106 w 129"/>
                  <a:gd name="T5" fmla="*/ 171 h 241"/>
                  <a:gd name="T6" fmla="*/ 123 w 129"/>
                  <a:gd name="T7" fmla="*/ 218 h 241"/>
                  <a:gd name="T8" fmla="*/ 129 w 129"/>
                  <a:gd name="T9" fmla="*/ 241 h 24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9"/>
                  <a:gd name="T16" fmla="*/ 0 h 241"/>
                  <a:gd name="T17" fmla="*/ 129 w 129"/>
                  <a:gd name="T18" fmla="*/ 241 h 24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9" h="241">
                    <a:moveTo>
                      <a:pt x="0" y="0"/>
                    </a:moveTo>
                    <a:cubicBezTo>
                      <a:pt x="24" y="8"/>
                      <a:pt x="18" y="20"/>
                      <a:pt x="41" y="35"/>
                    </a:cubicBezTo>
                    <a:cubicBezTo>
                      <a:pt x="57" y="83"/>
                      <a:pt x="87" y="123"/>
                      <a:pt x="106" y="171"/>
                    </a:cubicBezTo>
                    <a:cubicBezTo>
                      <a:pt x="111" y="186"/>
                      <a:pt x="117" y="202"/>
                      <a:pt x="123" y="218"/>
                    </a:cubicBezTo>
                    <a:cubicBezTo>
                      <a:pt x="125" y="225"/>
                      <a:pt x="129" y="241"/>
                      <a:pt x="129" y="241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19910" name="Group 91"/>
            <p:cNvGrpSpPr>
              <a:grpSpLocks/>
            </p:cNvGrpSpPr>
            <p:nvPr/>
          </p:nvGrpSpPr>
          <p:grpSpPr bwMode="auto">
            <a:xfrm flipV="1">
              <a:off x="4742" y="3290"/>
              <a:ext cx="648" cy="254"/>
              <a:chOff x="4734" y="3053"/>
              <a:chExt cx="648" cy="254"/>
            </a:xfrm>
          </p:grpSpPr>
          <p:sp>
            <p:nvSpPr>
              <p:cNvPr id="119911" name="Freeform 92"/>
              <p:cNvSpPr>
                <a:spLocks/>
              </p:cNvSpPr>
              <p:nvPr>
                <p:custDataLst>
                  <p:tags r:id="rId100"/>
                </p:custDataLst>
              </p:nvPr>
            </p:nvSpPr>
            <p:spPr bwMode="auto">
              <a:xfrm>
                <a:off x="4734" y="3053"/>
                <a:ext cx="648" cy="254"/>
              </a:xfrm>
              <a:custGeom>
                <a:avLst/>
                <a:gdLst>
                  <a:gd name="T0" fmla="*/ 0 w 806"/>
                  <a:gd name="T1" fmla="*/ 0 h 254"/>
                  <a:gd name="T2" fmla="*/ 18 w 806"/>
                  <a:gd name="T3" fmla="*/ 30 h 254"/>
                  <a:gd name="T4" fmla="*/ 20 w 806"/>
                  <a:gd name="T5" fmla="*/ 47 h 254"/>
                  <a:gd name="T6" fmla="*/ 22 w 806"/>
                  <a:gd name="T7" fmla="*/ 65 h 254"/>
                  <a:gd name="T8" fmla="*/ 24 w 806"/>
                  <a:gd name="T9" fmla="*/ 94 h 254"/>
                  <a:gd name="T10" fmla="*/ 25 w 806"/>
                  <a:gd name="T11" fmla="*/ 112 h 254"/>
                  <a:gd name="T12" fmla="*/ 26 w 806"/>
                  <a:gd name="T13" fmla="*/ 124 h 254"/>
                  <a:gd name="T14" fmla="*/ 27 w 806"/>
                  <a:gd name="T15" fmla="*/ 159 h 254"/>
                  <a:gd name="T16" fmla="*/ 28 w 806"/>
                  <a:gd name="T17" fmla="*/ 188 h 254"/>
                  <a:gd name="T18" fmla="*/ 31 w 806"/>
                  <a:gd name="T19" fmla="*/ 235 h 254"/>
                  <a:gd name="T20" fmla="*/ 31 w 806"/>
                  <a:gd name="T21" fmla="*/ 253 h 254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806"/>
                  <a:gd name="T34" fmla="*/ 0 h 254"/>
                  <a:gd name="T35" fmla="*/ 806 w 806"/>
                  <a:gd name="T36" fmla="*/ 254 h 254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806" h="254">
                    <a:moveTo>
                      <a:pt x="0" y="0"/>
                    </a:moveTo>
                    <a:cubicBezTo>
                      <a:pt x="165" y="3"/>
                      <a:pt x="315" y="11"/>
                      <a:pt x="477" y="30"/>
                    </a:cubicBezTo>
                    <a:cubicBezTo>
                      <a:pt x="528" y="44"/>
                      <a:pt x="460" y="23"/>
                      <a:pt x="512" y="47"/>
                    </a:cubicBezTo>
                    <a:cubicBezTo>
                      <a:pt x="552" y="65"/>
                      <a:pt x="536" y="53"/>
                      <a:pt x="571" y="65"/>
                    </a:cubicBezTo>
                    <a:cubicBezTo>
                      <a:pt x="594" y="72"/>
                      <a:pt x="612" y="86"/>
                      <a:pt x="636" y="94"/>
                    </a:cubicBezTo>
                    <a:cubicBezTo>
                      <a:pt x="643" y="100"/>
                      <a:pt x="650" y="106"/>
                      <a:pt x="659" y="112"/>
                    </a:cubicBezTo>
                    <a:cubicBezTo>
                      <a:pt x="666" y="116"/>
                      <a:pt x="675" y="118"/>
                      <a:pt x="683" y="124"/>
                    </a:cubicBezTo>
                    <a:cubicBezTo>
                      <a:pt x="714" y="146"/>
                      <a:pt x="687" y="134"/>
                      <a:pt x="712" y="159"/>
                    </a:cubicBezTo>
                    <a:cubicBezTo>
                      <a:pt x="720" y="167"/>
                      <a:pt x="741" y="180"/>
                      <a:pt x="753" y="188"/>
                    </a:cubicBezTo>
                    <a:cubicBezTo>
                      <a:pt x="761" y="212"/>
                      <a:pt x="773" y="221"/>
                      <a:pt x="795" y="235"/>
                    </a:cubicBezTo>
                    <a:cubicBezTo>
                      <a:pt x="800" y="254"/>
                      <a:pt x="793" y="253"/>
                      <a:pt x="806" y="253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9912" name="Freeform 93"/>
              <p:cNvSpPr>
                <a:spLocks/>
              </p:cNvSpPr>
              <p:nvPr>
                <p:custDataLst>
                  <p:tags r:id="rId101"/>
                </p:custDataLst>
              </p:nvPr>
            </p:nvSpPr>
            <p:spPr bwMode="auto">
              <a:xfrm>
                <a:off x="4741" y="3059"/>
                <a:ext cx="129" cy="241"/>
              </a:xfrm>
              <a:custGeom>
                <a:avLst/>
                <a:gdLst>
                  <a:gd name="T0" fmla="*/ 0 w 129"/>
                  <a:gd name="T1" fmla="*/ 0 h 241"/>
                  <a:gd name="T2" fmla="*/ 41 w 129"/>
                  <a:gd name="T3" fmla="*/ 35 h 241"/>
                  <a:gd name="T4" fmla="*/ 106 w 129"/>
                  <a:gd name="T5" fmla="*/ 171 h 241"/>
                  <a:gd name="T6" fmla="*/ 123 w 129"/>
                  <a:gd name="T7" fmla="*/ 218 h 241"/>
                  <a:gd name="T8" fmla="*/ 129 w 129"/>
                  <a:gd name="T9" fmla="*/ 241 h 24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9"/>
                  <a:gd name="T16" fmla="*/ 0 h 241"/>
                  <a:gd name="T17" fmla="*/ 129 w 129"/>
                  <a:gd name="T18" fmla="*/ 241 h 24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9" h="241">
                    <a:moveTo>
                      <a:pt x="0" y="0"/>
                    </a:moveTo>
                    <a:cubicBezTo>
                      <a:pt x="24" y="8"/>
                      <a:pt x="18" y="20"/>
                      <a:pt x="41" y="35"/>
                    </a:cubicBezTo>
                    <a:cubicBezTo>
                      <a:pt x="57" y="83"/>
                      <a:pt x="87" y="123"/>
                      <a:pt x="106" y="171"/>
                    </a:cubicBezTo>
                    <a:cubicBezTo>
                      <a:pt x="111" y="186"/>
                      <a:pt x="117" y="202"/>
                      <a:pt x="123" y="218"/>
                    </a:cubicBezTo>
                    <a:cubicBezTo>
                      <a:pt x="125" y="225"/>
                      <a:pt x="129" y="241"/>
                      <a:pt x="129" y="241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119869" name="Group 98"/>
          <p:cNvGrpSpPr>
            <a:grpSpLocks/>
          </p:cNvGrpSpPr>
          <p:nvPr>
            <p:custDataLst>
              <p:tags r:id="rId60"/>
            </p:custDataLst>
          </p:nvPr>
        </p:nvGrpSpPr>
        <p:grpSpPr bwMode="auto">
          <a:xfrm>
            <a:off x="1211263" y="4614863"/>
            <a:ext cx="620712" cy="896937"/>
            <a:chOff x="672" y="2544"/>
            <a:chExt cx="336" cy="399"/>
          </a:xfrm>
        </p:grpSpPr>
        <p:sp>
          <p:nvSpPr>
            <p:cNvPr id="119906" name="Freeform 95"/>
            <p:cNvSpPr>
              <a:spLocks/>
            </p:cNvSpPr>
            <p:nvPr>
              <p:custDataLst>
                <p:tags r:id="rId97"/>
              </p:custDataLst>
            </p:nvPr>
          </p:nvSpPr>
          <p:spPr bwMode="auto">
            <a:xfrm>
              <a:off x="672" y="2544"/>
              <a:ext cx="336" cy="288"/>
            </a:xfrm>
            <a:custGeom>
              <a:avLst/>
              <a:gdLst>
                <a:gd name="T0" fmla="*/ 0 w 336"/>
                <a:gd name="T1" fmla="*/ 288 h 288"/>
                <a:gd name="T2" fmla="*/ 0 w 336"/>
                <a:gd name="T3" fmla="*/ 0 h 288"/>
                <a:gd name="T4" fmla="*/ 336 w 336"/>
                <a:gd name="T5" fmla="*/ 0 h 288"/>
                <a:gd name="T6" fmla="*/ 336 w 336"/>
                <a:gd name="T7" fmla="*/ 288 h 28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36"/>
                <a:gd name="T13" fmla="*/ 0 h 288"/>
                <a:gd name="T14" fmla="*/ 336 w 336"/>
                <a:gd name="T15" fmla="*/ 288 h 28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36" h="288">
                  <a:moveTo>
                    <a:pt x="0" y="288"/>
                  </a:moveTo>
                  <a:lnTo>
                    <a:pt x="0" y="0"/>
                  </a:lnTo>
                  <a:lnTo>
                    <a:pt x="336" y="0"/>
                  </a:lnTo>
                  <a:lnTo>
                    <a:pt x="336" y="288"/>
                  </a:lnTo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119907" name="Arc 96"/>
            <p:cNvSpPr>
              <a:spLocks/>
            </p:cNvSpPr>
            <p:nvPr>
              <p:custDataLst>
                <p:tags r:id="rId98"/>
              </p:custDataLst>
            </p:nvPr>
          </p:nvSpPr>
          <p:spPr bwMode="auto">
            <a:xfrm flipH="1" flipV="1">
              <a:off x="675" y="2825"/>
              <a:ext cx="170" cy="118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119908" name="Arc 97"/>
            <p:cNvSpPr>
              <a:spLocks/>
            </p:cNvSpPr>
            <p:nvPr>
              <p:custDataLst>
                <p:tags r:id="rId99"/>
              </p:custDataLst>
            </p:nvPr>
          </p:nvSpPr>
          <p:spPr bwMode="auto">
            <a:xfrm flipV="1">
              <a:off x="836" y="2825"/>
              <a:ext cx="170" cy="118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119870" name="Line 99"/>
          <p:cNvSpPr>
            <a:spLocks noChangeShapeType="1"/>
          </p:cNvSpPr>
          <p:nvPr>
            <p:custDataLst>
              <p:tags r:id="rId61"/>
            </p:custDataLst>
          </p:nvPr>
        </p:nvSpPr>
        <p:spPr bwMode="auto">
          <a:xfrm>
            <a:off x="1398588" y="3992563"/>
            <a:ext cx="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19871" name="Text Box 100"/>
          <p:cNvSpPr txBox="1">
            <a:spLocks noChangeArrowheads="1"/>
          </p:cNvSpPr>
          <p:nvPr>
            <p:custDataLst>
              <p:tags r:id="rId62"/>
            </p:custDataLst>
          </p:nvPr>
        </p:nvSpPr>
        <p:spPr bwMode="auto">
          <a:xfrm>
            <a:off x="982663" y="3810000"/>
            <a:ext cx="542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x</a:t>
            </a:r>
          </a:p>
        </p:txBody>
      </p:sp>
      <p:sp>
        <p:nvSpPr>
          <p:cNvPr id="119872" name="Text Box 101"/>
          <p:cNvSpPr txBox="1">
            <a:spLocks noChangeArrowheads="1"/>
          </p:cNvSpPr>
          <p:nvPr>
            <p:custDataLst>
              <p:tags r:id="rId63"/>
            </p:custDataLst>
          </p:nvPr>
        </p:nvSpPr>
        <p:spPr bwMode="auto">
          <a:xfrm>
            <a:off x="4724400" y="6051550"/>
            <a:ext cx="1066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>
                <a:solidFill>
                  <a:srgbClr val="1E16E4"/>
                </a:solidFill>
                <a:latin typeface="Comic Sans MS" pitchFamily="66" charset="0"/>
              </a:rPr>
              <a:t>"x or y"</a:t>
            </a:r>
          </a:p>
        </p:txBody>
      </p:sp>
      <p:sp>
        <p:nvSpPr>
          <p:cNvPr id="119873" name="Line 102"/>
          <p:cNvSpPr>
            <a:spLocks noChangeShapeType="1"/>
          </p:cNvSpPr>
          <p:nvPr>
            <p:custDataLst>
              <p:tags r:id="rId64"/>
            </p:custDataLst>
          </p:nvPr>
        </p:nvSpPr>
        <p:spPr bwMode="auto">
          <a:xfrm>
            <a:off x="6553200" y="3810000"/>
            <a:ext cx="0" cy="2209800"/>
          </a:xfrm>
          <a:prstGeom prst="line">
            <a:avLst/>
          </a:prstGeom>
          <a:noFill/>
          <a:ln w="19050">
            <a:solidFill>
              <a:srgbClr val="1E16E4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19874" name="Line 103"/>
          <p:cNvSpPr>
            <a:spLocks noChangeShapeType="1"/>
          </p:cNvSpPr>
          <p:nvPr>
            <p:custDataLst>
              <p:tags r:id="rId65"/>
            </p:custDataLst>
          </p:nvPr>
        </p:nvSpPr>
        <p:spPr bwMode="auto">
          <a:xfrm>
            <a:off x="3333750" y="3795713"/>
            <a:ext cx="0" cy="2209800"/>
          </a:xfrm>
          <a:prstGeom prst="line">
            <a:avLst/>
          </a:prstGeom>
          <a:noFill/>
          <a:ln w="19050">
            <a:solidFill>
              <a:srgbClr val="1E16E4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19875" name="Line 104"/>
          <p:cNvSpPr>
            <a:spLocks noChangeShapeType="1"/>
          </p:cNvSpPr>
          <p:nvPr>
            <p:custDataLst>
              <p:tags r:id="rId66"/>
            </p:custDataLst>
          </p:nvPr>
        </p:nvSpPr>
        <p:spPr bwMode="auto">
          <a:xfrm>
            <a:off x="4714875" y="3938588"/>
            <a:ext cx="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19876" name="Text Box 105"/>
          <p:cNvSpPr txBox="1">
            <a:spLocks noChangeArrowheads="1"/>
          </p:cNvSpPr>
          <p:nvPr>
            <p:custDataLst>
              <p:tags r:id="rId67"/>
            </p:custDataLst>
          </p:nvPr>
        </p:nvSpPr>
        <p:spPr bwMode="auto">
          <a:xfrm>
            <a:off x="4298950" y="3756025"/>
            <a:ext cx="542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x</a:t>
            </a:r>
          </a:p>
        </p:txBody>
      </p:sp>
      <p:sp>
        <p:nvSpPr>
          <p:cNvPr id="119877" name="Line 106"/>
          <p:cNvSpPr>
            <a:spLocks noChangeShapeType="1"/>
          </p:cNvSpPr>
          <p:nvPr>
            <p:custDataLst>
              <p:tags r:id="rId68"/>
            </p:custDataLst>
          </p:nvPr>
        </p:nvSpPr>
        <p:spPr bwMode="auto">
          <a:xfrm>
            <a:off x="5003800" y="3940175"/>
            <a:ext cx="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19878" name="Text Box 107"/>
          <p:cNvSpPr txBox="1">
            <a:spLocks noChangeArrowheads="1"/>
          </p:cNvSpPr>
          <p:nvPr>
            <p:custDataLst>
              <p:tags r:id="rId69"/>
            </p:custDataLst>
          </p:nvPr>
        </p:nvSpPr>
        <p:spPr bwMode="auto">
          <a:xfrm>
            <a:off x="4859338" y="3757613"/>
            <a:ext cx="542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y</a:t>
            </a:r>
          </a:p>
        </p:txBody>
      </p:sp>
      <p:sp>
        <p:nvSpPr>
          <p:cNvPr id="119879" name="Line 108"/>
          <p:cNvSpPr>
            <a:spLocks noChangeShapeType="1"/>
          </p:cNvSpPr>
          <p:nvPr>
            <p:custDataLst>
              <p:tags r:id="rId70"/>
            </p:custDataLst>
          </p:nvPr>
        </p:nvSpPr>
        <p:spPr bwMode="auto">
          <a:xfrm>
            <a:off x="4875213" y="5245100"/>
            <a:ext cx="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19880" name="Text Box 110"/>
          <p:cNvSpPr txBox="1">
            <a:spLocks noChangeArrowheads="1"/>
          </p:cNvSpPr>
          <p:nvPr>
            <p:custDataLst>
              <p:tags r:id="rId71"/>
            </p:custDataLst>
          </p:nvPr>
        </p:nvSpPr>
        <p:spPr bwMode="auto">
          <a:xfrm>
            <a:off x="4697413" y="5565775"/>
            <a:ext cx="118903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x</a:t>
            </a:r>
            <a:r>
              <a:rPr lang="en-US" b="1">
                <a:latin typeface="Times New Roman" pitchFamily="18" charset="0"/>
              </a:rPr>
              <a:t> + </a:t>
            </a:r>
            <a:r>
              <a:rPr lang="en-US" b="1">
                <a:latin typeface="Courier New" pitchFamily="49" charset="0"/>
              </a:rPr>
              <a:t>y</a:t>
            </a:r>
          </a:p>
        </p:txBody>
      </p:sp>
      <p:sp>
        <p:nvSpPr>
          <p:cNvPr id="119881" name="Line 111"/>
          <p:cNvSpPr>
            <a:spLocks noChangeShapeType="1"/>
          </p:cNvSpPr>
          <p:nvPr>
            <p:custDataLst>
              <p:tags r:id="rId72"/>
            </p:custDataLst>
          </p:nvPr>
        </p:nvSpPr>
        <p:spPr bwMode="auto">
          <a:xfrm>
            <a:off x="1665288" y="3989388"/>
            <a:ext cx="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19882" name="Text Box 112"/>
          <p:cNvSpPr txBox="1">
            <a:spLocks noChangeArrowheads="1"/>
          </p:cNvSpPr>
          <p:nvPr>
            <p:custDataLst>
              <p:tags r:id="rId73"/>
            </p:custDataLst>
          </p:nvPr>
        </p:nvSpPr>
        <p:spPr bwMode="auto">
          <a:xfrm>
            <a:off x="1520825" y="3806825"/>
            <a:ext cx="542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y</a:t>
            </a:r>
          </a:p>
        </p:txBody>
      </p:sp>
      <p:sp>
        <p:nvSpPr>
          <p:cNvPr id="119883" name="Line 113"/>
          <p:cNvSpPr>
            <a:spLocks noChangeShapeType="1"/>
          </p:cNvSpPr>
          <p:nvPr>
            <p:custDataLst>
              <p:tags r:id="rId74"/>
            </p:custDataLst>
          </p:nvPr>
        </p:nvSpPr>
        <p:spPr bwMode="auto">
          <a:xfrm>
            <a:off x="1512888" y="5516563"/>
            <a:ext cx="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19884" name="Text Box 114"/>
          <p:cNvSpPr txBox="1">
            <a:spLocks noChangeArrowheads="1"/>
          </p:cNvSpPr>
          <p:nvPr>
            <p:custDataLst>
              <p:tags r:id="rId75"/>
            </p:custDataLst>
          </p:nvPr>
        </p:nvSpPr>
        <p:spPr bwMode="auto">
          <a:xfrm>
            <a:off x="1190625" y="5757863"/>
            <a:ext cx="11890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xy</a:t>
            </a:r>
          </a:p>
        </p:txBody>
      </p:sp>
      <p:sp>
        <p:nvSpPr>
          <p:cNvPr id="119885" name="Text Box 115"/>
          <p:cNvSpPr txBox="1">
            <a:spLocks noChangeArrowheads="1"/>
          </p:cNvSpPr>
          <p:nvPr>
            <p:custDataLst>
              <p:tags r:id="rId76"/>
            </p:custDataLst>
          </p:nvPr>
        </p:nvSpPr>
        <p:spPr bwMode="auto">
          <a:xfrm>
            <a:off x="1243013" y="6235700"/>
            <a:ext cx="1066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>
                <a:solidFill>
                  <a:srgbClr val="1E16E4"/>
                </a:solidFill>
                <a:latin typeface="Comic Sans MS" pitchFamily="66" charset="0"/>
              </a:rPr>
              <a:t>"x and y"</a:t>
            </a:r>
          </a:p>
        </p:txBody>
      </p:sp>
      <p:sp>
        <p:nvSpPr>
          <p:cNvPr id="119886" name="Rectangle 116"/>
          <p:cNvSpPr>
            <a:spLocks noChangeArrowheads="1"/>
          </p:cNvSpPr>
          <p:nvPr>
            <p:custDataLst>
              <p:tags r:id="rId77"/>
            </p:custDataLst>
          </p:nvPr>
        </p:nvSpPr>
        <p:spPr bwMode="auto">
          <a:xfrm>
            <a:off x="6192838" y="6048375"/>
            <a:ext cx="72548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>
                <a:solidFill>
                  <a:srgbClr val="1E16E4"/>
                </a:solidFill>
                <a:latin typeface="Comic Sans MS" pitchFamily="66" charset="0"/>
              </a:rPr>
              <a:t>output</a:t>
            </a:r>
          </a:p>
        </p:txBody>
      </p:sp>
      <p:sp>
        <p:nvSpPr>
          <p:cNvPr id="119887" name="Rectangle 117"/>
          <p:cNvSpPr>
            <a:spLocks noChangeArrowheads="1"/>
          </p:cNvSpPr>
          <p:nvPr>
            <p:custDataLst>
              <p:tags r:id="rId78"/>
            </p:custDataLst>
          </p:nvPr>
        </p:nvSpPr>
        <p:spPr bwMode="auto">
          <a:xfrm>
            <a:off x="6245225" y="3509963"/>
            <a:ext cx="59848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>
                <a:solidFill>
                  <a:srgbClr val="1E16E4"/>
                </a:solidFill>
                <a:latin typeface="Comic Sans MS" pitchFamily="66" charset="0"/>
              </a:rPr>
              <a:t>input</a:t>
            </a:r>
          </a:p>
        </p:txBody>
      </p:sp>
      <p:sp>
        <p:nvSpPr>
          <p:cNvPr id="119888" name="Rectangle 118"/>
          <p:cNvSpPr>
            <a:spLocks noChangeArrowheads="1"/>
          </p:cNvSpPr>
          <p:nvPr>
            <p:custDataLst>
              <p:tags r:id="rId79"/>
            </p:custDataLst>
          </p:nvPr>
        </p:nvSpPr>
        <p:spPr bwMode="auto">
          <a:xfrm>
            <a:off x="2990850" y="6016625"/>
            <a:ext cx="72548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>
                <a:solidFill>
                  <a:srgbClr val="1E16E4"/>
                </a:solidFill>
                <a:latin typeface="Comic Sans MS" pitchFamily="66" charset="0"/>
              </a:rPr>
              <a:t>output</a:t>
            </a:r>
          </a:p>
        </p:txBody>
      </p:sp>
      <p:sp>
        <p:nvSpPr>
          <p:cNvPr id="119889" name="Rectangle 119"/>
          <p:cNvSpPr>
            <a:spLocks noChangeArrowheads="1"/>
          </p:cNvSpPr>
          <p:nvPr>
            <p:custDataLst>
              <p:tags r:id="rId80"/>
            </p:custDataLst>
          </p:nvPr>
        </p:nvSpPr>
        <p:spPr bwMode="auto">
          <a:xfrm>
            <a:off x="3043238" y="3478213"/>
            <a:ext cx="59848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>
                <a:solidFill>
                  <a:srgbClr val="1E16E4"/>
                </a:solidFill>
                <a:latin typeface="Comic Sans MS" pitchFamily="66" charset="0"/>
              </a:rPr>
              <a:t>input</a:t>
            </a:r>
          </a:p>
        </p:txBody>
      </p:sp>
      <p:sp>
        <p:nvSpPr>
          <p:cNvPr id="119890" name="Text Box 120"/>
          <p:cNvSpPr txBox="1">
            <a:spLocks noChangeArrowheads="1"/>
          </p:cNvSpPr>
          <p:nvPr>
            <p:custDataLst>
              <p:tags r:id="rId81"/>
            </p:custDataLst>
          </p:nvPr>
        </p:nvSpPr>
        <p:spPr bwMode="auto">
          <a:xfrm>
            <a:off x="8024813" y="4981575"/>
            <a:ext cx="104298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lnSpc>
                <a:spcPct val="90000"/>
              </a:lnSpc>
              <a:spcBef>
                <a:spcPct val="50000"/>
              </a:spcBef>
            </a:pPr>
            <a:r>
              <a:rPr lang="en-US" sz="1000" i="1">
                <a:solidFill>
                  <a:srgbClr val="009900"/>
                </a:solidFill>
              </a:rPr>
              <a:t>Not a bubble,    a </a:t>
            </a:r>
            <a:r>
              <a:rPr lang="en-US" sz="1000" i="1" u="sng">
                <a:solidFill>
                  <a:srgbClr val="009900"/>
                </a:solidFill>
              </a:rPr>
              <a:t>not</a:t>
            </a:r>
            <a:r>
              <a:rPr lang="en-US" sz="1000" i="1">
                <a:solidFill>
                  <a:srgbClr val="009900"/>
                </a:solidFill>
              </a:rPr>
              <a:t> bubble… !</a:t>
            </a:r>
          </a:p>
        </p:txBody>
      </p:sp>
      <p:grpSp>
        <p:nvGrpSpPr>
          <p:cNvPr id="119891" name="Group 121"/>
          <p:cNvGrpSpPr>
            <a:grpSpLocks/>
          </p:cNvGrpSpPr>
          <p:nvPr>
            <p:custDataLst>
              <p:tags r:id="rId82"/>
            </p:custDataLst>
          </p:nvPr>
        </p:nvGrpSpPr>
        <p:grpSpPr bwMode="auto">
          <a:xfrm>
            <a:off x="8723313" y="5329238"/>
            <a:ext cx="292100" cy="330200"/>
            <a:chOff x="2928" y="1051"/>
            <a:chExt cx="840" cy="957"/>
          </a:xfrm>
        </p:grpSpPr>
        <p:sp>
          <p:nvSpPr>
            <p:cNvPr id="119893" name="Freeform 122"/>
            <p:cNvSpPr>
              <a:spLocks/>
            </p:cNvSpPr>
            <p:nvPr>
              <p:custDataLst>
                <p:tags r:id="rId84"/>
              </p:custDataLst>
            </p:nvPr>
          </p:nvSpPr>
          <p:spPr bwMode="auto">
            <a:xfrm>
              <a:off x="2928" y="1759"/>
              <a:ext cx="810" cy="249"/>
            </a:xfrm>
            <a:custGeom>
              <a:avLst/>
              <a:gdLst>
                <a:gd name="T0" fmla="*/ 12 w 1048"/>
                <a:gd name="T1" fmla="*/ 21 h 250"/>
                <a:gd name="T2" fmla="*/ 19 w 1048"/>
                <a:gd name="T3" fmla="*/ 83 h 250"/>
                <a:gd name="T4" fmla="*/ 20 w 1048"/>
                <a:gd name="T5" fmla="*/ 111 h 250"/>
                <a:gd name="T6" fmla="*/ 22 w 1048"/>
                <a:gd name="T7" fmla="*/ 125 h 250"/>
                <a:gd name="T8" fmla="*/ 22 w 1048"/>
                <a:gd name="T9" fmla="*/ 164 h 250"/>
                <a:gd name="T10" fmla="*/ 15 w 1048"/>
                <a:gd name="T11" fmla="*/ 233 h 250"/>
                <a:gd name="T12" fmla="*/ 2 w 1048"/>
                <a:gd name="T13" fmla="*/ 213 h 250"/>
                <a:gd name="T14" fmla="*/ 0 w 1048"/>
                <a:gd name="T15" fmla="*/ 192 h 250"/>
                <a:gd name="T16" fmla="*/ 2 w 1048"/>
                <a:gd name="T17" fmla="*/ 158 h 250"/>
                <a:gd name="T18" fmla="*/ 2 w 1048"/>
                <a:gd name="T19" fmla="*/ 125 h 250"/>
                <a:gd name="T20" fmla="*/ 4 w 1048"/>
                <a:gd name="T21" fmla="*/ 76 h 250"/>
                <a:gd name="T22" fmla="*/ 6 w 1048"/>
                <a:gd name="T23" fmla="*/ 55 h 250"/>
                <a:gd name="T24" fmla="*/ 7 w 1048"/>
                <a:gd name="T25" fmla="*/ 28 h 250"/>
                <a:gd name="T26" fmla="*/ 8 w 1048"/>
                <a:gd name="T27" fmla="*/ 14 h 250"/>
                <a:gd name="T28" fmla="*/ 10 w 1048"/>
                <a:gd name="T29" fmla="*/ 28 h 250"/>
                <a:gd name="T30" fmla="*/ 12 w 1048"/>
                <a:gd name="T31" fmla="*/ 21 h 25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48"/>
                <a:gd name="T49" fmla="*/ 0 h 250"/>
                <a:gd name="T50" fmla="*/ 1048 w 1048"/>
                <a:gd name="T51" fmla="*/ 250 h 250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48" h="250">
                  <a:moveTo>
                    <a:pt x="531" y="21"/>
                  </a:moveTo>
                  <a:cubicBezTo>
                    <a:pt x="673" y="0"/>
                    <a:pt x="778" y="50"/>
                    <a:pt x="910" y="83"/>
                  </a:cubicBezTo>
                  <a:cubicBezTo>
                    <a:pt x="923" y="92"/>
                    <a:pt x="937" y="102"/>
                    <a:pt x="951" y="111"/>
                  </a:cubicBezTo>
                  <a:cubicBezTo>
                    <a:pt x="965" y="120"/>
                    <a:pt x="993" y="138"/>
                    <a:pt x="993" y="138"/>
                  </a:cubicBezTo>
                  <a:cubicBezTo>
                    <a:pt x="1009" y="162"/>
                    <a:pt x="1023" y="163"/>
                    <a:pt x="1048" y="179"/>
                  </a:cubicBezTo>
                  <a:cubicBezTo>
                    <a:pt x="943" y="250"/>
                    <a:pt x="887" y="238"/>
                    <a:pt x="751" y="248"/>
                  </a:cubicBezTo>
                  <a:cubicBezTo>
                    <a:pt x="201" y="233"/>
                    <a:pt x="424" y="241"/>
                    <a:pt x="82" y="228"/>
                  </a:cubicBezTo>
                  <a:cubicBezTo>
                    <a:pt x="54" y="218"/>
                    <a:pt x="27" y="216"/>
                    <a:pt x="0" y="207"/>
                  </a:cubicBezTo>
                  <a:cubicBezTo>
                    <a:pt x="2" y="195"/>
                    <a:pt x="1" y="183"/>
                    <a:pt x="7" y="173"/>
                  </a:cubicBezTo>
                  <a:cubicBezTo>
                    <a:pt x="19" y="151"/>
                    <a:pt x="75" y="138"/>
                    <a:pt x="96" y="131"/>
                  </a:cubicBezTo>
                  <a:cubicBezTo>
                    <a:pt x="134" y="116"/>
                    <a:pt x="169" y="92"/>
                    <a:pt x="207" y="76"/>
                  </a:cubicBezTo>
                  <a:cubicBezTo>
                    <a:pt x="239" y="61"/>
                    <a:pt x="238" y="77"/>
                    <a:pt x="275" y="55"/>
                  </a:cubicBezTo>
                  <a:cubicBezTo>
                    <a:pt x="288" y="46"/>
                    <a:pt x="309" y="33"/>
                    <a:pt x="324" y="28"/>
                  </a:cubicBezTo>
                  <a:cubicBezTo>
                    <a:pt x="341" y="21"/>
                    <a:pt x="379" y="14"/>
                    <a:pt x="379" y="14"/>
                  </a:cubicBezTo>
                  <a:cubicBezTo>
                    <a:pt x="420" y="18"/>
                    <a:pt x="461" y="22"/>
                    <a:pt x="503" y="28"/>
                  </a:cubicBezTo>
                  <a:cubicBezTo>
                    <a:pt x="531" y="32"/>
                    <a:pt x="519" y="44"/>
                    <a:pt x="531" y="21"/>
                  </a:cubicBezTo>
                  <a:close/>
                </a:path>
              </a:pathLst>
            </a:custGeom>
            <a:solidFill>
              <a:srgbClr val="FD9D0F"/>
            </a:solidFill>
            <a:ln w="9525">
              <a:solidFill>
                <a:srgbClr val="FD9D0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9894" name="Oval 123"/>
            <p:cNvSpPr>
              <a:spLocks noChangeArrowheads="1"/>
            </p:cNvSpPr>
            <p:nvPr>
              <p:custDataLst>
                <p:tags r:id="rId85"/>
              </p:custDataLst>
            </p:nvPr>
          </p:nvSpPr>
          <p:spPr bwMode="auto">
            <a:xfrm>
              <a:off x="2965" y="1240"/>
              <a:ext cx="779" cy="672"/>
            </a:xfrm>
            <a:prstGeom prst="ellipse">
              <a:avLst/>
            </a:prstGeom>
            <a:solidFill>
              <a:srgbClr val="9ECC46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9895" name="Oval 124"/>
            <p:cNvSpPr>
              <a:spLocks noChangeArrowheads="1"/>
            </p:cNvSpPr>
            <p:nvPr>
              <p:custDataLst>
                <p:tags r:id="rId86"/>
              </p:custDataLst>
            </p:nvPr>
          </p:nvSpPr>
          <p:spPr bwMode="auto">
            <a:xfrm rot="-1967255">
              <a:off x="3039" y="1383"/>
              <a:ext cx="186" cy="19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9896" name="Oval 125"/>
            <p:cNvSpPr>
              <a:spLocks noChangeArrowheads="1"/>
            </p:cNvSpPr>
            <p:nvPr>
              <p:custDataLst>
                <p:tags r:id="rId87"/>
              </p:custDataLst>
            </p:nvPr>
          </p:nvSpPr>
          <p:spPr bwMode="auto">
            <a:xfrm>
              <a:off x="3262" y="1383"/>
              <a:ext cx="222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9897" name="Oval 126"/>
            <p:cNvSpPr>
              <a:spLocks noChangeArrowheads="1"/>
            </p:cNvSpPr>
            <p:nvPr>
              <p:custDataLst>
                <p:tags r:id="rId88"/>
              </p:custDataLst>
            </p:nvPr>
          </p:nvSpPr>
          <p:spPr bwMode="auto">
            <a:xfrm rot="-2071034">
              <a:off x="3521" y="1431"/>
              <a:ext cx="149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9898" name="Oval 127"/>
            <p:cNvSpPr>
              <a:spLocks noChangeArrowheads="1"/>
            </p:cNvSpPr>
            <p:nvPr>
              <p:custDataLst>
                <p:tags r:id="rId89"/>
              </p:custDataLst>
            </p:nvPr>
          </p:nvSpPr>
          <p:spPr bwMode="auto">
            <a:xfrm>
              <a:off x="3118" y="1479"/>
              <a:ext cx="56" cy="6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9899" name="Oval 128"/>
            <p:cNvSpPr>
              <a:spLocks noChangeArrowheads="1"/>
            </p:cNvSpPr>
            <p:nvPr>
              <p:custDataLst>
                <p:tags r:id="rId90"/>
              </p:custDataLst>
            </p:nvPr>
          </p:nvSpPr>
          <p:spPr bwMode="auto">
            <a:xfrm>
              <a:off x="3341" y="1495"/>
              <a:ext cx="55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9900" name="Oval 129"/>
            <p:cNvSpPr>
              <a:spLocks noChangeArrowheads="1"/>
            </p:cNvSpPr>
            <p:nvPr>
              <p:custDataLst>
                <p:tags r:id="rId91"/>
              </p:custDataLst>
            </p:nvPr>
          </p:nvSpPr>
          <p:spPr bwMode="auto">
            <a:xfrm>
              <a:off x="3543" y="1549"/>
              <a:ext cx="54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9901" name="AutoShape 130"/>
            <p:cNvSpPr>
              <a:spLocks noChangeArrowheads="1"/>
            </p:cNvSpPr>
            <p:nvPr>
              <p:custDataLst>
                <p:tags r:id="rId92"/>
              </p:custDataLst>
            </p:nvPr>
          </p:nvSpPr>
          <p:spPr bwMode="auto">
            <a:xfrm rot="-5400000">
              <a:off x="3291" y="1540"/>
              <a:ext cx="77" cy="445"/>
            </a:xfrm>
            <a:prstGeom prst="moon">
              <a:avLst>
                <a:gd name="adj" fmla="val 50000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9902" name="Freeform 131"/>
            <p:cNvSpPr>
              <a:spLocks/>
            </p:cNvSpPr>
            <p:nvPr>
              <p:custDataLst>
                <p:tags r:id="rId93"/>
              </p:custDataLst>
            </p:nvPr>
          </p:nvSpPr>
          <p:spPr bwMode="auto">
            <a:xfrm>
              <a:off x="3120" y="1128"/>
              <a:ext cx="648" cy="256"/>
            </a:xfrm>
            <a:custGeom>
              <a:avLst/>
              <a:gdLst>
                <a:gd name="T0" fmla="*/ 208 w 648"/>
                <a:gd name="T1" fmla="*/ 0 h 256"/>
                <a:gd name="T2" fmla="*/ 47 w 648"/>
                <a:gd name="T3" fmla="*/ 7 h 256"/>
                <a:gd name="T4" fmla="*/ 0 w 648"/>
                <a:gd name="T5" fmla="*/ 92 h 256"/>
                <a:gd name="T6" fmla="*/ 162 w 648"/>
                <a:gd name="T7" fmla="*/ 192 h 256"/>
                <a:gd name="T8" fmla="*/ 300 w 648"/>
                <a:gd name="T9" fmla="*/ 238 h 256"/>
                <a:gd name="T10" fmla="*/ 484 w 648"/>
                <a:gd name="T11" fmla="*/ 246 h 256"/>
                <a:gd name="T12" fmla="*/ 646 w 648"/>
                <a:gd name="T13" fmla="*/ 184 h 256"/>
                <a:gd name="T14" fmla="*/ 615 w 648"/>
                <a:gd name="T15" fmla="*/ 153 h 256"/>
                <a:gd name="T16" fmla="*/ 546 w 648"/>
                <a:gd name="T17" fmla="*/ 84 h 25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48"/>
                <a:gd name="T28" fmla="*/ 0 h 256"/>
                <a:gd name="T29" fmla="*/ 648 w 648"/>
                <a:gd name="T30" fmla="*/ 256 h 25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48" h="256">
                  <a:moveTo>
                    <a:pt x="208" y="0"/>
                  </a:moveTo>
                  <a:cubicBezTo>
                    <a:pt x="154" y="2"/>
                    <a:pt x="100" y="0"/>
                    <a:pt x="47" y="7"/>
                  </a:cubicBezTo>
                  <a:cubicBezTo>
                    <a:pt x="15" y="11"/>
                    <a:pt x="0" y="92"/>
                    <a:pt x="0" y="92"/>
                  </a:cubicBezTo>
                  <a:cubicBezTo>
                    <a:pt x="19" y="199"/>
                    <a:pt x="72" y="170"/>
                    <a:pt x="162" y="192"/>
                  </a:cubicBezTo>
                  <a:cubicBezTo>
                    <a:pt x="208" y="203"/>
                    <a:pt x="252" y="234"/>
                    <a:pt x="300" y="238"/>
                  </a:cubicBezTo>
                  <a:cubicBezTo>
                    <a:pt x="361" y="243"/>
                    <a:pt x="423" y="243"/>
                    <a:pt x="484" y="246"/>
                  </a:cubicBezTo>
                  <a:cubicBezTo>
                    <a:pt x="648" y="235"/>
                    <a:pt x="569" y="256"/>
                    <a:pt x="646" y="184"/>
                  </a:cubicBezTo>
                  <a:cubicBezTo>
                    <a:pt x="642" y="180"/>
                    <a:pt x="617" y="158"/>
                    <a:pt x="615" y="153"/>
                  </a:cubicBezTo>
                  <a:cubicBezTo>
                    <a:pt x="596" y="116"/>
                    <a:pt x="599" y="84"/>
                    <a:pt x="546" y="84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9903" name="Freeform 132"/>
            <p:cNvSpPr>
              <a:spLocks/>
            </p:cNvSpPr>
            <p:nvPr>
              <p:custDataLst>
                <p:tags r:id="rId94"/>
              </p:custDataLst>
            </p:nvPr>
          </p:nvSpPr>
          <p:spPr bwMode="auto">
            <a:xfrm>
              <a:off x="3254" y="1051"/>
              <a:ext cx="442" cy="192"/>
            </a:xfrm>
            <a:custGeom>
              <a:avLst/>
              <a:gdLst>
                <a:gd name="T0" fmla="*/ 88 w 442"/>
                <a:gd name="T1" fmla="*/ 138 h 192"/>
                <a:gd name="T2" fmla="*/ 34 w 442"/>
                <a:gd name="T3" fmla="*/ 92 h 192"/>
                <a:gd name="T4" fmla="*/ 57 w 442"/>
                <a:gd name="T5" fmla="*/ 0 h 192"/>
                <a:gd name="T6" fmla="*/ 234 w 442"/>
                <a:gd name="T7" fmla="*/ 15 h 192"/>
                <a:gd name="T8" fmla="*/ 372 w 442"/>
                <a:gd name="T9" fmla="*/ 61 h 192"/>
                <a:gd name="T10" fmla="*/ 441 w 442"/>
                <a:gd name="T11" fmla="*/ 92 h 192"/>
                <a:gd name="T12" fmla="*/ 434 w 442"/>
                <a:gd name="T13" fmla="*/ 122 h 192"/>
                <a:gd name="T14" fmla="*/ 280 w 442"/>
                <a:gd name="T15" fmla="*/ 161 h 192"/>
                <a:gd name="T16" fmla="*/ 257 w 442"/>
                <a:gd name="T17" fmla="*/ 169 h 192"/>
                <a:gd name="T18" fmla="*/ 226 w 442"/>
                <a:gd name="T19" fmla="*/ 184 h 192"/>
                <a:gd name="T20" fmla="*/ 196 w 442"/>
                <a:gd name="T21" fmla="*/ 192 h 19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42"/>
                <a:gd name="T34" fmla="*/ 0 h 192"/>
                <a:gd name="T35" fmla="*/ 442 w 442"/>
                <a:gd name="T36" fmla="*/ 192 h 19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42" h="192">
                  <a:moveTo>
                    <a:pt x="88" y="138"/>
                  </a:moveTo>
                  <a:cubicBezTo>
                    <a:pt x="71" y="119"/>
                    <a:pt x="55" y="106"/>
                    <a:pt x="34" y="92"/>
                  </a:cubicBezTo>
                  <a:cubicBezTo>
                    <a:pt x="22" y="52"/>
                    <a:pt x="0" y="17"/>
                    <a:pt x="57" y="0"/>
                  </a:cubicBezTo>
                  <a:cubicBezTo>
                    <a:pt x="75" y="1"/>
                    <a:pt x="202" y="8"/>
                    <a:pt x="234" y="15"/>
                  </a:cubicBezTo>
                  <a:cubicBezTo>
                    <a:pt x="275" y="24"/>
                    <a:pt x="331" y="47"/>
                    <a:pt x="372" y="61"/>
                  </a:cubicBezTo>
                  <a:cubicBezTo>
                    <a:pt x="394" y="81"/>
                    <a:pt x="412" y="84"/>
                    <a:pt x="441" y="92"/>
                  </a:cubicBezTo>
                  <a:cubicBezTo>
                    <a:pt x="439" y="102"/>
                    <a:pt x="442" y="115"/>
                    <a:pt x="434" y="122"/>
                  </a:cubicBezTo>
                  <a:cubicBezTo>
                    <a:pt x="411" y="142"/>
                    <a:pt x="306" y="158"/>
                    <a:pt x="280" y="161"/>
                  </a:cubicBezTo>
                  <a:cubicBezTo>
                    <a:pt x="272" y="164"/>
                    <a:pt x="264" y="166"/>
                    <a:pt x="257" y="169"/>
                  </a:cubicBezTo>
                  <a:cubicBezTo>
                    <a:pt x="246" y="173"/>
                    <a:pt x="237" y="180"/>
                    <a:pt x="226" y="184"/>
                  </a:cubicBezTo>
                  <a:cubicBezTo>
                    <a:pt x="216" y="188"/>
                    <a:pt x="196" y="192"/>
                    <a:pt x="196" y="192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9904" name="Freeform 133"/>
            <p:cNvSpPr>
              <a:spLocks/>
            </p:cNvSpPr>
            <p:nvPr>
              <p:custDataLst>
                <p:tags r:id="rId95"/>
              </p:custDataLst>
            </p:nvPr>
          </p:nvSpPr>
          <p:spPr bwMode="auto">
            <a:xfrm>
              <a:off x="3025" y="1802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9905" name="Freeform 134"/>
            <p:cNvSpPr>
              <a:spLocks/>
            </p:cNvSpPr>
            <p:nvPr>
              <p:custDataLst>
                <p:tags r:id="rId96"/>
              </p:custDataLst>
            </p:nvPr>
          </p:nvSpPr>
          <p:spPr bwMode="auto">
            <a:xfrm flipH="1">
              <a:off x="3456" y="1813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19892" name="Line 135"/>
          <p:cNvSpPr>
            <a:spLocks noChangeShapeType="1"/>
          </p:cNvSpPr>
          <p:nvPr>
            <p:custDataLst>
              <p:tags r:id="rId83"/>
            </p:custDataLst>
          </p:nvPr>
        </p:nvSpPr>
        <p:spPr bwMode="auto">
          <a:xfrm flipH="1">
            <a:off x="7867650" y="5127625"/>
            <a:ext cx="207963" cy="128588"/>
          </a:xfrm>
          <a:prstGeom prst="line">
            <a:avLst/>
          </a:prstGeom>
          <a:noFill/>
          <a:ln w="19050">
            <a:solidFill>
              <a:srgbClr val="067B0E"/>
            </a:solidFill>
            <a:round/>
            <a:headEnd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0834" name="Group 2"/>
          <p:cNvGrpSpPr>
            <a:grpSpLocks/>
          </p:cNvGrpSpPr>
          <p:nvPr>
            <p:custDataLst>
              <p:tags r:id="rId1"/>
            </p:custDataLst>
          </p:nvPr>
        </p:nvGrpSpPr>
        <p:grpSpPr bwMode="auto">
          <a:xfrm>
            <a:off x="423863" y="914400"/>
            <a:ext cx="8166100" cy="180975"/>
            <a:chOff x="295" y="1311"/>
            <a:chExt cx="5177" cy="114"/>
          </a:xfrm>
        </p:grpSpPr>
        <p:sp>
          <p:nvSpPr>
            <p:cNvPr id="120891" name="Rectangle 3"/>
            <p:cNvSpPr>
              <a:spLocks noChangeArrowheads="1"/>
            </p:cNvSpPr>
            <p:nvPr>
              <p:custDataLst>
                <p:tags r:id="rId56"/>
              </p:custDataLst>
            </p:nvPr>
          </p:nvSpPr>
          <p:spPr bwMode="auto">
            <a:xfrm>
              <a:off x="295" y="1311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0892" name="Rectangle 4"/>
            <p:cNvSpPr>
              <a:spLocks noChangeArrowheads="1"/>
            </p:cNvSpPr>
            <p:nvPr>
              <p:custDataLst>
                <p:tags r:id="rId57"/>
              </p:custDataLst>
            </p:nvPr>
          </p:nvSpPr>
          <p:spPr bwMode="auto">
            <a:xfrm>
              <a:off x="295" y="1377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20835" name="Text Box 5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982663" y="152400"/>
            <a:ext cx="72390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000">
                <a:latin typeface="Times New Roman" pitchFamily="18" charset="0"/>
              </a:rPr>
              <a:t>Logic Gates</a:t>
            </a:r>
          </a:p>
        </p:txBody>
      </p:sp>
      <p:sp>
        <p:nvSpPr>
          <p:cNvPr id="120836" name="AutoShape 54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 rot="10800000">
            <a:off x="7321550" y="2198688"/>
            <a:ext cx="533400" cy="762000"/>
          </a:xfrm>
          <a:prstGeom prst="triangle">
            <a:avLst>
              <a:gd name="adj" fmla="val 50000"/>
            </a:avLst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0837" name="Oval 55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 rot="5400000">
            <a:off x="7519194" y="2982119"/>
            <a:ext cx="141288" cy="1397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0838" name="Line 56"/>
          <p:cNvSpPr>
            <a:spLocks noChangeShapeType="1"/>
          </p:cNvSpPr>
          <p:nvPr>
            <p:custDataLst>
              <p:tags r:id="rId5"/>
            </p:custDataLst>
          </p:nvPr>
        </p:nvSpPr>
        <p:spPr bwMode="auto">
          <a:xfrm>
            <a:off x="7580313" y="1577975"/>
            <a:ext cx="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0839" name="Line 57"/>
          <p:cNvSpPr>
            <a:spLocks noChangeShapeType="1"/>
          </p:cNvSpPr>
          <p:nvPr>
            <p:custDataLst>
              <p:tags r:id="rId6"/>
            </p:custDataLst>
          </p:nvPr>
        </p:nvSpPr>
        <p:spPr bwMode="auto">
          <a:xfrm>
            <a:off x="7589838" y="3135313"/>
            <a:ext cx="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0840" name="Text Box 58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7164388" y="1395413"/>
            <a:ext cx="542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x</a:t>
            </a:r>
          </a:p>
        </p:txBody>
      </p:sp>
      <p:sp>
        <p:nvSpPr>
          <p:cNvPr id="120841" name="Text Box 59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7485063" y="3432175"/>
            <a:ext cx="542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x</a:t>
            </a:r>
          </a:p>
        </p:txBody>
      </p:sp>
      <p:sp>
        <p:nvSpPr>
          <p:cNvPr id="120842" name="Line 60"/>
          <p:cNvSpPr>
            <a:spLocks noChangeShapeType="1"/>
          </p:cNvSpPr>
          <p:nvPr>
            <p:custDataLst>
              <p:tags r:id="rId9"/>
            </p:custDataLst>
          </p:nvPr>
        </p:nvSpPr>
        <p:spPr bwMode="auto">
          <a:xfrm>
            <a:off x="7643813" y="3563938"/>
            <a:ext cx="223837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0843" name="Text Box 61"/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7119938" y="3816350"/>
            <a:ext cx="1066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>
                <a:solidFill>
                  <a:srgbClr val="1E16E4"/>
                </a:solidFill>
                <a:latin typeface="Comic Sans MS" pitchFamily="66" charset="0"/>
              </a:rPr>
              <a:t>"not x"</a:t>
            </a:r>
          </a:p>
        </p:txBody>
      </p:sp>
      <p:grpSp>
        <p:nvGrpSpPr>
          <p:cNvPr id="120844" name="Group 62"/>
          <p:cNvGrpSpPr>
            <a:grpSpLocks/>
          </p:cNvGrpSpPr>
          <p:nvPr>
            <p:custDataLst>
              <p:tags r:id="rId11"/>
            </p:custDataLst>
          </p:nvPr>
        </p:nvGrpSpPr>
        <p:grpSpPr bwMode="auto">
          <a:xfrm rot="5400000">
            <a:off x="5849938" y="2217737"/>
            <a:ext cx="820738" cy="627063"/>
            <a:chOff x="4734" y="3053"/>
            <a:chExt cx="656" cy="491"/>
          </a:xfrm>
        </p:grpSpPr>
        <p:grpSp>
          <p:nvGrpSpPr>
            <p:cNvPr id="120885" name="Group 63"/>
            <p:cNvGrpSpPr>
              <a:grpSpLocks/>
            </p:cNvGrpSpPr>
            <p:nvPr/>
          </p:nvGrpSpPr>
          <p:grpSpPr bwMode="auto">
            <a:xfrm>
              <a:off x="4734" y="3053"/>
              <a:ext cx="648" cy="254"/>
              <a:chOff x="4734" y="3053"/>
              <a:chExt cx="648" cy="254"/>
            </a:xfrm>
          </p:grpSpPr>
          <p:sp>
            <p:nvSpPr>
              <p:cNvPr id="120889" name="Freeform 64"/>
              <p:cNvSpPr>
                <a:spLocks/>
              </p:cNvSpPr>
              <p:nvPr>
                <p:custDataLst>
                  <p:tags r:id="rId54"/>
                </p:custDataLst>
              </p:nvPr>
            </p:nvSpPr>
            <p:spPr bwMode="auto">
              <a:xfrm>
                <a:off x="4734" y="3053"/>
                <a:ext cx="648" cy="254"/>
              </a:xfrm>
              <a:custGeom>
                <a:avLst/>
                <a:gdLst>
                  <a:gd name="T0" fmla="*/ 0 w 806"/>
                  <a:gd name="T1" fmla="*/ 0 h 254"/>
                  <a:gd name="T2" fmla="*/ 18 w 806"/>
                  <a:gd name="T3" fmla="*/ 30 h 254"/>
                  <a:gd name="T4" fmla="*/ 20 w 806"/>
                  <a:gd name="T5" fmla="*/ 47 h 254"/>
                  <a:gd name="T6" fmla="*/ 22 w 806"/>
                  <a:gd name="T7" fmla="*/ 65 h 254"/>
                  <a:gd name="T8" fmla="*/ 24 w 806"/>
                  <a:gd name="T9" fmla="*/ 94 h 254"/>
                  <a:gd name="T10" fmla="*/ 25 w 806"/>
                  <a:gd name="T11" fmla="*/ 112 h 254"/>
                  <a:gd name="T12" fmla="*/ 26 w 806"/>
                  <a:gd name="T13" fmla="*/ 124 h 254"/>
                  <a:gd name="T14" fmla="*/ 27 w 806"/>
                  <a:gd name="T15" fmla="*/ 159 h 254"/>
                  <a:gd name="T16" fmla="*/ 28 w 806"/>
                  <a:gd name="T17" fmla="*/ 188 h 254"/>
                  <a:gd name="T18" fmla="*/ 31 w 806"/>
                  <a:gd name="T19" fmla="*/ 235 h 254"/>
                  <a:gd name="T20" fmla="*/ 31 w 806"/>
                  <a:gd name="T21" fmla="*/ 253 h 254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806"/>
                  <a:gd name="T34" fmla="*/ 0 h 254"/>
                  <a:gd name="T35" fmla="*/ 806 w 806"/>
                  <a:gd name="T36" fmla="*/ 254 h 254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806" h="254">
                    <a:moveTo>
                      <a:pt x="0" y="0"/>
                    </a:moveTo>
                    <a:cubicBezTo>
                      <a:pt x="165" y="3"/>
                      <a:pt x="315" y="11"/>
                      <a:pt x="477" y="30"/>
                    </a:cubicBezTo>
                    <a:cubicBezTo>
                      <a:pt x="528" y="44"/>
                      <a:pt x="460" y="23"/>
                      <a:pt x="512" y="47"/>
                    </a:cubicBezTo>
                    <a:cubicBezTo>
                      <a:pt x="552" y="65"/>
                      <a:pt x="536" y="53"/>
                      <a:pt x="571" y="65"/>
                    </a:cubicBezTo>
                    <a:cubicBezTo>
                      <a:pt x="594" y="72"/>
                      <a:pt x="612" y="86"/>
                      <a:pt x="636" y="94"/>
                    </a:cubicBezTo>
                    <a:cubicBezTo>
                      <a:pt x="643" y="100"/>
                      <a:pt x="650" y="106"/>
                      <a:pt x="659" y="112"/>
                    </a:cubicBezTo>
                    <a:cubicBezTo>
                      <a:pt x="666" y="116"/>
                      <a:pt x="675" y="118"/>
                      <a:pt x="683" y="124"/>
                    </a:cubicBezTo>
                    <a:cubicBezTo>
                      <a:pt x="714" y="146"/>
                      <a:pt x="687" y="134"/>
                      <a:pt x="712" y="159"/>
                    </a:cubicBezTo>
                    <a:cubicBezTo>
                      <a:pt x="720" y="167"/>
                      <a:pt x="741" y="180"/>
                      <a:pt x="753" y="188"/>
                    </a:cubicBezTo>
                    <a:cubicBezTo>
                      <a:pt x="761" y="212"/>
                      <a:pt x="773" y="221"/>
                      <a:pt x="795" y="235"/>
                    </a:cubicBezTo>
                    <a:cubicBezTo>
                      <a:pt x="800" y="254"/>
                      <a:pt x="793" y="253"/>
                      <a:pt x="806" y="253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0890" name="Freeform 65"/>
              <p:cNvSpPr>
                <a:spLocks/>
              </p:cNvSpPr>
              <p:nvPr>
                <p:custDataLst>
                  <p:tags r:id="rId55"/>
                </p:custDataLst>
              </p:nvPr>
            </p:nvSpPr>
            <p:spPr bwMode="auto">
              <a:xfrm>
                <a:off x="4741" y="3059"/>
                <a:ext cx="129" cy="241"/>
              </a:xfrm>
              <a:custGeom>
                <a:avLst/>
                <a:gdLst>
                  <a:gd name="T0" fmla="*/ 0 w 129"/>
                  <a:gd name="T1" fmla="*/ 0 h 241"/>
                  <a:gd name="T2" fmla="*/ 41 w 129"/>
                  <a:gd name="T3" fmla="*/ 35 h 241"/>
                  <a:gd name="T4" fmla="*/ 106 w 129"/>
                  <a:gd name="T5" fmla="*/ 171 h 241"/>
                  <a:gd name="T6" fmla="*/ 123 w 129"/>
                  <a:gd name="T7" fmla="*/ 218 h 241"/>
                  <a:gd name="T8" fmla="*/ 129 w 129"/>
                  <a:gd name="T9" fmla="*/ 241 h 24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9"/>
                  <a:gd name="T16" fmla="*/ 0 h 241"/>
                  <a:gd name="T17" fmla="*/ 129 w 129"/>
                  <a:gd name="T18" fmla="*/ 241 h 24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9" h="241">
                    <a:moveTo>
                      <a:pt x="0" y="0"/>
                    </a:moveTo>
                    <a:cubicBezTo>
                      <a:pt x="24" y="8"/>
                      <a:pt x="18" y="20"/>
                      <a:pt x="41" y="35"/>
                    </a:cubicBezTo>
                    <a:cubicBezTo>
                      <a:pt x="57" y="83"/>
                      <a:pt x="87" y="123"/>
                      <a:pt x="106" y="171"/>
                    </a:cubicBezTo>
                    <a:cubicBezTo>
                      <a:pt x="111" y="186"/>
                      <a:pt x="117" y="202"/>
                      <a:pt x="123" y="218"/>
                    </a:cubicBezTo>
                    <a:cubicBezTo>
                      <a:pt x="125" y="225"/>
                      <a:pt x="129" y="241"/>
                      <a:pt x="129" y="241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20886" name="Group 66"/>
            <p:cNvGrpSpPr>
              <a:grpSpLocks/>
            </p:cNvGrpSpPr>
            <p:nvPr/>
          </p:nvGrpSpPr>
          <p:grpSpPr bwMode="auto">
            <a:xfrm flipV="1">
              <a:off x="4742" y="3290"/>
              <a:ext cx="648" cy="254"/>
              <a:chOff x="4734" y="3053"/>
              <a:chExt cx="648" cy="254"/>
            </a:xfrm>
          </p:grpSpPr>
          <p:sp>
            <p:nvSpPr>
              <p:cNvPr id="120887" name="Freeform 67"/>
              <p:cNvSpPr>
                <a:spLocks/>
              </p:cNvSpPr>
              <p:nvPr>
                <p:custDataLst>
                  <p:tags r:id="rId52"/>
                </p:custDataLst>
              </p:nvPr>
            </p:nvSpPr>
            <p:spPr bwMode="auto">
              <a:xfrm>
                <a:off x="4734" y="3053"/>
                <a:ext cx="648" cy="254"/>
              </a:xfrm>
              <a:custGeom>
                <a:avLst/>
                <a:gdLst>
                  <a:gd name="T0" fmla="*/ 0 w 806"/>
                  <a:gd name="T1" fmla="*/ 0 h 254"/>
                  <a:gd name="T2" fmla="*/ 18 w 806"/>
                  <a:gd name="T3" fmla="*/ 30 h 254"/>
                  <a:gd name="T4" fmla="*/ 20 w 806"/>
                  <a:gd name="T5" fmla="*/ 47 h 254"/>
                  <a:gd name="T6" fmla="*/ 22 w 806"/>
                  <a:gd name="T7" fmla="*/ 65 h 254"/>
                  <a:gd name="T8" fmla="*/ 24 w 806"/>
                  <a:gd name="T9" fmla="*/ 94 h 254"/>
                  <a:gd name="T10" fmla="*/ 25 w 806"/>
                  <a:gd name="T11" fmla="*/ 112 h 254"/>
                  <a:gd name="T12" fmla="*/ 26 w 806"/>
                  <a:gd name="T13" fmla="*/ 124 h 254"/>
                  <a:gd name="T14" fmla="*/ 27 w 806"/>
                  <a:gd name="T15" fmla="*/ 159 h 254"/>
                  <a:gd name="T16" fmla="*/ 28 w 806"/>
                  <a:gd name="T17" fmla="*/ 188 h 254"/>
                  <a:gd name="T18" fmla="*/ 31 w 806"/>
                  <a:gd name="T19" fmla="*/ 235 h 254"/>
                  <a:gd name="T20" fmla="*/ 31 w 806"/>
                  <a:gd name="T21" fmla="*/ 253 h 254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806"/>
                  <a:gd name="T34" fmla="*/ 0 h 254"/>
                  <a:gd name="T35" fmla="*/ 806 w 806"/>
                  <a:gd name="T36" fmla="*/ 254 h 254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806" h="254">
                    <a:moveTo>
                      <a:pt x="0" y="0"/>
                    </a:moveTo>
                    <a:cubicBezTo>
                      <a:pt x="165" y="3"/>
                      <a:pt x="315" y="11"/>
                      <a:pt x="477" y="30"/>
                    </a:cubicBezTo>
                    <a:cubicBezTo>
                      <a:pt x="528" y="44"/>
                      <a:pt x="460" y="23"/>
                      <a:pt x="512" y="47"/>
                    </a:cubicBezTo>
                    <a:cubicBezTo>
                      <a:pt x="552" y="65"/>
                      <a:pt x="536" y="53"/>
                      <a:pt x="571" y="65"/>
                    </a:cubicBezTo>
                    <a:cubicBezTo>
                      <a:pt x="594" y="72"/>
                      <a:pt x="612" y="86"/>
                      <a:pt x="636" y="94"/>
                    </a:cubicBezTo>
                    <a:cubicBezTo>
                      <a:pt x="643" y="100"/>
                      <a:pt x="650" y="106"/>
                      <a:pt x="659" y="112"/>
                    </a:cubicBezTo>
                    <a:cubicBezTo>
                      <a:pt x="666" y="116"/>
                      <a:pt x="675" y="118"/>
                      <a:pt x="683" y="124"/>
                    </a:cubicBezTo>
                    <a:cubicBezTo>
                      <a:pt x="714" y="146"/>
                      <a:pt x="687" y="134"/>
                      <a:pt x="712" y="159"/>
                    </a:cubicBezTo>
                    <a:cubicBezTo>
                      <a:pt x="720" y="167"/>
                      <a:pt x="741" y="180"/>
                      <a:pt x="753" y="188"/>
                    </a:cubicBezTo>
                    <a:cubicBezTo>
                      <a:pt x="761" y="212"/>
                      <a:pt x="773" y="221"/>
                      <a:pt x="795" y="235"/>
                    </a:cubicBezTo>
                    <a:cubicBezTo>
                      <a:pt x="800" y="254"/>
                      <a:pt x="793" y="253"/>
                      <a:pt x="806" y="253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0888" name="Freeform 68"/>
              <p:cNvSpPr>
                <a:spLocks/>
              </p:cNvSpPr>
              <p:nvPr>
                <p:custDataLst>
                  <p:tags r:id="rId53"/>
                </p:custDataLst>
              </p:nvPr>
            </p:nvSpPr>
            <p:spPr bwMode="auto">
              <a:xfrm>
                <a:off x="4741" y="3059"/>
                <a:ext cx="129" cy="241"/>
              </a:xfrm>
              <a:custGeom>
                <a:avLst/>
                <a:gdLst>
                  <a:gd name="T0" fmla="*/ 0 w 129"/>
                  <a:gd name="T1" fmla="*/ 0 h 241"/>
                  <a:gd name="T2" fmla="*/ 41 w 129"/>
                  <a:gd name="T3" fmla="*/ 35 h 241"/>
                  <a:gd name="T4" fmla="*/ 106 w 129"/>
                  <a:gd name="T5" fmla="*/ 171 h 241"/>
                  <a:gd name="T6" fmla="*/ 123 w 129"/>
                  <a:gd name="T7" fmla="*/ 218 h 241"/>
                  <a:gd name="T8" fmla="*/ 129 w 129"/>
                  <a:gd name="T9" fmla="*/ 241 h 24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9"/>
                  <a:gd name="T16" fmla="*/ 0 h 241"/>
                  <a:gd name="T17" fmla="*/ 129 w 129"/>
                  <a:gd name="T18" fmla="*/ 241 h 24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9" h="241">
                    <a:moveTo>
                      <a:pt x="0" y="0"/>
                    </a:moveTo>
                    <a:cubicBezTo>
                      <a:pt x="24" y="8"/>
                      <a:pt x="18" y="20"/>
                      <a:pt x="41" y="35"/>
                    </a:cubicBezTo>
                    <a:cubicBezTo>
                      <a:pt x="57" y="83"/>
                      <a:pt x="87" y="123"/>
                      <a:pt x="106" y="171"/>
                    </a:cubicBezTo>
                    <a:cubicBezTo>
                      <a:pt x="111" y="186"/>
                      <a:pt x="117" y="202"/>
                      <a:pt x="123" y="218"/>
                    </a:cubicBezTo>
                    <a:cubicBezTo>
                      <a:pt x="125" y="225"/>
                      <a:pt x="129" y="241"/>
                      <a:pt x="129" y="241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120845" name="Group 69"/>
          <p:cNvGrpSpPr>
            <a:grpSpLocks/>
          </p:cNvGrpSpPr>
          <p:nvPr>
            <p:custDataLst>
              <p:tags r:id="rId12"/>
            </p:custDataLst>
          </p:nvPr>
        </p:nvGrpSpPr>
        <p:grpSpPr bwMode="auto">
          <a:xfrm>
            <a:off x="4318000" y="2209800"/>
            <a:ext cx="620713" cy="896938"/>
            <a:chOff x="672" y="2544"/>
            <a:chExt cx="336" cy="399"/>
          </a:xfrm>
        </p:grpSpPr>
        <p:sp>
          <p:nvSpPr>
            <p:cNvPr id="120882" name="Freeform 70"/>
            <p:cNvSpPr>
              <a:spLocks/>
            </p:cNvSpPr>
            <p:nvPr>
              <p:custDataLst>
                <p:tags r:id="rId49"/>
              </p:custDataLst>
            </p:nvPr>
          </p:nvSpPr>
          <p:spPr bwMode="auto">
            <a:xfrm>
              <a:off x="672" y="2544"/>
              <a:ext cx="336" cy="288"/>
            </a:xfrm>
            <a:custGeom>
              <a:avLst/>
              <a:gdLst>
                <a:gd name="T0" fmla="*/ 0 w 336"/>
                <a:gd name="T1" fmla="*/ 288 h 288"/>
                <a:gd name="T2" fmla="*/ 0 w 336"/>
                <a:gd name="T3" fmla="*/ 0 h 288"/>
                <a:gd name="T4" fmla="*/ 336 w 336"/>
                <a:gd name="T5" fmla="*/ 0 h 288"/>
                <a:gd name="T6" fmla="*/ 336 w 336"/>
                <a:gd name="T7" fmla="*/ 288 h 28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36"/>
                <a:gd name="T13" fmla="*/ 0 h 288"/>
                <a:gd name="T14" fmla="*/ 336 w 336"/>
                <a:gd name="T15" fmla="*/ 288 h 28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36" h="288">
                  <a:moveTo>
                    <a:pt x="0" y="288"/>
                  </a:moveTo>
                  <a:lnTo>
                    <a:pt x="0" y="0"/>
                  </a:lnTo>
                  <a:lnTo>
                    <a:pt x="336" y="0"/>
                  </a:lnTo>
                  <a:lnTo>
                    <a:pt x="336" y="288"/>
                  </a:lnTo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120883" name="Arc 71"/>
            <p:cNvSpPr>
              <a:spLocks/>
            </p:cNvSpPr>
            <p:nvPr>
              <p:custDataLst>
                <p:tags r:id="rId50"/>
              </p:custDataLst>
            </p:nvPr>
          </p:nvSpPr>
          <p:spPr bwMode="auto">
            <a:xfrm flipH="1" flipV="1">
              <a:off x="675" y="2825"/>
              <a:ext cx="170" cy="118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120884" name="Arc 72"/>
            <p:cNvSpPr>
              <a:spLocks/>
            </p:cNvSpPr>
            <p:nvPr>
              <p:custDataLst>
                <p:tags r:id="rId51"/>
              </p:custDataLst>
            </p:nvPr>
          </p:nvSpPr>
          <p:spPr bwMode="auto">
            <a:xfrm flipV="1">
              <a:off x="836" y="2825"/>
              <a:ext cx="170" cy="118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120846" name="Line 73"/>
          <p:cNvSpPr>
            <a:spLocks noChangeShapeType="1"/>
          </p:cNvSpPr>
          <p:nvPr>
            <p:custDataLst>
              <p:tags r:id="rId13"/>
            </p:custDataLst>
          </p:nvPr>
        </p:nvSpPr>
        <p:spPr bwMode="auto">
          <a:xfrm>
            <a:off x="4505325" y="1587500"/>
            <a:ext cx="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0847" name="Text Box 74"/>
          <p:cNvSpPr txBox="1"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4089400" y="1404938"/>
            <a:ext cx="542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x</a:t>
            </a:r>
          </a:p>
        </p:txBody>
      </p:sp>
      <p:sp>
        <p:nvSpPr>
          <p:cNvPr id="120848" name="Text Box 75"/>
          <p:cNvSpPr txBox="1"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5689600" y="3838575"/>
            <a:ext cx="1066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>
                <a:solidFill>
                  <a:srgbClr val="1E16E4"/>
                </a:solidFill>
                <a:latin typeface="Comic Sans MS" pitchFamily="66" charset="0"/>
              </a:rPr>
              <a:t>"x or y"</a:t>
            </a:r>
          </a:p>
        </p:txBody>
      </p:sp>
      <p:sp>
        <p:nvSpPr>
          <p:cNvPr id="120849" name="Line 77"/>
          <p:cNvSpPr>
            <a:spLocks noChangeShapeType="1"/>
          </p:cNvSpPr>
          <p:nvPr>
            <p:custDataLst>
              <p:tags r:id="rId16"/>
            </p:custDataLst>
          </p:nvPr>
        </p:nvSpPr>
        <p:spPr bwMode="auto">
          <a:xfrm>
            <a:off x="8662988" y="1733550"/>
            <a:ext cx="0" cy="2209800"/>
          </a:xfrm>
          <a:prstGeom prst="line">
            <a:avLst/>
          </a:prstGeom>
          <a:noFill/>
          <a:ln w="19050">
            <a:solidFill>
              <a:srgbClr val="1E16E4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0850" name="Line 78"/>
          <p:cNvSpPr>
            <a:spLocks noChangeShapeType="1"/>
          </p:cNvSpPr>
          <p:nvPr>
            <p:custDataLst>
              <p:tags r:id="rId17"/>
            </p:custDataLst>
          </p:nvPr>
        </p:nvSpPr>
        <p:spPr bwMode="auto">
          <a:xfrm>
            <a:off x="6096000" y="1622425"/>
            <a:ext cx="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0851" name="Text Box 79"/>
          <p:cNvSpPr txBox="1">
            <a:spLocks noChangeArrowheads="1"/>
          </p:cNvSpPr>
          <p:nvPr>
            <p:custDataLst>
              <p:tags r:id="rId18"/>
            </p:custDataLst>
          </p:nvPr>
        </p:nvSpPr>
        <p:spPr bwMode="auto">
          <a:xfrm>
            <a:off x="5680075" y="1439863"/>
            <a:ext cx="542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x</a:t>
            </a:r>
          </a:p>
        </p:txBody>
      </p:sp>
      <p:sp>
        <p:nvSpPr>
          <p:cNvPr id="120852" name="Line 80"/>
          <p:cNvSpPr>
            <a:spLocks noChangeShapeType="1"/>
          </p:cNvSpPr>
          <p:nvPr>
            <p:custDataLst>
              <p:tags r:id="rId19"/>
            </p:custDataLst>
          </p:nvPr>
        </p:nvSpPr>
        <p:spPr bwMode="auto">
          <a:xfrm>
            <a:off x="6384925" y="1624013"/>
            <a:ext cx="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0853" name="Text Box 81"/>
          <p:cNvSpPr txBox="1">
            <a:spLocks noChangeArrowheads="1"/>
          </p:cNvSpPr>
          <p:nvPr>
            <p:custDataLst>
              <p:tags r:id="rId20"/>
            </p:custDataLst>
          </p:nvPr>
        </p:nvSpPr>
        <p:spPr bwMode="auto">
          <a:xfrm>
            <a:off x="6240463" y="1441450"/>
            <a:ext cx="542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y</a:t>
            </a:r>
          </a:p>
        </p:txBody>
      </p:sp>
      <p:sp>
        <p:nvSpPr>
          <p:cNvPr id="120854" name="Line 82"/>
          <p:cNvSpPr>
            <a:spLocks noChangeShapeType="1"/>
          </p:cNvSpPr>
          <p:nvPr>
            <p:custDataLst>
              <p:tags r:id="rId21"/>
            </p:custDataLst>
          </p:nvPr>
        </p:nvSpPr>
        <p:spPr bwMode="auto">
          <a:xfrm>
            <a:off x="6256338" y="2928938"/>
            <a:ext cx="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0855" name="Text Box 83"/>
          <p:cNvSpPr txBox="1">
            <a:spLocks noChangeArrowheads="1"/>
          </p:cNvSpPr>
          <p:nvPr>
            <p:custDataLst>
              <p:tags r:id="rId22"/>
            </p:custDataLst>
          </p:nvPr>
        </p:nvSpPr>
        <p:spPr bwMode="auto">
          <a:xfrm>
            <a:off x="5630863" y="3481388"/>
            <a:ext cx="118903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x</a:t>
            </a:r>
            <a:r>
              <a:rPr lang="en-US" b="1">
                <a:latin typeface="Times New Roman" pitchFamily="18" charset="0"/>
              </a:rPr>
              <a:t> + </a:t>
            </a:r>
            <a:r>
              <a:rPr lang="en-US" b="1">
                <a:latin typeface="Courier New" pitchFamily="49" charset="0"/>
              </a:rPr>
              <a:t>y</a:t>
            </a:r>
          </a:p>
        </p:txBody>
      </p:sp>
      <p:sp>
        <p:nvSpPr>
          <p:cNvPr id="120856" name="Line 84"/>
          <p:cNvSpPr>
            <a:spLocks noChangeShapeType="1"/>
          </p:cNvSpPr>
          <p:nvPr>
            <p:custDataLst>
              <p:tags r:id="rId23"/>
            </p:custDataLst>
          </p:nvPr>
        </p:nvSpPr>
        <p:spPr bwMode="auto">
          <a:xfrm>
            <a:off x="4772025" y="1584325"/>
            <a:ext cx="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0857" name="Text Box 85"/>
          <p:cNvSpPr txBox="1">
            <a:spLocks noChangeArrowheads="1"/>
          </p:cNvSpPr>
          <p:nvPr>
            <p:custDataLst>
              <p:tags r:id="rId24"/>
            </p:custDataLst>
          </p:nvPr>
        </p:nvSpPr>
        <p:spPr bwMode="auto">
          <a:xfrm>
            <a:off x="4627563" y="1401763"/>
            <a:ext cx="542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y</a:t>
            </a:r>
          </a:p>
        </p:txBody>
      </p:sp>
      <p:sp>
        <p:nvSpPr>
          <p:cNvPr id="120858" name="Line 86"/>
          <p:cNvSpPr>
            <a:spLocks noChangeShapeType="1"/>
          </p:cNvSpPr>
          <p:nvPr>
            <p:custDataLst>
              <p:tags r:id="rId25"/>
            </p:custDataLst>
          </p:nvPr>
        </p:nvSpPr>
        <p:spPr bwMode="auto">
          <a:xfrm>
            <a:off x="4619625" y="3111500"/>
            <a:ext cx="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0859" name="Text Box 87"/>
          <p:cNvSpPr txBox="1">
            <a:spLocks noChangeArrowheads="1"/>
          </p:cNvSpPr>
          <p:nvPr>
            <p:custDataLst>
              <p:tags r:id="rId26"/>
            </p:custDataLst>
          </p:nvPr>
        </p:nvSpPr>
        <p:spPr bwMode="auto">
          <a:xfrm>
            <a:off x="4297363" y="3352800"/>
            <a:ext cx="118903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xy</a:t>
            </a:r>
          </a:p>
        </p:txBody>
      </p:sp>
      <p:sp>
        <p:nvSpPr>
          <p:cNvPr id="120860" name="Text Box 88"/>
          <p:cNvSpPr txBox="1">
            <a:spLocks noChangeArrowheads="1"/>
          </p:cNvSpPr>
          <p:nvPr>
            <p:custDataLst>
              <p:tags r:id="rId27"/>
            </p:custDataLst>
          </p:nvPr>
        </p:nvSpPr>
        <p:spPr bwMode="auto">
          <a:xfrm>
            <a:off x="4349750" y="3830638"/>
            <a:ext cx="1066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>
                <a:solidFill>
                  <a:srgbClr val="1E16E4"/>
                </a:solidFill>
                <a:latin typeface="Comic Sans MS" pitchFamily="66" charset="0"/>
              </a:rPr>
              <a:t>"x and y"</a:t>
            </a:r>
          </a:p>
        </p:txBody>
      </p:sp>
      <p:sp>
        <p:nvSpPr>
          <p:cNvPr id="120861" name="Rectangle 91"/>
          <p:cNvSpPr>
            <a:spLocks noChangeArrowheads="1"/>
          </p:cNvSpPr>
          <p:nvPr>
            <p:custDataLst>
              <p:tags r:id="rId28"/>
            </p:custDataLst>
          </p:nvPr>
        </p:nvSpPr>
        <p:spPr bwMode="auto">
          <a:xfrm>
            <a:off x="8320088" y="3954463"/>
            <a:ext cx="72548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>
                <a:solidFill>
                  <a:srgbClr val="1E16E4"/>
                </a:solidFill>
                <a:latin typeface="Comic Sans MS" pitchFamily="66" charset="0"/>
              </a:rPr>
              <a:t>output</a:t>
            </a:r>
          </a:p>
        </p:txBody>
      </p:sp>
      <p:sp>
        <p:nvSpPr>
          <p:cNvPr id="120862" name="Rectangle 92"/>
          <p:cNvSpPr>
            <a:spLocks noChangeArrowheads="1"/>
          </p:cNvSpPr>
          <p:nvPr>
            <p:custDataLst>
              <p:tags r:id="rId29"/>
            </p:custDataLst>
          </p:nvPr>
        </p:nvSpPr>
        <p:spPr bwMode="auto">
          <a:xfrm>
            <a:off x="8372475" y="1416050"/>
            <a:ext cx="59848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>
                <a:solidFill>
                  <a:srgbClr val="1E16E4"/>
                </a:solidFill>
                <a:latin typeface="Comic Sans MS" pitchFamily="66" charset="0"/>
              </a:rPr>
              <a:t>input</a:t>
            </a:r>
          </a:p>
        </p:txBody>
      </p:sp>
      <p:sp>
        <p:nvSpPr>
          <p:cNvPr id="120863" name="Text Box 93"/>
          <p:cNvSpPr txBox="1">
            <a:spLocks noChangeArrowheads="1"/>
          </p:cNvSpPr>
          <p:nvPr>
            <p:custDataLst>
              <p:tags r:id="rId30"/>
            </p:custDataLst>
          </p:nvPr>
        </p:nvSpPr>
        <p:spPr bwMode="auto">
          <a:xfrm>
            <a:off x="368300" y="1539875"/>
            <a:ext cx="3959225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b="1" i="1"/>
              <a:t>Any </a:t>
            </a:r>
            <a:r>
              <a:rPr lang="en-US"/>
              <a:t>function of bits can be built from these three gates: </a:t>
            </a:r>
            <a:endParaRPr lang="en-US" b="1" i="1"/>
          </a:p>
        </p:txBody>
      </p:sp>
      <p:grpSp>
        <p:nvGrpSpPr>
          <p:cNvPr id="120864" name="Group 99"/>
          <p:cNvGrpSpPr>
            <a:grpSpLocks/>
          </p:cNvGrpSpPr>
          <p:nvPr>
            <p:custDataLst>
              <p:tags r:id="rId31"/>
            </p:custDataLst>
          </p:nvPr>
        </p:nvGrpSpPr>
        <p:grpSpPr bwMode="auto">
          <a:xfrm>
            <a:off x="2895600" y="2590800"/>
            <a:ext cx="531813" cy="600075"/>
            <a:chOff x="2928" y="1051"/>
            <a:chExt cx="840" cy="957"/>
          </a:xfrm>
        </p:grpSpPr>
        <p:sp>
          <p:nvSpPr>
            <p:cNvPr id="120869" name="Freeform 100"/>
            <p:cNvSpPr>
              <a:spLocks/>
            </p:cNvSpPr>
            <p:nvPr>
              <p:custDataLst>
                <p:tags r:id="rId36"/>
              </p:custDataLst>
            </p:nvPr>
          </p:nvSpPr>
          <p:spPr bwMode="auto">
            <a:xfrm>
              <a:off x="2928" y="1759"/>
              <a:ext cx="810" cy="249"/>
            </a:xfrm>
            <a:custGeom>
              <a:avLst/>
              <a:gdLst>
                <a:gd name="T0" fmla="*/ 12 w 1048"/>
                <a:gd name="T1" fmla="*/ 21 h 250"/>
                <a:gd name="T2" fmla="*/ 19 w 1048"/>
                <a:gd name="T3" fmla="*/ 83 h 250"/>
                <a:gd name="T4" fmla="*/ 20 w 1048"/>
                <a:gd name="T5" fmla="*/ 111 h 250"/>
                <a:gd name="T6" fmla="*/ 22 w 1048"/>
                <a:gd name="T7" fmla="*/ 125 h 250"/>
                <a:gd name="T8" fmla="*/ 22 w 1048"/>
                <a:gd name="T9" fmla="*/ 164 h 250"/>
                <a:gd name="T10" fmla="*/ 15 w 1048"/>
                <a:gd name="T11" fmla="*/ 233 h 250"/>
                <a:gd name="T12" fmla="*/ 2 w 1048"/>
                <a:gd name="T13" fmla="*/ 213 h 250"/>
                <a:gd name="T14" fmla="*/ 0 w 1048"/>
                <a:gd name="T15" fmla="*/ 192 h 250"/>
                <a:gd name="T16" fmla="*/ 2 w 1048"/>
                <a:gd name="T17" fmla="*/ 158 h 250"/>
                <a:gd name="T18" fmla="*/ 2 w 1048"/>
                <a:gd name="T19" fmla="*/ 125 h 250"/>
                <a:gd name="T20" fmla="*/ 4 w 1048"/>
                <a:gd name="T21" fmla="*/ 76 h 250"/>
                <a:gd name="T22" fmla="*/ 6 w 1048"/>
                <a:gd name="T23" fmla="*/ 55 h 250"/>
                <a:gd name="T24" fmla="*/ 7 w 1048"/>
                <a:gd name="T25" fmla="*/ 28 h 250"/>
                <a:gd name="T26" fmla="*/ 8 w 1048"/>
                <a:gd name="T27" fmla="*/ 14 h 250"/>
                <a:gd name="T28" fmla="*/ 10 w 1048"/>
                <a:gd name="T29" fmla="*/ 28 h 250"/>
                <a:gd name="T30" fmla="*/ 12 w 1048"/>
                <a:gd name="T31" fmla="*/ 21 h 25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48"/>
                <a:gd name="T49" fmla="*/ 0 h 250"/>
                <a:gd name="T50" fmla="*/ 1048 w 1048"/>
                <a:gd name="T51" fmla="*/ 250 h 250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48" h="250">
                  <a:moveTo>
                    <a:pt x="531" y="21"/>
                  </a:moveTo>
                  <a:cubicBezTo>
                    <a:pt x="673" y="0"/>
                    <a:pt x="778" y="50"/>
                    <a:pt x="910" y="83"/>
                  </a:cubicBezTo>
                  <a:cubicBezTo>
                    <a:pt x="923" y="92"/>
                    <a:pt x="937" y="102"/>
                    <a:pt x="951" y="111"/>
                  </a:cubicBezTo>
                  <a:cubicBezTo>
                    <a:pt x="965" y="120"/>
                    <a:pt x="993" y="138"/>
                    <a:pt x="993" y="138"/>
                  </a:cubicBezTo>
                  <a:cubicBezTo>
                    <a:pt x="1009" y="162"/>
                    <a:pt x="1023" y="163"/>
                    <a:pt x="1048" y="179"/>
                  </a:cubicBezTo>
                  <a:cubicBezTo>
                    <a:pt x="943" y="250"/>
                    <a:pt x="887" y="238"/>
                    <a:pt x="751" y="248"/>
                  </a:cubicBezTo>
                  <a:cubicBezTo>
                    <a:pt x="201" y="233"/>
                    <a:pt x="424" y="241"/>
                    <a:pt x="82" y="228"/>
                  </a:cubicBezTo>
                  <a:cubicBezTo>
                    <a:pt x="54" y="218"/>
                    <a:pt x="27" y="216"/>
                    <a:pt x="0" y="207"/>
                  </a:cubicBezTo>
                  <a:cubicBezTo>
                    <a:pt x="2" y="195"/>
                    <a:pt x="1" y="183"/>
                    <a:pt x="7" y="173"/>
                  </a:cubicBezTo>
                  <a:cubicBezTo>
                    <a:pt x="19" y="151"/>
                    <a:pt x="75" y="138"/>
                    <a:pt x="96" y="131"/>
                  </a:cubicBezTo>
                  <a:cubicBezTo>
                    <a:pt x="134" y="116"/>
                    <a:pt x="169" y="92"/>
                    <a:pt x="207" y="76"/>
                  </a:cubicBezTo>
                  <a:cubicBezTo>
                    <a:pt x="239" y="61"/>
                    <a:pt x="238" y="77"/>
                    <a:pt x="275" y="55"/>
                  </a:cubicBezTo>
                  <a:cubicBezTo>
                    <a:pt x="288" y="46"/>
                    <a:pt x="309" y="33"/>
                    <a:pt x="324" y="28"/>
                  </a:cubicBezTo>
                  <a:cubicBezTo>
                    <a:pt x="341" y="21"/>
                    <a:pt x="379" y="14"/>
                    <a:pt x="379" y="14"/>
                  </a:cubicBezTo>
                  <a:cubicBezTo>
                    <a:pt x="420" y="18"/>
                    <a:pt x="461" y="22"/>
                    <a:pt x="503" y="28"/>
                  </a:cubicBezTo>
                  <a:cubicBezTo>
                    <a:pt x="531" y="32"/>
                    <a:pt x="519" y="44"/>
                    <a:pt x="531" y="21"/>
                  </a:cubicBezTo>
                  <a:close/>
                </a:path>
              </a:pathLst>
            </a:custGeom>
            <a:solidFill>
              <a:srgbClr val="FD9D0F"/>
            </a:solidFill>
            <a:ln w="9525">
              <a:solidFill>
                <a:srgbClr val="FD9D0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0870" name="Oval 101"/>
            <p:cNvSpPr>
              <a:spLocks noChangeArrowheads="1"/>
            </p:cNvSpPr>
            <p:nvPr>
              <p:custDataLst>
                <p:tags r:id="rId37"/>
              </p:custDataLst>
            </p:nvPr>
          </p:nvSpPr>
          <p:spPr bwMode="auto">
            <a:xfrm>
              <a:off x="2965" y="1240"/>
              <a:ext cx="779" cy="672"/>
            </a:xfrm>
            <a:prstGeom prst="ellipse">
              <a:avLst/>
            </a:prstGeom>
            <a:solidFill>
              <a:srgbClr val="9ECC46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0871" name="Oval 102"/>
            <p:cNvSpPr>
              <a:spLocks noChangeArrowheads="1"/>
            </p:cNvSpPr>
            <p:nvPr>
              <p:custDataLst>
                <p:tags r:id="rId38"/>
              </p:custDataLst>
            </p:nvPr>
          </p:nvSpPr>
          <p:spPr bwMode="auto">
            <a:xfrm rot="-1967255">
              <a:off x="3039" y="1383"/>
              <a:ext cx="186" cy="19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0872" name="Oval 103"/>
            <p:cNvSpPr>
              <a:spLocks noChangeArrowheads="1"/>
            </p:cNvSpPr>
            <p:nvPr>
              <p:custDataLst>
                <p:tags r:id="rId39"/>
              </p:custDataLst>
            </p:nvPr>
          </p:nvSpPr>
          <p:spPr bwMode="auto">
            <a:xfrm>
              <a:off x="3262" y="1383"/>
              <a:ext cx="222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0873" name="Oval 104"/>
            <p:cNvSpPr>
              <a:spLocks noChangeArrowheads="1"/>
            </p:cNvSpPr>
            <p:nvPr>
              <p:custDataLst>
                <p:tags r:id="rId40"/>
              </p:custDataLst>
            </p:nvPr>
          </p:nvSpPr>
          <p:spPr bwMode="auto">
            <a:xfrm rot="-2071034">
              <a:off x="3521" y="1431"/>
              <a:ext cx="149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0874" name="Oval 105"/>
            <p:cNvSpPr>
              <a:spLocks noChangeArrowheads="1"/>
            </p:cNvSpPr>
            <p:nvPr>
              <p:custDataLst>
                <p:tags r:id="rId41"/>
              </p:custDataLst>
            </p:nvPr>
          </p:nvSpPr>
          <p:spPr bwMode="auto">
            <a:xfrm>
              <a:off x="3118" y="1479"/>
              <a:ext cx="56" cy="6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0875" name="Oval 106"/>
            <p:cNvSpPr>
              <a:spLocks noChangeArrowheads="1"/>
            </p:cNvSpPr>
            <p:nvPr>
              <p:custDataLst>
                <p:tags r:id="rId42"/>
              </p:custDataLst>
            </p:nvPr>
          </p:nvSpPr>
          <p:spPr bwMode="auto">
            <a:xfrm>
              <a:off x="3341" y="1495"/>
              <a:ext cx="55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0876" name="Oval 107"/>
            <p:cNvSpPr>
              <a:spLocks noChangeArrowheads="1"/>
            </p:cNvSpPr>
            <p:nvPr>
              <p:custDataLst>
                <p:tags r:id="rId43"/>
              </p:custDataLst>
            </p:nvPr>
          </p:nvSpPr>
          <p:spPr bwMode="auto">
            <a:xfrm>
              <a:off x="3543" y="1549"/>
              <a:ext cx="54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0877" name="AutoShape 108"/>
            <p:cNvSpPr>
              <a:spLocks noChangeArrowheads="1"/>
            </p:cNvSpPr>
            <p:nvPr>
              <p:custDataLst>
                <p:tags r:id="rId44"/>
              </p:custDataLst>
            </p:nvPr>
          </p:nvSpPr>
          <p:spPr bwMode="auto">
            <a:xfrm rot="-5400000">
              <a:off x="3291" y="1540"/>
              <a:ext cx="77" cy="445"/>
            </a:xfrm>
            <a:prstGeom prst="moon">
              <a:avLst>
                <a:gd name="adj" fmla="val 50000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0878" name="Freeform 109"/>
            <p:cNvSpPr>
              <a:spLocks/>
            </p:cNvSpPr>
            <p:nvPr>
              <p:custDataLst>
                <p:tags r:id="rId45"/>
              </p:custDataLst>
            </p:nvPr>
          </p:nvSpPr>
          <p:spPr bwMode="auto">
            <a:xfrm>
              <a:off x="3120" y="1128"/>
              <a:ext cx="648" cy="256"/>
            </a:xfrm>
            <a:custGeom>
              <a:avLst/>
              <a:gdLst>
                <a:gd name="T0" fmla="*/ 208 w 648"/>
                <a:gd name="T1" fmla="*/ 0 h 256"/>
                <a:gd name="T2" fmla="*/ 47 w 648"/>
                <a:gd name="T3" fmla="*/ 7 h 256"/>
                <a:gd name="T4" fmla="*/ 0 w 648"/>
                <a:gd name="T5" fmla="*/ 92 h 256"/>
                <a:gd name="T6" fmla="*/ 162 w 648"/>
                <a:gd name="T7" fmla="*/ 192 h 256"/>
                <a:gd name="T8" fmla="*/ 300 w 648"/>
                <a:gd name="T9" fmla="*/ 238 h 256"/>
                <a:gd name="T10" fmla="*/ 484 w 648"/>
                <a:gd name="T11" fmla="*/ 246 h 256"/>
                <a:gd name="T12" fmla="*/ 646 w 648"/>
                <a:gd name="T13" fmla="*/ 184 h 256"/>
                <a:gd name="T14" fmla="*/ 615 w 648"/>
                <a:gd name="T15" fmla="*/ 153 h 256"/>
                <a:gd name="T16" fmla="*/ 546 w 648"/>
                <a:gd name="T17" fmla="*/ 84 h 25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48"/>
                <a:gd name="T28" fmla="*/ 0 h 256"/>
                <a:gd name="T29" fmla="*/ 648 w 648"/>
                <a:gd name="T30" fmla="*/ 256 h 25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48" h="256">
                  <a:moveTo>
                    <a:pt x="208" y="0"/>
                  </a:moveTo>
                  <a:cubicBezTo>
                    <a:pt x="154" y="2"/>
                    <a:pt x="100" y="0"/>
                    <a:pt x="47" y="7"/>
                  </a:cubicBezTo>
                  <a:cubicBezTo>
                    <a:pt x="15" y="11"/>
                    <a:pt x="0" y="92"/>
                    <a:pt x="0" y="92"/>
                  </a:cubicBezTo>
                  <a:cubicBezTo>
                    <a:pt x="19" y="199"/>
                    <a:pt x="72" y="170"/>
                    <a:pt x="162" y="192"/>
                  </a:cubicBezTo>
                  <a:cubicBezTo>
                    <a:pt x="208" y="203"/>
                    <a:pt x="252" y="234"/>
                    <a:pt x="300" y="238"/>
                  </a:cubicBezTo>
                  <a:cubicBezTo>
                    <a:pt x="361" y="243"/>
                    <a:pt x="423" y="243"/>
                    <a:pt x="484" y="246"/>
                  </a:cubicBezTo>
                  <a:cubicBezTo>
                    <a:pt x="648" y="235"/>
                    <a:pt x="569" y="256"/>
                    <a:pt x="646" y="184"/>
                  </a:cubicBezTo>
                  <a:cubicBezTo>
                    <a:pt x="642" y="180"/>
                    <a:pt x="617" y="158"/>
                    <a:pt x="615" y="153"/>
                  </a:cubicBezTo>
                  <a:cubicBezTo>
                    <a:pt x="596" y="116"/>
                    <a:pt x="599" y="84"/>
                    <a:pt x="546" y="84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0879" name="Freeform 110"/>
            <p:cNvSpPr>
              <a:spLocks/>
            </p:cNvSpPr>
            <p:nvPr>
              <p:custDataLst>
                <p:tags r:id="rId46"/>
              </p:custDataLst>
            </p:nvPr>
          </p:nvSpPr>
          <p:spPr bwMode="auto">
            <a:xfrm>
              <a:off x="3254" y="1051"/>
              <a:ext cx="442" cy="192"/>
            </a:xfrm>
            <a:custGeom>
              <a:avLst/>
              <a:gdLst>
                <a:gd name="T0" fmla="*/ 88 w 442"/>
                <a:gd name="T1" fmla="*/ 138 h 192"/>
                <a:gd name="T2" fmla="*/ 34 w 442"/>
                <a:gd name="T3" fmla="*/ 92 h 192"/>
                <a:gd name="T4" fmla="*/ 57 w 442"/>
                <a:gd name="T5" fmla="*/ 0 h 192"/>
                <a:gd name="T6" fmla="*/ 234 w 442"/>
                <a:gd name="T7" fmla="*/ 15 h 192"/>
                <a:gd name="T8" fmla="*/ 372 w 442"/>
                <a:gd name="T9" fmla="*/ 61 h 192"/>
                <a:gd name="T10" fmla="*/ 441 w 442"/>
                <a:gd name="T11" fmla="*/ 92 h 192"/>
                <a:gd name="T12" fmla="*/ 434 w 442"/>
                <a:gd name="T13" fmla="*/ 122 h 192"/>
                <a:gd name="T14" fmla="*/ 280 w 442"/>
                <a:gd name="T15" fmla="*/ 161 h 192"/>
                <a:gd name="T16" fmla="*/ 257 w 442"/>
                <a:gd name="T17" fmla="*/ 169 h 192"/>
                <a:gd name="T18" fmla="*/ 226 w 442"/>
                <a:gd name="T19" fmla="*/ 184 h 192"/>
                <a:gd name="T20" fmla="*/ 196 w 442"/>
                <a:gd name="T21" fmla="*/ 192 h 19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42"/>
                <a:gd name="T34" fmla="*/ 0 h 192"/>
                <a:gd name="T35" fmla="*/ 442 w 442"/>
                <a:gd name="T36" fmla="*/ 192 h 19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42" h="192">
                  <a:moveTo>
                    <a:pt x="88" y="138"/>
                  </a:moveTo>
                  <a:cubicBezTo>
                    <a:pt x="71" y="119"/>
                    <a:pt x="55" y="106"/>
                    <a:pt x="34" y="92"/>
                  </a:cubicBezTo>
                  <a:cubicBezTo>
                    <a:pt x="22" y="52"/>
                    <a:pt x="0" y="17"/>
                    <a:pt x="57" y="0"/>
                  </a:cubicBezTo>
                  <a:cubicBezTo>
                    <a:pt x="75" y="1"/>
                    <a:pt x="202" y="8"/>
                    <a:pt x="234" y="15"/>
                  </a:cubicBezTo>
                  <a:cubicBezTo>
                    <a:pt x="275" y="24"/>
                    <a:pt x="331" y="47"/>
                    <a:pt x="372" y="61"/>
                  </a:cubicBezTo>
                  <a:cubicBezTo>
                    <a:pt x="394" y="81"/>
                    <a:pt x="412" y="84"/>
                    <a:pt x="441" y="92"/>
                  </a:cubicBezTo>
                  <a:cubicBezTo>
                    <a:pt x="439" y="102"/>
                    <a:pt x="442" y="115"/>
                    <a:pt x="434" y="122"/>
                  </a:cubicBezTo>
                  <a:cubicBezTo>
                    <a:pt x="411" y="142"/>
                    <a:pt x="306" y="158"/>
                    <a:pt x="280" y="161"/>
                  </a:cubicBezTo>
                  <a:cubicBezTo>
                    <a:pt x="272" y="164"/>
                    <a:pt x="264" y="166"/>
                    <a:pt x="257" y="169"/>
                  </a:cubicBezTo>
                  <a:cubicBezTo>
                    <a:pt x="246" y="173"/>
                    <a:pt x="237" y="180"/>
                    <a:pt x="226" y="184"/>
                  </a:cubicBezTo>
                  <a:cubicBezTo>
                    <a:pt x="216" y="188"/>
                    <a:pt x="196" y="192"/>
                    <a:pt x="196" y="192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0880" name="Freeform 111"/>
            <p:cNvSpPr>
              <a:spLocks/>
            </p:cNvSpPr>
            <p:nvPr>
              <p:custDataLst>
                <p:tags r:id="rId47"/>
              </p:custDataLst>
            </p:nvPr>
          </p:nvSpPr>
          <p:spPr bwMode="auto">
            <a:xfrm>
              <a:off x="3025" y="1802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0881" name="Freeform 112"/>
            <p:cNvSpPr>
              <a:spLocks/>
            </p:cNvSpPr>
            <p:nvPr>
              <p:custDataLst>
                <p:tags r:id="rId48"/>
              </p:custDataLst>
            </p:nvPr>
          </p:nvSpPr>
          <p:spPr bwMode="auto">
            <a:xfrm flipH="1">
              <a:off x="3456" y="1813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20865" name="Text Box 113"/>
          <p:cNvSpPr txBox="1">
            <a:spLocks noChangeArrowheads="1"/>
          </p:cNvSpPr>
          <p:nvPr>
            <p:custDataLst>
              <p:tags r:id="rId32"/>
            </p:custDataLst>
          </p:nvPr>
        </p:nvSpPr>
        <p:spPr bwMode="auto">
          <a:xfrm>
            <a:off x="1219200" y="2527300"/>
            <a:ext cx="17907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sz="1000">
                <a:solidFill>
                  <a:srgbClr val="067B0E"/>
                </a:solidFill>
                <a:latin typeface="Comic Sans MS" pitchFamily="66" charset="0"/>
              </a:rPr>
              <a:t>and that means?</a:t>
            </a:r>
          </a:p>
        </p:txBody>
      </p:sp>
      <p:sp>
        <p:nvSpPr>
          <p:cNvPr id="120866" name="Text Box 114"/>
          <p:cNvSpPr txBox="1">
            <a:spLocks noChangeArrowheads="1"/>
          </p:cNvSpPr>
          <p:nvPr>
            <p:custDataLst>
              <p:tags r:id="rId33"/>
            </p:custDataLst>
          </p:nvPr>
        </p:nvSpPr>
        <p:spPr bwMode="auto">
          <a:xfrm>
            <a:off x="4308475" y="2465388"/>
            <a:ext cx="6159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>
                <a:latin typeface="Arial" pitchFamily="34" charset="0"/>
              </a:rPr>
              <a:t>AND</a:t>
            </a:r>
          </a:p>
        </p:txBody>
      </p:sp>
      <p:sp>
        <p:nvSpPr>
          <p:cNvPr id="120867" name="Text Box 115"/>
          <p:cNvSpPr txBox="1">
            <a:spLocks noChangeArrowheads="1"/>
          </p:cNvSpPr>
          <p:nvPr>
            <p:custDataLst>
              <p:tags r:id="rId34"/>
            </p:custDataLst>
          </p:nvPr>
        </p:nvSpPr>
        <p:spPr bwMode="auto">
          <a:xfrm>
            <a:off x="5937250" y="2362200"/>
            <a:ext cx="6159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>
                <a:latin typeface="Arial" pitchFamily="34" charset="0"/>
              </a:rPr>
              <a:t>OR</a:t>
            </a:r>
          </a:p>
        </p:txBody>
      </p:sp>
      <p:sp>
        <p:nvSpPr>
          <p:cNvPr id="120868" name="Text Box 116"/>
          <p:cNvSpPr txBox="1">
            <a:spLocks noChangeArrowheads="1"/>
          </p:cNvSpPr>
          <p:nvPr>
            <p:custDataLst>
              <p:tags r:id="rId35"/>
            </p:custDataLst>
          </p:nvPr>
        </p:nvSpPr>
        <p:spPr bwMode="auto">
          <a:xfrm>
            <a:off x="7272338" y="2219325"/>
            <a:ext cx="6159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000">
                <a:latin typeface="Arial" pitchFamily="34" charset="0"/>
              </a:rPr>
              <a:t>NOT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83"/>
          <a:stretch>
            <a:fillRect/>
          </a:stretch>
        </p:blipFill>
        <p:spPr bwMode="auto">
          <a:xfrm>
            <a:off x="6896100" y="2272462"/>
            <a:ext cx="1511291" cy="17196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Text Box 6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5170841" y="158750"/>
            <a:ext cx="3656012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200" dirty="0">
                <a:solidFill>
                  <a:srgbClr val="000000"/>
                </a:solidFill>
                <a:latin typeface="Cambria" pitchFamily="18" charset="0"/>
              </a:rPr>
              <a:t>Thomas Fowler's Ternary </a:t>
            </a:r>
            <a:r>
              <a:rPr lang="en-US" sz="3200" dirty="0" smtClean="0">
                <a:solidFill>
                  <a:srgbClr val="000000"/>
                </a:solidFill>
                <a:latin typeface="Cambria" pitchFamily="18" charset="0"/>
              </a:rPr>
              <a:t>Computer – </a:t>
            </a:r>
            <a:r>
              <a:rPr lang="en-US" sz="3200" i="1" dirty="0" smtClean="0">
                <a:solidFill>
                  <a:srgbClr val="000000"/>
                </a:solidFill>
                <a:latin typeface="Cambria" pitchFamily="18" charset="0"/>
              </a:rPr>
              <a:t>from the 1830's!</a:t>
            </a:r>
            <a:endParaRPr lang="en-US" sz="3200" dirty="0">
              <a:solidFill>
                <a:srgbClr val="000000"/>
              </a:solidFill>
              <a:latin typeface="Cambria" pitchFamily="18" charset="0"/>
            </a:endParaRPr>
          </a:p>
        </p:txBody>
      </p:sp>
      <p:sp>
        <p:nvSpPr>
          <p:cNvPr id="17412" name="Text Box 7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5029200" y="1780401"/>
            <a:ext cx="398462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dirty="0">
                <a:solidFill>
                  <a:srgbClr val="000000"/>
                </a:solidFill>
                <a:latin typeface="Cambria" pitchFamily="18" charset="0"/>
              </a:rPr>
              <a:t>T. Fowler 1777-1843, Treasurer of the </a:t>
            </a:r>
            <a:r>
              <a:rPr lang="en-US" sz="1200" i="1" u="sng" dirty="0">
                <a:solidFill>
                  <a:srgbClr val="000000"/>
                </a:solidFill>
                <a:latin typeface="Cambria" pitchFamily="18" charset="0"/>
              </a:rPr>
              <a:t>Poor Law Union</a:t>
            </a:r>
            <a:r>
              <a:rPr lang="en-US" sz="1200" i="1" dirty="0">
                <a:solidFill>
                  <a:srgbClr val="000000"/>
                </a:solidFill>
                <a:latin typeface="Cambria" pitchFamily="18" charset="0"/>
              </a:rPr>
              <a:t> </a:t>
            </a:r>
          </a:p>
        </p:txBody>
      </p:sp>
      <p:pic>
        <p:nvPicPr>
          <p:cNvPr id="17413" name="Picture 8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4495800"/>
            <a:ext cx="3886200" cy="222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Picture 9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819400"/>
            <a:ext cx="4038600" cy="376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7" name="Text Box 25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2425700" y="6219825"/>
            <a:ext cx="156121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 dirty="0" smtClean="0">
                <a:solidFill>
                  <a:srgbClr val="000000"/>
                </a:solidFill>
                <a:latin typeface="Cambria" pitchFamily="18" charset="0"/>
              </a:rPr>
              <a:t>ternary representation</a:t>
            </a:r>
            <a:endParaRPr lang="en-US" sz="1400" dirty="0">
              <a:solidFill>
                <a:srgbClr val="000000"/>
              </a:solidFill>
              <a:latin typeface="Cambria" pitchFamily="18" charset="0"/>
            </a:endParaRPr>
          </a:p>
        </p:txBody>
      </p:sp>
      <p:sp>
        <p:nvSpPr>
          <p:cNvPr id="17418" name="Text Box 26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6324600" y="4576763"/>
            <a:ext cx="244475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sz="1400" dirty="0" smtClean="0">
                <a:solidFill>
                  <a:srgbClr val="000000"/>
                </a:solidFill>
                <a:latin typeface="Cambria" pitchFamily="18" charset="0"/>
              </a:rPr>
              <a:t>the 2005 reconstruction</a:t>
            </a:r>
            <a:endParaRPr lang="en-US" sz="1400" dirty="0">
              <a:solidFill>
                <a:srgbClr val="000000"/>
              </a:solidFill>
              <a:latin typeface="Cambria" pitchFamily="18" charset="0"/>
            </a:endParaRPr>
          </a:p>
        </p:txBody>
      </p:sp>
      <p:sp>
        <p:nvSpPr>
          <p:cNvPr id="17419" name="Text Box 27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5410200" y="3276600"/>
            <a:ext cx="13208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 dirty="0">
                <a:solidFill>
                  <a:srgbClr val="000000"/>
                </a:solidFill>
                <a:latin typeface="Cambria" pitchFamily="18" charset="0"/>
              </a:rPr>
              <a:t>the </a:t>
            </a:r>
            <a:r>
              <a:rPr lang="en-US" sz="1400" dirty="0" smtClean="0">
                <a:solidFill>
                  <a:srgbClr val="000000"/>
                </a:solidFill>
                <a:latin typeface="Cambria" pitchFamily="18" charset="0"/>
              </a:rPr>
              <a:t>3:1 carry </a:t>
            </a:r>
            <a:r>
              <a:rPr lang="en-US" sz="1400" dirty="0">
                <a:solidFill>
                  <a:srgbClr val="000000"/>
                </a:solidFill>
                <a:latin typeface="Cambria" pitchFamily="18" charset="0"/>
              </a:rPr>
              <a:t>mechanism</a:t>
            </a:r>
          </a:p>
        </p:txBody>
      </p:sp>
      <p:pic>
        <p:nvPicPr>
          <p:cNvPr id="17420" name="Picture 28" descr="Picture 8"/>
          <p:cNvPicPr>
            <a:picLocks noChangeAspect="1" noChangeArrowheads="1"/>
          </p:cNvPicPr>
          <p:nvPr>
            <p:custDataLst>
              <p:tags r:id="rId9"/>
            </p:custData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4570413" cy="1535113"/>
          </a:xfrm>
          <a:prstGeom prst="rect">
            <a:avLst/>
          </a:prstGeom>
          <a:noFill/>
          <a:ln w="28575">
            <a:solidFill>
              <a:srgbClr val="160CE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421" name="Text Box 29"/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0" y="1749425"/>
            <a:ext cx="4952999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 b="1" i="1" dirty="0">
                <a:solidFill>
                  <a:srgbClr val="1C10EF"/>
                </a:solidFill>
                <a:latin typeface="Cambria" pitchFamily="18" charset="0"/>
              </a:rPr>
              <a:t>balanced ternary calculations</a:t>
            </a:r>
            <a:r>
              <a:rPr lang="en-US" sz="1600" i="1" dirty="0">
                <a:solidFill>
                  <a:srgbClr val="1C10EF"/>
                </a:solidFill>
                <a:latin typeface="Cambria" pitchFamily="18" charset="0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Cambria" pitchFamily="18" charset="0"/>
              </a:rPr>
              <a:t>from Fowler's papers</a:t>
            </a:r>
          </a:p>
        </p:txBody>
      </p:sp>
      <p:cxnSp>
        <p:nvCxnSpPr>
          <p:cNvPr id="4" name="Straight Arrow Connector 3"/>
          <p:cNvCxnSpPr/>
          <p:nvPr/>
        </p:nvCxnSpPr>
        <p:spPr bwMode="auto">
          <a:xfrm flipH="1" flipV="1">
            <a:off x="2209800" y="6219825"/>
            <a:ext cx="533400" cy="180975"/>
          </a:xfrm>
          <a:prstGeom prst="straightConnector1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1858" name="Group 2"/>
          <p:cNvGrpSpPr>
            <a:grpSpLocks/>
          </p:cNvGrpSpPr>
          <p:nvPr>
            <p:custDataLst>
              <p:tags r:id="rId1"/>
            </p:custDataLst>
          </p:nvPr>
        </p:nvGrpSpPr>
        <p:grpSpPr bwMode="auto">
          <a:xfrm>
            <a:off x="423863" y="914400"/>
            <a:ext cx="8166100" cy="180975"/>
            <a:chOff x="295" y="1311"/>
            <a:chExt cx="5177" cy="114"/>
          </a:xfrm>
        </p:grpSpPr>
        <p:sp>
          <p:nvSpPr>
            <p:cNvPr id="121919" name="Rectangle 3"/>
            <p:cNvSpPr>
              <a:spLocks noChangeArrowheads="1"/>
            </p:cNvSpPr>
            <p:nvPr>
              <p:custDataLst>
                <p:tags r:id="rId60"/>
              </p:custDataLst>
            </p:nvPr>
          </p:nvSpPr>
          <p:spPr bwMode="auto">
            <a:xfrm>
              <a:off x="295" y="1311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1920" name="Rectangle 4"/>
            <p:cNvSpPr>
              <a:spLocks noChangeArrowheads="1"/>
            </p:cNvSpPr>
            <p:nvPr>
              <p:custDataLst>
                <p:tags r:id="rId61"/>
              </p:custDataLst>
            </p:nvPr>
          </p:nvSpPr>
          <p:spPr bwMode="auto">
            <a:xfrm>
              <a:off x="295" y="1377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21859" name="Text Box 5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982663" y="152400"/>
            <a:ext cx="72390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000">
                <a:latin typeface="Times New Roman" pitchFamily="18" charset="0"/>
              </a:rPr>
              <a:t>Logic Gates</a:t>
            </a:r>
          </a:p>
        </p:txBody>
      </p:sp>
      <p:sp>
        <p:nvSpPr>
          <p:cNvPr id="121860" name="AutoShape 6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 rot="10800000">
            <a:off x="7321550" y="2198688"/>
            <a:ext cx="533400" cy="762000"/>
          </a:xfrm>
          <a:prstGeom prst="triangle">
            <a:avLst>
              <a:gd name="adj" fmla="val 50000"/>
            </a:avLst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1861" name="Oval 7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 rot="5400000">
            <a:off x="7519194" y="2982119"/>
            <a:ext cx="141288" cy="1397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1862" name="Line 8"/>
          <p:cNvSpPr>
            <a:spLocks noChangeShapeType="1"/>
          </p:cNvSpPr>
          <p:nvPr>
            <p:custDataLst>
              <p:tags r:id="rId5"/>
            </p:custDataLst>
          </p:nvPr>
        </p:nvSpPr>
        <p:spPr bwMode="auto">
          <a:xfrm>
            <a:off x="7580313" y="1577975"/>
            <a:ext cx="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1863" name="Line 9"/>
          <p:cNvSpPr>
            <a:spLocks noChangeShapeType="1"/>
          </p:cNvSpPr>
          <p:nvPr>
            <p:custDataLst>
              <p:tags r:id="rId6"/>
            </p:custDataLst>
          </p:nvPr>
        </p:nvSpPr>
        <p:spPr bwMode="auto">
          <a:xfrm>
            <a:off x="7589838" y="3135313"/>
            <a:ext cx="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1864" name="Text Box 10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7164388" y="1395413"/>
            <a:ext cx="542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x</a:t>
            </a:r>
          </a:p>
        </p:txBody>
      </p:sp>
      <p:sp>
        <p:nvSpPr>
          <p:cNvPr id="121865" name="Text Box 11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7485063" y="3432175"/>
            <a:ext cx="542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x</a:t>
            </a:r>
          </a:p>
        </p:txBody>
      </p:sp>
      <p:sp>
        <p:nvSpPr>
          <p:cNvPr id="121866" name="Line 12"/>
          <p:cNvSpPr>
            <a:spLocks noChangeShapeType="1"/>
          </p:cNvSpPr>
          <p:nvPr>
            <p:custDataLst>
              <p:tags r:id="rId9"/>
            </p:custDataLst>
          </p:nvPr>
        </p:nvSpPr>
        <p:spPr bwMode="auto">
          <a:xfrm>
            <a:off x="7643813" y="3563938"/>
            <a:ext cx="223837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1867" name="Text Box 13"/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7119938" y="3816350"/>
            <a:ext cx="1066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>
                <a:solidFill>
                  <a:srgbClr val="1E16E4"/>
                </a:solidFill>
                <a:latin typeface="Comic Sans MS" pitchFamily="66" charset="0"/>
              </a:rPr>
              <a:t>"not x"</a:t>
            </a:r>
          </a:p>
        </p:txBody>
      </p:sp>
      <p:grpSp>
        <p:nvGrpSpPr>
          <p:cNvPr id="121868" name="Group 14"/>
          <p:cNvGrpSpPr>
            <a:grpSpLocks/>
          </p:cNvGrpSpPr>
          <p:nvPr>
            <p:custDataLst>
              <p:tags r:id="rId11"/>
            </p:custDataLst>
          </p:nvPr>
        </p:nvGrpSpPr>
        <p:grpSpPr bwMode="auto">
          <a:xfrm rot="5400000">
            <a:off x="5849938" y="2217737"/>
            <a:ext cx="820738" cy="627063"/>
            <a:chOff x="4734" y="3053"/>
            <a:chExt cx="656" cy="491"/>
          </a:xfrm>
        </p:grpSpPr>
        <p:grpSp>
          <p:nvGrpSpPr>
            <p:cNvPr id="121913" name="Group 15"/>
            <p:cNvGrpSpPr>
              <a:grpSpLocks/>
            </p:cNvGrpSpPr>
            <p:nvPr/>
          </p:nvGrpSpPr>
          <p:grpSpPr bwMode="auto">
            <a:xfrm>
              <a:off x="4734" y="3053"/>
              <a:ext cx="648" cy="254"/>
              <a:chOff x="4734" y="3053"/>
              <a:chExt cx="648" cy="254"/>
            </a:xfrm>
          </p:grpSpPr>
          <p:sp>
            <p:nvSpPr>
              <p:cNvPr id="121917" name="Freeform 16"/>
              <p:cNvSpPr>
                <a:spLocks/>
              </p:cNvSpPr>
              <p:nvPr>
                <p:custDataLst>
                  <p:tags r:id="rId58"/>
                </p:custDataLst>
              </p:nvPr>
            </p:nvSpPr>
            <p:spPr bwMode="auto">
              <a:xfrm>
                <a:off x="4734" y="3053"/>
                <a:ext cx="648" cy="254"/>
              </a:xfrm>
              <a:custGeom>
                <a:avLst/>
                <a:gdLst>
                  <a:gd name="T0" fmla="*/ 0 w 806"/>
                  <a:gd name="T1" fmla="*/ 0 h 254"/>
                  <a:gd name="T2" fmla="*/ 18 w 806"/>
                  <a:gd name="T3" fmla="*/ 30 h 254"/>
                  <a:gd name="T4" fmla="*/ 20 w 806"/>
                  <a:gd name="T5" fmla="*/ 47 h 254"/>
                  <a:gd name="T6" fmla="*/ 22 w 806"/>
                  <a:gd name="T7" fmla="*/ 65 h 254"/>
                  <a:gd name="T8" fmla="*/ 24 w 806"/>
                  <a:gd name="T9" fmla="*/ 94 h 254"/>
                  <a:gd name="T10" fmla="*/ 25 w 806"/>
                  <a:gd name="T11" fmla="*/ 112 h 254"/>
                  <a:gd name="T12" fmla="*/ 26 w 806"/>
                  <a:gd name="T13" fmla="*/ 124 h 254"/>
                  <a:gd name="T14" fmla="*/ 27 w 806"/>
                  <a:gd name="T15" fmla="*/ 159 h 254"/>
                  <a:gd name="T16" fmla="*/ 28 w 806"/>
                  <a:gd name="T17" fmla="*/ 188 h 254"/>
                  <a:gd name="T18" fmla="*/ 31 w 806"/>
                  <a:gd name="T19" fmla="*/ 235 h 254"/>
                  <a:gd name="T20" fmla="*/ 31 w 806"/>
                  <a:gd name="T21" fmla="*/ 253 h 254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806"/>
                  <a:gd name="T34" fmla="*/ 0 h 254"/>
                  <a:gd name="T35" fmla="*/ 806 w 806"/>
                  <a:gd name="T36" fmla="*/ 254 h 254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806" h="254">
                    <a:moveTo>
                      <a:pt x="0" y="0"/>
                    </a:moveTo>
                    <a:cubicBezTo>
                      <a:pt x="165" y="3"/>
                      <a:pt x="315" y="11"/>
                      <a:pt x="477" y="30"/>
                    </a:cubicBezTo>
                    <a:cubicBezTo>
                      <a:pt x="528" y="44"/>
                      <a:pt x="460" y="23"/>
                      <a:pt x="512" y="47"/>
                    </a:cubicBezTo>
                    <a:cubicBezTo>
                      <a:pt x="552" y="65"/>
                      <a:pt x="536" y="53"/>
                      <a:pt x="571" y="65"/>
                    </a:cubicBezTo>
                    <a:cubicBezTo>
                      <a:pt x="594" y="72"/>
                      <a:pt x="612" y="86"/>
                      <a:pt x="636" y="94"/>
                    </a:cubicBezTo>
                    <a:cubicBezTo>
                      <a:pt x="643" y="100"/>
                      <a:pt x="650" y="106"/>
                      <a:pt x="659" y="112"/>
                    </a:cubicBezTo>
                    <a:cubicBezTo>
                      <a:pt x="666" y="116"/>
                      <a:pt x="675" y="118"/>
                      <a:pt x="683" y="124"/>
                    </a:cubicBezTo>
                    <a:cubicBezTo>
                      <a:pt x="714" y="146"/>
                      <a:pt x="687" y="134"/>
                      <a:pt x="712" y="159"/>
                    </a:cubicBezTo>
                    <a:cubicBezTo>
                      <a:pt x="720" y="167"/>
                      <a:pt x="741" y="180"/>
                      <a:pt x="753" y="188"/>
                    </a:cubicBezTo>
                    <a:cubicBezTo>
                      <a:pt x="761" y="212"/>
                      <a:pt x="773" y="221"/>
                      <a:pt x="795" y="235"/>
                    </a:cubicBezTo>
                    <a:cubicBezTo>
                      <a:pt x="800" y="254"/>
                      <a:pt x="793" y="253"/>
                      <a:pt x="806" y="253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1918" name="Freeform 17"/>
              <p:cNvSpPr>
                <a:spLocks/>
              </p:cNvSpPr>
              <p:nvPr>
                <p:custDataLst>
                  <p:tags r:id="rId59"/>
                </p:custDataLst>
              </p:nvPr>
            </p:nvSpPr>
            <p:spPr bwMode="auto">
              <a:xfrm>
                <a:off x="4741" y="3059"/>
                <a:ext cx="129" cy="241"/>
              </a:xfrm>
              <a:custGeom>
                <a:avLst/>
                <a:gdLst>
                  <a:gd name="T0" fmla="*/ 0 w 129"/>
                  <a:gd name="T1" fmla="*/ 0 h 241"/>
                  <a:gd name="T2" fmla="*/ 41 w 129"/>
                  <a:gd name="T3" fmla="*/ 35 h 241"/>
                  <a:gd name="T4" fmla="*/ 106 w 129"/>
                  <a:gd name="T5" fmla="*/ 171 h 241"/>
                  <a:gd name="T6" fmla="*/ 123 w 129"/>
                  <a:gd name="T7" fmla="*/ 218 h 241"/>
                  <a:gd name="T8" fmla="*/ 129 w 129"/>
                  <a:gd name="T9" fmla="*/ 241 h 24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9"/>
                  <a:gd name="T16" fmla="*/ 0 h 241"/>
                  <a:gd name="T17" fmla="*/ 129 w 129"/>
                  <a:gd name="T18" fmla="*/ 241 h 24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9" h="241">
                    <a:moveTo>
                      <a:pt x="0" y="0"/>
                    </a:moveTo>
                    <a:cubicBezTo>
                      <a:pt x="24" y="8"/>
                      <a:pt x="18" y="20"/>
                      <a:pt x="41" y="35"/>
                    </a:cubicBezTo>
                    <a:cubicBezTo>
                      <a:pt x="57" y="83"/>
                      <a:pt x="87" y="123"/>
                      <a:pt x="106" y="171"/>
                    </a:cubicBezTo>
                    <a:cubicBezTo>
                      <a:pt x="111" y="186"/>
                      <a:pt x="117" y="202"/>
                      <a:pt x="123" y="218"/>
                    </a:cubicBezTo>
                    <a:cubicBezTo>
                      <a:pt x="125" y="225"/>
                      <a:pt x="129" y="241"/>
                      <a:pt x="129" y="241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21914" name="Group 18"/>
            <p:cNvGrpSpPr>
              <a:grpSpLocks/>
            </p:cNvGrpSpPr>
            <p:nvPr/>
          </p:nvGrpSpPr>
          <p:grpSpPr bwMode="auto">
            <a:xfrm flipV="1">
              <a:off x="4742" y="3290"/>
              <a:ext cx="648" cy="254"/>
              <a:chOff x="4734" y="3053"/>
              <a:chExt cx="648" cy="254"/>
            </a:xfrm>
          </p:grpSpPr>
          <p:sp>
            <p:nvSpPr>
              <p:cNvPr id="121915" name="Freeform 19"/>
              <p:cNvSpPr>
                <a:spLocks/>
              </p:cNvSpPr>
              <p:nvPr>
                <p:custDataLst>
                  <p:tags r:id="rId56"/>
                </p:custDataLst>
              </p:nvPr>
            </p:nvSpPr>
            <p:spPr bwMode="auto">
              <a:xfrm>
                <a:off x="4734" y="3053"/>
                <a:ext cx="648" cy="254"/>
              </a:xfrm>
              <a:custGeom>
                <a:avLst/>
                <a:gdLst>
                  <a:gd name="T0" fmla="*/ 0 w 806"/>
                  <a:gd name="T1" fmla="*/ 0 h 254"/>
                  <a:gd name="T2" fmla="*/ 18 w 806"/>
                  <a:gd name="T3" fmla="*/ 30 h 254"/>
                  <a:gd name="T4" fmla="*/ 20 w 806"/>
                  <a:gd name="T5" fmla="*/ 47 h 254"/>
                  <a:gd name="T6" fmla="*/ 22 w 806"/>
                  <a:gd name="T7" fmla="*/ 65 h 254"/>
                  <a:gd name="T8" fmla="*/ 24 w 806"/>
                  <a:gd name="T9" fmla="*/ 94 h 254"/>
                  <a:gd name="T10" fmla="*/ 25 w 806"/>
                  <a:gd name="T11" fmla="*/ 112 h 254"/>
                  <a:gd name="T12" fmla="*/ 26 w 806"/>
                  <a:gd name="T13" fmla="*/ 124 h 254"/>
                  <a:gd name="T14" fmla="*/ 27 w 806"/>
                  <a:gd name="T15" fmla="*/ 159 h 254"/>
                  <a:gd name="T16" fmla="*/ 28 w 806"/>
                  <a:gd name="T17" fmla="*/ 188 h 254"/>
                  <a:gd name="T18" fmla="*/ 31 w 806"/>
                  <a:gd name="T19" fmla="*/ 235 h 254"/>
                  <a:gd name="T20" fmla="*/ 31 w 806"/>
                  <a:gd name="T21" fmla="*/ 253 h 254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806"/>
                  <a:gd name="T34" fmla="*/ 0 h 254"/>
                  <a:gd name="T35" fmla="*/ 806 w 806"/>
                  <a:gd name="T36" fmla="*/ 254 h 254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806" h="254">
                    <a:moveTo>
                      <a:pt x="0" y="0"/>
                    </a:moveTo>
                    <a:cubicBezTo>
                      <a:pt x="165" y="3"/>
                      <a:pt x="315" y="11"/>
                      <a:pt x="477" y="30"/>
                    </a:cubicBezTo>
                    <a:cubicBezTo>
                      <a:pt x="528" y="44"/>
                      <a:pt x="460" y="23"/>
                      <a:pt x="512" y="47"/>
                    </a:cubicBezTo>
                    <a:cubicBezTo>
                      <a:pt x="552" y="65"/>
                      <a:pt x="536" y="53"/>
                      <a:pt x="571" y="65"/>
                    </a:cubicBezTo>
                    <a:cubicBezTo>
                      <a:pt x="594" y="72"/>
                      <a:pt x="612" y="86"/>
                      <a:pt x="636" y="94"/>
                    </a:cubicBezTo>
                    <a:cubicBezTo>
                      <a:pt x="643" y="100"/>
                      <a:pt x="650" y="106"/>
                      <a:pt x="659" y="112"/>
                    </a:cubicBezTo>
                    <a:cubicBezTo>
                      <a:pt x="666" y="116"/>
                      <a:pt x="675" y="118"/>
                      <a:pt x="683" y="124"/>
                    </a:cubicBezTo>
                    <a:cubicBezTo>
                      <a:pt x="714" y="146"/>
                      <a:pt x="687" y="134"/>
                      <a:pt x="712" y="159"/>
                    </a:cubicBezTo>
                    <a:cubicBezTo>
                      <a:pt x="720" y="167"/>
                      <a:pt x="741" y="180"/>
                      <a:pt x="753" y="188"/>
                    </a:cubicBezTo>
                    <a:cubicBezTo>
                      <a:pt x="761" y="212"/>
                      <a:pt x="773" y="221"/>
                      <a:pt x="795" y="235"/>
                    </a:cubicBezTo>
                    <a:cubicBezTo>
                      <a:pt x="800" y="254"/>
                      <a:pt x="793" y="253"/>
                      <a:pt x="806" y="253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1916" name="Freeform 20"/>
              <p:cNvSpPr>
                <a:spLocks/>
              </p:cNvSpPr>
              <p:nvPr>
                <p:custDataLst>
                  <p:tags r:id="rId57"/>
                </p:custDataLst>
              </p:nvPr>
            </p:nvSpPr>
            <p:spPr bwMode="auto">
              <a:xfrm>
                <a:off x="4741" y="3059"/>
                <a:ext cx="129" cy="241"/>
              </a:xfrm>
              <a:custGeom>
                <a:avLst/>
                <a:gdLst>
                  <a:gd name="T0" fmla="*/ 0 w 129"/>
                  <a:gd name="T1" fmla="*/ 0 h 241"/>
                  <a:gd name="T2" fmla="*/ 41 w 129"/>
                  <a:gd name="T3" fmla="*/ 35 h 241"/>
                  <a:gd name="T4" fmla="*/ 106 w 129"/>
                  <a:gd name="T5" fmla="*/ 171 h 241"/>
                  <a:gd name="T6" fmla="*/ 123 w 129"/>
                  <a:gd name="T7" fmla="*/ 218 h 241"/>
                  <a:gd name="T8" fmla="*/ 129 w 129"/>
                  <a:gd name="T9" fmla="*/ 241 h 24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9"/>
                  <a:gd name="T16" fmla="*/ 0 h 241"/>
                  <a:gd name="T17" fmla="*/ 129 w 129"/>
                  <a:gd name="T18" fmla="*/ 241 h 24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9" h="241">
                    <a:moveTo>
                      <a:pt x="0" y="0"/>
                    </a:moveTo>
                    <a:cubicBezTo>
                      <a:pt x="24" y="8"/>
                      <a:pt x="18" y="20"/>
                      <a:pt x="41" y="35"/>
                    </a:cubicBezTo>
                    <a:cubicBezTo>
                      <a:pt x="57" y="83"/>
                      <a:pt x="87" y="123"/>
                      <a:pt x="106" y="171"/>
                    </a:cubicBezTo>
                    <a:cubicBezTo>
                      <a:pt x="111" y="186"/>
                      <a:pt x="117" y="202"/>
                      <a:pt x="123" y="218"/>
                    </a:cubicBezTo>
                    <a:cubicBezTo>
                      <a:pt x="125" y="225"/>
                      <a:pt x="129" y="241"/>
                      <a:pt x="129" y="241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121869" name="Group 21"/>
          <p:cNvGrpSpPr>
            <a:grpSpLocks/>
          </p:cNvGrpSpPr>
          <p:nvPr>
            <p:custDataLst>
              <p:tags r:id="rId12"/>
            </p:custDataLst>
          </p:nvPr>
        </p:nvGrpSpPr>
        <p:grpSpPr bwMode="auto">
          <a:xfrm>
            <a:off x="4318000" y="2209800"/>
            <a:ext cx="620713" cy="896938"/>
            <a:chOff x="672" y="2544"/>
            <a:chExt cx="336" cy="399"/>
          </a:xfrm>
        </p:grpSpPr>
        <p:sp>
          <p:nvSpPr>
            <p:cNvPr id="121910" name="Freeform 22"/>
            <p:cNvSpPr>
              <a:spLocks/>
            </p:cNvSpPr>
            <p:nvPr>
              <p:custDataLst>
                <p:tags r:id="rId53"/>
              </p:custDataLst>
            </p:nvPr>
          </p:nvSpPr>
          <p:spPr bwMode="auto">
            <a:xfrm>
              <a:off x="672" y="2544"/>
              <a:ext cx="336" cy="288"/>
            </a:xfrm>
            <a:custGeom>
              <a:avLst/>
              <a:gdLst>
                <a:gd name="T0" fmla="*/ 0 w 336"/>
                <a:gd name="T1" fmla="*/ 288 h 288"/>
                <a:gd name="T2" fmla="*/ 0 w 336"/>
                <a:gd name="T3" fmla="*/ 0 h 288"/>
                <a:gd name="T4" fmla="*/ 336 w 336"/>
                <a:gd name="T5" fmla="*/ 0 h 288"/>
                <a:gd name="T6" fmla="*/ 336 w 336"/>
                <a:gd name="T7" fmla="*/ 288 h 28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36"/>
                <a:gd name="T13" fmla="*/ 0 h 288"/>
                <a:gd name="T14" fmla="*/ 336 w 336"/>
                <a:gd name="T15" fmla="*/ 288 h 28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36" h="288">
                  <a:moveTo>
                    <a:pt x="0" y="288"/>
                  </a:moveTo>
                  <a:lnTo>
                    <a:pt x="0" y="0"/>
                  </a:lnTo>
                  <a:lnTo>
                    <a:pt x="336" y="0"/>
                  </a:lnTo>
                  <a:lnTo>
                    <a:pt x="336" y="288"/>
                  </a:lnTo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121911" name="Arc 23"/>
            <p:cNvSpPr>
              <a:spLocks/>
            </p:cNvSpPr>
            <p:nvPr>
              <p:custDataLst>
                <p:tags r:id="rId54"/>
              </p:custDataLst>
            </p:nvPr>
          </p:nvSpPr>
          <p:spPr bwMode="auto">
            <a:xfrm flipH="1" flipV="1">
              <a:off x="675" y="2825"/>
              <a:ext cx="170" cy="118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121912" name="Arc 24"/>
            <p:cNvSpPr>
              <a:spLocks/>
            </p:cNvSpPr>
            <p:nvPr>
              <p:custDataLst>
                <p:tags r:id="rId55"/>
              </p:custDataLst>
            </p:nvPr>
          </p:nvSpPr>
          <p:spPr bwMode="auto">
            <a:xfrm flipV="1">
              <a:off x="836" y="2825"/>
              <a:ext cx="170" cy="118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121870" name="Line 25"/>
          <p:cNvSpPr>
            <a:spLocks noChangeShapeType="1"/>
          </p:cNvSpPr>
          <p:nvPr>
            <p:custDataLst>
              <p:tags r:id="rId13"/>
            </p:custDataLst>
          </p:nvPr>
        </p:nvSpPr>
        <p:spPr bwMode="auto">
          <a:xfrm>
            <a:off x="4505325" y="1587500"/>
            <a:ext cx="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1871" name="Text Box 26"/>
          <p:cNvSpPr txBox="1"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4089400" y="1404938"/>
            <a:ext cx="542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x</a:t>
            </a:r>
          </a:p>
        </p:txBody>
      </p:sp>
      <p:sp>
        <p:nvSpPr>
          <p:cNvPr id="121872" name="Text Box 27"/>
          <p:cNvSpPr txBox="1"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5689600" y="3838575"/>
            <a:ext cx="1066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>
                <a:solidFill>
                  <a:srgbClr val="1E16E4"/>
                </a:solidFill>
                <a:latin typeface="Comic Sans MS" pitchFamily="66" charset="0"/>
              </a:rPr>
              <a:t>"x or y"</a:t>
            </a:r>
          </a:p>
        </p:txBody>
      </p:sp>
      <p:sp>
        <p:nvSpPr>
          <p:cNvPr id="121873" name="Line 28"/>
          <p:cNvSpPr>
            <a:spLocks noChangeShapeType="1"/>
          </p:cNvSpPr>
          <p:nvPr>
            <p:custDataLst>
              <p:tags r:id="rId16"/>
            </p:custDataLst>
          </p:nvPr>
        </p:nvSpPr>
        <p:spPr bwMode="auto">
          <a:xfrm>
            <a:off x="8662988" y="1733550"/>
            <a:ext cx="0" cy="2209800"/>
          </a:xfrm>
          <a:prstGeom prst="line">
            <a:avLst/>
          </a:prstGeom>
          <a:noFill/>
          <a:ln w="19050">
            <a:solidFill>
              <a:srgbClr val="1E16E4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1874" name="Line 29"/>
          <p:cNvSpPr>
            <a:spLocks noChangeShapeType="1"/>
          </p:cNvSpPr>
          <p:nvPr>
            <p:custDataLst>
              <p:tags r:id="rId17"/>
            </p:custDataLst>
          </p:nvPr>
        </p:nvSpPr>
        <p:spPr bwMode="auto">
          <a:xfrm>
            <a:off x="6096000" y="1622425"/>
            <a:ext cx="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1875" name="Text Box 30"/>
          <p:cNvSpPr txBox="1">
            <a:spLocks noChangeArrowheads="1"/>
          </p:cNvSpPr>
          <p:nvPr>
            <p:custDataLst>
              <p:tags r:id="rId18"/>
            </p:custDataLst>
          </p:nvPr>
        </p:nvSpPr>
        <p:spPr bwMode="auto">
          <a:xfrm>
            <a:off x="5680075" y="1439863"/>
            <a:ext cx="542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x</a:t>
            </a:r>
          </a:p>
        </p:txBody>
      </p:sp>
      <p:sp>
        <p:nvSpPr>
          <p:cNvPr id="121876" name="Line 31"/>
          <p:cNvSpPr>
            <a:spLocks noChangeShapeType="1"/>
          </p:cNvSpPr>
          <p:nvPr>
            <p:custDataLst>
              <p:tags r:id="rId19"/>
            </p:custDataLst>
          </p:nvPr>
        </p:nvSpPr>
        <p:spPr bwMode="auto">
          <a:xfrm>
            <a:off x="6384925" y="1624013"/>
            <a:ext cx="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1877" name="Text Box 32"/>
          <p:cNvSpPr txBox="1">
            <a:spLocks noChangeArrowheads="1"/>
          </p:cNvSpPr>
          <p:nvPr>
            <p:custDataLst>
              <p:tags r:id="rId20"/>
            </p:custDataLst>
          </p:nvPr>
        </p:nvSpPr>
        <p:spPr bwMode="auto">
          <a:xfrm>
            <a:off x="6240463" y="1441450"/>
            <a:ext cx="542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y</a:t>
            </a:r>
          </a:p>
        </p:txBody>
      </p:sp>
      <p:sp>
        <p:nvSpPr>
          <p:cNvPr id="121878" name="Line 33"/>
          <p:cNvSpPr>
            <a:spLocks noChangeShapeType="1"/>
          </p:cNvSpPr>
          <p:nvPr>
            <p:custDataLst>
              <p:tags r:id="rId21"/>
            </p:custDataLst>
          </p:nvPr>
        </p:nvSpPr>
        <p:spPr bwMode="auto">
          <a:xfrm>
            <a:off x="6256338" y="2928938"/>
            <a:ext cx="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1879" name="Text Box 34"/>
          <p:cNvSpPr txBox="1">
            <a:spLocks noChangeArrowheads="1"/>
          </p:cNvSpPr>
          <p:nvPr>
            <p:custDataLst>
              <p:tags r:id="rId22"/>
            </p:custDataLst>
          </p:nvPr>
        </p:nvSpPr>
        <p:spPr bwMode="auto">
          <a:xfrm>
            <a:off x="5630863" y="3481388"/>
            <a:ext cx="118903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x</a:t>
            </a:r>
            <a:r>
              <a:rPr lang="en-US" b="1">
                <a:latin typeface="Times New Roman" pitchFamily="18" charset="0"/>
              </a:rPr>
              <a:t> + </a:t>
            </a:r>
            <a:r>
              <a:rPr lang="en-US" b="1">
                <a:latin typeface="Courier New" pitchFamily="49" charset="0"/>
              </a:rPr>
              <a:t>y</a:t>
            </a:r>
          </a:p>
        </p:txBody>
      </p:sp>
      <p:sp>
        <p:nvSpPr>
          <p:cNvPr id="121880" name="Line 35"/>
          <p:cNvSpPr>
            <a:spLocks noChangeShapeType="1"/>
          </p:cNvSpPr>
          <p:nvPr>
            <p:custDataLst>
              <p:tags r:id="rId23"/>
            </p:custDataLst>
          </p:nvPr>
        </p:nvSpPr>
        <p:spPr bwMode="auto">
          <a:xfrm>
            <a:off x="4772025" y="1584325"/>
            <a:ext cx="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1881" name="Text Box 36"/>
          <p:cNvSpPr txBox="1">
            <a:spLocks noChangeArrowheads="1"/>
          </p:cNvSpPr>
          <p:nvPr>
            <p:custDataLst>
              <p:tags r:id="rId24"/>
            </p:custDataLst>
          </p:nvPr>
        </p:nvSpPr>
        <p:spPr bwMode="auto">
          <a:xfrm>
            <a:off x="4627563" y="1401763"/>
            <a:ext cx="542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y</a:t>
            </a:r>
          </a:p>
        </p:txBody>
      </p:sp>
      <p:sp>
        <p:nvSpPr>
          <p:cNvPr id="121882" name="Line 37"/>
          <p:cNvSpPr>
            <a:spLocks noChangeShapeType="1"/>
          </p:cNvSpPr>
          <p:nvPr>
            <p:custDataLst>
              <p:tags r:id="rId25"/>
            </p:custDataLst>
          </p:nvPr>
        </p:nvSpPr>
        <p:spPr bwMode="auto">
          <a:xfrm>
            <a:off x="4619625" y="3111500"/>
            <a:ext cx="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1883" name="Text Box 38"/>
          <p:cNvSpPr txBox="1">
            <a:spLocks noChangeArrowheads="1"/>
          </p:cNvSpPr>
          <p:nvPr>
            <p:custDataLst>
              <p:tags r:id="rId26"/>
            </p:custDataLst>
          </p:nvPr>
        </p:nvSpPr>
        <p:spPr bwMode="auto">
          <a:xfrm>
            <a:off x="4297363" y="3352800"/>
            <a:ext cx="118903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xy</a:t>
            </a:r>
          </a:p>
        </p:txBody>
      </p:sp>
      <p:sp>
        <p:nvSpPr>
          <p:cNvPr id="121884" name="Text Box 39"/>
          <p:cNvSpPr txBox="1">
            <a:spLocks noChangeArrowheads="1"/>
          </p:cNvSpPr>
          <p:nvPr>
            <p:custDataLst>
              <p:tags r:id="rId27"/>
            </p:custDataLst>
          </p:nvPr>
        </p:nvSpPr>
        <p:spPr bwMode="auto">
          <a:xfrm>
            <a:off x="4349750" y="3830638"/>
            <a:ext cx="1066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>
                <a:solidFill>
                  <a:srgbClr val="1E16E4"/>
                </a:solidFill>
                <a:latin typeface="Comic Sans MS" pitchFamily="66" charset="0"/>
              </a:rPr>
              <a:t>"x and y"</a:t>
            </a:r>
          </a:p>
        </p:txBody>
      </p:sp>
      <p:sp>
        <p:nvSpPr>
          <p:cNvPr id="121885" name="Rectangle 40"/>
          <p:cNvSpPr>
            <a:spLocks noChangeArrowheads="1"/>
          </p:cNvSpPr>
          <p:nvPr>
            <p:custDataLst>
              <p:tags r:id="rId28"/>
            </p:custDataLst>
          </p:nvPr>
        </p:nvSpPr>
        <p:spPr bwMode="auto">
          <a:xfrm>
            <a:off x="8320088" y="3954463"/>
            <a:ext cx="72548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>
                <a:solidFill>
                  <a:srgbClr val="1E16E4"/>
                </a:solidFill>
                <a:latin typeface="Comic Sans MS" pitchFamily="66" charset="0"/>
              </a:rPr>
              <a:t>output</a:t>
            </a:r>
          </a:p>
        </p:txBody>
      </p:sp>
      <p:sp>
        <p:nvSpPr>
          <p:cNvPr id="121886" name="Rectangle 41"/>
          <p:cNvSpPr>
            <a:spLocks noChangeArrowheads="1"/>
          </p:cNvSpPr>
          <p:nvPr>
            <p:custDataLst>
              <p:tags r:id="rId29"/>
            </p:custDataLst>
          </p:nvPr>
        </p:nvSpPr>
        <p:spPr bwMode="auto">
          <a:xfrm>
            <a:off x="8372475" y="1416050"/>
            <a:ext cx="59848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>
                <a:solidFill>
                  <a:srgbClr val="1E16E4"/>
                </a:solidFill>
                <a:latin typeface="Comic Sans MS" pitchFamily="66" charset="0"/>
              </a:rPr>
              <a:t>input</a:t>
            </a:r>
          </a:p>
        </p:txBody>
      </p:sp>
      <p:sp>
        <p:nvSpPr>
          <p:cNvPr id="121887" name="Text Box 42"/>
          <p:cNvSpPr txBox="1">
            <a:spLocks noChangeArrowheads="1"/>
          </p:cNvSpPr>
          <p:nvPr>
            <p:custDataLst>
              <p:tags r:id="rId30"/>
            </p:custDataLst>
          </p:nvPr>
        </p:nvSpPr>
        <p:spPr bwMode="auto">
          <a:xfrm>
            <a:off x="368300" y="1539875"/>
            <a:ext cx="3959225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b="1" i="1"/>
              <a:t>Any </a:t>
            </a:r>
            <a:r>
              <a:rPr lang="en-US"/>
              <a:t>function of bits can be built from these three gates: </a:t>
            </a:r>
            <a:endParaRPr lang="en-US" b="1" i="1"/>
          </a:p>
        </p:txBody>
      </p:sp>
      <p:grpSp>
        <p:nvGrpSpPr>
          <p:cNvPr id="121888" name="Group 43"/>
          <p:cNvGrpSpPr>
            <a:grpSpLocks/>
          </p:cNvGrpSpPr>
          <p:nvPr>
            <p:custDataLst>
              <p:tags r:id="rId31"/>
            </p:custDataLst>
          </p:nvPr>
        </p:nvGrpSpPr>
        <p:grpSpPr bwMode="auto">
          <a:xfrm>
            <a:off x="2895600" y="2590800"/>
            <a:ext cx="531813" cy="600075"/>
            <a:chOff x="2928" y="1051"/>
            <a:chExt cx="840" cy="957"/>
          </a:xfrm>
        </p:grpSpPr>
        <p:sp>
          <p:nvSpPr>
            <p:cNvPr id="121897" name="Freeform 44"/>
            <p:cNvSpPr>
              <a:spLocks/>
            </p:cNvSpPr>
            <p:nvPr>
              <p:custDataLst>
                <p:tags r:id="rId40"/>
              </p:custDataLst>
            </p:nvPr>
          </p:nvSpPr>
          <p:spPr bwMode="auto">
            <a:xfrm>
              <a:off x="2928" y="1759"/>
              <a:ext cx="810" cy="249"/>
            </a:xfrm>
            <a:custGeom>
              <a:avLst/>
              <a:gdLst>
                <a:gd name="T0" fmla="*/ 12 w 1048"/>
                <a:gd name="T1" fmla="*/ 21 h 250"/>
                <a:gd name="T2" fmla="*/ 19 w 1048"/>
                <a:gd name="T3" fmla="*/ 83 h 250"/>
                <a:gd name="T4" fmla="*/ 20 w 1048"/>
                <a:gd name="T5" fmla="*/ 111 h 250"/>
                <a:gd name="T6" fmla="*/ 22 w 1048"/>
                <a:gd name="T7" fmla="*/ 125 h 250"/>
                <a:gd name="T8" fmla="*/ 22 w 1048"/>
                <a:gd name="T9" fmla="*/ 164 h 250"/>
                <a:gd name="T10" fmla="*/ 15 w 1048"/>
                <a:gd name="T11" fmla="*/ 233 h 250"/>
                <a:gd name="T12" fmla="*/ 2 w 1048"/>
                <a:gd name="T13" fmla="*/ 213 h 250"/>
                <a:gd name="T14" fmla="*/ 0 w 1048"/>
                <a:gd name="T15" fmla="*/ 192 h 250"/>
                <a:gd name="T16" fmla="*/ 2 w 1048"/>
                <a:gd name="T17" fmla="*/ 158 h 250"/>
                <a:gd name="T18" fmla="*/ 2 w 1048"/>
                <a:gd name="T19" fmla="*/ 125 h 250"/>
                <a:gd name="T20" fmla="*/ 4 w 1048"/>
                <a:gd name="T21" fmla="*/ 76 h 250"/>
                <a:gd name="T22" fmla="*/ 6 w 1048"/>
                <a:gd name="T23" fmla="*/ 55 h 250"/>
                <a:gd name="T24" fmla="*/ 7 w 1048"/>
                <a:gd name="T25" fmla="*/ 28 h 250"/>
                <a:gd name="T26" fmla="*/ 8 w 1048"/>
                <a:gd name="T27" fmla="*/ 14 h 250"/>
                <a:gd name="T28" fmla="*/ 10 w 1048"/>
                <a:gd name="T29" fmla="*/ 28 h 250"/>
                <a:gd name="T30" fmla="*/ 12 w 1048"/>
                <a:gd name="T31" fmla="*/ 21 h 25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48"/>
                <a:gd name="T49" fmla="*/ 0 h 250"/>
                <a:gd name="T50" fmla="*/ 1048 w 1048"/>
                <a:gd name="T51" fmla="*/ 250 h 250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48" h="250">
                  <a:moveTo>
                    <a:pt x="531" y="21"/>
                  </a:moveTo>
                  <a:cubicBezTo>
                    <a:pt x="673" y="0"/>
                    <a:pt x="778" y="50"/>
                    <a:pt x="910" y="83"/>
                  </a:cubicBezTo>
                  <a:cubicBezTo>
                    <a:pt x="923" y="92"/>
                    <a:pt x="937" y="102"/>
                    <a:pt x="951" y="111"/>
                  </a:cubicBezTo>
                  <a:cubicBezTo>
                    <a:pt x="965" y="120"/>
                    <a:pt x="993" y="138"/>
                    <a:pt x="993" y="138"/>
                  </a:cubicBezTo>
                  <a:cubicBezTo>
                    <a:pt x="1009" y="162"/>
                    <a:pt x="1023" y="163"/>
                    <a:pt x="1048" y="179"/>
                  </a:cubicBezTo>
                  <a:cubicBezTo>
                    <a:pt x="943" y="250"/>
                    <a:pt x="887" y="238"/>
                    <a:pt x="751" y="248"/>
                  </a:cubicBezTo>
                  <a:cubicBezTo>
                    <a:pt x="201" y="233"/>
                    <a:pt x="424" y="241"/>
                    <a:pt x="82" y="228"/>
                  </a:cubicBezTo>
                  <a:cubicBezTo>
                    <a:pt x="54" y="218"/>
                    <a:pt x="27" y="216"/>
                    <a:pt x="0" y="207"/>
                  </a:cubicBezTo>
                  <a:cubicBezTo>
                    <a:pt x="2" y="195"/>
                    <a:pt x="1" y="183"/>
                    <a:pt x="7" y="173"/>
                  </a:cubicBezTo>
                  <a:cubicBezTo>
                    <a:pt x="19" y="151"/>
                    <a:pt x="75" y="138"/>
                    <a:pt x="96" y="131"/>
                  </a:cubicBezTo>
                  <a:cubicBezTo>
                    <a:pt x="134" y="116"/>
                    <a:pt x="169" y="92"/>
                    <a:pt x="207" y="76"/>
                  </a:cubicBezTo>
                  <a:cubicBezTo>
                    <a:pt x="239" y="61"/>
                    <a:pt x="238" y="77"/>
                    <a:pt x="275" y="55"/>
                  </a:cubicBezTo>
                  <a:cubicBezTo>
                    <a:pt x="288" y="46"/>
                    <a:pt x="309" y="33"/>
                    <a:pt x="324" y="28"/>
                  </a:cubicBezTo>
                  <a:cubicBezTo>
                    <a:pt x="341" y="21"/>
                    <a:pt x="379" y="14"/>
                    <a:pt x="379" y="14"/>
                  </a:cubicBezTo>
                  <a:cubicBezTo>
                    <a:pt x="420" y="18"/>
                    <a:pt x="461" y="22"/>
                    <a:pt x="503" y="28"/>
                  </a:cubicBezTo>
                  <a:cubicBezTo>
                    <a:pt x="531" y="32"/>
                    <a:pt x="519" y="44"/>
                    <a:pt x="531" y="21"/>
                  </a:cubicBezTo>
                  <a:close/>
                </a:path>
              </a:pathLst>
            </a:custGeom>
            <a:solidFill>
              <a:srgbClr val="FD9D0F"/>
            </a:solidFill>
            <a:ln w="9525">
              <a:solidFill>
                <a:srgbClr val="FD9D0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1898" name="Oval 45"/>
            <p:cNvSpPr>
              <a:spLocks noChangeArrowheads="1"/>
            </p:cNvSpPr>
            <p:nvPr>
              <p:custDataLst>
                <p:tags r:id="rId41"/>
              </p:custDataLst>
            </p:nvPr>
          </p:nvSpPr>
          <p:spPr bwMode="auto">
            <a:xfrm>
              <a:off x="2965" y="1240"/>
              <a:ext cx="779" cy="672"/>
            </a:xfrm>
            <a:prstGeom prst="ellipse">
              <a:avLst/>
            </a:prstGeom>
            <a:solidFill>
              <a:srgbClr val="9ECC46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1899" name="Oval 46"/>
            <p:cNvSpPr>
              <a:spLocks noChangeArrowheads="1"/>
            </p:cNvSpPr>
            <p:nvPr>
              <p:custDataLst>
                <p:tags r:id="rId42"/>
              </p:custDataLst>
            </p:nvPr>
          </p:nvSpPr>
          <p:spPr bwMode="auto">
            <a:xfrm rot="-1967255">
              <a:off x="3039" y="1383"/>
              <a:ext cx="186" cy="19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1900" name="Oval 47"/>
            <p:cNvSpPr>
              <a:spLocks noChangeArrowheads="1"/>
            </p:cNvSpPr>
            <p:nvPr>
              <p:custDataLst>
                <p:tags r:id="rId43"/>
              </p:custDataLst>
            </p:nvPr>
          </p:nvSpPr>
          <p:spPr bwMode="auto">
            <a:xfrm>
              <a:off x="3262" y="1383"/>
              <a:ext cx="222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1901" name="Oval 48"/>
            <p:cNvSpPr>
              <a:spLocks noChangeArrowheads="1"/>
            </p:cNvSpPr>
            <p:nvPr>
              <p:custDataLst>
                <p:tags r:id="rId44"/>
              </p:custDataLst>
            </p:nvPr>
          </p:nvSpPr>
          <p:spPr bwMode="auto">
            <a:xfrm rot="-2071034">
              <a:off x="3521" y="1431"/>
              <a:ext cx="149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1902" name="Oval 49"/>
            <p:cNvSpPr>
              <a:spLocks noChangeArrowheads="1"/>
            </p:cNvSpPr>
            <p:nvPr>
              <p:custDataLst>
                <p:tags r:id="rId45"/>
              </p:custDataLst>
            </p:nvPr>
          </p:nvSpPr>
          <p:spPr bwMode="auto">
            <a:xfrm>
              <a:off x="3118" y="1479"/>
              <a:ext cx="56" cy="6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1903" name="Oval 50"/>
            <p:cNvSpPr>
              <a:spLocks noChangeArrowheads="1"/>
            </p:cNvSpPr>
            <p:nvPr>
              <p:custDataLst>
                <p:tags r:id="rId46"/>
              </p:custDataLst>
            </p:nvPr>
          </p:nvSpPr>
          <p:spPr bwMode="auto">
            <a:xfrm>
              <a:off x="3341" y="1495"/>
              <a:ext cx="55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1904" name="Oval 51"/>
            <p:cNvSpPr>
              <a:spLocks noChangeArrowheads="1"/>
            </p:cNvSpPr>
            <p:nvPr>
              <p:custDataLst>
                <p:tags r:id="rId47"/>
              </p:custDataLst>
            </p:nvPr>
          </p:nvSpPr>
          <p:spPr bwMode="auto">
            <a:xfrm>
              <a:off x="3543" y="1549"/>
              <a:ext cx="54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1905" name="AutoShape 52"/>
            <p:cNvSpPr>
              <a:spLocks noChangeArrowheads="1"/>
            </p:cNvSpPr>
            <p:nvPr>
              <p:custDataLst>
                <p:tags r:id="rId48"/>
              </p:custDataLst>
            </p:nvPr>
          </p:nvSpPr>
          <p:spPr bwMode="auto">
            <a:xfrm rot="-5400000">
              <a:off x="3291" y="1540"/>
              <a:ext cx="77" cy="445"/>
            </a:xfrm>
            <a:prstGeom prst="moon">
              <a:avLst>
                <a:gd name="adj" fmla="val 50000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1906" name="Freeform 53"/>
            <p:cNvSpPr>
              <a:spLocks/>
            </p:cNvSpPr>
            <p:nvPr>
              <p:custDataLst>
                <p:tags r:id="rId49"/>
              </p:custDataLst>
            </p:nvPr>
          </p:nvSpPr>
          <p:spPr bwMode="auto">
            <a:xfrm>
              <a:off x="3120" y="1128"/>
              <a:ext cx="648" cy="256"/>
            </a:xfrm>
            <a:custGeom>
              <a:avLst/>
              <a:gdLst>
                <a:gd name="T0" fmla="*/ 208 w 648"/>
                <a:gd name="T1" fmla="*/ 0 h 256"/>
                <a:gd name="T2" fmla="*/ 47 w 648"/>
                <a:gd name="T3" fmla="*/ 7 h 256"/>
                <a:gd name="T4" fmla="*/ 0 w 648"/>
                <a:gd name="T5" fmla="*/ 92 h 256"/>
                <a:gd name="T6" fmla="*/ 162 w 648"/>
                <a:gd name="T7" fmla="*/ 192 h 256"/>
                <a:gd name="T8" fmla="*/ 300 w 648"/>
                <a:gd name="T9" fmla="*/ 238 h 256"/>
                <a:gd name="T10" fmla="*/ 484 w 648"/>
                <a:gd name="T11" fmla="*/ 246 h 256"/>
                <a:gd name="T12" fmla="*/ 646 w 648"/>
                <a:gd name="T13" fmla="*/ 184 h 256"/>
                <a:gd name="T14" fmla="*/ 615 w 648"/>
                <a:gd name="T15" fmla="*/ 153 h 256"/>
                <a:gd name="T16" fmla="*/ 546 w 648"/>
                <a:gd name="T17" fmla="*/ 84 h 25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48"/>
                <a:gd name="T28" fmla="*/ 0 h 256"/>
                <a:gd name="T29" fmla="*/ 648 w 648"/>
                <a:gd name="T30" fmla="*/ 256 h 25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48" h="256">
                  <a:moveTo>
                    <a:pt x="208" y="0"/>
                  </a:moveTo>
                  <a:cubicBezTo>
                    <a:pt x="154" y="2"/>
                    <a:pt x="100" y="0"/>
                    <a:pt x="47" y="7"/>
                  </a:cubicBezTo>
                  <a:cubicBezTo>
                    <a:pt x="15" y="11"/>
                    <a:pt x="0" y="92"/>
                    <a:pt x="0" y="92"/>
                  </a:cubicBezTo>
                  <a:cubicBezTo>
                    <a:pt x="19" y="199"/>
                    <a:pt x="72" y="170"/>
                    <a:pt x="162" y="192"/>
                  </a:cubicBezTo>
                  <a:cubicBezTo>
                    <a:pt x="208" y="203"/>
                    <a:pt x="252" y="234"/>
                    <a:pt x="300" y="238"/>
                  </a:cubicBezTo>
                  <a:cubicBezTo>
                    <a:pt x="361" y="243"/>
                    <a:pt x="423" y="243"/>
                    <a:pt x="484" y="246"/>
                  </a:cubicBezTo>
                  <a:cubicBezTo>
                    <a:pt x="648" y="235"/>
                    <a:pt x="569" y="256"/>
                    <a:pt x="646" y="184"/>
                  </a:cubicBezTo>
                  <a:cubicBezTo>
                    <a:pt x="642" y="180"/>
                    <a:pt x="617" y="158"/>
                    <a:pt x="615" y="153"/>
                  </a:cubicBezTo>
                  <a:cubicBezTo>
                    <a:pt x="596" y="116"/>
                    <a:pt x="599" y="84"/>
                    <a:pt x="546" y="84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1907" name="Freeform 54"/>
            <p:cNvSpPr>
              <a:spLocks/>
            </p:cNvSpPr>
            <p:nvPr>
              <p:custDataLst>
                <p:tags r:id="rId50"/>
              </p:custDataLst>
            </p:nvPr>
          </p:nvSpPr>
          <p:spPr bwMode="auto">
            <a:xfrm>
              <a:off x="3254" y="1051"/>
              <a:ext cx="442" cy="192"/>
            </a:xfrm>
            <a:custGeom>
              <a:avLst/>
              <a:gdLst>
                <a:gd name="T0" fmla="*/ 88 w 442"/>
                <a:gd name="T1" fmla="*/ 138 h 192"/>
                <a:gd name="T2" fmla="*/ 34 w 442"/>
                <a:gd name="T3" fmla="*/ 92 h 192"/>
                <a:gd name="T4" fmla="*/ 57 w 442"/>
                <a:gd name="T5" fmla="*/ 0 h 192"/>
                <a:gd name="T6" fmla="*/ 234 w 442"/>
                <a:gd name="T7" fmla="*/ 15 h 192"/>
                <a:gd name="T8" fmla="*/ 372 w 442"/>
                <a:gd name="T9" fmla="*/ 61 h 192"/>
                <a:gd name="T10" fmla="*/ 441 w 442"/>
                <a:gd name="T11" fmla="*/ 92 h 192"/>
                <a:gd name="T12" fmla="*/ 434 w 442"/>
                <a:gd name="T13" fmla="*/ 122 h 192"/>
                <a:gd name="T14" fmla="*/ 280 w 442"/>
                <a:gd name="T15" fmla="*/ 161 h 192"/>
                <a:gd name="T16" fmla="*/ 257 w 442"/>
                <a:gd name="T17" fmla="*/ 169 h 192"/>
                <a:gd name="T18" fmla="*/ 226 w 442"/>
                <a:gd name="T19" fmla="*/ 184 h 192"/>
                <a:gd name="T20" fmla="*/ 196 w 442"/>
                <a:gd name="T21" fmla="*/ 192 h 19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42"/>
                <a:gd name="T34" fmla="*/ 0 h 192"/>
                <a:gd name="T35" fmla="*/ 442 w 442"/>
                <a:gd name="T36" fmla="*/ 192 h 19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42" h="192">
                  <a:moveTo>
                    <a:pt x="88" y="138"/>
                  </a:moveTo>
                  <a:cubicBezTo>
                    <a:pt x="71" y="119"/>
                    <a:pt x="55" y="106"/>
                    <a:pt x="34" y="92"/>
                  </a:cubicBezTo>
                  <a:cubicBezTo>
                    <a:pt x="22" y="52"/>
                    <a:pt x="0" y="17"/>
                    <a:pt x="57" y="0"/>
                  </a:cubicBezTo>
                  <a:cubicBezTo>
                    <a:pt x="75" y="1"/>
                    <a:pt x="202" y="8"/>
                    <a:pt x="234" y="15"/>
                  </a:cubicBezTo>
                  <a:cubicBezTo>
                    <a:pt x="275" y="24"/>
                    <a:pt x="331" y="47"/>
                    <a:pt x="372" y="61"/>
                  </a:cubicBezTo>
                  <a:cubicBezTo>
                    <a:pt x="394" y="81"/>
                    <a:pt x="412" y="84"/>
                    <a:pt x="441" y="92"/>
                  </a:cubicBezTo>
                  <a:cubicBezTo>
                    <a:pt x="439" y="102"/>
                    <a:pt x="442" y="115"/>
                    <a:pt x="434" y="122"/>
                  </a:cubicBezTo>
                  <a:cubicBezTo>
                    <a:pt x="411" y="142"/>
                    <a:pt x="306" y="158"/>
                    <a:pt x="280" y="161"/>
                  </a:cubicBezTo>
                  <a:cubicBezTo>
                    <a:pt x="272" y="164"/>
                    <a:pt x="264" y="166"/>
                    <a:pt x="257" y="169"/>
                  </a:cubicBezTo>
                  <a:cubicBezTo>
                    <a:pt x="246" y="173"/>
                    <a:pt x="237" y="180"/>
                    <a:pt x="226" y="184"/>
                  </a:cubicBezTo>
                  <a:cubicBezTo>
                    <a:pt x="216" y="188"/>
                    <a:pt x="196" y="192"/>
                    <a:pt x="196" y="192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1908" name="Freeform 55"/>
            <p:cNvSpPr>
              <a:spLocks/>
            </p:cNvSpPr>
            <p:nvPr>
              <p:custDataLst>
                <p:tags r:id="rId51"/>
              </p:custDataLst>
            </p:nvPr>
          </p:nvSpPr>
          <p:spPr bwMode="auto">
            <a:xfrm>
              <a:off x="3025" y="1802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1909" name="Freeform 56"/>
            <p:cNvSpPr>
              <a:spLocks/>
            </p:cNvSpPr>
            <p:nvPr>
              <p:custDataLst>
                <p:tags r:id="rId52"/>
              </p:custDataLst>
            </p:nvPr>
          </p:nvSpPr>
          <p:spPr bwMode="auto">
            <a:xfrm flipH="1">
              <a:off x="3456" y="1813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21889" name="Text Box 57"/>
          <p:cNvSpPr txBox="1">
            <a:spLocks noChangeArrowheads="1"/>
          </p:cNvSpPr>
          <p:nvPr>
            <p:custDataLst>
              <p:tags r:id="rId32"/>
            </p:custDataLst>
          </p:nvPr>
        </p:nvSpPr>
        <p:spPr bwMode="auto">
          <a:xfrm>
            <a:off x="1219200" y="2527300"/>
            <a:ext cx="17907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sz="1000">
                <a:solidFill>
                  <a:srgbClr val="067B0E"/>
                </a:solidFill>
                <a:latin typeface="Comic Sans MS" pitchFamily="66" charset="0"/>
              </a:rPr>
              <a:t>and that means?</a:t>
            </a:r>
          </a:p>
        </p:txBody>
      </p:sp>
      <p:sp>
        <p:nvSpPr>
          <p:cNvPr id="121890" name="Text Box 58"/>
          <p:cNvSpPr txBox="1">
            <a:spLocks noChangeArrowheads="1"/>
          </p:cNvSpPr>
          <p:nvPr>
            <p:custDataLst>
              <p:tags r:id="rId33"/>
            </p:custDataLst>
          </p:nvPr>
        </p:nvSpPr>
        <p:spPr bwMode="auto">
          <a:xfrm>
            <a:off x="4308475" y="2465388"/>
            <a:ext cx="6159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>
                <a:latin typeface="Arial" pitchFamily="34" charset="0"/>
              </a:rPr>
              <a:t>AND</a:t>
            </a:r>
          </a:p>
        </p:txBody>
      </p:sp>
      <p:sp>
        <p:nvSpPr>
          <p:cNvPr id="121891" name="Text Box 59"/>
          <p:cNvSpPr txBox="1">
            <a:spLocks noChangeArrowheads="1"/>
          </p:cNvSpPr>
          <p:nvPr>
            <p:custDataLst>
              <p:tags r:id="rId34"/>
            </p:custDataLst>
          </p:nvPr>
        </p:nvSpPr>
        <p:spPr bwMode="auto">
          <a:xfrm>
            <a:off x="5937250" y="2362200"/>
            <a:ext cx="6159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>
                <a:latin typeface="Arial" pitchFamily="34" charset="0"/>
              </a:rPr>
              <a:t>OR</a:t>
            </a:r>
          </a:p>
        </p:txBody>
      </p:sp>
      <p:sp>
        <p:nvSpPr>
          <p:cNvPr id="121892" name="Text Box 60"/>
          <p:cNvSpPr txBox="1">
            <a:spLocks noChangeArrowheads="1"/>
          </p:cNvSpPr>
          <p:nvPr>
            <p:custDataLst>
              <p:tags r:id="rId35"/>
            </p:custDataLst>
          </p:nvPr>
        </p:nvSpPr>
        <p:spPr bwMode="auto">
          <a:xfrm>
            <a:off x="7272338" y="2219325"/>
            <a:ext cx="6159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000">
                <a:latin typeface="Arial" pitchFamily="34" charset="0"/>
              </a:rPr>
              <a:t>NOT</a:t>
            </a:r>
          </a:p>
        </p:txBody>
      </p:sp>
      <p:pic>
        <p:nvPicPr>
          <p:cNvPr id="121893" name="Picture 61"/>
          <p:cNvPicPr>
            <a:picLocks noChangeAspect="1" noChangeArrowheads="1"/>
          </p:cNvPicPr>
          <p:nvPr>
            <p:custDataLst>
              <p:tags r:id="rId36"/>
            </p:custDataLst>
          </p:nvPr>
        </p:nvPicPr>
        <p:blipFill>
          <a:blip r:embed="rId6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30" t="25807" r="18605" b="22580"/>
          <a:stretch>
            <a:fillRect/>
          </a:stretch>
        </p:blipFill>
        <p:spPr bwMode="auto">
          <a:xfrm>
            <a:off x="3733800" y="4419600"/>
            <a:ext cx="2590800" cy="219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1894" name="Picture 62"/>
          <p:cNvPicPr>
            <a:picLocks noChangeAspect="1" noChangeArrowheads="1"/>
          </p:cNvPicPr>
          <p:nvPr>
            <p:custDataLst>
              <p:tags r:id="rId37"/>
            </p:custDataLst>
          </p:nvPr>
        </p:nvPicPr>
        <p:blipFill>
          <a:blip r:embed="rId6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114800"/>
            <a:ext cx="304800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1895" name="Text Box 63"/>
          <p:cNvSpPr txBox="1">
            <a:spLocks noChangeArrowheads="1"/>
          </p:cNvSpPr>
          <p:nvPr>
            <p:custDataLst>
              <p:tags r:id="rId38"/>
            </p:custDataLst>
          </p:nvPr>
        </p:nvSpPr>
        <p:spPr bwMode="auto">
          <a:xfrm>
            <a:off x="6203950" y="4802188"/>
            <a:ext cx="2597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>
                <a:solidFill>
                  <a:srgbClr val="067B0E"/>
                </a:solidFill>
                <a:latin typeface="Comic Sans MS" pitchFamily="66" charset="0"/>
              </a:rPr>
              <a:t>"Quad and gate"</a:t>
            </a:r>
          </a:p>
        </p:txBody>
      </p:sp>
      <p:sp>
        <p:nvSpPr>
          <p:cNvPr id="121896" name="Text Box 64"/>
          <p:cNvSpPr txBox="1">
            <a:spLocks noChangeArrowheads="1"/>
          </p:cNvSpPr>
          <p:nvPr>
            <p:custDataLst>
              <p:tags r:id="rId39"/>
            </p:custDataLst>
          </p:nvPr>
        </p:nvSpPr>
        <p:spPr bwMode="auto">
          <a:xfrm>
            <a:off x="6430963" y="6581775"/>
            <a:ext cx="26574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sz="1000">
                <a:latin typeface="Arial" pitchFamily="34" charset="0"/>
              </a:rPr>
              <a:t>these quotes are important to google… 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Text Box 2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685800" y="228600"/>
            <a:ext cx="53340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000"/>
              <a:t>Sound: frequency</a:t>
            </a:r>
          </a:p>
        </p:txBody>
      </p:sp>
      <p:grpSp>
        <p:nvGrpSpPr>
          <p:cNvPr id="122883" name="Group 3"/>
          <p:cNvGrpSpPr>
            <a:grpSpLocks/>
          </p:cNvGrpSpPr>
          <p:nvPr>
            <p:custDataLst>
              <p:tags r:id="rId2"/>
            </p:custDataLst>
          </p:nvPr>
        </p:nvGrpSpPr>
        <p:grpSpPr bwMode="auto">
          <a:xfrm>
            <a:off x="533400" y="1114425"/>
            <a:ext cx="8027988" cy="180975"/>
            <a:chOff x="295" y="1311"/>
            <a:chExt cx="5177" cy="114"/>
          </a:xfrm>
        </p:grpSpPr>
        <p:sp>
          <p:nvSpPr>
            <p:cNvPr id="122898" name="Rectangle 4"/>
            <p:cNvSpPr>
              <a:spLocks noChangeArrowheads="1"/>
            </p:cNvSpPr>
            <p:nvPr>
              <p:custDataLst>
                <p:tags r:id="rId4"/>
              </p:custDataLst>
            </p:nvPr>
          </p:nvSpPr>
          <p:spPr bwMode="auto">
            <a:xfrm>
              <a:off x="295" y="1311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2899" name="Rectangle 5"/>
            <p:cNvSpPr>
              <a:spLocks noChangeArrowheads="1"/>
            </p:cNvSpPr>
            <p:nvPr>
              <p:custDataLst>
                <p:tags r:id="rId5"/>
              </p:custDataLst>
            </p:nvPr>
          </p:nvSpPr>
          <p:spPr bwMode="auto">
            <a:xfrm>
              <a:off x="295" y="1377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22884" name="Text Box 6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6437313" y="349250"/>
            <a:ext cx="1905000" cy="476250"/>
          </a:xfrm>
          <a:prstGeom prst="rect">
            <a:avLst/>
          </a:prstGeom>
          <a:noFill/>
          <a:ln w="19050">
            <a:solidFill>
              <a:srgbClr val="1E16E4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>
                <a:solidFill>
                  <a:srgbClr val="1E16E4"/>
                </a:solidFill>
              </a:rPr>
              <a:t>Ex. Cr.</a:t>
            </a:r>
          </a:p>
        </p:txBody>
      </p:sp>
      <p:sp>
        <p:nvSpPr>
          <p:cNvPr id="122885" name="Text Box 7"/>
          <p:cNvSpPr txBox="1">
            <a:spLocks noChangeArrowheads="1"/>
          </p:cNvSpPr>
          <p:nvPr/>
        </p:nvSpPr>
        <p:spPr bwMode="auto">
          <a:xfrm>
            <a:off x="88900" y="3143250"/>
            <a:ext cx="30480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 b="1" i="1">
                <a:solidFill>
                  <a:srgbClr val="EF1129"/>
                </a:solidFill>
              </a:rPr>
              <a:t>Any</a:t>
            </a:r>
            <a:r>
              <a:rPr lang="en-US" sz="1800"/>
              <a:t> sound data is simply a sum of sine and cosine waves</a:t>
            </a:r>
          </a:p>
        </p:txBody>
      </p:sp>
      <p:sp>
        <p:nvSpPr>
          <p:cNvPr id="122886" name="Text Box 8"/>
          <p:cNvSpPr txBox="1">
            <a:spLocks noChangeArrowheads="1"/>
          </p:cNvSpPr>
          <p:nvPr/>
        </p:nvSpPr>
        <p:spPr bwMode="auto">
          <a:xfrm>
            <a:off x="157163" y="6010275"/>
            <a:ext cx="34290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/>
              <a:t>How can we tell what frequencies make up a particular sound?</a:t>
            </a:r>
          </a:p>
        </p:txBody>
      </p:sp>
      <p:sp>
        <p:nvSpPr>
          <p:cNvPr id="122887" name="Text Box 9"/>
          <p:cNvSpPr txBox="1">
            <a:spLocks noChangeArrowheads="1"/>
          </p:cNvSpPr>
          <p:nvPr/>
        </p:nvSpPr>
        <p:spPr bwMode="auto">
          <a:xfrm>
            <a:off x="165100" y="1524000"/>
            <a:ext cx="28956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/>
              <a:t>We can create "pure" tones with a sine or cosine wave.</a:t>
            </a:r>
          </a:p>
        </p:txBody>
      </p:sp>
      <p:sp>
        <p:nvSpPr>
          <p:cNvPr id="122888" name="Text Box 10"/>
          <p:cNvSpPr txBox="1">
            <a:spLocks noChangeArrowheads="1"/>
          </p:cNvSpPr>
          <p:nvPr/>
        </p:nvSpPr>
        <p:spPr bwMode="auto">
          <a:xfrm>
            <a:off x="165100" y="2322513"/>
            <a:ext cx="28956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/>
              <a:t>We can add "pure" tones to create chords or other effects</a:t>
            </a:r>
          </a:p>
        </p:txBody>
      </p:sp>
      <p:sp>
        <p:nvSpPr>
          <p:cNvPr id="122889" name="Text Box 11"/>
          <p:cNvSpPr txBox="1">
            <a:spLocks noChangeArrowheads="1"/>
          </p:cNvSpPr>
          <p:nvPr/>
        </p:nvSpPr>
        <p:spPr bwMode="auto">
          <a:xfrm>
            <a:off x="111125" y="3921125"/>
            <a:ext cx="30480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/>
              <a:t>A list of frequencies + their strength represents </a:t>
            </a:r>
            <a:r>
              <a:rPr lang="en-US" sz="1800" b="1" i="1">
                <a:solidFill>
                  <a:srgbClr val="EF1129"/>
                </a:solidFill>
              </a:rPr>
              <a:t>any</a:t>
            </a:r>
            <a:r>
              <a:rPr lang="en-US" sz="1800"/>
              <a:t> sound!</a:t>
            </a:r>
          </a:p>
        </p:txBody>
      </p:sp>
      <p:pic>
        <p:nvPicPr>
          <p:cNvPr id="122890" name="Picture 12" descr="Picture 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1371600"/>
            <a:ext cx="4876800" cy="135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891" name="Picture 13" descr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7938" y="2801938"/>
            <a:ext cx="4905375" cy="144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892" name="Picture 14" descr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23"/>
          <a:stretch>
            <a:fillRect/>
          </a:stretch>
        </p:blipFill>
        <p:spPr bwMode="auto">
          <a:xfrm>
            <a:off x="3840163" y="4283075"/>
            <a:ext cx="4891087" cy="1420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893" name="Text Box 15"/>
          <p:cNvSpPr txBox="1">
            <a:spLocks noChangeArrowheads="1"/>
          </p:cNvSpPr>
          <p:nvPr/>
        </p:nvSpPr>
        <p:spPr bwMode="auto">
          <a:xfrm>
            <a:off x="7265988" y="1417638"/>
            <a:ext cx="12954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>
                <a:solidFill>
                  <a:srgbClr val="EF1129"/>
                </a:solidFill>
                <a:latin typeface="Arial" pitchFamily="34" charset="0"/>
              </a:rPr>
              <a:t>sin(2x)</a:t>
            </a:r>
          </a:p>
        </p:txBody>
      </p:sp>
      <p:sp>
        <p:nvSpPr>
          <p:cNvPr id="122894" name="Text Box 16"/>
          <p:cNvSpPr txBox="1">
            <a:spLocks noChangeArrowheads="1"/>
          </p:cNvSpPr>
          <p:nvPr/>
        </p:nvSpPr>
        <p:spPr bwMode="auto">
          <a:xfrm>
            <a:off x="7329488" y="2847975"/>
            <a:ext cx="12954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>
                <a:solidFill>
                  <a:srgbClr val="EF1129"/>
                </a:solidFill>
                <a:latin typeface="Arial" pitchFamily="34" charset="0"/>
              </a:rPr>
              <a:t>sin(8x)</a:t>
            </a:r>
          </a:p>
        </p:txBody>
      </p:sp>
      <p:sp>
        <p:nvSpPr>
          <p:cNvPr id="122895" name="Text Box 17"/>
          <p:cNvSpPr txBox="1">
            <a:spLocks noChangeArrowheads="1"/>
          </p:cNvSpPr>
          <p:nvPr/>
        </p:nvSpPr>
        <p:spPr bwMode="auto">
          <a:xfrm>
            <a:off x="7162800" y="4343400"/>
            <a:ext cx="15240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>
                <a:solidFill>
                  <a:srgbClr val="EF1129"/>
                </a:solidFill>
                <a:latin typeface="Arial" pitchFamily="34" charset="0"/>
              </a:rPr>
              <a:t>sin(2x) + sin(8x)</a:t>
            </a:r>
          </a:p>
        </p:txBody>
      </p:sp>
      <p:sp>
        <p:nvSpPr>
          <p:cNvPr id="122896" name="Text Box 18"/>
          <p:cNvSpPr txBox="1">
            <a:spLocks noChangeArrowheads="1"/>
          </p:cNvSpPr>
          <p:nvPr/>
        </p:nvSpPr>
        <p:spPr bwMode="auto">
          <a:xfrm>
            <a:off x="4516438" y="6042025"/>
            <a:ext cx="34290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>
                <a:solidFill>
                  <a:srgbClr val="160CE3"/>
                </a:solidFill>
                <a:latin typeface="Arial" pitchFamily="34" charset="0"/>
              </a:rPr>
              <a:t>multiply by the frequency you want to test, and then add!</a:t>
            </a:r>
          </a:p>
        </p:txBody>
      </p:sp>
      <p:sp>
        <p:nvSpPr>
          <p:cNvPr id="122897" name="Line 19"/>
          <p:cNvSpPr>
            <a:spLocks noChangeShapeType="1"/>
          </p:cNvSpPr>
          <p:nvPr/>
        </p:nvSpPr>
        <p:spPr bwMode="auto">
          <a:xfrm>
            <a:off x="3505200" y="6364288"/>
            <a:ext cx="1066800" cy="0"/>
          </a:xfrm>
          <a:prstGeom prst="line">
            <a:avLst/>
          </a:prstGeom>
          <a:noFill/>
          <a:ln w="19050">
            <a:solidFill>
              <a:srgbClr val="160CE3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3906" name="Group 1026"/>
          <p:cNvGrpSpPr>
            <a:grpSpLocks/>
          </p:cNvGrpSpPr>
          <p:nvPr>
            <p:custDataLst>
              <p:tags r:id="rId1"/>
            </p:custDataLst>
          </p:nvPr>
        </p:nvGrpSpPr>
        <p:grpSpPr bwMode="auto">
          <a:xfrm>
            <a:off x="423863" y="1012825"/>
            <a:ext cx="8166100" cy="180975"/>
            <a:chOff x="295" y="1311"/>
            <a:chExt cx="5177" cy="114"/>
          </a:xfrm>
        </p:grpSpPr>
        <p:sp>
          <p:nvSpPr>
            <p:cNvPr id="123930" name="Rectangle 1027"/>
            <p:cNvSpPr>
              <a:spLocks noChangeArrowheads="1"/>
            </p:cNvSpPr>
            <p:nvPr>
              <p:custDataLst>
                <p:tags r:id="rId20"/>
              </p:custDataLst>
            </p:nvPr>
          </p:nvSpPr>
          <p:spPr bwMode="auto">
            <a:xfrm>
              <a:off x="295" y="1311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931" name="Rectangle 1028"/>
            <p:cNvSpPr>
              <a:spLocks noChangeArrowheads="1"/>
            </p:cNvSpPr>
            <p:nvPr>
              <p:custDataLst>
                <p:tags r:id="rId21"/>
              </p:custDataLst>
            </p:nvPr>
          </p:nvSpPr>
          <p:spPr bwMode="auto">
            <a:xfrm>
              <a:off x="295" y="1377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23907" name="Text Box 1029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982663" y="152400"/>
            <a:ext cx="72390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000">
                <a:latin typeface="Times New Roman" pitchFamily="18" charset="0"/>
              </a:rPr>
              <a:t>Building in Binary</a:t>
            </a:r>
          </a:p>
        </p:txBody>
      </p:sp>
      <p:sp>
        <p:nvSpPr>
          <p:cNvPr id="123908" name="Rectangle 1030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304800" y="1249363"/>
            <a:ext cx="84375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algn="l"/>
            <a:r>
              <a:rPr lang="en-US">
                <a:latin typeface="Times New Roman" pitchFamily="18" charset="0"/>
              </a:rPr>
              <a:t>Underneath the </a:t>
            </a:r>
            <a:r>
              <a:rPr lang="en-US" b="1">
                <a:latin typeface="Courier New" pitchFamily="49" charset="0"/>
              </a:rPr>
              <a:t>str</a:t>
            </a:r>
            <a:r>
              <a:rPr lang="en-US">
                <a:latin typeface="Times New Roman" pitchFamily="18" charset="0"/>
              </a:rPr>
              <a:t>ings, </a:t>
            </a:r>
            <a:r>
              <a:rPr lang="en-US" b="1">
                <a:latin typeface="Courier New" pitchFamily="49" charset="0"/>
              </a:rPr>
              <a:t>float</a:t>
            </a:r>
            <a:r>
              <a:rPr lang="en-US">
                <a:latin typeface="Times New Roman" pitchFamily="18" charset="0"/>
              </a:rPr>
              <a:t>s, and </a:t>
            </a:r>
            <a:r>
              <a:rPr lang="en-US" b="1">
                <a:latin typeface="Courier New" pitchFamily="49" charset="0"/>
              </a:rPr>
              <a:t>int</a:t>
            </a:r>
            <a:r>
              <a:rPr lang="en-US">
                <a:latin typeface="Times New Roman" pitchFamily="18" charset="0"/>
              </a:rPr>
              <a:t>s are simply bits…</a:t>
            </a:r>
          </a:p>
        </p:txBody>
      </p:sp>
      <p:sp>
        <p:nvSpPr>
          <p:cNvPr id="123909" name="Rectangle 1031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333375" y="2036763"/>
            <a:ext cx="2320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algn="r"/>
            <a:r>
              <a:rPr lang="en-US" b="1">
                <a:solidFill>
                  <a:srgbClr val="19A525"/>
                </a:solidFill>
                <a:latin typeface="Courier New" pitchFamily="49" charset="0"/>
              </a:rPr>
              <a:t>'forty-two'</a:t>
            </a:r>
          </a:p>
        </p:txBody>
      </p:sp>
      <p:sp>
        <p:nvSpPr>
          <p:cNvPr id="123910" name="Text Box 1032"/>
          <p:cNvSpPr txBox="1">
            <a:spLocks noChangeArrowheads="1"/>
          </p:cNvSpPr>
          <p:nvPr/>
        </p:nvSpPr>
        <p:spPr bwMode="auto">
          <a:xfrm>
            <a:off x="3265488" y="1997075"/>
            <a:ext cx="2224087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>
                <a:solidFill>
                  <a:srgbClr val="067B0E"/>
                </a:solidFill>
                <a:latin typeface="Comic Sans MS" pitchFamily="66" charset="0"/>
              </a:rPr>
              <a:t>how many bits are used to represent this data?</a:t>
            </a:r>
          </a:p>
        </p:txBody>
      </p:sp>
      <p:grpSp>
        <p:nvGrpSpPr>
          <p:cNvPr id="123911" name="Group 1033"/>
          <p:cNvGrpSpPr>
            <a:grpSpLocks/>
          </p:cNvGrpSpPr>
          <p:nvPr>
            <p:custDataLst>
              <p:tags r:id="rId5"/>
            </p:custDataLst>
          </p:nvPr>
        </p:nvGrpSpPr>
        <p:grpSpPr bwMode="auto">
          <a:xfrm>
            <a:off x="8301038" y="231775"/>
            <a:ext cx="531812" cy="600075"/>
            <a:chOff x="2928" y="1051"/>
            <a:chExt cx="840" cy="957"/>
          </a:xfrm>
        </p:grpSpPr>
        <p:sp>
          <p:nvSpPr>
            <p:cNvPr id="123917" name="Freeform 1034"/>
            <p:cNvSpPr>
              <a:spLocks/>
            </p:cNvSpPr>
            <p:nvPr>
              <p:custDataLst>
                <p:tags r:id="rId7"/>
              </p:custDataLst>
            </p:nvPr>
          </p:nvSpPr>
          <p:spPr bwMode="auto">
            <a:xfrm>
              <a:off x="2928" y="1759"/>
              <a:ext cx="810" cy="249"/>
            </a:xfrm>
            <a:custGeom>
              <a:avLst/>
              <a:gdLst>
                <a:gd name="T0" fmla="*/ 12 w 1048"/>
                <a:gd name="T1" fmla="*/ 21 h 250"/>
                <a:gd name="T2" fmla="*/ 19 w 1048"/>
                <a:gd name="T3" fmla="*/ 83 h 250"/>
                <a:gd name="T4" fmla="*/ 20 w 1048"/>
                <a:gd name="T5" fmla="*/ 111 h 250"/>
                <a:gd name="T6" fmla="*/ 22 w 1048"/>
                <a:gd name="T7" fmla="*/ 125 h 250"/>
                <a:gd name="T8" fmla="*/ 22 w 1048"/>
                <a:gd name="T9" fmla="*/ 164 h 250"/>
                <a:gd name="T10" fmla="*/ 15 w 1048"/>
                <a:gd name="T11" fmla="*/ 233 h 250"/>
                <a:gd name="T12" fmla="*/ 2 w 1048"/>
                <a:gd name="T13" fmla="*/ 213 h 250"/>
                <a:gd name="T14" fmla="*/ 0 w 1048"/>
                <a:gd name="T15" fmla="*/ 192 h 250"/>
                <a:gd name="T16" fmla="*/ 2 w 1048"/>
                <a:gd name="T17" fmla="*/ 158 h 250"/>
                <a:gd name="T18" fmla="*/ 2 w 1048"/>
                <a:gd name="T19" fmla="*/ 125 h 250"/>
                <a:gd name="T20" fmla="*/ 4 w 1048"/>
                <a:gd name="T21" fmla="*/ 76 h 250"/>
                <a:gd name="T22" fmla="*/ 6 w 1048"/>
                <a:gd name="T23" fmla="*/ 55 h 250"/>
                <a:gd name="T24" fmla="*/ 7 w 1048"/>
                <a:gd name="T25" fmla="*/ 28 h 250"/>
                <a:gd name="T26" fmla="*/ 8 w 1048"/>
                <a:gd name="T27" fmla="*/ 14 h 250"/>
                <a:gd name="T28" fmla="*/ 10 w 1048"/>
                <a:gd name="T29" fmla="*/ 28 h 250"/>
                <a:gd name="T30" fmla="*/ 12 w 1048"/>
                <a:gd name="T31" fmla="*/ 21 h 25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48"/>
                <a:gd name="T49" fmla="*/ 0 h 250"/>
                <a:gd name="T50" fmla="*/ 1048 w 1048"/>
                <a:gd name="T51" fmla="*/ 250 h 250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48" h="250">
                  <a:moveTo>
                    <a:pt x="531" y="21"/>
                  </a:moveTo>
                  <a:cubicBezTo>
                    <a:pt x="673" y="0"/>
                    <a:pt x="778" y="50"/>
                    <a:pt x="910" y="83"/>
                  </a:cubicBezTo>
                  <a:cubicBezTo>
                    <a:pt x="923" y="92"/>
                    <a:pt x="937" y="102"/>
                    <a:pt x="951" y="111"/>
                  </a:cubicBezTo>
                  <a:cubicBezTo>
                    <a:pt x="965" y="120"/>
                    <a:pt x="993" y="138"/>
                    <a:pt x="993" y="138"/>
                  </a:cubicBezTo>
                  <a:cubicBezTo>
                    <a:pt x="1009" y="162"/>
                    <a:pt x="1023" y="163"/>
                    <a:pt x="1048" y="179"/>
                  </a:cubicBezTo>
                  <a:cubicBezTo>
                    <a:pt x="943" y="250"/>
                    <a:pt x="887" y="238"/>
                    <a:pt x="751" y="248"/>
                  </a:cubicBezTo>
                  <a:cubicBezTo>
                    <a:pt x="201" y="233"/>
                    <a:pt x="424" y="241"/>
                    <a:pt x="82" y="228"/>
                  </a:cubicBezTo>
                  <a:cubicBezTo>
                    <a:pt x="54" y="218"/>
                    <a:pt x="27" y="216"/>
                    <a:pt x="0" y="207"/>
                  </a:cubicBezTo>
                  <a:cubicBezTo>
                    <a:pt x="2" y="195"/>
                    <a:pt x="1" y="183"/>
                    <a:pt x="7" y="173"/>
                  </a:cubicBezTo>
                  <a:cubicBezTo>
                    <a:pt x="19" y="151"/>
                    <a:pt x="75" y="138"/>
                    <a:pt x="96" y="131"/>
                  </a:cubicBezTo>
                  <a:cubicBezTo>
                    <a:pt x="134" y="116"/>
                    <a:pt x="169" y="92"/>
                    <a:pt x="207" y="76"/>
                  </a:cubicBezTo>
                  <a:cubicBezTo>
                    <a:pt x="239" y="61"/>
                    <a:pt x="238" y="77"/>
                    <a:pt x="275" y="55"/>
                  </a:cubicBezTo>
                  <a:cubicBezTo>
                    <a:pt x="288" y="46"/>
                    <a:pt x="309" y="33"/>
                    <a:pt x="324" y="28"/>
                  </a:cubicBezTo>
                  <a:cubicBezTo>
                    <a:pt x="341" y="21"/>
                    <a:pt x="379" y="14"/>
                    <a:pt x="379" y="14"/>
                  </a:cubicBezTo>
                  <a:cubicBezTo>
                    <a:pt x="420" y="18"/>
                    <a:pt x="461" y="22"/>
                    <a:pt x="503" y="28"/>
                  </a:cubicBezTo>
                  <a:cubicBezTo>
                    <a:pt x="531" y="32"/>
                    <a:pt x="519" y="44"/>
                    <a:pt x="531" y="21"/>
                  </a:cubicBezTo>
                  <a:close/>
                </a:path>
              </a:pathLst>
            </a:custGeom>
            <a:solidFill>
              <a:srgbClr val="FD9D0F"/>
            </a:solidFill>
            <a:ln w="9525">
              <a:solidFill>
                <a:srgbClr val="FD9D0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918" name="Oval 1035"/>
            <p:cNvSpPr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>
              <a:off x="2965" y="1240"/>
              <a:ext cx="779" cy="672"/>
            </a:xfrm>
            <a:prstGeom prst="ellipse">
              <a:avLst/>
            </a:prstGeom>
            <a:solidFill>
              <a:srgbClr val="9ECC46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919" name="Oval 1036"/>
            <p:cNvSpPr>
              <a:spLocks noChangeArrowheads="1"/>
            </p:cNvSpPr>
            <p:nvPr>
              <p:custDataLst>
                <p:tags r:id="rId9"/>
              </p:custDataLst>
            </p:nvPr>
          </p:nvSpPr>
          <p:spPr bwMode="auto">
            <a:xfrm rot="-1967255">
              <a:off x="3039" y="1383"/>
              <a:ext cx="186" cy="19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920" name="Oval 1037"/>
            <p:cNvSpPr>
              <a:spLocks noChangeArrowheads="1"/>
            </p:cNvSpPr>
            <p:nvPr>
              <p:custDataLst>
                <p:tags r:id="rId10"/>
              </p:custDataLst>
            </p:nvPr>
          </p:nvSpPr>
          <p:spPr bwMode="auto">
            <a:xfrm>
              <a:off x="3262" y="1383"/>
              <a:ext cx="222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921" name="Oval 1038"/>
            <p:cNvSpPr>
              <a:spLocks noChangeArrowheads="1"/>
            </p:cNvSpPr>
            <p:nvPr>
              <p:custDataLst>
                <p:tags r:id="rId11"/>
              </p:custDataLst>
            </p:nvPr>
          </p:nvSpPr>
          <p:spPr bwMode="auto">
            <a:xfrm rot="-2071034">
              <a:off x="3521" y="1431"/>
              <a:ext cx="149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922" name="Oval 1039"/>
            <p:cNvSpPr>
              <a:spLocks noChangeArrowheads="1"/>
            </p:cNvSpPr>
            <p:nvPr>
              <p:custDataLst>
                <p:tags r:id="rId12"/>
              </p:custDataLst>
            </p:nvPr>
          </p:nvSpPr>
          <p:spPr bwMode="auto">
            <a:xfrm>
              <a:off x="3118" y="1479"/>
              <a:ext cx="56" cy="6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923" name="Oval 1040"/>
            <p:cNvSpPr>
              <a:spLocks noChangeArrowheads="1"/>
            </p:cNvSpPr>
            <p:nvPr>
              <p:custDataLst>
                <p:tags r:id="rId13"/>
              </p:custDataLst>
            </p:nvPr>
          </p:nvSpPr>
          <p:spPr bwMode="auto">
            <a:xfrm>
              <a:off x="3341" y="1495"/>
              <a:ext cx="55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924" name="Oval 1041"/>
            <p:cNvSpPr>
              <a:spLocks noChangeArrowheads="1"/>
            </p:cNvSpPr>
            <p:nvPr>
              <p:custDataLst>
                <p:tags r:id="rId14"/>
              </p:custDataLst>
            </p:nvPr>
          </p:nvSpPr>
          <p:spPr bwMode="auto">
            <a:xfrm>
              <a:off x="3543" y="1549"/>
              <a:ext cx="54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925" name="AutoShape 1042"/>
            <p:cNvSpPr>
              <a:spLocks noChangeArrowheads="1"/>
            </p:cNvSpPr>
            <p:nvPr>
              <p:custDataLst>
                <p:tags r:id="rId15"/>
              </p:custDataLst>
            </p:nvPr>
          </p:nvSpPr>
          <p:spPr bwMode="auto">
            <a:xfrm rot="-5400000">
              <a:off x="3291" y="1540"/>
              <a:ext cx="77" cy="445"/>
            </a:xfrm>
            <a:prstGeom prst="moon">
              <a:avLst>
                <a:gd name="adj" fmla="val 50000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926" name="Freeform 1043"/>
            <p:cNvSpPr>
              <a:spLocks/>
            </p:cNvSpPr>
            <p:nvPr>
              <p:custDataLst>
                <p:tags r:id="rId16"/>
              </p:custDataLst>
            </p:nvPr>
          </p:nvSpPr>
          <p:spPr bwMode="auto">
            <a:xfrm>
              <a:off x="3120" y="1128"/>
              <a:ext cx="648" cy="256"/>
            </a:xfrm>
            <a:custGeom>
              <a:avLst/>
              <a:gdLst>
                <a:gd name="T0" fmla="*/ 208 w 648"/>
                <a:gd name="T1" fmla="*/ 0 h 256"/>
                <a:gd name="T2" fmla="*/ 47 w 648"/>
                <a:gd name="T3" fmla="*/ 7 h 256"/>
                <a:gd name="T4" fmla="*/ 0 w 648"/>
                <a:gd name="T5" fmla="*/ 92 h 256"/>
                <a:gd name="T6" fmla="*/ 162 w 648"/>
                <a:gd name="T7" fmla="*/ 192 h 256"/>
                <a:gd name="T8" fmla="*/ 300 w 648"/>
                <a:gd name="T9" fmla="*/ 238 h 256"/>
                <a:gd name="T10" fmla="*/ 484 w 648"/>
                <a:gd name="T11" fmla="*/ 246 h 256"/>
                <a:gd name="T12" fmla="*/ 646 w 648"/>
                <a:gd name="T13" fmla="*/ 184 h 256"/>
                <a:gd name="T14" fmla="*/ 615 w 648"/>
                <a:gd name="T15" fmla="*/ 153 h 256"/>
                <a:gd name="T16" fmla="*/ 546 w 648"/>
                <a:gd name="T17" fmla="*/ 84 h 25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48"/>
                <a:gd name="T28" fmla="*/ 0 h 256"/>
                <a:gd name="T29" fmla="*/ 648 w 648"/>
                <a:gd name="T30" fmla="*/ 256 h 25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48" h="256">
                  <a:moveTo>
                    <a:pt x="208" y="0"/>
                  </a:moveTo>
                  <a:cubicBezTo>
                    <a:pt x="154" y="2"/>
                    <a:pt x="100" y="0"/>
                    <a:pt x="47" y="7"/>
                  </a:cubicBezTo>
                  <a:cubicBezTo>
                    <a:pt x="15" y="11"/>
                    <a:pt x="0" y="92"/>
                    <a:pt x="0" y="92"/>
                  </a:cubicBezTo>
                  <a:cubicBezTo>
                    <a:pt x="19" y="199"/>
                    <a:pt x="72" y="170"/>
                    <a:pt x="162" y="192"/>
                  </a:cubicBezTo>
                  <a:cubicBezTo>
                    <a:pt x="208" y="203"/>
                    <a:pt x="252" y="234"/>
                    <a:pt x="300" y="238"/>
                  </a:cubicBezTo>
                  <a:cubicBezTo>
                    <a:pt x="361" y="243"/>
                    <a:pt x="423" y="243"/>
                    <a:pt x="484" y="246"/>
                  </a:cubicBezTo>
                  <a:cubicBezTo>
                    <a:pt x="648" y="235"/>
                    <a:pt x="569" y="256"/>
                    <a:pt x="646" y="184"/>
                  </a:cubicBezTo>
                  <a:cubicBezTo>
                    <a:pt x="642" y="180"/>
                    <a:pt x="617" y="158"/>
                    <a:pt x="615" y="153"/>
                  </a:cubicBezTo>
                  <a:cubicBezTo>
                    <a:pt x="596" y="116"/>
                    <a:pt x="599" y="84"/>
                    <a:pt x="546" y="84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3927" name="Freeform 1044"/>
            <p:cNvSpPr>
              <a:spLocks/>
            </p:cNvSpPr>
            <p:nvPr>
              <p:custDataLst>
                <p:tags r:id="rId17"/>
              </p:custDataLst>
            </p:nvPr>
          </p:nvSpPr>
          <p:spPr bwMode="auto">
            <a:xfrm>
              <a:off x="3254" y="1051"/>
              <a:ext cx="442" cy="192"/>
            </a:xfrm>
            <a:custGeom>
              <a:avLst/>
              <a:gdLst>
                <a:gd name="T0" fmla="*/ 88 w 442"/>
                <a:gd name="T1" fmla="*/ 138 h 192"/>
                <a:gd name="T2" fmla="*/ 34 w 442"/>
                <a:gd name="T3" fmla="*/ 92 h 192"/>
                <a:gd name="T4" fmla="*/ 57 w 442"/>
                <a:gd name="T5" fmla="*/ 0 h 192"/>
                <a:gd name="T6" fmla="*/ 234 w 442"/>
                <a:gd name="T7" fmla="*/ 15 h 192"/>
                <a:gd name="T8" fmla="*/ 372 w 442"/>
                <a:gd name="T9" fmla="*/ 61 h 192"/>
                <a:gd name="T10" fmla="*/ 441 w 442"/>
                <a:gd name="T11" fmla="*/ 92 h 192"/>
                <a:gd name="T12" fmla="*/ 434 w 442"/>
                <a:gd name="T13" fmla="*/ 122 h 192"/>
                <a:gd name="T14" fmla="*/ 280 w 442"/>
                <a:gd name="T15" fmla="*/ 161 h 192"/>
                <a:gd name="T16" fmla="*/ 257 w 442"/>
                <a:gd name="T17" fmla="*/ 169 h 192"/>
                <a:gd name="T18" fmla="*/ 226 w 442"/>
                <a:gd name="T19" fmla="*/ 184 h 192"/>
                <a:gd name="T20" fmla="*/ 196 w 442"/>
                <a:gd name="T21" fmla="*/ 192 h 19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42"/>
                <a:gd name="T34" fmla="*/ 0 h 192"/>
                <a:gd name="T35" fmla="*/ 442 w 442"/>
                <a:gd name="T36" fmla="*/ 192 h 19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42" h="192">
                  <a:moveTo>
                    <a:pt x="88" y="138"/>
                  </a:moveTo>
                  <a:cubicBezTo>
                    <a:pt x="71" y="119"/>
                    <a:pt x="55" y="106"/>
                    <a:pt x="34" y="92"/>
                  </a:cubicBezTo>
                  <a:cubicBezTo>
                    <a:pt x="22" y="52"/>
                    <a:pt x="0" y="17"/>
                    <a:pt x="57" y="0"/>
                  </a:cubicBezTo>
                  <a:cubicBezTo>
                    <a:pt x="75" y="1"/>
                    <a:pt x="202" y="8"/>
                    <a:pt x="234" y="15"/>
                  </a:cubicBezTo>
                  <a:cubicBezTo>
                    <a:pt x="275" y="24"/>
                    <a:pt x="331" y="47"/>
                    <a:pt x="372" y="61"/>
                  </a:cubicBezTo>
                  <a:cubicBezTo>
                    <a:pt x="394" y="81"/>
                    <a:pt x="412" y="84"/>
                    <a:pt x="441" y="92"/>
                  </a:cubicBezTo>
                  <a:cubicBezTo>
                    <a:pt x="439" y="102"/>
                    <a:pt x="442" y="115"/>
                    <a:pt x="434" y="122"/>
                  </a:cubicBezTo>
                  <a:cubicBezTo>
                    <a:pt x="411" y="142"/>
                    <a:pt x="306" y="158"/>
                    <a:pt x="280" y="161"/>
                  </a:cubicBezTo>
                  <a:cubicBezTo>
                    <a:pt x="272" y="164"/>
                    <a:pt x="264" y="166"/>
                    <a:pt x="257" y="169"/>
                  </a:cubicBezTo>
                  <a:cubicBezTo>
                    <a:pt x="246" y="173"/>
                    <a:pt x="237" y="180"/>
                    <a:pt x="226" y="184"/>
                  </a:cubicBezTo>
                  <a:cubicBezTo>
                    <a:pt x="216" y="188"/>
                    <a:pt x="196" y="192"/>
                    <a:pt x="196" y="192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3928" name="Freeform 1045"/>
            <p:cNvSpPr>
              <a:spLocks/>
            </p:cNvSpPr>
            <p:nvPr>
              <p:custDataLst>
                <p:tags r:id="rId18"/>
              </p:custDataLst>
            </p:nvPr>
          </p:nvSpPr>
          <p:spPr bwMode="auto">
            <a:xfrm>
              <a:off x="3025" y="1802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3929" name="Freeform 1046"/>
            <p:cNvSpPr>
              <a:spLocks/>
            </p:cNvSpPr>
            <p:nvPr>
              <p:custDataLst>
                <p:tags r:id="rId19"/>
              </p:custDataLst>
            </p:nvPr>
          </p:nvSpPr>
          <p:spPr bwMode="auto">
            <a:xfrm flipH="1">
              <a:off x="3456" y="1813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23912" name="Text Box 1047"/>
          <p:cNvSpPr txBox="1">
            <a:spLocks noChangeArrowheads="1"/>
          </p:cNvSpPr>
          <p:nvPr/>
        </p:nvSpPr>
        <p:spPr bwMode="auto">
          <a:xfrm>
            <a:off x="6934200" y="117475"/>
            <a:ext cx="1449388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sz="900" b="1">
                <a:solidFill>
                  <a:srgbClr val="19A525"/>
                </a:solidFill>
              </a:rPr>
              <a:t>I thought that binary came already built-in</a:t>
            </a:r>
          </a:p>
        </p:txBody>
      </p:sp>
      <p:sp>
        <p:nvSpPr>
          <p:cNvPr id="123913" name="Rectangle 1048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609600" y="3124200"/>
            <a:ext cx="679926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1400" b="1">
                <a:latin typeface="Courier New" pitchFamily="49" charset="0"/>
              </a:rPr>
              <a:t>11001101101111111001011101001111001101101111010011101111101111</a:t>
            </a:r>
          </a:p>
        </p:txBody>
      </p:sp>
      <p:sp>
        <p:nvSpPr>
          <p:cNvPr id="123914" name="Text Box 1049"/>
          <p:cNvSpPr txBox="1">
            <a:spLocks noChangeArrowheads="1"/>
          </p:cNvSpPr>
          <p:nvPr/>
        </p:nvSpPr>
        <p:spPr bwMode="auto">
          <a:xfrm>
            <a:off x="2667000" y="3729038"/>
            <a:ext cx="222408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>
                <a:solidFill>
                  <a:srgbClr val="067B0E"/>
                </a:solidFill>
                <a:latin typeface="Comic Sans MS" pitchFamily="66" charset="0"/>
              </a:rPr>
              <a:t>9*8 bits == </a:t>
            </a:r>
            <a:r>
              <a:rPr lang="en-US" sz="1400">
                <a:solidFill>
                  <a:srgbClr val="EB102C"/>
                </a:solidFill>
                <a:latin typeface="Comic Sans MS" pitchFamily="66" charset="0"/>
              </a:rPr>
              <a:t>72</a:t>
            </a:r>
            <a:r>
              <a:rPr lang="en-US" sz="1400">
                <a:solidFill>
                  <a:srgbClr val="067B0E"/>
                </a:solidFill>
                <a:latin typeface="Comic Sans MS" pitchFamily="66" charset="0"/>
              </a:rPr>
              <a:t> bits</a:t>
            </a:r>
          </a:p>
        </p:txBody>
      </p:sp>
      <p:sp>
        <p:nvSpPr>
          <p:cNvPr id="123915" name="Text Box 1050"/>
          <p:cNvSpPr txBox="1">
            <a:spLocks noChangeArrowheads="1"/>
          </p:cNvSpPr>
          <p:nvPr/>
        </p:nvSpPr>
        <p:spPr bwMode="auto">
          <a:xfrm>
            <a:off x="1997075" y="4114800"/>
            <a:ext cx="3657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>
                <a:solidFill>
                  <a:srgbClr val="067B0E"/>
                </a:solidFill>
                <a:latin typeface="Comic Sans MS" pitchFamily="66" charset="0"/>
              </a:rPr>
              <a:t>8 bits each for 9 ASCII characters</a:t>
            </a:r>
          </a:p>
        </p:txBody>
      </p:sp>
      <p:sp>
        <p:nvSpPr>
          <p:cNvPr id="123916" name="Line 1051"/>
          <p:cNvSpPr>
            <a:spLocks noChangeShapeType="1"/>
          </p:cNvSpPr>
          <p:nvPr/>
        </p:nvSpPr>
        <p:spPr bwMode="auto">
          <a:xfrm>
            <a:off x="762000" y="3429000"/>
            <a:ext cx="6553200" cy="0"/>
          </a:xfrm>
          <a:prstGeom prst="line">
            <a:avLst/>
          </a:prstGeom>
          <a:noFill/>
          <a:ln w="19050">
            <a:solidFill>
              <a:srgbClr val="067B0E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4930" name="Group 1026"/>
          <p:cNvGrpSpPr>
            <a:grpSpLocks/>
          </p:cNvGrpSpPr>
          <p:nvPr>
            <p:custDataLst>
              <p:tags r:id="rId1"/>
            </p:custDataLst>
          </p:nvPr>
        </p:nvGrpSpPr>
        <p:grpSpPr bwMode="auto">
          <a:xfrm>
            <a:off x="423863" y="914400"/>
            <a:ext cx="8166100" cy="180975"/>
            <a:chOff x="295" y="1311"/>
            <a:chExt cx="5177" cy="114"/>
          </a:xfrm>
        </p:grpSpPr>
        <p:sp>
          <p:nvSpPr>
            <p:cNvPr id="124968" name="Rectangle 1027"/>
            <p:cNvSpPr>
              <a:spLocks noChangeArrowheads="1"/>
            </p:cNvSpPr>
            <p:nvPr>
              <p:custDataLst>
                <p:tags r:id="rId35"/>
              </p:custDataLst>
            </p:nvPr>
          </p:nvSpPr>
          <p:spPr bwMode="auto">
            <a:xfrm>
              <a:off x="295" y="1311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4969" name="Rectangle 1028"/>
            <p:cNvSpPr>
              <a:spLocks noChangeArrowheads="1"/>
            </p:cNvSpPr>
            <p:nvPr>
              <p:custDataLst>
                <p:tags r:id="rId36"/>
              </p:custDataLst>
            </p:nvPr>
          </p:nvSpPr>
          <p:spPr bwMode="auto">
            <a:xfrm>
              <a:off x="295" y="1377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24931" name="Text Box 1029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982663" y="152400"/>
            <a:ext cx="72390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000">
                <a:latin typeface="Times New Roman" pitchFamily="18" charset="0"/>
              </a:rPr>
              <a:t>Building in Binary</a:t>
            </a:r>
          </a:p>
        </p:txBody>
      </p:sp>
      <p:sp>
        <p:nvSpPr>
          <p:cNvPr id="124932" name="Rectangle 1030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304800" y="1150938"/>
            <a:ext cx="84375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algn="l"/>
            <a:r>
              <a:rPr lang="en-US">
                <a:latin typeface="Times New Roman" pitchFamily="18" charset="0"/>
              </a:rPr>
              <a:t>Underneath the </a:t>
            </a:r>
            <a:r>
              <a:rPr lang="en-US" b="1">
                <a:latin typeface="Courier New" pitchFamily="49" charset="0"/>
              </a:rPr>
              <a:t>str</a:t>
            </a:r>
            <a:r>
              <a:rPr lang="en-US">
                <a:latin typeface="Times New Roman" pitchFamily="18" charset="0"/>
              </a:rPr>
              <a:t>ings, </a:t>
            </a:r>
            <a:r>
              <a:rPr lang="en-US" b="1">
                <a:latin typeface="Courier New" pitchFamily="49" charset="0"/>
              </a:rPr>
              <a:t>float</a:t>
            </a:r>
            <a:r>
              <a:rPr lang="en-US">
                <a:latin typeface="Times New Roman" pitchFamily="18" charset="0"/>
              </a:rPr>
              <a:t>s, and </a:t>
            </a:r>
            <a:r>
              <a:rPr lang="en-US" b="1">
                <a:latin typeface="Courier New" pitchFamily="49" charset="0"/>
              </a:rPr>
              <a:t>int</a:t>
            </a:r>
            <a:r>
              <a:rPr lang="en-US">
                <a:latin typeface="Times New Roman" pitchFamily="18" charset="0"/>
              </a:rPr>
              <a:t>s are simply bits…</a:t>
            </a:r>
          </a:p>
        </p:txBody>
      </p:sp>
      <p:sp>
        <p:nvSpPr>
          <p:cNvPr id="124933" name="Rectangle 1031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625475" y="2895600"/>
            <a:ext cx="990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algn="r"/>
            <a:r>
              <a:rPr lang="en-US" b="1">
                <a:solidFill>
                  <a:srgbClr val="B410CE"/>
                </a:solidFill>
                <a:latin typeface="Courier New" pitchFamily="49" charset="0"/>
              </a:rPr>
              <a:t>42</a:t>
            </a:r>
          </a:p>
        </p:txBody>
      </p:sp>
      <p:sp>
        <p:nvSpPr>
          <p:cNvPr id="124934" name="Rectangle 1032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1997075" y="2997200"/>
            <a:ext cx="1828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algn="l"/>
            <a:r>
              <a:rPr lang="en-US" b="1">
                <a:latin typeface="Courier New" pitchFamily="49" charset="0"/>
              </a:rPr>
              <a:t>101010</a:t>
            </a:r>
          </a:p>
        </p:txBody>
      </p:sp>
      <p:sp>
        <p:nvSpPr>
          <p:cNvPr id="124935" name="Line 1033"/>
          <p:cNvSpPr>
            <a:spLocks noChangeShapeType="1"/>
          </p:cNvSpPr>
          <p:nvPr>
            <p:custDataLst>
              <p:tags r:id="rId6"/>
            </p:custDataLst>
          </p:nvPr>
        </p:nvSpPr>
        <p:spPr bwMode="auto">
          <a:xfrm>
            <a:off x="2146300" y="3429000"/>
            <a:ext cx="0" cy="990600"/>
          </a:xfrm>
          <a:prstGeom prst="line">
            <a:avLst/>
          </a:prstGeom>
          <a:noFill/>
          <a:ln w="19050">
            <a:solidFill>
              <a:srgbClr val="00FF16"/>
            </a:solidFill>
            <a:round/>
            <a:headEnd type="none" w="sm" len="sm"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4936" name="Line 1034"/>
          <p:cNvSpPr>
            <a:spLocks noChangeShapeType="1"/>
          </p:cNvSpPr>
          <p:nvPr>
            <p:custDataLst>
              <p:tags r:id="rId7"/>
            </p:custDataLst>
          </p:nvPr>
        </p:nvSpPr>
        <p:spPr bwMode="auto">
          <a:xfrm>
            <a:off x="2322513" y="3429000"/>
            <a:ext cx="0" cy="990600"/>
          </a:xfrm>
          <a:prstGeom prst="line">
            <a:avLst/>
          </a:prstGeom>
          <a:noFill/>
          <a:ln w="19050">
            <a:solidFill>
              <a:srgbClr val="067B0E"/>
            </a:solidFill>
            <a:round/>
            <a:headEnd type="none" w="sm" len="sm"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4937" name="Line 1035"/>
          <p:cNvSpPr>
            <a:spLocks noChangeShapeType="1"/>
          </p:cNvSpPr>
          <p:nvPr>
            <p:custDataLst>
              <p:tags r:id="rId8"/>
            </p:custDataLst>
          </p:nvPr>
        </p:nvSpPr>
        <p:spPr bwMode="auto">
          <a:xfrm>
            <a:off x="2514600" y="3429000"/>
            <a:ext cx="0" cy="990600"/>
          </a:xfrm>
          <a:prstGeom prst="line">
            <a:avLst/>
          </a:prstGeom>
          <a:noFill/>
          <a:ln w="19050">
            <a:solidFill>
              <a:srgbClr val="00FF16"/>
            </a:solidFill>
            <a:round/>
            <a:headEnd type="none" w="sm" len="sm"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4938" name="Line 1036"/>
          <p:cNvSpPr>
            <a:spLocks noChangeShapeType="1"/>
          </p:cNvSpPr>
          <p:nvPr>
            <p:custDataLst>
              <p:tags r:id="rId9"/>
            </p:custDataLst>
          </p:nvPr>
        </p:nvSpPr>
        <p:spPr bwMode="auto">
          <a:xfrm>
            <a:off x="2690813" y="3429000"/>
            <a:ext cx="0" cy="990600"/>
          </a:xfrm>
          <a:prstGeom prst="line">
            <a:avLst/>
          </a:prstGeom>
          <a:noFill/>
          <a:ln w="19050">
            <a:solidFill>
              <a:srgbClr val="067B0E"/>
            </a:solidFill>
            <a:round/>
            <a:headEnd type="none" w="sm" len="sm"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4939" name="Line 1037"/>
          <p:cNvSpPr>
            <a:spLocks noChangeShapeType="1"/>
          </p:cNvSpPr>
          <p:nvPr>
            <p:custDataLst>
              <p:tags r:id="rId10"/>
            </p:custDataLst>
          </p:nvPr>
        </p:nvSpPr>
        <p:spPr bwMode="auto">
          <a:xfrm>
            <a:off x="2876550" y="3429000"/>
            <a:ext cx="0" cy="990600"/>
          </a:xfrm>
          <a:prstGeom prst="line">
            <a:avLst/>
          </a:prstGeom>
          <a:noFill/>
          <a:ln w="19050">
            <a:solidFill>
              <a:srgbClr val="00FF16"/>
            </a:solidFill>
            <a:round/>
            <a:headEnd type="none" w="sm" len="sm"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4940" name="Line 1038"/>
          <p:cNvSpPr>
            <a:spLocks noChangeShapeType="1"/>
          </p:cNvSpPr>
          <p:nvPr>
            <p:custDataLst>
              <p:tags r:id="rId11"/>
            </p:custDataLst>
          </p:nvPr>
        </p:nvSpPr>
        <p:spPr bwMode="auto">
          <a:xfrm>
            <a:off x="3073400" y="3429000"/>
            <a:ext cx="0" cy="990600"/>
          </a:xfrm>
          <a:prstGeom prst="line">
            <a:avLst/>
          </a:prstGeom>
          <a:noFill/>
          <a:ln w="19050">
            <a:solidFill>
              <a:srgbClr val="067B0E"/>
            </a:solidFill>
            <a:round/>
            <a:headEnd type="none" w="sm" len="sm"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4941" name="Text Box 1039"/>
          <p:cNvSpPr txBox="1"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914400" y="1782763"/>
            <a:ext cx="3654425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1800">
                <a:solidFill>
                  <a:srgbClr val="1E16E4"/>
                </a:solidFill>
                <a:latin typeface="Comic Sans MS" pitchFamily="66" charset="0"/>
              </a:rPr>
              <a:t>Each bit is represented as a </a:t>
            </a:r>
            <a:r>
              <a:rPr lang="en-US" sz="1800" u="sng">
                <a:solidFill>
                  <a:srgbClr val="0407DC"/>
                </a:solidFill>
                <a:latin typeface="Comic Sans MS" pitchFamily="66" charset="0"/>
              </a:rPr>
              <a:t>voltage</a:t>
            </a:r>
            <a:r>
              <a:rPr lang="en-US" sz="1800">
                <a:solidFill>
                  <a:srgbClr val="1E16E4"/>
                </a:solidFill>
                <a:latin typeface="Comic Sans MS" pitchFamily="66" charset="0"/>
              </a:rPr>
              <a:t> (</a:t>
            </a:r>
            <a:r>
              <a:rPr lang="en-US" b="1">
                <a:latin typeface="Courier New" pitchFamily="49" charset="0"/>
              </a:rPr>
              <a:t>1</a:t>
            </a:r>
            <a:r>
              <a:rPr lang="en-US" sz="1800">
                <a:solidFill>
                  <a:srgbClr val="1E16E4"/>
                </a:solidFill>
                <a:latin typeface="Comic Sans MS" pitchFamily="66" charset="0"/>
              </a:rPr>
              <a:t> is </a:t>
            </a:r>
            <a:r>
              <a:rPr lang="en-US" sz="1800">
                <a:solidFill>
                  <a:srgbClr val="00FF16"/>
                </a:solidFill>
                <a:latin typeface="Comic Sans MS" pitchFamily="66" charset="0"/>
              </a:rPr>
              <a:t>+5v</a:t>
            </a:r>
            <a:r>
              <a:rPr lang="en-US" sz="1800">
                <a:solidFill>
                  <a:srgbClr val="1E16E4"/>
                </a:solidFill>
                <a:latin typeface="Comic Sans MS" pitchFamily="66" charset="0"/>
              </a:rPr>
              <a:t> or </a:t>
            </a:r>
            <a:r>
              <a:rPr lang="en-US" b="1">
                <a:latin typeface="Courier New" pitchFamily="49" charset="0"/>
              </a:rPr>
              <a:t>0</a:t>
            </a:r>
            <a:r>
              <a:rPr lang="en-US" sz="1800">
                <a:solidFill>
                  <a:srgbClr val="1E16E4"/>
                </a:solidFill>
                <a:latin typeface="Comic Sans MS" pitchFamily="66" charset="0"/>
              </a:rPr>
              <a:t> is </a:t>
            </a:r>
            <a:r>
              <a:rPr lang="en-US" sz="1800">
                <a:solidFill>
                  <a:srgbClr val="067B0E"/>
                </a:solidFill>
                <a:latin typeface="Comic Sans MS" pitchFamily="66" charset="0"/>
              </a:rPr>
              <a:t>0v</a:t>
            </a:r>
            <a:r>
              <a:rPr lang="en-US" sz="1800">
                <a:solidFill>
                  <a:srgbClr val="1E16E4"/>
                </a:solidFill>
                <a:latin typeface="Comic Sans MS" pitchFamily="66" charset="0"/>
              </a:rPr>
              <a:t>)</a:t>
            </a:r>
          </a:p>
        </p:txBody>
      </p:sp>
      <p:sp>
        <p:nvSpPr>
          <p:cNvPr id="124942" name="Rectangle 1040"/>
          <p:cNvSpPr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609600" y="6127750"/>
            <a:ext cx="990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algn="r"/>
            <a:r>
              <a:rPr lang="en-US" b="1">
                <a:solidFill>
                  <a:srgbClr val="B410CE"/>
                </a:solidFill>
                <a:latin typeface="Courier New" pitchFamily="49" charset="0"/>
              </a:rPr>
              <a:t>9</a:t>
            </a:r>
          </a:p>
        </p:txBody>
      </p:sp>
      <p:sp>
        <p:nvSpPr>
          <p:cNvPr id="124943" name="Rectangle 1041"/>
          <p:cNvSpPr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1962150" y="6215063"/>
            <a:ext cx="1828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algn="l"/>
            <a:r>
              <a:rPr lang="en-US" b="1">
                <a:latin typeface="Courier New" pitchFamily="49" charset="0"/>
              </a:rPr>
              <a:t>001001</a:t>
            </a:r>
          </a:p>
        </p:txBody>
      </p:sp>
      <p:sp>
        <p:nvSpPr>
          <p:cNvPr id="124944" name="Line 1042"/>
          <p:cNvSpPr>
            <a:spLocks noChangeShapeType="1"/>
          </p:cNvSpPr>
          <p:nvPr>
            <p:custDataLst>
              <p:tags r:id="rId15"/>
            </p:custDataLst>
          </p:nvPr>
        </p:nvSpPr>
        <p:spPr bwMode="auto">
          <a:xfrm>
            <a:off x="2151063" y="5257800"/>
            <a:ext cx="0" cy="990600"/>
          </a:xfrm>
          <a:prstGeom prst="line">
            <a:avLst/>
          </a:prstGeom>
          <a:noFill/>
          <a:ln w="19050">
            <a:solidFill>
              <a:srgbClr val="067B0E"/>
            </a:solidFill>
            <a:round/>
            <a:headEnd type="triangle" w="sm" len="sm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4945" name="Line 1043"/>
          <p:cNvSpPr>
            <a:spLocks noChangeShapeType="1"/>
          </p:cNvSpPr>
          <p:nvPr>
            <p:custDataLst>
              <p:tags r:id="rId16"/>
            </p:custDataLst>
          </p:nvPr>
        </p:nvSpPr>
        <p:spPr bwMode="auto">
          <a:xfrm>
            <a:off x="2327275" y="5257800"/>
            <a:ext cx="0" cy="990600"/>
          </a:xfrm>
          <a:prstGeom prst="line">
            <a:avLst/>
          </a:prstGeom>
          <a:noFill/>
          <a:ln w="19050">
            <a:solidFill>
              <a:srgbClr val="067B0E"/>
            </a:solidFill>
            <a:round/>
            <a:headEnd type="triangle" w="sm" len="sm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4946" name="Line 1044"/>
          <p:cNvSpPr>
            <a:spLocks noChangeShapeType="1"/>
          </p:cNvSpPr>
          <p:nvPr>
            <p:custDataLst>
              <p:tags r:id="rId17"/>
            </p:custDataLst>
          </p:nvPr>
        </p:nvSpPr>
        <p:spPr bwMode="auto">
          <a:xfrm>
            <a:off x="2519363" y="5257800"/>
            <a:ext cx="0" cy="990600"/>
          </a:xfrm>
          <a:prstGeom prst="line">
            <a:avLst/>
          </a:prstGeom>
          <a:noFill/>
          <a:ln w="19050">
            <a:solidFill>
              <a:srgbClr val="00FF16"/>
            </a:solidFill>
            <a:round/>
            <a:headEnd type="triangle" w="sm" len="sm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4947" name="Line 1045"/>
          <p:cNvSpPr>
            <a:spLocks noChangeShapeType="1"/>
          </p:cNvSpPr>
          <p:nvPr>
            <p:custDataLst>
              <p:tags r:id="rId18"/>
            </p:custDataLst>
          </p:nvPr>
        </p:nvSpPr>
        <p:spPr bwMode="auto">
          <a:xfrm>
            <a:off x="2695575" y="5257800"/>
            <a:ext cx="0" cy="990600"/>
          </a:xfrm>
          <a:prstGeom prst="line">
            <a:avLst/>
          </a:prstGeom>
          <a:noFill/>
          <a:ln w="19050">
            <a:solidFill>
              <a:srgbClr val="067B0E"/>
            </a:solidFill>
            <a:round/>
            <a:headEnd type="triangle" w="sm" len="sm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4948" name="Line 1046"/>
          <p:cNvSpPr>
            <a:spLocks noChangeShapeType="1"/>
          </p:cNvSpPr>
          <p:nvPr>
            <p:custDataLst>
              <p:tags r:id="rId19"/>
            </p:custDataLst>
          </p:nvPr>
        </p:nvSpPr>
        <p:spPr bwMode="auto">
          <a:xfrm>
            <a:off x="2881313" y="5257800"/>
            <a:ext cx="0" cy="990600"/>
          </a:xfrm>
          <a:prstGeom prst="line">
            <a:avLst/>
          </a:prstGeom>
          <a:noFill/>
          <a:ln w="19050">
            <a:solidFill>
              <a:srgbClr val="067B0E"/>
            </a:solidFill>
            <a:round/>
            <a:headEnd type="triangle" w="sm" len="sm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4949" name="Line 1047"/>
          <p:cNvSpPr>
            <a:spLocks noChangeShapeType="1"/>
          </p:cNvSpPr>
          <p:nvPr>
            <p:custDataLst>
              <p:tags r:id="rId20"/>
            </p:custDataLst>
          </p:nvPr>
        </p:nvSpPr>
        <p:spPr bwMode="auto">
          <a:xfrm>
            <a:off x="3078163" y="5257800"/>
            <a:ext cx="0" cy="990600"/>
          </a:xfrm>
          <a:prstGeom prst="line">
            <a:avLst/>
          </a:prstGeom>
          <a:noFill/>
          <a:ln w="19050">
            <a:solidFill>
              <a:srgbClr val="00FF16"/>
            </a:solidFill>
            <a:round/>
            <a:headEnd type="triangle" w="sm" len="sm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4950" name="Rectangle 1048"/>
          <p:cNvSpPr>
            <a:spLocks noChangeArrowheads="1"/>
          </p:cNvSpPr>
          <p:nvPr>
            <p:custDataLst>
              <p:tags r:id="rId21"/>
            </p:custDataLst>
          </p:nvPr>
        </p:nvSpPr>
        <p:spPr bwMode="auto">
          <a:xfrm>
            <a:off x="2533650" y="4605338"/>
            <a:ext cx="203200" cy="476250"/>
          </a:xfrm>
          <a:prstGeom prst="rect">
            <a:avLst/>
          </a:prstGeom>
          <a:noFill/>
          <a:ln w="19050">
            <a:solidFill>
              <a:srgbClr val="067B0E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4951" name="Text Box 1049"/>
          <p:cNvSpPr txBox="1">
            <a:spLocks noChangeArrowheads="1"/>
          </p:cNvSpPr>
          <p:nvPr>
            <p:custDataLst>
              <p:tags r:id="rId22"/>
            </p:custDataLst>
          </p:nvPr>
        </p:nvSpPr>
        <p:spPr bwMode="auto">
          <a:xfrm>
            <a:off x="1812925" y="4606925"/>
            <a:ext cx="838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>
                <a:solidFill>
                  <a:srgbClr val="067B0E"/>
                </a:solidFill>
              </a:rPr>
              <a:t>+</a:t>
            </a:r>
          </a:p>
        </p:txBody>
      </p:sp>
      <p:sp>
        <p:nvSpPr>
          <p:cNvPr id="124952" name="Text Box 1050"/>
          <p:cNvSpPr txBox="1">
            <a:spLocks noChangeArrowheads="1"/>
          </p:cNvSpPr>
          <p:nvPr>
            <p:custDataLst>
              <p:tags r:id="rId23"/>
            </p:custDataLst>
          </p:nvPr>
        </p:nvSpPr>
        <p:spPr bwMode="auto">
          <a:xfrm>
            <a:off x="2244725" y="4664075"/>
            <a:ext cx="97313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 b="1">
                <a:solidFill>
                  <a:srgbClr val="067B0E"/>
                </a:solidFill>
              </a:rPr>
              <a:t>adder</a:t>
            </a:r>
          </a:p>
        </p:txBody>
      </p:sp>
      <p:sp>
        <p:nvSpPr>
          <p:cNvPr id="124953" name="Line 1051"/>
          <p:cNvSpPr>
            <a:spLocks noChangeShapeType="1"/>
          </p:cNvSpPr>
          <p:nvPr>
            <p:custDataLst>
              <p:tags r:id="rId24"/>
            </p:custDataLst>
          </p:nvPr>
        </p:nvSpPr>
        <p:spPr bwMode="auto">
          <a:xfrm>
            <a:off x="3344863" y="4614863"/>
            <a:ext cx="495300" cy="0"/>
          </a:xfrm>
          <a:prstGeom prst="line">
            <a:avLst/>
          </a:prstGeom>
          <a:noFill/>
          <a:ln w="19050">
            <a:solidFill>
              <a:srgbClr val="00FF16"/>
            </a:solidFill>
            <a:round/>
            <a:headEnd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24954" name="Line 1052"/>
          <p:cNvSpPr>
            <a:spLocks noChangeShapeType="1"/>
          </p:cNvSpPr>
          <p:nvPr>
            <p:custDataLst>
              <p:tags r:id="rId25"/>
            </p:custDataLst>
          </p:nvPr>
        </p:nvSpPr>
        <p:spPr bwMode="auto">
          <a:xfrm>
            <a:off x="3346450" y="4797425"/>
            <a:ext cx="495300" cy="0"/>
          </a:xfrm>
          <a:prstGeom prst="line">
            <a:avLst/>
          </a:prstGeom>
          <a:noFill/>
          <a:ln w="19050">
            <a:solidFill>
              <a:srgbClr val="067B0E"/>
            </a:solidFill>
            <a:round/>
            <a:headEnd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24955" name="Line 1053"/>
          <p:cNvSpPr>
            <a:spLocks noChangeShapeType="1"/>
          </p:cNvSpPr>
          <p:nvPr>
            <p:custDataLst>
              <p:tags r:id="rId26"/>
            </p:custDataLst>
          </p:nvPr>
        </p:nvSpPr>
        <p:spPr bwMode="auto">
          <a:xfrm>
            <a:off x="3346450" y="4979988"/>
            <a:ext cx="495300" cy="0"/>
          </a:xfrm>
          <a:prstGeom prst="line">
            <a:avLst/>
          </a:prstGeom>
          <a:noFill/>
          <a:ln w="19050">
            <a:solidFill>
              <a:srgbClr val="00FF16"/>
            </a:solidFill>
            <a:round/>
            <a:headEnd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24956" name="Line 1054"/>
          <p:cNvSpPr>
            <a:spLocks noChangeShapeType="1"/>
          </p:cNvSpPr>
          <p:nvPr>
            <p:custDataLst>
              <p:tags r:id="rId27"/>
            </p:custDataLst>
          </p:nvPr>
        </p:nvSpPr>
        <p:spPr bwMode="auto">
          <a:xfrm>
            <a:off x="3346450" y="4705350"/>
            <a:ext cx="495300" cy="0"/>
          </a:xfrm>
          <a:prstGeom prst="line">
            <a:avLst/>
          </a:prstGeom>
          <a:noFill/>
          <a:ln w="19050">
            <a:solidFill>
              <a:srgbClr val="00FF16"/>
            </a:solidFill>
            <a:round/>
            <a:headEnd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24957" name="Line 1055"/>
          <p:cNvSpPr>
            <a:spLocks noChangeShapeType="1"/>
          </p:cNvSpPr>
          <p:nvPr>
            <p:custDataLst>
              <p:tags r:id="rId28"/>
            </p:custDataLst>
          </p:nvPr>
        </p:nvSpPr>
        <p:spPr bwMode="auto">
          <a:xfrm>
            <a:off x="3348038" y="4887913"/>
            <a:ext cx="495300" cy="0"/>
          </a:xfrm>
          <a:prstGeom prst="line">
            <a:avLst/>
          </a:prstGeom>
          <a:noFill/>
          <a:ln w="19050">
            <a:solidFill>
              <a:srgbClr val="067B0E"/>
            </a:solidFill>
            <a:round/>
            <a:headEnd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24958" name="Line 1056"/>
          <p:cNvSpPr>
            <a:spLocks noChangeShapeType="1"/>
          </p:cNvSpPr>
          <p:nvPr>
            <p:custDataLst>
              <p:tags r:id="rId29"/>
            </p:custDataLst>
          </p:nvPr>
        </p:nvSpPr>
        <p:spPr bwMode="auto">
          <a:xfrm>
            <a:off x="3348038" y="5072063"/>
            <a:ext cx="495300" cy="0"/>
          </a:xfrm>
          <a:prstGeom prst="line">
            <a:avLst/>
          </a:prstGeom>
          <a:noFill/>
          <a:ln w="19050">
            <a:solidFill>
              <a:srgbClr val="00FF16"/>
            </a:solidFill>
            <a:round/>
            <a:headEnd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24959" name="Text Box 1057"/>
          <p:cNvSpPr txBox="1">
            <a:spLocks noChangeArrowheads="1"/>
          </p:cNvSpPr>
          <p:nvPr>
            <p:custDataLst>
              <p:tags r:id="rId30"/>
            </p:custDataLst>
          </p:nvPr>
        </p:nvSpPr>
        <p:spPr bwMode="auto">
          <a:xfrm>
            <a:off x="1211263" y="3416300"/>
            <a:ext cx="7620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sz="1600">
                <a:solidFill>
                  <a:srgbClr val="0407DC"/>
                </a:solidFill>
                <a:latin typeface="Comic Sans MS" pitchFamily="66" charset="0"/>
              </a:rPr>
              <a:t>input</a:t>
            </a:r>
          </a:p>
        </p:txBody>
      </p:sp>
      <p:sp>
        <p:nvSpPr>
          <p:cNvPr id="124960" name="Text Box 1058"/>
          <p:cNvSpPr txBox="1">
            <a:spLocks noChangeArrowheads="1"/>
          </p:cNvSpPr>
          <p:nvPr>
            <p:custDataLst>
              <p:tags r:id="rId31"/>
            </p:custDataLst>
          </p:nvPr>
        </p:nvSpPr>
        <p:spPr bwMode="auto">
          <a:xfrm>
            <a:off x="1306513" y="5813425"/>
            <a:ext cx="7620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sz="1600">
                <a:solidFill>
                  <a:srgbClr val="0407DC"/>
                </a:solidFill>
                <a:latin typeface="Comic Sans MS" pitchFamily="66" charset="0"/>
              </a:rPr>
              <a:t>input</a:t>
            </a:r>
          </a:p>
        </p:txBody>
      </p:sp>
      <p:sp>
        <p:nvSpPr>
          <p:cNvPr id="124961" name="Text Box 1059"/>
          <p:cNvSpPr txBox="1">
            <a:spLocks noChangeArrowheads="1"/>
          </p:cNvSpPr>
          <p:nvPr>
            <p:custDataLst>
              <p:tags r:id="rId32"/>
            </p:custDataLst>
          </p:nvPr>
        </p:nvSpPr>
        <p:spPr bwMode="auto">
          <a:xfrm>
            <a:off x="4146550" y="4254500"/>
            <a:ext cx="9207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>
                <a:solidFill>
                  <a:srgbClr val="0407DC"/>
                </a:solidFill>
                <a:latin typeface="Comic Sans MS" pitchFamily="66" charset="0"/>
              </a:rPr>
              <a:t>output</a:t>
            </a:r>
          </a:p>
        </p:txBody>
      </p:sp>
      <p:sp>
        <p:nvSpPr>
          <p:cNvPr id="124962" name="Rectangle 1060"/>
          <p:cNvSpPr>
            <a:spLocks noChangeArrowheads="1"/>
          </p:cNvSpPr>
          <p:nvPr>
            <p:custDataLst>
              <p:tags r:id="rId33"/>
            </p:custDataLst>
          </p:nvPr>
        </p:nvSpPr>
        <p:spPr bwMode="auto">
          <a:xfrm>
            <a:off x="3971925" y="4633913"/>
            <a:ext cx="1828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algn="l"/>
            <a:r>
              <a:rPr lang="en-US" b="1">
                <a:latin typeface="Courier New" pitchFamily="49" charset="0"/>
              </a:rPr>
              <a:t>110011</a:t>
            </a:r>
          </a:p>
        </p:txBody>
      </p:sp>
      <p:sp>
        <p:nvSpPr>
          <p:cNvPr id="124963" name="Rectangle 1061"/>
          <p:cNvSpPr>
            <a:spLocks noChangeArrowheads="1"/>
          </p:cNvSpPr>
          <p:nvPr>
            <p:custDataLst>
              <p:tags r:id="rId34"/>
            </p:custDataLst>
          </p:nvPr>
        </p:nvSpPr>
        <p:spPr bwMode="auto">
          <a:xfrm>
            <a:off x="5649913" y="4618038"/>
            <a:ext cx="990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algn="r"/>
            <a:r>
              <a:rPr lang="en-US" b="1">
                <a:solidFill>
                  <a:srgbClr val="B410CE"/>
                </a:solidFill>
                <a:latin typeface="Courier New" pitchFamily="49" charset="0"/>
              </a:rPr>
              <a:t>51</a:t>
            </a:r>
          </a:p>
        </p:txBody>
      </p:sp>
      <p:sp>
        <p:nvSpPr>
          <p:cNvPr id="124964" name="Text Box 1062"/>
          <p:cNvSpPr txBox="1">
            <a:spLocks noChangeArrowheads="1"/>
          </p:cNvSpPr>
          <p:nvPr/>
        </p:nvSpPr>
        <p:spPr bwMode="auto">
          <a:xfrm>
            <a:off x="5384800" y="4694238"/>
            <a:ext cx="990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1400"/>
              <a:t>which is</a:t>
            </a:r>
          </a:p>
        </p:txBody>
      </p:sp>
      <p:sp>
        <p:nvSpPr>
          <p:cNvPr id="124965" name="Text Box 1063"/>
          <p:cNvSpPr txBox="1">
            <a:spLocks noChangeArrowheads="1"/>
          </p:cNvSpPr>
          <p:nvPr/>
        </p:nvSpPr>
        <p:spPr bwMode="auto">
          <a:xfrm>
            <a:off x="6586538" y="4694238"/>
            <a:ext cx="990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1400"/>
              <a:t>in decimal</a:t>
            </a:r>
          </a:p>
        </p:txBody>
      </p:sp>
      <p:sp>
        <p:nvSpPr>
          <p:cNvPr id="124966" name="Rectangle 1064"/>
          <p:cNvSpPr>
            <a:spLocks noChangeArrowheads="1"/>
          </p:cNvSpPr>
          <p:nvPr/>
        </p:nvSpPr>
        <p:spPr bwMode="auto">
          <a:xfrm>
            <a:off x="4965700" y="1676400"/>
            <a:ext cx="334327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800">
                <a:solidFill>
                  <a:srgbClr val="1E16E4"/>
                </a:solidFill>
                <a:latin typeface="Comic Sans MS" pitchFamily="66" charset="0"/>
              </a:rPr>
              <a:t>It might be </a:t>
            </a:r>
            <a:r>
              <a:rPr lang="en-US" sz="1800" u="sng">
                <a:solidFill>
                  <a:srgbClr val="0407DC"/>
                </a:solidFill>
                <a:latin typeface="Comic Sans MS" pitchFamily="66" charset="0"/>
              </a:rPr>
              <a:t>stored</a:t>
            </a:r>
            <a:r>
              <a:rPr lang="en-US" sz="1800">
                <a:solidFill>
                  <a:srgbClr val="1E16E4"/>
                </a:solidFill>
                <a:latin typeface="Comic Sans MS" pitchFamily="66" charset="0"/>
              </a:rPr>
              <a:t> in memory</a:t>
            </a:r>
          </a:p>
        </p:txBody>
      </p:sp>
      <p:sp>
        <p:nvSpPr>
          <p:cNvPr id="124967" name="Rectangle 1065"/>
          <p:cNvSpPr>
            <a:spLocks noChangeArrowheads="1"/>
          </p:cNvSpPr>
          <p:nvPr/>
        </p:nvSpPr>
        <p:spPr bwMode="auto">
          <a:xfrm>
            <a:off x="4953000" y="2154238"/>
            <a:ext cx="363537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/>
            <a:r>
              <a:rPr lang="en-US" sz="1800">
                <a:solidFill>
                  <a:srgbClr val="1E16E4"/>
                </a:solidFill>
                <a:latin typeface="Comic Sans MS" pitchFamily="66" charset="0"/>
              </a:rPr>
              <a:t>Or </a:t>
            </a:r>
            <a:r>
              <a:rPr lang="en-US" sz="1800" u="sng">
                <a:solidFill>
                  <a:srgbClr val="0407DC"/>
                </a:solidFill>
                <a:latin typeface="Comic Sans MS" pitchFamily="66" charset="0"/>
              </a:rPr>
              <a:t>carried</a:t>
            </a:r>
            <a:r>
              <a:rPr lang="en-US" sz="1800">
                <a:solidFill>
                  <a:srgbClr val="1E16E4"/>
                </a:solidFill>
                <a:latin typeface="Comic Sans MS" pitchFamily="66" charset="0"/>
              </a:rPr>
              <a:t> along wires to interact with other information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5954" name="Group 1026"/>
          <p:cNvGrpSpPr>
            <a:grpSpLocks/>
          </p:cNvGrpSpPr>
          <p:nvPr>
            <p:custDataLst>
              <p:tags r:id="rId1"/>
            </p:custDataLst>
          </p:nvPr>
        </p:nvGrpSpPr>
        <p:grpSpPr bwMode="auto">
          <a:xfrm>
            <a:off x="423863" y="914400"/>
            <a:ext cx="8166100" cy="180975"/>
            <a:chOff x="295" y="1311"/>
            <a:chExt cx="5177" cy="114"/>
          </a:xfrm>
        </p:grpSpPr>
        <p:sp>
          <p:nvSpPr>
            <p:cNvPr id="125999" name="Rectangle 1027"/>
            <p:cNvSpPr>
              <a:spLocks noChangeArrowheads="1"/>
            </p:cNvSpPr>
            <p:nvPr>
              <p:custDataLst>
                <p:tags r:id="rId46"/>
              </p:custDataLst>
            </p:nvPr>
          </p:nvSpPr>
          <p:spPr bwMode="auto">
            <a:xfrm>
              <a:off x="295" y="1311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6000" name="Rectangle 1028"/>
            <p:cNvSpPr>
              <a:spLocks noChangeArrowheads="1"/>
            </p:cNvSpPr>
            <p:nvPr>
              <p:custDataLst>
                <p:tags r:id="rId47"/>
              </p:custDataLst>
            </p:nvPr>
          </p:nvSpPr>
          <p:spPr bwMode="auto">
            <a:xfrm>
              <a:off x="295" y="1377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25955" name="Text Box 1029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982663" y="152400"/>
            <a:ext cx="72390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000">
                <a:latin typeface="Times New Roman" pitchFamily="18" charset="0"/>
              </a:rPr>
              <a:t>All computation</a:t>
            </a:r>
          </a:p>
        </p:txBody>
      </p:sp>
      <p:sp>
        <p:nvSpPr>
          <p:cNvPr id="125956" name="Rectangle 1030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401638" y="1524000"/>
            <a:ext cx="78724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algn="l"/>
            <a:r>
              <a:rPr lang="en-US">
                <a:latin typeface="Times New Roman" pitchFamily="18" charset="0"/>
              </a:rPr>
              <a:t>reduces to functions of </a:t>
            </a:r>
            <a:r>
              <a:rPr lang="en-US" b="1" i="1">
                <a:solidFill>
                  <a:srgbClr val="B410CE"/>
                </a:solidFill>
                <a:latin typeface="Times New Roman" pitchFamily="18" charset="0"/>
              </a:rPr>
              <a:t>boolean values</a:t>
            </a:r>
            <a:endParaRPr lang="en-US">
              <a:latin typeface="Times New Roman" pitchFamily="18" charset="0"/>
            </a:endParaRPr>
          </a:p>
        </p:txBody>
      </p:sp>
      <p:sp>
        <p:nvSpPr>
          <p:cNvPr id="125957" name="Rectangle 1031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5599113" y="1374775"/>
            <a:ext cx="13779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b="1" i="1">
                <a:latin typeface="Times New Roman" pitchFamily="18" charset="0"/>
              </a:rPr>
              <a:t>bit values</a:t>
            </a:r>
          </a:p>
        </p:txBody>
      </p:sp>
      <p:sp>
        <p:nvSpPr>
          <p:cNvPr id="125958" name="Rectangle 1032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5599113" y="1755775"/>
            <a:ext cx="18684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b="1" i="1">
                <a:latin typeface="Times New Roman" pitchFamily="18" charset="0"/>
              </a:rPr>
              <a:t>binary values</a:t>
            </a:r>
          </a:p>
        </p:txBody>
      </p:sp>
      <p:sp>
        <p:nvSpPr>
          <p:cNvPr id="125959" name="Text Box 1033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992188" y="2590800"/>
            <a:ext cx="67802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 algn="l">
              <a:spcBef>
                <a:spcPct val="50000"/>
              </a:spcBef>
              <a:buFont typeface="Times" charset="0"/>
              <a:buChar char="•"/>
            </a:pPr>
            <a:r>
              <a:rPr lang="en-US"/>
              <a:t> Boolean variables </a:t>
            </a:r>
            <a:r>
              <a:rPr lang="en-US" b="1">
                <a:solidFill>
                  <a:srgbClr val="EB102C"/>
                </a:solidFill>
                <a:latin typeface="Courier New" pitchFamily="49" charset="0"/>
              </a:rPr>
              <a:t>x</a:t>
            </a:r>
            <a:r>
              <a:rPr lang="en-US" b="1">
                <a:latin typeface="Courier New" pitchFamily="49" charset="0"/>
              </a:rPr>
              <a:t>,</a:t>
            </a:r>
            <a:r>
              <a:rPr lang="en-US" b="1">
                <a:solidFill>
                  <a:srgbClr val="EB102C"/>
                </a:solidFill>
                <a:latin typeface="Courier New" pitchFamily="49" charset="0"/>
              </a:rPr>
              <a:t>y</a:t>
            </a:r>
            <a:r>
              <a:rPr lang="en-US" b="1">
                <a:latin typeface="Courier New" pitchFamily="49" charset="0"/>
              </a:rPr>
              <a:t>,…</a:t>
            </a:r>
            <a:r>
              <a:rPr lang="en-US"/>
              <a:t> can </a:t>
            </a:r>
            <a:r>
              <a:rPr lang="en-US" i="1"/>
              <a:t>only</a:t>
            </a:r>
            <a:r>
              <a:rPr lang="en-US"/>
              <a:t> be </a:t>
            </a:r>
            <a:r>
              <a:rPr lang="en-US" b="1">
                <a:solidFill>
                  <a:srgbClr val="EB102C"/>
                </a:solidFill>
                <a:latin typeface="Courier New" pitchFamily="49" charset="0"/>
              </a:rPr>
              <a:t>0</a:t>
            </a:r>
            <a:r>
              <a:rPr lang="en-US"/>
              <a:t> or </a:t>
            </a:r>
            <a:r>
              <a:rPr lang="en-US" b="1">
                <a:solidFill>
                  <a:srgbClr val="EB102C"/>
                </a:solidFill>
                <a:latin typeface="Courier New" pitchFamily="49" charset="0"/>
              </a:rPr>
              <a:t>1</a:t>
            </a:r>
            <a:r>
              <a:rPr lang="en-US"/>
              <a:t>.</a:t>
            </a:r>
          </a:p>
        </p:txBody>
      </p:sp>
      <p:sp>
        <p:nvSpPr>
          <p:cNvPr id="125960" name="AutoShape 1034"/>
          <p:cNvSpPr>
            <a:spLocks/>
          </p:cNvSpPr>
          <p:nvPr>
            <p:custDataLst>
              <p:tags r:id="rId7"/>
            </p:custDataLst>
          </p:nvPr>
        </p:nvSpPr>
        <p:spPr bwMode="auto">
          <a:xfrm>
            <a:off x="5341938" y="1528763"/>
            <a:ext cx="203200" cy="495300"/>
          </a:xfrm>
          <a:prstGeom prst="leftBrace">
            <a:avLst>
              <a:gd name="adj1" fmla="val 20312"/>
              <a:gd name="adj2" fmla="val 50000"/>
            </a:avLst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5961" name="Text Box 1035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990600" y="3200400"/>
            <a:ext cx="59102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 algn="l">
              <a:spcBef>
                <a:spcPct val="50000"/>
              </a:spcBef>
              <a:buFont typeface="Times" charset="0"/>
              <a:buChar char="•"/>
            </a:pPr>
            <a:r>
              <a:rPr lang="en-US"/>
              <a:t> Boolean functions can output </a:t>
            </a:r>
            <a:r>
              <a:rPr lang="en-US" i="1"/>
              <a:t>only</a:t>
            </a:r>
            <a:r>
              <a:rPr lang="en-US"/>
              <a:t> </a:t>
            </a:r>
            <a:r>
              <a:rPr lang="en-US" b="1">
                <a:solidFill>
                  <a:srgbClr val="EB102C"/>
                </a:solidFill>
                <a:latin typeface="Courier New" pitchFamily="49" charset="0"/>
              </a:rPr>
              <a:t>0</a:t>
            </a:r>
            <a:r>
              <a:rPr lang="en-US"/>
              <a:t> or </a:t>
            </a:r>
            <a:r>
              <a:rPr lang="en-US" b="1">
                <a:solidFill>
                  <a:srgbClr val="EB102C"/>
                </a:solidFill>
                <a:latin typeface="Courier New" pitchFamily="49" charset="0"/>
              </a:rPr>
              <a:t>1</a:t>
            </a:r>
            <a:r>
              <a:rPr lang="en-US"/>
              <a:t>.</a:t>
            </a:r>
          </a:p>
        </p:txBody>
      </p:sp>
      <p:sp>
        <p:nvSpPr>
          <p:cNvPr id="125962" name="Text Box 1036"/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990600" y="3810000"/>
            <a:ext cx="6553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 algn="l">
              <a:spcBef>
                <a:spcPct val="50000"/>
              </a:spcBef>
              <a:buFont typeface="Times" charset="0"/>
              <a:buChar char="•"/>
            </a:pPr>
            <a:r>
              <a:rPr lang="en-US"/>
              <a:t> </a:t>
            </a:r>
            <a:r>
              <a:rPr lang="en-US" b="1" i="1"/>
              <a:t>Truth tables </a:t>
            </a:r>
            <a:r>
              <a:rPr lang="en-US"/>
              <a:t>describe boolean functions:</a:t>
            </a:r>
            <a:endParaRPr lang="en-US" b="1" i="1"/>
          </a:p>
        </p:txBody>
      </p:sp>
      <p:sp>
        <p:nvSpPr>
          <p:cNvPr id="125963" name="Text Box 1037"/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2384425" y="4687888"/>
            <a:ext cx="542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rgbClr val="EB102C"/>
                </a:solidFill>
                <a:latin typeface="Courier New" pitchFamily="49" charset="0"/>
              </a:rPr>
              <a:t>x</a:t>
            </a:r>
          </a:p>
        </p:txBody>
      </p:sp>
      <p:sp>
        <p:nvSpPr>
          <p:cNvPr id="125964" name="Text Box 1038"/>
          <p:cNvSpPr txBox="1"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3048000" y="4687888"/>
            <a:ext cx="5730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rgbClr val="EB102C"/>
                </a:solidFill>
                <a:latin typeface="Courier New" pitchFamily="49" charset="0"/>
              </a:rPr>
              <a:t>y</a:t>
            </a:r>
          </a:p>
        </p:txBody>
      </p:sp>
      <p:sp>
        <p:nvSpPr>
          <p:cNvPr id="125965" name="Text Box 1039"/>
          <p:cNvSpPr txBox="1"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2382838" y="5145088"/>
            <a:ext cx="542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0</a:t>
            </a:r>
          </a:p>
        </p:txBody>
      </p:sp>
      <p:sp>
        <p:nvSpPr>
          <p:cNvPr id="125966" name="Text Box 1040"/>
          <p:cNvSpPr txBox="1"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3046413" y="5145088"/>
            <a:ext cx="5730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0</a:t>
            </a:r>
          </a:p>
        </p:txBody>
      </p:sp>
      <p:sp>
        <p:nvSpPr>
          <p:cNvPr id="125967" name="Text Box 1041"/>
          <p:cNvSpPr txBox="1"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2386013" y="5457825"/>
            <a:ext cx="542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0</a:t>
            </a:r>
          </a:p>
        </p:txBody>
      </p:sp>
      <p:sp>
        <p:nvSpPr>
          <p:cNvPr id="125968" name="Text Box 1042"/>
          <p:cNvSpPr txBox="1"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3049588" y="5457825"/>
            <a:ext cx="5730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1</a:t>
            </a:r>
          </a:p>
        </p:txBody>
      </p:sp>
      <p:sp>
        <p:nvSpPr>
          <p:cNvPr id="125969" name="Text Box 1043"/>
          <p:cNvSpPr txBox="1"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2382838" y="5783263"/>
            <a:ext cx="542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1</a:t>
            </a:r>
          </a:p>
        </p:txBody>
      </p:sp>
      <p:sp>
        <p:nvSpPr>
          <p:cNvPr id="125970" name="Text Box 1044"/>
          <p:cNvSpPr txBox="1">
            <a:spLocks noChangeArrowheads="1"/>
          </p:cNvSpPr>
          <p:nvPr>
            <p:custDataLst>
              <p:tags r:id="rId17"/>
            </p:custDataLst>
          </p:nvPr>
        </p:nvSpPr>
        <p:spPr bwMode="auto">
          <a:xfrm>
            <a:off x="3046413" y="5783263"/>
            <a:ext cx="5730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0</a:t>
            </a:r>
          </a:p>
        </p:txBody>
      </p:sp>
      <p:sp>
        <p:nvSpPr>
          <p:cNvPr id="125971" name="Text Box 1045"/>
          <p:cNvSpPr txBox="1">
            <a:spLocks noChangeArrowheads="1"/>
          </p:cNvSpPr>
          <p:nvPr>
            <p:custDataLst>
              <p:tags r:id="rId18"/>
            </p:custDataLst>
          </p:nvPr>
        </p:nvSpPr>
        <p:spPr bwMode="auto">
          <a:xfrm>
            <a:off x="2386013" y="6096000"/>
            <a:ext cx="542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1</a:t>
            </a:r>
          </a:p>
        </p:txBody>
      </p:sp>
      <p:sp>
        <p:nvSpPr>
          <p:cNvPr id="125972" name="Text Box 1046"/>
          <p:cNvSpPr txBox="1">
            <a:spLocks noChangeArrowheads="1"/>
          </p:cNvSpPr>
          <p:nvPr>
            <p:custDataLst>
              <p:tags r:id="rId19"/>
            </p:custDataLst>
          </p:nvPr>
        </p:nvSpPr>
        <p:spPr bwMode="auto">
          <a:xfrm>
            <a:off x="3049588" y="6096000"/>
            <a:ext cx="5730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1</a:t>
            </a:r>
          </a:p>
        </p:txBody>
      </p:sp>
      <p:sp>
        <p:nvSpPr>
          <p:cNvPr id="125973" name="Text Box 1047"/>
          <p:cNvSpPr txBox="1">
            <a:spLocks noChangeArrowheads="1"/>
          </p:cNvSpPr>
          <p:nvPr>
            <p:custDataLst>
              <p:tags r:id="rId20"/>
            </p:custDataLst>
          </p:nvPr>
        </p:nvSpPr>
        <p:spPr bwMode="auto">
          <a:xfrm>
            <a:off x="3886200" y="4713288"/>
            <a:ext cx="13652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f(</a:t>
            </a:r>
            <a:r>
              <a:rPr lang="en-US" b="1">
                <a:solidFill>
                  <a:srgbClr val="EB102C"/>
                </a:solidFill>
                <a:latin typeface="Courier New" pitchFamily="49" charset="0"/>
              </a:rPr>
              <a:t>x</a:t>
            </a:r>
            <a:r>
              <a:rPr lang="en-US" b="1">
                <a:latin typeface="Courier New" pitchFamily="49" charset="0"/>
              </a:rPr>
              <a:t>,</a:t>
            </a:r>
            <a:r>
              <a:rPr lang="en-US" b="1">
                <a:solidFill>
                  <a:srgbClr val="EB102C"/>
                </a:solidFill>
                <a:latin typeface="Courier New" pitchFamily="49" charset="0"/>
              </a:rPr>
              <a:t>y</a:t>
            </a:r>
            <a:r>
              <a:rPr lang="en-US" b="1">
                <a:latin typeface="Courier New" pitchFamily="49" charset="0"/>
              </a:rPr>
              <a:t>)</a:t>
            </a:r>
          </a:p>
        </p:txBody>
      </p:sp>
      <p:sp>
        <p:nvSpPr>
          <p:cNvPr id="125974" name="Text Box 1048"/>
          <p:cNvSpPr txBox="1">
            <a:spLocks noChangeArrowheads="1"/>
          </p:cNvSpPr>
          <p:nvPr>
            <p:custDataLst>
              <p:tags r:id="rId21"/>
            </p:custDataLst>
          </p:nvPr>
        </p:nvSpPr>
        <p:spPr bwMode="auto">
          <a:xfrm>
            <a:off x="4224338" y="5145088"/>
            <a:ext cx="5730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0</a:t>
            </a:r>
          </a:p>
        </p:txBody>
      </p:sp>
      <p:sp>
        <p:nvSpPr>
          <p:cNvPr id="125975" name="Text Box 1049"/>
          <p:cNvSpPr txBox="1">
            <a:spLocks noChangeArrowheads="1"/>
          </p:cNvSpPr>
          <p:nvPr>
            <p:custDataLst>
              <p:tags r:id="rId22"/>
            </p:custDataLst>
          </p:nvPr>
        </p:nvSpPr>
        <p:spPr bwMode="auto">
          <a:xfrm>
            <a:off x="4227513" y="5457825"/>
            <a:ext cx="5730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0</a:t>
            </a:r>
          </a:p>
        </p:txBody>
      </p:sp>
      <p:sp>
        <p:nvSpPr>
          <p:cNvPr id="125976" name="Text Box 1050"/>
          <p:cNvSpPr txBox="1">
            <a:spLocks noChangeArrowheads="1"/>
          </p:cNvSpPr>
          <p:nvPr>
            <p:custDataLst>
              <p:tags r:id="rId23"/>
            </p:custDataLst>
          </p:nvPr>
        </p:nvSpPr>
        <p:spPr bwMode="auto">
          <a:xfrm>
            <a:off x="4224338" y="5783263"/>
            <a:ext cx="5730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0</a:t>
            </a:r>
          </a:p>
        </p:txBody>
      </p:sp>
      <p:sp>
        <p:nvSpPr>
          <p:cNvPr id="125977" name="Text Box 1051"/>
          <p:cNvSpPr txBox="1">
            <a:spLocks noChangeArrowheads="1"/>
          </p:cNvSpPr>
          <p:nvPr>
            <p:custDataLst>
              <p:tags r:id="rId24"/>
            </p:custDataLst>
          </p:nvPr>
        </p:nvSpPr>
        <p:spPr bwMode="auto">
          <a:xfrm>
            <a:off x="4227513" y="6096000"/>
            <a:ext cx="5730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1</a:t>
            </a:r>
          </a:p>
        </p:txBody>
      </p:sp>
      <p:sp>
        <p:nvSpPr>
          <p:cNvPr id="125978" name="Text Box 1052"/>
          <p:cNvSpPr txBox="1">
            <a:spLocks noChangeArrowheads="1"/>
          </p:cNvSpPr>
          <p:nvPr>
            <p:custDataLst>
              <p:tags r:id="rId25"/>
            </p:custDataLst>
          </p:nvPr>
        </p:nvSpPr>
        <p:spPr bwMode="auto">
          <a:xfrm>
            <a:off x="571500" y="5245100"/>
            <a:ext cx="1347788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1400">
                <a:solidFill>
                  <a:srgbClr val="1E16E4"/>
                </a:solidFill>
                <a:latin typeface="Comic Sans MS" pitchFamily="66" charset="0"/>
              </a:rPr>
              <a:t>There are 4 possible input combinations for </a:t>
            </a:r>
            <a:r>
              <a:rPr lang="en-US" sz="1400" b="1">
                <a:solidFill>
                  <a:srgbClr val="EB102C"/>
                </a:solidFill>
                <a:latin typeface="Courier New" pitchFamily="49" charset="0"/>
              </a:rPr>
              <a:t>x</a:t>
            </a:r>
            <a:r>
              <a:rPr lang="en-US" sz="1400">
                <a:solidFill>
                  <a:srgbClr val="1E16E4"/>
                </a:solidFill>
                <a:latin typeface="Comic Sans MS" pitchFamily="66" charset="0"/>
              </a:rPr>
              <a:t> and </a:t>
            </a:r>
            <a:r>
              <a:rPr lang="en-US" sz="1400" b="1">
                <a:solidFill>
                  <a:srgbClr val="EB102C"/>
                </a:solidFill>
                <a:latin typeface="Courier New" pitchFamily="49" charset="0"/>
              </a:rPr>
              <a:t>y</a:t>
            </a:r>
            <a:r>
              <a:rPr lang="en-US" sz="1400">
                <a:solidFill>
                  <a:srgbClr val="1E16E4"/>
                </a:solidFill>
                <a:latin typeface="Comic Sans MS" pitchFamily="66" charset="0"/>
              </a:rPr>
              <a:t> :</a:t>
            </a:r>
          </a:p>
        </p:txBody>
      </p:sp>
      <p:sp>
        <p:nvSpPr>
          <p:cNvPr id="125979" name="Rectangle 1053"/>
          <p:cNvSpPr>
            <a:spLocks noChangeArrowheads="1"/>
          </p:cNvSpPr>
          <p:nvPr>
            <p:custDataLst>
              <p:tags r:id="rId26"/>
            </p:custDataLst>
          </p:nvPr>
        </p:nvSpPr>
        <p:spPr bwMode="auto">
          <a:xfrm>
            <a:off x="2698750" y="4440238"/>
            <a:ext cx="59848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>
                <a:solidFill>
                  <a:srgbClr val="1E16E4"/>
                </a:solidFill>
                <a:latin typeface="Comic Sans MS" pitchFamily="66" charset="0"/>
              </a:rPr>
              <a:t>input</a:t>
            </a:r>
          </a:p>
        </p:txBody>
      </p:sp>
      <p:sp>
        <p:nvSpPr>
          <p:cNvPr id="125980" name="Line 1054"/>
          <p:cNvSpPr>
            <a:spLocks noChangeShapeType="1"/>
          </p:cNvSpPr>
          <p:nvPr>
            <p:custDataLst>
              <p:tags r:id="rId27"/>
            </p:custDataLst>
          </p:nvPr>
        </p:nvSpPr>
        <p:spPr bwMode="auto">
          <a:xfrm>
            <a:off x="2506663" y="4759325"/>
            <a:ext cx="990600" cy="0"/>
          </a:xfrm>
          <a:prstGeom prst="line">
            <a:avLst/>
          </a:prstGeom>
          <a:noFill/>
          <a:ln w="19050">
            <a:solidFill>
              <a:srgbClr val="1E16E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5981" name="Rectangle 1055"/>
          <p:cNvSpPr>
            <a:spLocks noChangeArrowheads="1"/>
          </p:cNvSpPr>
          <p:nvPr>
            <p:custDataLst>
              <p:tags r:id="rId28"/>
            </p:custDataLst>
          </p:nvPr>
        </p:nvSpPr>
        <p:spPr bwMode="auto">
          <a:xfrm>
            <a:off x="4130675" y="4440238"/>
            <a:ext cx="72548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>
                <a:solidFill>
                  <a:srgbClr val="1E16E4"/>
                </a:solidFill>
                <a:latin typeface="Comic Sans MS" pitchFamily="66" charset="0"/>
              </a:rPr>
              <a:t>output</a:t>
            </a:r>
          </a:p>
        </p:txBody>
      </p:sp>
      <p:sp>
        <p:nvSpPr>
          <p:cNvPr id="125982" name="Line 1056"/>
          <p:cNvSpPr>
            <a:spLocks noChangeShapeType="1"/>
          </p:cNvSpPr>
          <p:nvPr>
            <p:custDataLst>
              <p:tags r:id="rId29"/>
            </p:custDataLst>
          </p:nvPr>
        </p:nvSpPr>
        <p:spPr bwMode="auto">
          <a:xfrm>
            <a:off x="4040188" y="4759325"/>
            <a:ext cx="1006475" cy="0"/>
          </a:xfrm>
          <a:prstGeom prst="line">
            <a:avLst/>
          </a:prstGeom>
          <a:noFill/>
          <a:ln w="19050">
            <a:solidFill>
              <a:srgbClr val="1E16E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25983" name="Text Box 1057"/>
          <p:cNvSpPr txBox="1">
            <a:spLocks noChangeArrowheads="1"/>
          </p:cNvSpPr>
          <p:nvPr>
            <p:custDataLst>
              <p:tags r:id="rId30"/>
            </p:custDataLst>
          </p:nvPr>
        </p:nvSpPr>
        <p:spPr bwMode="auto">
          <a:xfrm>
            <a:off x="5943600" y="5334000"/>
            <a:ext cx="2514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/>
              <a:t>What is this </a:t>
            </a:r>
            <a:r>
              <a:rPr lang="en-US" b="1">
                <a:latin typeface="Courier New" pitchFamily="49" charset="0"/>
              </a:rPr>
              <a:t>f</a:t>
            </a:r>
            <a:r>
              <a:rPr lang="en-US"/>
              <a:t>?</a:t>
            </a:r>
          </a:p>
        </p:txBody>
      </p:sp>
      <p:grpSp>
        <p:nvGrpSpPr>
          <p:cNvPr id="125984" name="Group 1058"/>
          <p:cNvGrpSpPr>
            <a:grpSpLocks/>
          </p:cNvGrpSpPr>
          <p:nvPr>
            <p:custDataLst>
              <p:tags r:id="rId31"/>
            </p:custDataLst>
          </p:nvPr>
        </p:nvGrpSpPr>
        <p:grpSpPr bwMode="auto">
          <a:xfrm>
            <a:off x="8410575" y="6134100"/>
            <a:ext cx="531813" cy="600075"/>
            <a:chOff x="2928" y="1051"/>
            <a:chExt cx="840" cy="957"/>
          </a:xfrm>
        </p:grpSpPr>
        <p:sp>
          <p:nvSpPr>
            <p:cNvPr id="125986" name="Freeform 1059"/>
            <p:cNvSpPr>
              <a:spLocks/>
            </p:cNvSpPr>
            <p:nvPr>
              <p:custDataLst>
                <p:tags r:id="rId33"/>
              </p:custDataLst>
            </p:nvPr>
          </p:nvSpPr>
          <p:spPr bwMode="auto">
            <a:xfrm>
              <a:off x="2928" y="1759"/>
              <a:ext cx="810" cy="249"/>
            </a:xfrm>
            <a:custGeom>
              <a:avLst/>
              <a:gdLst>
                <a:gd name="T0" fmla="*/ 12 w 1048"/>
                <a:gd name="T1" fmla="*/ 21 h 250"/>
                <a:gd name="T2" fmla="*/ 19 w 1048"/>
                <a:gd name="T3" fmla="*/ 83 h 250"/>
                <a:gd name="T4" fmla="*/ 20 w 1048"/>
                <a:gd name="T5" fmla="*/ 111 h 250"/>
                <a:gd name="T6" fmla="*/ 22 w 1048"/>
                <a:gd name="T7" fmla="*/ 125 h 250"/>
                <a:gd name="T8" fmla="*/ 22 w 1048"/>
                <a:gd name="T9" fmla="*/ 164 h 250"/>
                <a:gd name="T10" fmla="*/ 15 w 1048"/>
                <a:gd name="T11" fmla="*/ 233 h 250"/>
                <a:gd name="T12" fmla="*/ 2 w 1048"/>
                <a:gd name="T13" fmla="*/ 213 h 250"/>
                <a:gd name="T14" fmla="*/ 0 w 1048"/>
                <a:gd name="T15" fmla="*/ 192 h 250"/>
                <a:gd name="T16" fmla="*/ 2 w 1048"/>
                <a:gd name="T17" fmla="*/ 158 h 250"/>
                <a:gd name="T18" fmla="*/ 2 w 1048"/>
                <a:gd name="T19" fmla="*/ 125 h 250"/>
                <a:gd name="T20" fmla="*/ 4 w 1048"/>
                <a:gd name="T21" fmla="*/ 76 h 250"/>
                <a:gd name="T22" fmla="*/ 6 w 1048"/>
                <a:gd name="T23" fmla="*/ 55 h 250"/>
                <a:gd name="T24" fmla="*/ 7 w 1048"/>
                <a:gd name="T25" fmla="*/ 28 h 250"/>
                <a:gd name="T26" fmla="*/ 8 w 1048"/>
                <a:gd name="T27" fmla="*/ 14 h 250"/>
                <a:gd name="T28" fmla="*/ 10 w 1048"/>
                <a:gd name="T29" fmla="*/ 28 h 250"/>
                <a:gd name="T30" fmla="*/ 12 w 1048"/>
                <a:gd name="T31" fmla="*/ 21 h 25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48"/>
                <a:gd name="T49" fmla="*/ 0 h 250"/>
                <a:gd name="T50" fmla="*/ 1048 w 1048"/>
                <a:gd name="T51" fmla="*/ 250 h 250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48" h="250">
                  <a:moveTo>
                    <a:pt x="531" y="21"/>
                  </a:moveTo>
                  <a:cubicBezTo>
                    <a:pt x="673" y="0"/>
                    <a:pt x="778" y="50"/>
                    <a:pt x="910" y="83"/>
                  </a:cubicBezTo>
                  <a:cubicBezTo>
                    <a:pt x="923" y="92"/>
                    <a:pt x="937" y="102"/>
                    <a:pt x="951" y="111"/>
                  </a:cubicBezTo>
                  <a:cubicBezTo>
                    <a:pt x="965" y="120"/>
                    <a:pt x="993" y="138"/>
                    <a:pt x="993" y="138"/>
                  </a:cubicBezTo>
                  <a:cubicBezTo>
                    <a:pt x="1009" y="162"/>
                    <a:pt x="1023" y="163"/>
                    <a:pt x="1048" y="179"/>
                  </a:cubicBezTo>
                  <a:cubicBezTo>
                    <a:pt x="943" y="250"/>
                    <a:pt x="887" y="238"/>
                    <a:pt x="751" y="248"/>
                  </a:cubicBezTo>
                  <a:cubicBezTo>
                    <a:pt x="201" y="233"/>
                    <a:pt x="424" y="241"/>
                    <a:pt x="82" y="228"/>
                  </a:cubicBezTo>
                  <a:cubicBezTo>
                    <a:pt x="54" y="218"/>
                    <a:pt x="27" y="216"/>
                    <a:pt x="0" y="207"/>
                  </a:cubicBezTo>
                  <a:cubicBezTo>
                    <a:pt x="2" y="195"/>
                    <a:pt x="1" y="183"/>
                    <a:pt x="7" y="173"/>
                  </a:cubicBezTo>
                  <a:cubicBezTo>
                    <a:pt x="19" y="151"/>
                    <a:pt x="75" y="138"/>
                    <a:pt x="96" y="131"/>
                  </a:cubicBezTo>
                  <a:cubicBezTo>
                    <a:pt x="134" y="116"/>
                    <a:pt x="169" y="92"/>
                    <a:pt x="207" y="76"/>
                  </a:cubicBezTo>
                  <a:cubicBezTo>
                    <a:pt x="239" y="61"/>
                    <a:pt x="238" y="77"/>
                    <a:pt x="275" y="55"/>
                  </a:cubicBezTo>
                  <a:cubicBezTo>
                    <a:pt x="288" y="46"/>
                    <a:pt x="309" y="33"/>
                    <a:pt x="324" y="28"/>
                  </a:cubicBezTo>
                  <a:cubicBezTo>
                    <a:pt x="341" y="21"/>
                    <a:pt x="379" y="14"/>
                    <a:pt x="379" y="14"/>
                  </a:cubicBezTo>
                  <a:cubicBezTo>
                    <a:pt x="420" y="18"/>
                    <a:pt x="461" y="22"/>
                    <a:pt x="503" y="28"/>
                  </a:cubicBezTo>
                  <a:cubicBezTo>
                    <a:pt x="531" y="32"/>
                    <a:pt x="519" y="44"/>
                    <a:pt x="531" y="21"/>
                  </a:cubicBezTo>
                  <a:close/>
                </a:path>
              </a:pathLst>
            </a:custGeom>
            <a:solidFill>
              <a:srgbClr val="FD9D0F"/>
            </a:solidFill>
            <a:ln w="9525">
              <a:solidFill>
                <a:srgbClr val="FD9D0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5987" name="Oval 1060"/>
            <p:cNvSpPr>
              <a:spLocks noChangeArrowheads="1"/>
            </p:cNvSpPr>
            <p:nvPr>
              <p:custDataLst>
                <p:tags r:id="rId34"/>
              </p:custDataLst>
            </p:nvPr>
          </p:nvSpPr>
          <p:spPr bwMode="auto">
            <a:xfrm>
              <a:off x="2965" y="1240"/>
              <a:ext cx="779" cy="672"/>
            </a:xfrm>
            <a:prstGeom prst="ellipse">
              <a:avLst/>
            </a:prstGeom>
            <a:solidFill>
              <a:srgbClr val="9ECC46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5988" name="Oval 1061"/>
            <p:cNvSpPr>
              <a:spLocks noChangeArrowheads="1"/>
            </p:cNvSpPr>
            <p:nvPr>
              <p:custDataLst>
                <p:tags r:id="rId35"/>
              </p:custDataLst>
            </p:nvPr>
          </p:nvSpPr>
          <p:spPr bwMode="auto">
            <a:xfrm rot="-1967255">
              <a:off x="3039" y="1383"/>
              <a:ext cx="186" cy="19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5989" name="Oval 1062"/>
            <p:cNvSpPr>
              <a:spLocks noChangeArrowheads="1"/>
            </p:cNvSpPr>
            <p:nvPr>
              <p:custDataLst>
                <p:tags r:id="rId36"/>
              </p:custDataLst>
            </p:nvPr>
          </p:nvSpPr>
          <p:spPr bwMode="auto">
            <a:xfrm>
              <a:off x="3262" y="1383"/>
              <a:ext cx="222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5990" name="Oval 1063"/>
            <p:cNvSpPr>
              <a:spLocks noChangeArrowheads="1"/>
            </p:cNvSpPr>
            <p:nvPr>
              <p:custDataLst>
                <p:tags r:id="rId37"/>
              </p:custDataLst>
            </p:nvPr>
          </p:nvSpPr>
          <p:spPr bwMode="auto">
            <a:xfrm rot="-2071034">
              <a:off x="3521" y="1431"/>
              <a:ext cx="149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5991" name="Oval 1064"/>
            <p:cNvSpPr>
              <a:spLocks noChangeArrowheads="1"/>
            </p:cNvSpPr>
            <p:nvPr>
              <p:custDataLst>
                <p:tags r:id="rId38"/>
              </p:custDataLst>
            </p:nvPr>
          </p:nvSpPr>
          <p:spPr bwMode="auto">
            <a:xfrm>
              <a:off x="3118" y="1479"/>
              <a:ext cx="56" cy="6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5992" name="Oval 1065"/>
            <p:cNvSpPr>
              <a:spLocks noChangeArrowheads="1"/>
            </p:cNvSpPr>
            <p:nvPr>
              <p:custDataLst>
                <p:tags r:id="rId39"/>
              </p:custDataLst>
            </p:nvPr>
          </p:nvSpPr>
          <p:spPr bwMode="auto">
            <a:xfrm>
              <a:off x="3341" y="1495"/>
              <a:ext cx="55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5993" name="Oval 1066"/>
            <p:cNvSpPr>
              <a:spLocks noChangeArrowheads="1"/>
            </p:cNvSpPr>
            <p:nvPr>
              <p:custDataLst>
                <p:tags r:id="rId40"/>
              </p:custDataLst>
            </p:nvPr>
          </p:nvSpPr>
          <p:spPr bwMode="auto">
            <a:xfrm>
              <a:off x="3543" y="1549"/>
              <a:ext cx="54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5994" name="AutoShape 1067"/>
            <p:cNvSpPr>
              <a:spLocks noChangeArrowheads="1"/>
            </p:cNvSpPr>
            <p:nvPr>
              <p:custDataLst>
                <p:tags r:id="rId41"/>
              </p:custDataLst>
            </p:nvPr>
          </p:nvSpPr>
          <p:spPr bwMode="auto">
            <a:xfrm rot="-5400000">
              <a:off x="3291" y="1540"/>
              <a:ext cx="77" cy="445"/>
            </a:xfrm>
            <a:prstGeom prst="moon">
              <a:avLst>
                <a:gd name="adj" fmla="val 50000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5995" name="Freeform 1068"/>
            <p:cNvSpPr>
              <a:spLocks/>
            </p:cNvSpPr>
            <p:nvPr>
              <p:custDataLst>
                <p:tags r:id="rId42"/>
              </p:custDataLst>
            </p:nvPr>
          </p:nvSpPr>
          <p:spPr bwMode="auto">
            <a:xfrm>
              <a:off x="3120" y="1128"/>
              <a:ext cx="648" cy="256"/>
            </a:xfrm>
            <a:custGeom>
              <a:avLst/>
              <a:gdLst>
                <a:gd name="T0" fmla="*/ 208 w 648"/>
                <a:gd name="T1" fmla="*/ 0 h 256"/>
                <a:gd name="T2" fmla="*/ 47 w 648"/>
                <a:gd name="T3" fmla="*/ 7 h 256"/>
                <a:gd name="T4" fmla="*/ 0 w 648"/>
                <a:gd name="T5" fmla="*/ 92 h 256"/>
                <a:gd name="T6" fmla="*/ 162 w 648"/>
                <a:gd name="T7" fmla="*/ 192 h 256"/>
                <a:gd name="T8" fmla="*/ 300 w 648"/>
                <a:gd name="T9" fmla="*/ 238 h 256"/>
                <a:gd name="T10" fmla="*/ 484 w 648"/>
                <a:gd name="T11" fmla="*/ 246 h 256"/>
                <a:gd name="T12" fmla="*/ 646 w 648"/>
                <a:gd name="T13" fmla="*/ 184 h 256"/>
                <a:gd name="T14" fmla="*/ 615 w 648"/>
                <a:gd name="T15" fmla="*/ 153 h 256"/>
                <a:gd name="T16" fmla="*/ 546 w 648"/>
                <a:gd name="T17" fmla="*/ 84 h 25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48"/>
                <a:gd name="T28" fmla="*/ 0 h 256"/>
                <a:gd name="T29" fmla="*/ 648 w 648"/>
                <a:gd name="T30" fmla="*/ 256 h 25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48" h="256">
                  <a:moveTo>
                    <a:pt x="208" y="0"/>
                  </a:moveTo>
                  <a:cubicBezTo>
                    <a:pt x="154" y="2"/>
                    <a:pt x="100" y="0"/>
                    <a:pt x="47" y="7"/>
                  </a:cubicBezTo>
                  <a:cubicBezTo>
                    <a:pt x="15" y="11"/>
                    <a:pt x="0" y="92"/>
                    <a:pt x="0" y="92"/>
                  </a:cubicBezTo>
                  <a:cubicBezTo>
                    <a:pt x="19" y="199"/>
                    <a:pt x="72" y="170"/>
                    <a:pt x="162" y="192"/>
                  </a:cubicBezTo>
                  <a:cubicBezTo>
                    <a:pt x="208" y="203"/>
                    <a:pt x="252" y="234"/>
                    <a:pt x="300" y="238"/>
                  </a:cubicBezTo>
                  <a:cubicBezTo>
                    <a:pt x="361" y="243"/>
                    <a:pt x="423" y="243"/>
                    <a:pt x="484" y="246"/>
                  </a:cubicBezTo>
                  <a:cubicBezTo>
                    <a:pt x="648" y="235"/>
                    <a:pt x="569" y="256"/>
                    <a:pt x="646" y="184"/>
                  </a:cubicBezTo>
                  <a:cubicBezTo>
                    <a:pt x="642" y="180"/>
                    <a:pt x="617" y="158"/>
                    <a:pt x="615" y="153"/>
                  </a:cubicBezTo>
                  <a:cubicBezTo>
                    <a:pt x="596" y="116"/>
                    <a:pt x="599" y="84"/>
                    <a:pt x="546" y="84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5996" name="Freeform 1069"/>
            <p:cNvSpPr>
              <a:spLocks/>
            </p:cNvSpPr>
            <p:nvPr>
              <p:custDataLst>
                <p:tags r:id="rId43"/>
              </p:custDataLst>
            </p:nvPr>
          </p:nvSpPr>
          <p:spPr bwMode="auto">
            <a:xfrm>
              <a:off x="3254" y="1051"/>
              <a:ext cx="442" cy="192"/>
            </a:xfrm>
            <a:custGeom>
              <a:avLst/>
              <a:gdLst>
                <a:gd name="T0" fmla="*/ 88 w 442"/>
                <a:gd name="T1" fmla="*/ 138 h 192"/>
                <a:gd name="T2" fmla="*/ 34 w 442"/>
                <a:gd name="T3" fmla="*/ 92 h 192"/>
                <a:gd name="T4" fmla="*/ 57 w 442"/>
                <a:gd name="T5" fmla="*/ 0 h 192"/>
                <a:gd name="T6" fmla="*/ 234 w 442"/>
                <a:gd name="T7" fmla="*/ 15 h 192"/>
                <a:gd name="T8" fmla="*/ 372 w 442"/>
                <a:gd name="T9" fmla="*/ 61 h 192"/>
                <a:gd name="T10" fmla="*/ 441 w 442"/>
                <a:gd name="T11" fmla="*/ 92 h 192"/>
                <a:gd name="T12" fmla="*/ 434 w 442"/>
                <a:gd name="T13" fmla="*/ 122 h 192"/>
                <a:gd name="T14" fmla="*/ 280 w 442"/>
                <a:gd name="T15" fmla="*/ 161 h 192"/>
                <a:gd name="T16" fmla="*/ 257 w 442"/>
                <a:gd name="T17" fmla="*/ 169 h 192"/>
                <a:gd name="T18" fmla="*/ 226 w 442"/>
                <a:gd name="T19" fmla="*/ 184 h 192"/>
                <a:gd name="T20" fmla="*/ 196 w 442"/>
                <a:gd name="T21" fmla="*/ 192 h 19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42"/>
                <a:gd name="T34" fmla="*/ 0 h 192"/>
                <a:gd name="T35" fmla="*/ 442 w 442"/>
                <a:gd name="T36" fmla="*/ 192 h 19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42" h="192">
                  <a:moveTo>
                    <a:pt x="88" y="138"/>
                  </a:moveTo>
                  <a:cubicBezTo>
                    <a:pt x="71" y="119"/>
                    <a:pt x="55" y="106"/>
                    <a:pt x="34" y="92"/>
                  </a:cubicBezTo>
                  <a:cubicBezTo>
                    <a:pt x="22" y="52"/>
                    <a:pt x="0" y="17"/>
                    <a:pt x="57" y="0"/>
                  </a:cubicBezTo>
                  <a:cubicBezTo>
                    <a:pt x="75" y="1"/>
                    <a:pt x="202" y="8"/>
                    <a:pt x="234" y="15"/>
                  </a:cubicBezTo>
                  <a:cubicBezTo>
                    <a:pt x="275" y="24"/>
                    <a:pt x="331" y="47"/>
                    <a:pt x="372" y="61"/>
                  </a:cubicBezTo>
                  <a:cubicBezTo>
                    <a:pt x="394" y="81"/>
                    <a:pt x="412" y="84"/>
                    <a:pt x="441" y="92"/>
                  </a:cubicBezTo>
                  <a:cubicBezTo>
                    <a:pt x="439" y="102"/>
                    <a:pt x="442" y="115"/>
                    <a:pt x="434" y="122"/>
                  </a:cubicBezTo>
                  <a:cubicBezTo>
                    <a:pt x="411" y="142"/>
                    <a:pt x="306" y="158"/>
                    <a:pt x="280" y="161"/>
                  </a:cubicBezTo>
                  <a:cubicBezTo>
                    <a:pt x="272" y="164"/>
                    <a:pt x="264" y="166"/>
                    <a:pt x="257" y="169"/>
                  </a:cubicBezTo>
                  <a:cubicBezTo>
                    <a:pt x="246" y="173"/>
                    <a:pt x="237" y="180"/>
                    <a:pt x="226" y="184"/>
                  </a:cubicBezTo>
                  <a:cubicBezTo>
                    <a:pt x="216" y="188"/>
                    <a:pt x="196" y="192"/>
                    <a:pt x="196" y="192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5997" name="Freeform 1070"/>
            <p:cNvSpPr>
              <a:spLocks/>
            </p:cNvSpPr>
            <p:nvPr>
              <p:custDataLst>
                <p:tags r:id="rId44"/>
              </p:custDataLst>
            </p:nvPr>
          </p:nvSpPr>
          <p:spPr bwMode="auto">
            <a:xfrm>
              <a:off x="3025" y="1802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5998" name="Freeform 1071"/>
            <p:cNvSpPr>
              <a:spLocks/>
            </p:cNvSpPr>
            <p:nvPr>
              <p:custDataLst>
                <p:tags r:id="rId45"/>
              </p:custDataLst>
            </p:nvPr>
          </p:nvSpPr>
          <p:spPr bwMode="auto">
            <a:xfrm flipH="1">
              <a:off x="3456" y="1813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25985" name="Text Box 1072"/>
          <p:cNvSpPr txBox="1">
            <a:spLocks noChangeArrowheads="1"/>
          </p:cNvSpPr>
          <p:nvPr>
            <p:custDataLst>
              <p:tags r:id="rId32"/>
            </p:custDataLst>
          </p:nvPr>
        </p:nvSpPr>
        <p:spPr bwMode="auto">
          <a:xfrm>
            <a:off x="6884988" y="6005513"/>
            <a:ext cx="167163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000">
                <a:solidFill>
                  <a:srgbClr val="067B0E"/>
                </a:solidFill>
                <a:latin typeface="Comic Sans MS" pitchFamily="66" charset="0"/>
              </a:rPr>
              <a:t>It's a lousy, two-bit function, if you ask me!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6978" name="Group 1026"/>
          <p:cNvGrpSpPr>
            <a:grpSpLocks/>
          </p:cNvGrpSpPr>
          <p:nvPr>
            <p:custDataLst>
              <p:tags r:id="rId1"/>
            </p:custDataLst>
          </p:nvPr>
        </p:nvGrpSpPr>
        <p:grpSpPr bwMode="auto">
          <a:xfrm>
            <a:off x="423863" y="914400"/>
            <a:ext cx="8166100" cy="180975"/>
            <a:chOff x="295" y="1311"/>
            <a:chExt cx="5177" cy="114"/>
          </a:xfrm>
        </p:grpSpPr>
        <p:sp>
          <p:nvSpPr>
            <p:cNvPr id="127048" name="Rectangle 1027"/>
            <p:cNvSpPr>
              <a:spLocks noChangeArrowheads="1"/>
            </p:cNvSpPr>
            <p:nvPr>
              <p:custDataLst>
                <p:tags r:id="rId71"/>
              </p:custDataLst>
            </p:nvPr>
          </p:nvSpPr>
          <p:spPr bwMode="auto">
            <a:xfrm>
              <a:off x="295" y="1311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7049" name="Rectangle 1028"/>
            <p:cNvSpPr>
              <a:spLocks noChangeArrowheads="1"/>
            </p:cNvSpPr>
            <p:nvPr>
              <p:custDataLst>
                <p:tags r:id="rId72"/>
              </p:custDataLst>
            </p:nvPr>
          </p:nvSpPr>
          <p:spPr bwMode="auto">
            <a:xfrm>
              <a:off x="295" y="1377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26979" name="Text Box 1029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982663" y="152400"/>
            <a:ext cx="72390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000">
                <a:latin typeface="Times New Roman" pitchFamily="18" charset="0"/>
              </a:rPr>
              <a:t>Basic Boolean functions</a:t>
            </a:r>
          </a:p>
        </p:txBody>
      </p:sp>
      <p:sp>
        <p:nvSpPr>
          <p:cNvPr id="126980" name="Text Box 1030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306388" y="1517650"/>
            <a:ext cx="542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rgbClr val="EB102C"/>
                </a:solidFill>
                <a:latin typeface="Courier New" pitchFamily="49" charset="0"/>
              </a:rPr>
              <a:t>x</a:t>
            </a:r>
          </a:p>
        </p:txBody>
      </p:sp>
      <p:sp>
        <p:nvSpPr>
          <p:cNvPr id="126981" name="Text Box 1031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830263" y="1517650"/>
            <a:ext cx="5730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rgbClr val="EB102C"/>
                </a:solidFill>
                <a:latin typeface="Courier New" pitchFamily="49" charset="0"/>
              </a:rPr>
              <a:t>y</a:t>
            </a:r>
          </a:p>
        </p:txBody>
      </p:sp>
      <p:sp>
        <p:nvSpPr>
          <p:cNvPr id="126982" name="Text Box 1032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304800" y="1974850"/>
            <a:ext cx="542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0</a:t>
            </a:r>
          </a:p>
        </p:txBody>
      </p:sp>
      <p:sp>
        <p:nvSpPr>
          <p:cNvPr id="126983" name="Text Box 1033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828675" y="1974850"/>
            <a:ext cx="5730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0</a:t>
            </a:r>
          </a:p>
        </p:txBody>
      </p:sp>
      <p:sp>
        <p:nvSpPr>
          <p:cNvPr id="126984" name="Text Box 1034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307975" y="2287588"/>
            <a:ext cx="542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0</a:t>
            </a:r>
          </a:p>
        </p:txBody>
      </p:sp>
      <p:sp>
        <p:nvSpPr>
          <p:cNvPr id="126985" name="Text Box 1035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831850" y="2287588"/>
            <a:ext cx="5730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1</a:t>
            </a:r>
          </a:p>
        </p:txBody>
      </p:sp>
      <p:sp>
        <p:nvSpPr>
          <p:cNvPr id="126986" name="Text Box 1036"/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304800" y="2613025"/>
            <a:ext cx="542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1</a:t>
            </a:r>
          </a:p>
        </p:txBody>
      </p:sp>
      <p:sp>
        <p:nvSpPr>
          <p:cNvPr id="126987" name="Text Box 1037"/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828675" y="2613025"/>
            <a:ext cx="5730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0</a:t>
            </a:r>
          </a:p>
        </p:txBody>
      </p:sp>
      <p:sp>
        <p:nvSpPr>
          <p:cNvPr id="126988" name="Text Box 1038"/>
          <p:cNvSpPr txBox="1"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307975" y="2925763"/>
            <a:ext cx="542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1</a:t>
            </a:r>
          </a:p>
        </p:txBody>
      </p:sp>
      <p:sp>
        <p:nvSpPr>
          <p:cNvPr id="126989" name="Text Box 1039"/>
          <p:cNvSpPr txBox="1"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831850" y="2925763"/>
            <a:ext cx="5730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1</a:t>
            </a:r>
          </a:p>
        </p:txBody>
      </p:sp>
      <p:sp>
        <p:nvSpPr>
          <p:cNvPr id="126990" name="Text Box 1040"/>
          <p:cNvSpPr txBox="1"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1527175" y="1543050"/>
            <a:ext cx="1676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AND(</a:t>
            </a:r>
            <a:r>
              <a:rPr lang="en-US" b="1">
                <a:solidFill>
                  <a:srgbClr val="EB102C"/>
                </a:solidFill>
                <a:latin typeface="Courier New" pitchFamily="49" charset="0"/>
              </a:rPr>
              <a:t>x</a:t>
            </a:r>
            <a:r>
              <a:rPr lang="en-US" b="1">
                <a:latin typeface="Courier New" pitchFamily="49" charset="0"/>
              </a:rPr>
              <a:t>,</a:t>
            </a:r>
            <a:r>
              <a:rPr lang="en-US" b="1">
                <a:solidFill>
                  <a:srgbClr val="EB102C"/>
                </a:solidFill>
                <a:latin typeface="Courier New" pitchFamily="49" charset="0"/>
              </a:rPr>
              <a:t>y</a:t>
            </a:r>
            <a:r>
              <a:rPr lang="en-US" b="1">
                <a:latin typeface="Courier New" pitchFamily="49" charset="0"/>
              </a:rPr>
              <a:t>)</a:t>
            </a:r>
          </a:p>
        </p:txBody>
      </p:sp>
      <p:sp>
        <p:nvSpPr>
          <p:cNvPr id="126991" name="Text Box 1041"/>
          <p:cNvSpPr txBox="1"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2012950" y="1974850"/>
            <a:ext cx="5730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0</a:t>
            </a:r>
          </a:p>
        </p:txBody>
      </p:sp>
      <p:sp>
        <p:nvSpPr>
          <p:cNvPr id="126992" name="Text Box 1042"/>
          <p:cNvSpPr txBox="1"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2016125" y="2287588"/>
            <a:ext cx="5730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0</a:t>
            </a:r>
          </a:p>
        </p:txBody>
      </p:sp>
      <p:sp>
        <p:nvSpPr>
          <p:cNvPr id="126993" name="Text Box 1043"/>
          <p:cNvSpPr txBox="1"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2012950" y="2613025"/>
            <a:ext cx="5730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0</a:t>
            </a:r>
          </a:p>
        </p:txBody>
      </p:sp>
      <p:sp>
        <p:nvSpPr>
          <p:cNvPr id="126994" name="Text Box 1044"/>
          <p:cNvSpPr txBox="1">
            <a:spLocks noChangeArrowheads="1"/>
          </p:cNvSpPr>
          <p:nvPr>
            <p:custDataLst>
              <p:tags r:id="rId17"/>
            </p:custDataLst>
          </p:nvPr>
        </p:nvSpPr>
        <p:spPr bwMode="auto">
          <a:xfrm>
            <a:off x="2016125" y="2925763"/>
            <a:ext cx="5730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1</a:t>
            </a:r>
          </a:p>
        </p:txBody>
      </p:sp>
      <p:sp>
        <p:nvSpPr>
          <p:cNvPr id="126995" name="Text Box 1045"/>
          <p:cNvSpPr txBox="1">
            <a:spLocks noChangeArrowheads="1"/>
          </p:cNvSpPr>
          <p:nvPr>
            <p:custDataLst>
              <p:tags r:id="rId18"/>
            </p:custDataLst>
          </p:nvPr>
        </p:nvSpPr>
        <p:spPr bwMode="auto">
          <a:xfrm>
            <a:off x="457200" y="3962400"/>
            <a:ext cx="2514600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AND</a:t>
            </a:r>
            <a:r>
              <a:rPr lang="en-US"/>
              <a:t> outputs 1 only if BOTH inputs are 1</a:t>
            </a:r>
          </a:p>
        </p:txBody>
      </p:sp>
      <p:sp>
        <p:nvSpPr>
          <p:cNvPr id="126996" name="Text Box 1046"/>
          <p:cNvSpPr txBox="1">
            <a:spLocks noChangeArrowheads="1"/>
          </p:cNvSpPr>
          <p:nvPr>
            <p:custDataLst>
              <p:tags r:id="rId19"/>
            </p:custDataLst>
          </p:nvPr>
        </p:nvSpPr>
        <p:spPr bwMode="auto">
          <a:xfrm>
            <a:off x="3735388" y="1535113"/>
            <a:ext cx="542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rgbClr val="EB102C"/>
                </a:solidFill>
                <a:latin typeface="Courier New" pitchFamily="49" charset="0"/>
              </a:rPr>
              <a:t>x</a:t>
            </a:r>
          </a:p>
        </p:txBody>
      </p:sp>
      <p:sp>
        <p:nvSpPr>
          <p:cNvPr id="126997" name="Text Box 1047"/>
          <p:cNvSpPr txBox="1">
            <a:spLocks noChangeArrowheads="1"/>
          </p:cNvSpPr>
          <p:nvPr>
            <p:custDataLst>
              <p:tags r:id="rId20"/>
            </p:custDataLst>
          </p:nvPr>
        </p:nvSpPr>
        <p:spPr bwMode="auto">
          <a:xfrm>
            <a:off x="4279900" y="1535113"/>
            <a:ext cx="5730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rgbClr val="EB102C"/>
                </a:solidFill>
                <a:latin typeface="Courier New" pitchFamily="49" charset="0"/>
              </a:rPr>
              <a:t>y</a:t>
            </a:r>
          </a:p>
        </p:txBody>
      </p:sp>
      <p:sp>
        <p:nvSpPr>
          <p:cNvPr id="126998" name="Text Box 1048"/>
          <p:cNvSpPr txBox="1">
            <a:spLocks noChangeArrowheads="1"/>
          </p:cNvSpPr>
          <p:nvPr>
            <p:custDataLst>
              <p:tags r:id="rId21"/>
            </p:custDataLst>
          </p:nvPr>
        </p:nvSpPr>
        <p:spPr bwMode="auto">
          <a:xfrm>
            <a:off x="3733800" y="1992313"/>
            <a:ext cx="542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0</a:t>
            </a:r>
          </a:p>
        </p:txBody>
      </p:sp>
      <p:sp>
        <p:nvSpPr>
          <p:cNvPr id="126999" name="Text Box 1049"/>
          <p:cNvSpPr txBox="1">
            <a:spLocks noChangeArrowheads="1"/>
          </p:cNvSpPr>
          <p:nvPr>
            <p:custDataLst>
              <p:tags r:id="rId22"/>
            </p:custDataLst>
          </p:nvPr>
        </p:nvSpPr>
        <p:spPr bwMode="auto">
          <a:xfrm>
            <a:off x="4278313" y="1992313"/>
            <a:ext cx="5730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0</a:t>
            </a:r>
          </a:p>
        </p:txBody>
      </p:sp>
      <p:sp>
        <p:nvSpPr>
          <p:cNvPr id="127000" name="Text Box 1050"/>
          <p:cNvSpPr txBox="1">
            <a:spLocks noChangeArrowheads="1"/>
          </p:cNvSpPr>
          <p:nvPr>
            <p:custDataLst>
              <p:tags r:id="rId23"/>
            </p:custDataLst>
          </p:nvPr>
        </p:nvSpPr>
        <p:spPr bwMode="auto">
          <a:xfrm>
            <a:off x="3736975" y="2305050"/>
            <a:ext cx="542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0</a:t>
            </a:r>
          </a:p>
        </p:txBody>
      </p:sp>
      <p:sp>
        <p:nvSpPr>
          <p:cNvPr id="127001" name="Text Box 1051"/>
          <p:cNvSpPr txBox="1">
            <a:spLocks noChangeArrowheads="1"/>
          </p:cNvSpPr>
          <p:nvPr>
            <p:custDataLst>
              <p:tags r:id="rId24"/>
            </p:custDataLst>
          </p:nvPr>
        </p:nvSpPr>
        <p:spPr bwMode="auto">
          <a:xfrm>
            <a:off x="4281488" y="2305050"/>
            <a:ext cx="5730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1</a:t>
            </a:r>
          </a:p>
        </p:txBody>
      </p:sp>
      <p:sp>
        <p:nvSpPr>
          <p:cNvPr id="127002" name="Text Box 1052"/>
          <p:cNvSpPr txBox="1">
            <a:spLocks noChangeArrowheads="1"/>
          </p:cNvSpPr>
          <p:nvPr>
            <p:custDataLst>
              <p:tags r:id="rId25"/>
            </p:custDataLst>
          </p:nvPr>
        </p:nvSpPr>
        <p:spPr bwMode="auto">
          <a:xfrm>
            <a:off x="3733800" y="2630488"/>
            <a:ext cx="542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1</a:t>
            </a:r>
          </a:p>
        </p:txBody>
      </p:sp>
      <p:sp>
        <p:nvSpPr>
          <p:cNvPr id="127003" name="Text Box 1053"/>
          <p:cNvSpPr txBox="1">
            <a:spLocks noChangeArrowheads="1"/>
          </p:cNvSpPr>
          <p:nvPr>
            <p:custDataLst>
              <p:tags r:id="rId26"/>
            </p:custDataLst>
          </p:nvPr>
        </p:nvSpPr>
        <p:spPr bwMode="auto">
          <a:xfrm>
            <a:off x="4278313" y="2630488"/>
            <a:ext cx="5730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0</a:t>
            </a:r>
          </a:p>
        </p:txBody>
      </p:sp>
      <p:sp>
        <p:nvSpPr>
          <p:cNvPr id="127004" name="Text Box 1054"/>
          <p:cNvSpPr txBox="1">
            <a:spLocks noChangeArrowheads="1"/>
          </p:cNvSpPr>
          <p:nvPr>
            <p:custDataLst>
              <p:tags r:id="rId27"/>
            </p:custDataLst>
          </p:nvPr>
        </p:nvSpPr>
        <p:spPr bwMode="auto">
          <a:xfrm>
            <a:off x="3736975" y="2943225"/>
            <a:ext cx="542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1</a:t>
            </a:r>
          </a:p>
        </p:txBody>
      </p:sp>
      <p:sp>
        <p:nvSpPr>
          <p:cNvPr id="127005" name="Text Box 1055"/>
          <p:cNvSpPr txBox="1">
            <a:spLocks noChangeArrowheads="1"/>
          </p:cNvSpPr>
          <p:nvPr>
            <p:custDataLst>
              <p:tags r:id="rId28"/>
            </p:custDataLst>
          </p:nvPr>
        </p:nvSpPr>
        <p:spPr bwMode="auto">
          <a:xfrm>
            <a:off x="4281488" y="2943225"/>
            <a:ext cx="5730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1</a:t>
            </a:r>
          </a:p>
        </p:txBody>
      </p:sp>
      <p:sp>
        <p:nvSpPr>
          <p:cNvPr id="127006" name="Text Box 1056"/>
          <p:cNvSpPr txBox="1">
            <a:spLocks noChangeArrowheads="1"/>
          </p:cNvSpPr>
          <p:nvPr>
            <p:custDataLst>
              <p:tags r:id="rId29"/>
            </p:custDataLst>
          </p:nvPr>
        </p:nvSpPr>
        <p:spPr bwMode="auto">
          <a:xfrm>
            <a:off x="4813300" y="1560513"/>
            <a:ext cx="1676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OR(</a:t>
            </a:r>
            <a:r>
              <a:rPr lang="en-US" b="1">
                <a:solidFill>
                  <a:srgbClr val="EB102C"/>
                </a:solidFill>
                <a:latin typeface="Courier New" pitchFamily="49" charset="0"/>
              </a:rPr>
              <a:t>x</a:t>
            </a:r>
            <a:r>
              <a:rPr lang="en-US" b="1">
                <a:latin typeface="Courier New" pitchFamily="49" charset="0"/>
              </a:rPr>
              <a:t>,</a:t>
            </a:r>
            <a:r>
              <a:rPr lang="en-US" b="1">
                <a:solidFill>
                  <a:srgbClr val="EB102C"/>
                </a:solidFill>
                <a:latin typeface="Courier New" pitchFamily="49" charset="0"/>
              </a:rPr>
              <a:t>y</a:t>
            </a:r>
            <a:r>
              <a:rPr lang="en-US" b="1">
                <a:latin typeface="Courier New" pitchFamily="49" charset="0"/>
              </a:rPr>
              <a:t>)</a:t>
            </a:r>
          </a:p>
        </p:txBody>
      </p:sp>
      <p:sp>
        <p:nvSpPr>
          <p:cNvPr id="127007" name="Text Box 1057"/>
          <p:cNvSpPr txBox="1">
            <a:spLocks noChangeArrowheads="1"/>
          </p:cNvSpPr>
          <p:nvPr>
            <p:custDataLst>
              <p:tags r:id="rId30"/>
            </p:custDataLst>
          </p:nvPr>
        </p:nvSpPr>
        <p:spPr bwMode="auto">
          <a:xfrm>
            <a:off x="5299075" y="1992313"/>
            <a:ext cx="5730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0</a:t>
            </a:r>
          </a:p>
        </p:txBody>
      </p:sp>
      <p:sp>
        <p:nvSpPr>
          <p:cNvPr id="127008" name="Text Box 1058"/>
          <p:cNvSpPr txBox="1">
            <a:spLocks noChangeArrowheads="1"/>
          </p:cNvSpPr>
          <p:nvPr>
            <p:custDataLst>
              <p:tags r:id="rId31"/>
            </p:custDataLst>
          </p:nvPr>
        </p:nvSpPr>
        <p:spPr bwMode="auto">
          <a:xfrm>
            <a:off x="5302250" y="2305050"/>
            <a:ext cx="5730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1</a:t>
            </a:r>
          </a:p>
        </p:txBody>
      </p:sp>
      <p:sp>
        <p:nvSpPr>
          <p:cNvPr id="127009" name="Text Box 1059"/>
          <p:cNvSpPr txBox="1">
            <a:spLocks noChangeArrowheads="1"/>
          </p:cNvSpPr>
          <p:nvPr>
            <p:custDataLst>
              <p:tags r:id="rId32"/>
            </p:custDataLst>
          </p:nvPr>
        </p:nvSpPr>
        <p:spPr bwMode="auto">
          <a:xfrm>
            <a:off x="5299075" y="2630488"/>
            <a:ext cx="5730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1</a:t>
            </a:r>
          </a:p>
        </p:txBody>
      </p:sp>
      <p:sp>
        <p:nvSpPr>
          <p:cNvPr id="127010" name="Text Box 1060"/>
          <p:cNvSpPr txBox="1">
            <a:spLocks noChangeArrowheads="1"/>
          </p:cNvSpPr>
          <p:nvPr>
            <p:custDataLst>
              <p:tags r:id="rId33"/>
            </p:custDataLst>
          </p:nvPr>
        </p:nvSpPr>
        <p:spPr bwMode="auto">
          <a:xfrm>
            <a:off x="5302250" y="2943225"/>
            <a:ext cx="5730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1</a:t>
            </a:r>
          </a:p>
        </p:txBody>
      </p:sp>
      <p:sp>
        <p:nvSpPr>
          <p:cNvPr id="127011" name="Text Box 1061"/>
          <p:cNvSpPr txBox="1">
            <a:spLocks noChangeArrowheads="1"/>
          </p:cNvSpPr>
          <p:nvPr>
            <p:custDataLst>
              <p:tags r:id="rId34"/>
            </p:custDataLst>
          </p:nvPr>
        </p:nvSpPr>
        <p:spPr bwMode="auto">
          <a:xfrm>
            <a:off x="3429000" y="4144963"/>
            <a:ext cx="2867025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OR</a:t>
            </a:r>
            <a:r>
              <a:rPr lang="en-US"/>
              <a:t> outputs 1 if EITHER input is 1</a:t>
            </a:r>
          </a:p>
        </p:txBody>
      </p:sp>
      <p:sp>
        <p:nvSpPr>
          <p:cNvPr id="127012" name="Text Box 1062"/>
          <p:cNvSpPr txBox="1">
            <a:spLocks noChangeArrowheads="1"/>
          </p:cNvSpPr>
          <p:nvPr>
            <p:custDataLst>
              <p:tags r:id="rId35"/>
            </p:custDataLst>
          </p:nvPr>
        </p:nvSpPr>
        <p:spPr bwMode="auto">
          <a:xfrm>
            <a:off x="6605588" y="4144963"/>
            <a:ext cx="2157412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NOT</a:t>
            </a:r>
            <a:r>
              <a:rPr lang="en-US"/>
              <a:t> reverses its input</a:t>
            </a:r>
          </a:p>
        </p:txBody>
      </p:sp>
      <p:sp>
        <p:nvSpPr>
          <p:cNvPr id="127013" name="Rectangle 1063"/>
          <p:cNvSpPr>
            <a:spLocks noChangeArrowheads="1"/>
          </p:cNvSpPr>
          <p:nvPr>
            <p:custDataLst>
              <p:tags r:id="rId36"/>
            </p:custDataLst>
          </p:nvPr>
        </p:nvSpPr>
        <p:spPr bwMode="auto">
          <a:xfrm>
            <a:off x="576263" y="1277938"/>
            <a:ext cx="59848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>
                <a:solidFill>
                  <a:srgbClr val="1E16E4"/>
                </a:solidFill>
                <a:latin typeface="Comic Sans MS" pitchFamily="66" charset="0"/>
              </a:rPr>
              <a:t>input</a:t>
            </a:r>
          </a:p>
        </p:txBody>
      </p:sp>
      <p:sp>
        <p:nvSpPr>
          <p:cNvPr id="127014" name="Line 1064"/>
          <p:cNvSpPr>
            <a:spLocks noChangeShapeType="1"/>
          </p:cNvSpPr>
          <p:nvPr>
            <p:custDataLst>
              <p:tags r:id="rId37"/>
            </p:custDataLst>
          </p:nvPr>
        </p:nvSpPr>
        <p:spPr bwMode="auto">
          <a:xfrm>
            <a:off x="384175" y="1597025"/>
            <a:ext cx="990600" cy="0"/>
          </a:xfrm>
          <a:prstGeom prst="line">
            <a:avLst/>
          </a:prstGeom>
          <a:noFill/>
          <a:ln w="19050">
            <a:solidFill>
              <a:srgbClr val="1E16E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7015" name="Rectangle 1065"/>
          <p:cNvSpPr>
            <a:spLocks noChangeArrowheads="1"/>
          </p:cNvSpPr>
          <p:nvPr>
            <p:custDataLst>
              <p:tags r:id="rId38"/>
            </p:custDataLst>
          </p:nvPr>
        </p:nvSpPr>
        <p:spPr bwMode="auto">
          <a:xfrm>
            <a:off x="1989138" y="1277938"/>
            <a:ext cx="72548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>
                <a:solidFill>
                  <a:srgbClr val="1E16E4"/>
                </a:solidFill>
                <a:latin typeface="Comic Sans MS" pitchFamily="66" charset="0"/>
              </a:rPr>
              <a:t>output</a:t>
            </a:r>
          </a:p>
        </p:txBody>
      </p:sp>
      <p:sp>
        <p:nvSpPr>
          <p:cNvPr id="127016" name="Line 1066"/>
          <p:cNvSpPr>
            <a:spLocks noChangeShapeType="1"/>
          </p:cNvSpPr>
          <p:nvPr>
            <p:custDataLst>
              <p:tags r:id="rId39"/>
            </p:custDataLst>
          </p:nvPr>
        </p:nvSpPr>
        <p:spPr bwMode="auto">
          <a:xfrm>
            <a:off x="1712913" y="1597025"/>
            <a:ext cx="1309687" cy="0"/>
          </a:xfrm>
          <a:prstGeom prst="line">
            <a:avLst/>
          </a:prstGeom>
          <a:noFill/>
          <a:ln w="19050">
            <a:solidFill>
              <a:srgbClr val="1E16E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27017" name="Text Box 1067"/>
          <p:cNvSpPr txBox="1">
            <a:spLocks noChangeArrowheads="1"/>
          </p:cNvSpPr>
          <p:nvPr>
            <p:custDataLst>
              <p:tags r:id="rId40"/>
            </p:custDataLst>
          </p:nvPr>
        </p:nvSpPr>
        <p:spPr bwMode="auto">
          <a:xfrm>
            <a:off x="6859588" y="1897063"/>
            <a:ext cx="542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rgbClr val="EB102C"/>
                </a:solidFill>
                <a:latin typeface="Courier New" pitchFamily="49" charset="0"/>
              </a:rPr>
              <a:t>x</a:t>
            </a:r>
          </a:p>
        </p:txBody>
      </p:sp>
      <p:sp>
        <p:nvSpPr>
          <p:cNvPr id="127018" name="Text Box 1068"/>
          <p:cNvSpPr txBox="1">
            <a:spLocks noChangeArrowheads="1"/>
          </p:cNvSpPr>
          <p:nvPr>
            <p:custDataLst>
              <p:tags r:id="rId41"/>
            </p:custDataLst>
          </p:nvPr>
        </p:nvSpPr>
        <p:spPr bwMode="auto">
          <a:xfrm>
            <a:off x="6858000" y="2354263"/>
            <a:ext cx="542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0</a:t>
            </a:r>
          </a:p>
        </p:txBody>
      </p:sp>
      <p:sp>
        <p:nvSpPr>
          <p:cNvPr id="127019" name="Text Box 1069"/>
          <p:cNvSpPr txBox="1">
            <a:spLocks noChangeArrowheads="1"/>
          </p:cNvSpPr>
          <p:nvPr>
            <p:custDataLst>
              <p:tags r:id="rId42"/>
            </p:custDataLst>
          </p:nvPr>
        </p:nvSpPr>
        <p:spPr bwMode="auto">
          <a:xfrm>
            <a:off x="6861175" y="2667000"/>
            <a:ext cx="542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1</a:t>
            </a:r>
          </a:p>
        </p:txBody>
      </p:sp>
      <p:sp>
        <p:nvSpPr>
          <p:cNvPr id="127020" name="Text Box 1070"/>
          <p:cNvSpPr txBox="1">
            <a:spLocks noChangeArrowheads="1"/>
          </p:cNvSpPr>
          <p:nvPr>
            <p:custDataLst>
              <p:tags r:id="rId43"/>
            </p:custDataLst>
          </p:nvPr>
        </p:nvSpPr>
        <p:spPr bwMode="auto">
          <a:xfrm>
            <a:off x="7226300" y="1914525"/>
            <a:ext cx="1676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NOT(</a:t>
            </a:r>
            <a:r>
              <a:rPr lang="en-US" b="1">
                <a:solidFill>
                  <a:srgbClr val="EB102C"/>
                </a:solidFill>
                <a:latin typeface="Courier New" pitchFamily="49" charset="0"/>
              </a:rPr>
              <a:t>x</a:t>
            </a:r>
            <a:r>
              <a:rPr lang="en-US" b="1">
                <a:latin typeface="Courier New" pitchFamily="49" charset="0"/>
              </a:rPr>
              <a:t>)</a:t>
            </a:r>
          </a:p>
        </p:txBody>
      </p:sp>
      <p:sp>
        <p:nvSpPr>
          <p:cNvPr id="127021" name="Text Box 1071"/>
          <p:cNvSpPr txBox="1">
            <a:spLocks noChangeArrowheads="1"/>
          </p:cNvSpPr>
          <p:nvPr>
            <p:custDataLst>
              <p:tags r:id="rId44"/>
            </p:custDataLst>
          </p:nvPr>
        </p:nvSpPr>
        <p:spPr bwMode="auto">
          <a:xfrm>
            <a:off x="7712075" y="2346325"/>
            <a:ext cx="5730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1</a:t>
            </a:r>
          </a:p>
        </p:txBody>
      </p:sp>
      <p:sp>
        <p:nvSpPr>
          <p:cNvPr id="127022" name="Text Box 1072"/>
          <p:cNvSpPr txBox="1">
            <a:spLocks noChangeArrowheads="1"/>
          </p:cNvSpPr>
          <p:nvPr>
            <p:custDataLst>
              <p:tags r:id="rId45"/>
            </p:custDataLst>
          </p:nvPr>
        </p:nvSpPr>
        <p:spPr bwMode="auto">
          <a:xfrm>
            <a:off x="7715250" y="2659063"/>
            <a:ext cx="5730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0</a:t>
            </a:r>
          </a:p>
        </p:txBody>
      </p:sp>
      <p:sp>
        <p:nvSpPr>
          <p:cNvPr id="127023" name="Rectangle 1073"/>
          <p:cNvSpPr>
            <a:spLocks noChangeArrowheads="1"/>
          </p:cNvSpPr>
          <p:nvPr>
            <p:custDataLst>
              <p:tags r:id="rId46"/>
            </p:custDataLst>
          </p:nvPr>
        </p:nvSpPr>
        <p:spPr bwMode="auto">
          <a:xfrm>
            <a:off x="3990975" y="1279525"/>
            <a:ext cx="59848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>
                <a:solidFill>
                  <a:srgbClr val="1E16E4"/>
                </a:solidFill>
                <a:latin typeface="Comic Sans MS" pitchFamily="66" charset="0"/>
              </a:rPr>
              <a:t>input</a:t>
            </a:r>
          </a:p>
        </p:txBody>
      </p:sp>
      <p:sp>
        <p:nvSpPr>
          <p:cNvPr id="127024" name="Line 1074"/>
          <p:cNvSpPr>
            <a:spLocks noChangeShapeType="1"/>
          </p:cNvSpPr>
          <p:nvPr>
            <p:custDataLst>
              <p:tags r:id="rId47"/>
            </p:custDataLst>
          </p:nvPr>
        </p:nvSpPr>
        <p:spPr bwMode="auto">
          <a:xfrm>
            <a:off x="3798888" y="1598613"/>
            <a:ext cx="990600" cy="0"/>
          </a:xfrm>
          <a:prstGeom prst="line">
            <a:avLst/>
          </a:prstGeom>
          <a:noFill/>
          <a:ln w="19050">
            <a:solidFill>
              <a:srgbClr val="1E16E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7025" name="Rectangle 1075"/>
          <p:cNvSpPr>
            <a:spLocks noChangeArrowheads="1"/>
          </p:cNvSpPr>
          <p:nvPr>
            <p:custDataLst>
              <p:tags r:id="rId48"/>
            </p:custDataLst>
          </p:nvPr>
        </p:nvSpPr>
        <p:spPr bwMode="auto">
          <a:xfrm>
            <a:off x="5257800" y="1279525"/>
            <a:ext cx="72548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>
                <a:solidFill>
                  <a:srgbClr val="1E16E4"/>
                </a:solidFill>
                <a:latin typeface="Comic Sans MS" pitchFamily="66" charset="0"/>
              </a:rPr>
              <a:t>output</a:t>
            </a:r>
          </a:p>
        </p:txBody>
      </p:sp>
      <p:sp>
        <p:nvSpPr>
          <p:cNvPr id="127026" name="Line 1076"/>
          <p:cNvSpPr>
            <a:spLocks noChangeShapeType="1"/>
          </p:cNvSpPr>
          <p:nvPr>
            <p:custDataLst>
              <p:tags r:id="rId49"/>
            </p:custDataLst>
          </p:nvPr>
        </p:nvSpPr>
        <p:spPr bwMode="auto">
          <a:xfrm>
            <a:off x="5048250" y="1598613"/>
            <a:ext cx="1174750" cy="0"/>
          </a:xfrm>
          <a:prstGeom prst="line">
            <a:avLst/>
          </a:prstGeom>
          <a:noFill/>
          <a:ln w="19050">
            <a:solidFill>
              <a:srgbClr val="1E16E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27027" name="Rectangle 1077"/>
          <p:cNvSpPr>
            <a:spLocks noChangeArrowheads="1"/>
          </p:cNvSpPr>
          <p:nvPr>
            <p:custDataLst>
              <p:tags r:id="rId50"/>
            </p:custDataLst>
          </p:nvPr>
        </p:nvSpPr>
        <p:spPr bwMode="auto">
          <a:xfrm>
            <a:off x="6816725" y="1646238"/>
            <a:ext cx="59848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>
                <a:solidFill>
                  <a:srgbClr val="1E16E4"/>
                </a:solidFill>
                <a:latin typeface="Comic Sans MS" pitchFamily="66" charset="0"/>
              </a:rPr>
              <a:t>input</a:t>
            </a:r>
          </a:p>
        </p:txBody>
      </p:sp>
      <p:sp>
        <p:nvSpPr>
          <p:cNvPr id="127028" name="Line 1078"/>
          <p:cNvSpPr>
            <a:spLocks noChangeShapeType="1"/>
          </p:cNvSpPr>
          <p:nvPr>
            <p:custDataLst>
              <p:tags r:id="rId51"/>
            </p:custDataLst>
          </p:nvPr>
        </p:nvSpPr>
        <p:spPr bwMode="auto">
          <a:xfrm>
            <a:off x="6938963" y="1965325"/>
            <a:ext cx="350837" cy="0"/>
          </a:xfrm>
          <a:prstGeom prst="line">
            <a:avLst/>
          </a:prstGeom>
          <a:noFill/>
          <a:ln w="19050">
            <a:solidFill>
              <a:srgbClr val="1E16E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27029" name="Rectangle 1079"/>
          <p:cNvSpPr>
            <a:spLocks noChangeArrowheads="1"/>
          </p:cNvSpPr>
          <p:nvPr>
            <p:custDataLst>
              <p:tags r:id="rId52"/>
            </p:custDataLst>
          </p:nvPr>
        </p:nvSpPr>
        <p:spPr bwMode="auto">
          <a:xfrm>
            <a:off x="7626350" y="1646238"/>
            <a:ext cx="72548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>
                <a:solidFill>
                  <a:srgbClr val="1E16E4"/>
                </a:solidFill>
                <a:latin typeface="Comic Sans MS" pitchFamily="66" charset="0"/>
              </a:rPr>
              <a:t>output</a:t>
            </a:r>
          </a:p>
        </p:txBody>
      </p:sp>
      <p:sp>
        <p:nvSpPr>
          <p:cNvPr id="127030" name="Line 1080"/>
          <p:cNvSpPr>
            <a:spLocks noChangeShapeType="1"/>
          </p:cNvSpPr>
          <p:nvPr>
            <p:custDataLst>
              <p:tags r:id="rId53"/>
            </p:custDataLst>
          </p:nvPr>
        </p:nvSpPr>
        <p:spPr bwMode="auto">
          <a:xfrm>
            <a:off x="7496175" y="1965325"/>
            <a:ext cx="1047750" cy="0"/>
          </a:xfrm>
          <a:prstGeom prst="line">
            <a:avLst/>
          </a:prstGeom>
          <a:noFill/>
          <a:ln w="19050">
            <a:solidFill>
              <a:srgbClr val="1E16E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27031" name="Line 1081"/>
          <p:cNvSpPr>
            <a:spLocks noChangeShapeType="1"/>
          </p:cNvSpPr>
          <p:nvPr>
            <p:custDataLst>
              <p:tags r:id="rId54"/>
            </p:custDataLst>
          </p:nvPr>
        </p:nvSpPr>
        <p:spPr bwMode="auto">
          <a:xfrm>
            <a:off x="3352800" y="1371600"/>
            <a:ext cx="0" cy="5257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7032" name="Line 1082"/>
          <p:cNvSpPr>
            <a:spLocks noChangeShapeType="1"/>
          </p:cNvSpPr>
          <p:nvPr>
            <p:custDataLst>
              <p:tags r:id="rId55"/>
            </p:custDataLst>
          </p:nvPr>
        </p:nvSpPr>
        <p:spPr bwMode="auto">
          <a:xfrm>
            <a:off x="6500813" y="1371600"/>
            <a:ext cx="0" cy="5257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grpSp>
        <p:nvGrpSpPr>
          <p:cNvPr id="127033" name="Group 1083"/>
          <p:cNvGrpSpPr>
            <a:grpSpLocks/>
          </p:cNvGrpSpPr>
          <p:nvPr>
            <p:custDataLst>
              <p:tags r:id="rId56"/>
            </p:custDataLst>
          </p:nvPr>
        </p:nvGrpSpPr>
        <p:grpSpPr bwMode="auto">
          <a:xfrm>
            <a:off x="8451850" y="6032500"/>
            <a:ext cx="531813" cy="600075"/>
            <a:chOff x="2928" y="1051"/>
            <a:chExt cx="840" cy="957"/>
          </a:xfrm>
        </p:grpSpPr>
        <p:sp>
          <p:nvSpPr>
            <p:cNvPr id="127035" name="Freeform 1084"/>
            <p:cNvSpPr>
              <a:spLocks/>
            </p:cNvSpPr>
            <p:nvPr>
              <p:custDataLst>
                <p:tags r:id="rId58"/>
              </p:custDataLst>
            </p:nvPr>
          </p:nvSpPr>
          <p:spPr bwMode="auto">
            <a:xfrm>
              <a:off x="2928" y="1759"/>
              <a:ext cx="810" cy="249"/>
            </a:xfrm>
            <a:custGeom>
              <a:avLst/>
              <a:gdLst>
                <a:gd name="T0" fmla="*/ 12 w 1048"/>
                <a:gd name="T1" fmla="*/ 21 h 250"/>
                <a:gd name="T2" fmla="*/ 19 w 1048"/>
                <a:gd name="T3" fmla="*/ 83 h 250"/>
                <a:gd name="T4" fmla="*/ 20 w 1048"/>
                <a:gd name="T5" fmla="*/ 111 h 250"/>
                <a:gd name="T6" fmla="*/ 22 w 1048"/>
                <a:gd name="T7" fmla="*/ 125 h 250"/>
                <a:gd name="T8" fmla="*/ 22 w 1048"/>
                <a:gd name="T9" fmla="*/ 164 h 250"/>
                <a:gd name="T10" fmla="*/ 15 w 1048"/>
                <a:gd name="T11" fmla="*/ 233 h 250"/>
                <a:gd name="T12" fmla="*/ 2 w 1048"/>
                <a:gd name="T13" fmla="*/ 213 h 250"/>
                <a:gd name="T14" fmla="*/ 0 w 1048"/>
                <a:gd name="T15" fmla="*/ 192 h 250"/>
                <a:gd name="T16" fmla="*/ 2 w 1048"/>
                <a:gd name="T17" fmla="*/ 158 h 250"/>
                <a:gd name="T18" fmla="*/ 2 w 1048"/>
                <a:gd name="T19" fmla="*/ 125 h 250"/>
                <a:gd name="T20" fmla="*/ 4 w 1048"/>
                <a:gd name="T21" fmla="*/ 76 h 250"/>
                <a:gd name="T22" fmla="*/ 6 w 1048"/>
                <a:gd name="T23" fmla="*/ 55 h 250"/>
                <a:gd name="T24" fmla="*/ 7 w 1048"/>
                <a:gd name="T25" fmla="*/ 28 h 250"/>
                <a:gd name="T26" fmla="*/ 8 w 1048"/>
                <a:gd name="T27" fmla="*/ 14 h 250"/>
                <a:gd name="T28" fmla="*/ 10 w 1048"/>
                <a:gd name="T29" fmla="*/ 28 h 250"/>
                <a:gd name="T30" fmla="*/ 12 w 1048"/>
                <a:gd name="T31" fmla="*/ 21 h 25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48"/>
                <a:gd name="T49" fmla="*/ 0 h 250"/>
                <a:gd name="T50" fmla="*/ 1048 w 1048"/>
                <a:gd name="T51" fmla="*/ 250 h 250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48" h="250">
                  <a:moveTo>
                    <a:pt x="531" y="21"/>
                  </a:moveTo>
                  <a:cubicBezTo>
                    <a:pt x="673" y="0"/>
                    <a:pt x="778" y="50"/>
                    <a:pt x="910" y="83"/>
                  </a:cubicBezTo>
                  <a:cubicBezTo>
                    <a:pt x="923" y="92"/>
                    <a:pt x="937" y="102"/>
                    <a:pt x="951" y="111"/>
                  </a:cubicBezTo>
                  <a:cubicBezTo>
                    <a:pt x="965" y="120"/>
                    <a:pt x="993" y="138"/>
                    <a:pt x="993" y="138"/>
                  </a:cubicBezTo>
                  <a:cubicBezTo>
                    <a:pt x="1009" y="162"/>
                    <a:pt x="1023" y="163"/>
                    <a:pt x="1048" y="179"/>
                  </a:cubicBezTo>
                  <a:cubicBezTo>
                    <a:pt x="943" y="250"/>
                    <a:pt x="887" y="238"/>
                    <a:pt x="751" y="248"/>
                  </a:cubicBezTo>
                  <a:cubicBezTo>
                    <a:pt x="201" y="233"/>
                    <a:pt x="424" y="241"/>
                    <a:pt x="82" y="228"/>
                  </a:cubicBezTo>
                  <a:cubicBezTo>
                    <a:pt x="54" y="218"/>
                    <a:pt x="27" y="216"/>
                    <a:pt x="0" y="207"/>
                  </a:cubicBezTo>
                  <a:cubicBezTo>
                    <a:pt x="2" y="195"/>
                    <a:pt x="1" y="183"/>
                    <a:pt x="7" y="173"/>
                  </a:cubicBezTo>
                  <a:cubicBezTo>
                    <a:pt x="19" y="151"/>
                    <a:pt x="75" y="138"/>
                    <a:pt x="96" y="131"/>
                  </a:cubicBezTo>
                  <a:cubicBezTo>
                    <a:pt x="134" y="116"/>
                    <a:pt x="169" y="92"/>
                    <a:pt x="207" y="76"/>
                  </a:cubicBezTo>
                  <a:cubicBezTo>
                    <a:pt x="239" y="61"/>
                    <a:pt x="238" y="77"/>
                    <a:pt x="275" y="55"/>
                  </a:cubicBezTo>
                  <a:cubicBezTo>
                    <a:pt x="288" y="46"/>
                    <a:pt x="309" y="33"/>
                    <a:pt x="324" y="28"/>
                  </a:cubicBezTo>
                  <a:cubicBezTo>
                    <a:pt x="341" y="21"/>
                    <a:pt x="379" y="14"/>
                    <a:pt x="379" y="14"/>
                  </a:cubicBezTo>
                  <a:cubicBezTo>
                    <a:pt x="420" y="18"/>
                    <a:pt x="461" y="22"/>
                    <a:pt x="503" y="28"/>
                  </a:cubicBezTo>
                  <a:cubicBezTo>
                    <a:pt x="531" y="32"/>
                    <a:pt x="519" y="44"/>
                    <a:pt x="531" y="21"/>
                  </a:cubicBezTo>
                  <a:close/>
                </a:path>
              </a:pathLst>
            </a:custGeom>
            <a:solidFill>
              <a:srgbClr val="FD9D0F"/>
            </a:solidFill>
            <a:ln w="9525">
              <a:solidFill>
                <a:srgbClr val="FD9D0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7036" name="Oval 1085"/>
            <p:cNvSpPr>
              <a:spLocks noChangeArrowheads="1"/>
            </p:cNvSpPr>
            <p:nvPr>
              <p:custDataLst>
                <p:tags r:id="rId59"/>
              </p:custDataLst>
            </p:nvPr>
          </p:nvSpPr>
          <p:spPr bwMode="auto">
            <a:xfrm>
              <a:off x="2965" y="1240"/>
              <a:ext cx="779" cy="672"/>
            </a:xfrm>
            <a:prstGeom prst="ellipse">
              <a:avLst/>
            </a:prstGeom>
            <a:solidFill>
              <a:srgbClr val="9ECC46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7037" name="Oval 1086"/>
            <p:cNvSpPr>
              <a:spLocks noChangeArrowheads="1"/>
            </p:cNvSpPr>
            <p:nvPr>
              <p:custDataLst>
                <p:tags r:id="rId60"/>
              </p:custDataLst>
            </p:nvPr>
          </p:nvSpPr>
          <p:spPr bwMode="auto">
            <a:xfrm rot="-1967255">
              <a:off x="3039" y="1383"/>
              <a:ext cx="186" cy="19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7038" name="Oval 1087"/>
            <p:cNvSpPr>
              <a:spLocks noChangeArrowheads="1"/>
            </p:cNvSpPr>
            <p:nvPr>
              <p:custDataLst>
                <p:tags r:id="rId61"/>
              </p:custDataLst>
            </p:nvPr>
          </p:nvSpPr>
          <p:spPr bwMode="auto">
            <a:xfrm>
              <a:off x="3262" y="1383"/>
              <a:ext cx="222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7039" name="Oval 1088"/>
            <p:cNvSpPr>
              <a:spLocks noChangeArrowheads="1"/>
            </p:cNvSpPr>
            <p:nvPr>
              <p:custDataLst>
                <p:tags r:id="rId62"/>
              </p:custDataLst>
            </p:nvPr>
          </p:nvSpPr>
          <p:spPr bwMode="auto">
            <a:xfrm rot="-2071034">
              <a:off x="3521" y="1431"/>
              <a:ext cx="149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7040" name="Oval 1089"/>
            <p:cNvSpPr>
              <a:spLocks noChangeArrowheads="1"/>
            </p:cNvSpPr>
            <p:nvPr>
              <p:custDataLst>
                <p:tags r:id="rId63"/>
              </p:custDataLst>
            </p:nvPr>
          </p:nvSpPr>
          <p:spPr bwMode="auto">
            <a:xfrm>
              <a:off x="3118" y="1479"/>
              <a:ext cx="56" cy="6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7041" name="Oval 1090"/>
            <p:cNvSpPr>
              <a:spLocks noChangeArrowheads="1"/>
            </p:cNvSpPr>
            <p:nvPr>
              <p:custDataLst>
                <p:tags r:id="rId64"/>
              </p:custDataLst>
            </p:nvPr>
          </p:nvSpPr>
          <p:spPr bwMode="auto">
            <a:xfrm>
              <a:off x="3341" y="1495"/>
              <a:ext cx="55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7042" name="Oval 1091"/>
            <p:cNvSpPr>
              <a:spLocks noChangeArrowheads="1"/>
            </p:cNvSpPr>
            <p:nvPr>
              <p:custDataLst>
                <p:tags r:id="rId65"/>
              </p:custDataLst>
            </p:nvPr>
          </p:nvSpPr>
          <p:spPr bwMode="auto">
            <a:xfrm>
              <a:off x="3543" y="1549"/>
              <a:ext cx="54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7043" name="AutoShape 1092"/>
            <p:cNvSpPr>
              <a:spLocks noChangeArrowheads="1"/>
            </p:cNvSpPr>
            <p:nvPr>
              <p:custDataLst>
                <p:tags r:id="rId66"/>
              </p:custDataLst>
            </p:nvPr>
          </p:nvSpPr>
          <p:spPr bwMode="auto">
            <a:xfrm rot="-5400000">
              <a:off x="3291" y="1540"/>
              <a:ext cx="77" cy="445"/>
            </a:xfrm>
            <a:prstGeom prst="moon">
              <a:avLst>
                <a:gd name="adj" fmla="val 50000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7044" name="Freeform 1093"/>
            <p:cNvSpPr>
              <a:spLocks/>
            </p:cNvSpPr>
            <p:nvPr>
              <p:custDataLst>
                <p:tags r:id="rId67"/>
              </p:custDataLst>
            </p:nvPr>
          </p:nvSpPr>
          <p:spPr bwMode="auto">
            <a:xfrm>
              <a:off x="3120" y="1128"/>
              <a:ext cx="648" cy="256"/>
            </a:xfrm>
            <a:custGeom>
              <a:avLst/>
              <a:gdLst>
                <a:gd name="T0" fmla="*/ 208 w 648"/>
                <a:gd name="T1" fmla="*/ 0 h 256"/>
                <a:gd name="T2" fmla="*/ 47 w 648"/>
                <a:gd name="T3" fmla="*/ 7 h 256"/>
                <a:gd name="T4" fmla="*/ 0 w 648"/>
                <a:gd name="T5" fmla="*/ 92 h 256"/>
                <a:gd name="T6" fmla="*/ 162 w 648"/>
                <a:gd name="T7" fmla="*/ 192 h 256"/>
                <a:gd name="T8" fmla="*/ 300 w 648"/>
                <a:gd name="T9" fmla="*/ 238 h 256"/>
                <a:gd name="T10" fmla="*/ 484 w 648"/>
                <a:gd name="T11" fmla="*/ 246 h 256"/>
                <a:gd name="T12" fmla="*/ 646 w 648"/>
                <a:gd name="T13" fmla="*/ 184 h 256"/>
                <a:gd name="T14" fmla="*/ 615 w 648"/>
                <a:gd name="T15" fmla="*/ 153 h 256"/>
                <a:gd name="T16" fmla="*/ 546 w 648"/>
                <a:gd name="T17" fmla="*/ 84 h 25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48"/>
                <a:gd name="T28" fmla="*/ 0 h 256"/>
                <a:gd name="T29" fmla="*/ 648 w 648"/>
                <a:gd name="T30" fmla="*/ 256 h 25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48" h="256">
                  <a:moveTo>
                    <a:pt x="208" y="0"/>
                  </a:moveTo>
                  <a:cubicBezTo>
                    <a:pt x="154" y="2"/>
                    <a:pt x="100" y="0"/>
                    <a:pt x="47" y="7"/>
                  </a:cubicBezTo>
                  <a:cubicBezTo>
                    <a:pt x="15" y="11"/>
                    <a:pt x="0" y="92"/>
                    <a:pt x="0" y="92"/>
                  </a:cubicBezTo>
                  <a:cubicBezTo>
                    <a:pt x="19" y="199"/>
                    <a:pt x="72" y="170"/>
                    <a:pt x="162" y="192"/>
                  </a:cubicBezTo>
                  <a:cubicBezTo>
                    <a:pt x="208" y="203"/>
                    <a:pt x="252" y="234"/>
                    <a:pt x="300" y="238"/>
                  </a:cubicBezTo>
                  <a:cubicBezTo>
                    <a:pt x="361" y="243"/>
                    <a:pt x="423" y="243"/>
                    <a:pt x="484" y="246"/>
                  </a:cubicBezTo>
                  <a:cubicBezTo>
                    <a:pt x="648" y="235"/>
                    <a:pt x="569" y="256"/>
                    <a:pt x="646" y="184"/>
                  </a:cubicBezTo>
                  <a:cubicBezTo>
                    <a:pt x="642" y="180"/>
                    <a:pt x="617" y="158"/>
                    <a:pt x="615" y="153"/>
                  </a:cubicBezTo>
                  <a:cubicBezTo>
                    <a:pt x="596" y="116"/>
                    <a:pt x="599" y="84"/>
                    <a:pt x="546" y="84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7045" name="Freeform 1094"/>
            <p:cNvSpPr>
              <a:spLocks/>
            </p:cNvSpPr>
            <p:nvPr>
              <p:custDataLst>
                <p:tags r:id="rId68"/>
              </p:custDataLst>
            </p:nvPr>
          </p:nvSpPr>
          <p:spPr bwMode="auto">
            <a:xfrm>
              <a:off x="3254" y="1051"/>
              <a:ext cx="442" cy="192"/>
            </a:xfrm>
            <a:custGeom>
              <a:avLst/>
              <a:gdLst>
                <a:gd name="T0" fmla="*/ 88 w 442"/>
                <a:gd name="T1" fmla="*/ 138 h 192"/>
                <a:gd name="T2" fmla="*/ 34 w 442"/>
                <a:gd name="T3" fmla="*/ 92 h 192"/>
                <a:gd name="T4" fmla="*/ 57 w 442"/>
                <a:gd name="T5" fmla="*/ 0 h 192"/>
                <a:gd name="T6" fmla="*/ 234 w 442"/>
                <a:gd name="T7" fmla="*/ 15 h 192"/>
                <a:gd name="T8" fmla="*/ 372 w 442"/>
                <a:gd name="T9" fmla="*/ 61 h 192"/>
                <a:gd name="T10" fmla="*/ 441 w 442"/>
                <a:gd name="T11" fmla="*/ 92 h 192"/>
                <a:gd name="T12" fmla="*/ 434 w 442"/>
                <a:gd name="T13" fmla="*/ 122 h 192"/>
                <a:gd name="T14" fmla="*/ 280 w 442"/>
                <a:gd name="T15" fmla="*/ 161 h 192"/>
                <a:gd name="T16" fmla="*/ 257 w 442"/>
                <a:gd name="T17" fmla="*/ 169 h 192"/>
                <a:gd name="T18" fmla="*/ 226 w 442"/>
                <a:gd name="T19" fmla="*/ 184 h 192"/>
                <a:gd name="T20" fmla="*/ 196 w 442"/>
                <a:gd name="T21" fmla="*/ 192 h 19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42"/>
                <a:gd name="T34" fmla="*/ 0 h 192"/>
                <a:gd name="T35" fmla="*/ 442 w 442"/>
                <a:gd name="T36" fmla="*/ 192 h 19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42" h="192">
                  <a:moveTo>
                    <a:pt x="88" y="138"/>
                  </a:moveTo>
                  <a:cubicBezTo>
                    <a:pt x="71" y="119"/>
                    <a:pt x="55" y="106"/>
                    <a:pt x="34" y="92"/>
                  </a:cubicBezTo>
                  <a:cubicBezTo>
                    <a:pt x="22" y="52"/>
                    <a:pt x="0" y="17"/>
                    <a:pt x="57" y="0"/>
                  </a:cubicBezTo>
                  <a:cubicBezTo>
                    <a:pt x="75" y="1"/>
                    <a:pt x="202" y="8"/>
                    <a:pt x="234" y="15"/>
                  </a:cubicBezTo>
                  <a:cubicBezTo>
                    <a:pt x="275" y="24"/>
                    <a:pt x="331" y="47"/>
                    <a:pt x="372" y="61"/>
                  </a:cubicBezTo>
                  <a:cubicBezTo>
                    <a:pt x="394" y="81"/>
                    <a:pt x="412" y="84"/>
                    <a:pt x="441" y="92"/>
                  </a:cubicBezTo>
                  <a:cubicBezTo>
                    <a:pt x="439" y="102"/>
                    <a:pt x="442" y="115"/>
                    <a:pt x="434" y="122"/>
                  </a:cubicBezTo>
                  <a:cubicBezTo>
                    <a:pt x="411" y="142"/>
                    <a:pt x="306" y="158"/>
                    <a:pt x="280" y="161"/>
                  </a:cubicBezTo>
                  <a:cubicBezTo>
                    <a:pt x="272" y="164"/>
                    <a:pt x="264" y="166"/>
                    <a:pt x="257" y="169"/>
                  </a:cubicBezTo>
                  <a:cubicBezTo>
                    <a:pt x="246" y="173"/>
                    <a:pt x="237" y="180"/>
                    <a:pt x="226" y="184"/>
                  </a:cubicBezTo>
                  <a:cubicBezTo>
                    <a:pt x="216" y="188"/>
                    <a:pt x="196" y="192"/>
                    <a:pt x="196" y="192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7046" name="Freeform 1095"/>
            <p:cNvSpPr>
              <a:spLocks/>
            </p:cNvSpPr>
            <p:nvPr>
              <p:custDataLst>
                <p:tags r:id="rId69"/>
              </p:custDataLst>
            </p:nvPr>
          </p:nvSpPr>
          <p:spPr bwMode="auto">
            <a:xfrm>
              <a:off x="3025" y="1802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7047" name="Freeform 1096"/>
            <p:cNvSpPr>
              <a:spLocks/>
            </p:cNvSpPr>
            <p:nvPr>
              <p:custDataLst>
                <p:tags r:id="rId70"/>
              </p:custDataLst>
            </p:nvPr>
          </p:nvSpPr>
          <p:spPr bwMode="auto">
            <a:xfrm flipH="1">
              <a:off x="3456" y="1813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27034" name="Text Box 1097"/>
          <p:cNvSpPr txBox="1">
            <a:spLocks noChangeArrowheads="1"/>
          </p:cNvSpPr>
          <p:nvPr>
            <p:custDataLst>
              <p:tags r:id="rId57"/>
            </p:custDataLst>
          </p:nvPr>
        </p:nvSpPr>
        <p:spPr bwMode="auto">
          <a:xfrm>
            <a:off x="6694488" y="5943600"/>
            <a:ext cx="1903412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000">
                <a:solidFill>
                  <a:srgbClr val="067B0E"/>
                </a:solidFill>
                <a:latin typeface="Comic Sans MS" pitchFamily="66" charset="0"/>
              </a:rPr>
              <a:t>It must mean something that there are three of these functions…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002" name="Group 1026"/>
          <p:cNvGrpSpPr>
            <a:grpSpLocks/>
          </p:cNvGrpSpPr>
          <p:nvPr>
            <p:custDataLst>
              <p:tags r:id="rId1"/>
            </p:custDataLst>
          </p:nvPr>
        </p:nvGrpSpPr>
        <p:grpSpPr bwMode="auto">
          <a:xfrm>
            <a:off x="423863" y="914400"/>
            <a:ext cx="8166100" cy="180975"/>
            <a:chOff x="295" y="1311"/>
            <a:chExt cx="5177" cy="114"/>
          </a:xfrm>
        </p:grpSpPr>
        <p:sp>
          <p:nvSpPr>
            <p:cNvPr id="128107" name="Rectangle 1027"/>
            <p:cNvSpPr>
              <a:spLocks noChangeArrowheads="1"/>
            </p:cNvSpPr>
            <p:nvPr>
              <p:custDataLst>
                <p:tags r:id="rId104"/>
              </p:custDataLst>
            </p:nvPr>
          </p:nvSpPr>
          <p:spPr bwMode="auto">
            <a:xfrm>
              <a:off x="295" y="1311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8108" name="Rectangle 1028"/>
            <p:cNvSpPr>
              <a:spLocks noChangeArrowheads="1"/>
            </p:cNvSpPr>
            <p:nvPr>
              <p:custDataLst>
                <p:tags r:id="rId105"/>
              </p:custDataLst>
            </p:nvPr>
          </p:nvSpPr>
          <p:spPr bwMode="auto">
            <a:xfrm>
              <a:off x="295" y="1377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28003" name="Text Box 1029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982663" y="152400"/>
            <a:ext cx="72390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000">
                <a:latin typeface="Times New Roman" pitchFamily="18" charset="0"/>
              </a:rPr>
              <a:t>Logic Gates</a:t>
            </a:r>
          </a:p>
        </p:txBody>
      </p:sp>
      <p:sp>
        <p:nvSpPr>
          <p:cNvPr id="128004" name="Text Box 1030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306388" y="1517650"/>
            <a:ext cx="542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rgbClr val="EB102C"/>
                </a:solidFill>
                <a:latin typeface="Courier New" pitchFamily="49" charset="0"/>
              </a:rPr>
              <a:t>x</a:t>
            </a:r>
          </a:p>
        </p:txBody>
      </p:sp>
      <p:sp>
        <p:nvSpPr>
          <p:cNvPr id="128005" name="Text Box 1031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830263" y="1517650"/>
            <a:ext cx="5730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rgbClr val="EB102C"/>
                </a:solidFill>
                <a:latin typeface="Courier New" pitchFamily="49" charset="0"/>
              </a:rPr>
              <a:t>y</a:t>
            </a:r>
          </a:p>
        </p:txBody>
      </p:sp>
      <p:sp>
        <p:nvSpPr>
          <p:cNvPr id="128006" name="Text Box 1032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304800" y="1974850"/>
            <a:ext cx="542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0</a:t>
            </a:r>
          </a:p>
        </p:txBody>
      </p:sp>
      <p:sp>
        <p:nvSpPr>
          <p:cNvPr id="128007" name="Text Box 1033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828675" y="1974850"/>
            <a:ext cx="5730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0</a:t>
            </a:r>
          </a:p>
        </p:txBody>
      </p:sp>
      <p:sp>
        <p:nvSpPr>
          <p:cNvPr id="128008" name="Text Box 1034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307975" y="2287588"/>
            <a:ext cx="542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0</a:t>
            </a:r>
          </a:p>
        </p:txBody>
      </p:sp>
      <p:sp>
        <p:nvSpPr>
          <p:cNvPr id="128009" name="Text Box 1035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831850" y="2287588"/>
            <a:ext cx="5730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1</a:t>
            </a:r>
          </a:p>
        </p:txBody>
      </p:sp>
      <p:sp>
        <p:nvSpPr>
          <p:cNvPr id="128010" name="Text Box 1036"/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304800" y="2613025"/>
            <a:ext cx="542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1</a:t>
            </a:r>
          </a:p>
        </p:txBody>
      </p:sp>
      <p:sp>
        <p:nvSpPr>
          <p:cNvPr id="128011" name="Text Box 1037"/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828675" y="2613025"/>
            <a:ext cx="5730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0</a:t>
            </a:r>
          </a:p>
        </p:txBody>
      </p:sp>
      <p:sp>
        <p:nvSpPr>
          <p:cNvPr id="128012" name="Text Box 1038"/>
          <p:cNvSpPr txBox="1"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307975" y="2925763"/>
            <a:ext cx="542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1</a:t>
            </a:r>
          </a:p>
        </p:txBody>
      </p:sp>
      <p:sp>
        <p:nvSpPr>
          <p:cNvPr id="128013" name="Text Box 1039"/>
          <p:cNvSpPr txBox="1"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831850" y="2925763"/>
            <a:ext cx="5730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1</a:t>
            </a:r>
          </a:p>
        </p:txBody>
      </p:sp>
      <p:sp>
        <p:nvSpPr>
          <p:cNvPr id="128014" name="Text Box 1040"/>
          <p:cNvSpPr txBox="1"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1527175" y="1543050"/>
            <a:ext cx="1676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AND(</a:t>
            </a:r>
            <a:r>
              <a:rPr lang="en-US" b="1">
                <a:solidFill>
                  <a:srgbClr val="EB102C"/>
                </a:solidFill>
                <a:latin typeface="Courier New" pitchFamily="49" charset="0"/>
              </a:rPr>
              <a:t>x</a:t>
            </a:r>
            <a:r>
              <a:rPr lang="en-US" b="1">
                <a:latin typeface="Courier New" pitchFamily="49" charset="0"/>
              </a:rPr>
              <a:t>,</a:t>
            </a:r>
            <a:r>
              <a:rPr lang="en-US" b="1">
                <a:solidFill>
                  <a:srgbClr val="EB102C"/>
                </a:solidFill>
                <a:latin typeface="Courier New" pitchFamily="49" charset="0"/>
              </a:rPr>
              <a:t>y</a:t>
            </a:r>
            <a:r>
              <a:rPr lang="en-US" b="1">
                <a:latin typeface="Courier New" pitchFamily="49" charset="0"/>
              </a:rPr>
              <a:t>)</a:t>
            </a:r>
          </a:p>
        </p:txBody>
      </p:sp>
      <p:sp>
        <p:nvSpPr>
          <p:cNvPr id="128015" name="Text Box 1041"/>
          <p:cNvSpPr txBox="1"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2012950" y="1974850"/>
            <a:ext cx="5730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0</a:t>
            </a:r>
          </a:p>
        </p:txBody>
      </p:sp>
      <p:sp>
        <p:nvSpPr>
          <p:cNvPr id="128016" name="Text Box 1042"/>
          <p:cNvSpPr txBox="1"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2016125" y="2287588"/>
            <a:ext cx="5730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0</a:t>
            </a:r>
          </a:p>
        </p:txBody>
      </p:sp>
      <p:sp>
        <p:nvSpPr>
          <p:cNvPr id="128017" name="Text Box 1043"/>
          <p:cNvSpPr txBox="1"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2012950" y="2613025"/>
            <a:ext cx="5730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0</a:t>
            </a:r>
          </a:p>
        </p:txBody>
      </p:sp>
      <p:sp>
        <p:nvSpPr>
          <p:cNvPr id="128018" name="Text Box 1044"/>
          <p:cNvSpPr txBox="1">
            <a:spLocks noChangeArrowheads="1"/>
          </p:cNvSpPr>
          <p:nvPr>
            <p:custDataLst>
              <p:tags r:id="rId17"/>
            </p:custDataLst>
          </p:nvPr>
        </p:nvSpPr>
        <p:spPr bwMode="auto">
          <a:xfrm>
            <a:off x="2016125" y="2925763"/>
            <a:ext cx="5730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1</a:t>
            </a:r>
          </a:p>
        </p:txBody>
      </p:sp>
      <p:sp>
        <p:nvSpPr>
          <p:cNvPr id="128019" name="Text Box 1045"/>
          <p:cNvSpPr txBox="1">
            <a:spLocks noChangeArrowheads="1"/>
          </p:cNvSpPr>
          <p:nvPr>
            <p:custDataLst>
              <p:tags r:id="rId18"/>
            </p:custDataLst>
          </p:nvPr>
        </p:nvSpPr>
        <p:spPr bwMode="auto">
          <a:xfrm>
            <a:off x="3735388" y="1535113"/>
            <a:ext cx="542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rgbClr val="EB102C"/>
                </a:solidFill>
                <a:latin typeface="Courier New" pitchFamily="49" charset="0"/>
              </a:rPr>
              <a:t>x</a:t>
            </a:r>
          </a:p>
        </p:txBody>
      </p:sp>
      <p:sp>
        <p:nvSpPr>
          <p:cNvPr id="128020" name="Text Box 1046"/>
          <p:cNvSpPr txBox="1">
            <a:spLocks noChangeArrowheads="1"/>
          </p:cNvSpPr>
          <p:nvPr>
            <p:custDataLst>
              <p:tags r:id="rId19"/>
            </p:custDataLst>
          </p:nvPr>
        </p:nvSpPr>
        <p:spPr bwMode="auto">
          <a:xfrm>
            <a:off x="4279900" y="1535113"/>
            <a:ext cx="5730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rgbClr val="EB102C"/>
                </a:solidFill>
                <a:latin typeface="Courier New" pitchFamily="49" charset="0"/>
              </a:rPr>
              <a:t>y</a:t>
            </a:r>
          </a:p>
        </p:txBody>
      </p:sp>
      <p:sp>
        <p:nvSpPr>
          <p:cNvPr id="128021" name="Text Box 1047"/>
          <p:cNvSpPr txBox="1">
            <a:spLocks noChangeArrowheads="1"/>
          </p:cNvSpPr>
          <p:nvPr>
            <p:custDataLst>
              <p:tags r:id="rId20"/>
            </p:custDataLst>
          </p:nvPr>
        </p:nvSpPr>
        <p:spPr bwMode="auto">
          <a:xfrm>
            <a:off x="3733800" y="1992313"/>
            <a:ext cx="542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0</a:t>
            </a:r>
          </a:p>
        </p:txBody>
      </p:sp>
      <p:sp>
        <p:nvSpPr>
          <p:cNvPr id="128022" name="Text Box 1048"/>
          <p:cNvSpPr txBox="1">
            <a:spLocks noChangeArrowheads="1"/>
          </p:cNvSpPr>
          <p:nvPr>
            <p:custDataLst>
              <p:tags r:id="rId21"/>
            </p:custDataLst>
          </p:nvPr>
        </p:nvSpPr>
        <p:spPr bwMode="auto">
          <a:xfrm>
            <a:off x="4278313" y="1992313"/>
            <a:ext cx="5730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0</a:t>
            </a:r>
          </a:p>
        </p:txBody>
      </p:sp>
      <p:sp>
        <p:nvSpPr>
          <p:cNvPr id="128023" name="Text Box 1049"/>
          <p:cNvSpPr txBox="1">
            <a:spLocks noChangeArrowheads="1"/>
          </p:cNvSpPr>
          <p:nvPr>
            <p:custDataLst>
              <p:tags r:id="rId22"/>
            </p:custDataLst>
          </p:nvPr>
        </p:nvSpPr>
        <p:spPr bwMode="auto">
          <a:xfrm>
            <a:off x="3736975" y="2305050"/>
            <a:ext cx="542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0</a:t>
            </a:r>
          </a:p>
        </p:txBody>
      </p:sp>
      <p:sp>
        <p:nvSpPr>
          <p:cNvPr id="128024" name="Text Box 1050"/>
          <p:cNvSpPr txBox="1">
            <a:spLocks noChangeArrowheads="1"/>
          </p:cNvSpPr>
          <p:nvPr>
            <p:custDataLst>
              <p:tags r:id="rId23"/>
            </p:custDataLst>
          </p:nvPr>
        </p:nvSpPr>
        <p:spPr bwMode="auto">
          <a:xfrm>
            <a:off x="4281488" y="2305050"/>
            <a:ext cx="5730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1</a:t>
            </a:r>
          </a:p>
        </p:txBody>
      </p:sp>
      <p:sp>
        <p:nvSpPr>
          <p:cNvPr id="128025" name="Text Box 1051"/>
          <p:cNvSpPr txBox="1">
            <a:spLocks noChangeArrowheads="1"/>
          </p:cNvSpPr>
          <p:nvPr>
            <p:custDataLst>
              <p:tags r:id="rId24"/>
            </p:custDataLst>
          </p:nvPr>
        </p:nvSpPr>
        <p:spPr bwMode="auto">
          <a:xfrm>
            <a:off x="3733800" y="2630488"/>
            <a:ext cx="542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1</a:t>
            </a:r>
          </a:p>
        </p:txBody>
      </p:sp>
      <p:sp>
        <p:nvSpPr>
          <p:cNvPr id="128026" name="Text Box 1052"/>
          <p:cNvSpPr txBox="1">
            <a:spLocks noChangeArrowheads="1"/>
          </p:cNvSpPr>
          <p:nvPr>
            <p:custDataLst>
              <p:tags r:id="rId25"/>
            </p:custDataLst>
          </p:nvPr>
        </p:nvSpPr>
        <p:spPr bwMode="auto">
          <a:xfrm>
            <a:off x="4278313" y="2630488"/>
            <a:ext cx="5730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0</a:t>
            </a:r>
          </a:p>
        </p:txBody>
      </p:sp>
      <p:sp>
        <p:nvSpPr>
          <p:cNvPr id="128027" name="Text Box 1053"/>
          <p:cNvSpPr txBox="1">
            <a:spLocks noChangeArrowheads="1"/>
          </p:cNvSpPr>
          <p:nvPr>
            <p:custDataLst>
              <p:tags r:id="rId26"/>
            </p:custDataLst>
          </p:nvPr>
        </p:nvSpPr>
        <p:spPr bwMode="auto">
          <a:xfrm>
            <a:off x="3736975" y="2943225"/>
            <a:ext cx="542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1</a:t>
            </a:r>
          </a:p>
        </p:txBody>
      </p:sp>
      <p:sp>
        <p:nvSpPr>
          <p:cNvPr id="128028" name="Text Box 1054"/>
          <p:cNvSpPr txBox="1">
            <a:spLocks noChangeArrowheads="1"/>
          </p:cNvSpPr>
          <p:nvPr>
            <p:custDataLst>
              <p:tags r:id="rId27"/>
            </p:custDataLst>
          </p:nvPr>
        </p:nvSpPr>
        <p:spPr bwMode="auto">
          <a:xfrm>
            <a:off x="4281488" y="2943225"/>
            <a:ext cx="5730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1</a:t>
            </a:r>
          </a:p>
        </p:txBody>
      </p:sp>
      <p:sp>
        <p:nvSpPr>
          <p:cNvPr id="128029" name="Text Box 1055"/>
          <p:cNvSpPr txBox="1">
            <a:spLocks noChangeArrowheads="1"/>
          </p:cNvSpPr>
          <p:nvPr>
            <p:custDataLst>
              <p:tags r:id="rId28"/>
            </p:custDataLst>
          </p:nvPr>
        </p:nvSpPr>
        <p:spPr bwMode="auto">
          <a:xfrm>
            <a:off x="4813300" y="1560513"/>
            <a:ext cx="1676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OR(</a:t>
            </a:r>
            <a:r>
              <a:rPr lang="en-US" b="1">
                <a:solidFill>
                  <a:srgbClr val="EB102C"/>
                </a:solidFill>
                <a:latin typeface="Courier New" pitchFamily="49" charset="0"/>
              </a:rPr>
              <a:t>x</a:t>
            </a:r>
            <a:r>
              <a:rPr lang="en-US" b="1">
                <a:latin typeface="Courier New" pitchFamily="49" charset="0"/>
              </a:rPr>
              <a:t>,</a:t>
            </a:r>
            <a:r>
              <a:rPr lang="en-US" b="1">
                <a:solidFill>
                  <a:srgbClr val="EB102C"/>
                </a:solidFill>
                <a:latin typeface="Courier New" pitchFamily="49" charset="0"/>
              </a:rPr>
              <a:t>y</a:t>
            </a:r>
            <a:r>
              <a:rPr lang="en-US" b="1">
                <a:latin typeface="Courier New" pitchFamily="49" charset="0"/>
              </a:rPr>
              <a:t>)</a:t>
            </a:r>
          </a:p>
        </p:txBody>
      </p:sp>
      <p:sp>
        <p:nvSpPr>
          <p:cNvPr id="128030" name="Text Box 1056"/>
          <p:cNvSpPr txBox="1">
            <a:spLocks noChangeArrowheads="1"/>
          </p:cNvSpPr>
          <p:nvPr>
            <p:custDataLst>
              <p:tags r:id="rId29"/>
            </p:custDataLst>
          </p:nvPr>
        </p:nvSpPr>
        <p:spPr bwMode="auto">
          <a:xfrm>
            <a:off x="5299075" y="1992313"/>
            <a:ext cx="5730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0</a:t>
            </a:r>
          </a:p>
        </p:txBody>
      </p:sp>
      <p:sp>
        <p:nvSpPr>
          <p:cNvPr id="128031" name="Text Box 1057"/>
          <p:cNvSpPr txBox="1">
            <a:spLocks noChangeArrowheads="1"/>
          </p:cNvSpPr>
          <p:nvPr>
            <p:custDataLst>
              <p:tags r:id="rId30"/>
            </p:custDataLst>
          </p:nvPr>
        </p:nvSpPr>
        <p:spPr bwMode="auto">
          <a:xfrm>
            <a:off x="5302250" y="2305050"/>
            <a:ext cx="5730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1</a:t>
            </a:r>
          </a:p>
        </p:txBody>
      </p:sp>
      <p:sp>
        <p:nvSpPr>
          <p:cNvPr id="128032" name="Text Box 1058"/>
          <p:cNvSpPr txBox="1">
            <a:spLocks noChangeArrowheads="1"/>
          </p:cNvSpPr>
          <p:nvPr>
            <p:custDataLst>
              <p:tags r:id="rId31"/>
            </p:custDataLst>
          </p:nvPr>
        </p:nvSpPr>
        <p:spPr bwMode="auto">
          <a:xfrm>
            <a:off x="5299075" y="2630488"/>
            <a:ext cx="5730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1</a:t>
            </a:r>
          </a:p>
        </p:txBody>
      </p:sp>
      <p:sp>
        <p:nvSpPr>
          <p:cNvPr id="128033" name="Text Box 1059"/>
          <p:cNvSpPr txBox="1">
            <a:spLocks noChangeArrowheads="1"/>
          </p:cNvSpPr>
          <p:nvPr>
            <p:custDataLst>
              <p:tags r:id="rId32"/>
            </p:custDataLst>
          </p:nvPr>
        </p:nvSpPr>
        <p:spPr bwMode="auto">
          <a:xfrm>
            <a:off x="5302250" y="2943225"/>
            <a:ext cx="5730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1</a:t>
            </a:r>
          </a:p>
        </p:txBody>
      </p:sp>
      <p:sp>
        <p:nvSpPr>
          <p:cNvPr id="128034" name="Rectangle 1060"/>
          <p:cNvSpPr>
            <a:spLocks noChangeArrowheads="1"/>
          </p:cNvSpPr>
          <p:nvPr>
            <p:custDataLst>
              <p:tags r:id="rId33"/>
            </p:custDataLst>
          </p:nvPr>
        </p:nvSpPr>
        <p:spPr bwMode="auto">
          <a:xfrm>
            <a:off x="576263" y="1277938"/>
            <a:ext cx="59848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>
                <a:solidFill>
                  <a:srgbClr val="1E16E4"/>
                </a:solidFill>
                <a:latin typeface="Comic Sans MS" pitchFamily="66" charset="0"/>
              </a:rPr>
              <a:t>input</a:t>
            </a:r>
          </a:p>
        </p:txBody>
      </p:sp>
      <p:sp>
        <p:nvSpPr>
          <p:cNvPr id="128035" name="Line 1061"/>
          <p:cNvSpPr>
            <a:spLocks noChangeShapeType="1"/>
          </p:cNvSpPr>
          <p:nvPr>
            <p:custDataLst>
              <p:tags r:id="rId34"/>
            </p:custDataLst>
          </p:nvPr>
        </p:nvSpPr>
        <p:spPr bwMode="auto">
          <a:xfrm>
            <a:off x="384175" y="1597025"/>
            <a:ext cx="990600" cy="0"/>
          </a:xfrm>
          <a:prstGeom prst="line">
            <a:avLst/>
          </a:prstGeom>
          <a:noFill/>
          <a:ln w="19050">
            <a:solidFill>
              <a:srgbClr val="1E16E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8036" name="Rectangle 1062"/>
          <p:cNvSpPr>
            <a:spLocks noChangeArrowheads="1"/>
          </p:cNvSpPr>
          <p:nvPr>
            <p:custDataLst>
              <p:tags r:id="rId35"/>
            </p:custDataLst>
          </p:nvPr>
        </p:nvSpPr>
        <p:spPr bwMode="auto">
          <a:xfrm>
            <a:off x="1989138" y="1277938"/>
            <a:ext cx="72548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>
                <a:solidFill>
                  <a:srgbClr val="1E16E4"/>
                </a:solidFill>
                <a:latin typeface="Comic Sans MS" pitchFamily="66" charset="0"/>
              </a:rPr>
              <a:t>output</a:t>
            </a:r>
          </a:p>
        </p:txBody>
      </p:sp>
      <p:sp>
        <p:nvSpPr>
          <p:cNvPr id="128037" name="Line 1063"/>
          <p:cNvSpPr>
            <a:spLocks noChangeShapeType="1"/>
          </p:cNvSpPr>
          <p:nvPr>
            <p:custDataLst>
              <p:tags r:id="rId36"/>
            </p:custDataLst>
          </p:nvPr>
        </p:nvSpPr>
        <p:spPr bwMode="auto">
          <a:xfrm>
            <a:off x="1712913" y="1597025"/>
            <a:ext cx="1309687" cy="0"/>
          </a:xfrm>
          <a:prstGeom prst="line">
            <a:avLst/>
          </a:prstGeom>
          <a:noFill/>
          <a:ln w="19050">
            <a:solidFill>
              <a:srgbClr val="1E16E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28038" name="Text Box 1064"/>
          <p:cNvSpPr txBox="1">
            <a:spLocks noChangeArrowheads="1"/>
          </p:cNvSpPr>
          <p:nvPr>
            <p:custDataLst>
              <p:tags r:id="rId37"/>
            </p:custDataLst>
          </p:nvPr>
        </p:nvSpPr>
        <p:spPr bwMode="auto">
          <a:xfrm>
            <a:off x="6859588" y="1897063"/>
            <a:ext cx="542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rgbClr val="EB102C"/>
                </a:solidFill>
                <a:latin typeface="Courier New" pitchFamily="49" charset="0"/>
              </a:rPr>
              <a:t>x</a:t>
            </a:r>
          </a:p>
        </p:txBody>
      </p:sp>
      <p:sp>
        <p:nvSpPr>
          <p:cNvPr id="128039" name="Text Box 1065"/>
          <p:cNvSpPr txBox="1">
            <a:spLocks noChangeArrowheads="1"/>
          </p:cNvSpPr>
          <p:nvPr>
            <p:custDataLst>
              <p:tags r:id="rId38"/>
            </p:custDataLst>
          </p:nvPr>
        </p:nvSpPr>
        <p:spPr bwMode="auto">
          <a:xfrm>
            <a:off x="6858000" y="2354263"/>
            <a:ext cx="542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0</a:t>
            </a:r>
          </a:p>
        </p:txBody>
      </p:sp>
      <p:sp>
        <p:nvSpPr>
          <p:cNvPr id="128040" name="Text Box 1066"/>
          <p:cNvSpPr txBox="1">
            <a:spLocks noChangeArrowheads="1"/>
          </p:cNvSpPr>
          <p:nvPr>
            <p:custDataLst>
              <p:tags r:id="rId39"/>
            </p:custDataLst>
          </p:nvPr>
        </p:nvSpPr>
        <p:spPr bwMode="auto">
          <a:xfrm>
            <a:off x="6861175" y="2667000"/>
            <a:ext cx="542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1</a:t>
            </a:r>
          </a:p>
        </p:txBody>
      </p:sp>
      <p:sp>
        <p:nvSpPr>
          <p:cNvPr id="128041" name="Text Box 1067"/>
          <p:cNvSpPr txBox="1">
            <a:spLocks noChangeArrowheads="1"/>
          </p:cNvSpPr>
          <p:nvPr>
            <p:custDataLst>
              <p:tags r:id="rId40"/>
            </p:custDataLst>
          </p:nvPr>
        </p:nvSpPr>
        <p:spPr bwMode="auto">
          <a:xfrm>
            <a:off x="7226300" y="1914525"/>
            <a:ext cx="1676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NOT(</a:t>
            </a:r>
            <a:r>
              <a:rPr lang="en-US" b="1">
                <a:solidFill>
                  <a:srgbClr val="EB102C"/>
                </a:solidFill>
                <a:latin typeface="Courier New" pitchFamily="49" charset="0"/>
              </a:rPr>
              <a:t>x</a:t>
            </a:r>
            <a:r>
              <a:rPr lang="en-US" b="1">
                <a:latin typeface="Courier New" pitchFamily="49" charset="0"/>
              </a:rPr>
              <a:t>)</a:t>
            </a:r>
          </a:p>
        </p:txBody>
      </p:sp>
      <p:sp>
        <p:nvSpPr>
          <p:cNvPr id="128042" name="Text Box 1068"/>
          <p:cNvSpPr txBox="1">
            <a:spLocks noChangeArrowheads="1"/>
          </p:cNvSpPr>
          <p:nvPr>
            <p:custDataLst>
              <p:tags r:id="rId41"/>
            </p:custDataLst>
          </p:nvPr>
        </p:nvSpPr>
        <p:spPr bwMode="auto">
          <a:xfrm>
            <a:off x="7712075" y="2346325"/>
            <a:ext cx="5730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1</a:t>
            </a:r>
          </a:p>
        </p:txBody>
      </p:sp>
      <p:sp>
        <p:nvSpPr>
          <p:cNvPr id="128043" name="Text Box 1069"/>
          <p:cNvSpPr txBox="1">
            <a:spLocks noChangeArrowheads="1"/>
          </p:cNvSpPr>
          <p:nvPr>
            <p:custDataLst>
              <p:tags r:id="rId42"/>
            </p:custDataLst>
          </p:nvPr>
        </p:nvSpPr>
        <p:spPr bwMode="auto">
          <a:xfrm>
            <a:off x="7715250" y="2659063"/>
            <a:ext cx="5730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0</a:t>
            </a:r>
          </a:p>
        </p:txBody>
      </p:sp>
      <p:sp>
        <p:nvSpPr>
          <p:cNvPr id="128044" name="Rectangle 1070"/>
          <p:cNvSpPr>
            <a:spLocks noChangeArrowheads="1"/>
          </p:cNvSpPr>
          <p:nvPr>
            <p:custDataLst>
              <p:tags r:id="rId43"/>
            </p:custDataLst>
          </p:nvPr>
        </p:nvSpPr>
        <p:spPr bwMode="auto">
          <a:xfrm>
            <a:off x="3990975" y="1279525"/>
            <a:ext cx="59848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>
                <a:solidFill>
                  <a:srgbClr val="1E16E4"/>
                </a:solidFill>
                <a:latin typeface="Comic Sans MS" pitchFamily="66" charset="0"/>
              </a:rPr>
              <a:t>input</a:t>
            </a:r>
          </a:p>
        </p:txBody>
      </p:sp>
      <p:sp>
        <p:nvSpPr>
          <p:cNvPr id="128045" name="Line 1071"/>
          <p:cNvSpPr>
            <a:spLocks noChangeShapeType="1"/>
          </p:cNvSpPr>
          <p:nvPr>
            <p:custDataLst>
              <p:tags r:id="rId44"/>
            </p:custDataLst>
          </p:nvPr>
        </p:nvSpPr>
        <p:spPr bwMode="auto">
          <a:xfrm>
            <a:off x="3798888" y="1598613"/>
            <a:ext cx="990600" cy="0"/>
          </a:xfrm>
          <a:prstGeom prst="line">
            <a:avLst/>
          </a:prstGeom>
          <a:noFill/>
          <a:ln w="19050">
            <a:solidFill>
              <a:srgbClr val="1E16E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8046" name="Rectangle 1072"/>
          <p:cNvSpPr>
            <a:spLocks noChangeArrowheads="1"/>
          </p:cNvSpPr>
          <p:nvPr>
            <p:custDataLst>
              <p:tags r:id="rId45"/>
            </p:custDataLst>
          </p:nvPr>
        </p:nvSpPr>
        <p:spPr bwMode="auto">
          <a:xfrm>
            <a:off x="5257800" y="1279525"/>
            <a:ext cx="72548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>
                <a:solidFill>
                  <a:srgbClr val="1E16E4"/>
                </a:solidFill>
                <a:latin typeface="Comic Sans MS" pitchFamily="66" charset="0"/>
              </a:rPr>
              <a:t>output</a:t>
            </a:r>
          </a:p>
        </p:txBody>
      </p:sp>
      <p:sp>
        <p:nvSpPr>
          <p:cNvPr id="128047" name="Line 1073"/>
          <p:cNvSpPr>
            <a:spLocks noChangeShapeType="1"/>
          </p:cNvSpPr>
          <p:nvPr>
            <p:custDataLst>
              <p:tags r:id="rId46"/>
            </p:custDataLst>
          </p:nvPr>
        </p:nvSpPr>
        <p:spPr bwMode="auto">
          <a:xfrm>
            <a:off x="5048250" y="1598613"/>
            <a:ext cx="1174750" cy="0"/>
          </a:xfrm>
          <a:prstGeom prst="line">
            <a:avLst/>
          </a:prstGeom>
          <a:noFill/>
          <a:ln w="19050">
            <a:solidFill>
              <a:srgbClr val="1E16E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28048" name="Rectangle 1074"/>
          <p:cNvSpPr>
            <a:spLocks noChangeArrowheads="1"/>
          </p:cNvSpPr>
          <p:nvPr>
            <p:custDataLst>
              <p:tags r:id="rId47"/>
            </p:custDataLst>
          </p:nvPr>
        </p:nvSpPr>
        <p:spPr bwMode="auto">
          <a:xfrm>
            <a:off x="6816725" y="1646238"/>
            <a:ext cx="59848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>
                <a:solidFill>
                  <a:srgbClr val="1E16E4"/>
                </a:solidFill>
                <a:latin typeface="Comic Sans MS" pitchFamily="66" charset="0"/>
              </a:rPr>
              <a:t>input</a:t>
            </a:r>
          </a:p>
        </p:txBody>
      </p:sp>
      <p:sp>
        <p:nvSpPr>
          <p:cNvPr id="128049" name="Line 1075"/>
          <p:cNvSpPr>
            <a:spLocks noChangeShapeType="1"/>
          </p:cNvSpPr>
          <p:nvPr>
            <p:custDataLst>
              <p:tags r:id="rId48"/>
            </p:custDataLst>
          </p:nvPr>
        </p:nvSpPr>
        <p:spPr bwMode="auto">
          <a:xfrm>
            <a:off x="6938963" y="1965325"/>
            <a:ext cx="350837" cy="0"/>
          </a:xfrm>
          <a:prstGeom prst="line">
            <a:avLst/>
          </a:prstGeom>
          <a:noFill/>
          <a:ln w="19050">
            <a:solidFill>
              <a:srgbClr val="1E16E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28050" name="Rectangle 1076"/>
          <p:cNvSpPr>
            <a:spLocks noChangeArrowheads="1"/>
          </p:cNvSpPr>
          <p:nvPr>
            <p:custDataLst>
              <p:tags r:id="rId49"/>
            </p:custDataLst>
          </p:nvPr>
        </p:nvSpPr>
        <p:spPr bwMode="auto">
          <a:xfrm>
            <a:off x="7626350" y="1646238"/>
            <a:ext cx="72548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>
                <a:solidFill>
                  <a:srgbClr val="1E16E4"/>
                </a:solidFill>
                <a:latin typeface="Comic Sans MS" pitchFamily="66" charset="0"/>
              </a:rPr>
              <a:t>output</a:t>
            </a:r>
          </a:p>
        </p:txBody>
      </p:sp>
      <p:sp>
        <p:nvSpPr>
          <p:cNvPr id="128051" name="Line 1077"/>
          <p:cNvSpPr>
            <a:spLocks noChangeShapeType="1"/>
          </p:cNvSpPr>
          <p:nvPr>
            <p:custDataLst>
              <p:tags r:id="rId50"/>
            </p:custDataLst>
          </p:nvPr>
        </p:nvSpPr>
        <p:spPr bwMode="auto">
          <a:xfrm>
            <a:off x="7496175" y="1965325"/>
            <a:ext cx="1047750" cy="0"/>
          </a:xfrm>
          <a:prstGeom prst="line">
            <a:avLst/>
          </a:prstGeom>
          <a:noFill/>
          <a:ln w="19050">
            <a:solidFill>
              <a:srgbClr val="1E16E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28052" name="AutoShape 1078"/>
          <p:cNvSpPr>
            <a:spLocks noChangeArrowheads="1"/>
          </p:cNvSpPr>
          <p:nvPr>
            <p:custDataLst>
              <p:tags r:id="rId51"/>
            </p:custDataLst>
          </p:nvPr>
        </p:nvSpPr>
        <p:spPr bwMode="auto">
          <a:xfrm rot="10800000">
            <a:off x="7513638" y="4459288"/>
            <a:ext cx="533400" cy="762000"/>
          </a:xfrm>
          <a:prstGeom prst="triangle">
            <a:avLst>
              <a:gd name="adj" fmla="val 50000"/>
            </a:avLst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8053" name="Oval 1079"/>
          <p:cNvSpPr>
            <a:spLocks noChangeArrowheads="1"/>
          </p:cNvSpPr>
          <p:nvPr>
            <p:custDataLst>
              <p:tags r:id="rId52"/>
            </p:custDataLst>
          </p:nvPr>
        </p:nvSpPr>
        <p:spPr bwMode="auto">
          <a:xfrm rot="5400000">
            <a:off x="7711281" y="5242719"/>
            <a:ext cx="141288" cy="1397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8054" name="Line 1080"/>
          <p:cNvSpPr>
            <a:spLocks noChangeShapeType="1"/>
          </p:cNvSpPr>
          <p:nvPr>
            <p:custDataLst>
              <p:tags r:id="rId53"/>
            </p:custDataLst>
          </p:nvPr>
        </p:nvSpPr>
        <p:spPr bwMode="auto">
          <a:xfrm>
            <a:off x="7772400" y="3838575"/>
            <a:ext cx="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8055" name="Line 1081"/>
          <p:cNvSpPr>
            <a:spLocks noChangeShapeType="1"/>
          </p:cNvSpPr>
          <p:nvPr>
            <p:custDataLst>
              <p:tags r:id="rId54"/>
            </p:custDataLst>
          </p:nvPr>
        </p:nvSpPr>
        <p:spPr bwMode="auto">
          <a:xfrm>
            <a:off x="7781925" y="5395913"/>
            <a:ext cx="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8056" name="Text Box 1082"/>
          <p:cNvSpPr txBox="1">
            <a:spLocks noChangeArrowheads="1"/>
          </p:cNvSpPr>
          <p:nvPr>
            <p:custDataLst>
              <p:tags r:id="rId55"/>
            </p:custDataLst>
          </p:nvPr>
        </p:nvSpPr>
        <p:spPr bwMode="auto">
          <a:xfrm>
            <a:off x="7356475" y="3656013"/>
            <a:ext cx="542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x</a:t>
            </a:r>
          </a:p>
        </p:txBody>
      </p:sp>
      <p:sp>
        <p:nvSpPr>
          <p:cNvPr id="128057" name="Text Box 1083"/>
          <p:cNvSpPr txBox="1">
            <a:spLocks noChangeArrowheads="1"/>
          </p:cNvSpPr>
          <p:nvPr>
            <p:custDataLst>
              <p:tags r:id="rId56"/>
            </p:custDataLst>
          </p:nvPr>
        </p:nvSpPr>
        <p:spPr bwMode="auto">
          <a:xfrm>
            <a:off x="7677150" y="5692775"/>
            <a:ext cx="542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x</a:t>
            </a:r>
          </a:p>
        </p:txBody>
      </p:sp>
      <p:sp>
        <p:nvSpPr>
          <p:cNvPr id="128058" name="Line 1084"/>
          <p:cNvSpPr>
            <a:spLocks noChangeShapeType="1"/>
          </p:cNvSpPr>
          <p:nvPr>
            <p:custDataLst>
              <p:tags r:id="rId57"/>
            </p:custDataLst>
          </p:nvPr>
        </p:nvSpPr>
        <p:spPr bwMode="auto">
          <a:xfrm>
            <a:off x="7835900" y="5824538"/>
            <a:ext cx="223838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8059" name="Text Box 1085"/>
          <p:cNvSpPr txBox="1">
            <a:spLocks noChangeArrowheads="1"/>
          </p:cNvSpPr>
          <p:nvPr>
            <p:custDataLst>
              <p:tags r:id="rId58"/>
            </p:custDataLst>
          </p:nvPr>
        </p:nvSpPr>
        <p:spPr bwMode="auto">
          <a:xfrm>
            <a:off x="7431088" y="6172200"/>
            <a:ext cx="1066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>
                <a:solidFill>
                  <a:srgbClr val="1E16E4"/>
                </a:solidFill>
                <a:latin typeface="Comic Sans MS" pitchFamily="66" charset="0"/>
              </a:rPr>
              <a:t>"not x"</a:t>
            </a:r>
          </a:p>
        </p:txBody>
      </p:sp>
      <p:grpSp>
        <p:nvGrpSpPr>
          <p:cNvPr id="128060" name="Group 1086"/>
          <p:cNvGrpSpPr>
            <a:grpSpLocks/>
          </p:cNvGrpSpPr>
          <p:nvPr>
            <p:custDataLst>
              <p:tags r:id="rId59"/>
            </p:custDataLst>
          </p:nvPr>
        </p:nvGrpSpPr>
        <p:grpSpPr bwMode="auto">
          <a:xfrm rot="5400000">
            <a:off x="4468813" y="4533900"/>
            <a:ext cx="820737" cy="627063"/>
            <a:chOff x="4734" y="3053"/>
            <a:chExt cx="656" cy="491"/>
          </a:xfrm>
        </p:grpSpPr>
        <p:grpSp>
          <p:nvGrpSpPr>
            <p:cNvPr id="128101" name="Group 1087"/>
            <p:cNvGrpSpPr>
              <a:grpSpLocks/>
            </p:cNvGrpSpPr>
            <p:nvPr/>
          </p:nvGrpSpPr>
          <p:grpSpPr bwMode="auto">
            <a:xfrm>
              <a:off x="4734" y="3053"/>
              <a:ext cx="648" cy="254"/>
              <a:chOff x="4734" y="3053"/>
              <a:chExt cx="648" cy="254"/>
            </a:xfrm>
          </p:grpSpPr>
          <p:sp>
            <p:nvSpPr>
              <p:cNvPr id="128105" name="Freeform 1088"/>
              <p:cNvSpPr>
                <a:spLocks/>
              </p:cNvSpPr>
              <p:nvPr>
                <p:custDataLst>
                  <p:tags r:id="rId102"/>
                </p:custDataLst>
              </p:nvPr>
            </p:nvSpPr>
            <p:spPr bwMode="auto">
              <a:xfrm>
                <a:off x="4734" y="3053"/>
                <a:ext cx="648" cy="254"/>
              </a:xfrm>
              <a:custGeom>
                <a:avLst/>
                <a:gdLst>
                  <a:gd name="T0" fmla="*/ 0 w 806"/>
                  <a:gd name="T1" fmla="*/ 0 h 254"/>
                  <a:gd name="T2" fmla="*/ 18 w 806"/>
                  <a:gd name="T3" fmla="*/ 30 h 254"/>
                  <a:gd name="T4" fmla="*/ 20 w 806"/>
                  <a:gd name="T5" fmla="*/ 47 h 254"/>
                  <a:gd name="T6" fmla="*/ 22 w 806"/>
                  <a:gd name="T7" fmla="*/ 65 h 254"/>
                  <a:gd name="T8" fmla="*/ 24 w 806"/>
                  <a:gd name="T9" fmla="*/ 94 h 254"/>
                  <a:gd name="T10" fmla="*/ 25 w 806"/>
                  <a:gd name="T11" fmla="*/ 112 h 254"/>
                  <a:gd name="T12" fmla="*/ 26 w 806"/>
                  <a:gd name="T13" fmla="*/ 124 h 254"/>
                  <a:gd name="T14" fmla="*/ 27 w 806"/>
                  <a:gd name="T15" fmla="*/ 159 h 254"/>
                  <a:gd name="T16" fmla="*/ 28 w 806"/>
                  <a:gd name="T17" fmla="*/ 188 h 254"/>
                  <a:gd name="T18" fmla="*/ 31 w 806"/>
                  <a:gd name="T19" fmla="*/ 235 h 254"/>
                  <a:gd name="T20" fmla="*/ 31 w 806"/>
                  <a:gd name="T21" fmla="*/ 253 h 254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806"/>
                  <a:gd name="T34" fmla="*/ 0 h 254"/>
                  <a:gd name="T35" fmla="*/ 806 w 806"/>
                  <a:gd name="T36" fmla="*/ 254 h 254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806" h="254">
                    <a:moveTo>
                      <a:pt x="0" y="0"/>
                    </a:moveTo>
                    <a:cubicBezTo>
                      <a:pt x="165" y="3"/>
                      <a:pt x="315" y="11"/>
                      <a:pt x="477" y="30"/>
                    </a:cubicBezTo>
                    <a:cubicBezTo>
                      <a:pt x="528" y="44"/>
                      <a:pt x="460" y="23"/>
                      <a:pt x="512" y="47"/>
                    </a:cubicBezTo>
                    <a:cubicBezTo>
                      <a:pt x="552" y="65"/>
                      <a:pt x="536" y="53"/>
                      <a:pt x="571" y="65"/>
                    </a:cubicBezTo>
                    <a:cubicBezTo>
                      <a:pt x="594" y="72"/>
                      <a:pt x="612" y="86"/>
                      <a:pt x="636" y="94"/>
                    </a:cubicBezTo>
                    <a:cubicBezTo>
                      <a:pt x="643" y="100"/>
                      <a:pt x="650" y="106"/>
                      <a:pt x="659" y="112"/>
                    </a:cubicBezTo>
                    <a:cubicBezTo>
                      <a:pt x="666" y="116"/>
                      <a:pt x="675" y="118"/>
                      <a:pt x="683" y="124"/>
                    </a:cubicBezTo>
                    <a:cubicBezTo>
                      <a:pt x="714" y="146"/>
                      <a:pt x="687" y="134"/>
                      <a:pt x="712" y="159"/>
                    </a:cubicBezTo>
                    <a:cubicBezTo>
                      <a:pt x="720" y="167"/>
                      <a:pt x="741" y="180"/>
                      <a:pt x="753" y="188"/>
                    </a:cubicBezTo>
                    <a:cubicBezTo>
                      <a:pt x="761" y="212"/>
                      <a:pt x="773" y="221"/>
                      <a:pt x="795" y="235"/>
                    </a:cubicBezTo>
                    <a:cubicBezTo>
                      <a:pt x="800" y="254"/>
                      <a:pt x="793" y="253"/>
                      <a:pt x="806" y="253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8106" name="Freeform 1089"/>
              <p:cNvSpPr>
                <a:spLocks/>
              </p:cNvSpPr>
              <p:nvPr>
                <p:custDataLst>
                  <p:tags r:id="rId103"/>
                </p:custDataLst>
              </p:nvPr>
            </p:nvSpPr>
            <p:spPr bwMode="auto">
              <a:xfrm>
                <a:off x="4741" y="3059"/>
                <a:ext cx="129" cy="241"/>
              </a:xfrm>
              <a:custGeom>
                <a:avLst/>
                <a:gdLst>
                  <a:gd name="T0" fmla="*/ 0 w 129"/>
                  <a:gd name="T1" fmla="*/ 0 h 241"/>
                  <a:gd name="T2" fmla="*/ 41 w 129"/>
                  <a:gd name="T3" fmla="*/ 35 h 241"/>
                  <a:gd name="T4" fmla="*/ 106 w 129"/>
                  <a:gd name="T5" fmla="*/ 171 h 241"/>
                  <a:gd name="T6" fmla="*/ 123 w 129"/>
                  <a:gd name="T7" fmla="*/ 218 h 241"/>
                  <a:gd name="T8" fmla="*/ 129 w 129"/>
                  <a:gd name="T9" fmla="*/ 241 h 24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9"/>
                  <a:gd name="T16" fmla="*/ 0 h 241"/>
                  <a:gd name="T17" fmla="*/ 129 w 129"/>
                  <a:gd name="T18" fmla="*/ 241 h 24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9" h="241">
                    <a:moveTo>
                      <a:pt x="0" y="0"/>
                    </a:moveTo>
                    <a:cubicBezTo>
                      <a:pt x="24" y="8"/>
                      <a:pt x="18" y="20"/>
                      <a:pt x="41" y="35"/>
                    </a:cubicBezTo>
                    <a:cubicBezTo>
                      <a:pt x="57" y="83"/>
                      <a:pt x="87" y="123"/>
                      <a:pt x="106" y="171"/>
                    </a:cubicBezTo>
                    <a:cubicBezTo>
                      <a:pt x="111" y="186"/>
                      <a:pt x="117" y="202"/>
                      <a:pt x="123" y="218"/>
                    </a:cubicBezTo>
                    <a:cubicBezTo>
                      <a:pt x="125" y="225"/>
                      <a:pt x="129" y="241"/>
                      <a:pt x="129" y="241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28102" name="Group 1090"/>
            <p:cNvGrpSpPr>
              <a:grpSpLocks/>
            </p:cNvGrpSpPr>
            <p:nvPr/>
          </p:nvGrpSpPr>
          <p:grpSpPr bwMode="auto">
            <a:xfrm flipV="1">
              <a:off x="4742" y="3290"/>
              <a:ext cx="648" cy="254"/>
              <a:chOff x="4734" y="3053"/>
              <a:chExt cx="648" cy="254"/>
            </a:xfrm>
          </p:grpSpPr>
          <p:sp>
            <p:nvSpPr>
              <p:cNvPr id="128103" name="Freeform 1091"/>
              <p:cNvSpPr>
                <a:spLocks/>
              </p:cNvSpPr>
              <p:nvPr>
                <p:custDataLst>
                  <p:tags r:id="rId100"/>
                </p:custDataLst>
              </p:nvPr>
            </p:nvSpPr>
            <p:spPr bwMode="auto">
              <a:xfrm>
                <a:off x="4734" y="3053"/>
                <a:ext cx="648" cy="254"/>
              </a:xfrm>
              <a:custGeom>
                <a:avLst/>
                <a:gdLst>
                  <a:gd name="T0" fmla="*/ 0 w 806"/>
                  <a:gd name="T1" fmla="*/ 0 h 254"/>
                  <a:gd name="T2" fmla="*/ 18 w 806"/>
                  <a:gd name="T3" fmla="*/ 30 h 254"/>
                  <a:gd name="T4" fmla="*/ 20 w 806"/>
                  <a:gd name="T5" fmla="*/ 47 h 254"/>
                  <a:gd name="T6" fmla="*/ 22 w 806"/>
                  <a:gd name="T7" fmla="*/ 65 h 254"/>
                  <a:gd name="T8" fmla="*/ 24 w 806"/>
                  <a:gd name="T9" fmla="*/ 94 h 254"/>
                  <a:gd name="T10" fmla="*/ 25 w 806"/>
                  <a:gd name="T11" fmla="*/ 112 h 254"/>
                  <a:gd name="T12" fmla="*/ 26 w 806"/>
                  <a:gd name="T13" fmla="*/ 124 h 254"/>
                  <a:gd name="T14" fmla="*/ 27 w 806"/>
                  <a:gd name="T15" fmla="*/ 159 h 254"/>
                  <a:gd name="T16" fmla="*/ 28 w 806"/>
                  <a:gd name="T17" fmla="*/ 188 h 254"/>
                  <a:gd name="T18" fmla="*/ 31 w 806"/>
                  <a:gd name="T19" fmla="*/ 235 h 254"/>
                  <a:gd name="T20" fmla="*/ 31 w 806"/>
                  <a:gd name="T21" fmla="*/ 253 h 254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806"/>
                  <a:gd name="T34" fmla="*/ 0 h 254"/>
                  <a:gd name="T35" fmla="*/ 806 w 806"/>
                  <a:gd name="T36" fmla="*/ 254 h 254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806" h="254">
                    <a:moveTo>
                      <a:pt x="0" y="0"/>
                    </a:moveTo>
                    <a:cubicBezTo>
                      <a:pt x="165" y="3"/>
                      <a:pt x="315" y="11"/>
                      <a:pt x="477" y="30"/>
                    </a:cubicBezTo>
                    <a:cubicBezTo>
                      <a:pt x="528" y="44"/>
                      <a:pt x="460" y="23"/>
                      <a:pt x="512" y="47"/>
                    </a:cubicBezTo>
                    <a:cubicBezTo>
                      <a:pt x="552" y="65"/>
                      <a:pt x="536" y="53"/>
                      <a:pt x="571" y="65"/>
                    </a:cubicBezTo>
                    <a:cubicBezTo>
                      <a:pt x="594" y="72"/>
                      <a:pt x="612" y="86"/>
                      <a:pt x="636" y="94"/>
                    </a:cubicBezTo>
                    <a:cubicBezTo>
                      <a:pt x="643" y="100"/>
                      <a:pt x="650" y="106"/>
                      <a:pt x="659" y="112"/>
                    </a:cubicBezTo>
                    <a:cubicBezTo>
                      <a:pt x="666" y="116"/>
                      <a:pt x="675" y="118"/>
                      <a:pt x="683" y="124"/>
                    </a:cubicBezTo>
                    <a:cubicBezTo>
                      <a:pt x="714" y="146"/>
                      <a:pt x="687" y="134"/>
                      <a:pt x="712" y="159"/>
                    </a:cubicBezTo>
                    <a:cubicBezTo>
                      <a:pt x="720" y="167"/>
                      <a:pt x="741" y="180"/>
                      <a:pt x="753" y="188"/>
                    </a:cubicBezTo>
                    <a:cubicBezTo>
                      <a:pt x="761" y="212"/>
                      <a:pt x="773" y="221"/>
                      <a:pt x="795" y="235"/>
                    </a:cubicBezTo>
                    <a:cubicBezTo>
                      <a:pt x="800" y="254"/>
                      <a:pt x="793" y="253"/>
                      <a:pt x="806" y="253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8104" name="Freeform 1092"/>
              <p:cNvSpPr>
                <a:spLocks/>
              </p:cNvSpPr>
              <p:nvPr>
                <p:custDataLst>
                  <p:tags r:id="rId101"/>
                </p:custDataLst>
              </p:nvPr>
            </p:nvSpPr>
            <p:spPr bwMode="auto">
              <a:xfrm>
                <a:off x="4741" y="3059"/>
                <a:ext cx="129" cy="241"/>
              </a:xfrm>
              <a:custGeom>
                <a:avLst/>
                <a:gdLst>
                  <a:gd name="T0" fmla="*/ 0 w 129"/>
                  <a:gd name="T1" fmla="*/ 0 h 241"/>
                  <a:gd name="T2" fmla="*/ 41 w 129"/>
                  <a:gd name="T3" fmla="*/ 35 h 241"/>
                  <a:gd name="T4" fmla="*/ 106 w 129"/>
                  <a:gd name="T5" fmla="*/ 171 h 241"/>
                  <a:gd name="T6" fmla="*/ 123 w 129"/>
                  <a:gd name="T7" fmla="*/ 218 h 241"/>
                  <a:gd name="T8" fmla="*/ 129 w 129"/>
                  <a:gd name="T9" fmla="*/ 241 h 24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9"/>
                  <a:gd name="T16" fmla="*/ 0 h 241"/>
                  <a:gd name="T17" fmla="*/ 129 w 129"/>
                  <a:gd name="T18" fmla="*/ 241 h 24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9" h="241">
                    <a:moveTo>
                      <a:pt x="0" y="0"/>
                    </a:moveTo>
                    <a:cubicBezTo>
                      <a:pt x="24" y="8"/>
                      <a:pt x="18" y="20"/>
                      <a:pt x="41" y="35"/>
                    </a:cubicBezTo>
                    <a:cubicBezTo>
                      <a:pt x="57" y="83"/>
                      <a:pt x="87" y="123"/>
                      <a:pt x="106" y="171"/>
                    </a:cubicBezTo>
                    <a:cubicBezTo>
                      <a:pt x="111" y="186"/>
                      <a:pt x="117" y="202"/>
                      <a:pt x="123" y="218"/>
                    </a:cubicBezTo>
                    <a:cubicBezTo>
                      <a:pt x="125" y="225"/>
                      <a:pt x="129" y="241"/>
                      <a:pt x="129" y="241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128061" name="Group 1093"/>
          <p:cNvGrpSpPr>
            <a:grpSpLocks/>
          </p:cNvGrpSpPr>
          <p:nvPr>
            <p:custDataLst>
              <p:tags r:id="rId60"/>
            </p:custDataLst>
          </p:nvPr>
        </p:nvGrpSpPr>
        <p:grpSpPr bwMode="auto">
          <a:xfrm>
            <a:off x="1271588" y="4700588"/>
            <a:ext cx="501650" cy="917575"/>
            <a:chOff x="705" y="2582"/>
            <a:chExt cx="271" cy="408"/>
          </a:xfrm>
        </p:grpSpPr>
        <p:sp>
          <p:nvSpPr>
            <p:cNvPr id="128098" name="Freeform 1094"/>
            <p:cNvSpPr>
              <a:spLocks/>
            </p:cNvSpPr>
            <p:nvPr>
              <p:custDataLst>
                <p:tags r:id="rId97"/>
              </p:custDataLst>
            </p:nvPr>
          </p:nvSpPr>
          <p:spPr bwMode="auto">
            <a:xfrm>
              <a:off x="786" y="2582"/>
              <a:ext cx="109" cy="212"/>
            </a:xfrm>
            <a:custGeom>
              <a:avLst/>
              <a:gdLst>
                <a:gd name="T0" fmla="*/ 0 w 336"/>
                <a:gd name="T1" fmla="*/ 10 h 288"/>
                <a:gd name="T2" fmla="*/ 0 w 336"/>
                <a:gd name="T3" fmla="*/ 0 h 288"/>
                <a:gd name="T4" fmla="*/ 0 w 336"/>
                <a:gd name="T5" fmla="*/ 0 h 288"/>
                <a:gd name="T6" fmla="*/ 0 w 336"/>
                <a:gd name="T7" fmla="*/ 10 h 28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36"/>
                <a:gd name="T13" fmla="*/ 0 h 288"/>
                <a:gd name="T14" fmla="*/ 336 w 336"/>
                <a:gd name="T15" fmla="*/ 288 h 28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36" h="288">
                  <a:moveTo>
                    <a:pt x="0" y="288"/>
                  </a:moveTo>
                  <a:lnTo>
                    <a:pt x="0" y="0"/>
                  </a:lnTo>
                  <a:lnTo>
                    <a:pt x="336" y="0"/>
                  </a:lnTo>
                  <a:lnTo>
                    <a:pt x="336" y="288"/>
                  </a:lnTo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128099" name="Arc 1095"/>
            <p:cNvSpPr>
              <a:spLocks/>
            </p:cNvSpPr>
            <p:nvPr>
              <p:custDataLst>
                <p:tags r:id="rId98"/>
              </p:custDataLst>
            </p:nvPr>
          </p:nvSpPr>
          <p:spPr bwMode="auto">
            <a:xfrm flipH="1" flipV="1">
              <a:off x="705" y="2778"/>
              <a:ext cx="110" cy="21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128100" name="Arc 1096"/>
            <p:cNvSpPr>
              <a:spLocks/>
            </p:cNvSpPr>
            <p:nvPr>
              <p:custDataLst>
                <p:tags r:id="rId99"/>
              </p:custDataLst>
            </p:nvPr>
          </p:nvSpPr>
          <p:spPr bwMode="auto">
            <a:xfrm flipV="1">
              <a:off x="866" y="2778"/>
              <a:ext cx="110" cy="21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128062" name="Line 1097"/>
          <p:cNvSpPr>
            <a:spLocks noChangeShapeType="1"/>
          </p:cNvSpPr>
          <p:nvPr>
            <p:custDataLst>
              <p:tags r:id="rId61"/>
            </p:custDataLst>
          </p:nvPr>
        </p:nvSpPr>
        <p:spPr bwMode="auto">
          <a:xfrm>
            <a:off x="1398588" y="3992563"/>
            <a:ext cx="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8063" name="Text Box 1098"/>
          <p:cNvSpPr txBox="1">
            <a:spLocks noChangeArrowheads="1"/>
          </p:cNvSpPr>
          <p:nvPr>
            <p:custDataLst>
              <p:tags r:id="rId62"/>
            </p:custDataLst>
          </p:nvPr>
        </p:nvSpPr>
        <p:spPr bwMode="auto">
          <a:xfrm>
            <a:off x="982663" y="3810000"/>
            <a:ext cx="542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x</a:t>
            </a:r>
          </a:p>
        </p:txBody>
      </p:sp>
      <p:sp>
        <p:nvSpPr>
          <p:cNvPr id="128064" name="Text Box 1099"/>
          <p:cNvSpPr txBox="1">
            <a:spLocks noChangeArrowheads="1"/>
          </p:cNvSpPr>
          <p:nvPr>
            <p:custDataLst>
              <p:tags r:id="rId63"/>
            </p:custDataLst>
          </p:nvPr>
        </p:nvSpPr>
        <p:spPr bwMode="auto">
          <a:xfrm>
            <a:off x="4724400" y="6051550"/>
            <a:ext cx="1066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>
                <a:solidFill>
                  <a:srgbClr val="1E16E4"/>
                </a:solidFill>
                <a:latin typeface="Comic Sans MS" pitchFamily="66" charset="0"/>
              </a:rPr>
              <a:t>"x or y"</a:t>
            </a:r>
          </a:p>
        </p:txBody>
      </p:sp>
      <p:sp>
        <p:nvSpPr>
          <p:cNvPr id="128065" name="Line 1100"/>
          <p:cNvSpPr>
            <a:spLocks noChangeShapeType="1"/>
          </p:cNvSpPr>
          <p:nvPr>
            <p:custDataLst>
              <p:tags r:id="rId64"/>
            </p:custDataLst>
          </p:nvPr>
        </p:nvSpPr>
        <p:spPr bwMode="auto">
          <a:xfrm>
            <a:off x="6553200" y="3810000"/>
            <a:ext cx="0" cy="2209800"/>
          </a:xfrm>
          <a:prstGeom prst="line">
            <a:avLst/>
          </a:prstGeom>
          <a:noFill/>
          <a:ln w="19050">
            <a:solidFill>
              <a:srgbClr val="1E16E4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8066" name="Line 1101"/>
          <p:cNvSpPr>
            <a:spLocks noChangeShapeType="1"/>
          </p:cNvSpPr>
          <p:nvPr>
            <p:custDataLst>
              <p:tags r:id="rId65"/>
            </p:custDataLst>
          </p:nvPr>
        </p:nvSpPr>
        <p:spPr bwMode="auto">
          <a:xfrm>
            <a:off x="3333750" y="3795713"/>
            <a:ext cx="0" cy="2209800"/>
          </a:xfrm>
          <a:prstGeom prst="line">
            <a:avLst/>
          </a:prstGeom>
          <a:noFill/>
          <a:ln w="19050">
            <a:solidFill>
              <a:srgbClr val="1E16E4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8067" name="Line 1102"/>
          <p:cNvSpPr>
            <a:spLocks noChangeShapeType="1"/>
          </p:cNvSpPr>
          <p:nvPr>
            <p:custDataLst>
              <p:tags r:id="rId66"/>
            </p:custDataLst>
          </p:nvPr>
        </p:nvSpPr>
        <p:spPr bwMode="auto">
          <a:xfrm>
            <a:off x="4714875" y="3938588"/>
            <a:ext cx="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8068" name="Text Box 1103"/>
          <p:cNvSpPr txBox="1">
            <a:spLocks noChangeArrowheads="1"/>
          </p:cNvSpPr>
          <p:nvPr>
            <p:custDataLst>
              <p:tags r:id="rId67"/>
            </p:custDataLst>
          </p:nvPr>
        </p:nvSpPr>
        <p:spPr bwMode="auto">
          <a:xfrm>
            <a:off x="4298950" y="3756025"/>
            <a:ext cx="542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x</a:t>
            </a:r>
          </a:p>
        </p:txBody>
      </p:sp>
      <p:sp>
        <p:nvSpPr>
          <p:cNvPr id="128069" name="Line 1104"/>
          <p:cNvSpPr>
            <a:spLocks noChangeShapeType="1"/>
          </p:cNvSpPr>
          <p:nvPr>
            <p:custDataLst>
              <p:tags r:id="rId68"/>
            </p:custDataLst>
          </p:nvPr>
        </p:nvSpPr>
        <p:spPr bwMode="auto">
          <a:xfrm>
            <a:off x="5003800" y="3940175"/>
            <a:ext cx="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8070" name="Text Box 1105"/>
          <p:cNvSpPr txBox="1">
            <a:spLocks noChangeArrowheads="1"/>
          </p:cNvSpPr>
          <p:nvPr>
            <p:custDataLst>
              <p:tags r:id="rId69"/>
            </p:custDataLst>
          </p:nvPr>
        </p:nvSpPr>
        <p:spPr bwMode="auto">
          <a:xfrm>
            <a:off x="4859338" y="3757613"/>
            <a:ext cx="542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y</a:t>
            </a:r>
          </a:p>
        </p:txBody>
      </p:sp>
      <p:sp>
        <p:nvSpPr>
          <p:cNvPr id="128071" name="Line 1106"/>
          <p:cNvSpPr>
            <a:spLocks noChangeShapeType="1"/>
          </p:cNvSpPr>
          <p:nvPr>
            <p:custDataLst>
              <p:tags r:id="rId70"/>
            </p:custDataLst>
          </p:nvPr>
        </p:nvSpPr>
        <p:spPr bwMode="auto">
          <a:xfrm>
            <a:off x="4875213" y="5245100"/>
            <a:ext cx="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8072" name="Text Box 1107"/>
          <p:cNvSpPr txBox="1">
            <a:spLocks noChangeArrowheads="1"/>
          </p:cNvSpPr>
          <p:nvPr>
            <p:custDataLst>
              <p:tags r:id="rId71"/>
            </p:custDataLst>
          </p:nvPr>
        </p:nvSpPr>
        <p:spPr bwMode="auto">
          <a:xfrm>
            <a:off x="4697413" y="5565775"/>
            <a:ext cx="118903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x</a:t>
            </a:r>
            <a:r>
              <a:rPr lang="en-US" b="1">
                <a:latin typeface="Times New Roman" pitchFamily="18" charset="0"/>
              </a:rPr>
              <a:t> + </a:t>
            </a:r>
            <a:r>
              <a:rPr lang="en-US" b="1">
                <a:latin typeface="Courier New" pitchFamily="49" charset="0"/>
              </a:rPr>
              <a:t>y</a:t>
            </a:r>
          </a:p>
        </p:txBody>
      </p:sp>
      <p:sp>
        <p:nvSpPr>
          <p:cNvPr id="128073" name="Line 1108"/>
          <p:cNvSpPr>
            <a:spLocks noChangeShapeType="1"/>
          </p:cNvSpPr>
          <p:nvPr>
            <p:custDataLst>
              <p:tags r:id="rId72"/>
            </p:custDataLst>
          </p:nvPr>
        </p:nvSpPr>
        <p:spPr bwMode="auto">
          <a:xfrm>
            <a:off x="1665288" y="3989388"/>
            <a:ext cx="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8074" name="Text Box 1109"/>
          <p:cNvSpPr txBox="1">
            <a:spLocks noChangeArrowheads="1"/>
          </p:cNvSpPr>
          <p:nvPr>
            <p:custDataLst>
              <p:tags r:id="rId73"/>
            </p:custDataLst>
          </p:nvPr>
        </p:nvSpPr>
        <p:spPr bwMode="auto">
          <a:xfrm>
            <a:off x="1520825" y="3806825"/>
            <a:ext cx="542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y</a:t>
            </a:r>
          </a:p>
        </p:txBody>
      </p:sp>
      <p:sp>
        <p:nvSpPr>
          <p:cNvPr id="128075" name="Line 1110"/>
          <p:cNvSpPr>
            <a:spLocks noChangeShapeType="1"/>
          </p:cNvSpPr>
          <p:nvPr>
            <p:custDataLst>
              <p:tags r:id="rId74"/>
            </p:custDataLst>
          </p:nvPr>
        </p:nvSpPr>
        <p:spPr bwMode="auto">
          <a:xfrm>
            <a:off x="1512888" y="5516563"/>
            <a:ext cx="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8076" name="Text Box 1111"/>
          <p:cNvSpPr txBox="1">
            <a:spLocks noChangeArrowheads="1"/>
          </p:cNvSpPr>
          <p:nvPr>
            <p:custDataLst>
              <p:tags r:id="rId75"/>
            </p:custDataLst>
          </p:nvPr>
        </p:nvSpPr>
        <p:spPr bwMode="auto">
          <a:xfrm>
            <a:off x="1190625" y="5757863"/>
            <a:ext cx="11890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xy</a:t>
            </a:r>
          </a:p>
        </p:txBody>
      </p:sp>
      <p:sp>
        <p:nvSpPr>
          <p:cNvPr id="128077" name="Text Box 1112"/>
          <p:cNvSpPr txBox="1">
            <a:spLocks noChangeArrowheads="1"/>
          </p:cNvSpPr>
          <p:nvPr>
            <p:custDataLst>
              <p:tags r:id="rId76"/>
            </p:custDataLst>
          </p:nvPr>
        </p:nvSpPr>
        <p:spPr bwMode="auto">
          <a:xfrm>
            <a:off x="1243013" y="6235700"/>
            <a:ext cx="1066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>
                <a:solidFill>
                  <a:srgbClr val="1E16E4"/>
                </a:solidFill>
                <a:latin typeface="Comic Sans MS" pitchFamily="66" charset="0"/>
              </a:rPr>
              <a:t>"x and y"</a:t>
            </a:r>
          </a:p>
        </p:txBody>
      </p:sp>
      <p:sp>
        <p:nvSpPr>
          <p:cNvPr id="128078" name="Rectangle 1113"/>
          <p:cNvSpPr>
            <a:spLocks noChangeArrowheads="1"/>
          </p:cNvSpPr>
          <p:nvPr>
            <p:custDataLst>
              <p:tags r:id="rId77"/>
            </p:custDataLst>
          </p:nvPr>
        </p:nvSpPr>
        <p:spPr bwMode="auto">
          <a:xfrm>
            <a:off x="6192838" y="6048375"/>
            <a:ext cx="72548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>
                <a:solidFill>
                  <a:srgbClr val="1E16E4"/>
                </a:solidFill>
                <a:latin typeface="Comic Sans MS" pitchFamily="66" charset="0"/>
              </a:rPr>
              <a:t>output</a:t>
            </a:r>
          </a:p>
        </p:txBody>
      </p:sp>
      <p:sp>
        <p:nvSpPr>
          <p:cNvPr id="128079" name="Rectangle 1114"/>
          <p:cNvSpPr>
            <a:spLocks noChangeArrowheads="1"/>
          </p:cNvSpPr>
          <p:nvPr>
            <p:custDataLst>
              <p:tags r:id="rId78"/>
            </p:custDataLst>
          </p:nvPr>
        </p:nvSpPr>
        <p:spPr bwMode="auto">
          <a:xfrm>
            <a:off x="6245225" y="3509963"/>
            <a:ext cx="59848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>
                <a:solidFill>
                  <a:srgbClr val="1E16E4"/>
                </a:solidFill>
                <a:latin typeface="Comic Sans MS" pitchFamily="66" charset="0"/>
              </a:rPr>
              <a:t>input</a:t>
            </a:r>
          </a:p>
        </p:txBody>
      </p:sp>
      <p:sp>
        <p:nvSpPr>
          <p:cNvPr id="128080" name="Rectangle 1115"/>
          <p:cNvSpPr>
            <a:spLocks noChangeArrowheads="1"/>
          </p:cNvSpPr>
          <p:nvPr>
            <p:custDataLst>
              <p:tags r:id="rId79"/>
            </p:custDataLst>
          </p:nvPr>
        </p:nvSpPr>
        <p:spPr bwMode="auto">
          <a:xfrm>
            <a:off x="2990850" y="6016625"/>
            <a:ext cx="72548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>
                <a:solidFill>
                  <a:srgbClr val="1E16E4"/>
                </a:solidFill>
                <a:latin typeface="Comic Sans MS" pitchFamily="66" charset="0"/>
              </a:rPr>
              <a:t>output</a:t>
            </a:r>
          </a:p>
        </p:txBody>
      </p:sp>
      <p:sp>
        <p:nvSpPr>
          <p:cNvPr id="128081" name="Rectangle 1116"/>
          <p:cNvSpPr>
            <a:spLocks noChangeArrowheads="1"/>
          </p:cNvSpPr>
          <p:nvPr>
            <p:custDataLst>
              <p:tags r:id="rId80"/>
            </p:custDataLst>
          </p:nvPr>
        </p:nvSpPr>
        <p:spPr bwMode="auto">
          <a:xfrm>
            <a:off x="3043238" y="3478213"/>
            <a:ext cx="59848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>
                <a:solidFill>
                  <a:srgbClr val="1E16E4"/>
                </a:solidFill>
                <a:latin typeface="Comic Sans MS" pitchFamily="66" charset="0"/>
              </a:rPr>
              <a:t>input</a:t>
            </a:r>
          </a:p>
        </p:txBody>
      </p:sp>
      <p:sp>
        <p:nvSpPr>
          <p:cNvPr id="128082" name="Text Box 1117"/>
          <p:cNvSpPr txBox="1">
            <a:spLocks noChangeArrowheads="1"/>
          </p:cNvSpPr>
          <p:nvPr>
            <p:custDataLst>
              <p:tags r:id="rId81"/>
            </p:custDataLst>
          </p:nvPr>
        </p:nvSpPr>
        <p:spPr bwMode="auto">
          <a:xfrm>
            <a:off x="8024813" y="4981575"/>
            <a:ext cx="104298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lnSpc>
                <a:spcPct val="90000"/>
              </a:lnSpc>
              <a:spcBef>
                <a:spcPct val="50000"/>
              </a:spcBef>
            </a:pPr>
            <a:r>
              <a:rPr lang="en-US" sz="1000" i="1">
                <a:solidFill>
                  <a:srgbClr val="009900"/>
                </a:solidFill>
              </a:rPr>
              <a:t>Not a bubble,    a </a:t>
            </a:r>
            <a:r>
              <a:rPr lang="en-US" sz="1000" i="1" u="sng">
                <a:solidFill>
                  <a:srgbClr val="009900"/>
                </a:solidFill>
              </a:rPr>
              <a:t>not</a:t>
            </a:r>
            <a:r>
              <a:rPr lang="en-US" sz="1000" i="1">
                <a:solidFill>
                  <a:srgbClr val="009900"/>
                </a:solidFill>
              </a:rPr>
              <a:t> bubble… !</a:t>
            </a:r>
          </a:p>
        </p:txBody>
      </p:sp>
      <p:grpSp>
        <p:nvGrpSpPr>
          <p:cNvPr id="128083" name="Group 1118"/>
          <p:cNvGrpSpPr>
            <a:grpSpLocks/>
          </p:cNvGrpSpPr>
          <p:nvPr>
            <p:custDataLst>
              <p:tags r:id="rId82"/>
            </p:custDataLst>
          </p:nvPr>
        </p:nvGrpSpPr>
        <p:grpSpPr bwMode="auto">
          <a:xfrm>
            <a:off x="8723313" y="5329238"/>
            <a:ext cx="292100" cy="330200"/>
            <a:chOff x="2928" y="1051"/>
            <a:chExt cx="840" cy="957"/>
          </a:xfrm>
        </p:grpSpPr>
        <p:sp>
          <p:nvSpPr>
            <p:cNvPr id="128085" name="Freeform 1119"/>
            <p:cNvSpPr>
              <a:spLocks/>
            </p:cNvSpPr>
            <p:nvPr>
              <p:custDataLst>
                <p:tags r:id="rId84"/>
              </p:custDataLst>
            </p:nvPr>
          </p:nvSpPr>
          <p:spPr bwMode="auto">
            <a:xfrm>
              <a:off x="2928" y="1759"/>
              <a:ext cx="810" cy="249"/>
            </a:xfrm>
            <a:custGeom>
              <a:avLst/>
              <a:gdLst>
                <a:gd name="T0" fmla="*/ 12 w 1048"/>
                <a:gd name="T1" fmla="*/ 21 h 250"/>
                <a:gd name="T2" fmla="*/ 19 w 1048"/>
                <a:gd name="T3" fmla="*/ 83 h 250"/>
                <a:gd name="T4" fmla="*/ 20 w 1048"/>
                <a:gd name="T5" fmla="*/ 111 h 250"/>
                <a:gd name="T6" fmla="*/ 22 w 1048"/>
                <a:gd name="T7" fmla="*/ 125 h 250"/>
                <a:gd name="T8" fmla="*/ 22 w 1048"/>
                <a:gd name="T9" fmla="*/ 164 h 250"/>
                <a:gd name="T10" fmla="*/ 15 w 1048"/>
                <a:gd name="T11" fmla="*/ 233 h 250"/>
                <a:gd name="T12" fmla="*/ 2 w 1048"/>
                <a:gd name="T13" fmla="*/ 213 h 250"/>
                <a:gd name="T14" fmla="*/ 0 w 1048"/>
                <a:gd name="T15" fmla="*/ 192 h 250"/>
                <a:gd name="T16" fmla="*/ 2 w 1048"/>
                <a:gd name="T17" fmla="*/ 158 h 250"/>
                <a:gd name="T18" fmla="*/ 2 w 1048"/>
                <a:gd name="T19" fmla="*/ 125 h 250"/>
                <a:gd name="T20" fmla="*/ 4 w 1048"/>
                <a:gd name="T21" fmla="*/ 76 h 250"/>
                <a:gd name="T22" fmla="*/ 6 w 1048"/>
                <a:gd name="T23" fmla="*/ 55 h 250"/>
                <a:gd name="T24" fmla="*/ 7 w 1048"/>
                <a:gd name="T25" fmla="*/ 28 h 250"/>
                <a:gd name="T26" fmla="*/ 8 w 1048"/>
                <a:gd name="T27" fmla="*/ 14 h 250"/>
                <a:gd name="T28" fmla="*/ 10 w 1048"/>
                <a:gd name="T29" fmla="*/ 28 h 250"/>
                <a:gd name="T30" fmla="*/ 12 w 1048"/>
                <a:gd name="T31" fmla="*/ 21 h 25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48"/>
                <a:gd name="T49" fmla="*/ 0 h 250"/>
                <a:gd name="T50" fmla="*/ 1048 w 1048"/>
                <a:gd name="T51" fmla="*/ 250 h 250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48" h="250">
                  <a:moveTo>
                    <a:pt x="531" y="21"/>
                  </a:moveTo>
                  <a:cubicBezTo>
                    <a:pt x="673" y="0"/>
                    <a:pt x="778" y="50"/>
                    <a:pt x="910" y="83"/>
                  </a:cubicBezTo>
                  <a:cubicBezTo>
                    <a:pt x="923" y="92"/>
                    <a:pt x="937" y="102"/>
                    <a:pt x="951" y="111"/>
                  </a:cubicBezTo>
                  <a:cubicBezTo>
                    <a:pt x="965" y="120"/>
                    <a:pt x="993" y="138"/>
                    <a:pt x="993" y="138"/>
                  </a:cubicBezTo>
                  <a:cubicBezTo>
                    <a:pt x="1009" y="162"/>
                    <a:pt x="1023" y="163"/>
                    <a:pt x="1048" y="179"/>
                  </a:cubicBezTo>
                  <a:cubicBezTo>
                    <a:pt x="943" y="250"/>
                    <a:pt x="887" y="238"/>
                    <a:pt x="751" y="248"/>
                  </a:cubicBezTo>
                  <a:cubicBezTo>
                    <a:pt x="201" y="233"/>
                    <a:pt x="424" y="241"/>
                    <a:pt x="82" y="228"/>
                  </a:cubicBezTo>
                  <a:cubicBezTo>
                    <a:pt x="54" y="218"/>
                    <a:pt x="27" y="216"/>
                    <a:pt x="0" y="207"/>
                  </a:cubicBezTo>
                  <a:cubicBezTo>
                    <a:pt x="2" y="195"/>
                    <a:pt x="1" y="183"/>
                    <a:pt x="7" y="173"/>
                  </a:cubicBezTo>
                  <a:cubicBezTo>
                    <a:pt x="19" y="151"/>
                    <a:pt x="75" y="138"/>
                    <a:pt x="96" y="131"/>
                  </a:cubicBezTo>
                  <a:cubicBezTo>
                    <a:pt x="134" y="116"/>
                    <a:pt x="169" y="92"/>
                    <a:pt x="207" y="76"/>
                  </a:cubicBezTo>
                  <a:cubicBezTo>
                    <a:pt x="239" y="61"/>
                    <a:pt x="238" y="77"/>
                    <a:pt x="275" y="55"/>
                  </a:cubicBezTo>
                  <a:cubicBezTo>
                    <a:pt x="288" y="46"/>
                    <a:pt x="309" y="33"/>
                    <a:pt x="324" y="28"/>
                  </a:cubicBezTo>
                  <a:cubicBezTo>
                    <a:pt x="341" y="21"/>
                    <a:pt x="379" y="14"/>
                    <a:pt x="379" y="14"/>
                  </a:cubicBezTo>
                  <a:cubicBezTo>
                    <a:pt x="420" y="18"/>
                    <a:pt x="461" y="22"/>
                    <a:pt x="503" y="28"/>
                  </a:cubicBezTo>
                  <a:cubicBezTo>
                    <a:pt x="531" y="32"/>
                    <a:pt x="519" y="44"/>
                    <a:pt x="531" y="21"/>
                  </a:cubicBezTo>
                  <a:close/>
                </a:path>
              </a:pathLst>
            </a:custGeom>
            <a:solidFill>
              <a:srgbClr val="FD9D0F"/>
            </a:solidFill>
            <a:ln w="9525">
              <a:solidFill>
                <a:srgbClr val="FD9D0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8086" name="Oval 1120"/>
            <p:cNvSpPr>
              <a:spLocks noChangeArrowheads="1"/>
            </p:cNvSpPr>
            <p:nvPr>
              <p:custDataLst>
                <p:tags r:id="rId85"/>
              </p:custDataLst>
            </p:nvPr>
          </p:nvSpPr>
          <p:spPr bwMode="auto">
            <a:xfrm>
              <a:off x="2965" y="1240"/>
              <a:ext cx="779" cy="672"/>
            </a:xfrm>
            <a:prstGeom prst="ellipse">
              <a:avLst/>
            </a:prstGeom>
            <a:solidFill>
              <a:srgbClr val="9ECC46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8087" name="Oval 1121"/>
            <p:cNvSpPr>
              <a:spLocks noChangeArrowheads="1"/>
            </p:cNvSpPr>
            <p:nvPr>
              <p:custDataLst>
                <p:tags r:id="rId86"/>
              </p:custDataLst>
            </p:nvPr>
          </p:nvSpPr>
          <p:spPr bwMode="auto">
            <a:xfrm rot="-1967255">
              <a:off x="3039" y="1383"/>
              <a:ext cx="186" cy="19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8088" name="Oval 1122"/>
            <p:cNvSpPr>
              <a:spLocks noChangeArrowheads="1"/>
            </p:cNvSpPr>
            <p:nvPr>
              <p:custDataLst>
                <p:tags r:id="rId87"/>
              </p:custDataLst>
            </p:nvPr>
          </p:nvSpPr>
          <p:spPr bwMode="auto">
            <a:xfrm>
              <a:off x="3262" y="1383"/>
              <a:ext cx="222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8089" name="Oval 1123"/>
            <p:cNvSpPr>
              <a:spLocks noChangeArrowheads="1"/>
            </p:cNvSpPr>
            <p:nvPr>
              <p:custDataLst>
                <p:tags r:id="rId88"/>
              </p:custDataLst>
            </p:nvPr>
          </p:nvSpPr>
          <p:spPr bwMode="auto">
            <a:xfrm rot="-2071034">
              <a:off x="3521" y="1431"/>
              <a:ext cx="149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8090" name="Oval 1124"/>
            <p:cNvSpPr>
              <a:spLocks noChangeArrowheads="1"/>
            </p:cNvSpPr>
            <p:nvPr>
              <p:custDataLst>
                <p:tags r:id="rId89"/>
              </p:custDataLst>
            </p:nvPr>
          </p:nvSpPr>
          <p:spPr bwMode="auto">
            <a:xfrm>
              <a:off x="3118" y="1479"/>
              <a:ext cx="56" cy="6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8091" name="Oval 1125"/>
            <p:cNvSpPr>
              <a:spLocks noChangeArrowheads="1"/>
            </p:cNvSpPr>
            <p:nvPr>
              <p:custDataLst>
                <p:tags r:id="rId90"/>
              </p:custDataLst>
            </p:nvPr>
          </p:nvSpPr>
          <p:spPr bwMode="auto">
            <a:xfrm>
              <a:off x="3341" y="1495"/>
              <a:ext cx="55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8092" name="Oval 1126"/>
            <p:cNvSpPr>
              <a:spLocks noChangeArrowheads="1"/>
            </p:cNvSpPr>
            <p:nvPr>
              <p:custDataLst>
                <p:tags r:id="rId91"/>
              </p:custDataLst>
            </p:nvPr>
          </p:nvSpPr>
          <p:spPr bwMode="auto">
            <a:xfrm>
              <a:off x="3543" y="1549"/>
              <a:ext cx="54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8093" name="AutoShape 1127"/>
            <p:cNvSpPr>
              <a:spLocks noChangeArrowheads="1"/>
            </p:cNvSpPr>
            <p:nvPr>
              <p:custDataLst>
                <p:tags r:id="rId92"/>
              </p:custDataLst>
            </p:nvPr>
          </p:nvSpPr>
          <p:spPr bwMode="auto">
            <a:xfrm rot="-5400000">
              <a:off x="3291" y="1540"/>
              <a:ext cx="77" cy="445"/>
            </a:xfrm>
            <a:prstGeom prst="moon">
              <a:avLst>
                <a:gd name="adj" fmla="val 50000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8094" name="Freeform 1128"/>
            <p:cNvSpPr>
              <a:spLocks/>
            </p:cNvSpPr>
            <p:nvPr>
              <p:custDataLst>
                <p:tags r:id="rId93"/>
              </p:custDataLst>
            </p:nvPr>
          </p:nvSpPr>
          <p:spPr bwMode="auto">
            <a:xfrm>
              <a:off x="3120" y="1128"/>
              <a:ext cx="648" cy="256"/>
            </a:xfrm>
            <a:custGeom>
              <a:avLst/>
              <a:gdLst>
                <a:gd name="T0" fmla="*/ 208 w 648"/>
                <a:gd name="T1" fmla="*/ 0 h 256"/>
                <a:gd name="T2" fmla="*/ 47 w 648"/>
                <a:gd name="T3" fmla="*/ 7 h 256"/>
                <a:gd name="T4" fmla="*/ 0 w 648"/>
                <a:gd name="T5" fmla="*/ 92 h 256"/>
                <a:gd name="T6" fmla="*/ 162 w 648"/>
                <a:gd name="T7" fmla="*/ 192 h 256"/>
                <a:gd name="T8" fmla="*/ 300 w 648"/>
                <a:gd name="T9" fmla="*/ 238 h 256"/>
                <a:gd name="T10" fmla="*/ 484 w 648"/>
                <a:gd name="T11" fmla="*/ 246 h 256"/>
                <a:gd name="T12" fmla="*/ 646 w 648"/>
                <a:gd name="T13" fmla="*/ 184 h 256"/>
                <a:gd name="T14" fmla="*/ 615 w 648"/>
                <a:gd name="T15" fmla="*/ 153 h 256"/>
                <a:gd name="T16" fmla="*/ 546 w 648"/>
                <a:gd name="T17" fmla="*/ 84 h 25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48"/>
                <a:gd name="T28" fmla="*/ 0 h 256"/>
                <a:gd name="T29" fmla="*/ 648 w 648"/>
                <a:gd name="T30" fmla="*/ 256 h 25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48" h="256">
                  <a:moveTo>
                    <a:pt x="208" y="0"/>
                  </a:moveTo>
                  <a:cubicBezTo>
                    <a:pt x="154" y="2"/>
                    <a:pt x="100" y="0"/>
                    <a:pt x="47" y="7"/>
                  </a:cubicBezTo>
                  <a:cubicBezTo>
                    <a:pt x="15" y="11"/>
                    <a:pt x="0" y="92"/>
                    <a:pt x="0" y="92"/>
                  </a:cubicBezTo>
                  <a:cubicBezTo>
                    <a:pt x="19" y="199"/>
                    <a:pt x="72" y="170"/>
                    <a:pt x="162" y="192"/>
                  </a:cubicBezTo>
                  <a:cubicBezTo>
                    <a:pt x="208" y="203"/>
                    <a:pt x="252" y="234"/>
                    <a:pt x="300" y="238"/>
                  </a:cubicBezTo>
                  <a:cubicBezTo>
                    <a:pt x="361" y="243"/>
                    <a:pt x="423" y="243"/>
                    <a:pt x="484" y="246"/>
                  </a:cubicBezTo>
                  <a:cubicBezTo>
                    <a:pt x="648" y="235"/>
                    <a:pt x="569" y="256"/>
                    <a:pt x="646" y="184"/>
                  </a:cubicBezTo>
                  <a:cubicBezTo>
                    <a:pt x="642" y="180"/>
                    <a:pt x="617" y="158"/>
                    <a:pt x="615" y="153"/>
                  </a:cubicBezTo>
                  <a:cubicBezTo>
                    <a:pt x="596" y="116"/>
                    <a:pt x="599" y="84"/>
                    <a:pt x="546" y="84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8095" name="Freeform 1129"/>
            <p:cNvSpPr>
              <a:spLocks/>
            </p:cNvSpPr>
            <p:nvPr>
              <p:custDataLst>
                <p:tags r:id="rId94"/>
              </p:custDataLst>
            </p:nvPr>
          </p:nvSpPr>
          <p:spPr bwMode="auto">
            <a:xfrm>
              <a:off x="3254" y="1051"/>
              <a:ext cx="442" cy="192"/>
            </a:xfrm>
            <a:custGeom>
              <a:avLst/>
              <a:gdLst>
                <a:gd name="T0" fmla="*/ 88 w 442"/>
                <a:gd name="T1" fmla="*/ 138 h 192"/>
                <a:gd name="T2" fmla="*/ 34 w 442"/>
                <a:gd name="T3" fmla="*/ 92 h 192"/>
                <a:gd name="T4" fmla="*/ 57 w 442"/>
                <a:gd name="T5" fmla="*/ 0 h 192"/>
                <a:gd name="T6" fmla="*/ 234 w 442"/>
                <a:gd name="T7" fmla="*/ 15 h 192"/>
                <a:gd name="T8" fmla="*/ 372 w 442"/>
                <a:gd name="T9" fmla="*/ 61 h 192"/>
                <a:gd name="T10" fmla="*/ 441 w 442"/>
                <a:gd name="T11" fmla="*/ 92 h 192"/>
                <a:gd name="T12" fmla="*/ 434 w 442"/>
                <a:gd name="T13" fmla="*/ 122 h 192"/>
                <a:gd name="T14" fmla="*/ 280 w 442"/>
                <a:gd name="T15" fmla="*/ 161 h 192"/>
                <a:gd name="T16" fmla="*/ 257 w 442"/>
                <a:gd name="T17" fmla="*/ 169 h 192"/>
                <a:gd name="T18" fmla="*/ 226 w 442"/>
                <a:gd name="T19" fmla="*/ 184 h 192"/>
                <a:gd name="T20" fmla="*/ 196 w 442"/>
                <a:gd name="T21" fmla="*/ 192 h 19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42"/>
                <a:gd name="T34" fmla="*/ 0 h 192"/>
                <a:gd name="T35" fmla="*/ 442 w 442"/>
                <a:gd name="T36" fmla="*/ 192 h 19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42" h="192">
                  <a:moveTo>
                    <a:pt x="88" y="138"/>
                  </a:moveTo>
                  <a:cubicBezTo>
                    <a:pt x="71" y="119"/>
                    <a:pt x="55" y="106"/>
                    <a:pt x="34" y="92"/>
                  </a:cubicBezTo>
                  <a:cubicBezTo>
                    <a:pt x="22" y="52"/>
                    <a:pt x="0" y="17"/>
                    <a:pt x="57" y="0"/>
                  </a:cubicBezTo>
                  <a:cubicBezTo>
                    <a:pt x="75" y="1"/>
                    <a:pt x="202" y="8"/>
                    <a:pt x="234" y="15"/>
                  </a:cubicBezTo>
                  <a:cubicBezTo>
                    <a:pt x="275" y="24"/>
                    <a:pt x="331" y="47"/>
                    <a:pt x="372" y="61"/>
                  </a:cubicBezTo>
                  <a:cubicBezTo>
                    <a:pt x="394" y="81"/>
                    <a:pt x="412" y="84"/>
                    <a:pt x="441" y="92"/>
                  </a:cubicBezTo>
                  <a:cubicBezTo>
                    <a:pt x="439" y="102"/>
                    <a:pt x="442" y="115"/>
                    <a:pt x="434" y="122"/>
                  </a:cubicBezTo>
                  <a:cubicBezTo>
                    <a:pt x="411" y="142"/>
                    <a:pt x="306" y="158"/>
                    <a:pt x="280" y="161"/>
                  </a:cubicBezTo>
                  <a:cubicBezTo>
                    <a:pt x="272" y="164"/>
                    <a:pt x="264" y="166"/>
                    <a:pt x="257" y="169"/>
                  </a:cubicBezTo>
                  <a:cubicBezTo>
                    <a:pt x="246" y="173"/>
                    <a:pt x="237" y="180"/>
                    <a:pt x="226" y="184"/>
                  </a:cubicBezTo>
                  <a:cubicBezTo>
                    <a:pt x="216" y="188"/>
                    <a:pt x="196" y="192"/>
                    <a:pt x="196" y="192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8096" name="Freeform 1130"/>
            <p:cNvSpPr>
              <a:spLocks/>
            </p:cNvSpPr>
            <p:nvPr>
              <p:custDataLst>
                <p:tags r:id="rId95"/>
              </p:custDataLst>
            </p:nvPr>
          </p:nvSpPr>
          <p:spPr bwMode="auto">
            <a:xfrm>
              <a:off x="3025" y="1802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8097" name="Freeform 1131"/>
            <p:cNvSpPr>
              <a:spLocks/>
            </p:cNvSpPr>
            <p:nvPr>
              <p:custDataLst>
                <p:tags r:id="rId96"/>
              </p:custDataLst>
            </p:nvPr>
          </p:nvSpPr>
          <p:spPr bwMode="auto">
            <a:xfrm flipH="1">
              <a:off x="3456" y="1813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28084" name="Line 1132"/>
          <p:cNvSpPr>
            <a:spLocks noChangeShapeType="1"/>
          </p:cNvSpPr>
          <p:nvPr>
            <p:custDataLst>
              <p:tags r:id="rId83"/>
            </p:custDataLst>
          </p:nvPr>
        </p:nvSpPr>
        <p:spPr bwMode="auto">
          <a:xfrm flipH="1">
            <a:off x="7867650" y="5127625"/>
            <a:ext cx="207963" cy="128588"/>
          </a:xfrm>
          <a:prstGeom prst="line">
            <a:avLst/>
          </a:prstGeom>
          <a:noFill/>
          <a:ln w="19050">
            <a:solidFill>
              <a:srgbClr val="067B0E"/>
            </a:solidFill>
            <a:round/>
            <a:headEnd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9026" name="Group 1026"/>
          <p:cNvGrpSpPr>
            <a:grpSpLocks/>
          </p:cNvGrpSpPr>
          <p:nvPr>
            <p:custDataLst>
              <p:tags r:id="rId1"/>
            </p:custDataLst>
          </p:nvPr>
        </p:nvGrpSpPr>
        <p:grpSpPr bwMode="auto">
          <a:xfrm>
            <a:off x="423863" y="914400"/>
            <a:ext cx="8166100" cy="180975"/>
            <a:chOff x="295" y="1311"/>
            <a:chExt cx="5177" cy="114"/>
          </a:xfrm>
        </p:grpSpPr>
        <p:sp>
          <p:nvSpPr>
            <p:cNvPr id="129087" name="Rectangle 1027"/>
            <p:cNvSpPr>
              <a:spLocks noChangeArrowheads="1"/>
            </p:cNvSpPr>
            <p:nvPr>
              <p:custDataLst>
                <p:tags r:id="rId60"/>
              </p:custDataLst>
            </p:nvPr>
          </p:nvSpPr>
          <p:spPr bwMode="auto">
            <a:xfrm>
              <a:off x="295" y="1311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9088" name="Rectangle 1028"/>
            <p:cNvSpPr>
              <a:spLocks noChangeArrowheads="1"/>
            </p:cNvSpPr>
            <p:nvPr>
              <p:custDataLst>
                <p:tags r:id="rId61"/>
              </p:custDataLst>
            </p:nvPr>
          </p:nvSpPr>
          <p:spPr bwMode="auto">
            <a:xfrm>
              <a:off x="295" y="1377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29027" name="Text Box 1029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982663" y="152400"/>
            <a:ext cx="72390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000">
                <a:latin typeface="Times New Roman" pitchFamily="18" charset="0"/>
              </a:rPr>
              <a:t>Logic Gates</a:t>
            </a:r>
          </a:p>
        </p:txBody>
      </p:sp>
      <p:sp>
        <p:nvSpPr>
          <p:cNvPr id="129028" name="AutoShape 1030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 rot="10800000">
            <a:off x="7321550" y="2198688"/>
            <a:ext cx="533400" cy="762000"/>
          </a:xfrm>
          <a:prstGeom prst="triangle">
            <a:avLst>
              <a:gd name="adj" fmla="val 50000"/>
            </a:avLst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9029" name="Oval 1031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 rot="5400000">
            <a:off x="7519194" y="2982119"/>
            <a:ext cx="141288" cy="1397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9030" name="Line 1032"/>
          <p:cNvSpPr>
            <a:spLocks noChangeShapeType="1"/>
          </p:cNvSpPr>
          <p:nvPr>
            <p:custDataLst>
              <p:tags r:id="rId5"/>
            </p:custDataLst>
          </p:nvPr>
        </p:nvSpPr>
        <p:spPr bwMode="auto">
          <a:xfrm>
            <a:off x="7580313" y="1577975"/>
            <a:ext cx="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9031" name="Line 1033"/>
          <p:cNvSpPr>
            <a:spLocks noChangeShapeType="1"/>
          </p:cNvSpPr>
          <p:nvPr>
            <p:custDataLst>
              <p:tags r:id="rId6"/>
            </p:custDataLst>
          </p:nvPr>
        </p:nvSpPr>
        <p:spPr bwMode="auto">
          <a:xfrm>
            <a:off x="7589838" y="3135313"/>
            <a:ext cx="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9032" name="Text Box 1034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7164388" y="1395413"/>
            <a:ext cx="542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x</a:t>
            </a:r>
          </a:p>
        </p:txBody>
      </p:sp>
      <p:sp>
        <p:nvSpPr>
          <p:cNvPr id="129033" name="Text Box 1035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7485063" y="3432175"/>
            <a:ext cx="542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x</a:t>
            </a:r>
          </a:p>
        </p:txBody>
      </p:sp>
      <p:sp>
        <p:nvSpPr>
          <p:cNvPr id="129034" name="Line 1036"/>
          <p:cNvSpPr>
            <a:spLocks noChangeShapeType="1"/>
          </p:cNvSpPr>
          <p:nvPr>
            <p:custDataLst>
              <p:tags r:id="rId9"/>
            </p:custDataLst>
          </p:nvPr>
        </p:nvSpPr>
        <p:spPr bwMode="auto">
          <a:xfrm>
            <a:off x="7643813" y="3563938"/>
            <a:ext cx="223837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9035" name="Text Box 1037"/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7119938" y="3816350"/>
            <a:ext cx="1066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>
                <a:solidFill>
                  <a:srgbClr val="1E16E4"/>
                </a:solidFill>
                <a:latin typeface="Comic Sans MS" pitchFamily="66" charset="0"/>
              </a:rPr>
              <a:t>"not x"</a:t>
            </a:r>
          </a:p>
        </p:txBody>
      </p:sp>
      <p:grpSp>
        <p:nvGrpSpPr>
          <p:cNvPr id="129036" name="Group 1038"/>
          <p:cNvGrpSpPr>
            <a:grpSpLocks/>
          </p:cNvGrpSpPr>
          <p:nvPr>
            <p:custDataLst>
              <p:tags r:id="rId11"/>
            </p:custDataLst>
          </p:nvPr>
        </p:nvGrpSpPr>
        <p:grpSpPr bwMode="auto">
          <a:xfrm rot="5400000">
            <a:off x="5849938" y="2217737"/>
            <a:ext cx="820738" cy="627063"/>
            <a:chOff x="4734" y="3053"/>
            <a:chExt cx="656" cy="491"/>
          </a:xfrm>
        </p:grpSpPr>
        <p:grpSp>
          <p:nvGrpSpPr>
            <p:cNvPr id="129081" name="Group 1039"/>
            <p:cNvGrpSpPr>
              <a:grpSpLocks/>
            </p:cNvGrpSpPr>
            <p:nvPr/>
          </p:nvGrpSpPr>
          <p:grpSpPr bwMode="auto">
            <a:xfrm>
              <a:off x="4734" y="3053"/>
              <a:ext cx="648" cy="254"/>
              <a:chOff x="4734" y="3053"/>
              <a:chExt cx="648" cy="254"/>
            </a:xfrm>
          </p:grpSpPr>
          <p:sp>
            <p:nvSpPr>
              <p:cNvPr id="129085" name="Freeform 1040"/>
              <p:cNvSpPr>
                <a:spLocks/>
              </p:cNvSpPr>
              <p:nvPr>
                <p:custDataLst>
                  <p:tags r:id="rId58"/>
                </p:custDataLst>
              </p:nvPr>
            </p:nvSpPr>
            <p:spPr bwMode="auto">
              <a:xfrm>
                <a:off x="4734" y="3053"/>
                <a:ext cx="648" cy="254"/>
              </a:xfrm>
              <a:custGeom>
                <a:avLst/>
                <a:gdLst>
                  <a:gd name="T0" fmla="*/ 0 w 806"/>
                  <a:gd name="T1" fmla="*/ 0 h 254"/>
                  <a:gd name="T2" fmla="*/ 18 w 806"/>
                  <a:gd name="T3" fmla="*/ 30 h 254"/>
                  <a:gd name="T4" fmla="*/ 20 w 806"/>
                  <a:gd name="T5" fmla="*/ 47 h 254"/>
                  <a:gd name="T6" fmla="*/ 22 w 806"/>
                  <a:gd name="T7" fmla="*/ 65 h 254"/>
                  <a:gd name="T8" fmla="*/ 24 w 806"/>
                  <a:gd name="T9" fmla="*/ 94 h 254"/>
                  <a:gd name="T10" fmla="*/ 25 w 806"/>
                  <a:gd name="T11" fmla="*/ 112 h 254"/>
                  <a:gd name="T12" fmla="*/ 26 w 806"/>
                  <a:gd name="T13" fmla="*/ 124 h 254"/>
                  <a:gd name="T14" fmla="*/ 27 w 806"/>
                  <a:gd name="T15" fmla="*/ 159 h 254"/>
                  <a:gd name="T16" fmla="*/ 28 w 806"/>
                  <a:gd name="T17" fmla="*/ 188 h 254"/>
                  <a:gd name="T18" fmla="*/ 31 w 806"/>
                  <a:gd name="T19" fmla="*/ 235 h 254"/>
                  <a:gd name="T20" fmla="*/ 31 w 806"/>
                  <a:gd name="T21" fmla="*/ 253 h 254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806"/>
                  <a:gd name="T34" fmla="*/ 0 h 254"/>
                  <a:gd name="T35" fmla="*/ 806 w 806"/>
                  <a:gd name="T36" fmla="*/ 254 h 254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806" h="254">
                    <a:moveTo>
                      <a:pt x="0" y="0"/>
                    </a:moveTo>
                    <a:cubicBezTo>
                      <a:pt x="165" y="3"/>
                      <a:pt x="315" y="11"/>
                      <a:pt x="477" y="30"/>
                    </a:cubicBezTo>
                    <a:cubicBezTo>
                      <a:pt x="528" y="44"/>
                      <a:pt x="460" y="23"/>
                      <a:pt x="512" y="47"/>
                    </a:cubicBezTo>
                    <a:cubicBezTo>
                      <a:pt x="552" y="65"/>
                      <a:pt x="536" y="53"/>
                      <a:pt x="571" y="65"/>
                    </a:cubicBezTo>
                    <a:cubicBezTo>
                      <a:pt x="594" y="72"/>
                      <a:pt x="612" y="86"/>
                      <a:pt x="636" y="94"/>
                    </a:cubicBezTo>
                    <a:cubicBezTo>
                      <a:pt x="643" y="100"/>
                      <a:pt x="650" y="106"/>
                      <a:pt x="659" y="112"/>
                    </a:cubicBezTo>
                    <a:cubicBezTo>
                      <a:pt x="666" y="116"/>
                      <a:pt x="675" y="118"/>
                      <a:pt x="683" y="124"/>
                    </a:cubicBezTo>
                    <a:cubicBezTo>
                      <a:pt x="714" y="146"/>
                      <a:pt x="687" y="134"/>
                      <a:pt x="712" y="159"/>
                    </a:cubicBezTo>
                    <a:cubicBezTo>
                      <a:pt x="720" y="167"/>
                      <a:pt x="741" y="180"/>
                      <a:pt x="753" y="188"/>
                    </a:cubicBezTo>
                    <a:cubicBezTo>
                      <a:pt x="761" y="212"/>
                      <a:pt x="773" y="221"/>
                      <a:pt x="795" y="235"/>
                    </a:cubicBezTo>
                    <a:cubicBezTo>
                      <a:pt x="800" y="254"/>
                      <a:pt x="793" y="253"/>
                      <a:pt x="806" y="253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9086" name="Freeform 1041"/>
              <p:cNvSpPr>
                <a:spLocks/>
              </p:cNvSpPr>
              <p:nvPr>
                <p:custDataLst>
                  <p:tags r:id="rId59"/>
                </p:custDataLst>
              </p:nvPr>
            </p:nvSpPr>
            <p:spPr bwMode="auto">
              <a:xfrm>
                <a:off x="4741" y="3059"/>
                <a:ext cx="129" cy="241"/>
              </a:xfrm>
              <a:custGeom>
                <a:avLst/>
                <a:gdLst>
                  <a:gd name="T0" fmla="*/ 0 w 129"/>
                  <a:gd name="T1" fmla="*/ 0 h 241"/>
                  <a:gd name="T2" fmla="*/ 41 w 129"/>
                  <a:gd name="T3" fmla="*/ 35 h 241"/>
                  <a:gd name="T4" fmla="*/ 106 w 129"/>
                  <a:gd name="T5" fmla="*/ 171 h 241"/>
                  <a:gd name="T6" fmla="*/ 123 w 129"/>
                  <a:gd name="T7" fmla="*/ 218 h 241"/>
                  <a:gd name="T8" fmla="*/ 129 w 129"/>
                  <a:gd name="T9" fmla="*/ 241 h 24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9"/>
                  <a:gd name="T16" fmla="*/ 0 h 241"/>
                  <a:gd name="T17" fmla="*/ 129 w 129"/>
                  <a:gd name="T18" fmla="*/ 241 h 24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9" h="241">
                    <a:moveTo>
                      <a:pt x="0" y="0"/>
                    </a:moveTo>
                    <a:cubicBezTo>
                      <a:pt x="24" y="8"/>
                      <a:pt x="18" y="20"/>
                      <a:pt x="41" y="35"/>
                    </a:cubicBezTo>
                    <a:cubicBezTo>
                      <a:pt x="57" y="83"/>
                      <a:pt x="87" y="123"/>
                      <a:pt x="106" y="171"/>
                    </a:cubicBezTo>
                    <a:cubicBezTo>
                      <a:pt x="111" y="186"/>
                      <a:pt x="117" y="202"/>
                      <a:pt x="123" y="218"/>
                    </a:cubicBezTo>
                    <a:cubicBezTo>
                      <a:pt x="125" y="225"/>
                      <a:pt x="129" y="241"/>
                      <a:pt x="129" y="241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29082" name="Group 1042"/>
            <p:cNvGrpSpPr>
              <a:grpSpLocks/>
            </p:cNvGrpSpPr>
            <p:nvPr/>
          </p:nvGrpSpPr>
          <p:grpSpPr bwMode="auto">
            <a:xfrm flipV="1">
              <a:off x="4742" y="3290"/>
              <a:ext cx="648" cy="254"/>
              <a:chOff x="4734" y="3053"/>
              <a:chExt cx="648" cy="254"/>
            </a:xfrm>
          </p:grpSpPr>
          <p:sp>
            <p:nvSpPr>
              <p:cNvPr id="129083" name="Freeform 1043"/>
              <p:cNvSpPr>
                <a:spLocks/>
              </p:cNvSpPr>
              <p:nvPr>
                <p:custDataLst>
                  <p:tags r:id="rId56"/>
                </p:custDataLst>
              </p:nvPr>
            </p:nvSpPr>
            <p:spPr bwMode="auto">
              <a:xfrm>
                <a:off x="4734" y="3053"/>
                <a:ext cx="648" cy="254"/>
              </a:xfrm>
              <a:custGeom>
                <a:avLst/>
                <a:gdLst>
                  <a:gd name="T0" fmla="*/ 0 w 806"/>
                  <a:gd name="T1" fmla="*/ 0 h 254"/>
                  <a:gd name="T2" fmla="*/ 18 w 806"/>
                  <a:gd name="T3" fmla="*/ 30 h 254"/>
                  <a:gd name="T4" fmla="*/ 20 w 806"/>
                  <a:gd name="T5" fmla="*/ 47 h 254"/>
                  <a:gd name="T6" fmla="*/ 22 w 806"/>
                  <a:gd name="T7" fmla="*/ 65 h 254"/>
                  <a:gd name="T8" fmla="*/ 24 w 806"/>
                  <a:gd name="T9" fmla="*/ 94 h 254"/>
                  <a:gd name="T10" fmla="*/ 25 w 806"/>
                  <a:gd name="T11" fmla="*/ 112 h 254"/>
                  <a:gd name="T12" fmla="*/ 26 w 806"/>
                  <a:gd name="T13" fmla="*/ 124 h 254"/>
                  <a:gd name="T14" fmla="*/ 27 w 806"/>
                  <a:gd name="T15" fmla="*/ 159 h 254"/>
                  <a:gd name="T16" fmla="*/ 28 w 806"/>
                  <a:gd name="T17" fmla="*/ 188 h 254"/>
                  <a:gd name="T18" fmla="*/ 31 w 806"/>
                  <a:gd name="T19" fmla="*/ 235 h 254"/>
                  <a:gd name="T20" fmla="*/ 31 w 806"/>
                  <a:gd name="T21" fmla="*/ 253 h 254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806"/>
                  <a:gd name="T34" fmla="*/ 0 h 254"/>
                  <a:gd name="T35" fmla="*/ 806 w 806"/>
                  <a:gd name="T36" fmla="*/ 254 h 254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806" h="254">
                    <a:moveTo>
                      <a:pt x="0" y="0"/>
                    </a:moveTo>
                    <a:cubicBezTo>
                      <a:pt x="165" y="3"/>
                      <a:pt x="315" y="11"/>
                      <a:pt x="477" y="30"/>
                    </a:cubicBezTo>
                    <a:cubicBezTo>
                      <a:pt x="528" y="44"/>
                      <a:pt x="460" y="23"/>
                      <a:pt x="512" y="47"/>
                    </a:cubicBezTo>
                    <a:cubicBezTo>
                      <a:pt x="552" y="65"/>
                      <a:pt x="536" y="53"/>
                      <a:pt x="571" y="65"/>
                    </a:cubicBezTo>
                    <a:cubicBezTo>
                      <a:pt x="594" y="72"/>
                      <a:pt x="612" y="86"/>
                      <a:pt x="636" y="94"/>
                    </a:cubicBezTo>
                    <a:cubicBezTo>
                      <a:pt x="643" y="100"/>
                      <a:pt x="650" y="106"/>
                      <a:pt x="659" y="112"/>
                    </a:cubicBezTo>
                    <a:cubicBezTo>
                      <a:pt x="666" y="116"/>
                      <a:pt x="675" y="118"/>
                      <a:pt x="683" y="124"/>
                    </a:cubicBezTo>
                    <a:cubicBezTo>
                      <a:pt x="714" y="146"/>
                      <a:pt x="687" y="134"/>
                      <a:pt x="712" y="159"/>
                    </a:cubicBezTo>
                    <a:cubicBezTo>
                      <a:pt x="720" y="167"/>
                      <a:pt x="741" y="180"/>
                      <a:pt x="753" y="188"/>
                    </a:cubicBezTo>
                    <a:cubicBezTo>
                      <a:pt x="761" y="212"/>
                      <a:pt x="773" y="221"/>
                      <a:pt x="795" y="235"/>
                    </a:cubicBezTo>
                    <a:cubicBezTo>
                      <a:pt x="800" y="254"/>
                      <a:pt x="793" y="253"/>
                      <a:pt x="806" y="253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9084" name="Freeform 1044"/>
              <p:cNvSpPr>
                <a:spLocks/>
              </p:cNvSpPr>
              <p:nvPr>
                <p:custDataLst>
                  <p:tags r:id="rId57"/>
                </p:custDataLst>
              </p:nvPr>
            </p:nvSpPr>
            <p:spPr bwMode="auto">
              <a:xfrm>
                <a:off x="4741" y="3059"/>
                <a:ext cx="129" cy="241"/>
              </a:xfrm>
              <a:custGeom>
                <a:avLst/>
                <a:gdLst>
                  <a:gd name="T0" fmla="*/ 0 w 129"/>
                  <a:gd name="T1" fmla="*/ 0 h 241"/>
                  <a:gd name="T2" fmla="*/ 41 w 129"/>
                  <a:gd name="T3" fmla="*/ 35 h 241"/>
                  <a:gd name="T4" fmla="*/ 106 w 129"/>
                  <a:gd name="T5" fmla="*/ 171 h 241"/>
                  <a:gd name="T6" fmla="*/ 123 w 129"/>
                  <a:gd name="T7" fmla="*/ 218 h 241"/>
                  <a:gd name="T8" fmla="*/ 129 w 129"/>
                  <a:gd name="T9" fmla="*/ 241 h 24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9"/>
                  <a:gd name="T16" fmla="*/ 0 h 241"/>
                  <a:gd name="T17" fmla="*/ 129 w 129"/>
                  <a:gd name="T18" fmla="*/ 241 h 24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9" h="241">
                    <a:moveTo>
                      <a:pt x="0" y="0"/>
                    </a:moveTo>
                    <a:cubicBezTo>
                      <a:pt x="24" y="8"/>
                      <a:pt x="18" y="20"/>
                      <a:pt x="41" y="35"/>
                    </a:cubicBezTo>
                    <a:cubicBezTo>
                      <a:pt x="57" y="83"/>
                      <a:pt x="87" y="123"/>
                      <a:pt x="106" y="171"/>
                    </a:cubicBezTo>
                    <a:cubicBezTo>
                      <a:pt x="111" y="186"/>
                      <a:pt x="117" y="202"/>
                      <a:pt x="123" y="218"/>
                    </a:cubicBezTo>
                    <a:cubicBezTo>
                      <a:pt x="125" y="225"/>
                      <a:pt x="129" y="241"/>
                      <a:pt x="129" y="241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129037" name="Group 1045"/>
          <p:cNvGrpSpPr>
            <a:grpSpLocks/>
          </p:cNvGrpSpPr>
          <p:nvPr>
            <p:custDataLst>
              <p:tags r:id="rId12"/>
            </p:custDataLst>
          </p:nvPr>
        </p:nvGrpSpPr>
        <p:grpSpPr bwMode="auto">
          <a:xfrm>
            <a:off x="4378325" y="2295525"/>
            <a:ext cx="501650" cy="917575"/>
            <a:chOff x="705" y="2582"/>
            <a:chExt cx="271" cy="408"/>
          </a:xfrm>
        </p:grpSpPr>
        <p:sp>
          <p:nvSpPr>
            <p:cNvPr id="129078" name="Freeform 1046"/>
            <p:cNvSpPr>
              <a:spLocks/>
            </p:cNvSpPr>
            <p:nvPr>
              <p:custDataLst>
                <p:tags r:id="rId53"/>
              </p:custDataLst>
            </p:nvPr>
          </p:nvSpPr>
          <p:spPr bwMode="auto">
            <a:xfrm>
              <a:off x="786" y="2582"/>
              <a:ext cx="109" cy="212"/>
            </a:xfrm>
            <a:custGeom>
              <a:avLst/>
              <a:gdLst>
                <a:gd name="T0" fmla="*/ 0 w 336"/>
                <a:gd name="T1" fmla="*/ 10 h 288"/>
                <a:gd name="T2" fmla="*/ 0 w 336"/>
                <a:gd name="T3" fmla="*/ 0 h 288"/>
                <a:gd name="T4" fmla="*/ 0 w 336"/>
                <a:gd name="T5" fmla="*/ 0 h 288"/>
                <a:gd name="T6" fmla="*/ 0 w 336"/>
                <a:gd name="T7" fmla="*/ 10 h 28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36"/>
                <a:gd name="T13" fmla="*/ 0 h 288"/>
                <a:gd name="T14" fmla="*/ 336 w 336"/>
                <a:gd name="T15" fmla="*/ 288 h 28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36" h="288">
                  <a:moveTo>
                    <a:pt x="0" y="288"/>
                  </a:moveTo>
                  <a:lnTo>
                    <a:pt x="0" y="0"/>
                  </a:lnTo>
                  <a:lnTo>
                    <a:pt x="336" y="0"/>
                  </a:lnTo>
                  <a:lnTo>
                    <a:pt x="336" y="288"/>
                  </a:lnTo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129079" name="Arc 1047"/>
            <p:cNvSpPr>
              <a:spLocks/>
            </p:cNvSpPr>
            <p:nvPr>
              <p:custDataLst>
                <p:tags r:id="rId54"/>
              </p:custDataLst>
            </p:nvPr>
          </p:nvSpPr>
          <p:spPr bwMode="auto">
            <a:xfrm flipH="1" flipV="1">
              <a:off x="705" y="2778"/>
              <a:ext cx="110" cy="21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129080" name="Arc 1048"/>
            <p:cNvSpPr>
              <a:spLocks/>
            </p:cNvSpPr>
            <p:nvPr>
              <p:custDataLst>
                <p:tags r:id="rId55"/>
              </p:custDataLst>
            </p:nvPr>
          </p:nvSpPr>
          <p:spPr bwMode="auto">
            <a:xfrm flipV="1">
              <a:off x="866" y="2778"/>
              <a:ext cx="110" cy="21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129038" name="Line 1049"/>
          <p:cNvSpPr>
            <a:spLocks noChangeShapeType="1"/>
          </p:cNvSpPr>
          <p:nvPr>
            <p:custDataLst>
              <p:tags r:id="rId13"/>
            </p:custDataLst>
          </p:nvPr>
        </p:nvSpPr>
        <p:spPr bwMode="auto">
          <a:xfrm>
            <a:off x="4505325" y="1587500"/>
            <a:ext cx="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9039" name="Text Box 1050"/>
          <p:cNvSpPr txBox="1"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4089400" y="1404938"/>
            <a:ext cx="542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x</a:t>
            </a:r>
          </a:p>
        </p:txBody>
      </p:sp>
      <p:sp>
        <p:nvSpPr>
          <p:cNvPr id="129040" name="Text Box 1051"/>
          <p:cNvSpPr txBox="1"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5689600" y="3838575"/>
            <a:ext cx="1066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>
                <a:solidFill>
                  <a:srgbClr val="1E16E4"/>
                </a:solidFill>
                <a:latin typeface="Comic Sans MS" pitchFamily="66" charset="0"/>
              </a:rPr>
              <a:t>"x or y"</a:t>
            </a:r>
          </a:p>
        </p:txBody>
      </p:sp>
      <p:sp>
        <p:nvSpPr>
          <p:cNvPr id="129041" name="Line 1052"/>
          <p:cNvSpPr>
            <a:spLocks noChangeShapeType="1"/>
          </p:cNvSpPr>
          <p:nvPr>
            <p:custDataLst>
              <p:tags r:id="rId16"/>
            </p:custDataLst>
          </p:nvPr>
        </p:nvSpPr>
        <p:spPr bwMode="auto">
          <a:xfrm>
            <a:off x="8662988" y="1733550"/>
            <a:ext cx="0" cy="2209800"/>
          </a:xfrm>
          <a:prstGeom prst="line">
            <a:avLst/>
          </a:prstGeom>
          <a:noFill/>
          <a:ln w="19050">
            <a:solidFill>
              <a:srgbClr val="1E16E4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9042" name="Line 1053"/>
          <p:cNvSpPr>
            <a:spLocks noChangeShapeType="1"/>
          </p:cNvSpPr>
          <p:nvPr>
            <p:custDataLst>
              <p:tags r:id="rId17"/>
            </p:custDataLst>
          </p:nvPr>
        </p:nvSpPr>
        <p:spPr bwMode="auto">
          <a:xfrm>
            <a:off x="6096000" y="1622425"/>
            <a:ext cx="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9043" name="Text Box 1054"/>
          <p:cNvSpPr txBox="1">
            <a:spLocks noChangeArrowheads="1"/>
          </p:cNvSpPr>
          <p:nvPr>
            <p:custDataLst>
              <p:tags r:id="rId18"/>
            </p:custDataLst>
          </p:nvPr>
        </p:nvSpPr>
        <p:spPr bwMode="auto">
          <a:xfrm>
            <a:off x="5680075" y="1439863"/>
            <a:ext cx="542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x</a:t>
            </a:r>
          </a:p>
        </p:txBody>
      </p:sp>
      <p:sp>
        <p:nvSpPr>
          <p:cNvPr id="129044" name="Line 1055"/>
          <p:cNvSpPr>
            <a:spLocks noChangeShapeType="1"/>
          </p:cNvSpPr>
          <p:nvPr>
            <p:custDataLst>
              <p:tags r:id="rId19"/>
            </p:custDataLst>
          </p:nvPr>
        </p:nvSpPr>
        <p:spPr bwMode="auto">
          <a:xfrm>
            <a:off x="6384925" y="1624013"/>
            <a:ext cx="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9045" name="Text Box 1056"/>
          <p:cNvSpPr txBox="1">
            <a:spLocks noChangeArrowheads="1"/>
          </p:cNvSpPr>
          <p:nvPr>
            <p:custDataLst>
              <p:tags r:id="rId20"/>
            </p:custDataLst>
          </p:nvPr>
        </p:nvSpPr>
        <p:spPr bwMode="auto">
          <a:xfrm>
            <a:off x="6240463" y="1441450"/>
            <a:ext cx="542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y</a:t>
            </a:r>
          </a:p>
        </p:txBody>
      </p:sp>
      <p:sp>
        <p:nvSpPr>
          <p:cNvPr id="129046" name="Line 1057"/>
          <p:cNvSpPr>
            <a:spLocks noChangeShapeType="1"/>
          </p:cNvSpPr>
          <p:nvPr>
            <p:custDataLst>
              <p:tags r:id="rId21"/>
            </p:custDataLst>
          </p:nvPr>
        </p:nvSpPr>
        <p:spPr bwMode="auto">
          <a:xfrm>
            <a:off x="6256338" y="2928938"/>
            <a:ext cx="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9047" name="Text Box 1058"/>
          <p:cNvSpPr txBox="1">
            <a:spLocks noChangeArrowheads="1"/>
          </p:cNvSpPr>
          <p:nvPr>
            <p:custDataLst>
              <p:tags r:id="rId22"/>
            </p:custDataLst>
          </p:nvPr>
        </p:nvSpPr>
        <p:spPr bwMode="auto">
          <a:xfrm>
            <a:off x="5630863" y="3481388"/>
            <a:ext cx="118903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x</a:t>
            </a:r>
            <a:r>
              <a:rPr lang="en-US" b="1">
                <a:latin typeface="Times New Roman" pitchFamily="18" charset="0"/>
              </a:rPr>
              <a:t> + </a:t>
            </a:r>
            <a:r>
              <a:rPr lang="en-US" b="1">
                <a:latin typeface="Courier New" pitchFamily="49" charset="0"/>
              </a:rPr>
              <a:t>y</a:t>
            </a:r>
          </a:p>
        </p:txBody>
      </p:sp>
      <p:sp>
        <p:nvSpPr>
          <p:cNvPr id="129048" name="Line 1059"/>
          <p:cNvSpPr>
            <a:spLocks noChangeShapeType="1"/>
          </p:cNvSpPr>
          <p:nvPr>
            <p:custDataLst>
              <p:tags r:id="rId23"/>
            </p:custDataLst>
          </p:nvPr>
        </p:nvSpPr>
        <p:spPr bwMode="auto">
          <a:xfrm>
            <a:off x="4772025" y="1584325"/>
            <a:ext cx="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9049" name="Text Box 1060"/>
          <p:cNvSpPr txBox="1">
            <a:spLocks noChangeArrowheads="1"/>
          </p:cNvSpPr>
          <p:nvPr>
            <p:custDataLst>
              <p:tags r:id="rId24"/>
            </p:custDataLst>
          </p:nvPr>
        </p:nvSpPr>
        <p:spPr bwMode="auto">
          <a:xfrm>
            <a:off x="4627563" y="1401763"/>
            <a:ext cx="542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y</a:t>
            </a:r>
          </a:p>
        </p:txBody>
      </p:sp>
      <p:sp>
        <p:nvSpPr>
          <p:cNvPr id="129050" name="Line 1061"/>
          <p:cNvSpPr>
            <a:spLocks noChangeShapeType="1"/>
          </p:cNvSpPr>
          <p:nvPr>
            <p:custDataLst>
              <p:tags r:id="rId25"/>
            </p:custDataLst>
          </p:nvPr>
        </p:nvSpPr>
        <p:spPr bwMode="auto">
          <a:xfrm>
            <a:off x="4619625" y="3111500"/>
            <a:ext cx="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9051" name="Text Box 1062"/>
          <p:cNvSpPr txBox="1">
            <a:spLocks noChangeArrowheads="1"/>
          </p:cNvSpPr>
          <p:nvPr>
            <p:custDataLst>
              <p:tags r:id="rId26"/>
            </p:custDataLst>
          </p:nvPr>
        </p:nvSpPr>
        <p:spPr bwMode="auto">
          <a:xfrm>
            <a:off x="4297363" y="3352800"/>
            <a:ext cx="118903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xy</a:t>
            </a:r>
          </a:p>
        </p:txBody>
      </p:sp>
      <p:sp>
        <p:nvSpPr>
          <p:cNvPr id="129052" name="Text Box 1063"/>
          <p:cNvSpPr txBox="1">
            <a:spLocks noChangeArrowheads="1"/>
          </p:cNvSpPr>
          <p:nvPr>
            <p:custDataLst>
              <p:tags r:id="rId27"/>
            </p:custDataLst>
          </p:nvPr>
        </p:nvSpPr>
        <p:spPr bwMode="auto">
          <a:xfrm>
            <a:off x="4349750" y="3830638"/>
            <a:ext cx="1066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>
                <a:solidFill>
                  <a:srgbClr val="1E16E4"/>
                </a:solidFill>
                <a:latin typeface="Comic Sans MS" pitchFamily="66" charset="0"/>
              </a:rPr>
              <a:t>"x and y"</a:t>
            </a:r>
          </a:p>
        </p:txBody>
      </p:sp>
      <p:sp>
        <p:nvSpPr>
          <p:cNvPr id="129053" name="Rectangle 1064"/>
          <p:cNvSpPr>
            <a:spLocks noChangeArrowheads="1"/>
          </p:cNvSpPr>
          <p:nvPr>
            <p:custDataLst>
              <p:tags r:id="rId28"/>
            </p:custDataLst>
          </p:nvPr>
        </p:nvSpPr>
        <p:spPr bwMode="auto">
          <a:xfrm>
            <a:off x="8320088" y="3954463"/>
            <a:ext cx="72548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>
                <a:solidFill>
                  <a:srgbClr val="1E16E4"/>
                </a:solidFill>
                <a:latin typeface="Comic Sans MS" pitchFamily="66" charset="0"/>
              </a:rPr>
              <a:t>output</a:t>
            </a:r>
          </a:p>
        </p:txBody>
      </p:sp>
      <p:sp>
        <p:nvSpPr>
          <p:cNvPr id="129054" name="Rectangle 1065"/>
          <p:cNvSpPr>
            <a:spLocks noChangeArrowheads="1"/>
          </p:cNvSpPr>
          <p:nvPr>
            <p:custDataLst>
              <p:tags r:id="rId29"/>
            </p:custDataLst>
          </p:nvPr>
        </p:nvSpPr>
        <p:spPr bwMode="auto">
          <a:xfrm>
            <a:off x="8372475" y="1416050"/>
            <a:ext cx="59848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>
                <a:solidFill>
                  <a:srgbClr val="1E16E4"/>
                </a:solidFill>
                <a:latin typeface="Comic Sans MS" pitchFamily="66" charset="0"/>
              </a:rPr>
              <a:t>input</a:t>
            </a:r>
          </a:p>
        </p:txBody>
      </p:sp>
      <p:sp>
        <p:nvSpPr>
          <p:cNvPr id="129055" name="Text Box 1066"/>
          <p:cNvSpPr txBox="1">
            <a:spLocks noChangeArrowheads="1"/>
          </p:cNvSpPr>
          <p:nvPr>
            <p:custDataLst>
              <p:tags r:id="rId30"/>
            </p:custDataLst>
          </p:nvPr>
        </p:nvSpPr>
        <p:spPr bwMode="auto">
          <a:xfrm>
            <a:off x="368300" y="1539875"/>
            <a:ext cx="3959225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b="1" i="1"/>
              <a:t>Any </a:t>
            </a:r>
            <a:r>
              <a:rPr lang="en-US"/>
              <a:t>function of bits can be built from these three gates: </a:t>
            </a:r>
            <a:endParaRPr lang="en-US" b="1" i="1"/>
          </a:p>
        </p:txBody>
      </p:sp>
      <p:grpSp>
        <p:nvGrpSpPr>
          <p:cNvPr id="129056" name="Group 1067"/>
          <p:cNvGrpSpPr>
            <a:grpSpLocks/>
          </p:cNvGrpSpPr>
          <p:nvPr>
            <p:custDataLst>
              <p:tags r:id="rId31"/>
            </p:custDataLst>
          </p:nvPr>
        </p:nvGrpSpPr>
        <p:grpSpPr bwMode="auto">
          <a:xfrm>
            <a:off x="2895600" y="2590800"/>
            <a:ext cx="531813" cy="600075"/>
            <a:chOff x="2928" y="1051"/>
            <a:chExt cx="840" cy="957"/>
          </a:xfrm>
        </p:grpSpPr>
        <p:sp>
          <p:nvSpPr>
            <p:cNvPr id="129065" name="Freeform 1068"/>
            <p:cNvSpPr>
              <a:spLocks/>
            </p:cNvSpPr>
            <p:nvPr>
              <p:custDataLst>
                <p:tags r:id="rId40"/>
              </p:custDataLst>
            </p:nvPr>
          </p:nvSpPr>
          <p:spPr bwMode="auto">
            <a:xfrm>
              <a:off x="2928" y="1759"/>
              <a:ext cx="810" cy="249"/>
            </a:xfrm>
            <a:custGeom>
              <a:avLst/>
              <a:gdLst>
                <a:gd name="T0" fmla="*/ 12 w 1048"/>
                <a:gd name="T1" fmla="*/ 21 h 250"/>
                <a:gd name="T2" fmla="*/ 19 w 1048"/>
                <a:gd name="T3" fmla="*/ 83 h 250"/>
                <a:gd name="T4" fmla="*/ 20 w 1048"/>
                <a:gd name="T5" fmla="*/ 111 h 250"/>
                <a:gd name="T6" fmla="*/ 22 w 1048"/>
                <a:gd name="T7" fmla="*/ 125 h 250"/>
                <a:gd name="T8" fmla="*/ 22 w 1048"/>
                <a:gd name="T9" fmla="*/ 164 h 250"/>
                <a:gd name="T10" fmla="*/ 15 w 1048"/>
                <a:gd name="T11" fmla="*/ 233 h 250"/>
                <a:gd name="T12" fmla="*/ 2 w 1048"/>
                <a:gd name="T13" fmla="*/ 213 h 250"/>
                <a:gd name="T14" fmla="*/ 0 w 1048"/>
                <a:gd name="T15" fmla="*/ 192 h 250"/>
                <a:gd name="T16" fmla="*/ 2 w 1048"/>
                <a:gd name="T17" fmla="*/ 158 h 250"/>
                <a:gd name="T18" fmla="*/ 2 w 1048"/>
                <a:gd name="T19" fmla="*/ 125 h 250"/>
                <a:gd name="T20" fmla="*/ 4 w 1048"/>
                <a:gd name="T21" fmla="*/ 76 h 250"/>
                <a:gd name="T22" fmla="*/ 6 w 1048"/>
                <a:gd name="T23" fmla="*/ 55 h 250"/>
                <a:gd name="T24" fmla="*/ 7 w 1048"/>
                <a:gd name="T25" fmla="*/ 28 h 250"/>
                <a:gd name="T26" fmla="*/ 8 w 1048"/>
                <a:gd name="T27" fmla="*/ 14 h 250"/>
                <a:gd name="T28" fmla="*/ 10 w 1048"/>
                <a:gd name="T29" fmla="*/ 28 h 250"/>
                <a:gd name="T30" fmla="*/ 12 w 1048"/>
                <a:gd name="T31" fmla="*/ 21 h 25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48"/>
                <a:gd name="T49" fmla="*/ 0 h 250"/>
                <a:gd name="T50" fmla="*/ 1048 w 1048"/>
                <a:gd name="T51" fmla="*/ 250 h 250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48" h="250">
                  <a:moveTo>
                    <a:pt x="531" y="21"/>
                  </a:moveTo>
                  <a:cubicBezTo>
                    <a:pt x="673" y="0"/>
                    <a:pt x="778" y="50"/>
                    <a:pt x="910" y="83"/>
                  </a:cubicBezTo>
                  <a:cubicBezTo>
                    <a:pt x="923" y="92"/>
                    <a:pt x="937" y="102"/>
                    <a:pt x="951" y="111"/>
                  </a:cubicBezTo>
                  <a:cubicBezTo>
                    <a:pt x="965" y="120"/>
                    <a:pt x="993" y="138"/>
                    <a:pt x="993" y="138"/>
                  </a:cubicBezTo>
                  <a:cubicBezTo>
                    <a:pt x="1009" y="162"/>
                    <a:pt x="1023" y="163"/>
                    <a:pt x="1048" y="179"/>
                  </a:cubicBezTo>
                  <a:cubicBezTo>
                    <a:pt x="943" y="250"/>
                    <a:pt x="887" y="238"/>
                    <a:pt x="751" y="248"/>
                  </a:cubicBezTo>
                  <a:cubicBezTo>
                    <a:pt x="201" y="233"/>
                    <a:pt x="424" y="241"/>
                    <a:pt x="82" y="228"/>
                  </a:cubicBezTo>
                  <a:cubicBezTo>
                    <a:pt x="54" y="218"/>
                    <a:pt x="27" y="216"/>
                    <a:pt x="0" y="207"/>
                  </a:cubicBezTo>
                  <a:cubicBezTo>
                    <a:pt x="2" y="195"/>
                    <a:pt x="1" y="183"/>
                    <a:pt x="7" y="173"/>
                  </a:cubicBezTo>
                  <a:cubicBezTo>
                    <a:pt x="19" y="151"/>
                    <a:pt x="75" y="138"/>
                    <a:pt x="96" y="131"/>
                  </a:cubicBezTo>
                  <a:cubicBezTo>
                    <a:pt x="134" y="116"/>
                    <a:pt x="169" y="92"/>
                    <a:pt x="207" y="76"/>
                  </a:cubicBezTo>
                  <a:cubicBezTo>
                    <a:pt x="239" y="61"/>
                    <a:pt x="238" y="77"/>
                    <a:pt x="275" y="55"/>
                  </a:cubicBezTo>
                  <a:cubicBezTo>
                    <a:pt x="288" y="46"/>
                    <a:pt x="309" y="33"/>
                    <a:pt x="324" y="28"/>
                  </a:cubicBezTo>
                  <a:cubicBezTo>
                    <a:pt x="341" y="21"/>
                    <a:pt x="379" y="14"/>
                    <a:pt x="379" y="14"/>
                  </a:cubicBezTo>
                  <a:cubicBezTo>
                    <a:pt x="420" y="18"/>
                    <a:pt x="461" y="22"/>
                    <a:pt x="503" y="28"/>
                  </a:cubicBezTo>
                  <a:cubicBezTo>
                    <a:pt x="531" y="32"/>
                    <a:pt x="519" y="44"/>
                    <a:pt x="531" y="21"/>
                  </a:cubicBezTo>
                  <a:close/>
                </a:path>
              </a:pathLst>
            </a:custGeom>
            <a:solidFill>
              <a:srgbClr val="FD9D0F"/>
            </a:solidFill>
            <a:ln w="9525">
              <a:solidFill>
                <a:srgbClr val="FD9D0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9066" name="Oval 1069"/>
            <p:cNvSpPr>
              <a:spLocks noChangeArrowheads="1"/>
            </p:cNvSpPr>
            <p:nvPr>
              <p:custDataLst>
                <p:tags r:id="rId41"/>
              </p:custDataLst>
            </p:nvPr>
          </p:nvSpPr>
          <p:spPr bwMode="auto">
            <a:xfrm>
              <a:off x="2965" y="1240"/>
              <a:ext cx="779" cy="672"/>
            </a:xfrm>
            <a:prstGeom prst="ellipse">
              <a:avLst/>
            </a:prstGeom>
            <a:solidFill>
              <a:srgbClr val="9ECC46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9067" name="Oval 1070"/>
            <p:cNvSpPr>
              <a:spLocks noChangeArrowheads="1"/>
            </p:cNvSpPr>
            <p:nvPr>
              <p:custDataLst>
                <p:tags r:id="rId42"/>
              </p:custDataLst>
            </p:nvPr>
          </p:nvSpPr>
          <p:spPr bwMode="auto">
            <a:xfrm rot="-1967255">
              <a:off x="3039" y="1383"/>
              <a:ext cx="186" cy="19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9068" name="Oval 1071"/>
            <p:cNvSpPr>
              <a:spLocks noChangeArrowheads="1"/>
            </p:cNvSpPr>
            <p:nvPr>
              <p:custDataLst>
                <p:tags r:id="rId43"/>
              </p:custDataLst>
            </p:nvPr>
          </p:nvSpPr>
          <p:spPr bwMode="auto">
            <a:xfrm>
              <a:off x="3262" y="1383"/>
              <a:ext cx="222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9069" name="Oval 1072"/>
            <p:cNvSpPr>
              <a:spLocks noChangeArrowheads="1"/>
            </p:cNvSpPr>
            <p:nvPr>
              <p:custDataLst>
                <p:tags r:id="rId44"/>
              </p:custDataLst>
            </p:nvPr>
          </p:nvSpPr>
          <p:spPr bwMode="auto">
            <a:xfrm rot="-2071034">
              <a:off x="3521" y="1431"/>
              <a:ext cx="149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9070" name="Oval 1073"/>
            <p:cNvSpPr>
              <a:spLocks noChangeArrowheads="1"/>
            </p:cNvSpPr>
            <p:nvPr>
              <p:custDataLst>
                <p:tags r:id="rId45"/>
              </p:custDataLst>
            </p:nvPr>
          </p:nvSpPr>
          <p:spPr bwMode="auto">
            <a:xfrm>
              <a:off x="3118" y="1479"/>
              <a:ext cx="56" cy="6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9071" name="Oval 1074"/>
            <p:cNvSpPr>
              <a:spLocks noChangeArrowheads="1"/>
            </p:cNvSpPr>
            <p:nvPr>
              <p:custDataLst>
                <p:tags r:id="rId46"/>
              </p:custDataLst>
            </p:nvPr>
          </p:nvSpPr>
          <p:spPr bwMode="auto">
            <a:xfrm>
              <a:off x="3341" y="1495"/>
              <a:ext cx="55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9072" name="Oval 1075"/>
            <p:cNvSpPr>
              <a:spLocks noChangeArrowheads="1"/>
            </p:cNvSpPr>
            <p:nvPr>
              <p:custDataLst>
                <p:tags r:id="rId47"/>
              </p:custDataLst>
            </p:nvPr>
          </p:nvSpPr>
          <p:spPr bwMode="auto">
            <a:xfrm>
              <a:off x="3543" y="1549"/>
              <a:ext cx="54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9073" name="AutoShape 1076"/>
            <p:cNvSpPr>
              <a:spLocks noChangeArrowheads="1"/>
            </p:cNvSpPr>
            <p:nvPr>
              <p:custDataLst>
                <p:tags r:id="rId48"/>
              </p:custDataLst>
            </p:nvPr>
          </p:nvSpPr>
          <p:spPr bwMode="auto">
            <a:xfrm rot="-5400000">
              <a:off x="3291" y="1540"/>
              <a:ext cx="77" cy="445"/>
            </a:xfrm>
            <a:prstGeom prst="moon">
              <a:avLst>
                <a:gd name="adj" fmla="val 50000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9074" name="Freeform 1077"/>
            <p:cNvSpPr>
              <a:spLocks/>
            </p:cNvSpPr>
            <p:nvPr>
              <p:custDataLst>
                <p:tags r:id="rId49"/>
              </p:custDataLst>
            </p:nvPr>
          </p:nvSpPr>
          <p:spPr bwMode="auto">
            <a:xfrm>
              <a:off x="3120" y="1128"/>
              <a:ext cx="648" cy="256"/>
            </a:xfrm>
            <a:custGeom>
              <a:avLst/>
              <a:gdLst>
                <a:gd name="T0" fmla="*/ 208 w 648"/>
                <a:gd name="T1" fmla="*/ 0 h 256"/>
                <a:gd name="T2" fmla="*/ 47 w 648"/>
                <a:gd name="T3" fmla="*/ 7 h 256"/>
                <a:gd name="T4" fmla="*/ 0 w 648"/>
                <a:gd name="T5" fmla="*/ 92 h 256"/>
                <a:gd name="T6" fmla="*/ 162 w 648"/>
                <a:gd name="T7" fmla="*/ 192 h 256"/>
                <a:gd name="T8" fmla="*/ 300 w 648"/>
                <a:gd name="T9" fmla="*/ 238 h 256"/>
                <a:gd name="T10" fmla="*/ 484 w 648"/>
                <a:gd name="T11" fmla="*/ 246 h 256"/>
                <a:gd name="T12" fmla="*/ 646 w 648"/>
                <a:gd name="T13" fmla="*/ 184 h 256"/>
                <a:gd name="T14" fmla="*/ 615 w 648"/>
                <a:gd name="T15" fmla="*/ 153 h 256"/>
                <a:gd name="T16" fmla="*/ 546 w 648"/>
                <a:gd name="T17" fmla="*/ 84 h 25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48"/>
                <a:gd name="T28" fmla="*/ 0 h 256"/>
                <a:gd name="T29" fmla="*/ 648 w 648"/>
                <a:gd name="T30" fmla="*/ 256 h 25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48" h="256">
                  <a:moveTo>
                    <a:pt x="208" y="0"/>
                  </a:moveTo>
                  <a:cubicBezTo>
                    <a:pt x="154" y="2"/>
                    <a:pt x="100" y="0"/>
                    <a:pt x="47" y="7"/>
                  </a:cubicBezTo>
                  <a:cubicBezTo>
                    <a:pt x="15" y="11"/>
                    <a:pt x="0" y="92"/>
                    <a:pt x="0" y="92"/>
                  </a:cubicBezTo>
                  <a:cubicBezTo>
                    <a:pt x="19" y="199"/>
                    <a:pt x="72" y="170"/>
                    <a:pt x="162" y="192"/>
                  </a:cubicBezTo>
                  <a:cubicBezTo>
                    <a:pt x="208" y="203"/>
                    <a:pt x="252" y="234"/>
                    <a:pt x="300" y="238"/>
                  </a:cubicBezTo>
                  <a:cubicBezTo>
                    <a:pt x="361" y="243"/>
                    <a:pt x="423" y="243"/>
                    <a:pt x="484" y="246"/>
                  </a:cubicBezTo>
                  <a:cubicBezTo>
                    <a:pt x="648" y="235"/>
                    <a:pt x="569" y="256"/>
                    <a:pt x="646" y="184"/>
                  </a:cubicBezTo>
                  <a:cubicBezTo>
                    <a:pt x="642" y="180"/>
                    <a:pt x="617" y="158"/>
                    <a:pt x="615" y="153"/>
                  </a:cubicBezTo>
                  <a:cubicBezTo>
                    <a:pt x="596" y="116"/>
                    <a:pt x="599" y="84"/>
                    <a:pt x="546" y="84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9075" name="Freeform 1078"/>
            <p:cNvSpPr>
              <a:spLocks/>
            </p:cNvSpPr>
            <p:nvPr>
              <p:custDataLst>
                <p:tags r:id="rId50"/>
              </p:custDataLst>
            </p:nvPr>
          </p:nvSpPr>
          <p:spPr bwMode="auto">
            <a:xfrm>
              <a:off x="3254" y="1051"/>
              <a:ext cx="442" cy="192"/>
            </a:xfrm>
            <a:custGeom>
              <a:avLst/>
              <a:gdLst>
                <a:gd name="T0" fmla="*/ 88 w 442"/>
                <a:gd name="T1" fmla="*/ 138 h 192"/>
                <a:gd name="T2" fmla="*/ 34 w 442"/>
                <a:gd name="T3" fmla="*/ 92 h 192"/>
                <a:gd name="T4" fmla="*/ 57 w 442"/>
                <a:gd name="T5" fmla="*/ 0 h 192"/>
                <a:gd name="T6" fmla="*/ 234 w 442"/>
                <a:gd name="T7" fmla="*/ 15 h 192"/>
                <a:gd name="T8" fmla="*/ 372 w 442"/>
                <a:gd name="T9" fmla="*/ 61 h 192"/>
                <a:gd name="T10" fmla="*/ 441 w 442"/>
                <a:gd name="T11" fmla="*/ 92 h 192"/>
                <a:gd name="T12" fmla="*/ 434 w 442"/>
                <a:gd name="T13" fmla="*/ 122 h 192"/>
                <a:gd name="T14" fmla="*/ 280 w 442"/>
                <a:gd name="T15" fmla="*/ 161 h 192"/>
                <a:gd name="T16" fmla="*/ 257 w 442"/>
                <a:gd name="T17" fmla="*/ 169 h 192"/>
                <a:gd name="T18" fmla="*/ 226 w 442"/>
                <a:gd name="T19" fmla="*/ 184 h 192"/>
                <a:gd name="T20" fmla="*/ 196 w 442"/>
                <a:gd name="T21" fmla="*/ 192 h 19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42"/>
                <a:gd name="T34" fmla="*/ 0 h 192"/>
                <a:gd name="T35" fmla="*/ 442 w 442"/>
                <a:gd name="T36" fmla="*/ 192 h 19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42" h="192">
                  <a:moveTo>
                    <a:pt x="88" y="138"/>
                  </a:moveTo>
                  <a:cubicBezTo>
                    <a:pt x="71" y="119"/>
                    <a:pt x="55" y="106"/>
                    <a:pt x="34" y="92"/>
                  </a:cubicBezTo>
                  <a:cubicBezTo>
                    <a:pt x="22" y="52"/>
                    <a:pt x="0" y="17"/>
                    <a:pt x="57" y="0"/>
                  </a:cubicBezTo>
                  <a:cubicBezTo>
                    <a:pt x="75" y="1"/>
                    <a:pt x="202" y="8"/>
                    <a:pt x="234" y="15"/>
                  </a:cubicBezTo>
                  <a:cubicBezTo>
                    <a:pt x="275" y="24"/>
                    <a:pt x="331" y="47"/>
                    <a:pt x="372" y="61"/>
                  </a:cubicBezTo>
                  <a:cubicBezTo>
                    <a:pt x="394" y="81"/>
                    <a:pt x="412" y="84"/>
                    <a:pt x="441" y="92"/>
                  </a:cubicBezTo>
                  <a:cubicBezTo>
                    <a:pt x="439" y="102"/>
                    <a:pt x="442" y="115"/>
                    <a:pt x="434" y="122"/>
                  </a:cubicBezTo>
                  <a:cubicBezTo>
                    <a:pt x="411" y="142"/>
                    <a:pt x="306" y="158"/>
                    <a:pt x="280" y="161"/>
                  </a:cubicBezTo>
                  <a:cubicBezTo>
                    <a:pt x="272" y="164"/>
                    <a:pt x="264" y="166"/>
                    <a:pt x="257" y="169"/>
                  </a:cubicBezTo>
                  <a:cubicBezTo>
                    <a:pt x="246" y="173"/>
                    <a:pt x="237" y="180"/>
                    <a:pt x="226" y="184"/>
                  </a:cubicBezTo>
                  <a:cubicBezTo>
                    <a:pt x="216" y="188"/>
                    <a:pt x="196" y="192"/>
                    <a:pt x="196" y="192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9076" name="Freeform 1079"/>
            <p:cNvSpPr>
              <a:spLocks/>
            </p:cNvSpPr>
            <p:nvPr>
              <p:custDataLst>
                <p:tags r:id="rId51"/>
              </p:custDataLst>
            </p:nvPr>
          </p:nvSpPr>
          <p:spPr bwMode="auto">
            <a:xfrm>
              <a:off x="3025" y="1802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9077" name="Freeform 1080"/>
            <p:cNvSpPr>
              <a:spLocks/>
            </p:cNvSpPr>
            <p:nvPr>
              <p:custDataLst>
                <p:tags r:id="rId52"/>
              </p:custDataLst>
            </p:nvPr>
          </p:nvSpPr>
          <p:spPr bwMode="auto">
            <a:xfrm flipH="1">
              <a:off x="3456" y="1813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29057" name="Text Box 1081"/>
          <p:cNvSpPr txBox="1">
            <a:spLocks noChangeArrowheads="1"/>
          </p:cNvSpPr>
          <p:nvPr>
            <p:custDataLst>
              <p:tags r:id="rId32"/>
            </p:custDataLst>
          </p:nvPr>
        </p:nvSpPr>
        <p:spPr bwMode="auto">
          <a:xfrm>
            <a:off x="1219200" y="2527300"/>
            <a:ext cx="17907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sz="1000">
                <a:solidFill>
                  <a:srgbClr val="067B0E"/>
                </a:solidFill>
                <a:latin typeface="Comic Sans MS" pitchFamily="66" charset="0"/>
              </a:rPr>
              <a:t>and that means?</a:t>
            </a:r>
          </a:p>
        </p:txBody>
      </p:sp>
      <p:sp>
        <p:nvSpPr>
          <p:cNvPr id="129058" name="Text Box 1082"/>
          <p:cNvSpPr txBox="1">
            <a:spLocks noChangeArrowheads="1"/>
          </p:cNvSpPr>
          <p:nvPr>
            <p:custDataLst>
              <p:tags r:id="rId33"/>
            </p:custDataLst>
          </p:nvPr>
        </p:nvSpPr>
        <p:spPr bwMode="auto">
          <a:xfrm>
            <a:off x="4308475" y="2465388"/>
            <a:ext cx="6159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>
                <a:latin typeface="Arial" pitchFamily="34" charset="0"/>
              </a:rPr>
              <a:t>AND</a:t>
            </a:r>
          </a:p>
        </p:txBody>
      </p:sp>
      <p:sp>
        <p:nvSpPr>
          <p:cNvPr id="129059" name="Text Box 1083"/>
          <p:cNvSpPr txBox="1">
            <a:spLocks noChangeArrowheads="1"/>
          </p:cNvSpPr>
          <p:nvPr>
            <p:custDataLst>
              <p:tags r:id="rId34"/>
            </p:custDataLst>
          </p:nvPr>
        </p:nvSpPr>
        <p:spPr bwMode="auto">
          <a:xfrm>
            <a:off x="5937250" y="2362200"/>
            <a:ext cx="6159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>
                <a:latin typeface="Arial" pitchFamily="34" charset="0"/>
              </a:rPr>
              <a:t>OR</a:t>
            </a:r>
          </a:p>
        </p:txBody>
      </p:sp>
      <p:sp>
        <p:nvSpPr>
          <p:cNvPr id="129060" name="Text Box 1084"/>
          <p:cNvSpPr txBox="1">
            <a:spLocks noChangeArrowheads="1"/>
          </p:cNvSpPr>
          <p:nvPr>
            <p:custDataLst>
              <p:tags r:id="rId35"/>
            </p:custDataLst>
          </p:nvPr>
        </p:nvSpPr>
        <p:spPr bwMode="auto">
          <a:xfrm>
            <a:off x="7272338" y="2219325"/>
            <a:ext cx="6159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000">
                <a:latin typeface="Arial" pitchFamily="34" charset="0"/>
              </a:rPr>
              <a:t>NOT</a:t>
            </a:r>
          </a:p>
        </p:txBody>
      </p:sp>
      <p:pic>
        <p:nvPicPr>
          <p:cNvPr id="129061" name="Picture 1085"/>
          <p:cNvPicPr>
            <a:picLocks noChangeAspect="1" noChangeArrowheads="1"/>
          </p:cNvPicPr>
          <p:nvPr>
            <p:custDataLst>
              <p:tags r:id="rId36"/>
            </p:custDataLst>
          </p:nvPr>
        </p:nvPicPr>
        <p:blipFill>
          <a:blip r:embed="rId6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30" t="25807" r="18605" b="22580"/>
          <a:stretch>
            <a:fillRect/>
          </a:stretch>
        </p:blipFill>
        <p:spPr bwMode="auto">
          <a:xfrm>
            <a:off x="3733800" y="4419600"/>
            <a:ext cx="2590800" cy="219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9062" name="Picture 1086"/>
          <p:cNvPicPr>
            <a:picLocks noChangeAspect="1" noChangeArrowheads="1"/>
          </p:cNvPicPr>
          <p:nvPr>
            <p:custDataLst>
              <p:tags r:id="rId37"/>
            </p:custDataLst>
          </p:nvPr>
        </p:nvPicPr>
        <p:blipFill>
          <a:blip r:embed="rId6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114800"/>
            <a:ext cx="304800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9063" name="Text Box 1087"/>
          <p:cNvSpPr txBox="1">
            <a:spLocks noChangeArrowheads="1"/>
          </p:cNvSpPr>
          <p:nvPr>
            <p:custDataLst>
              <p:tags r:id="rId38"/>
            </p:custDataLst>
          </p:nvPr>
        </p:nvSpPr>
        <p:spPr bwMode="auto">
          <a:xfrm>
            <a:off x="6203950" y="4802188"/>
            <a:ext cx="2597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>
                <a:solidFill>
                  <a:srgbClr val="067B0E"/>
                </a:solidFill>
                <a:latin typeface="Comic Sans MS" pitchFamily="66" charset="0"/>
              </a:rPr>
              <a:t>"Quad and gate"</a:t>
            </a:r>
          </a:p>
        </p:txBody>
      </p:sp>
      <p:sp>
        <p:nvSpPr>
          <p:cNvPr id="129064" name="Text Box 1088"/>
          <p:cNvSpPr txBox="1">
            <a:spLocks noChangeArrowheads="1"/>
          </p:cNvSpPr>
          <p:nvPr>
            <p:custDataLst>
              <p:tags r:id="rId39"/>
            </p:custDataLst>
          </p:nvPr>
        </p:nvSpPr>
        <p:spPr bwMode="auto">
          <a:xfrm>
            <a:off x="6430963" y="6581775"/>
            <a:ext cx="26574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sz="1000">
                <a:latin typeface="Arial" pitchFamily="34" charset="0"/>
              </a:rPr>
              <a:t>these quotes are important to yahoo… 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0050" name="Group 1026"/>
          <p:cNvGrpSpPr>
            <a:grpSpLocks/>
          </p:cNvGrpSpPr>
          <p:nvPr>
            <p:custDataLst>
              <p:tags r:id="rId1"/>
            </p:custDataLst>
          </p:nvPr>
        </p:nvGrpSpPr>
        <p:grpSpPr bwMode="auto">
          <a:xfrm>
            <a:off x="2940050" y="914400"/>
            <a:ext cx="5649913" cy="180975"/>
            <a:chOff x="295" y="1311"/>
            <a:chExt cx="5177" cy="114"/>
          </a:xfrm>
        </p:grpSpPr>
        <p:sp>
          <p:nvSpPr>
            <p:cNvPr id="130083" name="Rectangle 1027"/>
            <p:cNvSpPr>
              <a:spLocks noChangeArrowheads="1"/>
            </p:cNvSpPr>
            <p:nvPr>
              <p:custDataLst>
                <p:tags r:id="rId26"/>
              </p:custDataLst>
            </p:nvPr>
          </p:nvSpPr>
          <p:spPr bwMode="auto">
            <a:xfrm>
              <a:off x="295" y="1311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0084" name="Rectangle 1028"/>
            <p:cNvSpPr>
              <a:spLocks noChangeArrowheads="1"/>
            </p:cNvSpPr>
            <p:nvPr>
              <p:custDataLst>
                <p:tags r:id="rId27"/>
              </p:custDataLst>
            </p:nvPr>
          </p:nvSpPr>
          <p:spPr bwMode="auto">
            <a:xfrm>
              <a:off x="295" y="1377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30051" name="Text Box 1029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3275013" y="152400"/>
            <a:ext cx="494665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000">
                <a:latin typeface="Times New Roman" pitchFamily="18" charset="0"/>
              </a:rPr>
              <a:t>Designing a circuit</a:t>
            </a:r>
          </a:p>
        </p:txBody>
      </p:sp>
      <p:sp>
        <p:nvSpPr>
          <p:cNvPr id="130052" name="Text Box 1030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3592513" y="1244600"/>
            <a:ext cx="4249737" cy="560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 algn="l">
              <a:lnSpc>
                <a:spcPct val="60000"/>
              </a:lnSpc>
              <a:spcBef>
                <a:spcPct val="50000"/>
              </a:spcBef>
            </a:pPr>
            <a:r>
              <a:rPr lang="en-US" sz="1800"/>
              <a:t>We usually know what we want to do… </a:t>
            </a:r>
          </a:p>
          <a:p>
            <a:pPr algn="l">
              <a:lnSpc>
                <a:spcPct val="60000"/>
              </a:lnSpc>
              <a:spcBef>
                <a:spcPct val="50000"/>
              </a:spcBef>
            </a:pPr>
            <a:r>
              <a:rPr lang="en-US" sz="1800"/>
              <a:t>We just have to determine how to build it!</a:t>
            </a:r>
          </a:p>
        </p:txBody>
      </p:sp>
      <p:sp>
        <p:nvSpPr>
          <p:cNvPr id="130053" name="Text Box 1031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549275" y="2286000"/>
            <a:ext cx="14430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>
                <a:solidFill>
                  <a:srgbClr val="067B0E"/>
                </a:solidFill>
              </a:rPr>
              <a:t>"English"</a:t>
            </a:r>
          </a:p>
        </p:txBody>
      </p:sp>
      <p:sp>
        <p:nvSpPr>
          <p:cNvPr id="130054" name="Text Box 1032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295275" y="2870200"/>
            <a:ext cx="1951038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 b="1">
                <a:latin typeface="Courier New" pitchFamily="49" charset="0"/>
              </a:rPr>
              <a:t>f(x,y)</a:t>
            </a:r>
            <a:r>
              <a:rPr lang="en-US" sz="1800"/>
              <a:t> should output 1 when      </a:t>
            </a:r>
            <a:r>
              <a:rPr lang="en-US" sz="1800" b="1">
                <a:latin typeface="Courier New" pitchFamily="49" charset="0"/>
              </a:rPr>
              <a:t>x != y    </a:t>
            </a:r>
            <a:r>
              <a:rPr lang="en-US" sz="1800"/>
              <a:t>otherwise, output 0</a:t>
            </a:r>
          </a:p>
        </p:txBody>
      </p:sp>
      <p:sp>
        <p:nvSpPr>
          <p:cNvPr id="130055" name="Text Box 1033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3076575" y="2209800"/>
            <a:ext cx="2057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>
                <a:solidFill>
                  <a:srgbClr val="067B0E"/>
                </a:solidFill>
              </a:rPr>
              <a:t>Truth Table</a:t>
            </a:r>
          </a:p>
        </p:txBody>
      </p:sp>
      <p:sp>
        <p:nvSpPr>
          <p:cNvPr id="130056" name="Text Box 1034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5715000" y="2209800"/>
            <a:ext cx="2057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>
                <a:solidFill>
                  <a:srgbClr val="067B0E"/>
                </a:solidFill>
              </a:rPr>
              <a:t>Formula</a:t>
            </a:r>
          </a:p>
        </p:txBody>
      </p:sp>
      <p:sp>
        <p:nvSpPr>
          <p:cNvPr id="130057" name="Text Box 1035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6705600" y="5600700"/>
            <a:ext cx="2057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>
                <a:solidFill>
                  <a:srgbClr val="067B0E"/>
                </a:solidFill>
              </a:rPr>
              <a:t>Circuit</a:t>
            </a:r>
          </a:p>
        </p:txBody>
      </p:sp>
      <p:sp>
        <p:nvSpPr>
          <p:cNvPr id="130058" name="Text Box 1036"/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228600" y="609600"/>
            <a:ext cx="2347913" cy="831850"/>
          </a:xfrm>
          <a:prstGeom prst="rect">
            <a:avLst/>
          </a:prstGeom>
          <a:noFill/>
          <a:ln w="9525">
            <a:solidFill>
              <a:srgbClr val="19A525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>
                <a:solidFill>
                  <a:srgbClr val="19A525"/>
                </a:solidFill>
              </a:rPr>
              <a:t>the </a:t>
            </a:r>
            <a:r>
              <a:rPr lang="en-US" b="1" i="1">
                <a:solidFill>
                  <a:srgbClr val="19A525"/>
                </a:solidFill>
              </a:rPr>
              <a:t>not equal </a:t>
            </a:r>
            <a:r>
              <a:rPr lang="en-US">
                <a:solidFill>
                  <a:srgbClr val="19A525"/>
                </a:solidFill>
              </a:rPr>
              <a:t>circuit (</a:t>
            </a:r>
            <a:r>
              <a:rPr lang="en-US" b="1">
                <a:solidFill>
                  <a:srgbClr val="19A525"/>
                </a:solidFill>
                <a:latin typeface="Courier New" pitchFamily="49" charset="0"/>
              </a:rPr>
              <a:t>!=</a:t>
            </a:r>
            <a:r>
              <a:rPr lang="en-US">
                <a:solidFill>
                  <a:srgbClr val="19A525"/>
                </a:solidFill>
              </a:rPr>
              <a:t>)</a:t>
            </a:r>
          </a:p>
        </p:txBody>
      </p:sp>
      <p:sp>
        <p:nvSpPr>
          <p:cNvPr id="130059" name="Text Box 1037"/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6946900" y="2209800"/>
            <a:ext cx="18161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>
                <a:solidFill>
                  <a:srgbClr val="067B0E"/>
                </a:solidFill>
                <a:latin typeface="Comic Sans MS" pitchFamily="66" charset="0"/>
              </a:rPr>
              <a:t>What is the general way to get a formula?</a:t>
            </a:r>
          </a:p>
        </p:txBody>
      </p:sp>
      <p:sp>
        <p:nvSpPr>
          <p:cNvPr id="130060" name="Text Box 1038"/>
          <p:cNvSpPr txBox="1"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2595563" y="3048000"/>
            <a:ext cx="542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x</a:t>
            </a:r>
          </a:p>
        </p:txBody>
      </p:sp>
      <p:sp>
        <p:nvSpPr>
          <p:cNvPr id="130061" name="Text Box 1039"/>
          <p:cNvSpPr txBox="1"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3119438" y="3048000"/>
            <a:ext cx="5730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y</a:t>
            </a:r>
          </a:p>
        </p:txBody>
      </p:sp>
      <p:sp>
        <p:nvSpPr>
          <p:cNvPr id="130062" name="Rectangle 1040"/>
          <p:cNvSpPr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2679700" y="2727325"/>
            <a:ext cx="9779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>
                <a:solidFill>
                  <a:srgbClr val="1E16E4"/>
                </a:solidFill>
                <a:latin typeface="Comic Sans MS" pitchFamily="66" charset="0"/>
              </a:rPr>
              <a:t>input bits</a:t>
            </a:r>
          </a:p>
        </p:txBody>
      </p:sp>
      <p:sp>
        <p:nvSpPr>
          <p:cNvPr id="130063" name="Line 1041"/>
          <p:cNvSpPr>
            <a:spLocks noChangeShapeType="1"/>
          </p:cNvSpPr>
          <p:nvPr>
            <p:custDataLst>
              <p:tags r:id="rId14"/>
            </p:custDataLst>
          </p:nvPr>
        </p:nvSpPr>
        <p:spPr bwMode="auto">
          <a:xfrm>
            <a:off x="2673350" y="3046413"/>
            <a:ext cx="990600" cy="0"/>
          </a:xfrm>
          <a:prstGeom prst="line">
            <a:avLst/>
          </a:prstGeom>
          <a:noFill/>
          <a:ln w="19050">
            <a:solidFill>
              <a:srgbClr val="1E16E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30064" name="Rectangle 1042"/>
          <p:cNvSpPr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4135438" y="2727325"/>
            <a:ext cx="101758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>
                <a:solidFill>
                  <a:srgbClr val="1E16E4"/>
                </a:solidFill>
                <a:latin typeface="Comic Sans MS" pitchFamily="66" charset="0"/>
              </a:rPr>
              <a:t>output bit</a:t>
            </a:r>
          </a:p>
        </p:txBody>
      </p:sp>
      <p:sp>
        <p:nvSpPr>
          <p:cNvPr id="130065" name="Line 1043"/>
          <p:cNvSpPr>
            <a:spLocks noChangeShapeType="1"/>
          </p:cNvSpPr>
          <p:nvPr>
            <p:custDataLst>
              <p:tags r:id="rId16"/>
            </p:custDataLst>
          </p:nvPr>
        </p:nvSpPr>
        <p:spPr bwMode="auto">
          <a:xfrm>
            <a:off x="4002088" y="3046413"/>
            <a:ext cx="1309687" cy="0"/>
          </a:xfrm>
          <a:prstGeom prst="line">
            <a:avLst/>
          </a:prstGeom>
          <a:noFill/>
          <a:ln w="19050">
            <a:solidFill>
              <a:srgbClr val="1E16E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30066" name="Text Box 1044"/>
          <p:cNvSpPr txBox="1">
            <a:spLocks noChangeArrowheads="1"/>
          </p:cNvSpPr>
          <p:nvPr>
            <p:custDataLst>
              <p:tags r:id="rId17"/>
            </p:custDataLst>
          </p:nvPr>
        </p:nvSpPr>
        <p:spPr bwMode="auto">
          <a:xfrm>
            <a:off x="3962400" y="3048000"/>
            <a:ext cx="1371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x != y</a:t>
            </a:r>
          </a:p>
        </p:txBody>
      </p:sp>
      <p:sp>
        <p:nvSpPr>
          <p:cNvPr id="130067" name="Text Box 1045"/>
          <p:cNvSpPr txBox="1">
            <a:spLocks noChangeArrowheads="1"/>
          </p:cNvSpPr>
          <p:nvPr>
            <p:custDataLst>
              <p:tags r:id="rId18"/>
            </p:custDataLst>
          </p:nvPr>
        </p:nvSpPr>
        <p:spPr bwMode="auto">
          <a:xfrm>
            <a:off x="2590800" y="3429000"/>
            <a:ext cx="542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rgbClr val="160CE3"/>
                </a:solidFill>
                <a:latin typeface="Courier New" pitchFamily="49" charset="0"/>
              </a:rPr>
              <a:t>0</a:t>
            </a:r>
          </a:p>
        </p:txBody>
      </p:sp>
      <p:sp>
        <p:nvSpPr>
          <p:cNvPr id="130068" name="Text Box 1046"/>
          <p:cNvSpPr txBox="1">
            <a:spLocks noChangeArrowheads="1"/>
          </p:cNvSpPr>
          <p:nvPr>
            <p:custDataLst>
              <p:tags r:id="rId19"/>
            </p:custDataLst>
          </p:nvPr>
        </p:nvSpPr>
        <p:spPr bwMode="auto">
          <a:xfrm>
            <a:off x="3114675" y="3429000"/>
            <a:ext cx="5730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rgbClr val="160CE3"/>
                </a:solidFill>
                <a:latin typeface="Courier New" pitchFamily="49" charset="0"/>
              </a:rPr>
              <a:t>0</a:t>
            </a:r>
          </a:p>
        </p:txBody>
      </p:sp>
      <p:sp>
        <p:nvSpPr>
          <p:cNvPr id="130069" name="Text Box 1047"/>
          <p:cNvSpPr txBox="1">
            <a:spLocks noChangeArrowheads="1"/>
          </p:cNvSpPr>
          <p:nvPr>
            <p:custDataLst>
              <p:tags r:id="rId20"/>
            </p:custDataLst>
          </p:nvPr>
        </p:nvSpPr>
        <p:spPr bwMode="auto">
          <a:xfrm>
            <a:off x="2590800" y="3781425"/>
            <a:ext cx="542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rgbClr val="160CE3"/>
                </a:solidFill>
                <a:latin typeface="Courier New" pitchFamily="49" charset="0"/>
              </a:rPr>
              <a:t>0</a:t>
            </a:r>
          </a:p>
        </p:txBody>
      </p:sp>
      <p:sp>
        <p:nvSpPr>
          <p:cNvPr id="130070" name="Text Box 1048"/>
          <p:cNvSpPr txBox="1">
            <a:spLocks noChangeArrowheads="1"/>
          </p:cNvSpPr>
          <p:nvPr>
            <p:custDataLst>
              <p:tags r:id="rId21"/>
            </p:custDataLst>
          </p:nvPr>
        </p:nvSpPr>
        <p:spPr bwMode="auto">
          <a:xfrm>
            <a:off x="3114675" y="3781425"/>
            <a:ext cx="5730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rgbClr val="160CE3"/>
                </a:solidFill>
                <a:latin typeface="Courier New" pitchFamily="49" charset="0"/>
              </a:rPr>
              <a:t>1</a:t>
            </a:r>
          </a:p>
        </p:txBody>
      </p:sp>
      <p:sp>
        <p:nvSpPr>
          <p:cNvPr id="130071" name="Text Box 1049"/>
          <p:cNvSpPr txBox="1">
            <a:spLocks noChangeArrowheads="1"/>
          </p:cNvSpPr>
          <p:nvPr>
            <p:custDataLst>
              <p:tags r:id="rId22"/>
            </p:custDataLst>
          </p:nvPr>
        </p:nvSpPr>
        <p:spPr bwMode="auto">
          <a:xfrm>
            <a:off x="2590800" y="4143375"/>
            <a:ext cx="542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rgbClr val="160CE3"/>
                </a:solidFill>
                <a:latin typeface="Courier New" pitchFamily="49" charset="0"/>
              </a:rPr>
              <a:t>1</a:t>
            </a:r>
          </a:p>
        </p:txBody>
      </p:sp>
      <p:sp>
        <p:nvSpPr>
          <p:cNvPr id="130072" name="Text Box 1050"/>
          <p:cNvSpPr txBox="1">
            <a:spLocks noChangeArrowheads="1"/>
          </p:cNvSpPr>
          <p:nvPr>
            <p:custDataLst>
              <p:tags r:id="rId23"/>
            </p:custDataLst>
          </p:nvPr>
        </p:nvSpPr>
        <p:spPr bwMode="auto">
          <a:xfrm>
            <a:off x="3114675" y="4143375"/>
            <a:ext cx="5730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rgbClr val="160CE3"/>
                </a:solidFill>
                <a:latin typeface="Courier New" pitchFamily="49" charset="0"/>
              </a:rPr>
              <a:t>0</a:t>
            </a:r>
          </a:p>
        </p:txBody>
      </p:sp>
      <p:sp>
        <p:nvSpPr>
          <p:cNvPr id="130073" name="Text Box 1051"/>
          <p:cNvSpPr txBox="1">
            <a:spLocks noChangeArrowheads="1"/>
          </p:cNvSpPr>
          <p:nvPr>
            <p:custDataLst>
              <p:tags r:id="rId24"/>
            </p:custDataLst>
          </p:nvPr>
        </p:nvSpPr>
        <p:spPr bwMode="auto">
          <a:xfrm>
            <a:off x="2590800" y="4495800"/>
            <a:ext cx="542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rgbClr val="160CE3"/>
                </a:solidFill>
                <a:latin typeface="Courier New" pitchFamily="49" charset="0"/>
              </a:rPr>
              <a:t>1</a:t>
            </a:r>
          </a:p>
        </p:txBody>
      </p:sp>
      <p:sp>
        <p:nvSpPr>
          <p:cNvPr id="130074" name="Text Box 1052"/>
          <p:cNvSpPr txBox="1">
            <a:spLocks noChangeArrowheads="1"/>
          </p:cNvSpPr>
          <p:nvPr>
            <p:custDataLst>
              <p:tags r:id="rId25"/>
            </p:custDataLst>
          </p:nvPr>
        </p:nvSpPr>
        <p:spPr bwMode="auto">
          <a:xfrm>
            <a:off x="3114675" y="4495800"/>
            <a:ext cx="5730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rgbClr val="160CE3"/>
                </a:solidFill>
                <a:latin typeface="Courier New" pitchFamily="49" charset="0"/>
              </a:rPr>
              <a:t>1</a:t>
            </a:r>
          </a:p>
        </p:txBody>
      </p:sp>
      <p:sp>
        <p:nvSpPr>
          <p:cNvPr id="130075" name="Rectangle 1053"/>
          <p:cNvSpPr>
            <a:spLocks noChangeArrowheads="1"/>
          </p:cNvSpPr>
          <p:nvPr/>
        </p:nvSpPr>
        <p:spPr bwMode="auto">
          <a:xfrm>
            <a:off x="152400" y="2960688"/>
            <a:ext cx="2209800" cy="466725"/>
          </a:xfrm>
          <a:prstGeom prst="rect">
            <a:avLst/>
          </a:prstGeom>
          <a:noFill/>
          <a:ln w="9525">
            <a:solidFill>
              <a:srgbClr val="19A525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30076" name="Rectangle 1054"/>
          <p:cNvSpPr>
            <a:spLocks noChangeArrowheads="1"/>
          </p:cNvSpPr>
          <p:nvPr/>
        </p:nvSpPr>
        <p:spPr bwMode="auto">
          <a:xfrm>
            <a:off x="2514600" y="3303588"/>
            <a:ext cx="2971800" cy="466725"/>
          </a:xfrm>
          <a:prstGeom prst="rect">
            <a:avLst/>
          </a:prstGeom>
          <a:noFill/>
          <a:ln w="9525">
            <a:solidFill>
              <a:srgbClr val="19A525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30077" name="Rectangle 1055"/>
          <p:cNvSpPr>
            <a:spLocks noChangeArrowheads="1"/>
          </p:cNvSpPr>
          <p:nvPr/>
        </p:nvSpPr>
        <p:spPr bwMode="auto">
          <a:xfrm>
            <a:off x="5638800" y="2928938"/>
            <a:ext cx="3276600" cy="466725"/>
          </a:xfrm>
          <a:prstGeom prst="rect">
            <a:avLst/>
          </a:prstGeom>
          <a:noFill/>
          <a:ln w="9525">
            <a:solidFill>
              <a:srgbClr val="19A525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30078" name="Freeform 1056"/>
          <p:cNvSpPr>
            <a:spLocks/>
          </p:cNvSpPr>
          <p:nvPr/>
        </p:nvSpPr>
        <p:spPr bwMode="auto">
          <a:xfrm>
            <a:off x="7942263" y="5595938"/>
            <a:ext cx="193675" cy="466725"/>
          </a:xfrm>
          <a:custGeom>
            <a:avLst/>
            <a:gdLst>
              <a:gd name="T0" fmla="*/ 0 w 1200"/>
              <a:gd name="T1" fmla="*/ 0 h 1104"/>
              <a:gd name="T2" fmla="*/ 2147483647 w 1200"/>
              <a:gd name="T3" fmla="*/ 0 h 1104"/>
              <a:gd name="T4" fmla="*/ 2147483647 w 1200"/>
              <a:gd name="T5" fmla="*/ 2147483647 h 1104"/>
              <a:gd name="T6" fmla="*/ 2147483647 w 1200"/>
              <a:gd name="T7" fmla="*/ 2147483647 h 1104"/>
              <a:gd name="T8" fmla="*/ 0 60000 65536"/>
              <a:gd name="T9" fmla="*/ 0 60000 65536"/>
              <a:gd name="T10" fmla="*/ 0 60000 65536"/>
              <a:gd name="T11" fmla="*/ 0 60000 65536"/>
              <a:gd name="T12" fmla="*/ 0 w 1200"/>
              <a:gd name="T13" fmla="*/ 0 h 1104"/>
              <a:gd name="T14" fmla="*/ 1200 w 1200"/>
              <a:gd name="T15" fmla="*/ 1104 h 110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00" h="1104">
                <a:moveTo>
                  <a:pt x="0" y="0"/>
                </a:moveTo>
                <a:lnTo>
                  <a:pt x="1200" y="0"/>
                </a:lnTo>
                <a:lnTo>
                  <a:pt x="1200" y="1104"/>
                </a:lnTo>
                <a:lnTo>
                  <a:pt x="48" y="1104"/>
                </a:lnTo>
              </a:path>
            </a:pathLst>
          </a:custGeom>
          <a:noFill/>
          <a:ln w="9525">
            <a:solidFill>
              <a:srgbClr val="19A52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30079" name="AutoShape 1057"/>
          <p:cNvSpPr>
            <a:spLocks noChangeArrowheads="1"/>
          </p:cNvSpPr>
          <p:nvPr/>
        </p:nvSpPr>
        <p:spPr bwMode="auto">
          <a:xfrm>
            <a:off x="1141413" y="1547813"/>
            <a:ext cx="203200" cy="528637"/>
          </a:xfrm>
          <a:prstGeom prst="downArrow">
            <a:avLst>
              <a:gd name="adj1" fmla="val 50000"/>
              <a:gd name="adj2" fmla="val 65039"/>
            </a:avLst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30080" name="AutoShape 1058"/>
          <p:cNvSpPr>
            <a:spLocks noChangeArrowheads="1"/>
          </p:cNvSpPr>
          <p:nvPr/>
        </p:nvSpPr>
        <p:spPr bwMode="auto">
          <a:xfrm>
            <a:off x="8380413" y="4318000"/>
            <a:ext cx="203200" cy="528638"/>
          </a:xfrm>
          <a:prstGeom prst="downArrow">
            <a:avLst>
              <a:gd name="adj1" fmla="val 50000"/>
              <a:gd name="adj2" fmla="val 65039"/>
            </a:avLst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30081" name="AutoShape 1059"/>
          <p:cNvSpPr>
            <a:spLocks noChangeArrowheads="1"/>
          </p:cNvSpPr>
          <p:nvPr/>
        </p:nvSpPr>
        <p:spPr bwMode="auto">
          <a:xfrm rot="5400000" flipH="1">
            <a:off x="5534025" y="3879851"/>
            <a:ext cx="547687" cy="1357312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12427 w 21600"/>
              <a:gd name="T13" fmla="*/ 2912 h 21600"/>
              <a:gd name="T14" fmla="*/ 18227 w 21600"/>
              <a:gd name="T15" fmla="*/ 9246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lnTo>
                  <a:pt x="21600" y="6079"/>
                </a:lnTo>
                <a:close/>
              </a:path>
            </a:pathLst>
          </a:cu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30082" name="AutoShape 1060"/>
          <p:cNvSpPr>
            <a:spLocks noChangeArrowheads="1"/>
          </p:cNvSpPr>
          <p:nvPr/>
        </p:nvSpPr>
        <p:spPr bwMode="auto">
          <a:xfrm rot="10800000" flipH="1">
            <a:off x="1892300" y="3792538"/>
            <a:ext cx="547688" cy="1357312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12427 w 21600"/>
              <a:gd name="T13" fmla="*/ 2912 h 21600"/>
              <a:gd name="T14" fmla="*/ 18227 w 21600"/>
              <a:gd name="T15" fmla="*/ 9246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lnTo>
                  <a:pt x="21600" y="6079"/>
                </a:lnTo>
                <a:close/>
              </a:path>
            </a:pathLst>
          </a:cu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1074" name="Group 1026"/>
          <p:cNvGrpSpPr>
            <a:grpSpLocks/>
          </p:cNvGrpSpPr>
          <p:nvPr>
            <p:custDataLst>
              <p:tags r:id="rId1"/>
            </p:custDataLst>
          </p:nvPr>
        </p:nvGrpSpPr>
        <p:grpSpPr bwMode="auto">
          <a:xfrm>
            <a:off x="2940050" y="914400"/>
            <a:ext cx="5649913" cy="180975"/>
            <a:chOff x="295" y="1311"/>
            <a:chExt cx="5177" cy="114"/>
          </a:xfrm>
        </p:grpSpPr>
        <p:sp>
          <p:nvSpPr>
            <p:cNvPr id="131122" name="Rectangle 1027"/>
            <p:cNvSpPr>
              <a:spLocks noChangeArrowheads="1"/>
            </p:cNvSpPr>
            <p:nvPr>
              <p:custDataLst>
                <p:tags r:id="rId41"/>
              </p:custDataLst>
            </p:nvPr>
          </p:nvSpPr>
          <p:spPr bwMode="auto">
            <a:xfrm>
              <a:off x="295" y="1311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1123" name="Rectangle 1028"/>
            <p:cNvSpPr>
              <a:spLocks noChangeArrowheads="1"/>
            </p:cNvSpPr>
            <p:nvPr>
              <p:custDataLst>
                <p:tags r:id="rId42"/>
              </p:custDataLst>
            </p:nvPr>
          </p:nvSpPr>
          <p:spPr bwMode="auto">
            <a:xfrm>
              <a:off x="295" y="1377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31075" name="Text Box 1029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3275013" y="152400"/>
            <a:ext cx="494665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000">
                <a:latin typeface="Times New Roman" pitchFamily="18" charset="0"/>
              </a:rPr>
              <a:t>Try it!</a:t>
            </a:r>
          </a:p>
        </p:txBody>
      </p:sp>
      <p:sp>
        <p:nvSpPr>
          <p:cNvPr id="131076" name="Text Box 1030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3592513" y="1244600"/>
            <a:ext cx="4249737" cy="560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 algn="l">
              <a:lnSpc>
                <a:spcPct val="60000"/>
              </a:lnSpc>
              <a:spcBef>
                <a:spcPct val="50000"/>
              </a:spcBef>
            </a:pPr>
            <a:r>
              <a:rPr lang="en-US" sz="1800"/>
              <a:t>We usually know what we want to do… </a:t>
            </a:r>
          </a:p>
          <a:p>
            <a:pPr algn="l">
              <a:lnSpc>
                <a:spcPct val="60000"/>
              </a:lnSpc>
              <a:spcBef>
                <a:spcPct val="50000"/>
              </a:spcBef>
            </a:pPr>
            <a:r>
              <a:rPr lang="en-US" sz="1800"/>
              <a:t>We just have to determine how to build it!</a:t>
            </a:r>
          </a:p>
        </p:txBody>
      </p:sp>
      <p:sp>
        <p:nvSpPr>
          <p:cNvPr id="131077" name="Text Box 1031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549275" y="2286000"/>
            <a:ext cx="14430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>
                <a:solidFill>
                  <a:srgbClr val="067B0E"/>
                </a:solidFill>
              </a:rPr>
              <a:t>"English"</a:t>
            </a:r>
          </a:p>
        </p:txBody>
      </p:sp>
      <p:sp>
        <p:nvSpPr>
          <p:cNvPr id="131078" name="Text Box 1032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295275" y="2870200"/>
            <a:ext cx="1951038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 b="1">
                <a:latin typeface="Courier New" pitchFamily="49" charset="0"/>
              </a:rPr>
              <a:t>f(x,y)</a:t>
            </a:r>
            <a:r>
              <a:rPr lang="en-US" sz="1800"/>
              <a:t> should output 1 when      </a:t>
            </a:r>
            <a:r>
              <a:rPr lang="en-US" sz="1800" b="1">
                <a:latin typeface="Courier New" pitchFamily="49" charset="0"/>
              </a:rPr>
              <a:t>x &lt;= y    </a:t>
            </a:r>
            <a:r>
              <a:rPr lang="en-US" sz="1800"/>
              <a:t>otherwise, output 0</a:t>
            </a:r>
          </a:p>
        </p:txBody>
      </p:sp>
      <p:sp>
        <p:nvSpPr>
          <p:cNvPr id="131079" name="Text Box 1033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3076575" y="2209800"/>
            <a:ext cx="2057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>
                <a:solidFill>
                  <a:srgbClr val="067B0E"/>
                </a:solidFill>
              </a:rPr>
              <a:t>Truth Table</a:t>
            </a:r>
          </a:p>
        </p:txBody>
      </p:sp>
      <p:sp>
        <p:nvSpPr>
          <p:cNvPr id="131080" name="Text Box 1034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5715000" y="2209800"/>
            <a:ext cx="2057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>
                <a:solidFill>
                  <a:srgbClr val="067B0E"/>
                </a:solidFill>
              </a:rPr>
              <a:t>Formula</a:t>
            </a:r>
          </a:p>
        </p:txBody>
      </p:sp>
      <p:sp>
        <p:nvSpPr>
          <p:cNvPr id="131081" name="Text Box 1035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6705600" y="5600700"/>
            <a:ext cx="2057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>
                <a:solidFill>
                  <a:srgbClr val="067B0E"/>
                </a:solidFill>
              </a:rPr>
              <a:t>Circuit</a:t>
            </a:r>
          </a:p>
        </p:txBody>
      </p:sp>
      <p:sp>
        <p:nvSpPr>
          <p:cNvPr id="131082" name="Text Box 1036"/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228600" y="609600"/>
            <a:ext cx="2508250" cy="831850"/>
          </a:xfrm>
          <a:prstGeom prst="rect">
            <a:avLst/>
          </a:prstGeom>
          <a:noFill/>
          <a:ln w="9525">
            <a:solidFill>
              <a:srgbClr val="19A525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>
                <a:solidFill>
                  <a:srgbClr val="19A525"/>
                </a:solidFill>
              </a:rPr>
              <a:t>the </a:t>
            </a:r>
            <a:r>
              <a:rPr lang="en-US" b="1" i="1">
                <a:solidFill>
                  <a:srgbClr val="19A525"/>
                </a:solidFill>
              </a:rPr>
              <a:t>less than or equal </a:t>
            </a:r>
            <a:r>
              <a:rPr lang="en-US">
                <a:solidFill>
                  <a:srgbClr val="19A525"/>
                </a:solidFill>
              </a:rPr>
              <a:t>circuit (</a:t>
            </a:r>
            <a:r>
              <a:rPr lang="en-US" b="1">
                <a:solidFill>
                  <a:srgbClr val="19A525"/>
                </a:solidFill>
                <a:latin typeface="Courier New" pitchFamily="49" charset="0"/>
              </a:rPr>
              <a:t>&lt;=</a:t>
            </a:r>
            <a:r>
              <a:rPr lang="en-US">
                <a:solidFill>
                  <a:srgbClr val="19A525"/>
                </a:solidFill>
              </a:rPr>
              <a:t>)</a:t>
            </a:r>
          </a:p>
        </p:txBody>
      </p:sp>
      <p:sp>
        <p:nvSpPr>
          <p:cNvPr id="131083" name="Text Box 1037"/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6946900" y="2209800"/>
            <a:ext cx="18161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>
                <a:solidFill>
                  <a:srgbClr val="067B0E"/>
                </a:solidFill>
                <a:latin typeface="Comic Sans MS" pitchFamily="66" charset="0"/>
              </a:rPr>
              <a:t>What is the general way to get a formula?</a:t>
            </a:r>
          </a:p>
        </p:txBody>
      </p:sp>
      <p:sp>
        <p:nvSpPr>
          <p:cNvPr id="131084" name="Text Box 1038"/>
          <p:cNvSpPr txBox="1"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2595563" y="3048000"/>
            <a:ext cx="542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x</a:t>
            </a:r>
          </a:p>
        </p:txBody>
      </p:sp>
      <p:sp>
        <p:nvSpPr>
          <p:cNvPr id="131085" name="Text Box 1039"/>
          <p:cNvSpPr txBox="1"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3119438" y="3048000"/>
            <a:ext cx="5730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y</a:t>
            </a:r>
          </a:p>
        </p:txBody>
      </p:sp>
      <p:sp>
        <p:nvSpPr>
          <p:cNvPr id="131086" name="Rectangle 1040"/>
          <p:cNvSpPr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2679700" y="2727325"/>
            <a:ext cx="9779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>
                <a:solidFill>
                  <a:srgbClr val="1E16E4"/>
                </a:solidFill>
                <a:latin typeface="Comic Sans MS" pitchFamily="66" charset="0"/>
              </a:rPr>
              <a:t>input bits</a:t>
            </a:r>
          </a:p>
        </p:txBody>
      </p:sp>
      <p:sp>
        <p:nvSpPr>
          <p:cNvPr id="131087" name="Line 1041"/>
          <p:cNvSpPr>
            <a:spLocks noChangeShapeType="1"/>
          </p:cNvSpPr>
          <p:nvPr>
            <p:custDataLst>
              <p:tags r:id="rId14"/>
            </p:custDataLst>
          </p:nvPr>
        </p:nvSpPr>
        <p:spPr bwMode="auto">
          <a:xfrm>
            <a:off x="2673350" y="3046413"/>
            <a:ext cx="990600" cy="0"/>
          </a:xfrm>
          <a:prstGeom prst="line">
            <a:avLst/>
          </a:prstGeom>
          <a:noFill/>
          <a:ln w="19050">
            <a:solidFill>
              <a:srgbClr val="1E16E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31088" name="Rectangle 1042"/>
          <p:cNvSpPr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4135438" y="2727325"/>
            <a:ext cx="101758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>
                <a:solidFill>
                  <a:srgbClr val="1E16E4"/>
                </a:solidFill>
                <a:latin typeface="Comic Sans MS" pitchFamily="66" charset="0"/>
              </a:rPr>
              <a:t>output bit</a:t>
            </a:r>
          </a:p>
        </p:txBody>
      </p:sp>
      <p:sp>
        <p:nvSpPr>
          <p:cNvPr id="131089" name="Line 1043"/>
          <p:cNvSpPr>
            <a:spLocks noChangeShapeType="1"/>
          </p:cNvSpPr>
          <p:nvPr>
            <p:custDataLst>
              <p:tags r:id="rId16"/>
            </p:custDataLst>
          </p:nvPr>
        </p:nvSpPr>
        <p:spPr bwMode="auto">
          <a:xfrm>
            <a:off x="4002088" y="3046413"/>
            <a:ext cx="1309687" cy="0"/>
          </a:xfrm>
          <a:prstGeom prst="line">
            <a:avLst/>
          </a:prstGeom>
          <a:noFill/>
          <a:ln w="19050">
            <a:solidFill>
              <a:srgbClr val="1E16E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31090" name="Text Box 1044"/>
          <p:cNvSpPr txBox="1">
            <a:spLocks noChangeArrowheads="1"/>
          </p:cNvSpPr>
          <p:nvPr>
            <p:custDataLst>
              <p:tags r:id="rId17"/>
            </p:custDataLst>
          </p:nvPr>
        </p:nvSpPr>
        <p:spPr bwMode="auto">
          <a:xfrm>
            <a:off x="3962400" y="3048000"/>
            <a:ext cx="1371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x != y</a:t>
            </a:r>
          </a:p>
        </p:txBody>
      </p:sp>
      <p:sp>
        <p:nvSpPr>
          <p:cNvPr id="131091" name="Text Box 1045"/>
          <p:cNvSpPr txBox="1">
            <a:spLocks noChangeArrowheads="1"/>
          </p:cNvSpPr>
          <p:nvPr>
            <p:custDataLst>
              <p:tags r:id="rId18"/>
            </p:custDataLst>
          </p:nvPr>
        </p:nvSpPr>
        <p:spPr bwMode="auto">
          <a:xfrm>
            <a:off x="2590800" y="3429000"/>
            <a:ext cx="542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rgbClr val="160CE3"/>
                </a:solidFill>
                <a:latin typeface="Courier New" pitchFamily="49" charset="0"/>
              </a:rPr>
              <a:t>0</a:t>
            </a:r>
          </a:p>
        </p:txBody>
      </p:sp>
      <p:sp>
        <p:nvSpPr>
          <p:cNvPr id="131092" name="Text Box 1046"/>
          <p:cNvSpPr txBox="1">
            <a:spLocks noChangeArrowheads="1"/>
          </p:cNvSpPr>
          <p:nvPr>
            <p:custDataLst>
              <p:tags r:id="rId19"/>
            </p:custDataLst>
          </p:nvPr>
        </p:nvSpPr>
        <p:spPr bwMode="auto">
          <a:xfrm>
            <a:off x="3114675" y="3429000"/>
            <a:ext cx="5730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rgbClr val="160CE3"/>
                </a:solidFill>
                <a:latin typeface="Courier New" pitchFamily="49" charset="0"/>
              </a:rPr>
              <a:t>0</a:t>
            </a:r>
          </a:p>
        </p:txBody>
      </p:sp>
      <p:sp>
        <p:nvSpPr>
          <p:cNvPr id="131093" name="Text Box 1047"/>
          <p:cNvSpPr txBox="1">
            <a:spLocks noChangeArrowheads="1"/>
          </p:cNvSpPr>
          <p:nvPr>
            <p:custDataLst>
              <p:tags r:id="rId20"/>
            </p:custDataLst>
          </p:nvPr>
        </p:nvSpPr>
        <p:spPr bwMode="auto">
          <a:xfrm>
            <a:off x="2590800" y="3781425"/>
            <a:ext cx="542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rgbClr val="160CE3"/>
                </a:solidFill>
                <a:latin typeface="Courier New" pitchFamily="49" charset="0"/>
              </a:rPr>
              <a:t>0</a:t>
            </a:r>
          </a:p>
        </p:txBody>
      </p:sp>
      <p:sp>
        <p:nvSpPr>
          <p:cNvPr id="131094" name="Text Box 1048"/>
          <p:cNvSpPr txBox="1">
            <a:spLocks noChangeArrowheads="1"/>
          </p:cNvSpPr>
          <p:nvPr>
            <p:custDataLst>
              <p:tags r:id="rId21"/>
            </p:custDataLst>
          </p:nvPr>
        </p:nvSpPr>
        <p:spPr bwMode="auto">
          <a:xfrm>
            <a:off x="3114675" y="3781425"/>
            <a:ext cx="5730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rgbClr val="160CE3"/>
                </a:solidFill>
                <a:latin typeface="Courier New" pitchFamily="49" charset="0"/>
              </a:rPr>
              <a:t>1</a:t>
            </a:r>
          </a:p>
        </p:txBody>
      </p:sp>
      <p:sp>
        <p:nvSpPr>
          <p:cNvPr id="131095" name="Text Box 1049"/>
          <p:cNvSpPr txBox="1">
            <a:spLocks noChangeArrowheads="1"/>
          </p:cNvSpPr>
          <p:nvPr>
            <p:custDataLst>
              <p:tags r:id="rId22"/>
            </p:custDataLst>
          </p:nvPr>
        </p:nvSpPr>
        <p:spPr bwMode="auto">
          <a:xfrm>
            <a:off x="2590800" y="4143375"/>
            <a:ext cx="542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rgbClr val="160CE3"/>
                </a:solidFill>
                <a:latin typeface="Courier New" pitchFamily="49" charset="0"/>
              </a:rPr>
              <a:t>1</a:t>
            </a:r>
          </a:p>
        </p:txBody>
      </p:sp>
      <p:sp>
        <p:nvSpPr>
          <p:cNvPr id="131096" name="Text Box 1050"/>
          <p:cNvSpPr txBox="1">
            <a:spLocks noChangeArrowheads="1"/>
          </p:cNvSpPr>
          <p:nvPr>
            <p:custDataLst>
              <p:tags r:id="rId23"/>
            </p:custDataLst>
          </p:nvPr>
        </p:nvSpPr>
        <p:spPr bwMode="auto">
          <a:xfrm>
            <a:off x="3114675" y="4143375"/>
            <a:ext cx="5730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rgbClr val="160CE3"/>
                </a:solidFill>
                <a:latin typeface="Courier New" pitchFamily="49" charset="0"/>
              </a:rPr>
              <a:t>0</a:t>
            </a:r>
          </a:p>
        </p:txBody>
      </p:sp>
      <p:sp>
        <p:nvSpPr>
          <p:cNvPr id="131097" name="Text Box 1051"/>
          <p:cNvSpPr txBox="1">
            <a:spLocks noChangeArrowheads="1"/>
          </p:cNvSpPr>
          <p:nvPr>
            <p:custDataLst>
              <p:tags r:id="rId24"/>
            </p:custDataLst>
          </p:nvPr>
        </p:nvSpPr>
        <p:spPr bwMode="auto">
          <a:xfrm>
            <a:off x="2590800" y="4495800"/>
            <a:ext cx="542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rgbClr val="160CE3"/>
                </a:solidFill>
                <a:latin typeface="Courier New" pitchFamily="49" charset="0"/>
              </a:rPr>
              <a:t>1</a:t>
            </a:r>
          </a:p>
        </p:txBody>
      </p:sp>
      <p:sp>
        <p:nvSpPr>
          <p:cNvPr id="131098" name="Text Box 1052"/>
          <p:cNvSpPr txBox="1">
            <a:spLocks noChangeArrowheads="1"/>
          </p:cNvSpPr>
          <p:nvPr>
            <p:custDataLst>
              <p:tags r:id="rId25"/>
            </p:custDataLst>
          </p:nvPr>
        </p:nvSpPr>
        <p:spPr bwMode="auto">
          <a:xfrm>
            <a:off x="3114675" y="4495800"/>
            <a:ext cx="5730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rgbClr val="160CE3"/>
                </a:solidFill>
                <a:latin typeface="Courier New" pitchFamily="49" charset="0"/>
              </a:rPr>
              <a:t>1</a:t>
            </a:r>
          </a:p>
        </p:txBody>
      </p:sp>
      <p:sp>
        <p:nvSpPr>
          <p:cNvPr id="131099" name="Rectangle 1053"/>
          <p:cNvSpPr>
            <a:spLocks noChangeArrowheads="1"/>
          </p:cNvSpPr>
          <p:nvPr/>
        </p:nvSpPr>
        <p:spPr bwMode="auto">
          <a:xfrm>
            <a:off x="152400" y="2960688"/>
            <a:ext cx="2209800" cy="466725"/>
          </a:xfrm>
          <a:prstGeom prst="rect">
            <a:avLst/>
          </a:prstGeom>
          <a:noFill/>
          <a:ln w="9525">
            <a:solidFill>
              <a:srgbClr val="19A525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31100" name="Rectangle 1054"/>
          <p:cNvSpPr>
            <a:spLocks noChangeArrowheads="1"/>
          </p:cNvSpPr>
          <p:nvPr/>
        </p:nvSpPr>
        <p:spPr bwMode="auto">
          <a:xfrm>
            <a:off x="2514600" y="3303588"/>
            <a:ext cx="2971800" cy="466725"/>
          </a:xfrm>
          <a:prstGeom prst="rect">
            <a:avLst/>
          </a:prstGeom>
          <a:noFill/>
          <a:ln w="9525">
            <a:solidFill>
              <a:srgbClr val="19A525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31101" name="Rectangle 1055"/>
          <p:cNvSpPr>
            <a:spLocks noChangeArrowheads="1"/>
          </p:cNvSpPr>
          <p:nvPr/>
        </p:nvSpPr>
        <p:spPr bwMode="auto">
          <a:xfrm>
            <a:off x="5638800" y="2928938"/>
            <a:ext cx="3276600" cy="466725"/>
          </a:xfrm>
          <a:prstGeom prst="rect">
            <a:avLst/>
          </a:prstGeom>
          <a:noFill/>
          <a:ln w="9525">
            <a:solidFill>
              <a:srgbClr val="19A525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31102" name="Freeform 1056"/>
          <p:cNvSpPr>
            <a:spLocks/>
          </p:cNvSpPr>
          <p:nvPr/>
        </p:nvSpPr>
        <p:spPr bwMode="auto">
          <a:xfrm>
            <a:off x="7942263" y="5595938"/>
            <a:ext cx="193675" cy="466725"/>
          </a:xfrm>
          <a:custGeom>
            <a:avLst/>
            <a:gdLst>
              <a:gd name="T0" fmla="*/ 0 w 1200"/>
              <a:gd name="T1" fmla="*/ 0 h 1104"/>
              <a:gd name="T2" fmla="*/ 2147483647 w 1200"/>
              <a:gd name="T3" fmla="*/ 0 h 1104"/>
              <a:gd name="T4" fmla="*/ 2147483647 w 1200"/>
              <a:gd name="T5" fmla="*/ 2147483647 h 1104"/>
              <a:gd name="T6" fmla="*/ 2147483647 w 1200"/>
              <a:gd name="T7" fmla="*/ 2147483647 h 1104"/>
              <a:gd name="T8" fmla="*/ 0 60000 65536"/>
              <a:gd name="T9" fmla="*/ 0 60000 65536"/>
              <a:gd name="T10" fmla="*/ 0 60000 65536"/>
              <a:gd name="T11" fmla="*/ 0 60000 65536"/>
              <a:gd name="T12" fmla="*/ 0 w 1200"/>
              <a:gd name="T13" fmla="*/ 0 h 1104"/>
              <a:gd name="T14" fmla="*/ 1200 w 1200"/>
              <a:gd name="T15" fmla="*/ 1104 h 110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00" h="1104">
                <a:moveTo>
                  <a:pt x="0" y="0"/>
                </a:moveTo>
                <a:lnTo>
                  <a:pt x="1200" y="0"/>
                </a:lnTo>
                <a:lnTo>
                  <a:pt x="1200" y="1104"/>
                </a:lnTo>
                <a:lnTo>
                  <a:pt x="48" y="1104"/>
                </a:lnTo>
              </a:path>
            </a:pathLst>
          </a:custGeom>
          <a:noFill/>
          <a:ln w="9525">
            <a:solidFill>
              <a:srgbClr val="19A52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31103" name="AutoShape 1057"/>
          <p:cNvSpPr>
            <a:spLocks noChangeArrowheads="1"/>
          </p:cNvSpPr>
          <p:nvPr/>
        </p:nvSpPr>
        <p:spPr bwMode="auto">
          <a:xfrm>
            <a:off x="1141413" y="1539875"/>
            <a:ext cx="203200" cy="528638"/>
          </a:xfrm>
          <a:prstGeom prst="downArrow">
            <a:avLst>
              <a:gd name="adj1" fmla="val 50000"/>
              <a:gd name="adj2" fmla="val 65039"/>
            </a:avLst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31104" name="AutoShape 1058"/>
          <p:cNvSpPr>
            <a:spLocks noChangeArrowheads="1"/>
          </p:cNvSpPr>
          <p:nvPr/>
        </p:nvSpPr>
        <p:spPr bwMode="auto">
          <a:xfrm>
            <a:off x="8380413" y="4318000"/>
            <a:ext cx="203200" cy="528638"/>
          </a:xfrm>
          <a:prstGeom prst="downArrow">
            <a:avLst>
              <a:gd name="adj1" fmla="val 50000"/>
              <a:gd name="adj2" fmla="val 65039"/>
            </a:avLst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31105" name="AutoShape 1059"/>
          <p:cNvSpPr>
            <a:spLocks noChangeArrowheads="1"/>
          </p:cNvSpPr>
          <p:nvPr/>
        </p:nvSpPr>
        <p:spPr bwMode="auto">
          <a:xfrm rot="5400000" flipH="1">
            <a:off x="5534025" y="3879851"/>
            <a:ext cx="547687" cy="1357312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12427 w 21600"/>
              <a:gd name="T13" fmla="*/ 2912 h 21600"/>
              <a:gd name="T14" fmla="*/ 18227 w 21600"/>
              <a:gd name="T15" fmla="*/ 9246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lnTo>
                  <a:pt x="21600" y="6079"/>
                </a:lnTo>
                <a:close/>
              </a:path>
            </a:pathLst>
          </a:cu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31106" name="AutoShape 1060"/>
          <p:cNvSpPr>
            <a:spLocks noChangeArrowheads="1"/>
          </p:cNvSpPr>
          <p:nvPr/>
        </p:nvSpPr>
        <p:spPr bwMode="auto">
          <a:xfrm rot="10800000" flipH="1">
            <a:off x="1892300" y="3792538"/>
            <a:ext cx="547688" cy="1357312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12427 w 21600"/>
              <a:gd name="T13" fmla="*/ 2912 h 21600"/>
              <a:gd name="T14" fmla="*/ 18227 w 21600"/>
              <a:gd name="T15" fmla="*/ 9246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lnTo>
                  <a:pt x="21600" y="6079"/>
                </a:lnTo>
                <a:close/>
              </a:path>
            </a:pathLst>
          </a:cu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grpSp>
        <p:nvGrpSpPr>
          <p:cNvPr id="131107" name="Group 1061"/>
          <p:cNvGrpSpPr>
            <a:grpSpLocks/>
          </p:cNvGrpSpPr>
          <p:nvPr>
            <p:custDataLst>
              <p:tags r:id="rId26"/>
            </p:custDataLst>
          </p:nvPr>
        </p:nvGrpSpPr>
        <p:grpSpPr bwMode="auto">
          <a:xfrm>
            <a:off x="8570913" y="333375"/>
            <a:ext cx="379412" cy="457200"/>
            <a:chOff x="2928" y="1051"/>
            <a:chExt cx="840" cy="957"/>
          </a:xfrm>
        </p:grpSpPr>
        <p:sp>
          <p:nvSpPr>
            <p:cNvPr id="131109" name="Freeform 1062"/>
            <p:cNvSpPr>
              <a:spLocks/>
            </p:cNvSpPr>
            <p:nvPr>
              <p:custDataLst>
                <p:tags r:id="rId28"/>
              </p:custDataLst>
            </p:nvPr>
          </p:nvSpPr>
          <p:spPr bwMode="auto">
            <a:xfrm>
              <a:off x="2928" y="1759"/>
              <a:ext cx="810" cy="249"/>
            </a:xfrm>
            <a:custGeom>
              <a:avLst/>
              <a:gdLst>
                <a:gd name="T0" fmla="*/ 12 w 1048"/>
                <a:gd name="T1" fmla="*/ 21 h 250"/>
                <a:gd name="T2" fmla="*/ 19 w 1048"/>
                <a:gd name="T3" fmla="*/ 83 h 250"/>
                <a:gd name="T4" fmla="*/ 20 w 1048"/>
                <a:gd name="T5" fmla="*/ 111 h 250"/>
                <a:gd name="T6" fmla="*/ 22 w 1048"/>
                <a:gd name="T7" fmla="*/ 125 h 250"/>
                <a:gd name="T8" fmla="*/ 22 w 1048"/>
                <a:gd name="T9" fmla="*/ 164 h 250"/>
                <a:gd name="T10" fmla="*/ 15 w 1048"/>
                <a:gd name="T11" fmla="*/ 233 h 250"/>
                <a:gd name="T12" fmla="*/ 2 w 1048"/>
                <a:gd name="T13" fmla="*/ 213 h 250"/>
                <a:gd name="T14" fmla="*/ 0 w 1048"/>
                <a:gd name="T15" fmla="*/ 192 h 250"/>
                <a:gd name="T16" fmla="*/ 2 w 1048"/>
                <a:gd name="T17" fmla="*/ 158 h 250"/>
                <a:gd name="T18" fmla="*/ 2 w 1048"/>
                <a:gd name="T19" fmla="*/ 125 h 250"/>
                <a:gd name="T20" fmla="*/ 4 w 1048"/>
                <a:gd name="T21" fmla="*/ 76 h 250"/>
                <a:gd name="T22" fmla="*/ 6 w 1048"/>
                <a:gd name="T23" fmla="*/ 55 h 250"/>
                <a:gd name="T24" fmla="*/ 7 w 1048"/>
                <a:gd name="T25" fmla="*/ 28 h 250"/>
                <a:gd name="T26" fmla="*/ 8 w 1048"/>
                <a:gd name="T27" fmla="*/ 14 h 250"/>
                <a:gd name="T28" fmla="*/ 10 w 1048"/>
                <a:gd name="T29" fmla="*/ 28 h 250"/>
                <a:gd name="T30" fmla="*/ 12 w 1048"/>
                <a:gd name="T31" fmla="*/ 21 h 25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48"/>
                <a:gd name="T49" fmla="*/ 0 h 250"/>
                <a:gd name="T50" fmla="*/ 1048 w 1048"/>
                <a:gd name="T51" fmla="*/ 250 h 250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48" h="250">
                  <a:moveTo>
                    <a:pt x="531" y="21"/>
                  </a:moveTo>
                  <a:cubicBezTo>
                    <a:pt x="673" y="0"/>
                    <a:pt x="778" y="50"/>
                    <a:pt x="910" y="83"/>
                  </a:cubicBezTo>
                  <a:cubicBezTo>
                    <a:pt x="923" y="92"/>
                    <a:pt x="937" y="102"/>
                    <a:pt x="951" y="111"/>
                  </a:cubicBezTo>
                  <a:cubicBezTo>
                    <a:pt x="965" y="120"/>
                    <a:pt x="993" y="138"/>
                    <a:pt x="993" y="138"/>
                  </a:cubicBezTo>
                  <a:cubicBezTo>
                    <a:pt x="1009" y="162"/>
                    <a:pt x="1023" y="163"/>
                    <a:pt x="1048" y="179"/>
                  </a:cubicBezTo>
                  <a:cubicBezTo>
                    <a:pt x="943" y="250"/>
                    <a:pt x="887" y="238"/>
                    <a:pt x="751" y="248"/>
                  </a:cubicBezTo>
                  <a:cubicBezTo>
                    <a:pt x="201" y="233"/>
                    <a:pt x="424" y="241"/>
                    <a:pt x="82" y="228"/>
                  </a:cubicBezTo>
                  <a:cubicBezTo>
                    <a:pt x="54" y="218"/>
                    <a:pt x="27" y="216"/>
                    <a:pt x="0" y="207"/>
                  </a:cubicBezTo>
                  <a:cubicBezTo>
                    <a:pt x="2" y="195"/>
                    <a:pt x="1" y="183"/>
                    <a:pt x="7" y="173"/>
                  </a:cubicBezTo>
                  <a:cubicBezTo>
                    <a:pt x="19" y="151"/>
                    <a:pt x="75" y="138"/>
                    <a:pt x="96" y="131"/>
                  </a:cubicBezTo>
                  <a:cubicBezTo>
                    <a:pt x="134" y="116"/>
                    <a:pt x="169" y="92"/>
                    <a:pt x="207" y="76"/>
                  </a:cubicBezTo>
                  <a:cubicBezTo>
                    <a:pt x="239" y="61"/>
                    <a:pt x="238" y="77"/>
                    <a:pt x="275" y="55"/>
                  </a:cubicBezTo>
                  <a:cubicBezTo>
                    <a:pt x="288" y="46"/>
                    <a:pt x="309" y="33"/>
                    <a:pt x="324" y="28"/>
                  </a:cubicBezTo>
                  <a:cubicBezTo>
                    <a:pt x="341" y="21"/>
                    <a:pt x="379" y="14"/>
                    <a:pt x="379" y="14"/>
                  </a:cubicBezTo>
                  <a:cubicBezTo>
                    <a:pt x="420" y="18"/>
                    <a:pt x="461" y="22"/>
                    <a:pt x="503" y="28"/>
                  </a:cubicBezTo>
                  <a:cubicBezTo>
                    <a:pt x="531" y="32"/>
                    <a:pt x="519" y="44"/>
                    <a:pt x="531" y="21"/>
                  </a:cubicBezTo>
                  <a:close/>
                </a:path>
              </a:pathLst>
            </a:custGeom>
            <a:solidFill>
              <a:srgbClr val="FD9D0F"/>
            </a:solidFill>
            <a:ln w="9525">
              <a:solidFill>
                <a:srgbClr val="FD9D0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1110" name="Oval 1063"/>
            <p:cNvSpPr>
              <a:spLocks noChangeArrowheads="1"/>
            </p:cNvSpPr>
            <p:nvPr>
              <p:custDataLst>
                <p:tags r:id="rId29"/>
              </p:custDataLst>
            </p:nvPr>
          </p:nvSpPr>
          <p:spPr bwMode="auto">
            <a:xfrm>
              <a:off x="2965" y="1240"/>
              <a:ext cx="779" cy="672"/>
            </a:xfrm>
            <a:prstGeom prst="ellipse">
              <a:avLst/>
            </a:prstGeom>
            <a:solidFill>
              <a:srgbClr val="9ECC46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1111" name="Oval 1064"/>
            <p:cNvSpPr>
              <a:spLocks noChangeArrowheads="1"/>
            </p:cNvSpPr>
            <p:nvPr>
              <p:custDataLst>
                <p:tags r:id="rId30"/>
              </p:custDataLst>
            </p:nvPr>
          </p:nvSpPr>
          <p:spPr bwMode="auto">
            <a:xfrm rot="-1967255">
              <a:off x="3039" y="1383"/>
              <a:ext cx="186" cy="19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1112" name="Oval 1065"/>
            <p:cNvSpPr>
              <a:spLocks noChangeArrowheads="1"/>
            </p:cNvSpPr>
            <p:nvPr>
              <p:custDataLst>
                <p:tags r:id="rId31"/>
              </p:custDataLst>
            </p:nvPr>
          </p:nvSpPr>
          <p:spPr bwMode="auto">
            <a:xfrm>
              <a:off x="3262" y="1383"/>
              <a:ext cx="222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1113" name="Oval 1066"/>
            <p:cNvSpPr>
              <a:spLocks noChangeArrowheads="1"/>
            </p:cNvSpPr>
            <p:nvPr>
              <p:custDataLst>
                <p:tags r:id="rId32"/>
              </p:custDataLst>
            </p:nvPr>
          </p:nvSpPr>
          <p:spPr bwMode="auto">
            <a:xfrm rot="-2071034">
              <a:off x="3521" y="1431"/>
              <a:ext cx="149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1114" name="Oval 1067"/>
            <p:cNvSpPr>
              <a:spLocks noChangeArrowheads="1"/>
            </p:cNvSpPr>
            <p:nvPr>
              <p:custDataLst>
                <p:tags r:id="rId33"/>
              </p:custDataLst>
            </p:nvPr>
          </p:nvSpPr>
          <p:spPr bwMode="auto">
            <a:xfrm>
              <a:off x="3118" y="1479"/>
              <a:ext cx="56" cy="6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1115" name="Oval 1068"/>
            <p:cNvSpPr>
              <a:spLocks noChangeArrowheads="1"/>
            </p:cNvSpPr>
            <p:nvPr>
              <p:custDataLst>
                <p:tags r:id="rId34"/>
              </p:custDataLst>
            </p:nvPr>
          </p:nvSpPr>
          <p:spPr bwMode="auto">
            <a:xfrm>
              <a:off x="3341" y="1495"/>
              <a:ext cx="55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1116" name="Oval 1069"/>
            <p:cNvSpPr>
              <a:spLocks noChangeArrowheads="1"/>
            </p:cNvSpPr>
            <p:nvPr>
              <p:custDataLst>
                <p:tags r:id="rId35"/>
              </p:custDataLst>
            </p:nvPr>
          </p:nvSpPr>
          <p:spPr bwMode="auto">
            <a:xfrm>
              <a:off x="3543" y="1549"/>
              <a:ext cx="54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1117" name="AutoShape 1070"/>
            <p:cNvSpPr>
              <a:spLocks noChangeArrowheads="1"/>
            </p:cNvSpPr>
            <p:nvPr>
              <p:custDataLst>
                <p:tags r:id="rId36"/>
              </p:custDataLst>
            </p:nvPr>
          </p:nvSpPr>
          <p:spPr bwMode="auto">
            <a:xfrm rot="-5400000">
              <a:off x="3291" y="1540"/>
              <a:ext cx="77" cy="445"/>
            </a:xfrm>
            <a:prstGeom prst="moon">
              <a:avLst>
                <a:gd name="adj" fmla="val 50000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1118" name="Freeform 1071"/>
            <p:cNvSpPr>
              <a:spLocks/>
            </p:cNvSpPr>
            <p:nvPr>
              <p:custDataLst>
                <p:tags r:id="rId37"/>
              </p:custDataLst>
            </p:nvPr>
          </p:nvSpPr>
          <p:spPr bwMode="auto">
            <a:xfrm>
              <a:off x="3120" y="1128"/>
              <a:ext cx="648" cy="256"/>
            </a:xfrm>
            <a:custGeom>
              <a:avLst/>
              <a:gdLst>
                <a:gd name="T0" fmla="*/ 208 w 648"/>
                <a:gd name="T1" fmla="*/ 0 h 256"/>
                <a:gd name="T2" fmla="*/ 47 w 648"/>
                <a:gd name="T3" fmla="*/ 7 h 256"/>
                <a:gd name="T4" fmla="*/ 0 w 648"/>
                <a:gd name="T5" fmla="*/ 92 h 256"/>
                <a:gd name="T6" fmla="*/ 162 w 648"/>
                <a:gd name="T7" fmla="*/ 192 h 256"/>
                <a:gd name="T8" fmla="*/ 300 w 648"/>
                <a:gd name="T9" fmla="*/ 238 h 256"/>
                <a:gd name="T10" fmla="*/ 484 w 648"/>
                <a:gd name="T11" fmla="*/ 246 h 256"/>
                <a:gd name="T12" fmla="*/ 646 w 648"/>
                <a:gd name="T13" fmla="*/ 184 h 256"/>
                <a:gd name="T14" fmla="*/ 615 w 648"/>
                <a:gd name="T15" fmla="*/ 153 h 256"/>
                <a:gd name="T16" fmla="*/ 546 w 648"/>
                <a:gd name="T17" fmla="*/ 84 h 25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48"/>
                <a:gd name="T28" fmla="*/ 0 h 256"/>
                <a:gd name="T29" fmla="*/ 648 w 648"/>
                <a:gd name="T30" fmla="*/ 256 h 25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48" h="256">
                  <a:moveTo>
                    <a:pt x="208" y="0"/>
                  </a:moveTo>
                  <a:cubicBezTo>
                    <a:pt x="154" y="2"/>
                    <a:pt x="100" y="0"/>
                    <a:pt x="47" y="7"/>
                  </a:cubicBezTo>
                  <a:cubicBezTo>
                    <a:pt x="15" y="11"/>
                    <a:pt x="0" y="92"/>
                    <a:pt x="0" y="92"/>
                  </a:cubicBezTo>
                  <a:cubicBezTo>
                    <a:pt x="19" y="199"/>
                    <a:pt x="72" y="170"/>
                    <a:pt x="162" y="192"/>
                  </a:cubicBezTo>
                  <a:cubicBezTo>
                    <a:pt x="208" y="203"/>
                    <a:pt x="252" y="234"/>
                    <a:pt x="300" y="238"/>
                  </a:cubicBezTo>
                  <a:cubicBezTo>
                    <a:pt x="361" y="243"/>
                    <a:pt x="423" y="243"/>
                    <a:pt x="484" y="246"/>
                  </a:cubicBezTo>
                  <a:cubicBezTo>
                    <a:pt x="648" y="235"/>
                    <a:pt x="569" y="256"/>
                    <a:pt x="646" y="184"/>
                  </a:cubicBezTo>
                  <a:cubicBezTo>
                    <a:pt x="642" y="180"/>
                    <a:pt x="617" y="158"/>
                    <a:pt x="615" y="153"/>
                  </a:cubicBezTo>
                  <a:cubicBezTo>
                    <a:pt x="596" y="116"/>
                    <a:pt x="599" y="84"/>
                    <a:pt x="546" y="84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1119" name="Freeform 1072"/>
            <p:cNvSpPr>
              <a:spLocks/>
            </p:cNvSpPr>
            <p:nvPr>
              <p:custDataLst>
                <p:tags r:id="rId38"/>
              </p:custDataLst>
            </p:nvPr>
          </p:nvSpPr>
          <p:spPr bwMode="auto">
            <a:xfrm>
              <a:off x="3254" y="1051"/>
              <a:ext cx="442" cy="192"/>
            </a:xfrm>
            <a:custGeom>
              <a:avLst/>
              <a:gdLst>
                <a:gd name="T0" fmla="*/ 88 w 442"/>
                <a:gd name="T1" fmla="*/ 138 h 192"/>
                <a:gd name="T2" fmla="*/ 34 w 442"/>
                <a:gd name="T3" fmla="*/ 92 h 192"/>
                <a:gd name="T4" fmla="*/ 57 w 442"/>
                <a:gd name="T5" fmla="*/ 0 h 192"/>
                <a:gd name="T6" fmla="*/ 234 w 442"/>
                <a:gd name="T7" fmla="*/ 15 h 192"/>
                <a:gd name="T8" fmla="*/ 372 w 442"/>
                <a:gd name="T9" fmla="*/ 61 h 192"/>
                <a:gd name="T10" fmla="*/ 441 w 442"/>
                <a:gd name="T11" fmla="*/ 92 h 192"/>
                <a:gd name="T12" fmla="*/ 434 w 442"/>
                <a:gd name="T13" fmla="*/ 122 h 192"/>
                <a:gd name="T14" fmla="*/ 280 w 442"/>
                <a:gd name="T15" fmla="*/ 161 h 192"/>
                <a:gd name="T16" fmla="*/ 257 w 442"/>
                <a:gd name="T17" fmla="*/ 169 h 192"/>
                <a:gd name="T18" fmla="*/ 226 w 442"/>
                <a:gd name="T19" fmla="*/ 184 h 192"/>
                <a:gd name="T20" fmla="*/ 196 w 442"/>
                <a:gd name="T21" fmla="*/ 192 h 19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42"/>
                <a:gd name="T34" fmla="*/ 0 h 192"/>
                <a:gd name="T35" fmla="*/ 442 w 442"/>
                <a:gd name="T36" fmla="*/ 192 h 19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42" h="192">
                  <a:moveTo>
                    <a:pt x="88" y="138"/>
                  </a:moveTo>
                  <a:cubicBezTo>
                    <a:pt x="71" y="119"/>
                    <a:pt x="55" y="106"/>
                    <a:pt x="34" y="92"/>
                  </a:cubicBezTo>
                  <a:cubicBezTo>
                    <a:pt x="22" y="52"/>
                    <a:pt x="0" y="17"/>
                    <a:pt x="57" y="0"/>
                  </a:cubicBezTo>
                  <a:cubicBezTo>
                    <a:pt x="75" y="1"/>
                    <a:pt x="202" y="8"/>
                    <a:pt x="234" y="15"/>
                  </a:cubicBezTo>
                  <a:cubicBezTo>
                    <a:pt x="275" y="24"/>
                    <a:pt x="331" y="47"/>
                    <a:pt x="372" y="61"/>
                  </a:cubicBezTo>
                  <a:cubicBezTo>
                    <a:pt x="394" y="81"/>
                    <a:pt x="412" y="84"/>
                    <a:pt x="441" y="92"/>
                  </a:cubicBezTo>
                  <a:cubicBezTo>
                    <a:pt x="439" y="102"/>
                    <a:pt x="442" y="115"/>
                    <a:pt x="434" y="122"/>
                  </a:cubicBezTo>
                  <a:cubicBezTo>
                    <a:pt x="411" y="142"/>
                    <a:pt x="306" y="158"/>
                    <a:pt x="280" y="161"/>
                  </a:cubicBezTo>
                  <a:cubicBezTo>
                    <a:pt x="272" y="164"/>
                    <a:pt x="264" y="166"/>
                    <a:pt x="257" y="169"/>
                  </a:cubicBezTo>
                  <a:cubicBezTo>
                    <a:pt x="246" y="173"/>
                    <a:pt x="237" y="180"/>
                    <a:pt x="226" y="184"/>
                  </a:cubicBezTo>
                  <a:cubicBezTo>
                    <a:pt x="216" y="188"/>
                    <a:pt x="196" y="192"/>
                    <a:pt x="196" y="192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1120" name="Freeform 1073"/>
            <p:cNvSpPr>
              <a:spLocks/>
            </p:cNvSpPr>
            <p:nvPr>
              <p:custDataLst>
                <p:tags r:id="rId39"/>
              </p:custDataLst>
            </p:nvPr>
          </p:nvSpPr>
          <p:spPr bwMode="auto">
            <a:xfrm>
              <a:off x="3025" y="1802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1121" name="Freeform 1074"/>
            <p:cNvSpPr>
              <a:spLocks/>
            </p:cNvSpPr>
            <p:nvPr>
              <p:custDataLst>
                <p:tags r:id="rId40"/>
              </p:custDataLst>
            </p:nvPr>
          </p:nvSpPr>
          <p:spPr bwMode="auto">
            <a:xfrm flipH="1">
              <a:off x="3456" y="1813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31108" name="Text Box 1075"/>
          <p:cNvSpPr txBox="1">
            <a:spLocks noChangeArrowheads="1"/>
          </p:cNvSpPr>
          <p:nvPr>
            <p:custDataLst>
              <p:tags r:id="rId27"/>
            </p:custDataLst>
          </p:nvPr>
        </p:nvSpPr>
        <p:spPr bwMode="auto">
          <a:xfrm>
            <a:off x="6904038" y="149225"/>
            <a:ext cx="163512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sz="900">
                <a:solidFill>
                  <a:srgbClr val="067B0E"/>
                </a:solidFill>
                <a:latin typeface="Comic Sans MS" pitchFamily="66" charset="0"/>
              </a:rPr>
              <a:t>I think we'll need a </a:t>
            </a:r>
            <a:r>
              <a:rPr lang="en-US" sz="900" b="1" i="1">
                <a:solidFill>
                  <a:srgbClr val="067B0E"/>
                </a:solidFill>
                <a:latin typeface="Comic Sans MS" pitchFamily="66" charset="0"/>
              </a:rPr>
              <a:t>bit </a:t>
            </a:r>
            <a:r>
              <a:rPr lang="en-US" sz="900">
                <a:solidFill>
                  <a:srgbClr val="067B0E"/>
                </a:solidFill>
                <a:latin typeface="Comic Sans MS" pitchFamily="66" charset="0"/>
              </a:rPr>
              <a:t>more (or several)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7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52400" y="101600"/>
            <a:ext cx="8534400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2700">
                <a:solidFill>
                  <a:srgbClr val="000000"/>
                </a:solidFill>
                <a:latin typeface="Cambria" pitchFamily="18" charset="0"/>
              </a:rPr>
              <a:t>Fowler's machine was rebuilt from </a:t>
            </a:r>
            <a:r>
              <a:rPr lang="en-US" sz="2700" b="1">
                <a:solidFill>
                  <a:srgbClr val="000000"/>
                </a:solidFill>
                <a:latin typeface="Cambria" pitchFamily="18" charset="0"/>
              </a:rPr>
              <a:t>two sources</a:t>
            </a:r>
            <a:r>
              <a:rPr lang="en-US" sz="2700">
                <a:solidFill>
                  <a:srgbClr val="000000"/>
                </a:solidFill>
                <a:latin typeface="Cambria" pitchFamily="18" charset="0"/>
              </a:rPr>
              <a:t>:</a:t>
            </a:r>
          </a:p>
        </p:txBody>
      </p:sp>
      <p:pic>
        <p:nvPicPr>
          <p:cNvPr id="19459" name="Picture 8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2209800"/>
            <a:ext cx="5326063" cy="4471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Picture 9" descr="Picture 5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0" t="51720" r="3468" b="32925"/>
          <a:stretch>
            <a:fillRect/>
          </a:stretch>
        </p:blipFill>
        <p:spPr bwMode="auto">
          <a:xfrm>
            <a:off x="457200" y="777875"/>
            <a:ext cx="8208963" cy="120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1" name="Text Box 11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762000" y="5683807"/>
            <a:ext cx="2667000" cy="954087"/>
          </a:xfrm>
          <a:prstGeom prst="rect">
            <a:avLst/>
          </a:prstGeom>
          <a:solidFill>
            <a:srgbClr val="FEDDD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sz="1400">
                <a:solidFill>
                  <a:srgbClr val="000000"/>
                </a:solidFill>
                <a:latin typeface="Cambria" pitchFamily="18" charset="0"/>
              </a:rPr>
              <a:t>a</a:t>
            </a:r>
            <a:r>
              <a:rPr lang="en-US" sz="1400" b="1">
                <a:solidFill>
                  <a:srgbClr val="000000"/>
                </a:solidFill>
                <a:latin typeface="Cambria" pitchFamily="18" charset="0"/>
              </a:rPr>
              <a:t> picture of it </a:t>
            </a:r>
            <a:r>
              <a:rPr lang="en-US" sz="1400">
                <a:solidFill>
                  <a:srgbClr val="000000"/>
                </a:solidFill>
                <a:latin typeface="Cambria" pitchFamily="18" charset="0"/>
              </a:rPr>
              <a:t>as a</a:t>
            </a:r>
            <a:r>
              <a:rPr lang="en-US" sz="1400" b="1">
                <a:solidFill>
                  <a:srgbClr val="000000"/>
                </a:solidFill>
                <a:latin typeface="Cambria" pitchFamily="18" charset="0"/>
              </a:rPr>
              <a:t> </a:t>
            </a:r>
            <a:r>
              <a:rPr lang="en-US" sz="1400" b="1">
                <a:solidFill>
                  <a:srgbClr val="EB102C"/>
                </a:solidFill>
                <a:latin typeface="Cambria" pitchFamily="18" charset="0"/>
              </a:rPr>
              <a:t>stained-glass window</a:t>
            </a:r>
            <a:r>
              <a:rPr lang="en-US" sz="1400" b="1">
                <a:solidFill>
                  <a:srgbClr val="1E16E4"/>
                </a:solidFill>
                <a:latin typeface="Cambria" pitchFamily="18" charset="0"/>
              </a:rPr>
              <a:t> </a:t>
            </a:r>
            <a:r>
              <a:rPr lang="en-US" sz="1400">
                <a:solidFill>
                  <a:srgbClr val="000000"/>
                </a:solidFill>
                <a:latin typeface="Cambria" pitchFamily="18" charset="0"/>
              </a:rPr>
              <a:t>in Fowler's church: </a:t>
            </a:r>
            <a:r>
              <a:rPr lang="en-US" sz="1400" i="1">
                <a:solidFill>
                  <a:srgbClr val="000000"/>
                </a:solidFill>
                <a:latin typeface="Cambria" pitchFamily="18" charset="0"/>
              </a:rPr>
              <a:t>St. Michael's </a:t>
            </a:r>
            <a:r>
              <a:rPr lang="en-US" sz="1400">
                <a:solidFill>
                  <a:srgbClr val="000000"/>
                </a:solidFill>
                <a:latin typeface="Cambria" pitchFamily="18" charset="0"/>
              </a:rPr>
              <a:t>of Great Torrington, North Devon, U.K.!</a:t>
            </a:r>
          </a:p>
        </p:txBody>
      </p:sp>
      <p:sp>
        <p:nvSpPr>
          <p:cNvPr id="19462" name="Text Box 10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381000" y="2068689"/>
            <a:ext cx="2366962" cy="738188"/>
          </a:xfrm>
          <a:prstGeom prst="rect">
            <a:avLst/>
          </a:prstGeom>
          <a:solidFill>
            <a:srgbClr val="CC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 b="1" dirty="0">
                <a:solidFill>
                  <a:srgbClr val="000000"/>
                </a:solidFill>
                <a:latin typeface="Cambria" pitchFamily="18" charset="0"/>
              </a:rPr>
              <a:t>a two-page description </a:t>
            </a:r>
            <a:r>
              <a:rPr lang="en-US" sz="1400" dirty="0" smtClean="0">
                <a:solidFill>
                  <a:srgbClr val="000000"/>
                </a:solidFill>
                <a:latin typeface="Cambria" pitchFamily="18" charset="0"/>
              </a:rPr>
              <a:t>(but no images!) </a:t>
            </a:r>
            <a:r>
              <a:rPr lang="en-US" sz="1400" dirty="0">
                <a:solidFill>
                  <a:srgbClr val="000000"/>
                </a:solidFill>
                <a:latin typeface="Cambria" pitchFamily="18" charset="0"/>
              </a:rPr>
              <a:t>by mathematician A. </a:t>
            </a:r>
            <a:r>
              <a:rPr lang="en-US" sz="1400" dirty="0" err="1">
                <a:solidFill>
                  <a:srgbClr val="000000"/>
                </a:solidFill>
                <a:latin typeface="Cambria" pitchFamily="18" charset="0"/>
              </a:rPr>
              <a:t>DeMorgan</a:t>
            </a:r>
            <a:endParaRPr lang="en-US" sz="1400" dirty="0">
              <a:solidFill>
                <a:srgbClr val="000000"/>
              </a:solidFill>
              <a:latin typeface="Cambria" pitchFamily="18" charset="0"/>
            </a:endParaRPr>
          </a:p>
        </p:txBody>
      </p:sp>
      <p:sp>
        <p:nvSpPr>
          <p:cNvPr id="19463" name="Text Box 6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3115734" y="6407062"/>
            <a:ext cx="571500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sz="900" dirty="0">
                <a:solidFill>
                  <a:schemeClr val="bg1"/>
                </a:solidFill>
                <a:latin typeface="Calibri" pitchFamily="34" charset="0"/>
              </a:rPr>
              <a:t>http://www.mortati.com/glusker/fowler/index.htm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Text Box 1026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914400" y="914400"/>
            <a:ext cx="7239000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200">
                <a:latin typeface="Times New Roman" pitchFamily="18" charset="0"/>
              </a:rPr>
              <a:t>Good luck with Hw 4!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122" name="Group 1026"/>
          <p:cNvGrpSpPr>
            <a:grpSpLocks/>
          </p:cNvGrpSpPr>
          <p:nvPr>
            <p:custDataLst>
              <p:tags r:id="rId1"/>
            </p:custDataLst>
          </p:nvPr>
        </p:nvGrpSpPr>
        <p:grpSpPr bwMode="auto">
          <a:xfrm>
            <a:off x="2940050" y="914400"/>
            <a:ext cx="5649913" cy="180975"/>
            <a:chOff x="295" y="1311"/>
            <a:chExt cx="5177" cy="114"/>
          </a:xfrm>
        </p:grpSpPr>
        <p:sp>
          <p:nvSpPr>
            <p:cNvPr id="133155" name="Rectangle 1027"/>
            <p:cNvSpPr>
              <a:spLocks noChangeArrowheads="1"/>
            </p:cNvSpPr>
            <p:nvPr>
              <p:custDataLst>
                <p:tags r:id="rId26"/>
              </p:custDataLst>
            </p:nvPr>
          </p:nvSpPr>
          <p:spPr bwMode="auto">
            <a:xfrm>
              <a:off x="295" y="1311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3156" name="Rectangle 1028"/>
            <p:cNvSpPr>
              <a:spLocks noChangeArrowheads="1"/>
            </p:cNvSpPr>
            <p:nvPr>
              <p:custDataLst>
                <p:tags r:id="rId27"/>
              </p:custDataLst>
            </p:nvPr>
          </p:nvSpPr>
          <p:spPr bwMode="auto">
            <a:xfrm>
              <a:off x="295" y="1377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33123" name="Text Box 1029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3275013" y="152400"/>
            <a:ext cx="494665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000">
                <a:latin typeface="Times New Roman" pitchFamily="18" charset="0"/>
              </a:rPr>
              <a:t>Designing a circuit</a:t>
            </a:r>
          </a:p>
        </p:txBody>
      </p:sp>
      <p:sp>
        <p:nvSpPr>
          <p:cNvPr id="133124" name="Text Box 1030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3592513" y="1244600"/>
            <a:ext cx="4249737" cy="560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 algn="l">
              <a:lnSpc>
                <a:spcPct val="60000"/>
              </a:lnSpc>
              <a:spcBef>
                <a:spcPct val="50000"/>
              </a:spcBef>
            </a:pPr>
            <a:r>
              <a:rPr lang="en-US" sz="1800"/>
              <a:t>We usually know what we want to do… </a:t>
            </a:r>
          </a:p>
          <a:p>
            <a:pPr algn="l">
              <a:lnSpc>
                <a:spcPct val="60000"/>
              </a:lnSpc>
              <a:spcBef>
                <a:spcPct val="50000"/>
              </a:spcBef>
            </a:pPr>
            <a:r>
              <a:rPr lang="en-US" sz="1800"/>
              <a:t>We just have to determine how to build it!</a:t>
            </a:r>
          </a:p>
        </p:txBody>
      </p:sp>
      <p:sp>
        <p:nvSpPr>
          <p:cNvPr id="133125" name="Text Box 1031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549275" y="2286000"/>
            <a:ext cx="14430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>
                <a:solidFill>
                  <a:srgbClr val="067B0E"/>
                </a:solidFill>
              </a:rPr>
              <a:t>"English"</a:t>
            </a:r>
          </a:p>
        </p:txBody>
      </p:sp>
      <p:sp>
        <p:nvSpPr>
          <p:cNvPr id="133126" name="Text Box 1032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295275" y="2870200"/>
            <a:ext cx="1951038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 b="1">
                <a:latin typeface="Courier New" pitchFamily="49" charset="0"/>
              </a:rPr>
              <a:t>f(x,y)</a:t>
            </a:r>
            <a:r>
              <a:rPr lang="en-US" sz="1800"/>
              <a:t> should output 1 when      </a:t>
            </a:r>
            <a:r>
              <a:rPr lang="en-US" sz="1800" b="1">
                <a:latin typeface="Courier New" pitchFamily="49" charset="0"/>
              </a:rPr>
              <a:t>x = y    </a:t>
            </a:r>
            <a:r>
              <a:rPr lang="en-US" sz="1800"/>
              <a:t>otherwise, output 0</a:t>
            </a:r>
          </a:p>
        </p:txBody>
      </p:sp>
      <p:sp>
        <p:nvSpPr>
          <p:cNvPr id="133127" name="Text Box 1033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3076575" y="2209800"/>
            <a:ext cx="2057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>
                <a:solidFill>
                  <a:srgbClr val="067B0E"/>
                </a:solidFill>
              </a:rPr>
              <a:t>Truth Table</a:t>
            </a:r>
          </a:p>
        </p:txBody>
      </p:sp>
      <p:sp>
        <p:nvSpPr>
          <p:cNvPr id="133128" name="Text Box 1034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5715000" y="2209800"/>
            <a:ext cx="2057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>
                <a:solidFill>
                  <a:srgbClr val="067B0E"/>
                </a:solidFill>
              </a:rPr>
              <a:t>Formula</a:t>
            </a:r>
          </a:p>
        </p:txBody>
      </p:sp>
      <p:sp>
        <p:nvSpPr>
          <p:cNvPr id="133129" name="Text Box 1035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6705600" y="5600700"/>
            <a:ext cx="2057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>
                <a:solidFill>
                  <a:srgbClr val="067B0E"/>
                </a:solidFill>
              </a:rPr>
              <a:t>Circuit</a:t>
            </a:r>
          </a:p>
        </p:txBody>
      </p:sp>
      <p:sp>
        <p:nvSpPr>
          <p:cNvPr id="133130" name="Text Box 1036"/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228600" y="609600"/>
            <a:ext cx="2347913" cy="831850"/>
          </a:xfrm>
          <a:prstGeom prst="rect">
            <a:avLst/>
          </a:prstGeom>
          <a:noFill/>
          <a:ln w="9525">
            <a:solidFill>
              <a:srgbClr val="19A525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>
                <a:solidFill>
                  <a:srgbClr val="19A525"/>
                </a:solidFill>
              </a:rPr>
              <a:t>the </a:t>
            </a:r>
            <a:r>
              <a:rPr lang="en-US" b="1" i="1">
                <a:solidFill>
                  <a:srgbClr val="19A525"/>
                </a:solidFill>
              </a:rPr>
              <a:t>equals to </a:t>
            </a:r>
            <a:r>
              <a:rPr lang="en-US">
                <a:solidFill>
                  <a:srgbClr val="19A525"/>
                </a:solidFill>
              </a:rPr>
              <a:t>circuit (</a:t>
            </a:r>
            <a:r>
              <a:rPr lang="en-US" b="1">
                <a:solidFill>
                  <a:srgbClr val="19A525"/>
                </a:solidFill>
                <a:latin typeface="Courier New" pitchFamily="49" charset="0"/>
              </a:rPr>
              <a:t>==</a:t>
            </a:r>
            <a:r>
              <a:rPr lang="en-US">
                <a:solidFill>
                  <a:srgbClr val="19A525"/>
                </a:solidFill>
              </a:rPr>
              <a:t>)</a:t>
            </a:r>
          </a:p>
        </p:txBody>
      </p:sp>
      <p:sp>
        <p:nvSpPr>
          <p:cNvPr id="133131" name="Text Box 1037"/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6946900" y="2209800"/>
            <a:ext cx="18161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>
                <a:solidFill>
                  <a:srgbClr val="067B0E"/>
                </a:solidFill>
                <a:latin typeface="Comic Sans MS" pitchFamily="66" charset="0"/>
              </a:rPr>
              <a:t>What is the general way to get a formula?</a:t>
            </a:r>
          </a:p>
        </p:txBody>
      </p:sp>
      <p:sp>
        <p:nvSpPr>
          <p:cNvPr id="133132" name="Text Box 1038"/>
          <p:cNvSpPr txBox="1"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2595563" y="3048000"/>
            <a:ext cx="542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x</a:t>
            </a:r>
          </a:p>
        </p:txBody>
      </p:sp>
      <p:sp>
        <p:nvSpPr>
          <p:cNvPr id="133133" name="Text Box 1039"/>
          <p:cNvSpPr txBox="1"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3119438" y="3048000"/>
            <a:ext cx="5730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y</a:t>
            </a:r>
          </a:p>
        </p:txBody>
      </p:sp>
      <p:sp>
        <p:nvSpPr>
          <p:cNvPr id="133134" name="Rectangle 1040"/>
          <p:cNvSpPr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2679700" y="2727325"/>
            <a:ext cx="9779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>
                <a:solidFill>
                  <a:srgbClr val="1E16E4"/>
                </a:solidFill>
                <a:latin typeface="Comic Sans MS" pitchFamily="66" charset="0"/>
              </a:rPr>
              <a:t>input bits</a:t>
            </a:r>
          </a:p>
        </p:txBody>
      </p:sp>
      <p:sp>
        <p:nvSpPr>
          <p:cNvPr id="133135" name="Line 1041"/>
          <p:cNvSpPr>
            <a:spLocks noChangeShapeType="1"/>
          </p:cNvSpPr>
          <p:nvPr>
            <p:custDataLst>
              <p:tags r:id="rId14"/>
            </p:custDataLst>
          </p:nvPr>
        </p:nvSpPr>
        <p:spPr bwMode="auto">
          <a:xfrm>
            <a:off x="2673350" y="3046413"/>
            <a:ext cx="990600" cy="0"/>
          </a:xfrm>
          <a:prstGeom prst="line">
            <a:avLst/>
          </a:prstGeom>
          <a:noFill/>
          <a:ln w="19050">
            <a:solidFill>
              <a:srgbClr val="1E16E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33136" name="Rectangle 1042"/>
          <p:cNvSpPr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4135438" y="2727325"/>
            <a:ext cx="101758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>
                <a:solidFill>
                  <a:srgbClr val="1E16E4"/>
                </a:solidFill>
                <a:latin typeface="Comic Sans MS" pitchFamily="66" charset="0"/>
              </a:rPr>
              <a:t>output bit</a:t>
            </a:r>
          </a:p>
        </p:txBody>
      </p:sp>
      <p:sp>
        <p:nvSpPr>
          <p:cNvPr id="133137" name="Line 1043"/>
          <p:cNvSpPr>
            <a:spLocks noChangeShapeType="1"/>
          </p:cNvSpPr>
          <p:nvPr>
            <p:custDataLst>
              <p:tags r:id="rId16"/>
            </p:custDataLst>
          </p:nvPr>
        </p:nvSpPr>
        <p:spPr bwMode="auto">
          <a:xfrm>
            <a:off x="4002088" y="3046413"/>
            <a:ext cx="1309687" cy="0"/>
          </a:xfrm>
          <a:prstGeom prst="line">
            <a:avLst/>
          </a:prstGeom>
          <a:noFill/>
          <a:ln w="19050">
            <a:solidFill>
              <a:srgbClr val="1E16E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33138" name="Text Box 1044"/>
          <p:cNvSpPr txBox="1">
            <a:spLocks noChangeArrowheads="1"/>
          </p:cNvSpPr>
          <p:nvPr>
            <p:custDataLst>
              <p:tags r:id="rId17"/>
            </p:custDataLst>
          </p:nvPr>
        </p:nvSpPr>
        <p:spPr bwMode="auto">
          <a:xfrm>
            <a:off x="3962400" y="3048000"/>
            <a:ext cx="1371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x == y</a:t>
            </a:r>
          </a:p>
        </p:txBody>
      </p:sp>
      <p:sp>
        <p:nvSpPr>
          <p:cNvPr id="133139" name="Text Box 1045"/>
          <p:cNvSpPr txBox="1">
            <a:spLocks noChangeArrowheads="1"/>
          </p:cNvSpPr>
          <p:nvPr>
            <p:custDataLst>
              <p:tags r:id="rId18"/>
            </p:custDataLst>
          </p:nvPr>
        </p:nvSpPr>
        <p:spPr bwMode="auto">
          <a:xfrm>
            <a:off x="2590800" y="3429000"/>
            <a:ext cx="542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rgbClr val="160CE3"/>
                </a:solidFill>
                <a:latin typeface="Courier New" pitchFamily="49" charset="0"/>
              </a:rPr>
              <a:t>0</a:t>
            </a:r>
          </a:p>
        </p:txBody>
      </p:sp>
      <p:sp>
        <p:nvSpPr>
          <p:cNvPr id="133140" name="Text Box 1046"/>
          <p:cNvSpPr txBox="1">
            <a:spLocks noChangeArrowheads="1"/>
          </p:cNvSpPr>
          <p:nvPr>
            <p:custDataLst>
              <p:tags r:id="rId19"/>
            </p:custDataLst>
          </p:nvPr>
        </p:nvSpPr>
        <p:spPr bwMode="auto">
          <a:xfrm>
            <a:off x="3114675" y="3429000"/>
            <a:ext cx="5730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rgbClr val="160CE3"/>
                </a:solidFill>
                <a:latin typeface="Courier New" pitchFamily="49" charset="0"/>
              </a:rPr>
              <a:t>0</a:t>
            </a:r>
          </a:p>
        </p:txBody>
      </p:sp>
      <p:sp>
        <p:nvSpPr>
          <p:cNvPr id="133141" name="Text Box 1047"/>
          <p:cNvSpPr txBox="1">
            <a:spLocks noChangeArrowheads="1"/>
          </p:cNvSpPr>
          <p:nvPr>
            <p:custDataLst>
              <p:tags r:id="rId20"/>
            </p:custDataLst>
          </p:nvPr>
        </p:nvSpPr>
        <p:spPr bwMode="auto">
          <a:xfrm>
            <a:off x="2590800" y="3781425"/>
            <a:ext cx="542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rgbClr val="160CE3"/>
                </a:solidFill>
                <a:latin typeface="Courier New" pitchFamily="49" charset="0"/>
              </a:rPr>
              <a:t>0</a:t>
            </a:r>
          </a:p>
        </p:txBody>
      </p:sp>
      <p:sp>
        <p:nvSpPr>
          <p:cNvPr id="133142" name="Text Box 1048"/>
          <p:cNvSpPr txBox="1">
            <a:spLocks noChangeArrowheads="1"/>
          </p:cNvSpPr>
          <p:nvPr>
            <p:custDataLst>
              <p:tags r:id="rId21"/>
            </p:custDataLst>
          </p:nvPr>
        </p:nvSpPr>
        <p:spPr bwMode="auto">
          <a:xfrm>
            <a:off x="3114675" y="3781425"/>
            <a:ext cx="5730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rgbClr val="160CE3"/>
                </a:solidFill>
                <a:latin typeface="Courier New" pitchFamily="49" charset="0"/>
              </a:rPr>
              <a:t>1</a:t>
            </a:r>
          </a:p>
        </p:txBody>
      </p:sp>
      <p:sp>
        <p:nvSpPr>
          <p:cNvPr id="133143" name="Text Box 1049"/>
          <p:cNvSpPr txBox="1">
            <a:spLocks noChangeArrowheads="1"/>
          </p:cNvSpPr>
          <p:nvPr>
            <p:custDataLst>
              <p:tags r:id="rId22"/>
            </p:custDataLst>
          </p:nvPr>
        </p:nvSpPr>
        <p:spPr bwMode="auto">
          <a:xfrm>
            <a:off x="2590800" y="4143375"/>
            <a:ext cx="542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rgbClr val="160CE3"/>
                </a:solidFill>
                <a:latin typeface="Courier New" pitchFamily="49" charset="0"/>
              </a:rPr>
              <a:t>1</a:t>
            </a:r>
          </a:p>
        </p:txBody>
      </p:sp>
      <p:sp>
        <p:nvSpPr>
          <p:cNvPr id="133144" name="Text Box 1050"/>
          <p:cNvSpPr txBox="1">
            <a:spLocks noChangeArrowheads="1"/>
          </p:cNvSpPr>
          <p:nvPr>
            <p:custDataLst>
              <p:tags r:id="rId23"/>
            </p:custDataLst>
          </p:nvPr>
        </p:nvSpPr>
        <p:spPr bwMode="auto">
          <a:xfrm>
            <a:off x="3114675" y="4143375"/>
            <a:ext cx="5730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rgbClr val="160CE3"/>
                </a:solidFill>
                <a:latin typeface="Courier New" pitchFamily="49" charset="0"/>
              </a:rPr>
              <a:t>0</a:t>
            </a:r>
          </a:p>
        </p:txBody>
      </p:sp>
      <p:sp>
        <p:nvSpPr>
          <p:cNvPr id="133145" name="Text Box 1051"/>
          <p:cNvSpPr txBox="1">
            <a:spLocks noChangeArrowheads="1"/>
          </p:cNvSpPr>
          <p:nvPr>
            <p:custDataLst>
              <p:tags r:id="rId24"/>
            </p:custDataLst>
          </p:nvPr>
        </p:nvSpPr>
        <p:spPr bwMode="auto">
          <a:xfrm>
            <a:off x="2590800" y="4495800"/>
            <a:ext cx="542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rgbClr val="160CE3"/>
                </a:solidFill>
                <a:latin typeface="Courier New" pitchFamily="49" charset="0"/>
              </a:rPr>
              <a:t>1</a:t>
            </a:r>
          </a:p>
        </p:txBody>
      </p:sp>
      <p:sp>
        <p:nvSpPr>
          <p:cNvPr id="133146" name="Text Box 1052"/>
          <p:cNvSpPr txBox="1">
            <a:spLocks noChangeArrowheads="1"/>
          </p:cNvSpPr>
          <p:nvPr>
            <p:custDataLst>
              <p:tags r:id="rId25"/>
            </p:custDataLst>
          </p:nvPr>
        </p:nvSpPr>
        <p:spPr bwMode="auto">
          <a:xfrm>
            <a:off x="3114675" y="4495800"/>
            <a:ext cx="5730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rgbClr val="160CE3"/>
                </a:solidFill>
                <a:latin typeface="Courier New" pitchFamily="49" charset="0"/>
              </a:rPr>
              <a:t>1</a:t>
            </a:r>
          </a:p>
        </p:txBody>
      </p:sp>
      <p:sp>
        <p:nvSpPr>
          <p:cNvPr id="133147" name="Rectangle 1053"/>
          <p:cNvSpPr>
            <a:spLocks noChangeArrowheads="1"/>
          </p:cNvSpPr>
          <p:nvPr/>
        </p:nvSpPr>
        <p:spPr bwMode="auto">
          <a:xfrm>
            <a:off x="152400" y="2960688"/>
            <a:ext cx="2209800" cy="466725"/>
          </a:xfrm>
          <a:prstGeom prst="rect">
            <a:avLst/>
          </a:prstGeom>
          <a:noFill/>
          <a:ln w="9525">
            <a:solidFill>
              <a:srgbClr val="19A525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33148" name="Rectangle 1054"/>
          <p:cNvSpPr>
            <a:spLocks noChangeArrowheads="1"/>
          </p:cNvSpPr>
          <p:nvPr/>
        </p:nvSpPr>
        <p:spPr bwMode="auto">
          <a:xfrm>
            <a:off x="2514600" y="3303588"/>
            <a:ext cx="2971800" cy="466725"/>
          </a:xfrm>
          <a:prstGeom prst="rect">
            <a:avLst/>
          </a:prstGeom>
          <a:noFill/>
          <a:ln w="9525">
            <a:solidFill>
              <a:srgbClr val="19A525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33149" name="Rectangle 1055"/>
          <p:cNvSpPr>
            <a:spLocks noChangeArrowheads="1"/>
          </p:cNvSpPr>
          <p:nvPr/>
        </p:nvSpPr>
        <p:spPr bwMode="auto">
          <a:xfrm>
            <a:off x="5638800" y="2928938"/>
            <a:ext cx="3276600" cy="466725"/>
          </a:xfrm>
          <a:prstGeom prst="rect">
            <a:avLst/>
          </a:prstGeom>
          <a:noFill/>
          <a:ln w="9525">
            <a:solidFill>
              <a:srgbClr val="19A525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33150" name="Freeform 1056"/>
          <p:cNvSpPr>
            <a:spLocks/>
          </p:cNvSpPr>
          <p:nvPr/>
        </p:nvSpPr>
        <p:spPr bwMode="auto">
          <a:xfrm>
            <a:off x="7942263" y="5595938"/>
            <a:ext cx="193675" cy="466725"/>
          </a:xfrm>
          <a:custGeom>
            <a:avLst/>
            <a:gdLst>
              <a:gd name="T0" fmla="*/ 0 w 1200"/>
              <a:gd name="T1" fmla="*/ 0 h 1104"/>
              <a:gd name="T2" fmla="*/ 2147483647 w 1200"/>
              <a:gd name="T3" fmla="*/ 0 h 1104"/>
              <a:gd name="T4" fmla="*/ 2147483647 w 1200"/>
              <a:gd name="T5" fmla="*/ 2147483647 h 1104"/>
              <a:gd name="T6" fmla="*/ 2147483647 w 1200"/>
              <a:gd name="T7" fmla="*/ 2147483647 h 1104"/>
              <a:gd name="T8" fmla="*/ 0 60000 65536"/>
              <a:gd name="T9" fmla="*/ 0 60000 65536"/>
              <a:gd name="T10" fmla="*/ 0 60000 65536"/>
              <a:gd name="T11" fmla="*/ 0 60000 65536"/>
              <a:gd name="T12" fmla="*/ 0 w 1200"/>
              <a:gd name="T13" fmla="*/ 0 h 1104"/>
              <a:gd name="T14" fmla="*/ 1200 w 1200"/>
              <a:gd name="T15" fmla="*/ 1104 h 110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00" h="1104">
                <a:moveTo>
                  <a:pt x="0" y="0"/>
                </a:moveTo>
                <a:lnTo>
                  <a:pt x="1200" y="0"/>
                </a:lnTo>
                <a:lnTo>
                  <a:pt x="1200" y="1104"/>
                </a:lnTo>
                <a:lnTo>
                  <a:pt x="48" y="1104"/>
                </a:lnTo>
              </a:path>
            </a:pathLst>
          </a:custGeom>
          <a:noFill/>
          <a:ln w="9525">
            <a:solidFill>
              <a:srgbClr val="19A52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33151" name="AutoShape 1057"/>
          <p:cNvSpPr>
            <a:spLocks noChangeArrowheads="1"/>
          </p:cNvSpPr>
          <p:nvPr/>
        </p:nvSpPr>
        <p:spPr bwMode="auto">
          <a:xfrm>
            <a:off x="1141413" y="1547813"/>
            <a:ext cx="203200" cy="528637"/>
          </a:xfrm>
          <a:prstGeom prst="downArrow">
            <a:avLst>
              <a:gd name="adj1" fmla="val 50000"/>
              <a:gd name="adj2" fmla="val 65039"/>
            </a:avLst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33152" name="AutoShape 1058"/>
          <p:cNvSpPr>
            <a:spLocks noChangeArrowheads="1"/>
          </p:cNvSpPr>
          <p:nvPr/>
        </p:nvSpPr>
        <p:spPr bwMode="auto">
          <a:xfrm>
            <a:off x="8380413" y="4318000"/>
            <a:ext cx="203200" cy="528638"/>
          </a:xfrm>
          <a:prstGeom prst="downArrow">
            <a:avLst>
              <a:gd name="adj1" fmla="val 50000"/>
              <a:gd name="adj2" fmla="val 65039"/>
            </a:avLst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33153" name="AutoShape 1059"/>
          <p:cNvSpPr>
            <a:spLocks noChangeArrowheads="1"/>
          </p:cNvSpPr>
          <p:nvPr/>
        </p:nvSpPr>
        <p:spPr bwMode="auto">
          <a:xfrm rot="5400000" flipH="1">
            <a:off x="5534025" y="3879851"/>
            <a:ext cx="547687" cy="1357312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12427 w 21600"/>
              <a:gd name="T13" fmla="*/ 2912 h 21600"/>
              <a:gd name="T14" fmla="*/ 18227 w 21600"/>
              <a:gd name="T15" fmla="*/ 9246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lnTo>
                  <a:pt x="21600" y="6079"/>
                </a:lnTo>
                <a:close/>
              </a:path>
            </a:pathLst>
          </a:cu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33154" name="AutoShape 1060"/>
          <p:cNvSpPr>
            <a:spLocks noChangeArrowheads="1"/>
          </p:cNvSpPr>
          <p:nvPr/>
        </p:nvSpPr>
        <p:spPr bwMode="auto">
          <a:xfrm rot="10800000" flipH="1">
            <a:off x="1892300" y="3792538"/>
            <a:ext cx="547688" cy="1357312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12427 w 21600"/>
              <a:gd name="T13" fmla="*/ 2912 h 21600"/>
              <a:gd name="T14" fmla="*/ 18227 w 21600"/>
              <a:gd name="T15" fmla="*/ 9246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lnTo>
                  <a:pt x="21600" y="6079"/>
                </a:lnTo>
                <a:close/>
              </a:path>
            </a:pathLst>
          </a:cu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Text Box 1026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7086600" y="228600"/>
            <a:ext cx="1828800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200"/>
              <a:t>"Quiz"</a:t>
            </a:r>
          </a:p>
        </p:txBody>
      </p:sp>
      <p:grpSp>
        <p:nvGrpSpPr>
          <p:cNvPr id="134147" name="Group 1027"/>
          <p:cNvGrpSpPr>
            <a:grpSpLocks/>
          </p:cNvGrpSpPr>
          <p:nvPr>
            <p:custDataLst>
              <p:tags r:id="rId2"/>
            </p:custDataLst>
          </p:nvPr>
        </p:nvGrpSpPr>
        <p:grpSpPr bwMode="auto">
          <a:xfrm>
            <a:off x="6408738" y="277813"/>
            <a:ext cx="531812" cy="600075"/>
            <a:chOff x="2928" y="1051"/>
            <a:chExt cx="840" cy="957"/>
          </a:xfrm>
        </p:grpSpPr>
        <p:sp>
          <p:nvSpPr>
            <p:cNvPr id="134161" name="Freeform 1028"/>
            <p:cNvSpPr>
              <a:spLocks/>
            </p:cNvSpPr>
            <p:nvPr>
              <p:custDataLst>
                <p:tags r:id="rId13"/>
              </p:custDataLst>
            </p:nvPr>
          </p:nvSpPr>
          <p:spPr bwMode="auto">
            <a:xfrm>
              <a:off x="2928" y="1759"/>
              <a:ext cx="810" cy="249"/>
            </a:xfrm>
            <a:custGeom>
              <a:avLst/>
              <a:gdLst>
                <a:gd name="T0" fmla="*/ 12 w 1048"/>
                <a:gd name="T1" fmla="*/ 21 h 250"/>
                <a:gd name="T2" fmla="*/ 19 w 1048"/>
                <a:gd name="T3" fmla="*/ 83 h 250"/>
                <a:gd name="T4" fmla="*/ 20 w 1048"/>
                <a:gd name="T5" fmla="*/ 111 h 250"/>
                <a:gd name="T6" fmla="*/ 22 w 1048"/>
                <a:gd name="T7" fmla="*/ 125 h 250"/>
                <a:gd name="T8" fmla="*/ 22 w 1048"/>
                <a:gd name="T9" fmla="*/ 164 h 250"/>
                <a:gd name="T10" fmla="*/ 15 w 1048"/>
                <a:gd name="T11" fmla="*/ 233 h 250"/>
                <a:gd name="T12" fmla="*/ 2 w 1048"/>
                <a:gd name="T13" fmla="*/ 213 h 250"/>
                <a:gd name="T14" fmla="*/ 0 w 1048"/>
                <a:gd name="T15" fmla="*/ 192 h 250"/>
                <a:gd name="T16" fmla="*/ 2 w 1048"/>
                <a:gd name="T17" fmla="*/ 158 h 250"/>
                <a:gd name="T18" fmla="*/ 2 w 1048"/>
                <a:gd name="T19" fmla="*/ 125 h 250"/>
                <a:gd name="T20" fmla="*/ 4 w 1048"/>
                <a:gd name="T21" fmla="*/ 76 h 250"/>
                <a:gd name="T22" fmla="*/ 6 w 1048"/>
                <a:gd name="T23" fmla="*/ 55 h 250"/>
                <a:gd name="T24" fmla="*/ 7 w 1048"/>
                <a:gd name="T25" fmla="*/ 28 h 250"/>
                <a:gd name="T26" fmla="*/ 8 w 1048"/>
                <a:gd name="T27" fmla="*/ 14 h 250"/>
                <a:gd name="T28" fmla="*/ 10 w 1048"/>
                <a:gd name="T29" fmla="*/ 28 h 250"/>
                <a:gd name="T30" fmla="*/ 12 w 1048"/>
                <a:gd name="T31" fmla="*/ 21 h 25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48"/>
                <a:gd name="T49" fmla="*/ 0 h 250"/>
                <a:gd name="T50" fmla="*/ 1048 w 1048"/>
                <a:gd name="T51" fmla="*/ 250 h 250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48" h="250">
                  <a:moveTo>
                    <a:pt x="531" y="21"/>
                  </a:moveTo>
                  <a:cubicBezTo>
                    <a:pt x="673" y="0"/>
                    <a:pt x="778" y="50"/>
                    <a:pt x="910" y="83"/>
                  </a:cubicBezTo>
                  <a:cubicBezTo>
                    <a:pt x="923" y="92"/>
                    <a:pt x="937" y="102"/>
                    <a:pt x="951" y="111"/>
                  </a:cubicBezTo>
                  <a:cubicBezTo>
                    <a:pt x="965" y="120"/>
                    <a:pt x="993" y="138"/>
                    <a:pt x="993" y="138"/>
                  </a:cubicBezTo>
                  <a:cubicBezTo>
                    <a:pt x="1009" y="162"/>
                    <a:pt x="1023" y="163"/>
                    <a:pt x="1048" y="179"/>
                  </a:cubicBezTo>
                  <a:cubicBezTo>
                    <a:pt x="943" y="250"/>
                    <a:pt x="887" y="238"/>
                    <a:pt x="751" y="248"/>
                  </a:cubicBezTo>
                  <a:cubicBezTo>
                    <a:pt x="201" y="233"/>
                    <a:pt x="424" y="241"/>
                    <a:pt x="82" y="228"/>
                  </a:cubicBezTo>
                  <a:cubicBezTo>
                    <a:pt x="54" y="218"/>
                    <a:pt x="27" y="216"/>
                    <a:pt x="0" y="207"/>
                  </a:cubicBezTo>
                  <a:cubicBezTo>
                    <a:pt x="2" y="195"/>
                    <a:pt x="1" y="183"/>
                    <a:pt x="7" y="173"/>
                  </a:cubicBezTo>
                  <a:cubicBezTo>
                    <a:pt x="19" y="151"/>
                    <a:pt x="75" y="138"/>
                    <a:pt x="96" y="131"/>
                  </a:cubicBezTo>
                  <a:cubicBezTo>
                    <a:pt x="134" y="116"/>
                    <a:pt x="169" y="92"/>
                    <a:pt x="207" y="76"/>
                  </a:cubicBezTo>
                  <a:cubicBezTo>
                    <a:pt x="239" y="61"/>
                    <a:pt x="238" y="77"/>
                    <a:pt x="275" y="55"/>
                  </a:cubicBezTo>
                  <a:cubicBezTo>
                    <a:pt x="288" y="46"/>
                    <a:pt x="309" y="33"/>
                    <a:pt x="324" y="28"/>
                  </a:cubicBezTo>
                  <a:cubicBezTo>
                    <a:pt x="341" y="21"/>
                    <a:pt x="379" y="14"/>
                    <a:pt x="379" y="14"/>
                  </a:cubicBezTo>
                  <a:cubicBezTo>
                    <a:pt x="420" y="18"/>
                    <a:pt x="461" y="22"/>
                    <a:pt x="503" y="28"/>
                  </a:cubicBezTo>
                  <a:cubicBezTo>
                    <a:pt x="531" y="32"/>
                    <a:pt x="519" y="44"/>
                    <a:pt x="531" y="21"/>
                  </a:cubicBezTo>
                  <a:close/>
                </a:path>
              </a:pathLst>
            </a:custGeom>
            <a:solidFill>
              <a:srgbClr val="FD9D0F"/>
            </a:solidFill>
            <a:ln w="9525">
              <a:solidFill>
                <a:srgbClr val="FD9D0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4162" name="Oval 1029"/>
            <p:cNvSpPr>
              <a:spLocks noChangeArrowheads="1"/>
            </p:cNvSpPr>
            <p:nvPr>
              <p:custDataLst>
                <p:tags r:id="rId14"/>
              </p:custDataLst>
            </p:nvPr>
          </p:nvSpPr>
          <p:spPr bwMode="auto">
            <a:xfrm>
              <a:off x="2965" y="1240"/>
              <a:ext cx="779" cy="672"/>
            </a:xfrm>
            <a:prstGeom prst="ellipse">
              <a:avLst/>
            </a:prstGeom>
            <a:solidFill>
              <a:srgbClr val="9ECC46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4163" name="Oval 1030"/>
            <p:cNvSpPr>
              <a:spLocks noChangeArrowheads="1"/>
            </p:cNvSpPr>
            <p:nvPr>
              <p:custDataLst>
                <p:tags r:id="rId15"/>
              </p:custDataLst>
            </p:nvPr>
          </p:nvSpPr>
          <p:spPr bwMode="auto">
            <a:xfrm rot="-1967255">
              <a:off x="3039" y="1383"/>
              <a:ext cx="186" cy="19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4164" name="Oval 1031"/>
            <p:cNvSpPr>
              <a:spLocks noChangeArrowheads="1"/>
            </p:cNvSpPr>
            <p:nvPr>
              <p:custDataLst>
                <p:tags r:id="rId16"/>
              </p:custDataLst>
            </p:nvPr>
          </p:nvSpPr>
          <p:spPr bwMode="auto">
            <a:xfrm>
              <a:off x="3262" y="1383"/>
              <a:ext cx="222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4165" name="Oval 1032"/>
            <p:cNvSpPr>
              <a:spLocks noChangeArrowheads="1"/>
            </p:cNvSpPr>
            <p:nvPr>
              <p:custDataLst>
                <p:tags r:id="rId17"/>
              </p:custDataLst>
            </p:nvPr>
          </p:nvSpPr>
          <p:spPr bwMode="auto">
            <a:xfrm rot="-2071034">
              <a:off x="3521" y="1431"/>
              <a:ext cx="149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4166" name="Oval 1033"/>
            <p:cNvSpPr>
              <a:spLocks noChangeArrowheads="1"/>
            </p:cNvSpPr>
            <p:nvPr>
              <p:custDataLst>
                <p:tags r:id="rId18"/>
              </p:custDataLst>
            </p:nvPr>
          </p:nvSpPr>
          <p:spPr bwMode="auto">
            <a:xfrm>
              <a:off x="3118" y="1479"/>
              <a:ext cx="56" cy="6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4167" name="Oval 1034"/>
            <p:cNvSpPr>
              <a:spLocks noChangeArrowheads="1"/>
            </p:cNvSpPr>
            <p:nvPr>
              <p:custDataLst>
                <p:tags r:id="rId19"/>
              </p:custDataLst>
            </p:nvPr>
          </p:nvSpPr>
          <p:spPr bwMode="auto">
            <a:xfrm>
              <a:off x="3341" y="1495"/>
              <a:ext cx="55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4168" name="Oval 1035"/>
            <p:cNvSpPr>
              <a:spLocks noChangeArrowheads="1"/>
            </p:cNvSpPr>
            <p:nvPr>
              <p:custDataLst>
                <p:tags r:id="rId20"/>
              </p:custDataLst>
            </p:nvPr>
          </p:nvSpPr>
          <p:spPr bwMode="auto">
            <a:xfrm>
              <a:off x="3543" y="1549"/>
              <a:ext cx="54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4169" name="AutoShape 1036"/>
            <p:cNvSpPr>
              <a:spLocks noChangeArrowheads="1"/>
            </p:cNvSpPr>
            <p:nvPr>
              <p:custDataLst>
                <p:tags r:id="rId21"/>
              </p:custDataLst>
            </p:nvPr>
          </p:nvSpPr>
          <p:spPr bwMode="auto">
            <a:xfrm rot="-5400000">
              <a:off x="3291" y="1540"/>
              <a:ext cx="77" cy="445"/>
            </a:xfrm>
            <a:prstGeom prst="moon">
              <a:avLst>
                <a:gd name="adj" fmla="val 50000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4170" name="Freeform 1037"/>
            <p:cNvSpPr>
              <a:spLocks/>
            </p:cNvSpPr>
            <p:nvPr>
              <p:custDataLst>
                <p:tags r:id="rId22"/>
              </p:custDataLst>
            </p:nvPr>
          </p:nvSpPr>
          <p:spPr bwMode="auto">
            <a:xfrm>
              <a:off x="3120" y="1128"/>
              <a:ext cx="648" cy="256"/>
            </a:xfrm>
            <a:custGeom>
              <a:avLst/>
              <a:gdLst>
                <a:gd name="T0" fmla="*/ 208 w 648"/>
                <a:gd name="T1" fmla="*/ 0 h 256"/>
                <a:gd name="T2" fmla="*/ 47 w 648"/>
                <a:gd name="T3" fmla="*/ 7 h 256"/>
                <a:gd name="T4" fmla="*/ 0 w 648"/>
                <a:gd name="T5" fmla="*/ 92 h 256"/>
                <a:gd name="T6" fmla="*/ 162 w 648"/>
                <a:gd name="T7" fmla="*/ 192 h 256"/>
                <a:gd name="T8" fmla="*/ 300 w 648"/>
                <a:gd name="T9" fmla="*/ 238 h 256"/>
                <a:gd name="T10" fmla="*/ 484 w 648"/>
                <a:gd name="T11" fmla="*/ 246 h 256"/>
                <a:gd name="T12" fmla="*/ 646 w 648"/>
                <a:gd name="T13" fmla="*/ 184 h 256"/>
                <a:gd name="T14" fmla="*/ 615 w 648"/>
                <a:gd name="T15" fmla="*/ 153 h 256"/>
                <a:gd name="T16" fmla="*/ 546 w 648"/>
                <a:gd name="T17" fmla="*/ 84 h 25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48"/>
                <a:gd name="T28" fmla="*/ 0 h 256"/>
                <a:gd name="T29" fmla="*/ 648 w 648"/>
                <a:gd name="T30" fmla="*/ 256 h 25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48" h="256">
                  <a:moveTo>
                    <a:pt x="208" y="0"/>
                  </a:moveTo>
                  <a:cubicBezTo>
                    <a:pt x="154" y="2"/>
                    <a:pt x="100" y="0"/>
                    <a:pt x="47" y="7"/>
                  </a:cubicBezTo>
                  <a:cubicBezTo>
                    <a:pt x="15" y="11"/>
                    <a:pt x="0" y="92"/>
                    <a:pt x="0" y="92"/>
                  </a:cubicBezTo>
                  <a:cubicBezTo>
                    <a:pt x="19" y="199"/>
                    <a:pt x="72" y="170"/>
                    <a:pt x="162" y="192"/>
                  </a:cubicBezTo>
                  <a:cubicBezTo>
                    <a:pt x="208" y="203"/>
                    <a:pt x="252" y="234"/>
                    <a:pt x="300" y="238"/>
                  </a:cubicBezTo>
                  <a:cubicBezTo>
                    <a:pt x="361" y="243"/>
                    <a:pt x="423" y="243"/>
                    <a:pt x="484" y="246"/>
                  </a:cubicBezTo>
                  <a:cubicBezTo>
                    <a:pt x="648" y="235"/>
                    <a:pt x="569" y="256"/>
                    <a:pt x="646" y="184"/>
                  </a:cubicBezTo>
                  <a:cubicBezTo>
                    <a:pt x="642" y="180"/>
                    <a:pt x="617" y="158"/>
                    <a:pt x="615" y="153"/>
                  </a:cubicBezTo>
                  <a:cubicBezTo>
                    <a:pt x="596" y="116"/>
                    <a:pt x="599" y="84"/>
                    <a:pt x="546" y="84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4171" name="Freeform 1038"/>
            <p:cNvSpPr>
              <a:spLocks/>
            </p:cNvSpPr>
            <p:nvPr>
              <p:custDataLst>
                <p:tags r:id="rId23"/>
              </p:custDataLst>
            </p:nvPr>
          </p:nvSpPr>
          <p:spPr bwMode="auto">
            <a:xfrm>
              <a:off x="3254" y="1051"/>
              <a:ext cx="442" cy="192"/>
            </a:xfrm>
            <a:custGeom>
              <a:avLst/>
              <a:gdLst>
                <a:gd name="T0" fmla="*/ 88 w 442"/>
                <a:gd name="T1" fmla="*/ 138 h 192"/>
                <a:gd name="T2" fmla="*/ 34 w 442"/>
                <a:gd name="T3" fmla="*/ 92 h 192"/>
                <a:gd name="T4" fmla="*/ 57 w 442"/>
                <a:gd name="T5" fmla="*/ 0 h 192"/>
                <a:gd name="T6" fmla="*/ 234 w 442"/>
                <a:gd name="T7" fmla="*/ 15 h 192"/>
                <a:gd name="T8" fmla="*/ 372 w 442"/>
                <a:gd name="T9" fmla="*/ 61 h 192"/>
                <a:gd name="T10" fmla="*/ 441 w 442"/>
                <a:gd name="T11" fmla="*/ 92 h 192"/>
                <a:gd name="T12" fmla="*/ 434 w 442"/>
                <a:gd name="T13" fmla="*/ 122 h 192"/>
                <a:gd name="T14" fmla="*/ 280 w 442"/>
                <a:gd name="T15" fmla="*/ 161 h 192"/>
                <a:gd name="T16" fmla="*/ 257 w 442"/>
                <a:gd name="T17" fmla="*/ 169 h 192"/>
                <a:gd name="T18" fmla="*/ 226 w 442"/>
                <a:gd name="T19" fmla="*/ 184 h 192"/>
                <a:gd name="T20" fmla="*/ 196 w 442"/>
                <a:gd name="T21" fmla="*/ 192 h 19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42"/>
                <a:gd name="T34" fmla="*/ 0 h 192"/>
                <a:gd name="T35" fmla="*/ 442 w 442"/>
                <a:gd name="T36" fmla="*/ 192 h 19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42" h="192">
                  <a:moveTo>
                    <a:pt x="88" y="138"/>
                  </a:moveTo>
                  <a:cubicBezTo>
                    <a:pt x="71" y="119"/>
                    <a:pt x="55" y="106"/>
                    <a:pt x="34" y="92"/>
                  </a:cubicBezTo>
                  <a:cubicBezTo>
                    <a:pt x="22" y="52"/>
                    <a:pt x="0" y="17"/>
                    <a:pt x="57" y="0"/>
                  </a:cubicBezTo>
                  <a:cubicBezTo>
                    <a:pt x="75" y="1"/>
                    <a:pt x="202" y="8"/>
                    <a:pt x="234" y="15"/>
                  </a:cubicBezTo>
                  <a:cubicBezTo>
                    <a:pt x="275" y="24"/>
                    <a:pt x="331" y="47"/>
                    <a:pt x="372" y="61"/>
                  </a:cubicBezTo>
                  <a:cubicBezTo>
                    <a:pt x="394" y="81"/>
                    <a:pt x="412" y="84"/>
                    <a:pt x="441" y="92"/>
                  </a:cubicBezTo>
                  <a:cubicBezTo>
                    <a:pt x="439" y="102"/>
                    <a:pt x="442" y="115"/>
                    <a:pt x="434" y="122"/>
                  </a:cubicBezTo>
                  <a:cubicBezTo>
                    <a:pt x="411" y="142"/>
                    <a:pt x="306" y="158"/>
                    <a:pt x="280" y="161"/>
                  </a:cubicBezTo>
                  <a:cubicBezTo>
                    <a:pt x="272" y="164"/>
                    <a:pt x="264" y="166"/>
                    <a:pt x="257" y="169"/>
                  </a:cubicBezTo>
                  <a:cubicBezTo>
                    <a:pt x="246" y="173"/>
                    <a:pt x="237" y="180"/>
                    <a:pt x="226" y="184"/>
                  </a:cubicBezTo>
                  <a:cubicBezTo>
                    <a:pt x="216" y="188"/>
                    <a:pt x="196" y="192"/>
                    <a:pt x="196" y="192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4172" name="Freeform 1039"/>
            <p:cNvSpPr>
              <a:spLocks/>
            </p:cNvSpPr>
            <p:nvPr>
              <p:custDataLst>
                <p:tags r:id="rId24"/>
              </p:custDataLst>
            </p:nvPr>
          </p:nvSpPr>
          <p:spPr bwMode="auto">
            <a:xfrm>
              <a:off x="3025" y="1802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4173" name="Freeform 1040"/>
            <p:cNvSpPr>
              <a:spLocks/>
            </p:cNvSpPr>
            <p:nvPr>
              <p:custDataLst>
                <p:tags r:id="rId25"/>
              </p:custDataLst>
            </p:nvPr>
          </p:nvSpPr>
          <p:spPr bwMode="auto">
            <a:xfrm flipH="1">
              <a:off x="3456" y="1813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34148" name="Text Box 1041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304800" y="1168400"/>
            <a:ext cx="7696200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1400">
                <a:solidFill>
                  <a:srgbClr val="1E16E4"/>
                </a:solidFill>
                <a:latin typeface="Comic Sans MS" pitchFamily="66" charset="0"/>
              </a:rPr>
              <a:t>Write a </a:t>
            </a:r>
            <a:r>
              <a:rPr lang="en-US" sz="1400">
                <a:solidFill>
                  <a:srgbClr val="B410CE"/>
                </a:solidFill>
                <a:latin typeface="Comic Sans MS" pitchFamily="66" charset="0"/>
              </a:rPr>
              <a:t>recursive</a:t>
            </a:r>
            <a:r>
              <a:rPr lang="en-US" sz="1400">
                <a:solidFill>
                  <a:srgbClr val="1E16E4"/>
                </a:solidFill>
                <a:latin typeface="Comic Sans MS" pitchFamily="66" charset="0"/>
              </a:rPr>
              <a:t> function </a:t>
            </a:r>
            <a:r>
              <a:rPr lang="en-US" sz="1200" b="1">
                <a:latin typeface="Courier New" pitchFamily="49" charset="0"/>
              </a:rPr>
              <a:t>startCount(s)</a:t>
            </a:r>
            <a:r>
              <a:rPr lang="en-US" sz="1400">
                <a:solidFill>
                  <a:srgbClr val="1E16E4"/>
                </a:solidFill>
                <a:latin typeface="Comic Sans MS" pitchFamily="66" charset="0"/>
              </a:rPr>
              <a:t> It. should return the # of times the first element of the input </a:t>
            </a:r>
            <a:r>
              <a:rPr lang="en-US" sz="1200" b="1">
                <a:latin typeface="Courier New" pitchFamily="49" charset="0"/>
              </a:rPr>
              <a:t>s</a:t>
            </a:r>
            <a:r>
              <a:rPr lang="en-US" sz="1400">
                <a:solidFill>
                  <a:srgbClr val="1E16E4"/>
                </a:solidFill>
                <a:latin typeface="Comic Sans MS" pitchFamily="66" charset="0"/>
              </a:rPr>
              <a:t> appears consecutively AT THE START of that string:</a:t>
            </a:r>
          </a:p>
        </p:txBody>
      </p:sp>
      <p:sp>
        <p:nvSpPr>
          <p:cNvPr id="134149" name="Text Box 1042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4267200" y="1854200"/>
            <a:ext cx="2971800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 algn="l">
              <a:lnSpc>
                <a:spcPct val="50000"/>
              </a:lnSpc>
              <a:spcBef>
                <a:spcPct val="50000"/>
              </a:spcBef>
            </a:pPr>
            <a:r>
              <a:rPr lang="en-US" sz="1200" b="1">
                <a:latin typeface="Courier New" pitchFamily="49" charset="0"/>
              </a:rPr>
              <a:t>&gt;&gt;&gt;  startCount('1111010')</a:t>
            </a:r>
          </a:p>
          <a:p>
            <a:pPr algn="l">
              <a:lnSpc>
                <a:spcPct val="50000"/>
              </a:lnSpc>
              <a:spcBef>
                <a:spcPct val="50000"/>
              </a:spcBef>
            </a:pPr>
            <a:r>
              <a:rPr lang="en-US" sz="1200" b="1">
                <a:latin typeface="Courier New" pitchFamily="49" charset="0"/>
              </a:rPr>
              <a:t>4</a:t>
            </a:r>
          </a:p>
          <a:p>
            <a:pPr algn="l">
              <a:lnSpc>
                <a:spcPct val="50000"/>
              </a:lnSpc>
              <a:spcBef>
                <a:spcPct val="50000"/>
              </a:spcBef>
            </a:pPr>
            <a:r>
              <a:rPr lang="en-US" sz="1200" b="1">
                <a:latin typeface="Courier New" pitchFamily="49" charset="0"/>
              </a:rPr>
              <a:t>&gt;&gt;&gt;  startCount('00111000010')</a:t>
            </a:r>
          </a:p>
          <a:p>
            <a:pPr algn="l">
              <a:lnSpc>
                <a:spcPct val="50000"/>
              </a:lnSpc>
              <a:spcBef>
                <a:spcPct val="50000"/>
              </a:spcBef>
            </a:pPr>
            <a:r>
              <a:rPr lang="en-US" sz="1200" b="1">
                <a:latin typeface="Courier New" pitchFamily="49" charset="0"/>
              </a:rPr>
              <a:t>2</a:t>
            </a:r>
          </a:p>
        </p:txBody>
      </p:sp>
      <p:sp>
        <p:nvSpPr>
          <p:cNvPr id="134150" name="Text Box 1043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381000" y="381000"/>
            <a:ext cx="1600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1400">
                <a:latin typeface="Comic Sans MS" pitchFamily="66" charset="0"/>
              </a:rPr>
              <a:t>Name(s):</a:t>
            </a:r>
          </a:p>
        </p:txBody>
      </p:sp>
      <p:sp>
        <p:nvSpPr>
          <p:cNvPr id="134151" name="Line 1044"/>
          <p:cNvSpPr>
            <a:spLocks noChangeShapeType="1"/>
          </p:cNvSpPr>
          <p:nvPr>
            <p:custDataLst>
              <p:tags r:id="rId6"/>
            </p:custDataLst>
          </p:nvPr>
        </p:nvSpPr>
        <p:spPr bwMode="auto">
          <a:xfrm>
            <a:off x="1371600" y="685800"/>
            <a:ext cx="27432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34152" name="Text Box 1045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7239000" y="1905000"/>
            <a:ext cx="1219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 b="1">
                <a:solidFill>
                  <a:srgbClr val="067B0E"/>
                </a:solidFill>
                <a:latin typeface="Comic Sans MS" pitchFamily="66" charset="0"/>
              </a:rPr>
              <a:t>Examples…</a:t>
            </a:r>
          </a:p>
        </p:txBody>
      </p:sp>
      <p:sp>
        <p:nvSpPr>
          <p:cNvPr id="134153" name="Rectangle 1046"/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228600" y="1843088"/>
            <a:ext cx="28956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/>
            <a:r>
              <a:rPr lang="en-US" sz="1800" b="1">
                <a:latin typeface="Courier New" pitchFamily="49" charset="0"/>
              </a:rPr>
              <a:t>def startCount(s): </a:t>
            </a:r>
          </a:p>
        </p:txBody>
      </p:sp>
      <p:sp>
        <p:nvSpPr>
          <p:cNvPr id="134154" name="Text Box 1047"/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304800" y="5105400"/>
            <a:ext cx="4876800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1400">
                <a:solidFill>
                  <a:srgbClr val="1E16E4"/>
                </a:solidFill>
                <a:latin typeface="Comic Sans MS" pitchFamily="66" charset="0"/>
              </a:rPr>
              <a:t>What are the BEST and the WORST compression results you can get for an 8x8 square input?</a:t>
            </a:r>
          </a:p>
        </p:txBody>
      </p:sp>
      <p:sp>
        <p:nvSpPr>
          <p:cNvPr id="134155" name="Text Box 1048"/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709613" y="4549775"/>
            <a:ext cx="1524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000">
                <a:latin typeface="Comic Sans MS" pitchFamily="66" charset="0"/>
              </a:rPr>
              <a:t>shortest compressed representation</a:t>
            </a:r>
          </a:p>
        </p:txBody>
      </p:sp>
      <p:sp>
        <p:nvSpPr>
          <p:cNvPr id="134156" name="Text Box 1049"/>
          <p:cNvSpPr txBox="1"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3040063" y="4602163"/>
            <a:ext cx="16002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000">
                <a:latin typeface="Comic Sans MS" pitchFamily="66" charset="0"/>
              </a:rPr>
              <a:t>longest compressed representation</a:t>
            </a:r>
          </a:p>
        </p:txBody>
      </p:sp>
      <p:sp>
        <p:nvSpPr>
          <p:cNvPr id="134157" name="Text Box 1050"/>
          <p:cNvSpPr txBox="1"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5410200" y="6230938"/>
            <a:ext cx="361315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sz="1000">
                <a:solidFill>
                  <a:schemeClr val="bg2"/>
                </a:solidFill>
                <a:latin typeface="Comic Sans MS" pitchFamily="66" charset="0"/>
              </a:rPr>
              <a:t>How can you change this compression algorithm so that all compressed images are smaller than their originals? That is, how can we make compression always </a:t>
            </a:r>
            <a:r>
              <a:rPr lang="en-US" sz="1000" u="sng">
                <a:solidFill>
                  <a:schemeClr val="bg2"/>
                </a:solidFill>
                <a:latin typeface="Comic Sans MS" pitchFamily="66" charset="0"/>
              </a:rPr>
              <a:t>work</a:t>
            </a:r>
            <a:r>
              <a:rPr lang="en-US" sz="1000">
                <a:solidFill>
                  <a:schemeClr val="bg2"/>
                </a:solidFill>
                <a:latin typeface="Comic Sans MS" pitchFamily="66" charset="0"/>
              </a:rPr>
              <a:t>? </a:t>
            </a:r>
          </a:p>
        </p:txBody>
      </p:sp>
      <p:sp>
        <p:nvSpPr>
          <p:cNvPr id="134158" name="Line 1051"/>
          <p:cNvSpPr>
            <a:spLocks noChangeShapeType="1"/>
          </p:cNvSpPr>
          <p:nvPr/>
        </p:nvSpPr>
        <p:spPr bwMode="auto">
          <a:xfrm>
            <a:off x="1676400" y="4953000"/>
            <a:ext cx="87313" cy="152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34159" name="Line 1052"/>
          <p:cNvSpPr>
            <a:spLocks noChangeShapeType="1"/>
          </p:cNvSpPr>
          <p:nvPr/>
        </p:nvSpPr>
        <p:spPr bwMode="auto">
          <a:xfrm flipH="1">
            <a:off x="3121025" y="4905375"/>
            <a:ext cx="225425" cy="23177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34160" name="Rectangle 1053"/>
          <p:cNvSpPr>
            <a:spLocks noChangeArrowheads="1"/>
          </p:cNvSpPr>
          <p:nvPr/>
        </p:nvSpPr>
        <p:spPr bwMode="auto">
          <a:xfrm>
            <a:off x="7058025" y="5967413"/>
            <a:ext cx="623888" cy="254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/>
          <a:p>
            <a:r>
              <a:rPr lang="en-US" sz="1000">
                <a:latin typeface="Comic Sans MS" pitchFamily="66" charset="0"/>
              </a:rPr>
              <a:t>EXTRA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5170" name="Group 2"/>
          <p:cNvGrpSpPr>
            <a:grpSpLocks/>
          </p:cNvGrpSpPr>
          <p:nvPr>
            <p:custDataLst>
              <p:tags r:id="rId1"/>
            </p:custDataLst>
          </p:nvPr>
        </p:nvGrpSpPr>
        <p:grpSpPr bwMode="auto">
          <a:xfrm>
            <a:off x="423863" y="914400"/>
            <a:ext cx="8166100" cy="180975"/>
            <a:chOff x="295" y="1311"/>
            <a:chExt cx="5177" cy="114"/>
          </a:xfrm>
        </p:grpSpPr>
        <p:sp>
          <p:nvSpPr>
            <p:cNvPr id="135196" name="Rectangle 3"/>
            <p:cNvSpPr>
              <a:spLocks noChangeArrowheads="1"/>
            </p:cNvSpPr>
            <p:nvPr>
              <p:custDataLst>
                <p:tags r:id="rId27"/>
              </p:custDataLst>
            </p:nvPr>
          </p:nvSpPr>
          <p:spPr bwMode="auto">
            <a:xfrm>
              <a:off x="295" y="1311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5197" name="Rectangle 4"/>
            <p:cNvSpPr>
              <a:spLocks noChangeArrowheads="1"/>
            </p:cNvSpPr>
            <p:nvPr>
              <p:custDataLst>
                <p:tags r:id="rId28"/>
              </p:custDataLst>
            </p:nvPr>
          </p:nvSpPr>
          <p:spPr bwMode="auto">
            <a:xfrm>
              <a:off x="295" y="1377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35171" name="Text Box 5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982663" y="152400"/>
            <a:ext cx="72390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000">
                <a:latin typeface="Times New Roman" pitchFamily="18" charset="0"/>
              </a:rPr>
              <a:t>Constructing a circuit</a:t>
            </a:r>
          </a:p>
        </p:txBody>
      </p:sp>
      <p:sp>
        <p:nvSpPr>
          <p:cNvPr id="135172" name="Text Box 43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944563" y="2133600"/>
            <a:ext cx="118903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x </a:t>
            </a:r>
            <a:r>
              <a:rPr lang="en-US" b="1">
                <a:latin typeface="Times New Roman" pitchFamily="18" charset="0"/>
              </a:rPr>
              <a:t>+</a:t>
            </a:r>
            <a:r>
              <a:rPr lang="en-US" b="1">
                <a:latin typeface="Courier New" pitchFamily="49" charset="0"/>
              </a:rPr>
              <a:t> y</a:t>
            </a:r>
          </a:p>
        </p:txBody>
      </p:sp>
      <p:sp>
        <p:nvSpPr>
          <p:cNvPr id="135173" name="Line 44"/>
          <p:cNvSpPr>
            <a:spLocks noChangeShapeType="1"/>
          </p:cNvSpPr>
          <p:nvPr>
            <p:custDataLst>
              <p:tags r:id="rId4"/>
            </p:custDataLst>
          </p:nvPr>
        </p:nvSpPr>
        <p:spPr bwMode="auto">
          <a:xfrm>
            <a:off x="1789113" y="2241550"/>
            <a:ext cx="223837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35174" name="Text Box 45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469900" y="1363663"/>
            <a:ext cx="24257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>
                <a:solidFill>
                  <a:srgbClr val="067B0E"/>
                </a:solidFill>
              </a:rPr>
              <a:t>For example, start with the formula</a:t>
            </a:r>
          </a:p>
        </p:txBody>
      </p:sp>
      <p:sp>
        <p:nvSpPr>
          <p:cNvPr id="135175" name="Text Box 64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457200" y="4114800"/>
            <a:ext cx="2057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>
                <a:solidFill>
                  <a:srgbClr val="067B0E"/>
                </a:solidFill>
              </a:rPr>
              <a:t>In English…</a:t>
            </a:r>
          </a:p>
        </p:txBody>
      </p:sp>
      <p:sp>
        <p:nvSpPr>
          <p:cNvPr id="135176" name="Text Box 65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3594100" y="1371600"/>
            <a:ext cx="2286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>
                <a:solidFill>
                  <a:srgbClr val="067B0E"/>
                </a:solidFill>
              </a:rPr>
              <a:t>The Truth Table</a:t>
            </a:r>
          </a:p>
        </p:txBody>
      </p:sp>
      <p:sp>
        <p:nvSpPr>
          <p:cNvPr id="135177" name="Text Box 66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6629400" y="1371600"/>
            <a:ext cx="2057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>
                <a:solidFill>
                  <a:srgbClr val="067B0E"/>
                </a:solidFill>
              </a:rPr>
              <a:t>The circuit</a:t>
            </a:r>
          </a:p>
        </p:txBody>
      </p:sp>
      <p:sp>
        <p:nvSpPr>
          <p:cNvPr id="135178" name="Text Box 68"/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3446463" y="2141538"/>
            <a:ext cx="542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x</a:t>
            </a:r>
          </a:p>
        </p:txBody>
      </p:sp>
      <p:sp>
        <p:nvSpPr>
          <p:cNvPr id="135179" name="Text Box 69"/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3970338" y="2141538"/>
            <a:ext cx="5730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y</a:t>
            </a:r>
          </a:p>
        </p:txBody>
      </p:sp>
      <p:sp>
        <p:nvSpPr>
          <p:cNvPr id="135180" name="Rectangle 83"/>
          <p:cNvSpPr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3716338" y="1820863"/>
            <a:ext cx="59848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>
                <a:solidFill>
                  <a:srgbClr val="1E16E4"/>
                </a:solidFill>
                <a:latin typeface="Comic Sans MS" pitchFamily="66" charset="0"/>
              </a:rPr>
              <a:t>input</a:t>
            </a:r>
          </a:p>
        </p:txBody>
      </p:sp>
      <p:sp>
        <p:nvSpPr>
          <p:cNvPr id="135181" name="Line 84"/>
          <p:cNvSpPr>
            <a:spLocks noChangeShapeType="1"/>
          </p:cNvSpPr>
          <p:nvPr>
            <p:custDataLst>
              <p:tags r:id="rId12"/>
            </p:custDataLst>
          </p:nvPr>
        </p:nvSpPr>
        <p:spPr bwMode="auto">
          <a:xfrm>
            <a:off x="3524250" y="2139950"/>
            <a:ext cx="990600" cy="0"/>
          </a:xfrm>
          <a:prstGeom prst="line">
            <a:avLst/>
          </a:prstGeom>
          <a:noFill/>
          <a:ln w="19050">
            <a:solidFill>
              <a:srgbClr val="1E16E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35182" name="Rectangle 85"/>
          <p:cNvSpPr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5129213" y="1820863"/>
            <a:ext cx="72548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>
                <a:solidFill>
                  <a:srgbClr val="1E16E4"/>
                </a:solidFill>
                <a:latin typeface="Comic Sans MS" pitchFamily="66" charset="0"/>
              </a:rPr>
              <a:t>output</a:t>
            </a:r>
          </a:p>
        </p:txBody>
      </p:sp>
      <p:sp>
        <p:nvSpPr>
          <p:cNvPr id="135183" name="Line 86"/>
          <p:cNvSpPr>
            <a:spLocks noChangeShapeType="1"/>
          </p:cNvSpPr>
          <p:nvPr>
            <p:custDataLst>
              <p:tags r:id="rId14"/>
            </p:custDataLst>
          </p:nvPr>
        </p:nvSpPr>
        <p:spPr bwMode="auto">
          <a:xfrm>
            <a:off x="4852988" y="2139950"/>
            <a:ext cx="1309687" cy="0"/>
          </a:xfrm>
          <a:prstGeom prst="line">
            <a:avLst/>
          </a:prstGeom>
          <a:noFill/>
          <a:ln w="19050">
            <a:solidFill>
              <a:srgbClr val="1E16E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35184" name="Text Box 87"/>
          <p:cNvSpPr txBox="1"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4900613" y="2141538"/>
            <a:ext cx="118903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x </a:t>
            </a:r>
            <a:r>
              <a:rPr lang="en-US" b="1">
                <a:latin typeface="Times New Roman" pitchFamily="18" charset="0"/>
              </a:rPr>
              <a:t>+</a:t>
            </a:r>
            <a:r>
              <a:rPr lang="en-US" b="1">
                <a:latin typeface="Courier New" pitchFamily="49" charset="0"/>
              </a:rPr>
              <a:t> y</a:t>
            </a:r>
          </a:p>
        </p:txBody>
      </p:sp>
      <p:sp>
        <p:nvSpPr>
          <p:cNvPr id="135185" name="Line 88"/>
          <p:cNvSpPr>
            <a:spLocks noChangeShapeType="1"/>
          </p:cNvSpPr>
          <p:nvPr>
            <p:custDataLst>
              <p:tags r:id="rId16"/>
            </p:custDataLst>
          </p:nvPr>
        </p:nvSpPr>
        <p:spPr bwMode="auto">
          <a:xfrm>
            <a:off x="5751513" y="2249488"/>
            <a:ext cx="223837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35186" name="Ink 0"/>
          <p:cNvSpPr>
            <a:spLocks noRot="1" noChangeAspect="1" noEditPoints="1" noChangeArrowheads="1" noChangeShapeType="1" noTextEdit="1"/>
          </p:cNvSpPr>
          <p:nvPr>
            <p:custDataLst>
              <p:tags r:id="rId17"/>
            </p:custDataLst>
          </p:nvPr>
        </p:nvSpPr>
        <p:spPr bwMode="auto">
          <a:xfrm>
            <a:off x="733425" y="2622550"/>
            <a:ext cx="917575" cy="836613"/>
          </a:xfrm>
          <a:custGeom>
            <a:avLst/>
            <a:gdLst>
              <a:gd name="T0" fmla="*/ 2147483647 w 2547"/>
              <a:gd name="T1" fmla="*/ 2147483647 h 2325"/>
              <a:gd name="T2" fmla="*/ 2147483647 w 2547"/>
              <a:gd name="T3" fmla="*/ 2147483647 h 2325"/>
              <a:gd name="T4" fmla="*/ 2147483647 w 2547"/>
              <a:gd name="T5" fmla="*/ 2147483647 h 2325"/>
              <a:gd name="T6" fmla="*/ 2147483647 w 2547"/>
              <a:gd name="T7" fmla="*/ 2147483647 h 2325"/>
              <a:gd name="T8" fmla="*/ 2147483647 w 2547"/>
              <a:gd name="T9" fmla="*/ 2147483647 h 2325"/>
              <a:gd name="T10" fmla="*/ 2147483647 w 2547"/>
              <a:gd name="T11" fmla="*/ 2147483647 h 2325"/>
              <a:gd name="T12" fmla="*/ 2147483647 w 2547"/>
              <a:gd name="T13" fmla="*/ 2147483647 h 2325"/>
              <a:gd name="T14" fmla="*/ 2147483647 w 2547"/>
              <a:gd name="T15" fmla="*/ 2147483647 h 2325"/>
              <a:gd name="T16" fmla="*/ 2147483647 w 2547"/>
              <a:gd name="T17" fmla="*/ 2147483647 h 2325"/>
              <a:gd name="T18" fmla="*/ 2147483647 w 2547"/>
              <a:gd name="T19" fmla="*/ 2147483647 h 2325"/>
              <a:gd name="T20" fmla="*/ 2147483647 w 2547"/>
              <a:gd name="T21" fmla="*/ 0 h 2325"/>
              <a:gd name="T22" fmla="*/ 2147483647 w 2547"/>
              <a:gd name="T23" fmla="*/ 2147483647 h 2325"/>
              <a:gd name="T24" fmla="*/ 2147483647 w 2547"/>
              <a:gd name="T25" fmla="*/ 2147483647 h 2325"/>
              <a:gd name="T26" fmla="*/ 2147483647 w 2547"/>
              <a:gd name="T27" fmla="*/ 2147483647 h 2325"/>
              <a:gd name="T28" fmla="*/ 2147483647 w 2547"/>
              <a:gd name="T29" fmla="*/ 2147483647 h 2325"/>
              <a:gd name="T30" fmla="*/ 2147483647 w 2547"/>
              <a:gd name="T31" fmla="*/ 2147483647 h 2325"/>
              <a:gd name="T32" fmla="*/ 2147483647 w 2547"/>
              <a:gd name="T33" fmla="*/ 2147483647 h 2325"/>
              <a:gd name="T34" fmla="*/ 2147483647 w 2547"/>
              <a:gd name="T35" fmla="*/ 2147483647 h 2325"/>
              <a:gd name="T36" fmla="*/ 2147483647 w 2547"/>
              <a:gd name="T37" fmla="*/ 2147483647 h 2325"/>
              <a:gd name="T38" fmla="*/ 2147483647 w 2547"/>
              <a:gd name="T39" fmla="*/ 2147483647 h 2325"/>
              <a:gd name="T40" fmla="*/ 2147483647 w 2547"/>
              <a:gd name="T41" fmla="*/ 2147483647 h 2325"/>
              <a:gd name="T42" fmla="*/ 2147483647 w 2547"/>
              <a:gd name="T43" fmla="*/ 2147483647 h 2325"/>
              <a:gd name="T44" fmla="*/ 2147483647 w 2547"/>
              <a:gd name="T45" fmla="*/ 2147483647 h 2325"/>
              <a:gd name="T46" fmla="*/ 2147483647 w 2547"/>
              <a:gd name="T47" fmla="*/ 2147483647 h 2325"/>
              <a:gd name="T48" fmla="*/ 2147483647 w 2547"/>
              <a:gd name="T49" fmla="*/ 2147483647 h 2325"/>
              <a:gd name="T50" fmla="*/ 2147483647 w 2547"/>
              <a:gd name="T51" fmla="*/ 2147483647 h 2325"/>
              <a:gd name="T52" fmla="*/ 2147483647 w 2547"/>
              <a:gd name="T53" fmla="*/ 2147483647 h 2325"/>
              <a:gd name="T54" fmla="*/ 2147483647 w 2547"/>
              <a:gd name="T55" fmla="*/ 2147483647 h 2325"/>
              <a:gd name="T56" fmla="*/ 2147483647 w 2547"/>
              <a:gd name="T57" fmla="*/ 2147483647 h 2325"/>
              <a:gd name="T58" fmla="*/ 2147483647 w 2547"/>
              <a:gd name="T59" fmla="*/ 2147483647 h 2325"/>
              <a:gd name="T60" fmla="*/ 2147483647 w 2547"/>
              <a:gd name="T61" fmla="*/ 2147483647 h 2325"/>
              <a:gd name="T62" fmla="*/ 2147483647 w 2547"/>
              <a:gd name="T63" fmla="*/ 2147483647 h 2325"/>
              <a:gd name="T64" fmla="*/ 2147483647 w 2547"/>
              <a:gd name="T65" fmla="*/ 2147483647 h 2325"/>
              <a:gd name="T66" fmla="*/ 2147483647 w 2547"/>
              <a:gd name="T67" fmla="*/ 2147483647 h 2325"/>
              <a:gd name="T68" fmla="*/ 2147483647 w 2547"/>
              <a:gd name="T69" fmla="*/ 2147483647 h 2325"/>
              <a:gd name="T70" fmla="*/ 2147483647 w 2547"/>
              <a:gd name="T71" fmla="*/ 2147483647 h 2325"/>
              <a:gd name="T72" fmla="*/ 2147483647 w 2547"/>
              <a:gd name="T73" fmla="*/ 2147483647 h 2325"/>
              <a:gd name="T74" fmla="*/ 2147483647 w 2547"/>
              <a:gd name="T75" fmla="*/ 2147483647 h 2325"/>
              <a:gd name="T76" fmla="*/ 2147483647 w 2547"/>
              <a:gd name="T77" fmla="*/ 2147483647 h 2325"/>
              <a:gd name="T78" fmla="*/ 2147483647 w 2547"/>
              <a:gd name="T79" fmla="*/ 2147483647 h 2325"/>
              <a:gd name="T80" fmla="*/ 2147483647 w 2547"/>
              <a:gd name="T81" fmla="*/ 2147483647 h 2325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w 2547"/>
              <a:gd name="T124" fmla="*/ 0 h 2325"/>
              <a:gd name="T125" fmla="*/ 2547 w 2547"/>
              <a:gd name="T126" fmla="*/ 2325 h 2325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T123" t="T124" r="T125" b="T126"/>
            <a:pathLst>
              <a:path w="2547" h="2325" extrusionOk="0">
                <a:moveTo>
                  <a:pt x="173" y="1458"/>
                </a:moveTo>
                <a:cubicBezTo>
                  <a:pt x="173" y="1412"/>
                  <a:pt x="167" y="1376"/>
                  <a:pt x="183" y="1330"/>
                </a:cubicBezTo>
                <a:cubicBezTo>
                  <a:pt x="228" y="1200"/>
                  <a:pt x="354" y="1102"/>
                  <a:pt x="469" y="1037"/>
                </a:cubicBezTo>
                <a:cubicBezTo>
                  <a:pt x="641" y="940"/>
                  <a:pt x="814" y="923"/>
                  <a:pt x="1006" y="957"/>
                </a:cubicBezTo>
                <a:cubicBezTo>
                  <a:pt x="1097" y="973"/>
                  <a:pt x="1186" y="999"/>
                  <a:pt x="1275" y="1022"/>
                </a:cubicBezTo>
                <a:cubicBezTo>
                  <a:pt x="1358" y="1043"/>
                  <a:pt x="1444" y="1067"/>
                  <a:pt x="1529" y="1076"/>
                </a:cubicBezTo>
                <a:cubicBezTo>
                  <a:pt x="1667" y="1090"/>
                  <a:pt x="1808" y="1085"/>
                  <a:pt x="1931" y="1012"/>
                </a:cubicBezTo>
                <a:cubicBezTo>
                  <a:pt x="2004" y="969"/>
                  <a:pt x="2070" y="908"/>
                  <a:pt x="2124" y="843"/>
                </a:cubicBezTo>
                <a:cubicBezTo>
                  <a:pt x="2177" y="779"/>
                  <a:pt x="2225" y="717"/>
                  <a:pt x="2260" y="641"/>
                </a:cubicBezTo>
                <a:cubicBezTo>
                  <a:pt x="2286" y="585"/>
                  <a:pt x="2306" y="521"/>
                  <a:pt x="2319" y="460"/>
                </a:cubicBezTo>
                <a:cubicBezTo>
                  <a:pt x="2355" y="296"/>
                  <a:pt x="2334" y="145"/>
                  <a:pt x="2262" y="0"/>
                </a:cubicBezTo>
                <a:cubicBezTo>
                  <a:pt x="2231" y="32"/>
                  <a:pt x="2199" y="47"/>
                  <a:pt x="2177" y="97"/>
                </a:cubicBezTo>
                <a:cubicBezTo>
                  <a:pt x="2148" y="162"/>
                  <a:pt x="2162" y="212"/>
                  <a:pt x="2172" y="277"/>
                </a:cubicBezTo>
                <a:cubicBezTo>
                  <a:pt x="2196" y="233"/>
                  <a:pt x="2214" y="192"/>
                  <a:pt x="2234" y="145"/>
                </a:cubicBezTo>
                <a:cubicBezTo>
                  <a:pt x="2251" y="107"/>
                  <a:pt x="2273" y="9"/>
                  <a:pt x="2321" y="4"/>
                </a:cubicBezTo>
                <a:cubicBezTo>
                  <a:pt x="2389" y="-3"/>
                  <a:pt x="2451" y="91"/>
                  <a:pt x="2477" y="141"/>
                </a:cubicBezTo>
                <a:cubicBezTo>
                  <a:pt x="2489" y="164"/>
                  <a:pt x="2491" y="225"/>
                  <a:pt x="2506" y="241"/>
                </a:cubicBezTo>
                <a:cubicBezTo>
                  <a:pt x="2522" y="258"/>
                  <a:pt x="2526" y="233"/>
                  <a:pt x="2546" y="245"/>
                </a:cubicBezTo>
              </a:path>
              <a:path w="2547" h="2325" extrusionOk="0">
                <a:moveTo>
                  <a:pt x="389" y="1832"/>
                </a:moveTo>
                <a:cubicBezTo>
                  <a:pt x="376" y="1794"/>
                  <a:pt x="374" y="1775"/>
                  <a:pt x="337" y="1749"/>
                </a:cubicBezTo>
                <a:cubicBezTo>
                  <a:pt x="300" y="1723"/>
                  <a:pt x="260" y="1732"/>
                  <a:pt x="223" y="1746"/>
                </a:cubicBezTo>
                <a:cubicBezTo>
                  <a:pt x="120" y="1787"/>
                  <a:pt x="58" y="1906"/>
                  <a:pt x="22" y="2004"/>
                </a:cubicBezTo>
                <a:cubicBezTo>
                  <a:pt x="-11" y="2094"/>
                  <a:pt x="-11" y="2200"/>
                  <a:pt x="72" y="2263"/>
                </a:cubicBezTo>
                <a:cubicBezTo>
                  <a:pt x="119" y="2299"/>
                  <a:pt x="185" y="2313"/>
                  <a:pt x="243" y="2308"/>
                </a:cubicBezTo>
                <a:cubicBezTo>
                  <a:pt x="303" y="2303"/>
                  <a:pt x="367" y="2275"/>
                  <a:pt x="410" y="2232"/>
                </a:cubicBezTo>
                <a:cubicBezTo>
                  <a:pt x="457" y="2185"/>
                  <a:pt x="476" y="2116"/>
                  <a:pt x="474" y="2051"/>
                </a:cubicBezTo>
                <a:cubicBezTo>
                  <a:pt x="472" y="1984"/>
                  <a:pt x="438" y="1926"/>
                  <a:pt x="401" y="1873"/>
                </a:cubicBezTo>
                <a:cubicBezTo>
                  <a:pt x="378" y="1840"/>
                  <a:pt x="347" y="1811"/>
                  <a:pt x="321" y="1779"/>
                </a:cubicBezTo>
                <a:cubicBezTo>
                  <a:pt x="367" y="1760"/>
                  <a:pt x="383" y="1749"/>
                  <a:pt x="435" y="1769"/>
                </a:cubicBezTo>
                <a:cubicBezTo>
                  <a:pt x="546" y="1812"/>
                  <a:pt x="592" y="1934"/>
                  <a:pt x="624" y="2039"/>
                </a:cubicBezTo>
                <a:cubicBezTo>
                  <a:pt x="643" y="2101"/>
                  <a:pt x="651" y="2163"/>
                  <a:pt x="663" y="2226"/>
                </a:cubicBezTo>
                <a:cubicBezTo>
                  <a:pt x="669" y="2259"/>
                  <a:pt x="672" y="2291"/>
                  <a:pt x="677" y="2324"/>
                </a:cubicBezTo>
                <a:cubicBezTo>
                  <a:pt x="667" y="2260"/>
                  <a:pt x="664" y="2198"/>
                  <a:pt x="661" y="2133"/>
                </a:cubicBezTo>
                <a:cubicBezTo>
                  <a:pt x="658" y="2052"/>
                  <a:pt x="652" y="1971"/>
                  <a:pt x="658" y="1890"/>
                </a:cubicBezTo>
                <a:cubicBezTo>
                  <a:pt x="663" y="1823"/>
                  <a:pt x="670" y="1750"/>
                  <a:pt x="700" y="1688"/>
                </a:cubicBezTo>
                <a:cubicBezTo>
                  <a:pt x="723" y="1641"/>
                  <a:pt x="753" y="1593"/>
                  <a:pt x="807" y="1584"/>
                </a:cubicBezTo>
                <a:cubicBezTo>
                  <a:pt x="849" y="1577"/>
                  <a:pt x="908" y="1600"/>
                  <a:pt x="914" y="1649"/>
                </a:cubicBezTo>
                <a:cubicBezTo>
                  <a:pt x="918" y="1685"/>
                  <a:pt x="889" y="1724"/>
                  <a:pt x="869" y="1751"/>
                </a:cubicBezTo>
                <a:cubicBezTo>
                  <a:pt x="826" y="1810"/>
                  <a:pt x="776" y="1853"/>
                  <a:pt x="778" y="1932"/>
                </a:cubicBezTo>
                <a:cubicBezTo>
                  <a:pt x="782" y="2109"/>
                  <a:pt x="945" y="2280"/>
                  <a:pt x="1116" y="2314"/>
                </a:cubicBezTo>
                <a:cubicBezTo>
                  <a:pt x="1149" y="2320"/>
                  <a:pt x="1180" y="2317"/>
                  <a:pt x="1212" y="2318"/>
                </a:cubicBezTo>
              </a:path>
            </a:pathLst>
          </a:custGeom>
          <a:noFill/>
          <a:ln w="19050" cap="rnd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5187" name="Ink 1"/>
          <p:cNvSpPr>
            <a:spLocks noRot="1" noChangeAspect="1" noEditPoints="1" noChangeArrowheads="1" noChangeShapeType="1" noTextEdit="1"/>
          </p:cNvSpPr>
          <p:nvPr>
            <p:custDataLst>
              <p:tags r:id="rId18"/>
            </p:custDataLst>
          </p:nvPr>
        </p:nvSpPr>
        <p:spPr bwMode="auto">
          <a:xfrm>
            <a:off x="989013" y="1728788"/>
            <a:ext cx="1992312" cy="1030287"/>
          </a:xfrm>
          <a:custGeom>
            <a:avLst/>
            <a:gdLst>
              <a:gd name="T0" fmla="*/ 2147483647 w 5534"/>
              <a:gd name="T1" fmla="*/ 0 h 2863"/>
              <a:gd name="T2" fmla="*/ 2147483647 w 5534"/>
              <a:gd name="T3" fmla="*/ 2147483647 h 2863"/>
              <a:gd name="T4" fmla="*/ 2147483647 w 5534"/>
              <a:gd name="T5" fmla="*/ 2147483647 h 2863"/>
              <a:gd name="T6" fmla="*/ 2147483647 w 5534"/>
              <a:gd name="T7" fmla="*/ 2147483647 h 2863"/>
              <a:gd name="T8" fmla="*/ 2147483647 w 5534"/>
              <a:gd name="T9" fmla="*/ 2147483647 h 2863"/>
              <a:gd name="T10" fmla="*/ 2147483647 w 5534"/>
              <a:gd name="T11" fmla="*/ 2147483647 h 2863"/>
              <a:gd name="T12" fmla="*/ 2147483647 w 5534"/>
              <a:gd name="T13" fmla="*/ 2147483647 h 2863"/>
              <a:gd name="T14" fmla="*/ 2147483647 w 5534"/>
              <a:gd name="T15" fmla="*/ 2147483647 h 2863"/>
              <a:gd name="T16" fmla="*/ 2147483647 w 5534"/>
              <a:gd name="T17" fmla="*/ 2147483647 h 2863"/>
              <a:gd name="T18" fmla="*/ 2147483647 w 5534"/>
              <a:gd name="T19" fmla="*/ 2147483647 h 2863"/>
              <a:gd name="T20" fmla="*/ 2147483647 w 5534"/>
              <a:gd name="T21" fmla="*/ 2147483647 h 2863"/>
              <a:gd name="T22" fmla="*/ 2147483647 w 5534"/>
              <a:gd name="T23" fmla="*/ 2147483647 h 2863"/>
              <a:gd name="T24" fmla="*/ 2147483647 w 5534"/>
              <a:gd name="T25" fmla="*/ 2147483647 h 2863"/>
              <a:gd name="T26" fmla="*/ 2147483647 w 5534"/>
              <a:gd name="T27" fmla="*/ 2147483647 h 2863"/>
              <a:gd name="T28" fmla="*/ 2147483647 w 5534"/>
              <a:gd name="T29" fmla="*/ 2147483647 h 2863"/>
              <a:gd name="T30" fmla="*/ 2147483647 w 5534"/>
              <a:gd name="T31" fmla="*/ 2147483647 h 2863"/>
              <a:gd name="T32" fmla="*/ 2147483647 w 5534"/>
              <a:gd name="T33" fmla="*/ 2147483647 h 2863"/>
              <a:gd name="T34" fmla="*/ 2147483647 w 5534"/>
              <a:gd name="T35" fmla="*/ 2147483647 h 2863"/>
              <a:gd name="T36" fmla="*/ 2147483647 w 5534"/>
              <a:gd name="T37" fmla="*/ 2147483647 h 2863"/>
              <a:gd name="T38" fmla="*/ 2147483647 w 5534"/>
              <a:gd name="T39" fmla="*/ 2147483647 h 2863"/>
              <a:gd name="T40" fmla="*/ 2147483647 w 5534"/>
              <a:gd name="T41" fmla="*/ 2147483647 h 2863"/>
              <a:gd name="T42" fmla="*/ 2147483647 w 5534"/>
              <a:gd name="T43" fmla="*/ 2147483647 h 2863"/>
              <a:gd name="T44" fmla="*/ 2147483647 w 5534"/>
              <a:gd name="T45" fmla="*/ 2147483647 h 2863"/>
              <a:gd name="T46" fmla="*/ 2147483647 w 5534"/>
              <a:gd name="T47" fmla="*/ 2147483647 h 2863"/>
              <a:gd name="T48" fmla="*/ 2147483647 w 5534"/>
              <a:gd name="T49" fmla="*/ 2147483647 h 2863"/>
              <a:gd name="T50" fmla="*/ 2147483647 w 5534"/>
              <a:gd name="T51" fmla="*/ 2147483647 h 2863"/>
              <a:gd name="T52" fmla="*/ 2147483647 w 5534"/>
              <a:gd name="T53" fmla="*/ 2147483647 h 2863"/>
              <a:gd name="T54" fmla="*/ 2147483647 w 5534"/>
              <a:gd name="T55" fmla="*/ 2147483647 h 2863"/>
              <a:gd name="T56" fmla="*/ 2147483647 w 5534"/>
              <a:gd name="T57" fmla="*/ 2147483647 h 2863"/>
              <a:gd name="T58" fmla="*/ 2147483647 w 5534"/>
              <a:gd name="T59" fmla="*/ 2147483647 h 2863"/>
              <a:gd name="T60" fmla="*/ 2147483647 w 5534"/>
              <a:gd name="T61" fmla="*/ 2147483647 h 2863"/>
              <a:gd name="T62" fmla="*/ 2147483647 w 5534"/>
              <a:gd name="T63" fmla="*/ 2147483647 h 2863"/>
              <a:gd name="T64" fmla="*/ 2147483647 w 5534"/>
              <a:gd name="T65" fmla="*/ 2147483647 h 2863"/>
              <a:gd name="T66" fmla="*/ 2147483647 w 5534"/>
              <a:gd name="T67" fmla="*/ 2147483647 h 2863"/>
              <a:gd name="T68" fmla="*/ 2147483647 w 5534"/>
              <a:gd name="T69" fmla="*/ 2147483647 h 2863"/>
              <a:gd name="T70" fmla="*/ 2147483647 w 5534"/>
              <a:gd name="T71" fmla="*/ 2147483647 h 2863"/>
              <a:gd name="T72" fmla="*/ 2147483647 w 5534"/>
              <a:gd name="T73" fmla="*/ 2147483647 h 2863"/>
              <a:gd name="T74" fmla="*/ 2147483647 w 5534"/>
              <a:gd name="T75" fmla="*/ 2147483647 h 2863"/>
              <a:gd name="T76" fmla="*/ 2147483647 w 5534"/>
              <a:gd name="T77" fmla="*/ 2147483647 h 2863"/>
              <a:gd name="T78" fmla="*/ 2147483647 w 5534"/>
              <a:gd name="T79" fmla="*/ 2147483647 h 2863"/>
              <a:gd name="T80" fmla="*/ 2147483647 w 5534"/>
              <a:gd name="T81" fmla="*/ 2147483647 h 2863"/>
              <a:gd name="T82" fmla="*/ 2147483647 w 5534"/>
              <a:gd name="T83" fmla="*/ 2147483647 h 2863"/>
              <a:gd name="T84" fmla="*/ 2147483647 w 5534"/>
              <a:gd name="T85" fmla="*/ 2147483647 h 2863"/>
              <a:gd name="T86" fmla="*/ 2147483647 w 5534"/>
              <a:gd name="T87" fmla="*/ 2147483647 h 2863"/>
              <a:gd name="T88" fmla="*/ 2147483647 w 5534"/>
              <a:gd name="T89" fmla="*/ 2147483647 h 2863"/>
              <a:gd name="T90" fmla="*/ 2147483647 w 5534"/>
              <a:gd name="T91" fmla="*/ 2147483647 h 2863"/>
              <a:gd name="T92" fmla="*/ 2147483647 w 5534"/>
              <a:gd name="T93" fmla="*/ 2147483647 h 2863"/>
              <a:gd name="T94" fmla="*/ 2147483647 w 5534"/>
              <a:gd name="T95" fmla="*/ 2147483647 h 2863"/>
              <a:gd name="T96" fmla="*/ 2147483647 w 5534"/>
              <a:gd name="T97" fmla="*/ 2147483647 h 2863"/>
              <a:gd name="T98" fmla="*/ 2147483647 w 5534"/>
              <a:gd name="T99" fmla="*/ 2147483647 h 2863"/>
              <a:gd name="T100" fmla="*/ 2147483647 w 5534"/>
              <a:gd name="T101" fmla="*/ 2147483647 h 2863"/>
              <a:gd name="T102" fmla="*/ 2147483647 w 5534"/>
              <a:gd name="T103" fmla="*/ 2147483647 h 2863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w 5534"/>
              <a:gd name="T157" fmla="*/ 0 h 2863"/>
              <a:gd name="T158" fmla="*/ 5534 w 5534"/>
              <a:gd name="T159" fmla="*/ 2863 h 2863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T156" t="T157" r="T158" b="T159"/>
            <a:pathLst>
              <a:path w="5534" h="2863" extrusionOk="0">
                <a:moveTo>
                  <a:pt x="5533" y="0"/>
                </a:moveTo>
                <a:cubicBezTo>
                  <a:pt x="5504" y="49"/>
                  <a:pt x="5469" y="98"/>
                  <a:pt x="5449" y="152"/>
                </a:cubicBezTo>
                <a:cubicBezTo>
                  <a:pt x="5335" y="456"/>
                  <a:pt x="5409" y="790"/>
                  <a:pt x="5197" y="1063"/>
                </a:cubicBezTo>
                <a:cubicBezTo>
                  <a:pt x="4965" y="1362"/>
                  <a:pt x="4546" y="1450"/>
                  <a:pt x="4190" y="1469"/>
                </a:cubicBezTo>
                <a:cubicBezTo>
                  <a:pt x="3954" y="1481"/>
                  <a:pt x="3713" y="1463"/>
                  <a:pt x="3477" y="1448"/>
                </a:cubicBezTo>
                <a:cubicBezTo>
                  <a:pt x="3432" y="1445"/>
                  <a:pt x="3387" y="1440"/>
                  <a:pt x="3342" y="1437"/>
                </a:cubicBezTo>
                <a:cubicBezTo>
                  <a:pt x="3286" y="1434"/>
                  <a:pt x="3231" y="1432"/>
                  <a:pt x="3176" y="1427"/>
                </a:cubicBezTo>
                <a:cubicBezTo>
                  <a:pt x="3243" y="1391"/>
                  <a:pt x="3309" y="1355"/>
                  <a:pt x="3372" y="1313"/>
                </a:cubicBezTo>
                <a:cubicBezTo>
                  <a:pt x="3379" y="1308"/>
                  <a:pt x="3386" y="1302"/>
                  <a:pt x="3393" y="1297"/>
                </a:cubicBezTo>
                <a:cubicBezTo>
                  <a:pt x="3328" y="1341"/>
                  <a:pt x="3262" y="1382"/>
                  <a:pt x="3197" y="1424"/>
                </a:cubicBezTo>
                <a:cubicBezTo>
                  <a:pt x="3228" y="1466"/>
                  <a:pt x="3255" y="1508"/>
                  <a:pt x="3293" y="1548"/>
                </a:cubicBezTo>
                <a:cubicBezTo>
                  <a:pt x="3316" y="1572"/>
                  <a:pt x="3349" y="1612"/>
                  <a:pt x="3377" y="1628"/>
                </a:cubicBezTo>
                <a:cubicBezTo>
                  <a:pt x="3401" y="1648"/>
                  <a:pt x="3407" y="1655"/>
                  <a:pt x="3429" y="1644"/>
                </a:cubicBezTo>
              </a:path>
              <a:path w="5534" h="2863" extrusionOk="0">
                <a:moveTo>
                  <a:pt x="4187" y="1916"/>
                </a:moveTo>
                <a:cubicBezTo>
                  <a:pt x="4197" y="1885"/>
                  <a:pt x="4211" y="1854"/>
                  <a:pt x="4214" y="1822"/>
                </a:cubicBezTo>
                <a:cubicBezTo>
                  <a:pt x="4216" y="1798"/>
                  <a:pt x="4216" y="1771"/>
                  <a:pt x="4212" y="1747"/>
                </a:cubicBezTo>
                <a:cubicBezTo>
                  <a:pt x="4210" y="1738"/>
                  <a:pt x="4208" y="1730"/>
                  <a:pt x="4206" y="1721"/>
                </a:cubicBezTo>
                <a:cubicBezTo>
                  <a:pt x="4232" y="1758"/>
                  <a:pt x="4257" y="1792"/>
                  <a:pt x="4292" y="1821"/>
                </a:cubicBezTo>
                <a:cubicBezTo>
                  <a:pt x="4313" y="1838"/>
                  <a:pt x="4341" y="1856"/>
                  <a:pt x="4370" y="1852"/>
                </a:cubicBezTo>
                <a:cubicBezTo>
                  <a:pt x="4419" y="1845"/>
                  <a:pt x="4414" y="1807"/>
                  <a:pt x="4407" y="1767"/>
                </a:cubicBezTo>
                <a:cubicBezTo>
                  <a:pt x="4401" y="1736"/>
                  <a:pt x="4381" y="1706"/>
                  <a:pt x="4378" y="1675"/>
                </a:cubicBezTo>
                <a:cubicBezTo>
                  <a:pt x="4374" y="1640"/>
                  <a:pt x="4414" y="1637"/>
                  <a:pt x="4438" y="1628"/>
                </a:cubicBezTo>
              </a:path>
              <a:path w="5534" h="2863" extrusionOk="0">
                <a:moveTo>
                  <a:pt x="4660" y="1642"/>
                </a:moveTo>
                <a:cubicBezTo>
                  <a:pt x="4641" y="1677"/>
                  <a:pt x="4631" y="1709"/>
                  <a:pt x="4623" y="1748"/>
                </a:cubicBezTo>
                <a:cubicBezTo>
                  <a:pt x="4617" y="1776"/>
                  <a:pt x="4614" y="1805"/>
                  <a:pt x="4623" y="1834"/>
                </a:cubicBezTo>
                <a:cubicBezTo>
                  <a:pt x="4637" y="1879"/>
                  <a:pt x="4674" y="1881"/>
                  <a:pt x="4712" y="1872"/>
                </a:cubicBezTo>
                <a:cubicBezTo>
                  <a:pt x="4742" y="1865"/>
                  <a:pt x="4767" y="1845"/>
                  <a:pt x="4782" y="1818"/>
                </a:cubicBezTo>
                <a:cubicBezTo>
                  <a:pt x="4799" y="1787"/>
                  <a:pt x="4789" y="1756"/>
                  <a:pt x="4772" y="1728"/>
                </a:cubicBezTo>
                <a:cubicBezTo>
                  <a:pt x="4752" y="1695"/>
                  <a:pt x="4723" y="1676"/>
                  <a:pt x="4694" y="1652"/>
                </a:cubicBezTo>
                <a:cubicBezTo>
                  <a:pt x="4656" y="1621"/>
                  <a:pt x="4649" y="1633"/>
                  <a:pt x="4692" y="1623"/>
                </a:cubicBezTo>
                <a:cubicBezTo>
                  <a:pt x="4699" y="1620"/>
                  <a:pt x="4705" y="1618"/>
                  <a:pt x="4712" y="1615"/>
                </a:cubicBezTo>
              </a:path>
              <a:path w="5534" h="2863" extrusionOk="0">
                <a:moveTo>
                  <a:pt x="5057" y="1654"/>
                </a:moveTo>
                <a:cubicBezTo>
                  <a:pt x="5059" y="1688"/>
                  <a:pt x="5062" y="1722"/>
                  <a:pt x="5066" y="1756"/>
                </a:cubicBezTo>
                <a:cubicBezTo>
                  <a:pt x="5069" y="1784"/>
                  <a:pt x="5072" y="1813"/>
                  <a:pt x="5078" y="1841"/>
                </a:cubicBezTo>
                <a:cubicBezTo>
                  <a:pt x="5080" y="1850"/>
                  <a:pt x="5083" y="1858"/>
                  <a:pt x="5085" y="1867"/>
                </a:cubicBezTo>
              </a:path>
              <a:path w="5534" h="2863" extrusionOk="0">
                <a:moveTo>
                  <a:pt x="4810" y="1604"/>
                </a:moveTo>
                <a:cubicBezTo>
                  <a:pt x="4860" y="1609"/>
                  <a:pt x="4908" y="1610"/>
                  <a:pt x="4959" y="1608"/>
                </a:cubicBezTo>
                <a:cubicBezTo>
                  <a:pt x="5026" y="1606"/>
                  <a:pt x="5093" y="1601"/>
                  <a:pt x="5160" y="1598"/>
                </a:cubicBezTo>
                <a:cubicBezTo>
                  <a:pt x="5205" y="1596"/>
                  <a:pt x="5251" y="1601"/>
                  <a:pt x="5295" y="1599"/>
                </a:cubicBezTo>
                <a:cubicBezTo>
                  <a:pt x="5305" y="1597"/>
                  <a:pt x="5315" y="1596"/>
                  <a:pt x="5325" y="1594"/>
                </a:cubicBezTo>
              </a:path>
              <a:path w="5534" h="2863" extrusionOk="0">
                <a:moveTo>
                  <a:pt x="3282" y="2727"/>
                </a:moveTo>
                <a:cubicBezTo>
                  <a:pt x="3296" y="2653"/>
                  <a:pt x="3316" y="2589"/>
                  <a:pt x="3340" y="2516"/>
                </a:cubicBezTo>
                <a:cubicBezTo>
                  <a:pt x="3438" y="2212"/>
                  <a:pt x="3424" y="1833"/>
                  <a:pt x="3351" y="1523"/>
                </a:cubicBezTo>
                <a:cubicBezTo>
                  <a:pt x="3286" y="1250"/>
                  <a:pt x="3042" y="1105"/>
                  <a:pt x="2785" y="1048"/>
                </a:cubicBezTo>
                <a:cubicBezTo>
                  <a:pt x="2347" y="951"/>
                  <a:pt x="1825" y="1123"/>
                  <a:pt x="1397" y="1206"/>
                </a:cubicBezTo>
                <a:cubicBezTo>
                  <a:pt x="1037" y="1276"/>
                  <a:pt x="632" y="1368"/>
                  <a:pt x="327" y="1583"/>
                </a:cubicBezTo>
                <a:cubicBezTo>
                  <a:pt x="259" y="1631"/>
                  <a:pt x="202" y="1687"/>
                  <a:pt x="150" y="1752"/>
                </a:cubicBezTo>
                <a:cubicBezTo>
                  <a:pt x="79" y="1841"/>
                  <a:pt x="20" y="1964"/>
                  <a:pt x="4" y="2078"/>
                </a:cubicBezTo>
                <a:cubicBezTo>
                  <a:pt x="-13" y="2195"/>
                  <a:pt x="21" y="2317"/>
                  <a:pt x="95" y="2408"/>
                </a:cubicBezTo>
                <a:cubicBezTo>
                  <a:pt x="274" y="2630"/>
                  <a:pt x="628" y="2658"/>
                  <a:pt x="889" y="2698"/>
                </a:cubicBezTo>
                <a:cubicBezTo>
                  <a:pt x="1248" y="2753"/>
                  <a:pt x="1612" y="2805"/>
                  <a:pt x="1974" y="2840"/>
                </a:cubicBezTo>
                <a:cubicBezTo>
                  <a:pt x="2410" y="2882"/>
                  <a:pt x="2862" y="2864"/>
                  <a:pt x="3295" y="2822"/>
                </a:cubicBezTo>
              </a:path>
            </a:pathLst>
          </a:custGeom>
          <a:noFill/>
          <a:ln w="19050" cap="rnd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5188" name="Ink 2"/>
          <p:cNvSpPr>
            <a:spLocks noRot="1" noChangeAspect="1" noEditPoints="1" noChangeArrowheads="1" noChangeShapeType="1" noTextEdit="1"/>
          </p:cNvSpPr>
          <p:nvPr>
            <p:custDataLst>
              <p:tags r:id="rId19"/>
            </p:custDataLst>
          </p:nvPr>
        </p:nvSpPr>
        <p:spPr bwMode="auto">
          <a:xfrm>
            <a:off x="503238" y="4598988"/>
            <a:ext cx="846137" cy="514350"/>
          </a:xfrm>
          <a:custGeom>
            <a:avLst/>
            <a:gdLst>
              <a:gd name="T0" fmla="*/ 2147483647 w 2353"/>
              <a:gd name="T1" fmla="*/ 2147483647 h 1428"/>
              <a:gd name="T2" fmla="*/ 2147483647 w 2353"/>
              <a:gd name="T3" fmla="*/ 2147483647 h 1428"/>
              <a:gd name="T4" fmla="*/ 2147483647 w 2353"/>
              <a:gd name="T5" fmla="*/ 2147483647 h 1428"/>
              <a:gd name="T6" fmla="*/ 2147483647 w 2353"/>
              <a:gd name="T7" fmla="*/ 2147483647 h 1428"/>
              <a:gd name="T8" fmla="*/ 2147483647 w 2353"/>
              <a:gd name="T9" fmla="*/ 2147483647 h 1428"/>
              <a:gd name="T10" fmla="*/ 2147483647 w 2353"/>
              <a:gd name="T11" fmla="*/ 2147483647 h 1428"/>
              <a:gd name="T12" fmla="*/ 2147483647 w 2353"/>
              <a:gd name="T13" fmla="*/ 2147483647 h 1428"/>
              <a:gd name="T14" fmla="*/ 2147483647 w 2353"/>
              <a:gd name="T15" fmla="*/ 2147483647 h 1428"/>
              <a:gd name="T16" fmla="*/ 2147483647 w 2353"/>
              <a:gd name="T17" fmla="*/ 2147483647 h 1428"/>
              <a:gd name="T18" fmla="*/ 2147483647 w 2353"/>
              <a:gd name="T19" fmla="*/ 2147483647 h 1428"/>
              <a:gd name="T20" fmla="*/ 2147483647 w 2353"/>
              <a:gd name="T21" fmla="*/ 2147483647 h 1428"/>
              <a:gd name="T22" fmla="*/ 2147483647 w 2353"/>
              <a:gd name="T23" fmla="*/ 2147483647 h 1428"/>
              <a:gd name="T24" fmla="*/ 2147483647 w 2353"/>
              <a:gd name="T25" fmla="*/ 2147483647 h 1428"/>
              <a:gd name="T26" fmla="*/ 2147483647 w 2353"/>
              <a:gd name="T27" fmla="*/ 2147483647 h 1428"/>
              <a:gd name="T28" fmla="*/ 2147483647 w 2353"/>
              <a:gd name="T29" fmla="*/ 2147483647 h 1428"/>
              <a:gd name="T30" fmla="*/ 2147483647 w 2353"/>
              <a:gd name="T31" fmla="*/ 2147483647 h 1428"/>
              <a:gd name="T32" fmla="*/ 2147483647 w 2353"/>
              <a:gd name="T33" fmla="*/ 2147483647 h 1428"/>
              <a:gd name="T34" fmla="*/ 2147483647 w 2353"/>
              <a:gd name="T35" fmla="*/ 2147483647 h 1428"/>
              <a:gd name="T36" fmla="*/ 2147483647 w 2353"/>
              <a:gd name="T37" fmla="*/ 2147483647 h 1428"/>
              <a:gd name="T38" fmla="*/ 2147483647 w 2353"/>
              <a:gd name="T39" fmla="*/ 2147483647 h 1428"/>
              <a:gd name="T40" fmla="*/ 2147483647 w 2353"/>
              <a:gd name="T41" fmla="*/ 2147483647 h 1428"/>
              <a:gd name="T42" fmla="*/ 2147483647 w 2353"/>
              <a:gd name="T43" fmla="*/ 2147483647 h 1428"/>
              <a:gd name="T44" fmla="*/ 2147483647 w 2353"/>
              <a:gd name="T45" fmla="*/ 2147483647 h 1428"/>
              <a:gd name="T46" fmla="*/ 2147483647 w 2353"/>
              <a:gd name="T47" fmla="*/ 2147483647 h 1428"/>
              <a:gd name="T48" fmla="*/ 2147483647 w 2353"/>
              <a:gd name="T49" fmla="*/ 2147483647 h 1428"/>
              <a:gd name="T50" fmla="*/ 2147483647 w 2353"/>
              <a:gd name="T51" fmla="*/ 2147483647 h 1428"/>
              <a:gd name="T52" fmla="*/ 2147483647 w 2353"/>
              <a:gd name="T53" fmla="*/ 2147483647 h 1428"/>
              <a:gd name="T54" fmla="*/ 2147483647 w 2353"/>
              <a:gd name="T55" fmla="*/ 2147483647 h 1428"/>
              <a:gd name="T56" fmla="*/ 2147483647 w 2353"/>
              <a:gd name="T57" fmla="*/ 2147483647 h 1428"/>
              <a:gd name="T58" fmla="*/ 2147483647 w 2353"/>
              <a:gd name="T59" fmla="*/ 2147483647 h 1428"/>
              <a:gd name="T60" fmla="*/ 2147483647 w 2353"/>
              <a:gd name="T61" fmla="*/ 2147483647 h 1428"/>
              <a:gd name="T62" fmla="*/ 2147483647 w 2353"/>
              <a:gd name="T63" fmla="*/ 2147483647 h 1428"/>
              <a:gd name="T64" fmla="*/ 2147483647 w 2353"/>
              <a:gd name="T65" fmla="*/ 2147483647 h 1428"/>
              <a:gd name="T66" fmla="*/ 2147483647 w 2353"/>
              <a:gd name="T67" fmla="*/ 2147483647 h 1428"/>
              <a:gd name="T68" fmla="*/ 2147483647 w 2353"/>
              <a:gd name="T69" fmla="*/ 0 h 1428"/>
              <a:gd name="T70" fmla="*/ 2147483647 w 2353"/>
              <a:gd name="T71" fmla="*/ 2147483647 h 1428"/>
              <a:gd name="T72" fmla="*/ 2147483647 w 2353"/>
              <a:gd name="T73" fmla="*/ 2147483647 h 1428"/>
              <a:gd name="T74" fmla="*/ 2147483647 w 2353"/>
              <a:gd name="T75" fmla="*/ 2147483647 h 1428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w 2353"/>
              <a:gd name="T115" fmla="*/ 0 h 1428"/>
              <a:gd name="T116" fmla="*/ 2353 w 2353"/>
              <a:gd name="T117" fmla="*/ 1428 h 1428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T114" t="T115" r="T116" b="T117"/>
            <a:pathLst>
              <a:path w="2353" h="1428" extrusionOk="0">
                <a:moveTo>
                  <a:pt x="431" y="585"/>
                </a:moveTo>
                <a:cubicBezTo>
                  <a:pt x="448" y="616"/>
                  <a:pt x="467" y="641"/>
                  <a:pt x="489" y="668"/>
                </a:cubicBezTo>
                <a:cubicBezTo>
                  <a:pt x="530" y="720"/>
                  <a:pt x="575" y="768"/>
                  <a:pt x="614" y="821"/>
                </a:cubicBezTo>
                <a:cubicBezTo>
                  <a:pt x="665" y="889"/>
                  <a:pt x="717" y="959"/>
                  <a:pt x="759" y="1033"/>
                </a:cubicBezTo>
                <a:cubicBezTo>
                  <a:pt x="803" y="1110"/>
                  <a:pt x="837" y="1197"/>
                  <a:pt x="855" y="1283"/>
                </a:cubicBezTo>
                <a:cubicBezTo>
                  <a:pt x="864" y="1324"/>
                  <a:pt x="866" y="1369"/>
                  <a:pt x="877" y="1409"/>
                </a:cubicBezTo>
                <a:cubicBezTo>
                  <a:pt x="885" y="1427"/>
                  <a:pt x="888" y="1433"/>
                  <a:pt x="894" y="1410"/>
                </a:cubicBezTo>
              </a:path>
              <a:path w="2353" h="1428" extrusionOk="0">
                <a:moveTo>
                  <a:pt x="996" y="372"/>
                </a:moveTo>
                <a:cubicBezTo>
                  <a:pt x="954" y="406"/>
                  <a:pt x="921" y="439"/>
                  <a:pt x="891" y="485"/>
                </a:cubicBezTo>
                <a:cubicBezTo>
                  <a:pt x="850" y="547"/>
                  <a:pt x="804" y="606"/>
                  <a:pt x="763" y="668"/>
                </a:cubicBezTo>
                <a:cubicBezTo>
                  <a:pt x="702" y="760"/>
                  <a:pt x="642" y="853"/>
                  <a:pt x="585" y="948"/>
                </a:cubicBezTo>
                <a:cubicBezTo>
                  <a:pt x="523" y="1051"/>
                  <a:pt x="451" y="1158"/>
                  <a:pt x="403" y="1268"/>
                </a:cubicBezTo>
                <a:cubicBezTo>
                  <a:pt x="388" y="1301"/>
                  <a:pt x="388" y="1331"/>
                  <a:pt x="382" y="1362"/>
                </a:cubicBezTo>
              </a:path>
              <a:path w="2353" h="1428" extrusionOk="0">
                <a:moveTo>
                  <a:pt x="1549" y="1132"/>
                </a:moveTo>
                <a:cubicBezTo>
                  <a:pt x="1510" y="1123"/>
                  <a:pt x="1512" y="1128"/>
                  <a:pt x="1512" y="1089"/>
                </a:cubicBezTo>
                <a:cubicBezTo>
                  <a:pt x="1474" y="1100"/>
                  <a:pt x="1438" y="1116"/>
                  <a:pt x="1420" y="1157"/>
                </a:cubicBezTo>
                <a:cubicBezTo>
                  <a:pt x="1409" y="1181"/>
                  <a:pt x="1403" y="1221"/>
                  <a:pt x="1425" y="1242"/>
                </a:cubicBezTo>
                <a:cubicBezTo>
                  <a:pt x="1454" y="1271"/>
                  <a:pt x="1495" y="1272"/>
                  <a:pt x="1533" y="1266"/>
                </a:cubicBezTo>
                <a:cubicBezTo>
                  <a:pt x="1578" y="1259"/>
                  <a:pt x="1622" y="1239"/>
                  <a:pt x="1657" y="1210"/>
                </a:cubicBezTo>
                <a:cubicBezTo>
                  <a:pt x="1686" y="1186"/>
                  <a:pt x="1699" y="1158"/>
                  <a:pt x="1696" y="1121"/>
                </a:cubicBezTo>
                <a:cubicBezTo>
                  <a:pt x="1694" y="1089"/>
                  <a:pt x="1677" y="1063"/>
                  <a:pt x="1664" y="1035"/>
                </a:cubicBezTo>
                <a:cubicBezTo>
                  <a:pt x="1711" y="1043"/>
                  <a:pt x="1741" y="1065"/>
                  <a:pt x="1780" y="1095"/>
                </a:cubicBezTo>
                <a:cubicBezTo>
                  <a:pt x="1826" y="1130"/>
                  <a:pt x="1869" y="1167"/>
                  <a:pt x="1908" y="1211"/>
                </a:cubicBezTo>
                <a:cubicBezTo>
                  <a:pt x="1929" y="1235"/>
                  <a:pt x="1949" y="1261"/>
                  <a:pt x="1970" y="1285"/>
                </a:cubicBezTo>
                <a:cubicBezTo>
                  <a:pt x="1978" y="1249"/>
                  <a:pt x="1971" y="1217"/>
                  <a:pt x="1970" y="1179"/>
                </a:cubicBezTo>
                <a:cubicBezTo>
                  <a:pt x="1968" y="1128"/>
                  <a:pt x="1968" y="1073"/>
                  <a:pt x="1980" y="1023"/>
                </a:cubicBezTo>
                <a:cubicBezTo>
                  <a:pt x="1998" y="947"/>
                  <a:pt x="2051" y="924"/>
                  <a:pt x="2119" y="902"/>
                </a:cubicBezTo>
                <a:cubicBezTo>
                  <a:pt x="2176" y="883"/>
                  <a:pt x="2238" y="879"/>
                  <a:pt x="2296" y="862"/>
                </a:cubicBezTo>
                <a:cubicBezTo>
                  <a:pt x="2315" y="856"/>
                  <a:pt x="2333" y="850"/>
                  <a:pt x="2352" y="844"/>
                </a:cubicBezTo>
              </a:path>
              <a:path w="2353" h="1428" extrusionOk="0">
                <a:moveTo>
                  <a:pt x="6" y="63"/>
                </a:moveTo>
                <a:cubicBezTo>
                  <a:pt x="1" y="106"/>
                  <a:pt x="0" y="146"/>
                  <a:pt x="5" y="189"/>
                </a:cubicBezTo>
                <a:cubicBezTo>
                  <a:pt x="10" y="230"/>
                  <a:pt x="11" y="273"/>
                  <a:pt x="20" y="313"/>
                </a:cubicBezTo>
                <a:cubicBezTo>
                  <a:pt x="30" y="356"/>
                  <a:pt x="37" y="349"/>
                  <a:pt x="67" y="336"/>
                </a:cubicBezTo>
              </a:path>
              <a:path w="2353" h="1428" extrusionOk="0">
                <a:moveTo>
                  <a:pt x="172" y="29"/>
                </a:moveTo>
                <a:cubicBezTo>
                  <a:pt x="173" y="19"/>
                  <a:pt x="175" y="10"/>
                  <a:pt x="176" y="0"/>
                </a:cubicBezTo>
                <a:cubicBezTo>
                  <a:pt x="170" y="36"/>
                  <a:pt x="167" y="72"/>
                  <a:pt x="167" y="109"/>
                </a:cubicBezTo>
                <a:cubicBezTo>
                  <a:pt x="168" y="153"/>
                  <a:pt x="170" y="209"/>
                  <a:pt x="196" y="246"/>
                </a:cubicBezTo>
                <a:cubicBezTo>
                  <a:pt x="220" y="281"/>
                  <a:pt x="252" y="277"/>
                  <a:pt x="289" y="281"/>
                </a:cubicBezTo>
              </a:path>
            </a:pathLst>
          </a:custGeom>
          <a:noFill/>
          <a:ln w="19050" cap="rnd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5189" name="Ink 3"/>
          <p:cNvSpPr>
            <a:spLocks noRot="1" noChangeAspect="1" noEditPoints="1" noChangeArrowheads="1" noChangeShapeType="1" noTextEdit="1"/>
          </p:cNvSpPr>
          <p:nvPr>
            <p:custDataLst>
              <p:tags r:id="rId20"/>
            </p:custDataLst>
          </p:nvPr>
        </p:nvSpPr>
        <p:spPr bwMode="auto">
          <a:xfrm>
            <a:off x="1600200" y="4657725"/>
            <a:ext cx="841375" cy="612775"/>
          </a:xfrm>
          <a:custGeom>
            <a:avLst/>
            <a:gdLst>
              <a:gd name="T0" fmla="*/ 0 w 2340"/>
              <a:gd name="T1" fmla="*/ 2147483647 h 1706"/>
              <a:gd name="T2" fmla="*/ 2147483647 w 2340"/>
              <a:gd name="T3" fmla="*/ 2147483647 h 1706"/>
              <a:gd name="T4" fmla="*/ 2147483647 w 2340"/>
              <a:gd name="T5" fmla="*/ 2147483647 h 1706"/>
              <a:gd name="T6" fmla="*/ 2147483647 w 2340"/>
              <a:gd name="T7" fmla="*/ 2147483647 h 1706"/>
              <a:gd name="T8" fmla="*/ 2147483647 w 2340"/>
              <a:gd name="T9" fmla="*/ 2147483647 h 1706"/>
              <a:gd name="T10" fmla="*/ 2147483647 w 2340"/>
              <a:gd name="T11" fmla="*/ 2147483647 h 1706"/>
              <a:gd name="T12" fmla="*/ 2147483647 w 2340"/>
              <a:gd name="T13" fmla="*/ 2147483647 h 1706"/>
              <a:gd name="T14" fmla="*/ 2147483647 w 2340"/>
              <a:gd name="T15" fmla="*/ 2147483647 h 1706"/>
              <a:gd name="T16" fmla="*/ 2147483647 w 2340"/>
              <a:gd name="T17" fmla="*/ 2147483647 h 1706"/>
              <a:gd name="T18" fmla="*/ 2147483647 w 2340"/>
              <a:gd name="T19" fmla="*/ 2147483647 h 1706"/>
              <a:gd name="T20" fmla="*/ 2147483647 w 2340"/>
              <a:gd name="T21" fmla="*/ 2147483647 h 1706"/>
              <a:gd name="T22" fmla="*/ 2147483647 w 2340"/>
              <a:gd name="T23" fmla="*/ 2147483647 h 1706"/>
              <a:gd name="T24" fmla="*/ 2147483647 w 2340"/>
              <a:gd name="T25" fmla="*/ 2147483647 h 1706"/>
              <a:gd name="T26" fmla="*/ 2147483647 w 2340"/>
              <a:gd name="T27" fmla="*/ 2147483647 h 1706"/>
              <a:gd name="T28" fmla="*/ 2147483647 w 2340"/>
              <a:gd name="T29" fmla="*/ 2147483647 h 1706"/>
              <a:gd name="T30" fmla="*/ 2147483647 w 2340"/>
              <a:gd name="T31" fmla="*/ 2147483647 h 1706"/>
              <a:gd name="T32" fmla="*/ 2147483647 w 2340"/>
              <a:gd name="T33" fmla="*/ 2147483647 h 1706"/>
              <a:gd name="T34" fmla="*/ 2147483647 w 2340"/>
              <a:gd name="T35" fmla="*/ 2147483647 h 1706"/>
              <a:gd name="T36" fmla="*/ 2147483647 w 2340"/>
              <a:gd name="T37" fmla="*/ 2147483647 h 1706"/>
              <a:gd name="T38" fmla="*/ 2147483647 w 2340"/>
              <a:gd name="T39" fmla="*/ 2147483647 h 1706"/>
              <a:gd name="T40" fmla="*/ 2147483647 w 2340"/>
              <a:gd name="T41" fmla="*/ 2147483647 h 1706"/>
              <a:gd name="T42" fmla="*/ 2147483647 w 2340"/>
              <a:gd name="T43" fmla="*/ 2147483647 h 1706"/>
              <a:gd name="T44" fmla="*/ 2147483647 w 2340"/>
              <a:gd name="T45" fmla="*/ 2147483647 h 1706"/>
              <a:gd name="T46" fmla="*/ 2147483647 w 2340"/>
              <a:gd name="T47" fmla="*/ 2147483647 h 1706"/>
              <a:gd name="T48" fmla="*/ 2147483647 w 2340"/>
              <a:gd name="T49" fmla="*/ 2147483647 h 1706"/>
              <a:gd name="T50" fmla="*/ 2147483647 w 2340"/>
              <a:gd name="T51" fmla="*/ 2147483647 h 1706"/>
              <a:gd name="T52" fmla="*/ 2147483647 w 2340"/>
              <a:gd name="T53" fmla="*/ 2147483647 h 1706"/>
              <a:gd name="T54" fmla="*/ 2147483647 w 2340"/>
              <a:gd name="T55" fmla="*/ 2147483647 h 1706"/>
              <a:gd name="T56" fmla="*/ 2147483647 w 2340"/>
              <a:gd name="T57" fmla="*/ 2147483647 h 1706"/>
              <a:gd name="T58" fmla="*/ 2147483647 w 2340"/>
              <a:gd name="T59" fmla="*/ 2147483647 h 1706"/>
              <a:gd name="T60" fmla="*/ 2147483647 w 2340"/>
              <a:gd name="T61" fmla="*/ 2147483647 h 1706"/>
              <a:gd name="T62" fmla="*/ 2147483647 w 2340"/>
              <a:gd name="T63" fmla="*/ 2147483647 h 1706"/>
              <a:gd name="T64" fmla="*/ 2147483647 w 2340"/>
              <a:gd name="T65" fmla="*/ 2147483647 h 1706"/>
              <a:gd name="T66" fmla="*/ 2147483647 w 2340"/>
              <a:gd name="T67" fmla="*/ 2147483647 h 1706"/>
              <a:gd name="T68" fmla="*/ 2147483647 w 2340"/>
              <a:gd name="T69" fmla="*/ 2147483647 h 1706"/>
              <a:gd name="T70" fmla="*/ 2147483647 w 2340"/>
              <a:gd name="T71" fmla="*/ 2147483647 h 1706"/>
              <a:gd name="T72" fmla="*/ 2147483647 w 2340"/>
              <a:gd name="T73" fmla="*/ 2147483647 h 1706"/>
              <a:gd name="T74" fmla="*/ 2147483647 w 2340"/>
              <a:gd name="T75" fmla="*/ 2147483647 h 1706"/>
              <a:gd name="T76" fmla="*/ 2147483647 w 2340"/>
              <a:gd name="T77" fmla="*/ 2147483647 h 1706"/>
              <a:gd name="T78" fmla="*/ 2147483647 w 2340"/>
              <a:gd name="T79" fmla="*/ 2147483647 h 1706"/>
              <a:gd name="T80" fmla="*/ 2147483647 w 2340"/>
              <a:gd name="T81" fmla="*/ 2147483647 h 1706"/>
              <a:gd name="T82" fmla="*/ 2147483647 w 2340"/>
              <a:gd name="T83" fmla="*/ 2147483647 h 170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w 2340"/>
              <a:gd name="T127" fmla="*/ 0 h 1706"/>
              <a:gd name="T128" fmla="*/ 2340 w 2340"/>
              <a:gd name="T129" fmla="*/ 1706 h 1706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T126" t="T127" r="T128" b="T129"/>
            <a:pathLst>
              <a:path w="2340" h="1706" extrusionOk="0">
                <a:moveTo>
                  <a:pt x="0" y="1108"/>
                </a:moveTo>
                <a:cubicBezTo>
                  <a:pt x="27" y="1158"/>
                  <a:pt x="17" y="1090"/>
                  <a:pt x="20" y="1061"/>
                </a:cubicBezTo>
                <a:cubicBezTo>
                  <a:pt x="27" y="997"/>
                  <a:pt x="32" y="934"/>
                  <a:pt x="33" y="870"/>
                </a:cubicBezTo>
                <a:cubicBezTo>
                  <a:pt x="34" y="806"/>
                  <a:pt x="31" y="743"/>
                  <a:pt x="23" y="680"/>
                </a:cubicBezTo>
                <a:cubicBezTo>
                  <a:pt x="43" y="724"/>
                  <a:pt x="57" y="772"/>
                  <a:pt x="80" y="815"/>
                </a:cubicBezTo>
                <a:cubicBezTo>
                  <a:pt x="118" y="885"/>
                  <a:pt x="166" y="958"/>
                  <a:pt x="230" y="1008"/>
                </a:cubicBezTo>
                <a:cubicBezTo>
                  <a:pt x="286" y="1051"/>
                  <a:pt x="366" y="1081"/>
                  <a:pt x="437" y="1077"/>
                </a:cubicBezTo>
                <a:cubicBezTo>
                  <a:pt x="494" y="1074"/>
                  <a:pt x="544" y="1043"/>
                  <a:pt x="559" y="986"/>
                </a:cubicBezTo>
                <a:cubicBezTo>
                  <a:pt x="585" y="885"/>
                  <a:pt x="521" y="781"/>
                  <a:pt x="470" y="700"/>
                </a:cubicBezTo>
                <a:cubicBezTo>
                  <a:pt x="450" y="668"/>
                  <a:pt x="390" y="628"/>
                  <a:pt x="424" y="592"/>
                </a:cubicBezTo>
                <a:cubicBezTo>
                  <a:pt x="430" y="589"/>
                  <a:pt x="436" y="587"/>
                  <a:pt x="442" y="584"/>
                </a:cubicBezTo>
              </a:path>
              <a:path w="2340" h="1706" extrusionOk="0">
                <a:moveTo>
                  <a:pt x="724" y="588"/>
                </a:moveTo>
                <a:cubicBezTo>
                  <a:pt x="749" y="639"/>
                  <a:pt x="752" y="667"/>
                  <a:pt x="729" y="724"/>
                </a:cubicBezTo>
                <a:cubicBezTo>
                  <a:pt x="705" y="783"/>
                  <a:pt x="675" y="837"/>
                  <a:pt x="671" y="902"/>
                </a:cubicBezTo>
                <a:cubicBezTo>
                  <a:pt x="668" y="957"/>
                  <a:pt x="689" y="1014"/>
                  <a:pt x="745" y="1034"/>
                </a:cubicBezTo>
                <a:cubicBezTo>
                  <a:pt x="806" y="1056"/>
                  <a:pt x="893" y="1039"/>
                  <a:pt x="948" y="1008"/>
                </a:cubicBezTo>
                <a:cubicBezTo>
                  <a:pt x="1009" y="973"/>
                  <a:pt x="1064" y="906"/>
                  <a:pt x="1075" y="834"/>
                </a:cubicBezTo>
                <a:cubicBezTo>
                  <a:pt x="1088" y="746"/>
                  <a:pt x="1039" y="659"/>
                  <a:pt x="983" y="595"/>
                </a:cubicBezTo>
                <a:cubicBezTo>
                  <a:pt x="950" y="557"/>
                  <a:pt x="911" y="530"/>
                  <a:pt x="888" y="485"/>
                </a:cubicBezTo>
                <a:cubicBezTo>
                  <a:pt x="866" y="442"/>
                  <a:pt x="922" y="407"/>
                  <a:pt x="946" y="382"/>
                </a:cubicBezTo>
                <a:cubicBezTo>
                  <a:pt x="1011" y="316"/>
                  <a:pt x="1088" y="257"/>
                  <a:pt x="1142" y="181"/>
                </a:cubicBezTo>
                <a:cubicBezTo>
                  <a:pt x="1177" y="132"/>
                  <a:pt x="1202" y="78"/>
                  <a:pt x="1230" y="26"/>
                </a:cubicBezTo>
                <a:cubicBezTo>
                  <a:pt x="1236" y="-47"/>
                  <a:pt x="1217" y="143"/>
                  <a:pt x="1216" y="158"/>
                </a:cubicBezTo>
                <a:cubicBezTo>
                  <a:pt x="1206" y="318"/>
                  <a:pt x="1208" y="477"/>
                  <a:pt x="1215" y="637"/>
                </a:cubicBezTo>
                <a:cubicBezTo>
                  <a:pt x="1217" y="694"/>
                  <a:pt x="1225" y="749"/>
                  <a:pt x="1229" y="805"/>
                </a:cubicBezTo>
                <a:cubicBezTo>
                  <a:pt x="1229" y="813"/>
                  <a:pt x="1229" y="820"/>
                  <a:pt x="1229" y="828"/>
                </a:cubicBezTo>
              </a:path>
              <a:path w="2340" h="1706" extrusionOk="0">
                <a:moveTo>
                  <a:pt x="1059" y="514"/>
                </a:moveTo>
                <a:cubicBezTo>
                  <a:pt x="1097" y="489"/>
                  <a:pt x="1127" y="495"/>
                  <a:pt x="1172" y="489"/>
                </a:cubicBezTo>
                <a:cubicBezTo>
                  <a:pt x="1225" y="482"/>
                  <a:pt x="1275" y="476"/>
                  <a:pt x="1326" y="461"/>
                </a:cubicBezTo>
                <a:cubicBezTo>
                  <a:pt x="1372" y="447"/>
                  <a:pt x="1417" y="434"/>
                  <a:pt x="1462" y="417"/>
                </a:cubicBezTo>
                <a:cubicBezTo>
                  <a:pt x="1473" y="413"/>
                  <a:pt x="1483" y="409"/>
                  <a:pt x="1494" y="405"/>
                </a:cubicBezTo>
              </a:path>
              <a:path w="2340" h="1706" extrusionOk="0">
                <a:moveTo>
                  <a:pt x="1860" y="601"/>
                </a:moveTo>
                <a:cubicBezTo>
                  <a:pt x="1835" y="649"/>
                  <a:pt x="1812" y="698"/>
                  <a:pt x="1789" y="747"/>
                </a:cubicBezTo>
                <a:cubicBezTo>
                  <a:pt x="1771" y="786"/>
                  <a:pt x="1763" y="810"/>
                  <a:pt x="1757" y="851"/>
                </a:cubicBezTo>
                <a:cubicBezTo>
                  <a:pt x="1796" y="848"/>
                  <a:pt x="1806" y="848"/>
                  <a:pt x="1845" y="816"/>
                </a:cubicBezTo>
                <a:cubicBezTo>
                  <a:pt x="1890" y="779"/>
                  <a:pt x="1929" y="738"/>
                  <a:pt x="1969" y="696"/>
                </a:cubicBezTo>
                <a:cubicBezTo>
                  <a:pt x="1984" y="680"/>
                  <a:pt x="2024" y="623"/>
                  <a:pt x="2053" y="636"/>
                </a:cubicBezTo>
                <a:cubicBezTo>
                  <a:pt x="2097" y="655"/>
                  <a:pt x="2116" y="734"/>
                  <a:pt x="2132" y="772"/>
                </a:cubicBezTo>
                <a:cubicBezTo>
                  <a:pt x="2201" y="937"/>
                  <a:pt x="2259" y="1109"/>
                  <a:pt x="2302" y="1282"/>
                </a:cubicBezTo>
                <a:cubicBezTo>
                  <a:pt x="2329" y="1391"/>
                  <a:pt x="2365" y="1530"/>
                  <a:pt x="2324" y="1640"/>
                </a:cubicBezTo>
                <a:cubicBezTo>
                  <a:pt x="2303" y="1696"/>
                  <a:pt x="2251" y="1714"/>
                  <a:pt x="2195" y="1703"/>
                </a:cubicBezTo>
                <a:cubicBezTo>
                  <a:pt x="2093" y="1682"/>
                  <a:pt x="2023" y="1619"/>
                  <a:pt x="1974" y="1532"/>
                </a:cubicBezTo>
              </a:path>
            </a:pathLst>
          </a:custGeom>
          <a:noFill/>
          <a:ln w="19050" cap="rnd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5190" name="Ink 4"/>
          <p:cNvSpPr>
            <a:spLocks noRot="1" noChangeAspect="1" noEditPoints="1" noChangeArrowheads="1" noChangeShapeType="1" noTextEdit="1"/>
          </p:cNvSpPr>
          <p:nvPr>
            <p:custDataLst>
              <p:tags r:id="rId21"/>
            </p:custDataLst>
          </p:nvPr>
        </p:nvSpPr>
        <p:spPr bwMode="auto">
          <a:xfrm>
            <a:off x="2516188" y="4538663"/>
            <a:ext cx="82550" cy="153987"/>
          </a:xfrm>
          <a:custGeom>
            <a:avLst/>
            <a:gdLst>
              <a:gd name="T0" fmla="*/ 0 w 231"/>
              <a:gd name="T1" fmla="*/ 0 h 430"/>
              <a:gd name="T2" fmla="*/ 2147483647 w 231"/>
              <a:gd name="T3" fmla="*/ 2147483647 h 430"/>
              <a:gd name="T4" fmla="*/ 2147483647 w 231"/>
              <a:gd name="T5" fmla="*/ 2147483647 h 430"/>
              <a:gd name="T6" fmla="*/ 2147483647 w 231"/>
              <a:gd name="T7" fmla="*/ 2147483647 h 430"/>
              <a:gd name="T8" fmla="*/ 2147483647 w 231"/>
              <a:gd name="T9" fmla="*/ 2147483647 h 430"/>
              <a:gd name="T10" fmla="*/ 2147483647 w 231"/>
              <a:gd name="T11" fmla="*/ 2147483647 h 430"/>
              <a:gd name="T12" fmla="*/ 2147483647 w 231"/>
              <a:gd name="T13" fmla="*/ 2147483647 h 430"/>
              <a:gd name="T14" fmla="*/ 2147483647 w 231"/>
              <a:gd name="T15" fmla="*/ 2147483647 h 430"/>
              <a:gd name="T16" fmla="*/ 2147483647 w 231"/>
              <a:gd name="T17" fmla="*/ 2147483647 h 430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231"/>
              <a:gd name="T28" fmla="*/ 0 h 430"/>
              <a:gd name="T29" fmla="*/ 231 w 231"/>
              <a:gd name="T30" fmla="*/ 430 h 430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231" h="430" extrusionOk="0">
                <a:moveTo>
                  <a:pt x="0" y="0"/>
                </a:moveTo>
                <a:cubicBezTo>
                  <a:pt x="19" y="44"/>
                  <a:pt x="15" y="73"/>
                  <a:pt x="13" y="123"/>
                </a:cubicBezTo>
                <a:cubicBezTo>
                  <a:pt x="11" y="170"/>
                  <a:pt x="4" y="218"/>
                  <a:pt x="4" y="265"/>
                </a:cubicBezTo>
                <a:cubicBezTo>
                  <a:pt x="5" y="288"/>
                  <a:pt x="5" y="294"/>
                  <a:pt x="5" y="309"/>
                </a:cubicBezTo>
              </a:path>
              <a:path w="231" h="430" extrusionOk="0">
                <a:moveTo>
                  <a:pt x="209" y="162"/>
                </a:moveTo>
                <a:cubicBezTo>
                  <a:pt x="215" y="156"/>
                  <a:pt x="222" y="149"/>
                  <a:pt x="228" y="143"/>
                </a:cubicBezTo>
                <a:cubicBezTo>
                  <a:pt x="228" y="185"/>
                  <a:pt x="217" y="219"/>
                  <a:pt x="210" y="260"/>
                </a:cubicBezTo>
                <a:cubicBezTo>
                  <a:pt x="202" y="308"/>
                  <a:pt x="197" y="357"/>
                  <a:pt x="199" y="406"/>
                </a:cubicBezTo>
                <a:cubicBezTo>
                  <a:pt x="199" y="414"/>
                  <a:pt x="200" y="421"/>
                  <a:pt x="200" y="429"/>
                </a:cubicBezTo>
              </a:path>
            </a:pathLst>
          </a:custGeom>
          <a:noFill/>
          <a:ln w="19050" cap="rnd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5191" name="Ink 5"/>
          <p:cNvSpPr>
            <a:spLocks noRot="1" noChangeAspect="1" noEditPoints="1" noChangeArrowheads="1" noChangeShapeType="1" noTextEdit="1"/>
          </p:cNvSpPr>
          <p:nvPr>
            <p:custDataLst>
              <p:tags r:id="rId22"/>
            </p:custDataLst>
          </p:nvPr>
        </p:nvSpPr>
        <p:spPr bwMode="auto">
          <a:xfrm>
            <a:off x="4076700" y="2657475"/>
            <a:ext cx="155575" cy="520700"/>
          </a:xfrm>
          <a:custGeom>
            <a:avLst/>
            <a:gdLst>
              <a:gd name="T0" fmla="*/ 2147483647 w 429"/>
              <a:gd name="T1" fmla="*/ 2147483647 h 1449"/>
              <a:gd name="T2" fmla="*/ 2147483647 w 429"/>
              <a:gd name="T3" fmla="*/ 2147483647 h 1449"/>
              <a:gd name="T4" fmla="*/ 2147483647 w 429"/>
              <a:gd name="T5" fmla="*/ 2147483647 h 1449"/>
              <a:gd name="T6" fmla="*/ 2147483647 w 429"/>
              <a:gd name="T7" fmla="*/ 2147483647 h 1449"/>
              <a:gd name="T8" fmla="*/ 2147483647 w 429"/>
              <a:gd name="T9" fmla="*/ 2147483647 h 1449"/>
              <a:gd name="T10" fmla="*/ 2147483647 w 429"/>
              <a:gd name="T11" fmla="*/ 2147483647 h 1449"/>
              <a:gd name="T12" fmla="*/ 2147483647 w 429"/>
              <a:gd name="T13" fmla="*/ 2147483647 h 1449"/>
              <a:gd name="T14" fmla="*/ 2147483647 w 429"/>
              <a:gd name="T15" fmla="*/ 2147483647 h 1449"/>
              <a:gd name="T16" fmla="*/ 2147483647 w 429"/>
              <a:gd name="T17" fmla="*/ 0 h 1449"/>
              <a:gd name="T18" fmla="*/ 2147483647 w 429"/>
              <a:gd name="T19" fmla="*/ 2147483647 h 1449"/>
              <a:gd name="T20" fmla="*/ 2147483647 w 429"/>
              <a:gd name="T21" fmla="*/ 2147483647 h 1449"/>
              <a:gd name="T22" fmla="*/ 2147483647 w 429"/>
              <a:gd name="T23" fmla="*/ 2147483647 h 1449"/>
              <a:gd name="T24" fmla="*/ 2147483647 w 429"/>
              <a:gd name="T25" fmla="*/ 2147483647 h 1449"/>
              <a:gd name="T26" fmla="*/ 2147483647 w 429"/>
              <a:gd name="T27" fmla="*/ 2147483647 h 1449"/>
              <a:gd name="T28" fmla="*/ 2147483647 w 429"/>
              <a:gd name="T29" fmla="*/ 2147483647 h 1449"/>
              <a:gd name="T30" fmla="*/ 2147483647 w 429"/>
              <a:gd name="T31" fmla="*/ 2147483647 h 1449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429"/>
              <a:gd name="T49" fmla="*/ 0 h 1449"/>
              <a:gd name="T50" fmla="*/ 429 w 429"/>
              <a:gd name="T51" fmla="*/ 1449 h 1449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429" h="1449" extrusionOk="0">
                <a:moveTo>
                  <a:pt x="234" y="359"/>
                </a:moveTo>
                <a:cubicBezTo>
                  <a:pt x="229" y="316"/>
                  <a:pt x="215" y="278"/>
                  <a:pt x="188" y="243"/>
                </a:cubicBezTo>
                <a:cubicBezTo>
                  <a:pt x="162" y="210"/>
                  <a:pt x="124" y="178"/>
                  <a:pt x="80" y="198"/>
                </a:cubicBezTo>
                <a:cubicBezTo>
                  <a:pt x="26" y="223"/>
                  <a:pt x="8" y="295"/>
                  <a:pt x="2" y="348"/>
                </a:cubicBezTo>
                <a:cubicBezTo>
                  <a:pt x="-8" y="430"/>
                  <a:pt x="12" y="527"/>
                  <a:pt x="92" y="567"/>
                </a:cubicBezTo>
                <a:cubicBezTo>
                  <a:pt x="161" y="601"/>
                  <a:pt x="235" y="581"/>
                  <a:pt x="299" y="548"/>
                </a:cubicBezTo>
                <a:cubicBezTo>
                  <a:pt x="375" y="509"/>
                  <a:pt x="419" y="442"/>
                  <a:pt x="428" y="357"/>
                </a:cubicBezTo>
                <a:cubicBezTo>
                  <a:pt x="438" y="267"/>
                  <a:pt x="395" y="179"/>
                  <a:pt x="341" y="110"/>
                </a:cubicBezTo>
                <a:cubicBezTo>
                  <a:pt x="294" y="51"/>
                  <a:pt x="232" y="3"/>
                  <a:pt x="155" y="0"/>
                </a:cubicBezTo>
                <a:cubicBezTo>
                  <a:pt x="87" y="-3"/>
                  <a:pt x="56" y="55"/>
                  <a:pt x="47" y="116"/>
                </a:cubicBezTo>
                <a:cubicBezTo>
                  <a:pt x="45" y="172"/>
                  <a:pt x="44" y="191"/>
                  <a:pt x="48" y="229"/>
                </a:cubicBezTo>
              </a:path>
              <a:path w="429" h="1449" extrusionOk="0">
                <a:moveTo>
                  <a:pt x="272" y="976"/>
                </a:moveTo>
                <a:cubicBezTo>
                  <a:pt x="274" y="1014"/>
                  <a:pt x="277" y="1050"/>
                  <a:pt x="274" y="1088"/>
                </a:cubicBezTo>
                <a:cubicBezTo>
                  <a:pt x="270" y="1140"/>
                  <a:pt x="265" y="1190"/>
                  <a:pt x="257" y="1241"/>
                </a:cubicBezTo>
                <a:cubicBezTo>
                  <a:pt x="249" y="1294"/>
                  <a:pt x="240" y="1349"/>
                  <a:pt x="226" y="1401"/>
                </a:cubicBezTo>
                <a:cubicBezTo>
                  <a:pt x="218" y="1425"/>
                  <a:pt x="215" y="1432"/>
                  <a:pt x="214" y="1448"/>
                </a:cubicBezTo>
              </a:path>
            </a:pathLst>
          </a:custGeom>
          <a:noFill/>
          <a:ln w="19050" cap="rnd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5192" name="Ink 6"/>
          <p:cNvSpPr>
            <a:spLocks noRot="1" noChangeAspect="1" noEditPoints="1" noChangeArrowheads="1" noChangeShapeType="1" noTextEdit="1"/>
          </p:cNvSpPr>
          <p:nvPr>
            <p:custDataLst>
              <p:tags r:id="rId23"/>
            </p:custDataLst>
          </p:nvPr>
        </p:nvSpPr>
        <p:spPr bwMode="auto">
          <a:xfrm>
            <a:off x="4056063" y="3376613"/>
            <a:ext cx="169862" cy="603250"/>
          </a:xfrm>
          <a:custGeom>
            <a:avLst/>
            <a:gdLst>
              <a:gd name="T0" fmla="*/ 2147483647 w 470"/>
              <a:gd name="T1" fmla="*/ 2147483647 h 1679"/>
              <a:gd name="T2" fmla="*/ 2147483647 w 470"/>
              <a:gd name="T3" fmla="*/ 2147483647 h 1679"/>
              <a:gd name="T4" fmla="*/ 0 w 470"/>
              <a:gd name="T5" fmla="*/ 2147483647 h 1679"/>
              <a:gd name="T6" fmla="*/ 2147483647 w 470"/>
              <a:gd name="T7" fmla="*/ 2147483647 h 1679"/>
              <a:gd name="T8" fmla="*/ 2147483647 w 470"/>
              <a:gd name="T9" fmla="*/ 2147483647 h 1679"/>
              <a:gd name="T10" fmla="*/ 2147483647 w 470"/>
              <a:gd name="T11" fmla="*/ 2147483647 h 1679"/>
              <a:gd name="T12" fmla="*/ 2147483647 w 470"/>
              <a:gd name="T13" fmla="*/ 2147483647 h 1679"/>
              <a:gd name="T14" fmla="*/ 2147483647 w 470"/>
              <a:gd name="T15" fmla="*/ 2147483647 h 1679"/>
              <a:gd name="T16" fmla="*/ 2147483647 w 470"/>
              <a:gd name="T17" fmla="*/ 2147483647 h 1679"/>
              <a:gd name="T18" fmla="*/ 2147483647 w 470"/>
              <a:gd name="T19" fmla="*/ 2147483647 h 1679"/>
              <a:gd name="T20" fmla="*/ 2147483647 w 470"/>
              <a:gd name="T21" fmla="*/ 2147483647 h 1679"/>
              <a:gd name="T22" fmla="*/ 2147483647 w 470"/>
              <a:gd name="T23" fmla="*/ 2147483647 h 1679"/>
              <a:gd name="T24" fmla="*/ 2147483647 w 470"/>
              <a:gd name="T25" fmla="*/ 2147483647 h 1679"/>
              <a:gd name="T26" fmla="*/ 2147483647 w 470"/>
              <a:gd name="T27" fmla="*/ 2147483647 h 1679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470"/>
              <a:gd name="T43" fmla="*/ 0 h 1679"/>
              <a:gd name="T44" fmla="*/ 470 w 470"/>
              <a:gd name="T45" fmla="*/ 1679 h 1679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470" h="1679" extrusionOk="0">
                <a:moveTo>
                  <a:pt x="155" y="201"/>
                </a:moveTo>
                <a:cubicBezTo>
                  <a:pt x="125" y="182"/>
                  <a:pt x="89" y="155"/>
                  <a:pt x="50" y="178"/>
                </a:cubicBezTo>
                <a:cubicBezTo>
                  <a:pt x="9" y="202"/>
                  <a:pt x="1" y="269"/>
                  <a:pt x="0" y="310"/>
                </a:cubicBezTo>
                <a:cubicBezTo>
                  <a:pt x="-2" y="371"/>
                  <a:pt x="16" y="442"/>
                  <a:pt x="70" y="478"/>
                </a:cubicBezTo>
                <a:cubicBezTo>
                  <a:pt x="140" y="525"/>
                  <a:pt x="221" y="493"/>
                  <a:pt x="286" y="457"/>
                </a:cubicBezTo>
                <a:cubicBezTo>
                  <a:pt x="363" y="414"/>
                  <a:pt x="433" y="347"/>
                  <a:pt x="460" y="261"/>
                </a:cubicBezTo>
                <a:cubicBezTo>
                  <a:pt x="484" y="184"/>
                  <a:pt x="455" y="103"/>
                  <a:pt x="395" y="52"/>
                </a:cubicBezTo>
                <a:cubicBezTo>
                  <a:pt x="306" y="-23"/>
                  <a:pt x="167" y="-17"/>
                  <a:pt x="89" y="68"/>
                </a:cubicBezTo>
                <a:cubicBezTo>
                  <a:pt x="12" y="152"/>
                  <a:pt x="20" y="259"/>
                  <a:pt x="30" y="363"/>
                </a:cubicBezTo>
              </a:path>
              <a:path w="470" h="1679" extrusionOk="0">
                <a:moveTo>
                  <a:pt x="344" y="983"/>
                </a:moveTo>
                <a:cubicBezTo>
                  <a:pt x="371" y="953"/>
                  <a:pt x="351" y="1063"/>
                  <a:pt x="350" y="1096"/>
                </a:cubicBezTo>
                <a:cubicBezTo>
                  <a:pt x="346" y="1189"/>
                  <a:pt x="341" y="1282"/>
                  <a:pt x="344" y="1375"/>
                </a:cubicBezTo>
                <a:cubicBezTo>
                  <a:pt x="347" y="1462"/>
                  <a:pt x="357" y="1549"/>
                  <a:pt x="358" y="1636"/>
                </a:cubicBezTo>
                <a:cubicBezTo>
                  <a:pt x="357" y="1650"/>
                  <a:pt x="357" y="1664"/>
                  <a:pt x="356" y="1678"/>
                </a:cubicBezTo>
              </a:path>
            </a:pathLst>
          </a:custGeom>
          <a:noFill/>
          <a:ln w="19050" cap="rnd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5193" name="Ink 7"/>
          <p:cNvSpPr>
            <a:spLocks noRot="1" noChangeAspect="1" noEditPoints="1" noChangeArrowheads="1" noChangeShapeType="1" noTextEdit="1"/>
          </p:cNvSpPr>
          <p:nvPr>
            <p:custDataLst>
              <p:tags r:id="rId24"/>
            </p:custDataLst>
          </p:nvPr>
        </p:nvSpPr>
        <p:spPr bwMode="auto">
          <a:xfrm>
            <a:off x="3617913" y="2651125"/>
            <a:ext cx="209550" cy="885825"/>
          </a:xfrm>
          <a:custGeom>
            <a:avLst/>
            <a:gdLst>
              <a:gd name="T0" fmla="*/ 2147483647 w 584"/>
              <a:gd name="T1" fmla="*/ 2147483647 h 2460"/>
              <a:gd name="T2" fmla="*/ 2147483647 w 584"/>
              <a:gd name="T3" fmla="*/ 2147483647 h 2460"/>
              <a:gd name="T4" fmla="*/ 2147483647 w 584"/>
              <a:gd name="T5" fmla="*/ 2147483647 h 2460"/>
              <a:gd name="T6" fmla="*/ 2147483647 w 584"/>
              <a:gd name="T7" fmla="*/ 2147483647 h 2460"/>
              <a:gd name="T8" fmla="*/ 2147483647 w 584"/>
              <a:gd name="T9" fmla="*/ 2147483647 h 2460"/>
              <a:gd name="T10" fmla="*/ 2147483647 w 584"/>
              <a:gd name="T11" fmla="*/ 2147483647 h 2460"/>
              <a:gd name="T12" fmla="*/ 2147483647 w 584"/>
              <a:gd name="T13" fmla="*/ 2147483647 h 2460"/>
              <a:gd name="T14" fmla="*/ 2147483647 w 584"/>
              <a:gd name="T15" fmla="*/ 2147483647 h 2460"/>
              <a:gd name="T16" fmla="*/ 2147483647 w 584"/>
              <a:gd name="T17" fmla="*/ 2147483647 h 2460"/>
              <a:gd name="T18" fmla="*/ 2147483647 w 584"/>
              <a:gd name="T19" fmla="*/ 2147483647 h 2460"/>
              <a:gd name="T20" fmla="*/ 2147483647 w 584"/>
              <a:gd name="T21" fmla="*/ 2147483647 h 2460"/>
              <a:gd name="T22" fmla="*/ 2147483647 w 584"/>
              <a:gd name="T23" fmla="*/ 2147483647 h 2460"/>
              <a:gd name="T24" fmla="*/ 2147483647 w 584"/>
              <a:gd name="T25" fmla="*/ 2147483647 h 2460"/>
              <a:gd name="T26" fmla="*/ 2147483647 w 584"/>
              <a:gd name="T27" fmla="*/ 2147483647 h 2460"/>
              <a:gd name="T28" fmla="*/ 2147483647 w 584"/>
              <a:gd name="T29" fmla="*/ 2147483647 h 2460"/>
              <a:gd name="T30" fmla="*/ 2147483647 w 584"/>
              <a:gd name="T31" fmla="*/ 2147483647 h 2460"/>
              <a:gd name="T32" fmla="*/ 2147483647 w 584"/>
              <a:gd name="T33" fmla="*/ 2147483647 h 2460"/>
              <a:gd name="T34" fmla="*/ 2147483647 w 584"/>
              <a:gd name="T35" fmla="*/ 2147483647 h 2460"/>
              <a:gd name="T36" fmla="*/ 2147483647 w 584"/>
              <a:gd name="T37" fmla="*/ 2147483647 h 2460"/>
              <a:gd name="T38" fmla="*/ 2147483647 w 584"/>
              <a:gd name="T39" fmla="*/ 2147483647 h 2460"/>
              <a:gd name="T40" fmla="*/ 2147483647 w 584"/>
              <a:gd name="T41" fmla="*/ 2147483647 h 2460"/>
              <a:gd name="T42" fmla="*/ 2147483647 w 584"/>
              <a:gd name="T43" fmla="*/ 2147483647 h 2460"/>
              <a:gd name="T44" fmla="*/ 2147483647 w 584"/>
              <a:gd name="T45" fmla="*/ 2147483647 h 2460"/>
              <a:gd name="T46" fmla="*/ 2147483647 w 584"/>
              <a:gd name="T47" fmla="*/ 2147483647 h 2460"/>
              <a:gd name="T48" fmla="*/ 2147483647 w 584"/>
              <a:gd name="T49" fmla="*/ 2147483647 h 2460"/>
              <a:gd name="T50" fmla="*/ 2147483647 w 584"/>
              <a:gd name="T51" fmla="*/ 2147483647 h 2460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w 584"/>
              <a:gd name="T79" fmla="*/ 0 h 2460"/>
              <a:gd name="T80" fmla="*/ 584 w 584"/>
              <a:gd name="T81" fmla="*/ 2460 h 2460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T78" t="T79" r="T80" b="T81"/>
            <a:pathLst>
              <a:path w="584" h="2460" extrusionOk="0">
                <a:moveTo>
                  <a:pt x="263" y="189"/>
                </a:moveTo>
                <a:cubicBezTo>
                  <a:pt x="271" y="160"/>
                  <a:pt x="277" y="127"/>
                  <a:pt x="272" y="96"/>
                </a:cubicBezTo>
                <a:cubicBezTo>
                  <a:pt x="266" y="61"/>
                  <a:pt x="253" y="33"/>
                  <a:pt x="221" y="15"/>
                </a:cubicBezTo>
                <a:cubicBezTo>
                  <a:pt x="151" y="-26"/>
                  <a:pt x="86" y="21"/>
                  <a:pt x="48" y="81"/>
                </a:cubicBezTo>
                <a:cubicBezTo>
                  <a:pt x="-4" y="164"/>
                  <a:pt x="-14" y="270"/>
                  <a:pt x="17" y="362"/>
                </a:cubicBezTo>
                <a:cubicBezTo>
                  <a:pt x="45" y="445"/>
                  <a:pt x="106" y="506"/>
                  <a:pt x="186" y="540"/>
                </a:cubicBezTo>
                <a:cubicBezTo>
                  <a:pt x="265" y="574"/>
                  <a:pt x="358" y="576"/>
                  <a:pt x="438" y="547"/>
                </a:cubicBezTo>
                <a:cubicBezTo>
                  <a:pt x="514" y="519"/>
                  <a:pt x="569" y="460"/>
                  <a:pt x="582" y="380"/>
                </a:cubicBezTo>
                <a:cubicBezTo>
                  <a:pt x="595" y="302"/>
                  <a:pt x="558" y="219"/>
                  <a:pt x="504" y="165"/>
                </a:cubicBezTo>
                <a:cubicBezTo>
                  <a:pt x="450" y="112"/>
                  <a:pt x="369" y="85"/>
                  <a:pt x="295" y="102"/>
                </a:cubicBezTo>
                <a:cubicBezTo>
                  <a:pt x="228" y="117"/>
                  <a:pt x="191" y="160"/>
                  <a:pt x="152" y="212"/>
                </a:cubicBezTo>
              </a:path>
              <a:path w="584" h="2460" extrusionOk="0">
                <a:moveTo>
                  <a:pt x="286" y="1068"/>
                </a:moveTo>
                <a:cubicBezTo>
                  <a:pt x="258" y="1043"/>
                  <a:pt x="235" y="1029"/>
                  <a:pt x="195" y="1034"/>
                </a:cubicBezTo>
                <a:cubicBezTo>
                  <a:pt x="150" y="1040"/>
                  <a:pt x="107" y="1075"/>
                  <a:pt x="80" y="1110"/>
                </a:cubicBezTo>
                <a:cubicBezTo>
                  <a:pt x="36" y="1167"/>
                  <a:pt x="12" y="1242"/>
                  <a:pt x="11" y="1314"/>
                </a:cubicBezTo>
                <a:cubicBezTo>
                  <a:pt x="10" y="1374"/>
                  <a:pt x="29" y="1449"/>
                  <a:pt x="92" y="1473"/>
                </a:cubicBezTo>
                <a:cubicBezTo>
                  <a:pt x="168" y="1502"/>
                  <a:pt x="254" y="1443"/>
                  <a:pt x="313" y="1402"/>
                </a:cubicBezTo>
                <a:cubicBezTo>
                  <a:pt x="382" y="1354"/>
                  <a:pt x="452" y="1285"/>
                  <a:pt x="467" y="1199"/>
                </a:cubicBezTo>
                <a:cubicBezTo>
                  <a:pt x="480" y="1125"/>
                  <a:pt x="427" y="1074"/>
                  <a:pt x="363" y="1051"/>
                </a:cubicBezTo>
                <a:cubicBezTo>
                  <a:pt x="294" y="1026"/>
                  <a:pt x="208" y="1034"/>
                  <a:pt x="143" y="1066"/>
                </a:cubicBezTo>
                <a:cubicBezTo>
                  <a:pt x="73" y="1100"/>
                  <a:pt x="62" y="1156"/>
                  <a:pt x="46" y="1225"/>
                </a:cubicBezTo>
              </a:path>
              <a:path w="584" h="2460" extrusionOk="0">
                <a:moveTo>
                  <a:pt x="193" y="1805"/>
                </a:moveTo>
                <a:cubicBezTo>
                  <a:pt x="172" y="1765"/>
                  <a:pt x="175" y="1860"/>
                  <a:pt x="174" y="1882"/>
                </a:cubicBezTo>
                <a:cubicBezTo>
                  <a:pt x="168" y="1963"/>
                  <a:pt x="165" y="2044"/>
                  <a:pt x="160" y="2125"/>
                </a:cubicBezTo>
                <a:cubicBezTo>
                  <a:pt x="154" y="2208"/>
                  <a:pt x="147" y="2291"/>
                  <a:pt x="145" y="2374"/>
                </a:cubicBezTo>
                <a:cubicBezTo>
                  <a:pt x="146" y="2419"/>
                  <a:pt x="147" y="2431"/>
                  <a:pt x="141" y="2459"/>
                </a:cubicBezTo>
              </a:path>
            </a:pathLst>
          </a:custGeom>
          <a:noFill/>
          <a:ln w="19050" cap="rnd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5194" name="Ink 8"/>
          <p:cNvSpPr>
            <a:spLocks noRot="1" noChangeAspect="1" noEditPoints="1" noChangeArrowheads="1" noChangeShapeType="1" noTextEdit="1"/>
          </p:cNvSpPr>
          <p:nvPr>
            <p:custDataLst>
              <p:tags r:id="rId25"/>
            </p:custDataLst>
          </p:nvPr>
        </p:nvSpPr>
        <p:spPr bwMode="auto">
          <a:xfrm>
            <a:off x="3651250" y="3736975"/>
            <a:ext cx="33338" cy="257175"/>
          </a:xfrm>
          <a:custGeom>
            <a:avLst/>
            <a:gdLst>
              <a:gd name="T0" fmla="*/ 0 w 90"/>
              <a:gd name="T1" fmla="*/ 2147483647 h 715"/>
              <a:gd name="T2" fmla="*/ 2147483647 w 90"/>
              <a:gd name="T3" fmla="*/ 2147483647 h 715"/>
              <a:gd name="T4" fmla="*/ 2147483647 w 90"/>
              <a:gd name="T5" fmla="*/ 2147483647 h 715"/>
              <a:gd name="T6" fmla="*/ 2147483647 w 90"/>
              <a:gd name="T7" fmla="*/ 2147483647 h 715"/>
              <a:gd name="T8" fmla="*/ 2147483647 w 90"/>
              <a:gd name="T9" fmla="*/ 2147483647 h 71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90"/>
              <a:gd name="T16" fmla="*/ 0 h 715"/>
              <a:gd name="T17" fmla="*/ 90 w 90"/>
              <a:gd name="T18" fmla="*/ 715 h 715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90" h="715" extrusionOk="0">
                <a:moveTo>
                  <a:pt x="0" y="7"/>
                </a:moveTo>
                <a:cubicBezTo>
                  <a:pt x="38" y="7"/>
                  <a:pt x="35" y="43"/>
                  <a:pt x="36" y="85"/>
                </a:cubicBezTo>
                <a:cubicBezTo>
                  <a:pt x="38" y="161"/>
                  <a:pt x="38" y="237"/>
                  <a:pt x="41" y="313"/>
                </a:cubicBezTo>
                <a:cubicBezTo>
                  <a:pt x="44" y="405"/>
                  <a:pt x="46" y="497"/>
                  <a:pt x="51" y="588"/>
                </a:cubicBezTo>
                <a:cubicBezTo>
                  <a:pt x="54" y="639"/>
                  <a:pt x="45" y="704"/>
                  <a:pt x="89" y="708"/>
                </a:cubicBezTo>
              </a:path>
            </a:pathLst>
          </a:custGeom>
          <a:noFill/>
          <a:ln w="19050" cap="rnd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5195" name="Ink 9"/>
          <p:cNvSpPr>
            <a:spLocks noRot="1" noChangeAspect="1" noEditPoints="1" noChangeArrowheads="1" noChangeShapeType="1" noTextEdit="1"/>
          </p:cNvSpPr>
          <p:nvPr>
            <p:custDataLst>
              <p:tags r:id="rId26"/>
            </p:custDataLst>
          </p:nvPr>
        </p:nvSpPr>
        <p:spPr bwMode="auto">
          <a:xfrm>
            <a:off x="5241925" y="2587625"/>
            <a:ext cx="252413" cy="1481138"/>
          </a:xfrm>
          <a:custGeom>
            <a:avLst/>
            <a:gdLst>
              <a:gd name="T0" fmla="*/ 2147483647 w 699"/>
              <a:gd name="T1" fmla="*/ 2147483647 h 4115"/>
              <a:gd name="T2" fmla="*/ 2147483647 w 699"/>
              <a:gd name="T3" fmla="*/ 2147483647 h 4115"/>
              <a:gd name="T4" fmla="*/ 2147483647 w 699"/>
              <a:gd name="T5" fmla="*/ 2147483647 h 4115"/>
              <a:gd name="T6" fmla="*/ 2147483647 w 699"/>
              <a:gd name="T7" fmla="*/ 2147483647 h 4115"/>
              <a:gd name="T8" fmla="*/ 2147483647 w 699"/>
              <a:gd name="T9" fmla="*/ 2147483647 h 4115"/>
              <a:gd name="T10" fmla="*/ 2147483647 w 699"/>
              <a:gd name="T11" fmla="*/ 2147483647 h 4115"/>
              <a:gd name="T12" fmla="*/ 2147483647 w 699"/>
              <a:gd name="T13" fmla="*/ 2147483647 h 4115"/>
              <a:gd name="T14" fmla="*/ 2147483647 w 699"/>
              <a:gd name="T15" fmla="*/ 2147483647 h 4115"/>
              <a:gd name="T16" fmla="*/ 2147483647 w 699"/>
              <a:gd name="T17" fmla="*/ 2147483647 h 4115"/>
              <a:gd name="T18" fmla="*/ 2147483647 w 699"/>
              <a:gd name="T19" fmla="*/ 2147483647 h 4115"/>
              <a:gd name="T20" fmla="*/ 2147483647 w 699"/>
              <a:gd name="T21" fmla="*/ 2147483647 h 4115"/>
              <a:gd name="T22" fmla="*/ 2147483647 w 699"/>
              <a:gd name="T23" fmla="*/ 2147483647 h 4115"/>
              <a:gd name="T24" fmla="*/ 2147483647 w 699"/>
              <a:gd name="T25" fmla="*/ 2147483647 h 4115"/>
              <a:gd name="T26" fmla="*/ 2147483647 w 699"/>
              <a:gd name="T27" fmla="*/ 2147483647 h 4115"/>
              <a:gd name="T28" fmla="*/ 2147483647 w 699"/>
              <a:gd name="T29" fmla="*/ 2147483647 h 4115"/>
              <a:gd name="T30" fmla="*/ 2147483647 w 699"/>
              <a:gd name="T31" fmla="*/ 2147483647 h 4115"/>
              <a:gd name="T32" fmla="*/ 2147483647 w 699"/>
              <a:gd name="T33" fmla="*/ 2147483647 h 4115"/>
              <a:gd name="T34" fmla="*/ 2147483647 w 699"/>
              <a:gd name="T35" fmla="*/ 2147483647 h 4115"/>
              <a:gd name="T36" fmla="*/ 2147483647 w 699"/>
              <a:gd name="T37" fmla="*/ 0 h 4115"/>
              <a:gd name="T38" fmla="*/ 2147483647 w 699"/>
              <a:gd name="T39" fmla="*/ 2147483647 h 4115"/>
              <a:gd name="T40" fmla="*/ 2147483647 w 699"/>
              <a:gd name="T41" fmla="*/ 2147483647 h 4115"/>
              <a:gd name="T42" fmla="*/ 2147483647 w 699"/>
              <a:gd name="T43" fmla="*/ 2147483647 h 4115"/>
              <a:gd name="T44" fmla="*/ 2147483647 w 699"/>
              <a:gd name="T45" fmla="*/ 2147483647 h 4115"/>
              <a:gd name="T46" fmla="*/ 2147483647 w 699"/>
              <a:gd name="T47" fmla="*/ 2147483647 h 4115"/>
              <a:gd name="T48" fmla="*/ 2147483647 w 699"/>
              <a:gd name="T49" fmla="*/ 2147483647 h 4115"/>
              <a:gd name="T50" fmla="*/ 2147483647 w 699"/>
              <a:gd name="T51" fmla="*/ 2147483647 h 4115"/>
              <a:gd name="T52" fmla="*/ 2147483647 w 699"/>
              <a:gd name="T53" fmla="*/ 2147483647 h 4115"/>
              <a:gd name="T54" fmla="*/ 2147483647 w 699"/>
              <a:gd name="T55" fmla="*/ 2147483647 h 4115"/>
              <a:gd name="T56" fmla="*/ 2147483647 w 699"/>
              <a:gd name="T57" fmla="*/ 2147483647 h 4115"/>
              <a:gd name="T58" fmla="*/ 2147483647 w 699"/>
              <a:gd name="T59" fmla="*/ 2147483647 h 4115"/>
              <a:gd name="T60" fmla="*/ 2147483647 w 699"/>
              <a:gd name="T61" fmla="*/ 2147483647 h 4115"/>
              <a:gd name="T62" fmla="*/ 2147483647 w 699"/>
              <a:gd name="T63" fmla="*/ 2147483647 h 4115"/>
              <a:gd name="T64" fmla="*/ 2147483647 w 699"/>
              <a:gd name="T65" fmla="*/ 2147483647 h 4115"/>
              <a:gd name="T66" fmla="*/ 2147483647 w 699"/>
              <a:gd name="T67" fmla="*/ 2147483647 h 4115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699"/>
              <a:gd name="T103" fmla="*/ 0 h 4115"/>
              <a:gd name="T104" fmla="*/ 699 w 699"/>
              <a:gd name="T105" fmla="*/ 4115 h 4115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699" h="4115" extrusionOk="0">
                <a:moveTo>
                  <a:pt x="444" y="1112"/>
                </a:moveTo>
                <a:cubicBezTo>
                  <a:pt x="404" y="1098"/>
                  <a:pt x="374" y="1093"/>
                  <a:pt x="331" y="1094"/>
                </a:cubicBezTo>
                <a:cubicBezTo>
                  <a:pt x="302" y="1095"/>
                  <a:pt x="273" y="1099"/>
                  <a:pt x="244" y="1102"/>
                </a:cubicBezTo>
                <a:cubicBezTo>
                  <a:pt x="213" y="1105"/>
                  <a:pt x="182" y="1109"/>
                  <a:pt x="153" y="1121"/>
                </a:cubicBezTo>
                <a:cubicBezTo>
                  <a:pt x="87" y="1149"/>
                  <a:pt x="53" y="1225"/>
                  <a:pt x="31" y="1288"/>
                </a:cubicBezTo>
                <a:cubicBezTo>
                  <a:pt x="16" y="1330"/>
                  <a:pt x="5" y="1377"/>
                  <a:pt x="1" y="1422"/>
                </a:cubicBezTo>
                <a:cubicBezTo>
                  <a:pt x="-7" y="1522"/>
                  <a:pt x="-4" y="1661"/>
                  <a:pt x="57" y="1746"/>
                </a:cubicBezTo>
                <a:cubicBezTo>
                  <a:pt x="100" y="1805"/>
                  <a:pt x="178" y="1824"/>
                  <a:pt x="247" y="1832"/>
                </a:cubicBezTo>
                <a:cubicBezTo>
                  <a:pt x="286" y="1836"/>
                  <a:pt x="326" y="1843"/>
                  <a:pt x="365" y="1842"/>
                </a:cubicBezTo>
                <a:cubicBezTo>
                  <a:pt x="417" y="1840"/>
                  <a:pt x="471" y="1837"/>
                  <a:pt x="521" y="1823"/>
                </a:cubicBezTo>
                <a:cubicBezTo>
                  <a:pt x="603" y="1800"/>
                  <a:pt x="648" y="1734"/>
                  <a:pt x="669" y="1656"/>
                </a:cubicBezTo>
                <a:cubicBezTo>
                  <a:pt x="686" y="1594"/>
                  <a:pt x="692" y="1528"/>
                  <a:pt x="696" y="1464"/>
                </a:cubicBezTo>
                <a:cubicBezTo>
                  <a:pt x="699" y="1407"/>
                  <a:pt x="699" y="1352"/>
                  <a:pt x="693" y="1295"/>
                </a:cubicBezTo>
                <a:cubicBezTo>
                  <a:pt x="688" y="1245"/>
                  <a:pt x="678" y="1197"/>
                  <a:pt x="660" y="1150"/>
                </a:cubicBezTo>
                <a:cubicBezTo>
                  <a:pt x="642" y="1103"/>
                  <a:pt x="611" y="1057"/>
                  <a:pt x="564" y="1034"/>
                </a:cubicBezTo>
                <a:cubicBezTo>
                  <a:pt x="529" y="1017"/>
                  <a:pt x="488" y="1019"/>
                  <a:pt x="451" y="1030"/>
                </a:cubicBezTo>
                <a:cubicBezTo>
                  <a:pt x="415" y="1041"/>
                  <a:pt x="387" y="1066"/>
                  <a:pt x="356" y="1084"/>
                </a:cubicBezTo>
                <a:cubicBezTo>
                  <a:pt x="350" y="1087"/>
                  <a:pt x="343" y="1089"/>
                  <a:pt x="337" y="1092"/>
                </a:cubicBezTo>
              </a:path>
              <a:path w="699" h="4115" extrusionOk="0">
                <a:moveTo>
                  <a:pt x="359" y="0"/>
                </a:moveTo>
                <a:cubicBezTo>
                  <a:pt x="356" y="43"/>
                  <a:pt x="357" y="77"/>
                  <a:pt x="362" y="120"/>
                </a:cubicBezTo>
                <a:cubicBezTo>
                  <a:pt x="368" y="172"/>
                  <a:pt x="373" y="224"/>
                  <a:pt x="372" y="276"/>
                </a:cubicBezTo>
                <a:cubicBezTo>
                  <a:pt x="370" y="334"/>
                  <a:pt x="362" y="390"/>
                  <a:pt x="349" y="446"/>
                </a:cubicBezTo>
                <a:cubicBezTo>
                  <a:pt x="339" y="488"/>
                  <a:pt x="327" y="527"/>
                  <a:pt x="318" y="568"/>
                </a:cubicBezTo>
              </a:path>
              <a:path w="699" h="4115" extrusionOk="0">
                <a:moveTo>
                  <a:pt x="297" y="2183"/>
                </a:moveTo>
                <a:cubicBezTo>
                  <a:pt x="294" y="2225"/>
                  <a:pt x="295" y="2265"/>
                  <a:pt x="294" y="2307"/>
                </a:cubicBezTo>
                <a:cubicBezTo>
                  <a:pt x="292" y="2378"/>
                  <a:pt x="293" y="2449"/>
                  <a:pt x="289" y="2520"/>
                </a:cubicBezTo>
                <a:cubicBezTo>
                  <a:pt x="285" y="2595"/>
                  <a:pt x="283" y="2674"/>
                  <a:pt x="273" y="2749"/>
                </a:cubicBezTo>
                <a:cubicBezTo>
                  <a:pt x="264" y="2792"/>
                  <a:pt x="261" y="2806"/>
                  <a:pt x="263" y="2836"/>
                </a:cubicBezTo>
              </a:path>
              <a:path w="699" h="4115" extrusionOk="0">
                <a:moveTo>
                  <a:pt x="190" y="3331"/>
                </a:moveTo>
                <a:cubicBezTo>
                  <a:pt x="182" y="3300"/>
                  <a:pt x="180" y="3290"/>
                  <a:pt x="175" y="3270"/>
                </a:cubicBezTo>
                <a:cubicBezTo>
                  <a:pt x="186" y="3321"/>
                  <a:pt x="199" y="3372"/>
                  <a:pt x="209" y="3424"/>
                </a:cubicBezTo>
                <a:cubicBezTo>
                  <a:pt x="226" y="3517"/>
                  <a:pt x="240" y="3612"/>
                  <a:pt x="245" y="3706"/>
                </a:cubicBezTo>
                <a:cubicBezTo>
                  <a:pt x="251" y="3814"/>
                  <a:pt x="242" y="3921"/>
                  <a:pt x="243" y="4028"/>
                </a:cubicBezTo>
                <a:cubicBezTo>
                  <a:pt x="243" y="4058"/>
                  <a:pt x="243" y="4085"/>
                  <a:pt x="246" y="4114"/>
                </a:cubicBezTo>
              </a:path>
            </a:pathLst>
          </a:custGeom>
          <a:noFill/>
          <a:ln w="19050" cap="rnd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6194" name="Group 2"/>
          <p:cNvGrpSpPr>
            <a:grpSpLocks/>
          </p:cNvGrpSpPr>
          <p:nvPr>
            <p:custDataLst>
              <p:tags r:id="rId1"/>
            </p:custDataLst>
          </p:nvPr>
        </p:nvGrpSpPr>
        <p:grpSpPr bwMode="auto">
          <a:xfrm>
            <a:off x="423863" y="914400"/>
            <a:ext cx="8166100" cy="180975"/>
            <a:chOff x="295" y="1311"/>
            <a:chExt cx="5177" cy="114"/>
          </a:xfrm>
        </p:grpSpPr>
        <p:sp>
          <p:nvSpPr>
            <p:cNvPr id="136222" name="Rectangle 3"/>
            <p:cNvSpPr>
              <a:spLocks noChangeArrowheads="1"/>
            </p:cNvSpPr>
            <p:nvPr>
              <p:custDataLst>
                <p:tags r:id="rId29"/>
              </p:custDataLst>
            </p:nvPr>
          </p:nvSpPr>
          <p:spPr bwMode="auto">
            <a:xfrm>
              <a:off x="295" y="1311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6223" name="Rectangle 4"/>
            <p:cNvSpPr>
              <a:spLocks noChangeArrowheads="1"/>
            </p:cNvSpPr>
            <p:nvPr>
              <p:custDataLst>
                <p:tags r:id="rId30"/>
              </p:custDataLst>
            </p:nvPr>
          </p:nvSpPr>
          <p:spPr bwMode="auto">
            <a:xfrm>
              <a:off x="295" y="1377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36195" name="Text Box 5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982663" y="152400"/>
            <a:ext cx="72390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000">
                <a:latin typeface="Times New Roman" pitchFamily="18" charset="0"/>
              </a:rPr>
              <a:t>Constructing a circuit</a:t>
            </a:r>
          </a:p>
        </p:txBody>
      </p:sp>
      <p:sp>
        <p:nvSpPr>
          <p:cNvPr id="136196" name="Text Box 42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3065463" y="1268413"/>
            <a:ext cx="5589587" cy="712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 algn="l">
              <a:lnSpc>
                <a:spcPct val="60000"/>
              </a:lnSpc>
              <a:spcBef>
                <a:spcPct val="50000"/>
              </a:spcBef>
            </a:pPr>
            <a:r>
              <a:rPr lang="en-US"/>
              <a:t>More often we know what we want from </a:t>
            </a:r>
            <a:r>
              <a:rPr lang="en-US" b="1" i="1"/>
              <a:t>f</a:t>
            </a:r>
            <a:r>
              <a:rPr lang="en-US"/>
              <a:t> </a:t>
            </a:r>
          </a:p>
          <a:p>
            <a:pPr algn="l">
              <a:lnSpc>
                <a:spcPct val="60000"/>
              </a:lnSpc>
              <a:spcBef>
                <a:spcPct val="50000"/>
              </a:spcBef>
            </a:pPr>
            <a:r>
              <a:rPr lang="en-US"/>
              <a:t>But we have to figure out how to build it!</a:t>
            </a:r>
          </a:p>
        </p:txBody>
      </p:sp>
      <p:sp>
        <p:nvSpPr>
          <p:cNvPr id="136197" name="Text Box 44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457200" y="2209800"/>
            <a:ext cx="2057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>
                <a:solidFill>
                  <a:srgbClr val="067B0E"/>
                </a:solidFill>
              </a:rPr>
              <a:t>In English…</a:t>
            </a:r>
          </a:p>
        </p:txBody>
      </p:sp>
      <p:sp>
        <p:nvSpPr>
          <p:cNvPr id="136198" name="Text Box 45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295275" y="2794000"/>
            <a:ext cx="1863725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 b="1">
                <a:latin typeface="Courier New" pitchFamily="49" charset="0"/>
              </a:rPr>
              <a:t>f(x,y)</a:t>
            </a:r>
            <a:r>
              <a:rPr lang="en-US" sz="1800"/>
              <a:t> should output 1 when     </a:t>
            </a:r>
            <a:r>
              <a:rPr lang="en-US" sz="1800" b="1">
                <a:latin typeface="Courier New" pitchFamily="49" charset="0"/>
              </a:rPr>
              <a:t>x != y </a:t>
            </a:r>
          </a:p>
        </p:txBody>
      </p:sp>
      <p:sp>
        <p:nvSpPr>
          <p:cNvPr id="136199" name="Text Box 46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3076575" y="2209800"/>
            <a:ext cx="2057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>
                <a:solidFill>
                  <a:srgbClr val="067B0E"/>
                </a:solidFill>
              </a:rPr>
              <a:t>Truth Table</a:t>
            </a:r>
          </a:p>
        </p:txBody>
      </p:sp>
      <p:sp>
        <p:nvSpPr>
          <p:cNvPr id="136200" name="Text Box 47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5715000" y="2209800"/>
            <a:ext cx="2057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>
                <a:solidFill>
                  <a:srgbClr val="067B0E"/>
                </a:solidFill>
              </a:rPr>
              <a:t>Formula</a:t>
            </a:r>
          </a:p>
        </p:txBody>
      </p:sp>
      <p:sp>
        <p:nvSpPr>
          <p:cNvPr id="136201" name="Text Box 48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6950075" y="6294438"/>
            <a:ext cx="2057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>
                <a:solidFill>
                  <a:srgbClr val="067B0E"/>
                </a:solidFill>
              </a:rPr>
              <a:t>Circuit</a:t>
            </a:r>
          </a:p>
        </p:txBody>
      </p:sp>
      <p:sp>
        <p:nvSpPr>
          <p:cNvPr id="136202" name="Text Box 49"/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304800" y="1371600"/>
            <a:ext cx="2559050" cy="47625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>
                <a:solidFill>
                  <a:srgbClr val="EB102C"/>
                </a:solidFill>
              </a:rPr>
              <a:t>the </a:t>
            </a:r>
            <a:r>
              <a:rPr lang="en-US" b="1" i="1">
                <a:solidFill>
                  <a:srgbClr val="EB102C"/>
                </a:solidFill>
              </a:rPr>
              <a:t>not equal </a:t>
            </a:r>
            <a:r>
              <a:rPr lang="en-US">
                <a:solidFill>
                  <a:srgbClr val="EB102C"/>
                </a:solidFill>
              </a:rPr>
              <a:t>test</a:t>
            </a:r>
          </a:p>
        </p:txBody>
      </p:sp>
      <p:sp>
        <p:nvSpPr>
          <p:cNvPr id="136203" name="Text Box 50"/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6946900" y="2209800"/>
            <a:ext cx="18161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>
                <a:solidFill>
                  <a:srgbClr val="067B0E"/>
                </a:solidFill>
                <a:latin typeface="Comic Sans MS" pitchFamily="66" charset="0"/>
              </a:rPr>
              <a:t>Is there a general way to get a formula?</a:t>
            </a:r>
          </a:p>
        </p:txBody>
      </p:sp>
      <p:sp>
        <p:nvSpPr>
          <p:cNvPr id="136204" name="Ink 0"/>
          <p:cNvSpPr>
            <a:spLocks noRot="1" noChangeAspect="1" noEditPoints="1" noChangeArrowheads="1" noChangeShapeType="1" noTextEdit="1"/>
          </p:cNvSpPr>
          <p:nvPr>
            <p:custDataLst>
              <p:tags r:id="rId11"/>
            </p:custDataLst>
          </p:nvPr>
        </p:nvSpPr>
        <p:spPr bwMode="auto">
          <a:xfrm>
            <a:off x="3154363" y="2897188"/>
            <a:ext cx="211137" cy="285750"/>
          </a:xfrm>
          <a:custGeom>
            <a:avLst/>
            <a:gdLst>
              <a:gd name="T0" fmla="*/ 2147483647 w 588"/>
              <a:gd name="T1" fmla="*/ 2147483647 h 794"/>
              <a:gd name="T2" fmla="*/ 0 w 588"/>
              <a:gd name="T3" fmla="*/ 2147483647 h 794"/>
              <a:gd name="T4" fmla="*/ 2147483647 w 588"/>
              <a:gd name="T5" fmla="*/ 2147483647 h 794"/>
              <a:gd name="T6" fmla="*/ 2147483647 w 588"/>
              <a:gd name="T7" fmla="*/ 2147483647 h 794"/>
              <a:gd name="T8" fmla="*/ 2147483647 w 588"/>
              <a:gd name="T9" fmla="*/ 2147483647 h 794"/>
              <a:gd name="T10" fmla="*/ 2147483647 w 588"/>
              <a:gd name="T11" fmla="*/ 2147483647 h 794"/>
              <a:gd name="T12" fmla="*/ 2147483647 w 588"/>
              <a:gd name="T13" fmla="*/ 2147483647 h 794"/>
              <a:gd name="T14" fmla="*/ 2147483647 w 588"/>
              <a:gd name="T15" fmla="*/ 2147483647 h 794"/>
              <a:gd name="T16" fmla="*/ 2147483647 w 588"/>
              <a:gd name="T17" fmla="*/ 2147483647 h 794"/>
              <a:gd name="T18" fmla="*/ 2147483647 w 588"/>
              <a:gd name="T19" fmla="*/ 2147483647 h 794"/>
              <a:gd name="T20" fmla="*/ 2147483647 w 588"/>
              <a:gd name="T21" fmla="*/ 2147483647 h 794"/>
              <a:gd name="T22" fmla="*/ 2147483647 w 588"/>
              <a:gd name="T23" fmla="*/ 2147483647 h 794"/>
              <a:gd name="T24" fmla="*/ 2147483647 w 588"/>
              <a:gd name="T25" fmla="*/ 2147483647 h 794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588"/>
              <a:gd name="T40" fmla="*/ 0 h 794"/>
              <a:gd name="T41" fmla="*/ 588 w 588"/>
              <a:gd name="T42" fmla="*/ 794 h 794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588" h="794" extrusionOk="0">
                <a:moveTo>
                  <a:pt x="6" y="207"/>
                </a:moveTo>
                <a:cubicBezTo>
                  <a:pt x="4" y="200"/>
                  <a:pt x="2" y="192"/>
                  <a:pt x="0" y="185"/>
                </a:cubicBezTo>
                <a:cubicBezTo>
                  <a:pt x="53" y="196"/>
                  <a:pt x="85" y="221"/>
                  <a:pt x="125" y="258"/>
                </a:cubicBezTo>
                <a:cubicBezTo>
                  <a:pt x="203" y="331"/>
                  <a:pt x="271" y="414"/>
                  <a:pt x="335" y="499"/>
                </a:cubicBezTo>
                <a:cubicBezTo>
                  <a:pt x="381" y="560"/>
                  <a:pt x="421" y="623"/>
                  <a:pt x="461" y="688"/>
                </a:cubicBezTo>
                <a:cubicBezTo>
                  <a:pt x="480" y="672"/>
                  <a:pt x="487" y="667"/>
                  <a:pt x="490" y="649"/>
                </a:cubicBezTo>
              </a:path>
              <a:path w="588" h="794" extrusionOk="0">
                <a:moveTo>
                  <a:pt x="587" y="15"/>
                </a:moveTo>
                <a:cubicBezTo>
                  <a:pt x="543" y="1"/>
                  <a:pt x="524" y="15"/>
                  <a:pt x="494" y="56"/>
                </a:cubicBezTo>
                <a:cubicBezTo>
                  <a:pt x="453" y="111"/>
                  <a:pt x="420" y="172"/>
                  <a:pt x="387" y="232"/>
                </a:cubicBezTo>
                <a:cubicBezTo>
                  <a:pt x="348" y="303"/>
                  <a:pt x="309" y="374"/>
                  <a:pt x="269" y="445"/>
                </a:cubicBezTo>
                <a:cubicBezTo>
                  <a:pt x="228" y="517"/>
                  <a:pt x="185" y="588"/>
                  <a:pt x="152" y="664"/>
                </a:cubicBezTo>
                <a:cubicBezTo>
                  <a:pt x="137" y="698"/>
                  <a:pt x="115" y="738"/>
                  <a:pt x="115" y="776"/>
                </a:cubicBezTo>
                <a:cubicBezTo>
                  <a:pt x="116" y="782"/>
                  <a:pt x="117" y="787"/>
                  <a:pt x="118" y="793"/>
                </a:cubicBezTo>
              </a:path>
            </a:pathLst>
          </a:custGeom>
          <a:noFill/>
          <a:ln w="19050" cap="rnd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6205" name="Ink 1"/>
          <p:cNvSpPr>
            <a:spLocks noRot="1" noChangeAspect="1" noEditPoints="1" noChangeArrowheads="1" noChangeShapeType="1" noTextEdit="1"/>
          </p:cNvSpPr>
          <p:nvPr>
            <p:custDataLst>
              <p:tags r:id="rId12"/>
            </p:custDataLst>
          </p:nvPr>
        </p:nvSpPr>
        <p:spPr bwMode="auto">
          <a:xfrm>
            <a:off x="3656013" y="2941638"/>
            <a:ext cx="231775" cy="508000"/>
          </a:xfrm>
          <a:custGeom>
            <a:avLst/>
            <a:gdLst>
              <a:gd name="T0" fmla="*/ 2147483647 w 644"/>
              <a:gd name="T1" fmla="*/ 2147483647 h 1411"/>
              <a:gd name="T2" fmla="*/ 0 w 644"/>
              <a:gd name="T3" fmla="*/ 2147483647 h 1411"/>
              <a:gd name="T4" fmla="*/ 2147483647 w 644"/>
              <a:gd name="T5" fmla="*/ 2147483647 h 1411"/>
              <a:gd name="T6" fmla="*/ 2147483647 w 644"/>
              <a:gd name="T7" fmla="*/ 2147483647 h 1411"/>
              <a:gd name="T8" fmla="*/ 2147483647 w 644"/>
              <a:gd name="T9" fmla="*/ 2147483647 h 1411"/>
              <a:gd name="T10" fmla="*/ 2147483647 w 644"/>
              <a:gd name="T11" fmla="*/ 2147483647 h 1411"/>
              <a:gd name="T12" fmla="*/ 2147483647 w 644"/>
              <a:gd name="T13" fmla="*/ 0 h 1411"/>
              <a:gd name="T14" fmla="*/ 2147483647 w 644"/>
              <a:gd name="T15" fmla="*/ 2147483647 h 1411"/>
              <a:gd name="T16" fmla="*/ 2147483647 w 644"/>
              <a:gd name="T17" fmla="*/ 2147483647 h 1411"/>
              <a:gd name="T18" fmla="*/ 2147483647 w 644"/>
              <a:gd name="T19" fmla="*/ 2147483647 h 1411"/>
              <a:gd name="T20" fmla="*/ 2147483647 w 644"/>
              <a:gd name="T21" fmla="*/ 2147483647 h 1411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644"/>
              <a:gd name="T34" fmla="*/ 0 h 1411"/>
              <a:gd name="T35" fmla="*/ 644 w 644"/>
              <a:gd name="T36" fmla="*/ 1411 h 1411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644" h="1411" extrusionOk="0">
                <a:moveTo>
                  <a:pt x="28" y="183"/>
                </a:moveTo>
                <a:cubicBezTo>
                  <a:pt x="19" y="193"/>
                  <a:pt x="0" y="185"/>
                  <a:pt x="0" y="248"/>
                </a:cubicBezTo>
                <a:cubicBezTo>
                  <a:pt x="0" y="348"/>
                  <a:pt x="11" y="491"/>
                  <a:pt x="91" y="563"/>
                </a:cubicBezTo>
                <a:cubicBezTo>
                  <a:pt x="139" y="606"/>
                  <a:pt x="202" y="587"/>
                  <a:pt x="252" y="561"/>
                </a:cubicBezTo>
                <a:cubicBezTo>
                  <a:pt x="328" y="522"/>
                  <a:pt x="382" y="451"/>
                  <a:pt x="429" y="383"/>
                </a:cubicBezTo>
                <a:cubicBezTo>
                  <a:pt x="479" y="311"/>
                  <a:pt x="508" y="234"/>
                  <a:pt x="533" y="150"/>
                </a:cubicBezTo>
                <a:cubicBezTo>
                  <a:pt x="548" y="100"/>
                  <a:pt x="555" y="51"/>
                  <a:pt x="563" y="0"/>
                </a:cubicBezTo>
                <a:cubicBezTo>
                  <a:pt x="579" y="368"/>
                  <a:pt x="651" y="740"/>
                  <a:pt x="643" y="1108"/>
                </a:cubicBezTo>
                <a:cubicBezTo>
                  <a:pt x="641" y="1211"/>
                  <a:pt x="626" y="1343"/>
                  <a:pt x="523" y="1397"/>
                </a:cubicBezTo>
                <a:cubicBezTo>
                  <a:pt x="484" y="1418"/>
                  <a:pt x="433" y="1413"/>
                  <a:pt x="391" y="1402"/>
                </a:cubicBezTo>
                <a:cubicBezTo>
                  <a:pt x="366" y="1396"/>
                  <a:pt x="345" y="1381"/>
                  <a:pt x="322" y="1371"/>
                </a:cubicBezTo>
              </a:path>
            </a:pathLst>
          </a:custGeom>
          <a:noFill/>
          <a:ln w="19050" cap="rnd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6206" name="Ink 2"/>
          <p:cNvSpPr>
            <a:spLocks noRot="1" noChangeAspect="1" noEditPoints="1" noChangeArrowheads="1" noChangeShapeType="1" noTextEdit="1"/>
          </p:cNvSpPr>
          <p:nvPr>
            <p:custDataLst>
              <p:tags r:id="rId13"/>
            </p:custDataLst>
          </p:nvPr>
        </p:nvSpPr>
        <p:spPr bwMode="auto">
          <a:xfrm>
            <a:off x="4394200" y="2746375"/>
            <a:ext cx="498475" cy="296863"/>
          </a:xfrm>
          <a:custGeom>
            <a:avLst/>
            <a:gdLst>
              <a:gd name="T0" fmla="*/ 2147483647 w 1385"/>
              <a:gd name="T1" fmla="*/ 2147483647 h 824"/>
              <a:gd name="T2" fmla="*/ 2147483647 w 1385"/>
              <a:gd name="T3" fmla="*/ 2147483647 h 824"/>
              <a:gd name="T4" fmla="*/ 2147483647 w 1385"/>
              <a:gd name="T5" fmla="*/ 2147483647 h 824"/>
              <a:gd name="T6" fmla="*/ 2147483647 w 1385"/>
              <a:gd name="T7" fmla="*/ 2147483647 h 824"/>
              <a:gd name="T8" fmla="*/ 2147483647 w 1385"/>
              <a:gd name="T9" fmla="*/ 2147483647 h 824"/>
              <a:gd name="T10" fmla="*/ 2147483647 w 1385"/>
              <a:gd name="T11" fmla="*/ 2147483647 h 824"/>
              <a:gd name="T12" fmla="*/ 2147483647 w 1385"/>
              <a:gd name="T13" fmla="*/ 2147483647 h 824"/>
              <a:gd name="T14" fmla="*/ 2147483647 w 1385"/>
              <a:gd name="T15" fmla="*/ 2147483647 h 824"/>
              <a:gd name="T16" fmla="*/ 2147483647 w 1385"/>
              <a:gd name="T17" fmla="*/ 2147483647 h 824"/>
              <a:gd name="T18" fmla="*/ 2147483647 w 1385"/>
              <a:gd name="T19" fmla="*/ 2147483647 h 824"/>
              <a:gd name="T20" fmla="*/ 2147483647 w 1385"/>
              <a:gd name="T21" fmla="*/ 2147483647 h 824"/>
              <a:gd name="T22" fmla="*/ 2147483647 w 1385"/>
              <a:gd name="T23" fmla="*/ 2147483647 h 824"/>
              <a:gd name="T24" fmla="*/ 2147483647 w 1385"/>
              <a:gd name="T25" fmla="*/ 2147483647 h 824"/>
              <a:gd name="T26" fmla="*/ 2147483647 w 1385"/>
              <a:gd name="T27" fmla="*/ 2147483647 h 824"/>
              <a:gd name="T28" fmla="*/ 2147483647 w 1385"/>
              <a:gd name="T29" fmla="*/ 2147483647 h 824"/>
              <a:gd name="T30" fmla="*/ 2147483647 w 1385"/>
              <a:gd name="T31" fmla="*/ 2147483647 h 824"/>
              <a:gd name="T32" fmla="*/ 2147483647 w 1385"/>
              <a:gd name="T33" fmla="*/ 2147483647 h 824"/>
              <a:gd name="T34" fmla="*/ 2147483647 w 1385"/>
              <a:gd name="T35" fmla="*/ 2147483647 h 824"/>
              <a:gd name="T36" fmla="*/ 2147483647 w 1385"/>
              <a:gd name="T37" fmla="*/ 2147483647 h 824"/>
              <a:gd name="T38" fmla="*/ 2147483647 w 1385"/>
              <a:gd name="T39" fmla="*/ 2147483647 h 824"/>
              <a:gd name="T40" fmla="*/ 2147483647 w 1385"/>
              <a:gd name="T41" fmla="*/ 2147483647 h 824"/>
              <a:gd name="T42" fmla="*/ 2147483647 w 1385"/>
              <a:gd name="T43" fmla="*/ 0 h 824"/>
              <a:gd name="T44" fmla="*/ 0 w 1385"/>
              <a:gd name="T45" fmla="*/ 2147483647 h 824"/>
              <a:gd name="T46" fmla="*/ 2147483647 w 1385"/>
              <a:gd name="T47" fmla="*/ 2147483647 h 824"/>
              <a:gd name="T48" fmla="*/ 2147483647 w 1385"/>
              <a:gd name="T49" fmla="*/ 2147483647 h 824"/>
              <a:gd name="T50" fmla="*/ 2147483647 w 1385"/>
              <a:gd name="T51" fmla="*/ 2147483647 h 824"/>
              <a:gd name="T52" fmla="*/ 2147483647 w 1385"/>
              <a:gd name="T53" fmla="*/ 2147483647 h 824"/>
              <a:gd name="T54" fmla="*/ 2147483647 w 1385"/>
              <a:gd name="T55" fmla="*/ 2147483647 h 824"/>
              <a:gd name="T56" fmla="*/ 2147483647 w 1385"/>
              <a:gd name="T57" fmla="*/ 2147483647 h 824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w 1385"/>
              <a:gd name="T88" fmla="*/ 0 h 824"/>
              <a:gd name="T89" fmla="*/ 1385 w 1385"/>
              <a:gd name="T90" fmla="*/ 824 h 824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T87" t="T88" r="T89" b="T90"/>
            <a:pathLst>
              <a:path w="1385" h="824" extrusionOk="0">
                <a:moveTo>
                  <a:pt x="147" y="203"/>
                </a:moveTo>
                <a:cubicBezTo>
                  <a:pt x="117" y="167"/>
                  <a:pt x="97" y="170"/>
                  <a:pt x="58" y="202"/>
                </a:cubicBezTo>
                <a:cubicBezTo>
                  <a:pt x="22" y="231"/>
                  <a:pt x="-11" y="287"/>
                  <a:pt x="10" y="334"/>
                </a:cubicBezTo>
                <a:cubicBezTo>
                  <a:pt x="29" y="377"/>
                  <a:pt x="86" y="391"/>
                  <a:pt x="128" y="396"/>
                </a:cubicBezTo>
                <a:cubicBezTo>
                  <a:pt x="180" y="402"/>
                  <a:pt x="249" y="393"/>
                  <a:pt x="281" y="347"/>
                </a:cubicBezTo>
                <a:cubicBezTo>
                  <a:pt x="302" y="318"/>
                  <a:pt x="300" y="275"/>
                  <a:pt x="294" y="241"/>
                </a:cubicBezTo>
                <a:cubicBezTo>
                  <a:pt x="287" y="201"/>
                  <a:pt x="271" y="161"/>
                  <a:pt x="250" y="127"/>
                </a:cubicBezTo>
                <a:cubicBezTo>
                  <a:pt x="237" y="105"/>
                  <a:pt x="220" y="86"/>
                  <a:pt x="203" y="66"/>
                </a:cubicBezTo>
                <a:cubicBezTo>
                  <a:pt x="233" y="86"/>
                  <a:pt x="262" y="100"/>
                  <a:pt x="294" y="116"/>
                </a:cubicBezTo>
                <a:cubicBezTo>
                  <a:pt x="341" y="140"/>
                  <a:pt x="389" y="163"/>
                  <a:pt x="435" y="189"/>
                </a:cubicBezTo>
                <a:cubicBezTo>
                  <a:pt x="484" y="217"/>
                  <a:pt x="531" y="249"/>
                  <a:pt x="582" y="274"/>
                </a:cubicBezTo>
                <a:cubicBezTo>
                  <a:pt x="605" y="286"/>
                  <a:pt x="657" y="314"/>
                  <a:pt x="685" y="311"/>
                </a:cubicBezTo>
                <a:cubicBezTo>
                  <a:pt x="729" y="305"/>
                  <a:pt x="734" y="263"/>
                  <a:pt x="735" y="227"/>
                </a:cubicBezTo>
                <a:cubicBezTo>
                  <a:pt x="736" y="170"/>
                  <a:pt x="712" y="106"/>
                  <a:pt x="727" y="50"/>
                </a:cubicBezTo>
                <a:cubicBezTo>
                  <a:pt x="736" y="25"/>
                  <a:pt x="743" y="15"/>
                  <a:pt x="762" y="5"/>
                </a:cubicBezTo>
              </a:path>
              <a:path w="1385" h="824" extrusionOk="0">
                <a:moveTo>
                  <a:pt x="1071" y="227"/>
                </a:moveTo>
                <a:cubicBezTo>
                  <a:pt x="1073" y="270"/>
                  <a:pt x="1077" y="312"/>
                  <a:pt x="1080" y="355"/>
                </a:cubicBezTo>
                <a:cubicBezTo>
                  <a:pt x="1081" y="376"/>
                  <a:pt x="1082" y="393"/>
                  <a:pt x="1087" y="414"/>
                </a:cubicBezTo>
              </a:path>
              <a:path w="1385" h="824" extrusionOk="0">
                <a:moveTo>
                  <a:pt x="954" y="89"/>
                </a:moveTo>
                <a:cubicBezTo>
                  <a:pt x="978" y="58"/>
                  <a:pt x="1000" y="66"/>
                  <a:pt x="1042" y="66"/>
                </a:cubicBezTo>
                <a:cubicBezTo>
                  <a:pt x="1118" y="66"/>
                  <a:pt x="1193" y="58"/>
                  <a:pt x="1266" y="38"/>
                </a:cubicBezTo>
                <a:cubicBezTo>
                  <a:pt x="1322" y="18"/>
                  <a:pt x="1344" y="11"/>
                  <a:pt x="1384" y="0"/>
                </a:cubicBezTo>
              </a:path>
              <a:path w="1385" h="824" extrusionOk="0">
                <a:moveTo>
                  <a:pt x="0" y="823"/>
                </a:moveTo>
                <a:cubicBezTo>
                  <a:pt x="51" y="798"/>
                  <a:pt x="100" y="800"/>
                  <a:pt x="155" y="800"/>
                </a:cubicBezTo>
                <a:cubicBezTo>
                  <a:pt x="215" y="800"/>
                  <a:pt x="276" y="800"/>
                  <a:pt x="336" y="798"/>
                </a:cubicBezTo>
                <a:cubicBezTo>
                  <a:pt x="425" y="795"/>
                  <a:pt x="515" y="792"/>
                  <a:pt x="604" y="787"/>
                </a:cubicBezTo>
                <a:cubicBezTo>
                  <a:pt x="703" y="782"/>
                  <a:pt x="801" y="779"/>
                  <a:pt x="900" y="776"/>
                </a:cubicBezTo>
                <a:cubicBezTo>
                  <a:pt x="1021" y="773"/>
                  <a:pt x="1144" y="767"/>
                  <a:pt x="1265" y="774"/>
                </a:cubicBezTo>
                <a:cubicBezTo>
                  <a:pt x="1315" y="777"/>
                  <a:pt x="1327" y="791"/>
                  <a:pt x="1353" y="758"/>
                </a:cubicBezTo>
              </a:path>
            </a:pathLst>
          </a:custGeom>
          <a:noFill/>
          <a:ln w="19050" cap="rnd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6207" name="Ink 3"/>
          <p:cNvSpPr>
            <a:spLocks noRot="1" noChangeAspect="1" noEditPoints="1" noChangeArrowheads="1" noChangeShapeType="1" noTextEdit="1"/>
          </p:cNvSpPr>
          <p:nvPr>
            <p:custDataLst>
              <p:tags r:id="rId14"/>
            </p:custDataLst>
          </p:nvPr>
        </p:nvSpPr>
        <p:spPr bwMode="auto">
          <a:xfrm>
            <a:off x="674688" y="3832225"/>
            <a:ext cx="1319212" cy="417513"/>
          </a:xfrm>
          <a:custGeom>
            <a:avLst/>
            <a:gdLst>
              <a:gd name="T0" fmla="*/ 2147483647 w 3663"/>
              <a:gd name="T1" fmla="*/ 2147483647 h 1161"/>
              <a:gd name="T2" fmla="*/ 2147483647 w 3663"/>
              <a:gd name="T3" fmla="*/ 2147483647 h 1161"/>
              <a:gd name="T4" fmla="*/ 2147483647 w 3663"/>
              <a:gd name="T5" fmla="*/ 2147483647 h 1161"/>
              <a:gd name="T6" fmla="*/ 2147483647 w 3663"/>
              <a:gd name="T7" fmla="*/ 2147483647 h 1161"/>
              <a:gd name="T8" fmla="*/ 2147483647 w 3663"/>
              <a:gd name="T9" fmla="*/ 2147483647 h 1161"/>
              <a:gd name="T10" fmla="*/ 2147483647 w 3663"/>
              <a:gd name="T11" fmla="*/ 2147483647 h 1161"/>
              <a:gd name="T12" fmla="*/ 2147483647 w 3663"/>
              <a:gd name="T13" fmla="*/ 2147483647 h 1161"/>
              <a:gd name="T14" fmla="*/ 2147483647 w 3663"/>
              <a:gd name="T15" fmla="*/ 2147483647 h 1161"/>
              <a:gd name="T16" fmla="*/ 2147483647 w 3663"/>
              <a:gd name="T17" fmla="*/ 2147483647 h 1161"/>
              <a:gd name="T18" fmla="*/ 2147483647 w 3663"/>
              <a:gd name="T19" fmla="*/ 2147483647 h 1161"/>
              <a:gd name="T20" fmla="*/ 2147483647 w 3663"/>
              <a:gd name="T21" fmla="*/ 2147483647 h 1161"/>
              <a:gd name="T22" fmla="*/ 2147483647 w 3663"/>
              <a:gd name="T23" fmla="*/ 2147483647 h 1161"/>
              <a:gd name="T24" fmla="*/ 2147483647 w 3663"/>
              <a:gd name="T25" fmla="*/ 2147483647 h 1161"/>
              <a:gd name="T26" fmla="*/ 2147483647 w 3663"/>
              <a:gd name="T27" fmla="*/ 2147483647 h 1161"/>
              <a:gd name="T28" fmla="*/ 2147483647 w 3663"/>
              <a:gd name="T29" fmla="*/ 2147483647 h 1161"/>
              <a:gd name="T30" fmla="*/ 2147483647 w 3663"/>
              <a:gd name="T31" fmla="*/ 2147483647 h 1161"/>
              <a:gd name="T32" fmla="*/ 2147483647 w 3663"/>
              <a:gd name="T33" fmla="*/ 2147483647 h 1161"/>
              <a:gd name="T34" fmla="*/ 2147483647 w 3663"/>
              <a:gd name="T35" fmla="*/ 2147483647 h 1161"/>
              <a:gd name="T36" fmla="*/ 2147483647 w 3663"/>
              <a:gd name="T37" fmla="*/ 2147483647 h 1161"/>
              <a:gd name="T38" fmla="*/ 2147483647 w 3663"/>
              <a:gd name="T39" fmla="*/ 2147483647 h 1161"/>
              <a:gd name="T40" fmla="*/ 2147483647 w 3663"/>
              <a:gd name="T41" fmla="*/ 2147483647 h 1161"/>
              <a:gd name="T42" fmla="*/ 2147483647 w 3663"/>
              <a:gd name="T43" fmla="*/ 2147483647 h 1161"/>
              <a:gd name="T44" fmla="*/ 2147483647 w 3663"/>
              <a:gd name="T45" fmla="*/ 2147483647 h 1161"/>
              <a:gd name="T46" fmla="*/ 2147483647 w 3663"/>
              <a:gd name="T47" fmla="*/ 2147483647 h 1161"/>
              <a:gd name="T48" fmla="*/ 2147483647 w 3663"/>
              <a:gd name="T49" fmla="*/ 2147483647 h 1161"/>
              <a:gd name="T50" fmla="*/ 2147483647 w 3663"/>
              <a:gd name="T51" fmla="*/ 2147483647 h 1161"/>
              <a:gd name="T52" fmla="*/ 2147483647 w 3663"/>
              <a:gd name="T53" fmla="*/ 2147483647 h 1161"/>
              <a:gd name="T54" fmla="*/ 2147483647 w 3663"/>
              <a:gd name="T55" fmla="*/ 2147483647 h 1161"/>
              <a:gd name="T56" fmla="*/ 2147483647 w 3663"/>
              <a:gd name="T57" fmla="*/ 2147483647 h 1161"/>
              <a:gd name="T58" fmla="*/ 2147483647 w 3663"/>
              <a:gd name="T59" fmla="*/ 2147483647 h 1161"/>
              <a:gd name="T60" fmla="*/ 2147483647 w 3663"/>
              <a:gd name="T61" fmla="*/ 2147483647 h 1161"/>
              <a:gd name="T62" fmla="*/ 2147483647 w 3663"/>
              <a:gd name="T63" fmla="*/ 2147483647 h 1161"/>
              <a:gd name="T64" fmla="*/ 2147483647 w 3663"/>
              <a:gd name="T65" fmla="*/ 2147483647 h 1161"/>
              <a:gd name="T66" fmla="*/ 2147483647 w 3663"/>
              <a:gd name="T67" fmla="*/ 2147483647 h 1161"/>
              <a:gd name="T68" fmla="*/ 2147483647 w 3663"/>
              <a:gd name="T69" fmla="*/ 2147483647 h 1161"/>
              <a:gd name="T70" fmla="*/ 2147483647 w 3663"/>
              <a:gd name="T71" fmla="*/ 2147483647 h 1161"/>
              <a:gd name="T72" fmla="*/ 2147483647 w 3663"/>
              <a:gd name="T73" fmla="*/ 2147483647 h 1161"/>
              <a:gd name="T74" fmla="*/ 2147483647 w 3663"/>
              <a:gd name="T75" fmla="*/ 2147483647 h 1161"/>
              <a:gd name="T76" fmla="*/ 0 w 3663"/>
              <a:gd name="T77" fmla="*/ 2147483647 h 1161"/>
              <a:gd name="T78" fmla="*/ 2147483647 w 3663"/>
              <a:gd name="T79" fmla="*/ 2147483647 h 1161"/>
              <a:gd name="T80" fmla="*/ 2147483647 w 3663"/>
              <a:gd name="T81" fmla="*/ 2147483647 h 1161"/>
              <a:gd name="T82" fmla="*/ 2147483647 w 3663"/>
              <a:gd name="T83" fmla="*/ 2147483647 h 1161"/>
              <a:gd name="T84" fmla="*/ 2147483647 w 3663"/>
              <a:gd name="T85" fmla="*/ 2147483647 h 1161"/>
              <a:gd name="T86" fmla="*/ 2147483647 w 3663"/>
              <a:gd name="T87" fmla="*/ 2147483647 h 1161"/>
              <a:gd name="T88" fmla="*/ 2147483647 w 3663"/>
              <a:gd name="T89" fmla="*/ 0 h 1161"/>
              <a:gd name="T90" fmla="*/ 2147483647 w 3663"/>
              <a:gd name="T91" fmla="*/ 2147483647 h 1161"/>
              <a:gd name="T92" fmla="*/ 2147483647 w 3663"/>
              <a:gd name="T93" fmla="*/ 2147483647 h 1161"/>
              <a:gd name="T94" fmla="*/ 2147483647 w 3663"/>
              <a:gd name="T95" fmla="*/ 2147483647 h 1161"/>
              <a:gd name="T96" fmla="*/ 2147483647 w 3663"/>
              <a:gd name="T97" fmla="*/ 2147483647 h 1161"/>
              <a:gd name="T98" fmla="*/ 2147483647 w 3663"/>
              <a:gd name="T99" fmla="*/ 2147483647 h 1161"/>
              <a:gd name="T100" fmla="*/ 2147483647 w 3663"/>
              <a:gd name="T101" fmla="*/ 2147483647 h 1161"/>
              <a:gd name="T102" fmla="*/ 2147483647 w 3663"/>
              <a:gd name="T103" fmla="*/ 2147483647 h 1161"/>
              <a:gd name="T104" fmla="*/ 2147483647 w 3663"/>
              <a:gd name="T105" fmla="*/ 2147483647 h 1161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w 3663"/>
              <a:gd name="T160" fmla="*/ 0 h 1161"/>
              <a:gd name="T161" fmla="*/ 3663 w 3663"/>
              <a:gd name="T162" fmla="*/ 1161 h 1161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T159" t="T160" r="T161" b="T162"/>
            <a:pathLst>
              <a:path w="3663" h="1161" extrusionOk="0">
                <a:moveTo>
                  <a:pt x="557" y="361"/>
                </a:moveTo>
                <a:cubicBezTo>
                  <a:pt x="640" y="428"/>
                  <a:pt x="718" y="496"/>
                  <a:pt x="792" y="573"/>
                </a:cubicBezTo>
                <a:cubicBezTo>
                  <a:pt x="849" y="632"/>
                  <a:pt x="892" y="693"/>
                  <a:pt x="936" y="762"/>
                </a:cubicBezTo>
                <a:cubicBezTo>
                  <a:pt x="978" y="828"/>
                  <a:pt x="1018" y="895"/>
                  <a:pt x="1056" y="963"/>
                </a:cubicBezTo>
                <a:cubicBezTo>
                  <a:pt x="1080" y="1006"/>
                  <a:pt x="1101" y="1081"/>
                  <a:pt x="1150" y="1103"/>
                </a:cubicBezTo>
                <a:cubicBezTo>
                  <a:pt x="1161" y="1103"/>
                  <a:pt x="1172" y="1104"/>
                  <a:pt x="1183" y="1104"/>
                </a:cubicBezTo>
              </a:path>
              <a:path w="3663" h="1161" extrusionOk="0">
                <a:moveTo>
                  <a:pt x="1395" y="244"/>
                </a:moveTo>
                <a:cubicBezTo>
                  <a:pt x="1352" y="255"/>
                  <a:pt x="1332" y="259"/>
                  <a:pt x="1296" y="290"/>
                </a:cubicBezTo>
                <a:cubicBezTo>
                  <a:pt x="1244" y="334"/>
                  <a:pt x="1195" y="379"/>
                  <a:pt x="1148" y="429"/>
                </a:cubicBezTo>
                <a:cubicBezTo>
                  <a:pt x="1081" y="501"/>
                  <a:pt x="1023" y="581"/>
                  <a:pt x="967" y="662"/>
                </a:cubicBezTo>
                <a:cubicBezTo>
                  <a:pt x="907" y="749"/>
                  <a:pt x="858" y="841"/>
                  <a:pt x="801" y="929"/>
                </a:cubicBezTo>
                <a:cubicBezTo>
                  <a:pt x="763" y="988"/>
                  <a:pt x="724" y="1057"/>
                  <a:pt x="677" y="1110"/>
                </a:cubicBezTo>
                <a:cubicBezTo>
                  <a:pt x="662" y="1127"/>
                  <a:pt x="620" y="1154"/>
                  <a:pt x="667" y="1130"/>
                </a:cubicBezTo>
              </a:path>
              <a:path w="3663" h="1161" extrusionOk="0">
                <a:moveTo>
                  <a:pt x="1524" y="577"/>
                </a:moveTo>
                <a:cubicBezTo>
                  <a:pt x="1497" y="554"/>
                  <a:pt x="1479" y="543"/>
                  <a:pt x="1441" y="541"/>
                </a:cubicBezTo>
                <a:cubicBezTo>
                  <a:pt x="1400" y="539"/>
                  <a:pt x="1362" y="563"/>
                  <a:pt x="1335" y="591"/>
                </a:cubicBezTo>
                <a:cubicBezTo>
                  <a:pt x="1293" y="634"/>
                  <a:pt x="1276" y="700"/>
                  <a:pt x="1286" y="760"/>
                </a:cubicBezTo>
                <a:cubicBezTo>
                  <a:pt x="1297" y="827"/>
                  <a:pt x="1342" y="908"/>
                  <a:pt x="1399" y="947"/>
                </a:cubicBezTo>
                <a:cubicBezTo>
                  <a:pt x="1478" y="1001"/>
                  <a:pt x="1581" y="1019"/>
                  <a:pt x="1675" y="1018"/>
                </a:cubicBezTo>
                <a:cubicBezTo>
                  <a:pt x="1779" y="1017"/>
                  <a:pt x="1891" y="994"/>
                  <a:pt x="1981" y="941"/>
                </a:cubicBezTo>
                <a:cubicBezTo>
                  <a:pt x="2047" y="902"/>
                  <a:pt x="2119" y="837"/>
                  <a:pt x="2128" y="756"/>
                </a:cubicBezTo>
                <a:cubicBezTo>
                  <a:pt x="2135" y="695"/>
                  <a:pt x="2091" y="625"/>
                  <a:pt x="2037" y="598"/>
                </a:cubicBezTo>
                <a:cubicBezTo>
                  <a:pt x="1963" y="561"/>
                  <a:pt x="1862" y="565"/>
                  <a:pt x="1782" y="571"/>
                </a:cubicBezTo>
                <a:cubicBezTo>
                  <a:pt x="1718" y="576"/>
                  <a:pt x="1645" y="588"/>
                  <a:pt x="1583" y="608"/>
                </a:cubicBezTo>
                <a:cubicBezTo>
                  <a:pt x="1576" y="611"/>
                  <a:pt x="1570" y="614"/>
                  <a:pt x="1563" y="617"/>
                </a:cubicBezTo>
              </a:path>
              <a:path w="3663" h="1161" extrusionOk="0">
                <a:moveTo>
                  <a:pt x="2417" y="443"/>
                </a:moveTo>
                <a:cubicBezTo>
                  <a:pt x="2448" y="457"/>
                  <a:pt x="2493" y="481"/>
                  <a:pt x="2506" y="516"/>
                </a:cubicBezTo>
                <a:cubicBezTo>
                  <a:pt x="2560" y="662"/>
                  <a:pt x="2499" y="854"/>
                  <a:pt x="2531" y="1005"/>
                </a:cubicBezTo>
                <a:cubicBezTo>
                  <a:pt x="2532" y="1014"/>
                  <a:pt x="2533" y="1024"/>
                  <a:pt x="2534" y="1033"/>
                </a:cubicBezTo>
              </a:path>
              <a:path w="3663" h="1161" extrusionOk="0">
                <a:moveTo>
                  <a:pt x="2424" y="405"/>
                </a:moveTo>
                <a:cubicBezTo>
                  <a:pt x="2441" y="319"/>
                  <a:pt x="2458" y="273"/>
                  <a:pt x="2536" y="230"/>
                </a:cubicBezTo>
                <a:cubicBezTo>
                  <a:pt x="2586" y="203"/>
                  <a:pt x="2636" y="220"/>
                  <a:pt x="2685" y="245"/>
                </a:cubicBezTo>
                <a:cubicBezTo>
                  <a:pt x="2746" y="276"/>
                  <a:pt x="2798" y="326"/>
                  <a:pt x="2836" y="383"/>
                </a:cubicBezTo>
                <a:cubicBezTo>
                  <a:pt x="2869" y="432"/>
                  <a:pt x="2880" y="488"/>
                  <a:pt x="2854" y="543"/>
                </a:cubicBezTo>
                <a:cubicBezTo>
                  <a:pt x="2804" y="650"/>
                  <a:pt x="2651" y="707"/>
                  <a:pt x="2645" y="836"/>
                </a:cubicBezTo>
                <a:cubicBezTo>
                  <a:pt x="2641" y="922"/>
                  <a:pt x="2715" y="988"/>
                  <a:pt x="2775" y="1037"/>
                </a:cubicBezTo>
                <a:cubicBezTo>
                  <a:pt x="2833" y="1084"/>
                  <a:pt x="2900" y="1120"/>
                  <a:pt x="2970" y="1146"/>
                </a:cubicBezTo>
                <a:cubicBezTo>
                  <a:pt x="2984" y="1151"/>
                  <a:pt x="2998" y="1155"/>
                  <a:pt x="3012" y="1160"/>
                </a:cubicBezTo>
              </a:path>
              <a:path w="3663" h="1161" extrusionOk="0">
                <a:moveTo>
                  <a:pt x="0" y="345"/>
                </a:moveTo>
                <a:cubicBezTo>
                  <a:pt x="3" y="387"/>
                  <a:pt x="14" y="425"/>
                  <a:pt x="21" y="466"/>
                </a:cubicBezTo>
                <a:cubicBezTo>
                  <a:pt x="26" y="492"/>
                  <a:pt x="33" y="516"/>
                  <a:pt x="38" y="542"/>
                </a:cubicBezTo>
              </a:path>
              <a:path w="3663" h="1161" extrusionOk="0">
                <a:moveTo>
                  <a:pt x="193" y="323"/>
                </a:moveTo>
                <a:cubicBezTo>
                  <a:pt x="208" y="367"/>
                  <a:pt x="214" y="413"/>
                  <a:pt x="228" y="457"/>
                </a:cubicBezTo>
                <a:cubicBezTo>
                  <a:pt x="245" y="498"/>
                  <a:pt x="249" y="508"/>
                  <a:pt x="256" y="535"/>
                </a:cubicBezTo>
              </a:path>
              <a:path w="3663" h="1161" extrusionOk="0">
                <a:moveTo>
                  <a:pt x="3438" y="0"/>
                </a:moveTo>
                <a:cubicBezTo>
                  <a:pt x="3445" y="3"/>
                  <a:pt x="3451" y="6"/>
                  <a:pt x="3458" y="9"/>
                </a:cubicBezTo>
                <a:cubicBezTo>
                  <a:pt x="3446" y="51"/>
                  <a:pt x="3434" y="94"/>
                  <a:pt x="3418" y="135"/>
                </a:cubicBezTo>
                <a:cubicBezTo>
                  <a:pt x="3403" y="173"/>
                  <a:pt x="3383" y="218"/>
                  <a:pt x="3375" y="256"/>
                </a:cubicBezTo>
                <a:cubicBezTo>
                  <a:pt x="3375" y="264"/>
                  <a:pt x="3375" y="271"/>
                  <a:pt x="3375" y="279"/>
                </a:cubicBezTo>
              </a:path>
              <a:path w="3663" h="1161" extrusionOk="0">
                <a:moveTo>
                  <a:pt x="3608" y="73"/>
                </a:moveTo>
                <a:cubicBezTo>
                  <a:pt x="3659" y="77"/>
                  <a:pt x="3662" y="88"/>
                  <a:pt x="3662" y="140"/>
                </a:cubicBezTo>
                <a:cubicBezTo>
                  <a:pt x="3661" y="207"/>
                  <a:pt x="3652" y="272"/>
                  <a:pt x="3646" y="338"/>
                </a:cubicBezTo>
                <a:cubicBezTo>
                  <a:pt x="3645" y="355"/>
                  <a:pt x="3645" y="373"/>
                  <a:pt x="3644" y="390"/>
                </a:cubicBezTo>
              </a:path>
            </a:pathLst>
          </a:custGeom>
          <a:noFill/>
          <a:ln w="19050" cap="rnd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6208" name="Ink 4"/>
          <p:cNvSpPr>
            <a:spLocks noRot="1" noChangeAspect="1" noEditPoints="1" noChangeArrowheads="1" noChangeShapeType="1" noTextEdit="1"/>
          </p:cNvSpPr>
          <p:nvPr>
            <p:custDataLst>
              <p:tags r:id="rId15"/>
            </p:custDataLst>
          </p:nvPr>
        </p:nvSpPr>
        <p:spPr bwMode="auto">
          <a:xfrm>
            <a:off x="2963863" y="2833688"/>
            <a:ext cx="4535487" cy="1304925"/>
          </a:xfrm>
          <a:custGeom>
            <a:avLst/>
            <a:gdLst>
              <a:gd name="T0" fmla="*/ 2147483647 w 12602"/>
              <a:gd name="T1" fmla="*/ 2147483647 h 3625"/>
              <a:gd name="T2" fmla="*/ 2147483647 w 12602"/>
              <a:gd name="T3" fmla="*/ 2147483647 h 3625"/>
              <a:gd name="T4" fmla="*/ 2147483647 w 12602"/>
              <a:gd name="T5" fmla="*/ 2147483647 h 3625"/>
              <a:gd name="T6" fmla="*/ 2147483647 w 12602"/>
              <a:gd name="T7" fmla="*/ 2147483647 h 3625"/>
              <a:gd name="T8" fmla="*/ 2147483647 w 12602"/>
              <a:gd name="T9" fmla="*/ 2147483647 h 3625"/>
              <a:gd name="T10" fmla="*/ 2147483647 w 12602"/>
              <a:gd name="T11" fmla="*/ 2147483647 h 3625"/>
              <a:gd name="T12" fmla="*/ 2147483647 w 12602"/>
              <a:gd name="T13" fmla="*/ 2147483647 h 3625"/>
              <a:gd name="T14" fmla="*/ 2147483647 w 12602"/>
              <a:gd name="T15" fmla="*/ 2147483647 h 3625"/>
              <a:gd name="T16" fmla="*/ 2147483647 w 12602"/>
              <a:gd name="T17" fmla="*/ 2147483647 h 3625"/>
              <a:gd name="T18" fmla="*/ 2147483647 w 12602"/>
              <a:gd name="T19" fmla="*/ 2147483647 h 3625"/>
              <a:gd name="T20" fmla="*/ 2147483647 w 12602"/>
              <a:gd name="T21" fmla="*/ 2147483647 h 3625"/>
              <a:gd name="T22" fmla="*/ 2147483647 w 12602"/>
              <a:gd name="T23" fmla="*/ 0 h 3625"/>
              <a:gd name="T24" fmla="*/ 2147483647 w 12602"/>
              <a:gd name="T25" fmla="*/ 2147483647 h 3625"/>
              <a:gd name="T26" fmla="*/ 2147483647 w 12602"/>
              <a:gd name="T27" fmla="*/ 2147483647 h 3625"/>
              <a:gd name="T28" fmla="*/ 2147483647 w 12602"/>
              <a:gd name="T29" fmla="*/ 2147483647 h 3625"/>
              <a:gd name="T30" fmla="*/ 2147483647 w 12602"/>
              <a:gd name="T31" fmla="*/ 2147483647 h 3625"/>
              <a:gd name="T32" fmla="*/ 2147483647 w 12602"/>
              <a:gd name="T33" fmla="*/ 2147483647 h 3625"/>
              <a:gd name="T34" fmla="*/ 2147483647 w 12602"/>
              <a:gd name="T35" fmla="*/ 2147483647 h 3625"/>
              <a:gd name="T36" fmla="*/ 2147483647 w 12602"/>
              <a:gd name="T37" fmla="*/ 2147483647 h 3625"/>
              <a:gd name="T38" fmla="*/ 2147483647 w 12602"/>
              <a:gd name="T39" fmla="*/ 2147483647 h 3625"/>
              <a:gd name="T40" fmla="*/ 2147483647 w 12602"/>
              <a:gd name="T41" fmla="*/ 2147483647 h 3625"/>
              <a:gd name="T42" fmla="*/ 2147483647 w 12602"/>
              <a:gd name="T43" fmla="*/ 2147483647 h 3625"/>
              <a:gd name="T44" fmla="*/ 2147483647 w 12602"/>
              <a:gd name="T45" fmla="*/ 2147483647 h 3625"/>
              <a:gd name="T46" fmla="*/ 2147483647 w 12602"/>
              <a:gd name="T47" fmla="*/ 2147483647 h 3625"/>
              <a:gd name="T48" fmla="*/ 2147483647 w 12602"/>
              <a:gd name="T49" fmla="*/ 2147483647 h 3625"/>
              <a:gd name="T50" fmla="*/ 2147483647 w 12602"/>
              <a:gd name="T51" fmla="*/ 2147483647 h 3625"/>
              <a:gd name="T52" fmla="*/ 2147483647 w 12602"/>
              <a:gd name="T53" fmla="*/ 2147483647 h 3625"/>
              <a:gd name="T54" fmla="*/ 2147483647 w 12602"/>
              <a:gd name="T55" fmla="*/ 2147483647 h 3625"/>
              <a:gd name="T56" fmla="*/ 2147483647 w 12602"/>
              <a:gd name="T57" fmla="*/ 2147483647 h 3625"/>
              <a:gd name="T58" fmla="*/ 2147483647 w 12602"/>
              <a:gd name="T59" fmla="*/ 2147483647 h 3625"/>
              <a:gd name="T60" fmla="*/ 2147483647 w 12602"/>
              <a:gd name="T61" fmla="*/ 2147483647 h 3625"/>
              <a:gd name="T62" fmla="*/ 2147483647 w 12602"/>
              <a:gd name="T63" fmla="*/ 2147483647 h 3625"/>
              <a:gd name="T64" fmla="*/ 2147483647 w 12602"/>
              <a:gd name="T65" fmla="*/ 2147483647 h 3625"/>
              <a:gd name="T66" fmla="*/ 2147483647 w 12602"/>
              <a:gd name="T67" fmla="*/ 2147483647 h 3625"/>
              <a:gd name="T68" fmla="*/ 2147483647 w 12602"/>
              <a:gd name="T69" fmla="*/ 2147483647 h 3625"/>
              <a:gd name="T70" fmla="*/ 2147483647 w 12602"/>
              <a:gd name="T71" fmla="*/ 2147483647 h 3625"/>
              <a:gd name="T72" fmla="*/ 2147483647 w 12602"/>
              <a:gd name="T73" fmla="*/ 2147483647 h 3625"/>
              <a:gd name="T74" fmla="*/ 2147483647 w 12602"/>
              <a:gd name="T75" fmla="*/ 2147483647 h 3625"/>
              <a:gd name="T76" fmla="*/ 2147483647 w 12602"/>
              <a:gd name="T77" fmla="*/ 2147483647 h 3625"/>
              <a:gd name="T78" fmla="*/ 2147483647 w 12602"/>
              <a:gd name="T79" fmla="*/ 2147483647 h 3625"/>
              <a:gd name="T80" fmla="*/ 2147483647 w 12602"/>
              <a:gd name="T81" fmla="*/ 2147483647 h 3625"/>
              <a:gd name="T82" fmla="*/ 2147483647 w 12602"/>
              <a:gd name="T83" fmla="*/ 2147483647 h 3625"/>
              <a:gd name="T84" fmla="*/ 2147483647 w 12602"/>
              <a:gd name="T85" fmla="*/ 2147483647 h 3625"/>
              <a:gd name="T86" fmla="*/ 2147483647 w 12602"/>
              <a:gd name="T87" fmla="*/ 2147483647 h 3625"/>
              <a:gd name="T88" fmla="*/ 2147483647 w 12602"/>
              <a:gd name="T89" fmla="*/ 2147483647 h 3625"/>
              <a:gd name="T90" fmla="*/ 2147483647 w 12602"/>
              <a:gd name="T91" fmla="*/ 2147483647 h 3625"/>
              <a:gd name="T92" fmla="*/ 2147483647 w 12602"/>
              <a:gd name="T93" fmla="*/ 2147483647 h 3625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w 12602"/>
              <a:gd name="T142" fmla="*/ 0 h 3625"/>
              <a:gd name="T143" fmla="*/ 12602 w 12602"/>
              <a:gd name="T144" fmla="*/ 3625 h 3625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T141" t="T142" r="T143" b="T144"/>
            <a:pathLst>
              <a:path w="12602" h="3625" extrusionOk="0">
                <a:moveTo>
                  <a:pt x="6509" y="2695"/>
                </a:moveTo>
                <a:cubicBezTo>
                  <a:pt x="6504" y="2672"/>
                  <a:pt x="6502" y="2664"/>
                  <a:pt x="6518" y="2653"/>
                </a:cubicBezTo>
                <a:cubicBezTo>
                  <a:pt x="6559" y="2657"/>
                  <a:pt x="6589" y="2668"/>
                  <a:pt x="6631" y="2680"/>
                </a:cubicBezTo>
                <a:cubicBezTo>
                  <a:pt x="6821" y="2736"/>
                  <a:pt x="7001" y="2709"/>
                  <a:pt x="7186" y="2647"/>
                </a:cubicBezTo>
                <a:cubicBezTo>
                  <a:pt x="7305" y="2607"/>
                  <a:pt x="7415" y="2543"/>
                  <a:pt x="7521" y="2476"/>
                </a:cubicBezTo>
                <a:cubicBezTo>
                  <a:pt x="7601" y="2425"/>
                  <a:pt x="7677" y="2368"/>
                  <a:pt x="7752" y="2311"/>
                </a:cubicBezTo>
                <a:cubicBezTo>
                  <a:pt x="7817" y="2261"/>
                  <a:pt x="7884" y="2212"/>
                  <a:pt x="7943" y="2155"/>
                </a:cubicBezTo>
                <a:cubicBezTo>
                  <a:pt x="7993" y="2107"/>
                  <a:pt x="8116" y="1982"/>
                  <a:pt x="8067" y="1898"/>
                </a:cubicBezTo>
                <a:cubicBezTo>
                  <a:pt x="8044" y="1858"/>
                  <a:pt x="8017" y="1858"/>
                  <a:pt x="7975" y="1854"/>
                </a:cubicBezTo>
                <a:cubicBezTo>
                  <a:pt x="7883" y="1845"/>
                  <a:pt x="7768" y="1874"/>
                  <a:pt x="7689" y="1922"/>
                </a:cubicBezTo>
                <a:cubicBezTo>
                  <a:pt x="7669" y="1934"/>
                  <a:pt x="7662" y="1938"/>
                  <a:pt x="7654" y="1953"/>
                </a:cubicBezTo>
                <a:cubicBezTo>
                  <a:pt x="7688" y="1951"/>
                  <a:pt x="7722" y="1954"/>
                  <a:pt x="7760" y="1947"/>
                </a:cubicBezTo>
                <a:cubicBezTo>
                  <a:pt x="7920" y="1916"/>
                  <a:pt x="8057" y="1822"/>
                  <a:pt x="8196" y="1747"/>
                </a:cubicBezTo>
                <a:cubicBezTo>
                  <a:pt x="8209" y="1863"/>
                  <a:pt x="8202" y="1975"/>
                  <a:pt x="8189" y="2091"/>
                </a:cubicBezTo>
                <a:cubicBezTo>
                  <a:pt x="8181" y="2161"/>
                  <a:pt x="8178" y="2226"/>
                  <a:pt x="8185" y="2295"/>
                </a:cubicBezTo>
              </a:path>
              <a:path w="12602" h="3625" extrusionOk="0">
                <a:moveTo>
                  <a:pt x="8714" y="436"/>
                </a:moveTo>
                <a:cubicBezTo>
                  <a:pt x="8715" y="472"/>
                  <a:pt x="8734" y="500"/>
                  <a:pt x="8755" y="532"/>
                </a:cubicBezTo>
                <a:cubicBezTo>
                  <a:pt x="8817" y="628"/>
                  <a:pt x="8892" y="717"/>
                  <a:pt x="8955" y="813"/>
                </a:cubicBezTo>
                <a:cubicBezTo>
                  <a:pt x="8993" y="870"/>
                  <a:pt x="9029" y="929"/>
                  <a:pt x="9066" y="987"/>
                </a:cubicBezTo>
                <a:cubicBezTo>
                  <a:pt x="9098" y="1038"/>
                  <a:pt x="9185" y="1195"/>
                  <a:pt x="9153" y="1144"/>
                </a:cubicBezTo>
                <a:cubicBezTo>
                  <a:pt x="9147" y="1132"/>
                  <a:pt x="9141" y="1119"/>
                  <a:pt x="9135" y="1107"/>
                </a:cubicBezTo>
              </a:path>
              <a:path w="12602" h="3625" extrusionOk="0">
                <a:moveTo>
                  <a:pt x="9163" y="368"/>
                </a:moveTo>
                <a:cubicBezTo>
                  <a:pt x="9176" y="348"/>
                  <a:pt x="9181" y="343"/>
                  <a:pt x="9173" y="327"/>
                </a:cubicBezTo>
                <a:cubicBezTo>
                  <a:pt x="9149" y="343"/>
                  <a:pt x="9129" y="356"/>
                  <a:pt x="9105" y="398"/>
                </a:cubicBezTo>
                <a:cubicBezTo>
                  <a:pt x="9080" y="442"/>
                  <a:pt x="9055" y="487"/>
                  <a:pt x="9030" y="532"/>
                </a:cubicBezTo>
                <a:cubicBezTo>
                  <a:pt x="8961" y="655"/>
                  <a:pt x="8910" y="786"/>
                  <a:pt x="8858" y="917"/>
                </a:cubicBezTo>
                <a:cubicBezTo>
                  <a:pt x="8826" y="999"/>
                  <a:pt x="8785" y="1078"/>
                  <a:pt x="8757" y="1161"/>
                </a:cubicBezTo>
                <a:cubicBezTo>
                  <a:pt x="8749" y="1183"/>
                  <a:pt x="8743" y="1204"/>
                  <a:pt x="8734" y="1226"/>
                </a:cubicBezTo>
                <a:cubicBezTo>
                  <a:pt x="8729" y="1178"/>
                  <a:pt x="8736" y="1151"/>
                  <a:pt x="8746" y="1102"/>
                </a:cubicBezTo>
              </a:path>
              <a:path w="12602" h="3625" extrusionOk="0">
                <a:moveTo>
                  <a:pt x="8611" y="81"/>
                </a:moveTo>
                <a:cubicBezTo>
                  <a:pt x="8634" y="109"/>
                  <a:pt x="8663" y="103"/>
                  <a:pt x="8702" y="101"/>
                </a:cubicBezTo>
                <a:cubicBezTo>
                  <a:pt x="8747" y="99"/>
                  <a:pt x="8792" y="101"/>
                  <a:pt x="8837" y="101"/>
                </a:cubicBezTo>
                <a:cubicBezTo>
                  <a:pt x="8894" y="101"/>
                  <a:pt x="8952" y="101"/>
                  <a:pt x="9009" y="98"/>
                </a:cubicBezTo>
                <a:cubicBezTo>
                  <a:pt x="9060" y="96"/>
                  <a:pt x="9110" y="90"/>
                  <a:pt x="9161" y="88"/>
                </a:cubicBezTo>
                <a:cubicBezTo>
                  <a:pt x="9185" y="87"/>
                  <a:pt x="9234" y="97"/>
                  <a:pt x="9256" y="89"/>
                </a:cubicBezTo>
                <a:cubicBezTo>
                  <a:pt x="9294" y="75"/>
                  <a:pt x="9281" y="30"/>
                  <a:pt x="9281" y="0"/>
                </a:cubicBezTo>
              </a:path>
              <a:path w="12602" h="3625" extrusionOk="0">
                <a:moveTo>
                  <a:pt x="11624" y="535"/>
                </a:moveTo>
                <a:cubicBezTo>
                  <a:pt x="11676" y="599"/>
                  <a:pt x="11731" y="662"/>
                  <a:pt x="11777" y="730"/>
                </a:cubicBezTo>
                <a:cubicBezTo>
                  <a:pt x="11824" y="800"/>
                  <a:pt x="11865" y="875"/>
                  <a:pt x="11899" y="952"/>
                </a:cubicBezTo>
                <a:cubicBezTo>
                  <a:pt x="11916" y="990"/>
                  <a:pt x="11927" y="1031"/>
                  <a:pt x="11943" y="1070"/>
                </a:cubicBezTo>
                <a:cubicBezTo>
                  <a:pt x="11963" y="1119"/>
                  <a:pt x="11977" y="1111"/>
                  <a:pt x="12002" y="1073"/>
                </a:cubicBezTo>
              </a:path>
              <a:path w="12602" h="3625" extrusionOk="0">
                <a:moveTo>
                  <a:pt x="12237" y="309"/>
                </a:moveTo>
                <a:cubicBezTo>
                  <a:pt x="12247" y="284"/>
                  <a:pt x="12250" y="276"/>
                  <a:pt x="12248" y="258"/>
                </a:cubicBezTo>
                <a:cubicBezTo>
                  <a:pt x="12223" y="346"/>
                  <a:pt x="12211" y="434"/>
                  <a:pt x="12201" y="526"/>
                </a:cubicBezTo>
                <a:cubicBezTo>
                  <a:pt x="12169" y="821"/>
                  <a:pt x="12138" y="1117"/>
                  <a:pt x="12082" y="1409"/>
                </a:cubicBezTo>
                <a:cubicBezTo>
                  <a:pt x="12058" y="1532"/>
                  <a:pt x="12033" y="1654"/>
                  <a:pt x="12003" y="1775"/>
                </a:cubicBezTo>
                <a:cubicBezTo>
                  <a:pt x="11981" y="1862"/>
                  <a:pt x="11956" y="1948"/>
                  <a:pt x="11940" y="2036"/>
                </a:cubicBezTo>
                <a:cubicBezTo>
                  <a:pt x="11922" y="2136"/>
                  <a:pt x="11964" y="1972"/>
                  <a:pt x="11966" y="1965"/>
                </a:cubicBezTo>
              </a:path>
              <a:path w="12602" h="3625" extrusionOk="0">
                <a:moveTo>
                  <a:pt x="12529" y="521"/>
                </a:moveTo>
                <a:cubicBezTo>
                  <a:pt x="12503" y="531"/>
                  <a:pt x="12531" y="555"/>
                  <a:pt x="12551" y="584"/>
                </a:cubicBezTo>
                <a:cubicBezTo>
                  <a:pt x="12568" y="608"/>
                  <a:pt x="12584" y="633"/>
                  <a:pt x="12600" y="657"/>
                </a:cubicBezTo>
                <a:cubicBezTo>
                  <a:pt x="12601" y="625"/>
                  <a:pt x="12601" y="612"/>
                  <a:pt x="12601" y="590"/>
                </a:cubicBezTo>
              </a:path>
              <a:path w="12602" h="3625" extrusionOk="0">
                <a:moveTo>
                  <a:pt x="11566" y="114"/>
                </a:moveTo>
                <a:cubicBezTo>
                  <a:pt x="11518" y="112"/>
                  <a:pt x="11613" y="104"/>
                  <a:pt x="11627" y="104"/>
                </a:cubicBezTo>
                <a:cubicBezTo>
                  <a:pt x="11665" y="103"/>
                  <a:pt x="11703" y="101"/>
                  <a:pt x="11741" y="103"/>
                </a:cubicBezTo>
                <a:cubicBezTo>
                  <a:pt x="11789" y="105"/>
                  <a:pt x="11837" y="101"/>
                  <a:pt x="11885" y="102"/>
                </a:cubicBezTo>
                <a:cubicBezTo>
                  <a:pt x="11926" y="103"/>
                  <a:pt x="11968" y="106"/>
                  <a:pt x="12008" y="109"/>
                </a:cubicBezTo>
                <a:cubicBezTo>
                  <a:pt x="12029" y="111"/>
                  <a:pt x="12074" y="127"/>
                  <a:pt x="12095" y="116"/>
                </a:cubicBezTo>
                <a:cubicBezTo>
                  <a:pt x="12117" y="96"/>
                  <a:pt x="12127" y="87"/>
                  <a:pt x="12144" y="74"/>
                </a:cubicBezTo>
              </a:path>
              <a:path w="12602" h="3625" extrusionOk="0">
                <a:moveTo>
                  <a:pt x="11131" y="510"/>
                </a:moveTo>
                <a:cubicBezTo>
                  <a:pt x="11157" y="544"/>
                  <a:pt x="11186" y="576"/>
                  <a:pt x="11212" y="610"/>
                </a:cubicBezTo>
                <a:cubicBezTo>
                  <a:pt x="11248" y="656"/>
                  <a:pt x="11285" y="704"/>
                  <a:pt x="11315" y="754"/>
                </a:cubicBezTo>
                <a:cubicBezTo>
                  <a:pt x="11350" y="811"/>
                  <a:pt x="11383" y="870"/>
                  <a:pt x="11415" y="929"/>
                </a:cubicBezTo>
                <a:cubicBezTo>
                  <a:pt x="11437" y="969"/>
                  <a:pt x="11456" y="1009"/>
                  <a:pt x="11475" y="1051"/>
                </a:cubicBezTo>
                <a:cubicBezTo>
                  <a:pt x="11484" y="1071"/>
                  <a:pt x="11488" y="1080"/>
                  <a:pt x="11493" y="1095"/>
                </a:cubicBezTo>
              </a:path>
              <a:path w="12602" h="3625" extrusionOk="0">
                <a:moveTo>
                  <a:pt x="11432" y="375"/>
                </a:moveTo>
                <a:cubicBezTo>
                  <a:pt x="11433" y="368"/>
                  <a:pt x="11433" y="361"/>
                  <a:pt x="11434" y="354"/>
                </a:cubicBezTo>
                <a:cubicBezTo>
                  <a:pt x="11408" y="372"/>
                  <a:pt x="11393" y="391"/>
                  <a:pt x="11386" y="425"/>
                </a:cubicBezTo>
                <a:cubicBezTo>
                  <a:pt x="11378" y="465"/>
                  <a:pt x="11377" y="507"/>
                  <a:pt x="11375" y="548"/>
                </a:cubicBezTo>
                <a:cubicBezTo>
                  <a:pt x="11372" y="609"/>
                  <a:pt x="11367" y="671"/>
                  <a:pt x="11358" y="732"/>
                </a:cubicBezTo>
                <a:cubicBezTo>
                  <a:pt x="11348" y="799"/>
                  <a:pt x="11332" y="865"/>
                  <a:pt x="11312" y="930"/>
                </a:cubicBezTo>
                <a:cubicBezTo>
                  <a:pt x="11289" y="1006"/>
                  <a:pt x="11256" y="1080"/>
                  <a:pt x="11223" y="1152"/>
                </a:cubicBezTo>
                <a:cubicBezTo>
                  <a:pt x="11209" y="1182"/>
                  <a:pt x="11197" y="1210"/>
                  <a:pt x="11189" y="1242"/>
                </a:cubicBezTo>
              </a:path>
              <a:path w="12602" h="3625" extrusionOk="0">
                <a:moveTo>
                  <a:pt x="10464" y="137"/>
                </a:moveTo>
                <a:cubicBezTo>
                  <a:pt x="10465" y="177"/>
                  <a:pt x="10469" y="217"/>
                  <a:pt x="10468" y="257"/>
                </a:cubicBezTo>
                <a:cubicBezTo>
                  <a:pt x="10467" y="314"/>
                  <a:pt x="10463" y="372"/>
                  <a:pt x="10459" y="429"/>
                </a:cubicBezTo>
                <a:cubicBezTo>
                  <a:pt x="10452" y="531"/>
                  <a:pt x="10442" y="631"/>
                  <a:pt x="10439" y="733"/>
                </a:cubicBezTo>
                <a:cubicBezTo>
                  <a:pt x="10437" y="789"/>
                  <a:pt x="10437" y="844"/>
                  <a:pt x="10442" y="900"/>
                </a:cubicBezTo>
                <a:cubicBezTo>
                  <a:pt x="10446" y="951"/>
                  <a:pt x="10454" y="1001"/>
                  <a:pt x="10460" y="1052"/>
                </a:cubicBezTo>
              </a:path>
              <a:path w="12602" h="3625" extrusionOk="0">
                <a:moveTo>
                  <a:pt x="10179" y="636"/>
                </a:moveTo>
                <a:cubicBezTo>
                  <a:pt x="10173" y="631"/>
                  <a:pt x="10167" y="627"/>
                  <a:pt x="10161" y="622"/>
                </a:cubicBezTo>
                <a:cubicBezTo>
                  <a:pt x="10210" y="619"/>
                  <a:pt x="10258" y="621"/>
                  <a:pt x="10307" y="617"/>
                </a:cubicBezTo>
                <a:cubicBezTo>
                  <a:pt x="10391" y="610"/>
                  <a:pt x="10475" y="593"/>
                  <a:pt x="10559" y="585"/>
                </a:cubicBezTo>
                <a:cubicBezTo>
                  <a:pt x="10593" y="582"/>
                  <a:pt x="10624" y="584"/>
                  <a:pt x="10658" y="586"/>
                </a:cubicBezTo>
              </a:path>
              <a:path w="12602" h="3625" extrusionOk="0">
                <a:moveTo>
                  <a:pt x="8793" y="1412"/>
                </a:moveTo>
                <a:cubicBezTo>
                  <a:pt x="8787" y="1418"/>
                  <a:pt x="8780" y="1425"/>
                  <a:pt x="8774" y="1431"/>
                </a:cubicBezTo>
                <a:cubicBezTo>
                  <a:pt x="8792" y="1474"/>
                  <a:pt x="8817" y="1488"/>
                  <a:pt x="8868" y="1495"/>
                </a:cubicBezTo>
                <a:cubicBezTo>
                  <a:pt x="8950" y="1505"/>
                  <a:pt x="9037" y="1498"/>
                  <a:pt x="9119" y="1493"/>
                </a:cubicBezTo>
                <a:cubicBezTo>
                  <a:pt x="9246" y="1486"/>
                  <a:pt x="9373" y="1469"/>
                  <a:pt x="9501" y="1466"/>
                </a:cubicBezTo>
                <a:cubicBezTo>
                  <a:pt x="9568" y="1464"/>
                  <a:pt x="9635" y="1467"/>
                  <a:pt x="9702" y="1468"/>
                </a:cubicBezTo>
                <a:cubicBezTo>
                  <a:pt x="9724" y="1468"/>
                  <a:pt x="9731" y="1469"/>
                  <a:pt x="9730" y="1449"/>
                </a:cubicBezTo>
              </a:path>
              <a:path w="12602" h="3625" extrusionOk="0">
                <a:moveTo>
                  <a:pt x="8910" y="1661"/>
                </a:moveTo>
                <a:cubicBezTo>
                  <a:pt x="8946" y="1659"/>
                  <a:pt x="8983" y="1658"/>
                  <a:pt x="9018" y="1654"/>
                </a:cubicBezTo>
                <a:cubicBezTo>
                  <a:pt x="9077" y="1647"/>
                  <a:pt x="9134" y="1641"/>
                  <a:pt x="9193" y="1640"/>
                </a:cubicBezTo>
                <a:cubicBezTo>
                  <a:pt x="9254" y="1639"/>
                  <a:pt x="9317" y="1641"/>
                  <a:pt x="9377" y="1648"/>
                </a:cubicBezTo>
                <a:cubicBezTo>
                  <a:pt x="9438" y="1655"/>
                  <a:pt x="9500" y="1662"/>
                  <a:pt x="9560" y="1675"/>
                </a:cubicBezTo>
                <a:cubicBezTo>
                  <a:pt x="9585" y="1680"/>
                  <a:pt x="9628" y="1704"/>
                  <a:pt x="9652" y="1685"/>
                </a:cubicBezTo>
                <a:cubicBezTo>
                  <a:pt x="9657" y="1677"/>
                  <a:pt x="9661" y="1670"/>
                  <a:pt x="9666" y="1662"/>
                </a:cubicBezTo>
              </a:path>
              <a:path w="12602" h="3625" extrusionOk="0">
                <a:moveTo>
                  <a:pt x="5264" y="2646"/>
                </a:moveTo>
                <a:cubicBezTo>
                  <a:pt x="5128" y="2590"/>
                  <a:pt x="5102" y="2604"/>
                  <a:pt x="4955" y="2614"/>
                </a:cubicBezTo>
                <a:cubicBezTo>
                  <a:pt x="4867" y="2620"/>
                  <a:pt x="4780" y="2601"/>
                  <a:pt x="4692" y="2597"/>
                </a:cubicBezTo>
                <a:cubicBezTo>
                  <a:pt x="4474" y="2587"/>
                  <a:pt x="4255" y="2596"/>
                  <a:pt x="4037" y="2592"/>
                </a:cubicBezTo>
                <a:cubicBezTo>
                  <a:pt x="3546" y="2583"/>
                  <a:pt x="3061" y="2606"/>
                  <a:pt x="2571" y="2640"/>
                </a:cubicBezTo>
                <a:cubicBezTo>
                  <a:pt x="1823" y="2692"/>
                  <a:pt x="852" y="2543"/>
                  <a:pt x="140" y="2771"/>
                </a:cubicBezTo>
                <a:cubicBezTo>
                  <a:pt x="44" y="2802"/>
                  <a:pt x="14" y="2834"/>
                  <a:pt x="1" y="2930"/>
                </a:cubicBezTo>
                <a:cubicBezTo>
                  <a:pt x="-12" y="3021"/>
                  <a:pt x="25" y="3310"/>
                  <a:pt x="67" y="3393"/>
                </a:cubicBezTo>
                <a:cubicBezTo>
                  <a:pt x="113" y="3485"/>
                  <a:pt x="158" y="3454"/>
                  <a:pt x="247" y="3450"/>
                </a:cubicBezTo>
                <a:cubicBezTo>
                  <a:pt x="422" y="3442"/>
                  <a:pt x="592" y="3431"/>
                  <a:pt x="767" y="3467"/>
                </a:cubicBezTo>
                <a:cubicBezTo>
                  <a:pt x="891" y="3493"/>
                  <a:pt x="1007" y="3543"/>
                  <a:pt x="1130" y="3574"/>
                </a:cubicBezTo>
                <a:cubicBezTo>
                  <a:pt x="1303" y="3618"/>
                  <a:pt x="1471" y="3633"/>
                  <a:pt x="1649" y="3617"/>
                </a:cubicBezTo>
                <a:cubicBezTo>
                  <a:pt x="2002" y="3585"/>
                  <a:pt x="2348" y="3538"/>
                  <a:pt x="2702" y="3518"/>
                </a:cubicBezTo>
                <a:cubicBezTo>
                  <a:pt x="3148" y="3493"/>
                  <a:pt x="3585" y="3499"/>
                  <a:pt x="4032" y="3509"/>
                </a:cubicBezTo>
                <a:cubicBezTo>
                  <a:pt x="4340" y="3516"/>
                  <a:pt x="4662" y="3506"/>
                  <a:pt x="4967" y="3455"/>
                </a:cubicBezTo>
                <a:cubicBezTo>
                  <a:pt x="5129" y="3428"/>
                  <a:pt x="5241" y="3399"/>
                  <a:pt x="5301" y="3238"/>
                </a:cubicBezTo>
                <a:cubicBezTo>
                  <a:pt x="5365" y="3065"/>
                  <a:pt x="5384" y="2867"/>
                  <a:pt x="5423" y="2689"/>
                </a:cubicBezTo>
              </a:path>
              <a:path w="12602" h="3625" extrusionOk="0">
                <a:moveTo>
                  <a:pt x="10348" y="1426"/>
                </a:moveTo>
                <a:cubicBezTo>
                  <a:pt x="10378" y="1443"/>
                  <a:pt x="10406" y="1454"/>
                  <a:pt x="10441" y="1459"/>
                </a:cubicBezTo>
                <a:cubicBezTo>
                  <a:pt x="10468" y="1463"/>
                  <a:pt x="10498" y="1462"/>
                  <a:pt x="10525" y="1457"/>
                </a:cubicBezTo>
                <a:cubicBezTo>
                  <a:pt x="10563" y="1449"/>
                  <a:pt x="10599" y="1446"/>
                  <a:pt x="10637" y="1445"/>
                </a:cubicBezTo>
              </a:path>
              <a:path w="12602" h="3625" extrusionOk="0">
                <a:moveTo>
                  <a:pt x="10309" y="1540"/>
                </a:moveTo>
                <a:cubicBezTo>
                  <a:pt x="10345" y="1562"/>
                  <a:pt x="10363" y="1564"/>
                  <a:pt x="10406" y="1568"/>
                </a:cubicBezTo>
                <a:cubicBezTo>
                  <a:pt x="10443" y="1572"/>
                  <a:pt x="10480" y="1576"/>
                  <a:pt x="10517" y="1578"/>
                </a:cubicBezTo>
                <a:cubicBezTo>
                  <a:pt x="10542" y="1580"/>
                  <a:pt x="10564" y="1580"/>
                  <a:pt x="10589" y="1584"/>
                </a:cubicBezTo>
              </a:path>
              <a:path w="12602" h="3625" extrusionOk="0">
                <a:moveTo>
                  <a:pt x="10337" y="1901"/>
                </a:moveTo>
                <a:cubicBezTo>
                  <a:pt x="10287" y="1894"/>
                  <a:pt x="10245" y="1879"/>
                  <a:pt x="10195" y="1891"/>
                </a:cubicBezTo>
                <a:cubicBezTo>
                  <a:pt x="10150" y="1902"/>
                  <a:pt x="10122" y="1941"/>
                  <a:pt x="10113" y="1985"/>
                </a:cubicBezTo>
                <a:cubicBezTo>
                  <a:pt x="10101" y="2044"/>
                  <a:pt x="10131" y="2107"/>
                  <a:pt x="10185" y="2134"/>
                </a:cubicBezTo>
                <a:cubicBezTo>
                  <a:pt x="10215" y="2149"/>
                  <a:pt x="10249" y="2151"/>
                  <a:pt x="10281" y="2145"/>
                </a:cubicBezTo>
                <a:cubicBezTo>
                  <a:pt x="10323" y="2137"/>
                  <a:pt x="10347" y="2120"/>
                  <a:pt x="10369" y="2082"/>
                </a:cubicBezTo>
                <a:cubicBezTo>
                  <a:pt x="10385" y="2055"/>
                  <a:pt x="10378" y="2018"/>
                  <a:pt x="10365" y="1991"/>
                </a:cubicBezTo>
                <a:cubicBezTo>
                  <a:pt x="10350" y="1958"/>
                  <a:pt x="10323" y="1941"/>
                  <a:pt x="10296" y="1920"/>
                </a:cubicBezTo>
                <a:cubicBezTo>
                  <a:pt x="10337" y="1941"/>
                  <a:pt x="10379" y="1957"/>
                  <a:pt x="10413" y="1989"/>
                </a:cubicBezTo>
                <a:cubicBezTo>
                  <a:pt x="10442" y="2016"/>
                  <a:pt x="10462" y="2048"/>
                  <a:pt x="10473" y="2086"/>
                </a:cubicBezTo>
                <a:cubicBezTo>
                  <a:pt x="10481" y="2115"/>
                  <a:pt x="10479" y="2137"/>
                  <a:pt x="10473" y="2166"/>
                </a:cubicBezTo>
                <a:cubicBezTo>
                  <a:pt x="10465" y="2126"/>
                  <a:pt x="10467" y="2095"/>
                  <a:pt x="10470" y="2054"/>
                </a:cubicBezTo>
                <a:cubicBezTo>
                  <a:pt x="10473" y="2008"/>
                  <a:pt x="10473" y="1959"/>
                  <a:pt x="10479" y="1913"/>
                </a:cubicBezTo>
                <a:cubicBezTo>
                  <a:pt x="10483" y="1883"/>
                  <a:pt x="10487" y="1834"/>
                  <a:pt x="10518" y="1817"/>
                </a:cubicBezTo>
                <a:cubicBezTo>
                  <a:pt x="10557" y="1797"/>
                  <a:pt x="10605" y="1830"/>
                  <a:pt x="10603" y="1873"/>
                </a:cubicBezTo>
                <a:cubicBezTo>
                  <a:pt x="10601" y="1924"/>
                  <a:pt x="10551" y="1946"/>
                  <a:pt x="10529" y="1985"/>
                </a:cubicBezTo>
                <a:cubicBezTo>
                  <a:pt x="10506" y="2026"/>
                  <a:pt x="10526" y="2072"/>
                  <a:pt x="10557" y="2103"/>
                </a:cubicBezTo>
                <a:cubicBezTo>
                  <a:pt x="10597" y="2142"/>
                  <a:pt x="10631" y="2147"/>
                  <a:pt x="10682" y="2139"/>
                </a:cubicBezTo>
              </a:path>
            </a:pathLst>
          </a:custGeom>
          <a:noFill/>
          <a:ln w="19050" cap="rnd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6209" name="Ink 5"/>
          <p:cNvSpPr>
            <a:spLocks noRot="1" noChangeAspect="1" noEditPoints="1" noChangeArrowheads="1" noChangeShapeType="1" noTextEdit="1"/>
          </p:cNvSpPr>
          <p:nvPr>
            <p:custDataLst>
              <p:tags r:id="rId16"/>
            </p:custDataLst>
          </p:nvPr>
        </p:nvSpPr>
        <p:spPr bwMode="auto">
          <a:xfrm>
            <a:off x="5815013" y="2944813"/>
            <a:ext cx="714375" cy="1538287"/>
          </a:xfrm>
          <a:custGeom>
            <a:avLst/>
            <a:gdLst>
              <a:gd name="T0" fmla="*/ 2147483647 w 1982"/>
              <a:gd name="T1" fmla="*/ 2147483647 h 4271"/>
              <a:gd name="T2" fmla="*/ 2147483647 w 1982"/>
              <a:gd name="T3" fmla="*/ 2147483647 h 4271"/>
              <a:gd name="T4" fmla="*/ 2147483647 w 1982"/>
              <a:gd name="T5" fmla="*/ 2147483647 h 4271"/>
              <a:gd name="T6" fmla="*/ 2147483647 w 1982"/>
              <a:gd name="T7" fmla="*/ 2147483647 h 4271"/>
              <a:gd name="T8" fmla="*/ 2147483647 w 1982"/>
              <a:gd name="T9" fmla="*/ 0 h 4271"/>
              <a:gd name="T10" fmla="*/ 2147483647 w 1982"/>
              <a:gd name="T11" fmla="*/ 2147483647 h 4271"/>
              <a:gd name="T12" fmla="*/ 2147483647 w 1982"/>
              <a:gd name="T13" fmla="*/ 2147483647 h 4271"/>
              <a:gd name="T14" fmla="*/ 2147483647 w 1982"/>
              <a:gd name="T15" fmla="*/ 2147483647 h 4271"/>
              <a:gd name="T16" fmla="*/ 2147483647 w 1982"/>
              <a:gd name="T17" fmla="*/ 2147483647 h 4271"/>
              <a:gd name="T18" fmla="*/ 2147483647 w 1982"/>
              <a:gd name="T19" fmla="*/ 2147483647 h 4271"/>
              <a:gd name="T20" fmla="*/ 2147483647 w 1982"/>
              <a:gd name="T21" fmla="*/ 2147483647 h 4271"/>
              <a:gd name="T22" fmla="*/ 2147483647 w 1982"/>
              <a:gd name="T23" fmla="*/ 2147483647 h 4271"/>
              <a:gd name="T24" fmla="*/ 2147483647 w 1982"/>
              <a:gd name="T25" fmla="*/ 2147483647 h 4271"/>
              <a:gd name="T26" fmla="*/ 2147483647 w 1982"/>
              <a:gd name="T27" fmla="*/ 2147483647 h 4271"/>
              <a:gd name="T28" fmla="*/ 2147483647 w 1982"/>
              <a:gd name="T29" fmla="*/ 2147483647 h 4271"/>
              <a:gd name="T30" fmla="*/ 2147483647 w 1982"/>
              <a:gd name="T31" fmla="*/ 2147483647 h 4271"/>
              <a:gd name="T32" fmla="*/ 2147483647 w 1982"/>
              <a:gd name="T33" fmla="*/ 2147483647 h 4271"/>
              <a:gd name="T34" fmla="*/ 2147483647 w 1982"/>
              <a:gd name="T35" fmla="*/ 2147483647 h 4271"/>
              <a:gd name="T36" fmla="*/ 2147483647 w 1982"/>
              <a:gd name="T37" fmla="*/ 2147483647 h 4271"/>
              <a:gd name="T38" fmla="*/ 2147483647 w 1982"/>
              <a:gd name="T39" fmla="*/ 2147483647 h 4271"/>
              <a:gd name="T40" fmla="*/ 2147483647 w 1982"/>
              <a:gd name="T41" fmla="*/ 2147483647 h 4271"/>
              <a:gd name="T42" fmla="*/ 2147483647 w 1982"/>
              <a:gd name="T43" fmla="*/ 2147483647 h 4271"/>
              <a:gd name="T44" fmla="*/ 2147483647 w 1982"/>
              <a:gd name="T45" fmla="*/ 2147483647 h 4271"/>
              <a:gd name="T46" fmla="*/ 2147483647 w 1982"/>
              <a:gd name="T47" fmla="*/ 2147483647 h 4271"/>
              <a:gd name="T48" fmla="*/ 2147483647 w 1982"/>
              <a:gd name="T49" fmla="*/ 2147483647 h 4271"/>
              <a:gd name="T50" fmla="*/ 2147483647 w 1982"/>
              <a:gd name="T51" fmla="*/ 2147483647 h 4271"/>
              <a:gd name="T52" fmla="*/ 2147483647 w 1982"/>
              <a:gd name="T53" fmla="*/ 2147483647 h 4271"/>
              <a:gd name="T54" fmla="*/ 2147483647 w 1982"/>
              <a:gd name="T55" fmla="*/ 2147483647 h 4271"/>
              <a:gd name="T56" fmla="*/ 2147483647 w 1982"/>
              <a:gd name="T57" fmla="*/ 2147483647 h 4271"/>
              <a:gd name="T58" fmla="*/ 2147483647 w 1982"/>
              <a:gd name="T59" fmla="*/ 2147483647 h 4271"/>
              <a:gd name="T60" fmla="*/ 2147483647 w 1982"/>
              <a:gd name="T61" fmla="*/ 2147483647 h 4271"/>
              <a:gd name="T62" fmla="*/ 2147483647 w 1982"/>
              <a:gd name="T63" fmla="*/ 2147483647 h 4271"/>
              <a:gd name="T64" fmla="*/ 2147483647 w 1982"/>
              <a:gd name="T65" fmla="*/ 2147483647 h 4271"/>
              <a:gd name="T66" fmla="*/ 2147483647 w 1982"/>
              <a:gd name="T67" fmla="*/ 2147483647 h 4271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1982"/>
              <a:gd name="T103" fmla="*/ 0 h 4271"/>
              <a:gd name="T104" fmla="*/ 1982 w 1982"/>
              <a:gd name="T105" fmla="*/ 4271 h 4271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1982" h="4271" extrusionOk="0">
                <a:moveTo>
                  <a:pt x="1492" y="123"/>
                </a:moveTo>
                <a:cubicBezTo>
                  <a:pt x="1490" y="116"/>
                  <a:pt x="1489" y="109"/>
                  <a:pt x="1487" y="102"/>
                </a:cubicBezTo>
                <a:cubicBezTo>
                  <a:pt x="1481" y="130"/>
                  <a:pt x="1484" y="151"/>
                  <a:pt x="1490" y="180"/>
                </a:cubicBezTo>
                <a:cubicBezTo>
                  <a:pt x="1498" y="217"/>
                  <a:pt x="1508" y="254"/>
                  <a:pt x="1518" y="291"/>
                </a:cubicBezTo>
                <a:cubicBezTo>
                  <a:pt x="1551" y="413"/>
                  <a:pt x="1582" y="537"/>
                  <a:pt x="1616" y="659"/>
                </a:cubicBezTo>
                <a:cubicBezTo>
                  <a:pt x="1637" y="733"/>
                  <a:pt x="1657" y="807"/>
                  <a:pt x="1682" y="879"/>
                </a:cubicBezTo>
                <a:cubicBezTo>
                  <a:pt x="1691" y="902"/>
                  <a:pt x="1695" y="912"/>
                  <a:pt x="1698" y="929"/>
                </a:cubicBezTo>
                <a:cubicBezTo>
                  <a:pt x="1722" y="898"/>
                  <a:pt x="1728" y="864"/>
                  <a:pt x="1741" y="826"/>
                </a:cubicBezTo>
              </a:path>
              <a:path w="1982" h="4271" extrusionOk="0">
                <a:moveTo>
                  <a:pt x="1968" y="97"/>
                </a:moveTo>
                <a:cubicBezTo>
                  <a:pt x="1970" y="64"/>
                  <a:pt x="1973" y="33"/>
                  <a:pt x="1977" y="0"/>
                </a:cubicBezTo>
                <a:cubicBezTo>
                  <a:pt x="1978" y="31"/>
                  <a:pt x="1979" y="61"/>
                  <a:pt x="1977" y="92"/>
                </a:cubicBezTo>
                <a:cubicBezTo>
                  <a:pt x="1975" y="132"/>
                  <a:pt x="1970" y="171"/>
                  <a:pt x="1967" y="210"/>
                </a:cubicBezTo>
                <a:cubicBezTo>
                  <a:pt x="1947" y="475"/>
                  <a:pt x="1905" y="725"/>
                  <a:pt x="1836" y="981"/>
                </a:cubicBezTo>
                <a:cubicBezTo>
                  <a:pt x="1808" y="1083"/>
                  <a:pt x="1777" y="1183"/>
                  <a:pt x="1758" y="1287"/>
                </a:cubicBezTo>
                <a:cubicBezTo>
                  <a:pt x="1743" y="1369"/>
                  <a:pt x="1734" y="1451"/>
                  <a:pt x="1713" y="1532"/>
                </a:cubicBezTo>
                <a:cubicBezTo>
                  <a:pt x="1702" y="1574"/>
                  <a:pt x="1689" y="1615"/>
                  <a:pt x="1674" y="1655"/>
                </a:cubicBezTo>
                <a:cubicBezTo>
                  <a:pt x="1661" y="1691"/>
                  <a:pt x="1646" y="1725"/>
                  <a:pt x="1631" y="1760"/>
                </a:cubicBezTo>
                <a:cubicBezTo>
                  <a:pt x="1619" y="1789"/>
                  <a:pt x="1601" y="1819"/>
                  <a:pt x="1599" y="1850"/>
                </a:cubicBezTo>
                <a:cubicBezTo>
                  <a:pt x="1598" y="1866"/>
                  <a:pt x="1606" y="1888"/>
                  <a:pt x="1608" y="1905"/>
                </a:cubicBezTo>
                <a:cubicBezTo>
                  <a:pt x="1585" y="1875"/>
                  <a:pt x="1562" y="1846"/>
                  <a:pt x="1540" y="1816"/>
                </a:cubicBezTo>
              </a:path>
              <a:path w="1982" h="4271" extrusionOk="0">
                <a:moveTo>
                  <a:pt x="1002" y="1944"/>
                </a:moveTo>
                <a:cubicBezTo>
                  <a:pt x="1005" y="1980"/>
                  <a:pt x="1004" y="1978"/>
                  <a:pt x="1004" y="2014"/>
                </a:cubicBezTo>
                <a:cubicBezTo>
                  <a:pt x="1004" y="2068"/>
                  <a:pt x="1006" y="2122"/>
                  <a:pt x="1006" y="2176"/>
                </a:cubicBezTo>
                <a:cubicBezTo>
                  <a:pt x="1006" y="2251"/>
                  <a:pt x="1002" y="2325"/>
                  <a:pt x="997" y="2400"/>
                </a:cubicBezTo>
                <a:cubicBezTo>
                  <a:pt x="985" y="2567"/>
                  <a:pt x="977" y="2734"/>
                  <a:pt x="971" y="2902"/>
                </a:cubicBezTo>
                <a:cubicBezTo>
                  <a:pt x="968" y="2971"/>
                  <a:pt x="965" y="3041"/>
                  <a:pt x="957" y="3110"/>
                </a:cubicBezTo>
                <a:cubicBezTo>
                  <a:pt x="949" y="3179"/>
                  <a:pt x="940" y="3244"/>
                  <a:pt x="915" y="3308"/>
                </a:cubicBezTo>
                <a:cubicBezTo>
                  <a:pt x="916" y="3273"/>
                  <a:pt x="916" y="3261"/>
                  <a:pt x="917" y="3238"/>
                </a:cubicBezTo>
              </a:path>
              <a:path w="1982" h="4271" extrusionOk="0">
                <a:moveTo>
                  <a:pt x="883" y="1951"/>
                </a:moveTo>
                <a:cubicBezTo>
                  <a:pt x="851" y="1969"/>
                  <a:pt x="842" y="1994"/>
                  <a:pt x="826" y="2029"/>
                </a:cubicBezTo>
                <a:cubicBezTo>
                  <a:pt x="802" y="2082"/>
                  <a:pt x="785" y="2138"/>
                  <a:pt x="766" y="2193"/>
                </a:cubicBezTo>
                <a:cubicBezTo>
                  <a:pt x="796" y="2153"/>
                  <a:pt x="820" y="2110"/>
                  <a:pt x="844" y="2066"/>
                </a:cubicBezTo>
                <a:cubicBezTo>
                  <a:pt x="864" y="2029"/>
                  <a:pt x="883" y="1993"/>
                  <a:pt x="905" y="1958"/>
                </a:cubicBezTo>
                <a:cubicBezTo>
                  <a:pt x="927" y="1924"/>
                  <a:pt x="945" y="1891"/>
                  <a:pt x="972" y="1860"/>
                </a:cubicBezTo>
                <a:cubicBezTo>
                  <a:pt x="991" y="1840"/>
                  <a:pt x="997" y="1833"/>
                  <a:pt x="1014" y="1824"/>
                </a:cubicBezTo>
                <a:cubicBezTo>
                  <a:pt x="1043" y="1861"/>
                  <a:pt x="1054" y="1898"/>
                  <a:pt x="1067" y="1944"/>
                </a:cubicBezTo>
                <a:cubicBezTo>
                  <a:pt x="1102" y="2068"/>
                  <a:pt x="1119" y="2194"/>
                  <a:pt x="1140" y="2321"/>
                </a:cubicBezTo>
                <a:cubicBezTo>
                  <a:pt x="1144" y="2348"/>
                  <a:pt x="1152" y="2372"/>
                  <a:pt x="1161" y="2397"/>
                </a:cubicBezTo>
              </a:path>
              <a:path w="1982" h="4271" extrusionOk="0">
                <a:moveTo>
                  <a:pt x="1" y="3827"/>
                </a:moveTo>
                <a:cubicBezTo>
                  <a:pt x="12" y="3857"/>
                  <a:pt x="13" y="3886"/>
                  <a:pt x="18" y="3917"/>
                </a:cubicBezTo>
                <a:cubicBezTo>
                  <a:pt x="27" y="3968"/>
                  <a:pt x="44" y="4017"/>
                  <a:pt x="65" y="4064"/>
                </a:cubicBezTo>
                <a:cubicBezTo>
                  <a:pt x="84" y="4107"/>
                  <a:pt x="107" y="4148"/>
                  <a:pt x="130" y="4190"/>
                </a:cubicBezTo>
                <a:cubicBezTo>
                  <a:pt x="145" y="4217"/>
                  <a:pt x="156" y="4234"/>
                  <a:pt x="180" y="4251"/>
                </a:cubicBezTo>
              </a:path>
              <a:path w="1982" h="4271" extrusionOk="0">
                <a:moveTo>
                  <a:pt x="233" y="3809"/>
                </a:moveTo>
                <a:cubicBezTo>
                  <a:pt x="188" y="3804"/>
                  <a:pt x="163" y="3821"/>
                  <a:pt x="136" y="3861"/>
                </a:cubicBezTo>
                <a:cubicBezTo>
                  <a:pt x="107" y="3905"/>
                  <a:pt x="88" y="3957"/>
                  <a:pt x="70" y="4006"/>
                </a:cubicBezTo>
                <a:cubicBezTo>
                  <a:pt x="46" y="4072"/>
                  <a:pt x="26" y="4140"/>
                  <a:pt x="9" y="4208"/>
                </a:cubicBezTo>
                <a:cubicBezTo>
                  <a:pt x="3" y="4233"/>
                  <a:pt x="1" y="4245"/>
                  <a:pt x="3" y="4270"/>
                </a:cubicBezTo>
              </a:path>
              <a:path w="1982" h="4271" extrusionOk="0">
                <a:moveTo>
                  <a:pt x="524" y="4031"/>
                </a:moveTo>
                <a:cubicBezTo>
                  <a:pt x="534" y="4067"/>
                  <a:pt x="532" y="4093"/>
                  <a:pt x="527" y="4131"/>
                </a:cubicBezTo>
                <a:cubicBezTo>
                  <a:pt x="524" y="4152"/>
                  <a:pt x="520" y="4172"/>
                  <a:pt x="515" y="4193"/>
                </a:cubicBezTo>
                <a:cubicBezTo>
                  <a:pt x="530" y="4175"/>
                  <a:pt x="535" y="4168"/>
                  <a:pt x="535" y="4151"/>
                </a:cubicBezTo>
              </a:path>
              <a:path w="1982" h="4271" extrusionOk="0">
                <a:moveTo>
                  <a:pt x="621" y="3833"/>
                </a:moveTo>
                <a:cubicBezTo>
                  <a:pt x="594" y="3832"/>
                  <a:pt x="583" y="3837"/>
                  <a:pt x="557" y="3849"/>
                </a:cubicBezTo>
              </a:path>
              <a:path w="1982" h="4271" extrusionOk="0">
                <a:moveTo>
                  <a:pt x="748" y="3933"/>
                </a:moveTo>
                <a:cubicBezTo>
                  <a:pt x="739" y="3971"/>
                  <a:pt x="706" y="3977"/>
                  <a:pt x="691" y="4011"/>
                </a:cubicBezTo>
                <a:cubicBezTo>
                  <a:pt x="671" y="4057"/>
                  <a:pt x="725" y="4097"/>
                  <a:pt x="753" y="4123"/>
                </a:cubicBezTo>
                <a:cubicBezTo>
                  <a:pt x="786" y="4153"/>
                  <a:pt x="789" y="4177"/>
                  <a:pt x="744" y="4201"/>
                </a:cubicBezTo>
                <a:cubicBezTo>
                  <a:pt x="723" y="4212"/>
                  <a:pt x="697" y="4210"/>
                  <a:pt x="674" y="4212"/>
                </a:cubicBezTo>
              </a:path>
              <a:path w="1982" h="4271" extrusionOk="0">
                <a:moveTo>
                  <a:pt x="1056" y="3722"/>
                </a:moveTo>
                <a:cubicBezTo>
                  <a:pt x="1041" y="3756"/>
                  <a:pt x="1021" y="3786"/>
                  <a:pt x="1002" y="3818"/>
                </a:cubicBezTo>
                <a:cubicBezTo>
                  <a:pt x="977" y="3862"/>
                  <a:pt x="961" y="3907"/>
                  <a:pt x="950" y="3956"/>
                </a:cubicBezTo>
                <a:cubicBezTo>
                  <a:pt x="939" y="4006"/>
                  <a:pt x="935" y="4066"/>
                  <a:pt x="968" y="4109"/>
                </a:cubicBezTo>
                <a:cubicBezTo>
                  <a:pt x="997" y="4147"/>
                  <a:pt x="1051" y="4156"/>
                  <a:pt x="1095" y="4144"/>
                </a:cubicBezTo>
                <a:cubicBezTo>
                  <a:pt x="1138" y="4132"/>
                  <a:pt x="1182" y="4108"/>
                  <a:pt x="1212" y="4075"/>
                </a:cubicBezTo>
                <a:cubicBezTo>
                  <a:pt x="1247" y="4037"/>
                  <a:pt x="1267" y="3984"/>
                  <a:pt x="1273" y="3933"/>
                </a:cubicBezTo>
                <a:cubicBezTo>
                  <a:pt x="1279" y="3882"/>
                  <a:pt x="1267" y="3833"/>
                  <a:pt x="1242" y="3789"/>
                </a:cubicBezTo>
                <a:cubicBezTo>
                  <a:pt x="1221" y="3752"/>
                  <a:pt x="1191" y="3727"/>
                  <a:pt x="1152" y="3711"/>
                </a:cubicBezTo>
                <a:cubicBezTo>
                  <a:pt x="1127" y="3700"/>
                  <a:pt x="1112" y="3702"/>
                  <a:pt x="1086" y="3705"/>
                </a:cubicBezTo>
              </a:path>
            </a:pathLst>
          </a:custGeom>
          <a:noFill/>
          <a:ln w="19050" cap="rnd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6210" name="Ink 6"/>
          <p:cNvSpPr>
            <a:spLocks noRot="1" noChangeAspect="1" noEditPoints="1" noChangeArrowheads="1" noChangeShapeType="1" noTextEdit="1"/>
          </p:cNvSpPr>
          <p:nvPr>
            <p:custDataLst>
              <p:tags r:id="rId17"/>
            </p:custDataLst>
          </p:nvPr>
        </p:nvSpPr>
        <p:spPr bwMode="auto">
          <a:xfrm>
            <a:off x="3003550" y="4030663"/>
            <a:ext cx="1887538" cy="417512"/>
          </a:xfrm>
          <a:custGeom>
            <a:avLst/>
            <a:gdLst>
              <a:gd name="T0" fmla="*/ 2147483647 w 5241"/>
              <a:gd name="T1" fmla="*/ 2147483647 h 1159"/>
              <a:gd name="T2" fmla="*/ 2147483647 w 5241"/>
              <a:gd name="T3" fmla="*/ 2147483647 h 1159"/>
              <a:gd name="T4" fmla="*/ 2147483647 w 5241"/>
              <a:gd name="T5" fmla="*/ 2147483647 h 1159"/>
              <a:gd name="T6" fmla="*/ 2147483647 w 5241"/>
              <a:gd name="T7" fmla="*/ 2147483647 h 1159"/>
              <a:gd name="T8" fmla="*/ 2147483647 w 5241"/>
              <a:gd name="T9" fmla="*/ 2147483647 h 1159"/>
              <a:gd name="T10" fmla="*/ 2147483647 w 5241"/>
              <a:gd name="T11" fmla="*/ 2147483647 h 1159"/>
              <a:gd name="T12" fmla="*/ 2147483647 w 5241"/>
              <a:gd name="T13" fmla="*/ 2147483647 h 1159"/>
              <a:gd name="T14" fmla="*/ 2147483647 w 5241"/>
              <a:gd name="T15" fmla="*/ 2147483647 h 1159"/>
              <a:gd name="T16" fmla="*/ 2147483647 w 5241"/>
              <a:gd name="T17" fmla="*/ 2147483647 h 1159"/>
              <a:gd name="T18" fmla="*/ 2147483647 w 5241"/>
              <a:gd name="T19" fmla="*/ 2147483647 h 1159"/>
              <a:gd name="T20" fmla="*/ 2147483647 w 5241"/>
              <a:gd name="T21" fmla="*/ 2147483647 h 1159"/>
              <a:gd name="T22" fmla="*/ 2147483647 w 5241"/>
              <a:gd name="T23" fmla="*/ 2147483647 h 1159"/>
              <a:gd name="T24" fmla="*/ 2147483647 w 5241"/>
              <a:gd name="T25" fmla="*/ 2147483647 h 1159"/>
              <a:gd name="T26" fmla="*/ 2147483647 w 5241"/>
              <a:gd name="T27" fmla="*/ 2147483647 h 1159"/>
              <a:gd name="T28" fmla="*/ 2147483647 w 5241"/>
              <a:gd name="T29" fmla="*/ 2147483647 h 1159"/>
              <a:gd name="T30" fmla="*/ 2147483647 w 5241"/>
              <a:gd name="T31" fmla="*/ 2147483647 h 1159"/>
              <a:gd name="T32" fmla="*/ 2147483647 w 5241"/>
              <a:gd name="T33" fmla="*/ 2147483647 h 1159"/>
              <a:gd name="T34" fmla="*/ 2147483647 w 5241"/>
              <a:gd name="T35" fmla="*/ 2147483647 h 1159"/>
              <a:gd name="T36" fmla="*/ 2147483647 w 5241"/>
              <a:gd name="T37" fmla="*/ 2147483647 h 1159"/>
              <a:gd name="T38" fmla="*/ 2147483647 w 5241"/>
              <a:gd name="T39" fmla="*/ 2147483647 h 1159"/>
              <a:gd name="T40" fmla="*/ 2147483647 w 5241"/>
              <a:gd name="T41" fmla="*/ 0 h 1159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w 5241"/>
              <a:gd name="T64" fmla="*/ 0 h 1159"/>
              <a:gd name="T65" fmla="*/ 5241 w 5241"/>
              <a:gd name="T66" fmla="*/ 1159 h 1159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T63" t="T64" r="T65" b="T66"/>
            <a:pathLst>
              <a:path w="5241" h="1159" extrusionOk="0">
                <a:moveTo>
                  <a:pt x="5220" y="72"/>
                </a:moveTo>
                <a:cubicBezTo>
                  <a:pt x="5216" y="75"/>
                  <a:pt x="5248" y="111"/>
                  <a:pt x="5195" y="134"/>
                </a:cubicBezTo>
                <a:cubicBezTo>
                  <a:pt x="5169" y="146"/>
                  <a:pt x="5135" y="142"/>
                  <a:pt x="5107" y="147"/>
                </a:cubicBezTo>
                <a:cubicBezTo>
                  <a:pt x="4945" y="175"/>
                  <a:pt x="4756" y="143"/>
                  <a:pt x="4593" y="139"/>
                </a:cubicBezTo>
                <a:cubicBezTo>
                  <a:pt x="4417" y="135"/>
                  <a:pt x="4247" y="140"/>
                  <a:pt x="4072" y="149"/>
                </a:cubicBezTo>
                <a:cubicBezTo>
                  <a:pt x="3854" y="160"/>
                  <a:pt x="3639" y="192"/>
                  <a:pt x="3422" y="216"/>
                </a:cubicBezTo>
                <a:cubicBezTo>
                  <a:pt x="3215" y="239"/>
                  <a:pt x="3006" y="255"/>
                  <a:pt x="2799" y="272"/>
                </a:cubicBezTo>
                <a:cubicBezTo>
                  <a:pt x="2452" y="300"/>
                  <a:pt x="2110" y="268"/>
                  <a:pt x="1763" y="258"/>
                </a:cubicBezTo>
                <a:cubicBezTo>
                  <a:pt x="1265" y="243"/>
                  <a:pt x="797" y="131"/>
                  <a:pt x="306" y="90"/>
                </a:cubicBezTo>
                <a:cubicBezTo>
                  <a:pt x="211" y="82"/>
                  <a:pt x="159" y="90"/>
                  <a:pt x="108" y="173"/>
                </a:cubicBezTo>
                <a:cubicBezTo>
                  <a:pt x="20" y="315"/>
                  <a:pt x="7" y="637"/>
                  <a:pt x="1" y="800"/>
                </a:cubicBezTo>
                <a:cubicBezTo>
                  <a:pt x="-2" y="893"/>
                  <a:pt x="-5" y="1069"/>
                  <a:pt x="78" y="1134"/>
                </a:cubicBezTo>
                <a:cubicBezTo>
                  <a:pt x="137" y="1180"/>
                  <a:pt x="249" y="1158"/>
                  <a:pt x="316" y="1154"/>
                </a:cubicBezTo>
                <a:cubicBezTo>
                  <a:pt x="597" y="1139"/>
                  <a:pt x="877" y="1092"/>
                  <a:pt x="1157" y="1064"/>
                </a:cubicBezTo>
                <a:cubicBezTo>
                  <a:pt x="1588" y="1020"/>
                  <a:pt x="2008" y="1027"/>
                  <a:pt x="2440" y="1032"/>
                </a:cubicBezTo>
                <a:cubicBezTo>
                  <a:pt x="2863" y="1037"/>
                  <a:pt x="3282" y="1027"/>
                  <a:pt x="3704" y="995"/>
                </a:cubicBezTo>
                <a:cubicBezTo>
                  <a:pt x="4100" y="965"/>
                  <a:pt x="4489" y="946"/>
                  <a:pt x="4886" y="940"/>
                </a:cubicBezTo>
                <a:cubicBezTo>
                  <a:pt x="4947" y="939"/>
                  <a:pt x="5129" y="953"/>
                  <a:pt x="5171" y="893"/>
                </a:cubicBezTo>
                <a:cubicBezTo>
                  <a:pt x="5204" y="846"/>
                  <a:pt x="5166" y="727"/>
                  <a:pt x="5162" y="676"/>
                </a:cubicBezTo>
                <a:cubicBezTo>
                  <a:pt x="5145" y="461"/>
                  <a:pt x="5166" y="233"/>
                  <a:pt x="5131" y="21"/>
                </a:cubicBezTo>
                <a:cubicBezTo>
                  <a:pt x="5126" y="14"/>
                  <a:pt x="5122" y="7"/>
                  <a:pt x="5117" y="0"/>
                </a:cubicBezTo>
              </a:path>
            </a:pathLst>
          </a:custGeom>
          <a:noFill/>
          <a:ln w="19050" cap="rnd">
            <a:solidFill>
              <a:srgbClr val="800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6211" name="Ink 7"/>
          <p:cNvSpPr>
            <a:spLocks noRot="1" noChangeAspect="1" noEditPoints="1" noChangeArrowheads="1" noChangeShapeType="1" noTextEdit="1"/>
          </p:cNvSpPr>
          <p:nvPr>
            <p:custDataLst>
              <p:tags r:id="rId18"/>
            </p:custDataLst>
          </p:nvPr>
        </p:nvSpPr>
        <p:spPr bwMode="auto">
          <a:xfrm>
            <a:off x="6473825" y="3367088"/>
            <a:ext cx="877888" cy="669925"/>
          </a:xfrm>
          <a:custGeom>
            <a:avLst/>
            <a:gdLst>
              <a:gd name="T0" fmla="*/ 2147483647 w 2438"/>
              <a:gd name="T1" fmla="*/ 2147483647 h 1861"/>
              <a:gd name="T2" fmla="*/ 2147483647 w 2438"/>
              <a:gd name="T3" fmla="*/ 2147483647 h 1861"/>
              <a:gd name="T4" fmla="*/ 2147483647 w 2438"/>
              <a:gd name="T5" fmla="*/ 2147483647 h 1861"/>
              <a:gd name="T6" fmla="*/ 2147483647 w 2438"/>
              <a:gd name="T7" fmla="*/ 2147483647 h 1861"/>
              <a:gd name="T8" fmla="*/ 2147483647 w 2438"/>
              <a:gd name="T9" fmla="*/ 2147483647 h 1861"/>
              <a:gd name="T10" fmla="*/ 2147483647 w 2438"/>
              <a:gd name="T11" fmla="*/ 2147483647 h 1861"/>
              <a:gd name="T12" fmla="*/ 2147483647 w 2438"/>
              <a:gd name="T13" fmla="*/ 2147483647 h 1861"/>
              <a:gd name="T14" fmla="*/ 2147483647 w 2438"/>
              <a:gd name="T15" fmla="*/ 2147483647 h 1861"/>
              <a:gd name="T16" fmla="*/ 2147483647 w 2438"/>
              <a:gd name="T17" fmla="*/ 2147483647 h 1861"/>
              <a:gd name="T18" fmla="*/ 2147483647 w 2438"/>
              <a:gd name="T19" fmla="*/ 2147483647 h 1861"/>
              <a:gd name="T20" fmla="*/ 2147483647 w 2438"/>
              <a:gd name="T21" fmla="*/ 2147483647 h 1861"/>
              <a:gd name="T22" fmla="*/ 2147483647 w 2438"/>
              <a:gd name="T23" fmla="*/ 2147483647 h 1861"/>
              <a:gd name="T24" fmla="*/ 2147483647 w 2438"/>
              <a:gd name="T25" fmla="*/ 2147483647 h 1861"/>
              <a:gd name="T26" fmla="*/ 2147483647 w 2438"/>
              <a:gd name="T27" fmla="*/ 2147483647 h 1861"/>
              <a:gd name="T28" fmla="*/ 2147483647 w 2438"/>
              <a:gd name="T29" fmla="*/ 2147483647 h 1861"/>
              <a:gd name="T30" fmla="*/ 2147483647 w 2438"/>
              <a:gd name="T31" fmla="*/ 2147483647 h 1861"/>
              <a:gd name="T32" fmla="*/ 2147483647 w 2438"/>
              <a:gd name="T33" fmla="*/ 2147483647 h 1861"/>
              <a:gd name="T34" fmla="*/ 2147483647 w 2438"/>
              <a:gd name="T35" fmla="*/ 2147483647 h 1861"/>
              <a:gd name="T36" fmla="*/ 2147483647 w 2438"/>
              <a:gd name="T37" fmla="*/ 2147483647 h 1861"/>
              <a:gd name="T38" fmla="*/ 2147483647 w 2438"/>
              <a:gd name="T39" fmla="*/ 2147483647 h 1861"/>
              <a:gd name="T40" fmla="*/ 2147483647 w 2438"/>
              <a:gd name="T41" fmla="*/ 2147483647 h 1861"/>
              <a:gd name="T42" fmla="*/ 2147483647 w 2438"/>
              <a:gd name="T43" fmla="*/ 2147483647 h 1861"/>
              <a:gd name="T44" fmla="*/ 2147483647 w 2438"/>
              <a:gd name="T45" fmla="*/ 0 h 1861"/>
              <a:gd name="T46" fmla="*/ 2147483647 w 2438"/>
              <a:gd name="T47" fmla="*/ 2147483647 h 1861"/>
              <a:gd name="T48" fmla="*/ 2147483647 w 2438"/>
              <a:gd name="T49" fmla="*/ 2147483647 h 1861"/>
              <a:gd name="T50" fmla="*/ 2147483647 w 2438"/>
              <a:gd name="T51" fmla="*/ 2147483647 h 1861"/>
              <a:gd name="T52" fmla="*/ 2147483647 w 2438"/>
              <a:gd name="T53" fmla="*/ 2147483647 h 1861"/>
              <a:gd name="T54" fmla="*/ 2147483647 w 2438"/>
              <a:gd name="T55" fmla="*/ 2147483647 h 1861"/>
              <a:gd name="T56" fmla="*/ 2147483647 w 2438"/>
              <a:gd name="T57" fmla="*/ 2147483647 h 1861"/>
              <a:gd name="T58" fmla="*/ 2147483647 w 2438"/>
              <a:gd name="T59" fmla="*/ 2147483647 h 1861"/>
              <a:gd name="T60" fmla="*/ 2147483647 w 2438"/>
              <a:gd name="T61" fmla="*/ 2147483647 h 1861"/>
              <a:gd name="T62" fmla="*/ 2147483647 w 2438"/>
              <a:gd name="T63" fmla="*/ 2147483647 h 1861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w 2438"/>
              <a:gd name="T97" fmla="*/ 0 h 1861"/>
              <a:gd name="T98" fmla="*/ 2438 w 2438"/>
              <a:gd name="T99" fmla="*/ 1861 h 1861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T96" t="T97" r="T98" b="T99"/>
            <a:pathLst>
              <a:path w="2438" h="1861" extrusionOk="0">
                <a:moveTo>
                  <a:pt x="145" y="1103"/>
                </a:moveTo>
                <a:cubicBezTo>
                  <a:pt x="154" y="1081"/>
                  <a:pt x="165" y="1065"/>
                  <a:pt x="179" y="1046"/>
                </a:cubicBezTo>
                <a:cubicBezTo>
                  <a:pt x="202" y="1122"/>
                  <a:pt x="220" y="1199"/>
                  <a:pt x="244" y="1275"/>
                </a:cubicBezTo>
                <a:cubicBezTo>
                  <a:pt x="288" y="1411"/>
                  <a:pt x="336" y="1545"/>
                  <a:pt x="376" y="1682"/>
                </a:cubicBezTo>
                <a:cubicBezTo>
                  <a:pt x="389" y="1726"/>
                  <a:pt x="401" y="1770"/>
                  <a:pt x="411" y="1815"/>
                </a:cubicBezTo>
                <a:cubicBezTo>
                  <a:pt x="417" y="1843"/>
                  <a:pt x="439" y="1879"/>
                  <a:pt x="403" y="1834"/>
                </a:cubicBezTo>
              </a:path>
              <a:path w="2438" h="1861" extrusionOk="0">
                <a:moveTo>
                  <a:pt x="196" y="1030"/>
                </a:moveTo>
                <a:cubicBezTo>
                  <a:pt x="148" y="1017"/>
                  <a:pt x="152" y="1040"/>
                  <a:pt x="136" y="1088"/>
                </a:cubicBezTo>
                <a:cubicBezTo>
                  <a:pt x="119" y="1138"/>
                  <a:pt x="106" y="1188"/>
                  <a:pt x="87" y="1237"/>
                </a:cubicBezTo>
                <a:cubicBezTo>
                  <a:pt x="72" y="1276"/>
                  <a:pt x="52" y="1326"/>
                  <a:pt x="23" y="1358"/>
                </a:cubicBezTo>
                <a:cubicBezTo>
                  <a:pt x="16" y="1364"/>
                  <a:pt x="9" y="1370"/>
                  <a:pt x="2" y="1376"/>
                </a:cubicBezTo>
                <a:cubicBezTo>
                  <a:pt x="2" y="1329"/>
                  <a:pt x="14" y="1283"/>
                  <a:pt x="25" y="1237"/>
                </a:cubicBezTo>
                <a:cubicBezTo>
                  <a:pt x="43" y="1157"/>
                  <a:pt x="59" y="1077"/>
                  <a:pt x="74" y="996"/>
                </a:cubicBezTo>
                <a:cubicBezTo>
                  <a:pt x="84" y="942"/>
                  <a:pt x="91" y="889"/>
                  <a:pt x="105" y="836"/>
                </a:cubicBezTo>
                <a:cubicBezTo>
                  <a:pt x="156" y="846"/>
                  <a:pt x="155" y="875"/>
                  <a:pt x="174" y="928"/>
                </a:cubicBezTo>
                <a:cubicBezTo>
                  <a:pt x="198" y="993"/>
                  <a:pt x="221" y="1059"/>
                  <a:pt x="245" y="1125"/>
                </a:cubicBezTo>
                <a:cubicBezTo>
                  <a:pt x="263" y="1173"/>
                  <a:pt x="280" y="1222"/>
                  <a:pt x="308" y="1265"/>
                </a:cubicBezTo>
                <a:cubicBezTo>
                  <a:pt x="324" y="1287"/>
                  <a:pt x="327" y="1294"/>
                  <a:pt x="344" y="1300"/>
                </a:cubicBezTo>
              </a:path>
              <a:path w="2438" h="1861" extrusionOk="0">
                <a:moveTo>
                  <a:pt x="1623" y="66"/>
                </a:moveTo>
                <a:cubicBezTo>
                  <a:pt x="1577" y="58"/>
                  <a:pt x="1532" y="49"/>
                  <a:pt x="1490" y="26"/>
                </a:cubicBezTo>
                <a:cubicBezTo>
                  <a:pt x="1484" y="22"/>
                  <a:pt x="1478" y="17"/>
                  <a:pt x="1472" y="13"/>
                </a:cubicBezTo>
                <a:cubicBezTo>
                  <a:pt x="1523" y="7"/>
                  <a:pt x="1571" y="5"/>
                  <a:pt x="1622" y="5"/>
                </a:cubicBezTo>
                <a:cubicBezTo>
                  <a:pt x="1742" y="6"/>
                  <a:pt x="1861" y="-1"/>
                  <a:pt x="1981" y="0"/>
                </a:cubicBezTo>
                <a:cubicBezTo>
                  <a:pt x="2076" y="1"/>
                  <a:pt x="2172" y="3"/>
                  <a:pt x="2267" y="8"/>
                </a:cubicBezTo>
                <a:cubicBezTo>
                  <a:pt x="2316" y="11"/>
                  <a:pt x="2364" y="16"/>
                  <a:pt x="2411" y="27"/>
                </a:cubicBezTo>
                <a:cubicBezTo>
                  <a:pt x="2420" y="29"/>
                  <a:pt x="2428" y="31"/>
                  <a:pt x="2437" y="33"/>
                </a:cubicBezTo>
              </a:path>
              <a:path w="2438" h="1861" extrusionOk="0">
                <a:moveTo>
                  <a:pt x="1390" y="169"/>
                </a:moveTo>
                <a:cubicBezTo>
                  <a:pt x="1439" y="193"/>
                  <a:pt x="1481" y="190"/>
                  <a:pt x="1539" y="188"/>
                </a:cubicBezTo>
                <a:cubicBezTo>
                  <a:pt x="1638" y="185"/>
                  <a:pt x="1736" y="186"/>
                  <a:pt x="1835" y="187"/>
                </a:cubicBezTo>
                <a:cubicBezTo>
                  <a:pt x="1949" y="188"/>
                  <a:pt x="2061" y="193"/>
                  <a:pt x="2174" y="205"/>
                </a:cubicBezTo>
                <a:cubicBezTo>
                  <a:pt x="2238" y="212"/>
                  <a:pt x="2307" y="216"/>
                  <a:pt x="2369" y="237"/>
                </a:cubicBezTo>
                <a:cubicBezTo>
                  <a:pt x="2410" y="251"/>
                  <a:pt x="2393" y="276"/>
                  <a:pt x="2384" y="218"/>
                </a:cubicBezTo>
              </a:path>
            </a:pathLst>
          </a:custGeom>
          <a:noFill/>
          <a:ln w="19050" cap="rnd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6212" name="Ink 8"/>
          <p:cNvSpPr>
            <a:spLocks noRot="1" noChangeAspect="1" noEditPoints="1" noChangeArrowheads="1" noChangeShapeType="1" noTextEdit="1"/>
          </p:cNvSpPr>
          <p:nvPr>
            <p:custDataLst>
              <p:tags r:id="rId19"/>
            </p:custDataLst>
          </p:nvPr>
        </p:nvSpPr>
        <p:spPr bwMode="auto">
          <a:xfrm>
            <a:off x="1031875" y="5056188"/>
            <a:ext cx="2913063" cy="1235075"/>
          </a:xfrm>
          <a:custGeom>
            <a:avLst/>
            <a:gdLst>
              <a:gd name="T0" fmla="*/ 2147483647 w 8090"/>
              <a:gd name="T1" fmla="*/ 2147483647 h 3430"/>
              <a:gd name="T2" fmla="*/ 2147483647 w 8090"/>
              <a:gd name="T3" fmla="*/ 2147483647 h 3430"/>
              <a:gd name="T4" fmla="*/ 2147483647 w 8090"/>
              <a:gd name="T5" fmla="*/ 2147483647 h 3430"/>
              <a:gd name="T6" fmla="*/ 2147483647 w 8090"/>
              <a:gd name="T7" fmla="*/ 2147483647 h 3430"/>
              <a:gd name="T8" fmla="*/ 2147483647 w 8090"/>
              <a:gd name="T9" fmla="*/ 2147483647 h 3430"/>
              <a:gd name="T10" fmla="*/ 2147483647 w 8090"/>
              <a:gd name="T11" fmla="*/ 2147483647 h 3430"/>
              <a:gd name="T12" fmla="*/ 2147483647 w 8090"/>
              <a:gd name="T13" fmla="*/ 2147483647 h 3430"/>
              <a:gd name="T14" fmla="*/ 0 w 8090"/>
              <a:gd name="T15" fmla="*/ 2147483647 h 3430"/>
              <a:gd name="T16" fmla="*/ 2147483647 w 8090"/>
              <a:gd name="T17" fmla="*/ 2147483647 h 3430"/>
              <a:gd name="T18" fmla="*/ 2147483647 w 8090"/>
              <a:gd name="T19" fmla="*/ 2147483647 h 3430"/>
              <a:gd name="T20" fmla="*/ 2147483647 w 8090"/>
              <a:gd name="T21" fmla="*/ 2147483647 h 3430"/>
              <a:gd name="T22" fmla="*/ 2147483647 w 8090"/>
              <a:gd name="T23" fmla="*/ 2147483647 h 3430"/>
              <a:gd name="T24" fmla="*/ 2147483647 w 8090"/>
              <a:gd name="T25" fmla="*/ 2147483647 h 3430"/>
              <a:gd name="T26" fmla="*/ 2147483647 w 8090"/>
              <a:gd name="T27" fmla="*/ 2147483647 h 3430"/>
              <a:gd name="T28" fmla="*/ 2147483647 w 8090"/>
              <a:gd name="T29" fmla="*/ 2147483647 h 3430"/>
              <a:gd name="T30" fmla="*/ 2147483647 w 8090"/>
              <a:gd name="T31" fmla="*/ 2147483647 h 3430"/>
              <a:gd name="T32" fmla="*/ 2147483647 w 8090"/>
              <a:gd name="T33" fmla="*/ 2147483647 h 3430"/>
              <a:gd name="T34" fmla="*/ 2147483647 w 8090"/>
              <a:gd name="T35" fmla="*/ 2147483647 h 3430"/>
              <a:gd name="T36" fmla="*/ 2147483647 w 8090"/>
              <a:gd name="T37" fmla="*/ 2147483647 h 3430"/>
              <a:gd name="T38" fmla="*/ 2147483647 w 8090"/>
              <a:gd name="T39" fmla="*/ 2147483647 h 3430"/>
              <a:gd name="T40" fmla="*/ 2147483647 w 8090"/>
              <a:gd name="T41" fmla="*/ 2147483647 h 3430"/>
              <a:gd name="T42" fmla="*/ 2147483647 w 8090"/>
              <a:gd name="T43" fmla="*/ 2147483647 h 3430"/>
              <a:gd name="T44" fmla="*/ 2147483647 w 8090"/>
              <a:gd name="T45" fmla="*/ 2147483647 h 3430"/>
              <a:gd name="T46" fmla="*/ 2147483647 w 8090"/>
              <a:gd name="T47" fmla="*/ 2147483647 h 3430"/>
              <a:gd name="T48" fmla="*/ 2147483647 w 8090"/>
              <a:gd name="T49" fmla="*/ 2147483647 h 3430"/>
              <a:gd name="T50" fmla="*/ 2147483647 w 8090"/>
              <a:gd name="T51" fmla="*/ 2147483647 h 3430"/>
              <a:gd name="T52" fmla="*/ 2147483647 w 8090"/>
              <a:gd name="T53" fmla="*/ 2147483647 h 3430"/>
              <a:gd name="T54" fmla="*/ 2147483647 w 8090"/>
              <a:gd name="T55" fmla="*/ 2147483647 h 3430"/>
              <a:gd name="T56" fmla="*/ 2147483647 w 8090"/>
              <a:gd name="T57" fmla="*/ 2147483647 h 3430"/>
              <a:gd name="T58" fmla="*/ 2147483647 w 8090"/>
              <a:gd name="T59" fmla="*/ 2147483647 h 3430"/>
              <a:gd name="T60" fmla="*/ 2147483647 w 8090"/>
              <a:gd name="T61" fmla="*/ 2147483647 h 3430"/>
              <a:gd name="T62" fmla="*/ 2147483647 w 8090"/>
              <a:gd name="T63" fmla="*/ 2147483647 h 3430"/>
              <a:gd name="T64" fmla="*/ 2147483647 w 8090"/>
              <a:gd name="T65" fmla="*/ 2147483647 h 3430"/>
              <a:gd name="T66" fmla="*/ 2147483647 w 8090"/>
              <a:gd name="T67" fmla="*/ 2147483647 h 3430"/>
              <a:gd name="T68" fmla="*/ 2147483647 w 8090"/>
              <a:gd name="T69" fmla="*/ 2147483647 h 3430"/>
              <a:gd name="T70" fmla="*/ 2147483647 w 8090"/>
              <a:gd name="T71" fmla="*/ 2147483647 h 3430"/>
              <a:gd name="T72" fmla="*/ 2147483647 w 8090"/>
              <a:gd name="T73" fmla="*/ 2147483647 h 3430"/>
              <a:gd name="T74" fmla="*/ 2147483647 w 8090"/>
              <a:gd name="T75" fmla="*/ 2147483647 h 3430"/>
              <a:gd name="T76" fmla="*/ 2147483647 w 8090"/>
              <a:gd name="T77" fmla="*/ 2147483647 h 3430"/>
              <a:gd name="T78" fmla="*/ 2147483647 w 8090"/>
              <a:gd name="T79" fmla="*/ 2147483647 h 3430"/>
              <a:gd name="T80" fmla="*/ 2147483647 w 8090"/>
              <a:gd name="T81" fmla="*/ 2147483647 h 3430"/>
              <a:gd name="T82" fmla="*/ 2147483647 w 8090"/>
              <a:gd name="T83" fmla="*/ 2147483647 h 3430"/>
              <a:gd name="T84" fmla="*/ 2147483647 w 8090"/>
              <a:gd name="T85" fmla="*/ 2147483647 h 3430"/>
              <a:gd name="T86" fmla="*/ 2147483647 w 8090"/>
              <a:gd name="T87" fmla="*/ 2147483647 h 3430"/>
              <a:gd name="T88" fmla="*/ 2147483647 w 8090"/>
              <a:gd name="T89" fmla="*/ 2147483647 h 3430"/>
              <a:gd name="T90" fmla="*/ 2147483647 w 8090"/>
              <a:gd name="T91" fmla="*/ 2147483647 h 3430"/>
              <a:gd name="T92" fmla="*/ 2147483647 w 8090"/>
              <a:gd name="T93" fmla="*/ 2147483647 h 3430"/>
              <a:gd name="T94" fmla="*/ 2147483647 w 8090"/>
              <a:gd name="T95" fmla="*/ 2147483647 h 3430"/>
              <a:gd name="T96" fmla="*/ 2147483647 w 8090"/>
              <a:gd name="T97" fmla="*/ 2147483647 h 3430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w 8090"/>
              <a:gd name="T148" fmla="*/ 0 h 3430"/>
              <a:gd name="T149" fmla="*/ 8090 w 8090"/>
              <a:gd name="T150" fmla="*/ 3430 h 3430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T147" t="T148" r="T149" b="T150"/>
            <a:pathLst>
              <a:path w="8090" h="3430" extrusionOk="0">
                <a:moveTo>
                  <a:pt x="454" y="903"/>
                </a:moveTo>
                <a:cubicBezTo>
                  <a:pt x="473" y="884"/>
                  <a:pt x="467" y="890"/>
                  <a:pt x="491" y="880"/>
                </a:cubicBezTo>
                <a:cubicBezTo>
                  <a:pt x="524" y="866"/>
                  <a:pt x="551" y="861"/>
                  <a:pt x="586" y="860"/>
                </a:cubicBezTo>
                <a:cubicBezTo>
                  <a:pt x="631" y="859"/>
                  <a:pt x="680" y="864"/>
                  <a:pt x="725" y="868"/>
                </a:cubicBezTo>
                <a:cubicBezTo>
                  <a:pt x="791" y="874"/>
                  <a:pt x="852" y="896"/>
                  <a:pt x="917" y="907"/>
                </a:cubicBezTo>
                <a:cubicBezTo>
                  <a:pt x="954" y="913"/>
                  <a:pt x="991" y="917"/>
                  <a:pt x="1029" y="919"/>
                </a:cubicBezTo>
                <a:cubicBezTo>
                  <a:pt x="1175" y="926"/>
                  <a:pt x="1321" y="902"/>
                  <a:pt x="1468" y="909"/>
                </a:cubicBezTo>
                <a:cubicBezTo>
                  <a:pt x="1534" y="912"/>
                  <a:pt x="1599" y="916"/>
                  <a:pt x="1665" y="918"/>
                </a:cubicBezTo>
                <a:cubicBezTo>
                  <a:pt x="1702" y="919"/>
                  <a:pt x="1738" y="918"/>
                  <a:pt x="1775" y="916"/>
                </a:cubicBezTo>
                <a:cubicBezTo>
                  <a:pt x="1852" y="911"/>
                  <a:pt x="1928" y="897"/>
                  <a:pt x="2005" y="888"/>
                </a:cubicBezTo>
                <a:cubicBezTo>
                  <a:pt x="2082" y="879"/>
                  <a:pt x="2163" y="874"/>
                  <a:pt x="2240" y="875"/>
                </a:cubicBezTo>
                <a:cubicBezTo>
                  <a:pt x="2281" y="875"/>
                  <a:pt x="2322" y="879"/>
                  <a:pt x="2363" y="881"/>
                </a:cubicBezTo>
                <a:cubicBezTo>
                  <a:pt x="2401" y="883"/>
                  <a:pt x="2446" y="889"/>
                  <a:pt x="2484" y="880"/>
                </a:cubicBezTo>
                <a:cubicBezTo>
                  <a:pt x="2546" y="865"/>
                  <a:pt x="2572" y="830"/>
                  <a:pt x="2592" y="771"/>
                </a:cubicBezTo>
                <a:cubicBezTo>
                  <a:pt x="2593" y="757"/>
                  <a:pt x="2594" y="744"/>
                  <a:pt x="2595" y="730"/>
                </a:cubicBezTo>
              </a:path>
              <a:path w="8090" h="3430" extrusionOk="0">
                <a:moveTo>
                  <a:pt x="0" y="153"/>
                </a:moveTo>
                <a:cubicBezTo>
                  <a:pt x="15" y="195"/>
                  <a:pt x="32" y="225"/>
                  <a:pt x="61" y="260"/>
                </a:cubicBezTo>
                <a:cubicBezTo>
                  <a:pt x="102" y="309"/>
                  <a:pt x="148" y="351"/>
                  <a:pt x="195" y="394"/>
                </a:cubicBezTo>
                <a:cubicBezTo>
                  <a:pt x="235" y="431"/>
                  <a:pt x="279" y="469"/>
                  <a:pt x="315" y="510"/>
                </a:cubicBezTo>
                <a:cubicBezTo>
                  <a:pt x="335" y="532"/>
                  <a:pt x="342" y="548"/>
                  <a:pt x="366" y="565"/>
                </a:cubicBezTo>
              </a:path>
              <a:path w="8090" h="3430" extrusionOk="0">
                <a:moveTo>
                  <a:pt x="372" y="0"/>
                </a:moveTo>
                <a:cubicBezTo>
                  <a:pt x="330" y="23"/>
                  <a:pt x="332" y="58"/>
                  <a:pt x="310" y="106"/>
                </a:cubicBezTo>
                <a:cubicBezTo>
                  <a:pt x="279" y="172"/>
                  <a:pt x="252" y="239"/>
                  <a:pt x="226" y="307"/>
                </a:cubicBezTo>
                <a:cubicBezTo>
                  <a:pt x="200" y="375"/>
                  <a:pt x="178" y="445"/>
                  <a:pt x="150" y="512"/>
                </a:cubicBezTo>
                <a:cubicBezTo>
                  <a:pt x="132" y="555"/>
                  <a:pt x="127" y="544"/>
                  <a:pt x="161" y="570"/>
                </a:cubicBezTo>
              </a:path>
              <a:path w="8090" h="3430" extrusionOk="0">
                <a:moveTo>
                  <a:pt x="6297" y="2620"/>
                </a:moveTo>
                <a:cubicBezTo>
                  <a:pt x="6324" y="2650"/>
                  <a:pt x="6313" y="2673"/>
                  <a:pt x="6312" y="2716"/>
                </a:cubicBezTo>
                <a:cubicBezTo>
                  <a:pt x="6309" y="2799"/>
                  <a:pt x="6308" y="2882"/>
                  <a:pt x="6309" y="2965"/>
                </a:cubicBezTo>
                <a:cubicBezTo>
                  <a:pt x="6310" y="3066"/>
                  <a:pt x="6311" y="3167"/>
                  <a:pt x="6320" y="3268"/>
                </a:cubicBezTo>
                <a:cubicBezTo>
                  <a:pt x="6324" y="3313"/>
                  <a:pt x="6330" y="3357"/>
                  <a:pt x="6334" y="3402"/>
                </a:cubicBezTo>
                <a:cubicBezTo>
                  <a:pt x="6335" y="3411"/>
                  <a:pt x="6335" y="3420"/>
                  <a:pt x="6336" y="3429"/>
                </a:cubicBezTo>
                <a:cubicBezTo>
                  <a:pt x="6333" y="3384"/>
                  <a:pt x="6339" y="3342"/>
                  <a:pt x="6344" y="3297"/>
                </a:cubicBezTo>
              </a:path>
              <a:path w="8090" h="3430" extrusionOk="0">
                <a:moveTo>
                  <a:pt x="6367" y="2512"/>
                </a:moveTo>
                <a:cubicBezTo>
                  <a:pt x="6344" y="2506"/>
                  <a:pt x="6338" y="2505"/>
                  <a:pt x="6323" y="2502"/>
                </a:cubicBezTo>
                <a:cubicBezTo>
                  <a:pt x="6383" y="2474"/>
                  <a:pt x="6443" y="2448"/>
                  <a:pt x="6505" y="2425"/>
                </a:cubicBezTo>
                <a:cubicBezTo>
                  <a:pt x="6703" y="2353"/>
                  <a:pt x="6928" y="2329"/>
                  <a:pt x="7137" y="2358"/>
                </a:cubicBezTo>
                <a:cubicBezTo>
                  <a:pt x="7252" y="2374"/>
                  <a:pt x="7362" y="2404"/>
                  <a:pt x="7478" y="2414"/>
                </a:cubicBezTo>
                <a:cubicBezTo>
                  <a:pt x="7619" y="2427"/>
                  <a:pt x="7758" y="2408"/>
                  <a:pt x="7898" y="2407"/>
                </a:cubicBezTo>
                <a:cubicBezTo>
                  <a:pt x="7923" y="2407"/>
                  <a:pt x="7985" y="2403"/>
                  <a:pt x="8003" y="2424"/>
                </a:cubicBezTo>
                <a:cubicBezTo>
                  <a:pt x="8067" y="2501"/>
                  <a:pt x="8090" y="2782"/>
                  <a:pt x="8089" y="2880"/>
                </a:cubicBezTo>
                <a:cubicBezTo>
                  <a:pt x="8088" y="3013"/>
                  <a:pt x="8013" y="3150"/>
                  <a:pt x="7902" y="3225"/>
                </a:cubicBezTo>
                <a:cubicBezTo>
                  <a:pt x="7855" y="3257"/>
                  <a:pt x="7804" y="3273"/>
                  <a:pt x="7750" y="3288"/>
                </a:cubicBezTo>
                <a:cubicBezTo>
                  <a:pt x="7637" y="3319"/>
                  <a:pt x="7510" y="3324"/>
                  <a:pt x="7393" y="3326"/>
                </a:cubicBezTo>
                <a:cubicBezTo>
                  <a:pt x="7330" y="3327"/>
                  <a:pt x="7269" y="3319"/>
                  <a:pt x="7207" y="3311"/>
                </a:cubicBezTo>
                <a:cubicBezTo>
                  <a:pt x="7144" y="3303"/>
                  <a:pt x="7082" y="3290"/>
                  <a:pt x="7019" y="3279"/>
                </a:cubicBezTo>
                <a:cubicBezTo>
                  <a:pt x="6961" y="3269"/>
                  <a:pt x="6903" y="3261"/>
                  <a:pt x="6845" y="3256"/>
                </a:cubicBezTo>
                <a:cubicBezTo>
                  <a:pt x="6801" y="3252"/>
                  <a:pt x="6758" y="3250"/>
                  <a:pt x="6714" y="3248"/>
                </a:cubicBezTo>
                <a:cubicBezTo>
                  <a:pt x="6644" y="3245"/>
                  <a:pt x="6575" y="3256"/>
                  <a:pt x="6506" y="3259"/>
                </a:cubicBezTo>
                <a:cubicBezTo>
                  <a:pt x="6488" y="3260"/>
                  <a:pt x="6416" y="3268"/>
                  <a:pt x="6402" y="3257"/>
                </a:cubicBezTo>
                <a:cubicBezTo>
                  <a:pt x="6392" y="3239"/>
                  <a:pt x="6388" y="3234"/>
                  <a:pt x="6393" y="3220"/>
                </a:cubicBezTo>
              </a:path>
              <a:path w="8090" h="3430" extrusionOk="0">
                <a:moveTo>
                  <a:pt x="6529" y="3032"/>
                </a:moveTo>
                <a:cubicBezTo>
                  <a:pt x="6566" y="2998"/>
                  <a:pt x="6583" y="2962"/>
                  <a:pt x="6607" y="2917"/>
                </a:cubicBezTo>
                <a:cubicBezTo>
                  <a:pt x="6635" y="2863"/>
                  <a:pt x="6654" y="2807"/>
                  <a:pt x="6677" y="2751"/>
                </a:cubicBezTo>
                <a:cubicBezTo>
                  <a:pt x="6688" y="2725"/>
                  <a:pt x="6702" y="2665"/>
                  <a:pt x="6722" y="2645"/>
                </a:cubicBezTo>
                <a:cubicBezTo>
                  <a:pt x="6729" y="2642"/>
                  <a:pt x="6735" y="2638"/>
                  <a:pt x="6742" y="2635"/>
                </a:cubicBezTo>
                <a:cubicBezTo>
                  <a:pt x="6758" y="2665"/>
                  <a:pt x="6771" y="2696"/>
                  <a:pt x="6788" y="2725"/>
                </a:cubicBezTo>
                <a:cubicBezTo>
                  <a:pt x="6807" y="2758"/>
                  <a:pt x="6830" y="2791"/>
                  <a:pt x="6858" y="2816"/>
                </a:cubicBezTo>
                <a:cubicBezTo>
                  <a:pt x="6878" y="2834"/>
                  <a:pt x="6897" y="2844"/>
                  <a:pt x="6921" y="2855"/>
                </a:cubicBezTo>
                <a:cubicBezTo>
                  <a:pt x="6891" y="2855"/>
                  <a:pt x="6865" y="2847"/>
                  <a:pt x="6836" y="2837"/>
                </a:cubicBezTo>
                <a:cubicBezTo>
                  <a:pt x="6801" y="2825"/>
                  <a:pt x="6767" y="2813"/>
                  <a:pt x="6732" y="2802"/>
                </a:cubicBezTo>
                <a:cubicBezTo>
                  <a:pt x="6701" y="2792"/>
                  <a:pt x="6661" y="2804"/>
                  <a:pt x="6694" y="2782"/>
                </a:cubicBezTo>
              </a:path>
              <a:path w="8090" h="3430" extrusionOk="0">
                <a:moveTo>
                  <a:pt x="7121" y="2814"/>
                </a:moveTo>
                <a:cubicBezTo>
                  <a:pt x="7140" y="2780"/>
                  <a:pt x="7142" y="2764"/>
                  <a:pt x="7147" y="2726"/>
                </a:cubicBezTo>
                <a:cubicBezTo>
                  <a:pt x="7150" y="2705"/>
                  <a:pt x="7152" y="2685"/>
                  <a:pt x="7155" y="2664"/>
                </a:cubicBezTo>
                <a:cubicBezTo>
                  <a:pt x="7185" y="2680"/>
                  <a:pt x="7194" y="2711"/>
                  <a:pt x="7217" y="2741"/>
                </a:cubicBezTo>
                <a:cubicBezTo>
                  <a:pt x="7234" y="2762"/>
                  <a:pt x="7261" y="2786"/>
                  <a:pt x="7289" y="2790"/>
                </a:cubicBezTo>
                <a:cubicBezTo>
                  <a:pt x="7341" y="2798"/>
                  <a:pt x="7343" y="2739"/>
                  <a:pt x="7343" y="2705"/>
                </a:cubicBezTo>
                <a:cubicBezTo>
                  <a:pt x="7343" y="2666"/>
                  <a:pt x="7320" y="2632"/>
                  <a:pt x="7303" y="2598"/>
                </a:cubicBezTo>
              </a:path>
              <a:path w="8090" h="3430" extrusionOk="0">
                <a:moveTo>
                  <a:pt x="7423" y="2551"/>
                </a:moveTo>
                <a:cubicBezTo>
                  <a:pt x="7450" y="2591"/>
                  <a:pt x="7458" y="2613"/>
                  <a:pt x="7461" y="2660"/>
                </a:cubicBezTo>
                <a:cubicBezTo>
                  <a:pt x="7463" y="2693"/>
                  <a:pt x="7465" y="2725"/>
                  <a:pt x="7464" y="2758"/>
                </a:cubicBezTo>
                <a:cubicBezTo>
                  <a:pt x="7463" y="2778"/>
                  <a:pt x="7462" y="2786"/>
                  <a:pt x="7461" y="2800"/>
                </a:cubicBezTo>
              </a:path>
              <a:path w="8090" h="3430" extrusionOk="0">
                <a:moveTo>
                  <a:pt x="7407" y="2563"/>
                </a:moveTo>
                <a:cubicBezTo>
                  <a:pt x="7444" y="2533"/>
                  <a:pt x="7471" y="2528"/>
                  <a:pt x="7521" y="2545"/>
                </a:cubicBezTo>
                <a:cubicBezTo>
                  <a:pt x="7580" y="2565"/>
                  <a:pt x="7630" y="2600"/>
                  <a:pt x="7678" y="2639"/>
                </a:cubicBezTo>
                <a:cubicBezTo>
                  <a:pt x="7724" y="2676"/>
                  <a:pt x="7768" y="2717"/>
                  <a:pt x="7790" y="2773"/>
                </a:cubicBezTo>
                <a:cubicBezTo>
                  <a:pt x="7806" y="2813"/>
                  <a:pt x="7795" y="2846"/>
                  <a:pt x="7763" y="2873"/>
                </a:cubicBezTo>
                <a:cubicBezTo>
                  <a:pt x="7728" y="2902"/>
                  <a:pt x="7671" y="2898"/>
                  <a:pt x="7628" y="2895"/>
                </a:cubicBezTo>
                <a:cubicBezTo>
                  <a:pt x="7593" y="2892"/>
                  <a:pt x="7563" y="2883"/>
                  <a:pt x="7530" y="2873"/>
                </a:cubicBezTo>
              </a:path>
              <a:path w="8090" h="3430" extrusionOk="0">
                <a:moveTo>
                  <a:pt x="1526" y="973"/>
                </a:moveTo>
                <a:cubicBezTo>
                  <a:pt x="1576" y="940"/>
                  <a:pt x="1535" y="979"/>
                  <a:pt x="1501" y="956"/>
                </a:cubicBezTo>
                <a:cubicBezTo>
                  <a:pt x="1617" y="960"/>
                  <a:pt x="1737" y="970"/>
                  <a:pt x="1856" y="982"/>
                </a:cubicBezTo>
                <a:cubicBezTo>
                  <a:pt x="2010" y="997"/>
                  <a:pt x="2480" y="987"/>
                  <a:pt x="2531" y="1191"/>
                </a:cubicBezTo>
                <a:cubicBezTo>
                  <a:pt x="2555" y="1286"/>
                  <a:pt x="2424" y="1475"/>
                  <a:pt x="2377" y="1553"/>
                </a:cubicBezTo>
                <a:cubicBezTo>
                  <a:pt x="2351" y="1595"/>
                  <a:pt x="2322" y="1631"/>
                  <a:pt x="2294" y="1671"/>
                </a:cubicBezTo>
                <a:cubicBezTo>
                  <a:pt x="2348" y="1658"/>
                  <a:pt x="2407" y="1641"/>
                  <a:pt x="2463" y="1630"/>
                </a:cubicBezTo>
                <a:cubicBezTo>
                  <a:pt x="2556" y="1612"/>
                  <a:pt x="2633" y="1622"/>
                  <a:pt x="2726" y="1625"/>
                </a:cubicBezTo>
                <a:cubicBezTo>
                  <a:pt x="2901" y="1630"/>
                  <a:pt x="3059" y="1668"/>
                  <a:pt x="3229" y="1704"/>
                </a:cubicBezTo>
                <a:cubicBezTo>
                  <a:pt x="3393" y="1739"/>
                  <a:pt x="3554" y="1729"/>
                  <a:pt x="3720" y="1730"/>
                </a:cubicBezTo>
                <a:cubicBezTo>
                  <a:pt x="3818" y="1731"/>
                  <a:pt x="3913" y="1745"/>
                  <a:pt x="4010" y="1759"/>
                </a:cubicBezTo>
                <a:cubicBezTo>
                  <a:pt x="4143" y="1778"/>
                  <a:pt x="4262" y="1802"/>
                  <a:pt x="4388" y="1851"/>
                </a:cubicBezTo>
                <a:cubicBezTo>
                  <a:pt x="4516" y="1901"/>
                  <a:pt x="4639" y="1961"/>
                  <a:pt x="4768" y="2008"/>
                </a:cubicBezTo>
                <a:cubicBezTo>
                  <a:pt x="4895" y="2055"/>
                  <a:pt x="4997" y="2093"/>
                  <a:pt x="5108" y="2172"/>
                </a:cubicBezTo>
                <a:cubicBezTo>
                  <a:pt x="5208" y="2244"/>
                  <a:pt x="5263" y="2307"/>
                  <a:pt x="5315" y="2418"/>
                </a:cubicBezTo>
                <a:cubicBezTo>
                  <a:pt x="5447" y="2698"/>
                  <a:pt x="5655" y="2820"/>
                  <a:pt x="5971" y="2801"/>
                </a:cubicBezTo>
                <a:cubicBezTo>
                  <a:pt x="6091" y="2794"/>
                  <a:pt x="6253" y="2732"/>
                  <a:pt x="6370" y="2765"/>
                </a:cubicBezTo>
                <a:cubicBezTo>
                  <a:pt x="6387" y="2770"/>
                  <a:pt x="6410" y="2806"/>
                  <a:pt x="6411" y="2806"/>
                </a:cubicBezTo>
                <a:cubicBezTo>
                  <a:pt x="6397" y="2774"/>
                  <a:pt x="6383" y="2742"/>
                  <a:pt x="6369" y="2710"/>
                </a:cubicBezTo>
              </a:path>
            </a:pathLst>
          </a:custGeom>
          <a:noFill/>
          <a:ln w="19050" cap="rnd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6213" name="Ink 9"/>
          <p:cNvSpPr>
            <a:spLocks noRot="1" noChangeAspect="1" noEditPoints="1" noChangeArrowheads="1" noChangeShapeType="1" noTextEdit="1"/>
          </p:cNvSpPr>
          <p:nvPr>
            <p:custDataLst>
              <p:tags r:id="rId20"/>
            </p:custDataLst>
          </p:nvPr>
        </p:nvSpPr>
        <p:spPr bwMode="auto">
          <a:xfrm>
            <a:off x="987425" y="5243513"/>
            <a:ext cx="2914650" cy="788987"/>
          </a:xfrm>
          <a:custGeom>
            <a:avLst/>
            <a:gdLst>
              <a:gd name="T0" fmla="*/ 2147483647 w 8093"/>
              <a:gd name="T1" fmla="*/ 2147483647 h 2194"/>
              <a:gd name="T2" fmla="*/ 2147483647 w 8093"/>
              <a:gd name="T3" fmla="*/ 2147483647 h 2194"/>
              <a:gd name="T4" fmla="*/ 2147483647 w 8093"/>
              <a:gd name="T5" fmla="*/ 2147483647 h 2194"/>
              <a:gd name="T6" fmla="*/ 2147483647 w 8093"/>
              <a:gd name="T7" fmla="*/ 2147483647 h 2194"/>
              <a:gd name="T8" fmla="*/ 2147483647 w 8093"/>
              <a:gd name="T9" fmla="*/ 2147483647 h 2194"/>
              <a:gd name="T10" fmla="*/ 2147483647 w 8093"/>
              <a:gd name="T11" fmla="*/ 2147483647 h 2194"/>
              <a:gd name="T12" fmla="*/ 2147483647 w 8093"/>
              <a:gd name="T13" fmla="*/ 2147483647 h 2194"/>
              <a:gd name="T14" fmla="*/ 2147483647 w 8093"/>
              <a:gd name="T15" fmla="*/ 2147483647 h 2194"/>
              <a:gd name="T16" fmla="*/ 2147483647 w 8093"/>
              <a:gd name="T17" fmla="*/ 2147483647 h 2194"/>
              <a:gd name="T18" fmla="*/ 2147483647 w 8093"/>
              <a:gd name="T19" fmla="*/ 2147483647 h 2194"/>
              <a:gd name="T20" fmla="*/ 2147483647 w 8093"/>
              <a:gd name="T21" fmla="*/ 2147483647 h 2194"/>
              <a:gd name="T22" fmla="*/ 2147483647 w 8093"/>
              <a:gd name="T23" fmla="*/ 2147483647 h 2194"/>
              <a:gd name="T24" fmla="*/ 2147483647 w 8093"/>
              <a:gd name="T25" fmla="*/ 2147483647 h 2194"/>
              <a:gd name="T26" fmla="*/ 2147483647 w 8093"/>
              <a:gd name="T27" fmla="*/ 2147483647 h 2194"/>
              <a:gd name="T28" fmla="*/ 2147483647 w 8093"/>
              <a:gd name="T29" fmla="*/ 2147483647 h 2194"/>
              <a:gd name="T30" fmla="*/ 2147483647 w 8093"/>
              <a:gd name="T31" fmla="*/ 2147483647 h 2194"/>
              <a:gd name="T32" fmla="*/ 2147483647 w 8093"/>
              <a:gd name="T33" fmla="*/ 2147483647 h 2194"/>
              <a:gd name="T34" fmla="*/ 2147483647 w 8093"/>
              <a:gd name="T35" fmla="*/ 2147483647 h 2194"/>
              <a:gd name="T36" fmla="*/ 2147483647 w 8093"/>
              <a:gd name="T37" fmla="*/ 2147483647 h 2194"/>
              <a:gd name="T38" fmla="*/ 2147483647 w 8093"/>
              <a:gd name="T39" fmla="*/ 2147483647 h 2194"/>
              <a:gd name="T40" fmla="*/ 2147483647 w 8093"/>
              <a:gd name="T41" fmla="*/ 2147483647 h 2194"/>
              <a:gd name="T42" fmla="*/ 2147483647 w 8093"/>
              <a:gd name="T43" fmla="*/ 2147483647 h 2194"/>
              <a:gd name="T44" fmla="*/ 2147483647 w 8093"/>
              <a:gd name="T45" fmla="*/ 2147483647 h 2194"/>
              <a:gd name="T46" fmla="*/ 2147483647 w 8093"/>
              <a:gd name="T47" fmla="*/ 2147483647 h 2194"/>
              <a:gd name="T48" fmla="*/ 2147483647 w 8093"/>
              <a:gd name="T49" fmla="*/ 2147483647 h 2194"/>
              <a:gd name="T50" fmla="*/ 2147483647 w 8093"/>
              <a:gd name="T51" fmla="*/ 2147483647 h 2194"/>
              <a:gd name="T52" fmla="*/ 2147483647 w 8093"/>
              <a:gd name="T53" fmla="*/ 2147483647 h 2194"/>
              <a:gd name="T54" fmla="*/ 2147483647 w 8093"/>
              <a:gd name="T55" fmla="*/ 2147483647 h 2194"/>
              <a:gd name="T56" fmla="*/ 2147483647 w 8093"/>
              <a:gd name="T57" fmla="*/ 2147483647 h 2194"/>
              <a:gd name="T58" fmla="*/ 2147483647 w 8093"/>
              <a:gd name="T59" fmla="*/ 2147483647 h 2194"/>
              <a:gd name="T60" fmla="*/ 2147483647 w 8093"/>
              <a:gd name="T61" fmla="*/ 2147483647 h 2194"/>
              <a:gd name="T62" fmla="*/ 2147483647 w 8093"/>
              <a:gd name="T63" fmla="*/ 2147483647 h 2194"/>
              <a:gd name="T64" fmla="*/ 2147483647 w 8093"/>
              <a:gd name="T65" fmla="*/ 2147483647 h 2194"/>
              <a:gd name="T66" fmla="*/ 2147483647 w 8093"/>
              <a:gd name="T67" fmla="*/ 2147483647 h 2194"/>
              <a:gd name="T68" fmla="*/ 2147483647 w 8093"/>
              <a:gd name="T69" fmla="*/ 2147483647 h 2194"/>
              <a:gd name="T70" fmla="*/ 2147483647 w 8093"/>
              <a:gd name="T71" fmla="*/ 2147483647 h 2194"/>
              <a:gd name="T72" fmla="*/ 2147483647 w 8093"/>
              <a:gd name="T73" fmla="*/ 2147483647 h 2194"/>
              <a:gd name="T74" fmla="*/ 2147483647 w 8093"/>
              <a:gd name="T75" fmla="*/ 2147483647 h 2194"/>
              <a:gd name="T76" fmla="*/ 2147483647 w 8093"/>
              <a:gd name="T77" fmla="*/ 2147483647 h 2194"/>
              <a:gd name="T78" fmla="*/ 2147483647 w 8093"/>
              <a:gd name="T79" fmla="*/ 2147483647 h 2194"/>
              <a:gd name="T80" fmla="*/ 2147483647 w 8093"/>
              <a:gd name="T81" fmla="*/ 2147483647 h 2194"/>
              <a:gd name="T82" fmla="*/ 2147483647 w 8093"/>
              <a:gd name="T83" fmla="*/ 2147483647 h 2194"/>
              <a:gd name="T84" fmla="*/ 2147483647 w 8093"/>
              <a:gd name="T85" fmla="*/ 2147483647 h 2194"/>
              <a:gd name="T86" fmla="*/ 2147483647 w 8093"/>
              <a:gd name="T87" fmla="*/ 2147483647 h 2194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w 8093"/>
              <a:gd name="T133" fmla="*/ 0 h 2194"/>
              <a:gd name="T134" fmla="*/ 8093 w 8093"/>
              <a:gd name="T135" fmla="*/ 2194 h 2194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T132" t="T133" r="T134" b="T135"/>
            <a:pathLst>
              <a:path w="8093" h="2194" extrusionOk="0">
                <a:moveTo>
                  <a:pt x="614" y="1982"/>
                </a:moveTo>
                <a:cubicBezTo>
                  <a:pt x="651" y="1995"/>
                  <a:pt x="674" y="2003"/>
                  <a:pt x="720" y="2005"/>
                </a:cubicBezTo>
                <a:cubicBezTo>
                  <a:pt x="781" y="2008"/>
                  <a:pt x="842" y="2002"/>
                  <a:pt x="903" y="1997"/>
                </a:cubicBezTo>
                <a:cubicBezTo>
                  <a:pt x="1056" y="1984"/>
                  <a:pt x="1208" y="1953"/>
                  <a:pt x="1360" y="1931"/>
                </a:cubicBezTo>
                <a:cubicBezTo>
                  <a:pt x="1465" y="1916"/>
                  <a:pt x="1569" y="1895"/>
                  <a:pt x="1674" y="1883"/>
                </a:cubicBezTo>
                <a:cubicBezTo>
                  <a:pt x="1798" y="1869"/>
                  <a:pt x="1921" y="1847"/>
                  <a:pt x="2046" y="1842"/>
                </a:cubicBezTo>
                <a:cubicBezTo>
                  <a:pt x="2125" y="1839"/>
                  <a:pt x="2207" y="1841"/>
                  <a:pt x="2286" y="1851"/>
                </a:cubicBezTo>
                <a:cubicBezTo>
                  <a:pt x="2363" y="1861"/>
                  <a:pt x="2439" y="1879"/>
                  <a:pt x="2516" y="1889"/>
                </a:cubicBezTo>
                <a:cubicBezTo>
                  <a:pt x="2563" y="1895"/>
                  <a:pt x="2563" y="1883"/>
                  <a:pt x="2590" y="1867"/>
                </a:cubicBezTo>
              </a:path>
              <a:path w="8093" h="2194" extrusionOk="0">
                <a:moveTo>
                  <a:pt x="30" y="1464"/>
                </a:moveTo>
                <a:cubicBezTo>
                  <a:pt x="11" y="1502"/>
                  <a:pt x="-6" y="1520"/>
                  <a:pt x="14" y="1559"/>
                </a:cubicBezTo>
                <a:cubicBezTo>
                  <a:pt x="33" y="1595"/>
                  <a:pt x="86" y="1597"/>
                  <a:pt x="120" y="1588"/>
                </a:cubicBezTo>
                <a:cubicBezTo>
                  <a:pt x="167" y="1575"/>
                  <a:pt x="209" y="1544"/>
                  <a:pt x="242" y="1509"/>
                </a:cubicBezTo>
                <a:cubicBezTo>
                  <a:pt x="280" y="1469"/>
                  <a:pt x="311" y="1431"/>
                  <a:pt x="330" y="1379"/>
                </a:cubicBezTo>
                <a:cubicBezTo>
                  <a:pt x="342" y="1346"/>
                  <a:pt x="349" y="1309"/>
                  <a:pt x="350" y="1274"/>
                </a:cubicBezTo>
                <a:cubicBezTo>
                  <a:pt x="349" y="1267"/>
                  <a:pt x="348" y="1260"/>
                  <a:pt x="347" y="1253"/>
                </a:cubicBezTo>
                <a:cubicBezTo>
                  <a:pt x="361" y="1312"/>
                  <a:pt x="380" y="1368"/>
                  <a:pt x="398" y="1426"/>
                </a:cubicBezTo>
                <a:cubicBezTo>
                  <a:pt x="434" y="1540"/>
                  <a:pt x="470" y="1656"/>
                  <a:pt x="488" y="1774"/>
                </a:cubicBezTo>
                <a:cubicBezTo>
                  <a:pt x="500" y="1851"/>
                  <a:pt x="503" y="1933"/>
                  <a:pt x="479" y="2008"/>
                </a:cubicBezTo>
                <a:cubicBezTo>
                  <a:pt x="449" y="2101"/>
                  <a:pt x="369" y="2147"/>
                  <a:pt x="279" y="2169"/>
                </a:cubicBezTo>
                <a:cubicBezTo>
                  <a:pt x="248" y="2177"/>
                  <a:pt x="169" y="2213"/>
                  <a:pt x="142" y="2181"/>
                </a:cubicBezTo>
                <a:cubicBezTo>
                  <a:pt x="134" y="2166"/>
                  <a:pt x="125" y="2150"/>
                  <a:pt x="117" y="2135"/>
                </a:cubicBezTo>
              </a:path>
              <a:path w="8093" h="2194" extrusionOk="0">
                <a:moveTo>
                  <a:pt x="2818" y="318"/>
                </a:moveTo>
                <a:cubicBezTo>
                  <a:pt x="2787" y="302"/>
                  <a:pt x="2791" y="285"/>
                  <a:pt x="2751" y="284"/>
                </a:cubicBezTo>
                <a:cubicBezTo>
                  <a:pt x="2732" y="283"/>
                  <a:pt x="2714" y="292"/>
                  <a:pt x="2695" y="293"/>
                </a:cubicBezTo>
                <a:cubicBezTo>
                  <a:pt x="2703" y="266"/>
                  <a:pt x="2697" y="239"/>
                  <a:pt x="2717" y="215"/>
                </a:cubicBezTo>
                <a:cubicBezTo>
                  <a:pt x="2755" y="170"/>
                  <a:pt x="2806" y="187"/>
                  <a:pt x="2853" y="203"/>
                </a:cubicBezTo>
                <a:cubicBezTo>
                  <a:pt x="2887" y="215"/>
                  <a:pt x="2918" y="230"/>
                  <a:pt x="2954" y="236"/>
                </a:cubicBezTo>
                <a:cubicBezTo>
                  <a:pt x="2979" y="240"/>
                  <a:pt x="3008" y="241"/>
                  <a:pt x="3033" y="241"/>
                </a:cubicBezTo>
                <a:cubicBezTo>
                  <a:pt x="3099" y="242"/>
                  <a:pt x="3166" y="225"/>
                  <a:pt x="3231" y="221"/>
                </a:cubicBezTo>
                <a:cubicBezTo>
                  <a:pt x="3347" y="214"/>
                  <a:pt x="3462" y="230"/>
                  <a:pt x="3573" y="261"/>
                </a:cubicBezTo>
                <a:cubicBezTo>
                  <a:pt x="3680" y="291"/>
                  <a:pt x="3783" y="333"/>
                  <a:pt x="3893" y="351"/>
                </a:cubicBezTo>
                <a:cubicBezTo>
                  <a:pt x="3941" y="359"/>
                  <a:pt x="3990" y="360"/>
                  <a:pt x="4039" y="362"/>
                </a:cubicBezTo>
                <a:cubicBezTo>
                  <a:pt x="4217" y="369"/>
                  <a:pt x="4400" y="374"/>
                  <a:pt x="4578" y="370"/>
                </a:cubicBezTo>
                <a:cubicBezTo>
                  <a:pt x="4676" y="368"/>
                  <a:pt x="4773" y="346"/>
                  <a:pt x="4870" y="335"/>
                </a:cubicBezTo>
                <a:cubicBezTo>
                  <a:pt x="4980" y="323"/>
                  <a:pt x="5090" y="312"/>
                  <a:pt x="5200" y="320"/>
                </a:cubicBezTo>
                <a:cubicBezTo>
                  <a:pt x="5287" y="326"/>
                  <a:pt x="5375" y="342"/>
                  <a:pt x="5461" y="359"/>
                </a:cubicBezTo>
                <a:cubicBezTo>
                  <a:pt x="5510" y="369"/>
                  <a:pt x="5507" y="372"/>
                  <a:pt x="5538" y="345"/>
                </a:cubicBezTo>
                <a:cubicBezTo>
                  <a:pt x="5541" y="331"/>
                  <a:pt x="5545" y="317"/>
                  <a:pt x="5548" y="303"/>
                </a:cubicBezTo>
              </a:path>
              <a:path w="8093" h="2194" extrusionOk="0">
                <a:moveTo>
                  <a:pt x="5828" y="66"/>
                </a:moveTo>
                <a:cubicBezTo>
                  <a:pt x="5806" y="94"/>
                  <a:pt x="5784" y="122"/>
                  <a:pt x="5764" y="151"/>
                </a:cubicBezTo>
                <a:cubicBezTo>
                  <a:pt x="5735" y="192"/>
                  <a:pt x="5705" y="232"/>
                  <a:pt x="5677" y="274"/>
                </a:cubicBezTo>
                <a:cubicBezTo>
                  <a:pt x="5657" y="305"/>
                  <a:pt x="5645" y="330"/>
                  <a:pt x="5652" y="367"/>
                </a:cubicBezTo>
                <a:cubicBezTo>
                  <a:pt x="5663" y="427"/>
                  <a:pt x="5694" y="496"/>
                  <a:pt x="5734" y="542"/>
                </a:cubicBezTo>
                <a:cubicBezTo>
                  <a:pt x="5765" y="579"/>
                  <a:pt x="5807" y="602"/>
                  <a:pt x="5850" y="623"/>
                </a:cubicBezTo>
                <a:cubicBezTo>
                  <a:pt x="5888" y="642"/>
                  <a:pt x="5927" y="649"/>
                  <a:pt x="5968" y="655"/>
                </a:cubicBezTo>
                <a:cubicBezTo>
                  <a:pt x="5996" y="659"/>
                  <a:pt x="6021" y="658"/>
                  <a:pt x="6048" y="648"/>
                </a:cubicBezTo>
                <a:cubicBezTo>
                  <a:pt x="6084" y="635"/>
                  <a:pt x="6104" y="611"/>
                  <a:pt x="6128" y="583"/>
                </a:cubicBezTo>
                <a:cubicBezTo>
                  <a:pt x="6149" y="559"/>
                  <a:pt x="6161" y="534"/>
                  <a:pt x="6171" y="504"/>
                </a:cubicBezTo>
                <a:cubicBezTo>
                  <a:pt x="6189" y="449"/>
                  <a:pt x="6199" y="376"/>
                  <a:pt x="6183" y="319"/>
                </a:cubicBezTo>
                <a:cubicBezTo>
                  <a:pt x="6166" y="258"/>
                  <a:pt x="6118" y="195"/>
                  <a:pt x="6064" y="162"/>
                </a:cubicBezTo>
                <a:cubicBezTo>
                  <a:pt x="6024" y="137"/>
                  <a:pt x="5979" y="122"/>
                  <a:pt x="5938" y="100"/>
                </a:cubicBezTo>
                <a:cubicBezTo>
                  <a:pt x="5906" y="83"/>
                  <a:pt x="5884" y="76"/>
                  <a:pt x="5848" y="75"/>
                </a:cubicBezTo>
                <a:cubicBezTo>
                  <a:pt x="5806" y="74"/>
                  <a:pt x="5765" y="85"/>
                  <a:pt x="5723" y="89"/>
                </a:cubicBezTo>
              </a:path>
              <a:path w="8093" h="2194" extrusionOk="0">
                <a:moveTo>
                  <a:pt x="6268" y="35"/>
                </a:moveTo>
                <a:cubicBezTo>
                  <a:pt x="6271" y="70"/>
                  <a:pt x="6274" y="105"/>
                  <a:pt x="6274" y="140"/>
                </a:cubicBezTo>
                <a:cubicBezTo>
                  <a:pt x="6274" y="180"/>
                  <a:pt x="6274" y="221"/>
                  <a:pt x="6276" y="261"/>
                </a:cubicBezTo>
                <a:cubicBezTo>
                  <a:pt x="6281" y="348"/>
                  <a:pt x="6289" y="437"/>
                  <a:pt x="6304" y="523"/>
                </a:cubicBezTo>
                <a:cubicBezTo>
                  <a:pt x="6320" y="616"/>
                  <a:pt x="6344" y="707"/>
                  <a:pt x="6352" y="801"/>
                </a:cubicBezTo>
                <a:cubicBezTo>
                  <a:pt x="6359" y="882"/>
                  <a:pt x="6355" y="960"/>
                  <a:pt x="6349" y="1040"/>
                </a:cubicBezTo>
                <a:cubicBezTo>
                  <a:pt x="6342" y="1125"/>
                  <a:pt x="6328" y="1209"/>
                  <a:pt x="6328" y="1294"/>
                </a:cubicBezTo>
                <a:cubicBezTo>
                  <a:pt x="6328" y="1300"/>
                  <a:pt x="6329" y="1306"/>
                  <a:pt x="6329" y="1312"/>
                </a:cubicBezTo>
                <a:cubicBezTo>
                  <a:pt x="6340" y="1275"/>
                  <a:pt x="6344" y="1238"/>
                  <a:pt x="6351" y="1200"/>
                </a:cubicBezTo>
              </a:path>
              <a:path w="8093" h="2194" extrusionOk="0">
                <a:moveTo>
                  <a:pt x="6354" y="35"/>
                </a:moveTo>
                <a:cubicBezTo>
                  <a:pt x="6379" y="27"/>
                  <a:pt x="6378" y="20"/>
                  <a:pt x="6404" y="18"/>
                </a:cubicBezTo>
                <a:cubicBezTo>
                  <a:pt x="6631" y="-2"/>
                  <a:pt x="6831" y="15"/>
                  <a:pt x="7056" y="46"/>
                </a:cubicBezTo>
                <a:cubicBezTo>
                  <a:pt x="7173" y="62"/>
                  <a:pt x="7289" y="66"/>
                  <a:pt x="7406" y="78"/>
                </a:cubicBezTo>
                <a:cubicBezTo>
                  <a:pt x="7446" y="82"/>
                  <a:pt x="7459" y="71"/>
                  <a:pt x="7492" y="68"/>
                </a:cubicBezTo>
                <a:cubicBezTo>
                  <a:pt x="7528" y="64"/>
                  <a:pt x="7567" y="65"/>
                  <a:pt x="7603" y="70"/>
                </a:cubicBezTo>
                <a:cubicBezTo>
                  <a:pt x="7749" y="90"/>
                  <a:pt x="7871" y="157"/>
                  <a:pt x="7953" y="282"/>
                </a:cubicBezTo>
                <a:cubicBezTo>
                  <a:pt x="8010" y="368"/>
                  <a:pt x="8049" y="473"/>
                  <a:pt x="8076" y="572"/>
                </a:cubicBezTo>
                <a:cubicBezTo>
                  <a:pt x="8104" y="676"/>
                  <a:pt x="8089" y="766"/>
                  <a:pt x="8045" y="862"/>
                </a:cubicBezTo>
                <a:cubicBezTo>
                  <a:pt x="8030" y="895"/>
                  <a:pt x="8008" y="920"/>
                  <a:pt x="7989" y="950"/>
                </a:cubicBezTo>
                <a:cubicBezTo>
                  <a:pt x="7953" y="1006"/>
                  <a:pt x="7922" y="1079"/>
                  <a:pt x="7870" y="1122"/>
                </a:cubicBezTo>
                <a:cubicBezTo>
                  <a:pt x="7839" y="1148"/>
                  <a:pt x="7804" y="1167"/>
                  <a:pt x="7768" y="1184"/>
                </a:cubicBezTo>
                <a:cubicBezTo>
                  <a:pt x="7666" y="1233"/>
                  <a:pt x="7531" y="1244"/>
                  <a:pt x="7421" y="1256"/>
                </a:cubicBezTo>
                <a:cubicBezTo>
                  <a:pt x="7368" y="1262"/>
                  <a:pt x="7316" y="1266"/>
                  <a:pt x="7263" y="1270"/>
                </a:cubicBezTo>
                <a:cubicBezTo>
                  <a:pt x="7091" y="1284"/>
                  <a:pt x="6917" y="1259"/>
                  <a:pt x="6746" y="1281"/>
                </a:cubicBezTo>
                <a:cubicBezTo>
                  <a:pt x="6682" y="1289"/>
                  <a:pt x="6620" y="1307"/>
                  <a:pt x="6555" y="1308"/>
                </a:cubicBezTo>
                <a:cubicBezTo>
                  <a:pt x="6516" y="1309"/>
                  <a:pt x="6486" y="1300"/>
                  <a:pt x="6449" y="1290"/>
                </a:cubicBezTo>
                <a:cubicBezTo>
                  <a:pt x="6440" y="1287"/>
                  <a:pt x="6430" y="1284"/>
                  <a:pt x="6421" y="1281"/>
                </a:cubicBezTo>
              </a:path>
              <a:path w="8093" h="2194" extrusionOk="0">
                <a:moveTo>
                  <a:pt x="2599" y="1764"/>
                </a:moveTo>
                <a:cubicBezTo>
                  <a:pt x="2593" y="1761"/>
                  <a:pt x="2587" y="1757"/>
                  <a:pt x="2581" y="1754"/>
                </a:cubicBezTo>
                <a:cubicBezTo>
                  <a:pt x="2602" y="1763"/>
                  <a:pt x="2623" y="1790"/>
                  <a:pt x="2655" y="1797"/>
                </a:cubicBezTo>
                <a:cubicBezTo>
                  <a:pt x="2757" y="1819"/>
                  <a:pt x="2876" y="1787"/>
                  <a:pt x="2976" y="1771"/>
                </a:cubicBezTo>
                <a:cubicBezTo>
                  <a:pt x="3051" y="1759"/>
                  <a:pt x="3108" y="1759"/>
                  <a:pt x="3183" y="1764"/>
                </a:cubicBezTo>
                <a:cubicBezTo>
                  <a:pt x="3337" y="1775"/>
                  <a:pt x="3492" y="1767"/>
                  <a:pt x="3646" y="1766"/>
                </a:cubicBezTo>
                <a:cubicBezTo>
                  <a:pt x="3754" y="1765"/>
                  <a:pt x="3859" y="1766"/>
                  <a:pt x="3966" y="1772"/>
                </a:cubicBezTo>
                <a:cubicBezTo>
                  <a:pt x="4001" y="1774"/>
                  <a:pt x="4037" y="1780"/>
                  <a:pt x="4072" y="1776"/>
                </a:cubicBezTo>
                <a:cubicBezTo>
                  <a:pt x="4173" y="1766"/>
                  <a:pt x="4301" y="1718"/>
                  <a:pt x="4397" y="1684"/>
                </a:cubicBezTo>
                <a:cubicBezTo>
                  <a:pt x="4494" y="1650"/>
                  <a:pt x="4524" y="1612"/>
                  <a:pt x="4557" y="1518"/>
                </a:cubicBezTo>
                <a:cubicBezTo>
                  <a:pt x="4588" y="1429"/>
                  <a:pt x="4597" y="1341"/>
                  <a:pt x="4644" y="1259"/>
                </a:cubicBezTo>
                <a:cubicBezTo>
                  <a:pt x="4687" y="1184"/>
                  <a:pt x="4708" y="1108"/>
                  <a:pt x="4746" y="1032"/>
                </a:cubicBezTo>
                <a:cubicBezTo>
                  <a:pt x="4790" y="944"/>
                  <a:pt x="4840" y="897"/>
                  <a:pt x="4936" y="879"/>
                </a:cubicBezTo>
                <a:cubicBezTo>
                  <a:pt x="5043" y="859"/>
                  <a:pt x="5164" y="888"/>
                  <a:pt x="5272" y="890"/>
                </a:cubicBezTo>
                <a:cubicBezTo>
                  <a:pt x="5410" y="893"/>
                  <a:pt x="5548" y="886"/>
                  <a:pt x="5685" y="886"/>
                </a:cubicBezTo>
                <a:cubicBezTo>
                  <a:pt x="5752" y="886"/>
                  <a:pt x="5818" y="889"/>
                  <a:pt x="5884" y="890"/>
                </a:cubicBezTo>
                <a:cubicBezTo>
                  <a:pt x="5983" y="892"/>
                  <a:pt x="6080" y="894"/>
                  <a:pt x="6178" y="903"/>
                </a:cubicBezTo>
                <a:cubicBezTo>
                  <a:pt x="6239" y="909"/>
                  <a:pt x="6317" y="931"/>
                  <a:pt x="6376" y="926"/>
                </a:cubicBezTo>
                <a:cubicBezTo>
                  <a:pt x="6434" y="921"/>
                  <a:pt x="6403" y="933"/>
                  <a:pt x="6440" y="883"/>
                </a:cubicBezTo>
                <a:cubicBezTo>
                  <a:pt x="6458" y="843"/>
                  <a:pt x="6466" y="827"/>
                  <a:pt x="6480" y="800"/>
                </a:cubicBezTo>
              </a:path>
              <a:path w="8093" h="2194" extrusionOk="0">
                <a:moveTo>
                  <a:pt x="6609" y="889"/>
                </a:moveTo>
                <a:cubicBezTo>
                  <a:pt x="6589" y="910"/>
                  <a:pt x="6583" y="915"/>
                  <a:pt x="6577" y="933"/>
                </a:cubicBezTo>
                <a:cubicBezTo>
                  <a:pt x="6617" y="926"/>
                  <a:pt x="6636" y="908"/>
                  <a:pt x="6661" y="874"/>
                </a:cubicBezTo>
                <a:cubicBezTo>
                  <a:pt x="6695" y="827"/>
                  <a:pt x="6728" y="777"/>
                  <a:pt x="6755" y="726"/>
                </a:cubicBezTo>
                <a:cubicBezTo>
                  <a:pt x="6783" y="672"/>
                  <a:pt x="6812" y="617"/>
                  <a:pt x="6832" y="559"/>
                </a:cubicBezTo>
                <a:cubicBezTo>
                  <a:pt x="6846" y="518"/>
                  <a:pt x="6862" y="475"/>
                  <a:pt x="6873" y="432"/>
                </a:cubicBezTo>
                <a:cubicBezTo>
                  <a:pt x="6876" y="413"/>
                  <a:pt x="6878" y="406"/>
                  <a:pt x="6884" y="394"/>
                </a:cubicBezTo>
                <a:cubicBezTo>
                  <a:pt x="6904" y="427"/>
                  <a:pt x="6921" y="461"/>
                  <a:pt x="6939" y="496"/>
                </a:cubicBezTo>
                <a:cubicBezTo>
                  <a:pt x="6962" y="540"/>
                  <a:pt x="6988" y="581"/>
                  <a:pt x="7015" y="623"/>
                </a:cubicBezTo>
                <a:cubicBezTo>
                  <a:pt x="7041" y="662"/>
                  <a:pt x="7069" y="699"/>
                  <a:pt x="7091" y="740"/>
                </a:cubicBezTo>
                <a:cubicBezTo>
                  <a:pt x="7051" y="741"/>
                  <a:pt x="7017" y="731"/>
                  <a:pt x="6979" y="717"/>
                </a:cubicBezTo>
                <a:cubicBezTo>
                  <a:pt x="6939" y="702"/>
                  <a:pt x="6899" y="686"/>
                  <a:pt x="6859" y="671"/>
                </a:cubicBezTo>
                <a:cubicBezTo>
                  <a:pt x="6833" y="662"/>
                  <a:pt x="6809" y="653"/>
                  <a:pt x="6783" y="646"/>
                </a:cubicBezTo>
              </a:path>
              <a:path w="8093" h="2194" extrusionOk="0">
                <a:moveTo>
                  <a:pt x="7203" y="792"/>
                </a:moveTo>
                <a:cubicBezTo>
                  <a:pt x="7230" y="754"/>
                  <a:pt x="7245" y="720"/>
                  <a:pt x="7260" y="677"/>
                </a:cubicBezTo>
                <a:cubicBezTo>
                  <a:pt x="7271" y="645"/>
                  <a:pt x="7270" y="616"/>
                  <a:pt x="7269" y="583"/>
                </a:cubicBezTo>
                <a:cubicBezTo>
                  <a:pt x="7269" y="574"/>
                  <a:pt x="7268" y="564"/>
                  <a:pt x="7268" y="555"/>
                </a:cubicBezTo>
                <a:cubicBezTo>
                  <a:pt x="7276" y="592"/>
                  <a:pt x="7287" y="624"/>
                  <a:pt x="7304" y="658"/>
                </a:cubicBezTo>
                <a:cubicBezTo>
                  <a:pt x="7329" y="708"/>
                  <a:pt x="7352" y="743"/>
                  <a:pt x="7405" y="756"/>
                </a:cubicBezTo>
                <a:cubicBezTo>
                  <a:pt x="7422" y="724"/>
                  <a:pt x="7428" y="701"/>
                  <a:pt x="7428" y="664"/>
                </a:cubicBezTo>
                <a:cubicBezTo>
                  <a:pt x="7428" y="628"/>
                  <a:pt x="7424" y="593"/>
                  <a:pt x="7419" y="557"/>
                </a:cubicBezTo>
                <a:cubicBezTo>
                  <a:pt x="7412" y="506"/>
                  <a:pt x="7400" y="495"/>
                  <a:pt x="7434" y="459"/>
                </a:cubicBezTo>
              </a:path>
              <a:path w="8093" h="2194" extrusionOk="0">
                <a:moveTo>
                  <a:pt x="7545" y="486"/>
                </a:moveTo>
                <a:cubicBezTo>
                  <a:pt x="7569" y="517"/>
                  <a:pt x="7578" y="533"/>
                  <a:pt x="7584" y="571"/>
                </a:cubicBezTo>
                <a:cubicBezTo>
                  <a:pt x="7588" y="598"/>
                  <a:pt x="7589" y="627"/>
                  <a:pt x="7597" y="654"/>
                </a:cubicBezTo>
                <a:cubicBezTo>
                  <a:pt x="7611" y="703"/>
                  <a:pt x="7620" y="678"/>
                  <a:pt x="7637" y="651"/>
                </a:cubicBezTo>
              </a:path>
              <a:path w="8093" h="2194" extrusionOk="0">
                <a:moveTo>
                  <a:pt x="7625" y="492"/>
                </a:moveTo>
                <a:cubicBezTo>
                  <a:pt x="7614" y="462"/>
                  <a:pt x="7606" y="439"/>
                  <a:pt x="7607" y="408"/>
                </a:cubicBezTo>
                <a:cubicBezTo>
                  <a:pt x="7653" y="412"/>
                  <a:pt x="7687" y="432"/>
                  <a:pt x="7725" y="460"/>
                </a:cubicBezTo>
                <a:cubicBezTo>
                  <a:pt x="7775" y="497"/>
                  <a:pt x="7852" y="554"/>
                  <a:pt x="7856" y="623"/>
                </a:cubicBezTo>
                <a:cubicBezTo>
                  <a:pt x="7858" y="670"/>
                  <a:pt x="7819" y="690"/>
                  <a:pt x="7787" y="713"/>
                </a:cubicBezTo>
                <a:cubicBezTo>
                  <a:pt x="7749" y="741"/>
                  <a:pt x="7710" y="767"/>
                  <a:pt x="7666" y="784"/>
                </a:cubicBezTo>
                <a:cubicBezTo>
                  <a:pt x="7658" y="786"/>
                  <a:pt x="7651" y="788"/>
                  <a:pt x="7643" y="790"/>
                </a:cubicBezTo>
              </a:path>
            </a:pathLst>
          </a:custGeom>
          <a:noFill/>
          <a:ln w="19050" cap="rnd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6214" name="Ink 10"/>
          <p:cNvSpPr>
            <a:spLocks noRot="1" noChangeAspect="1" noEditPoints="1" noChangeArrowheads="1" noChangeShapeType="1" noTextEdit="1"/>
          </p:cNvSpPr>
          <p:nvPr>
            <p:custDataLst>
              <p:tags r:id="rId21"/>
            </p:custDataLst>
          </p:nvPr>
        </p:nvSpPr>
        <p:spPr bwMode="auto">
          <a:xfrm>
            <a:off x="6248400" y="4179888"/>
            <a:ext cx="782638" cy="482600"/>
          </a:xfrm>
          <a:custGeom>
            <a:avLst/>
            <a:gdLst>
              <a:gd name="T0" fmla="*/ 2147483647 w 2177"/>
              <a:gd name="T1" fmla="*/ 2147483647 h 1339"/>
              <a:gd name="T2" fmla="*/ 2147483647 w 2177"/>
              <a:gd name="T3" fmla="*/ 2147483647 h 1339"/>
              <a:gd name="T4" fmla="*/ 2147483647 w 2177"/>
              <a:gd name="T5" fmla="*/ 2147483647 h 1339"/>
              <a:gd name="T6" fmla="*/ 2147483647 w 2177"/>
              <a:gd name="T7" fmla="*/ 2147483647 h 1339"/>
              <a:gd name="T8" fmla="*/ 2147483647 w 2177"/>
              <a:gd name="T9" fmla="*/ 2147483647 h 1339"/>
              <a:gd name="T10" fmla="*/ 2147483647 w 2177"/>
              <a:gd name="T11" fmla="*/ 2147483647 h 1339"/>
              <a:gd name="T12" fmla="*/ 2147483647 w 2177"/>
              <a:gd name="T13" fmla="*/ 2147483647 h 1339"/>
              <a:gd name="T14" fmla="*/ 2147483647 w 2177"/>
              <a:gd name="T15" fmla="*/ 2147483647 h 1339"/>
              <a:gd name="T16" fmla="*/ 2147483647 w 2177"/>
              <a:gd name="T17" fmla="*/ 2147483647 h 1339"/>
              <a:gd name="T18" fmla="*/ 2147483647 w 2177"/>
              <a:gd name="T19" fmla="*/ 2147483647 h 1339"/>
              <a:gd name="T20" fmla="*/ 2147483647 w 2177"/>
              <a:gd name="T21" fmla="*/ 2147483647 h 1339"/>
              <a:gd name="T22" fmla="*/ 2147483647 w 2177"/>
              <a:gd name="T23" fmla="*/ 2147483647 h 1339"/>
              <a:gd name="T24" fmla="*/ 2147483647 w 2177"/>
              <a:gd name="T25" fmla="*/ 2147483647 h 1339"/>
              <a:gd name="T26" fmla="*/ 2147483647 w 2177"/>
              <a:gd name="T27" fmla="*/ 2147483647 h 1339"/>
              <a:gd name="T28" fmla="*/ 2147483647 w 2177"/>
              <a:gd name="T29" fmla="*/ 2147483647 h 1339"/>
              <a:gd name="T30" fmla="*/ 2147483647 w 2177"/>
              <a:gd name="T31" fmla="*/ 2147483647 h 1339"/>
              <a:gd name="T32" fmla="*/ 2147483647 w 2177"/>
              <a:gd name="T33" fmla="*/ 2147483647 h 1339"/>
              <a:gd name="T34" fmla="*/ 2147483647 w 2177"/>
              <a:gd name="T35" fmla="*/ 2147483647 h 1339"/>
              <a:gd name="T36" fmla="*/ 2147483647 w 2177"/>
              <a:gd name="T37" fmla="*/ 2147483647 h 1339"/>
              <a:gd name="T38" fmla="*/ 2147483647 w 2177"/>
              <a:gd name="T39" fmla="*/ 2147483647 h 1339"/>
              <a:gd name="T40" fmla="*/ 2147483647 w 2177"/>
              <a:gd name="T41" fmla="*/ 2147483647 h 1339"/>
              <a:gd name="T42" fmla="*/ 2147483647 w 2177"/>
              <a:gd name="T43" fmla="*/ 2147483647 h 1339"/>
              <a:gd name="T44" fmla="*/ 2147483647 w 2177"/>
              <a:gd name="T45" fmla="*/ 2147483647 h 1339"/>
              <a:gd name="T46" fmla="*/ 2147483647 w 2177"/>
              <a:gd name="T47" fmla="*/ 2147483647 h 1339"/>
              <a:gd name="T48" fmla="*/ 2147483647 w 2177"/>
              <a:gd name="T49" fmla="*/ 2147483647 h 1339"/>
              <a:gd name="T50" fmla="*/ 2147483647 w 2177"/>
              <a:gd name="T51" fmla="*/ 2147483647 h 1339"/>
              <a:gd name="T52" fmla="*/ 2147483647 w 2177"/>
              <a:gd name="T53" fmla="*/ 2147483647 h 1339"/>
              <a:gd name="T54" fmla="*/ 2147483647 w 2177"/>
              <a:gd name="T55" fmla="*/ 2147483647 h 1339"/>
              <a:gd name="T56" fmla="*/ 2147483647 w 2177"/>
              <a:gd name="T57" fmla="*/ 0 h 1339"/>
              <a:gd name="T58" fmla="*/ 2147483647 w 2177"/>
              <a:gd name="T59" fmla="*/ 2147483647 h 1339"/>
              <a:gd name="T60" fmla="*/ 2147483647 w 2177"/>
              <a:gd name="T61" fmla="*/ 2147483647 h 1339"/>
              <a:gd name="T62" fmla="*/ 2147483647 w 2177"/>
              <a:gd name="T63" fmla="*/ 2147483647 h 1339"/>
              <a:gd name="T64" fmla="*/ 2147483647 w 2177"/>
              <a:gd name="T65" fmla="*/ 2147483647 h 1339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2177"/>
              <a:gd name="T100" fmla="*/ 0 h 1339"/>
              <a:gd name="T101" fmla="*/ 2177 w 2177"/>
              <a:gd name="T102" fmla="*/ 1339 h 1339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2177" h="1339" extrusionOk="0">
                <a:moveTo>
                  <a:pt x="0" y="1338"/>
                </a:moveTo>
                <a:cubicBezTo>
                  <a:pt x="18" y="1300"/>
                  <a:pt x="36" y="1263"/>
                  <a:pt x="52" y="1225"/>
                </a:cubicBezTo>
                <a:cubicBezTo>
                  <a:pt x="70" y="1183"/>
                  <a:pt x="83" y="1140"/>
                  <a:pt x="95" y="1096"/>
                </a:cubicBezTo>
                <a:cubicBezTo>
                  <a:pt x="104" y="1062"/>
                  <a:pt x="111" y="1028"/>
                  <a:pt x="120" y="994"/>
                </a:cubicBezTo>
                <a:cubicBezTo>
                  <a:pt x="154" y="1019"/>
                  <a:pt x="160" y="1047"/>
                  <a:pt x="178" y="1087"/>
                </a:cubicBezTo>
                <a:cubicBezTo>
                  <a:pt x="204" y="1145"/>
                  <a:pt x="233" y="1203"/>
                  <a:pt x="272" y="1254"/>
                </a:cubicBezTo>
                <a:cubicBezTo>
                  <a:pt x="279" y="1262"/>
                  <a:pt x="286" y="1271"/>
                  <a:pt x="293" y="1279"/>
                </a:cubicBezTo>
                <a:cubicBezTo>
                  <a:pt x="258" y="1269"/>
                  <a:pt x="226" y="1252"/>
                  <a:pt x="193" y="1236"/>
                </a:cubicBezTo>
                <a:cubicBezTo>
                  <a:pt x="163" y="1221"/>
                  <a:pt x="95" y="1201"/>
                  <a:pt x="76" y="1172"/>
                </a:cubicBezTo>
                <a:cubicBezTo>
                  <a:pt x="74" y="1163"/>
                  <a:pt x="72" y="1155"/>
                  <a:pt x="70" y="1146"/>
                </a:cubicBezTo>
              </a:path>
              <a:path w="2177" h="1339" extrusionOk="0">
                <a:moveTo>
                  <a:pt x="417" y="1239"/>
                </a:moveTo>
                <a:cubicBezTo>
                  <a:pt x="400" y="1204"/>
                  <a:pt x="383" y="1168"/>
                  <a:pt x="376" y="1129"/>
                </a:cubicBezTo>
                <a:cubicBezTo>
                  <a:pt x="371" y="1103"/>
                  <a:pt x="364" y="1068"/>
                  <a:pt x="366" y="1041"/>
                </a:cubicBezTo>
                <a:cubicBezTo>
                  <a:pt x="367" y="1034"/>
                  <a:pt x="369" y="1028"/>
                  <a:pt x="370" y="1021"/>
                </a:cubicBezTo>
                <a:cubicBezTo>
                  <a:pt x="404" y="1051"/>
                  <a:pt x="434" y="1083"/>
                  <a:pt x="465" y="1115"/>
                </a:cubicBezTo>
                <a:cubicBezTo>
                  <a:pt x="487" y="1138"/>
                  <a:pt x="510" y="1166"/>
                  <a:pt x="543" y="1174"/>
                </a:cubicBezTo>
                <a:cubicBezTo>
                  <a:pt x="600" y="1188"/>
                  <a:pt x="614" y="1136"/>
                  <a:pt x="623" y="1089"/>
                </a:cubicBezTo>
                <a:cubicBezTo>
                  <a:pt x="630" y="1049"/>
                  <a:pt x="632" y="1006"/>
                  <a:pt x="634" y="966"/>
                </a:cubicBezTo>
                <a:cubicBezTo>
                  <a:pt x="634" y="939"/>
                  <a:pt x="634" y="930"/>
                  <a:pt x="632" y="912"/>
                </a:cubicBezTo>
              </a:path>
              <a:path w="2177" h="1339" extrusionOk="0">
                <a:moveTo>
                  <a:pt x="714" y="866"/>
                </a:moveTo>
                <a:cubicBezTo>
                  <a:pt x="727" y="910"/>
                  <a:pt x="731" y="956"/>
                  <a:pt x="737" y="1002"/>
                </a:cubicBezTo>
                <a:cubicBezTo>
                  <a:pt x="743" y="1042"/>
                  <a:pt x="748" y="1081"/>
                  <a:pt x="755" y="1121"/>
                </a:cubicBezTo>
                <a:cubicBezTo>
                  <a:pt x="756" y="1127"/>
                  <a:pt x="757" y="1133"/>
                  <a:pt x="758" y="1139"/>
                </a:cubicBezTo>
                <a:cubicBezTo>
                  <a:pt x="756" y="1096"/>
                  <a:pt x="749" y="1056"/>
                  <a:pt x="741" y="1013"/>
                </a:cubicBezTo>
                <a:cubicBezTo>
                  <a:pt x="733" y="968"/>
                  <a:pt x="724" y="922"/>
                  <a:pt x="721" y="876"/>
                </a:cubicBezTo>
                <a:cubicBezTo>
                  <a:pt x="719" y="841"/>
                  <a:pt x="722" y="835"/>
                  <a:pt x="741" y="809"/>
                </a:cubicBezTo>
                <a:cubicBezTo>
                  <a:pt x="783" y="831"/>
                  <a:pt x="810" y="855"/>
                  <a:pt x="838" y="894"/>
                </a:cubicBezTo>
                <a:cubicBezTo>
                  <a:pt x="865" y="932"/>
                  <a:pt x="888" y="975"/>
                  <a:pt x="891" y="1022"/>
                </a:cubicBezTo>
                <a:cubicBezTo>
                  <a:pt x="893" y="1059"/>
                  <a:pt x="881" y="1094"/>
                  <a:pt x="852" y="1117"/>
                </a:cubicBezTo>
                <a:cubicBezTo>
                  <a:pt x="818" y="1145"/>
                  <a:pt x="784" y="1134"/>
                  <a:pt x="764" y="1096"/>
                </a:cubicBezTo>
                <a:cubicBezTo>
                  <a:pt x="758" y="1067"/>
                  <a:pt x="755" y="1056"/>
                  <a:pt x="755" y="1036"/>
                </a:cubicBezTo>
              </a:path>
              <a:path w="2177" h="1339" extrusionOk="0">
                <a:moveTo>
                  <a:pt x="968" y="306"/>
                </a:moveTo>
                <a:cubicBezTo>
                  <a:pt x="995" y="336"/>
                  <a:pt x="1010" y="369"/>
                  <a:pt x="1030" y="405"/>
                </a:cubicBezTo>
                <a:cubicBezTo>
                  <a:pt x="1063" y="465"/>
                  <a:pt x="1104" y="524"/>
                  <a:pt x="1149" y="576"/>
                </a:cubicBezTo>
                <a:cubicBezTo>
                  <a:pt x="1155" y="583"/>
                  <a:pt x="1162" y="590"/>
                  <a:pt x="1168" y="597"/>
                </a:cubicBezTo>
                <a:cubicBezTo>
                  <a:pt x="1192" y="553"/>
                  <a:pt x="1199" y="518"/>
                  <a:pt x="1208" y="468"/>
                </a:cubicBezTo>
              </a:path>
              <a:path w="2177" h="1339" extrusionOk="0">
                <a:moveTo>
                  <a:pt x="1239" y="293"/>
                </a:moveTo>
                <a:cubicBezTo>
                  <a:pt x="1242" y="264"/>
                  <a:pt x="1245" y="237"/>
                  <a:pt x="1246" y="208"/>
                </a:cubicBezTo>
                <a:cubicBezTo>
                  <a:pt x="1222" y="268"/>
                  <a:pt x="1217" y="318"/>
                  <a:pt x="1212" y="384"/>
                </a:cubicBezTo>
                <a:cubicBezTo>
                  <a:pt x="1205" y="464"/>
                  <a:pt x="1202" y="543"/>
                  <a:pt x="1197" y="623"/>
                </a:cubicBezTo>
                <a:cubicBezTo>
                  <a:pt x="1193" y="687"/>
                  <a:pt x="1189" y="752"/>
                  <a:pt x="1185" y="816"/>
                </a:cubicBezTo>
                <a:cubicBezTo>
                  <a:pt x="1183" y="855"/>
                  <a:pt x="1173" y="880"/>
                  <a:pt x="1208" y="889"/>
                </a:cubicBezTo>
              </a:path>
              <a:path w="2177" h="1339" extrusionOk="0">
                <a:moveTo>
                  <a:pt x="1408" y="384"/>
                </a:moveTo>
                <a:cubicBezTo>
                  <a:pt x="1416" y="382"/>
                  <a:pt x="1424" y="379"/>
                  <a:pt x="1432" y="377"/>
                </a:cubicBezTo>
                <a:cubicBezTo>
                  <a:pt x="1441" y="409"/>
                  <a:pt x="1444" y="437"/>
                  <a:pt x="1444" y="470"/>
                </a:cubicBezTo>
                <a:cubicBezTo>
                  <a:pt x="1444" y="499"/>
                  <a:pt x="1428" y="583"/>
                  <a:pt x="1440" y="557"/>
                </a:cubicBezTo>
                <a:cubicBezTo>
                  <a:pt x="1442" y="548"/>
                  <a:pt x="1443" y="539"/>
                  <a:pt x="1445" y="530"/>
                </a:cubicBezTo>
              </a:path>
              <a:path w="2177" h="1339" extrusionOk="0">
                <a:moveTo>
                  <a:pt x="1465" y="249"/>
                </a:moveTo>
                <a:cubicBezTo>
                  <a:pt x="1443" y="241"/>
                  <a:pt x="1437" y="237"/>
                  <a:pt x="1423" y="248"/>
                </a:cubicBezTo>
              </a:path>
              <a:path w="2177" h="1339" extrusionOk="0">
                <a:moveTo>
                  <a:pt x="1614" y="322"/>
                </a:moveTo>
                <a:cubicBezTo>
                  <a:pt x="1612" y="364"/>
                  <a:pt x="1583" y="364"/>
                  <a:pt x="1572" y="402"/>
                </a:cubicBezTo>
                <a:cubicBezTo>
                  <a:pt x="1561" y="441"/>
                  <a:pt x="1607" y="468"/>
                  <a:pt x="1634" y="486"/>
                </a:cubicBezTo>
                <a:cubicBezTo>
                  <a:pt x="1661" y="503"/>
                  <a:pt x="1688" y="516"/>
                  <a:pt x="1714" y="535"/>
                </a:cubicBezTo>
                <a:cubicBezTo>
                  <a:pt x="1678" y="554"/>
                  <a:pt x="1641" y="561"/>
                  <a:pt x="1602" y="573"/>
                </a:cubicBezTo>
              </a:path>
              <a:path w="2177" h="1339" extrusionOk="0">
                <a:moveTo>
                  <a:pt x="1819" y="196"/>
                </a:moveTo>
                <a:cubicBezTo>
                  <a:pt x="1860" y="183"/>
                  <a:pt x="1884" y="174"/>
                  <a:pt x="1918" y="144"/>
                </a:cubicBezTo>
                <a:cubicBezTo>
                  <a:pt x="1946" y="119"/>
                  <a:pt x="1969" y="89"/>
                  <a:pt x="1993" y="61"/>
                </a:cubicBezTo>
                <a:cubicBezTo>
                  <a:pt x="2010" y="41"/>
                  <a:pt x="2022" y="22"/>
                  <a:pt x="2035" y="0"/>
                </a:cubicBezTo>
                <a:cubicBezTo>
                  <a:pt x="2036" y="53"/>
                  <a:pt x="2027" y="104"/>
                  <a:pt x="2023" y="157"/>
                </a:cubicBezTo>
                <a:cubicBezTo>
                  <a:pt x="2017" y="232"/>
                  <a:pt x="2012" y="308"/>
                  <a:pt x="2010" y="384"/>
                </a:cubicBezTo>
                <a:cubicBezTo>
                  <a:pt x="2009" y="423"/>
                  <a:pt x="2007" y="462"/>
                  <a:pt x="2005" y="500"/>
                </a:cubicBezTo>
                <a:cubicBezTo>
                  <a:pt x="2005" y="508"/>
                  <a:pt x="2005" y="515"/>
                  <a:pt x="2005" y="523"/>
                </a:cubicBezTo>
              </a:path>
              <a:path w="2177" h="1339" extrusionOk="0">
                <a:moveTo>
                  <a:pt x="1874" y="565"/>
                </a:moveTo>
                <a:cubicBezTo>
                  <a:pt x="1867" y="571"/>
                  <a:pt x="1859" y="577"/>
                  <a:pt x="1852" y="583"/>
                </a:cubicBezTo>
                <a:cubicBezTo>
                  <a:pt x="1891" y="587"/>
                  <a:pt x="1926" y="581"/>
                  <a:pt x="1965" y="571"/>
                </a:cubicBezTo>
                <a:cubicBezTo>
                  <a:pt x="2004" y="561"/>
                  <a:pt x="2043" y="553"/>
                  <a:pt x="2084" y="555"/>
                </a:cubicBezTo>
                <a:cubicBezTo>
                  <a:pt x="2124" y="557"/>
                  <a:pt x="2144" y="562"/>
                  <a:pt x="2176" y="584"/>
                </a:cubicBezTo>
              </a:path>
            </a:pathLst>
          </a:custGeom>
          <a:noFill/>
          <a:ln w="19050" cap="rnd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6215" name="Ink 11"/>
          <p:cNvSpPr>
            <a:spLocks noRot="1" noChangeAspect="1" noEditPoints="1" noChangeArrowheads="1" noChangeShapeType="1" noTextEdit="1"/>
          </p:cNvSpPr>
          <p:nvPr>
            <p:custDataLst>
              <p:tags r:id="rId22"/>
            </p:custDataLst>
          </p:nvPr>
        </p:nvSpPr>
        <p:spPr bwMode="auto">
          <a:xfrm>
            <a:off x="1544638" y="5918200"/>
            <a:ext cx="1776412" cy="330200"/>
          </a:xfrm>
          <a:custGeom>
            <a:avLst/>
            <a:gdLst>
              <a:gd name="T0" fmla="*/ 0 w 4935"/>
              <a:gd name="T1" fmla="*/ 2147483647 h 919"/>
              <a:gd name="T2" fmla="*/ 2147483647 w 4935"/>
              <a:gd name="T3" fmla="*/ 2147483647 h 919"/>
              <a:gd name="T4" fmla="*/ 2147483647 w 4935"/>
              <a:gd name="T5" fmla="*/ 0 h 919"/>
              <a:gd name="T6" fmla="*/ 2147483647 w 4935"/>
              <a:gd name="T7" fmla="*/ 2147483647 h 919"/>
              <a:gd name="T8" fmla="*/ 2147483647 w 4935"/>
              <a:gd name="T9" fmla="*/ 2147483647 h 919"/>
              <a:gd name="T10" fmla="*/ 2147483647 w 4935"/>
              <a:gd name="T11" fmla="*/ 2147483647 h 919"/>
              <a:gd name="T12" fmla="*/ 2147483647 w 4935"/>
              <a:gd name="T13" fmla="*/ 2147483647 h 919"/>
              <a:gd name="T14" fmla="*/ 2147483647 w 4935"/>
              <a:gd name="T15" fmla="*/ 2147483647 h 919"/>
              <a:gd name="T16" fmla="*/ 2147483647 w 4935"/>
              <a:gd name="T17" fmla="*/ 2147483647 h 919"/>
              <a:gd name="T18" fmla="*/ 2147483647 w 4935"/>
              <a:gd name="T19" fmla="*/ 2147483647 h 919"/>
              <a:gd name="T20" fmla="*/ 2147483647 w 4935"/>
              <a:gd name="T21" fmla="*/ 2147483647 h 919"/>
              <a:gd name="T22" fmla="*/ 2147483647 w 4935"/>
              <a:gd name="T23" fmla="*/ 2147483647 h 919"/>
              <a:gd name="T24" fmla="*/ 2147483647 w 4935"/>
              <a:gd name="T25" fmla="*/ 2147483647 h 919"/>
              <a:gd name="T26" fmla="*/ 2147483647 w 4935"/>
              <a:gd name="T27" fmla="*/ 2147483647 h 919"/>
              <a:gd name="T28" fmla="*/ 2147483647 w 4935"/>
              <a:gd name="T29" fmla="*/ 2147483647 h 919"/>
              <a:gd name="T30" fmla="*/ 2147483647 w 4935"/>
              <a:gd name="T31" fmla="*/ 2147483647 h 919"/>
              <a:gd name="T32" fmla="*/ 2147483647 w 4935"/>
              <a:gd name="T33" fmla="*/ 2147483647 h 919"/>
              <a:gd name="T34" fmla="*/ 2147483647 w 4935"/>
              <a:gd name="T35" fmla="*/ 2147483647 h 919"/>
              <a:gd name="T36" fmla="*/ 2147483647 w 4935"/>
              <a:gd name="T37" fmla="*/ 2147483647 h 919"/>
              <a:gd name="T38" fmla="*/ 2147483647 w 4935"/>
              <a:gd name="T39" fmla="*/ 2147483647 h 919"/>
              <a:gd name="T40" fmla="*/ 2147483647 w 4935"/>
              <a:gd name="T41" fmla="*/ 2147483647 h 919"/>
              <a:gd name="T42" fmla="*/ 2147483647 w 4935"/>
              <a:gd name="T43" fmla="*/ 2147483647 h 919"/>
              <a:gd name="T44" fmla="*/ 2147483647 w 4935"/>
              <a:gd name="T45" fmla="*/ 2147483647 h 919"/>
              <a:gd name="T46" fmla="*/ 2147483647 w 4935"/>
              <a:gd name="T47" fmla="*/ 2147483647 h 919"/>
              <a:gd name="T48" fmla="*/ 2147483647 w 4935"/>
              <a:gd name="T49" fmla="*/ 2147483647 h 919"/>
              <a:gd name="T50" fmla="*/ 2147483647 w 4935"/>
              <a:gd name="T51" fmla="*/ 2147483647 h 919"/>
              <a:gd name="T52" fmla="*/ 2147483647 w 4935"/>
              <a:gd name="T53" fmla="*/ 2147483647 h 919"/>
              <a:gd name="T54" fmla="*/ 2147483647 w 4935"/>
              <a:gd name="T55" fmla="*/ 2147483647 h 919"/>
              <a:gd name="T56" fmla="*/ 2147483647 w 4935"/>
              <a:gd name="T57" fmla="*/ 2147483647 h 919"/>
              <a:gd name="T58" fmla="*/ 2147483647 w 4935"/>
              <a:gd name="T59" fmla="*/ 2147483647 h 919"/>
              <a:gd name="T60" fmla="*/ 2147483647 w 4935"/>
              <a:gd name="T61" fmla="*/ 2147483647 h 919"/>
              <a:gd name="T62" fmla="*/ 2147483647 w 4935"/>
              <a:gd name="T63" fmla="*/ 2147483647 h 919"/>
              <a:gd name="T64" fmla="*/ 2147483647 w 4935"/>
              <a:gd name="T65" fmla="*/ 2147483647 h 919"/>
              <a:gd name="T66" fmla="*/ 2147483647 w 4935"/>
              <a:gd name="T67" fmla="*/ 2147483647 h 919"/>
              <a:gd name="T68" fmla="*/ 2147483647 w 4935"/>
              <a:gd name="T69" fmla="*/ 2147483647 h 919"/>
              <a:gd name="T70" fmla="*/ 2147483647 w 4935"/>
              <a:gd name="T71" fmla="*/ 2147483647 h 919"/>
              <a:gd name="T72" fmla="*/ 2147483647 w 4935"/>
              <a:gd name="T73" fmla="*/ 2147483647 h 919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w 4935"/>
              <a:gd name="T112" fmla="*/ 0 h 919"/>
              <a:gd name="T113" fmla="*/ 4935 w 4935"/>
              <a:gd name="T114" fmla="*/ 919 h 919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T111" t="T112" r="T113" b="T114"/>
            <a:pathLst>
              <a:path w="4935" h="919" extrusionOk="0">
                <a:moveTo>
                  <a:pt x="0" y="34"/>
                </a:moveTo>
                <a:cubicBezTo>
                  <a:pt x="27" y="32"/>
                  <a:pt x="49" y="33"/>
                  <a:pt x="79" y="29"/>
                </a:cubicBezTo>
                <a:cubicBezTo>
                  <a:pt x="144" y="21"/>
                  <a:pt x="212" y="2"/>
                  <a:pt x="279" y="0"/>
                </a:cubicBezTo>
                <a:cubicBezTo>
                  <a:pt x="310" y="-1"/>
                  <a:pt x="340" y="3"/>
                  <a:pt x="371" y="5"/>
                </a:cubicBezTo>
                <a:cubicBezTo>
                  <a:pt x="514" y="16"/>
                  <a:pt x="667" y="47"/>
                  <a:pt x="807" y="78"/>
                </a:cubicBezTo>
                <a:cubicBezTo>
                  <a:pt x="856" y="89"/>
                  <a:pt x="904" y="105"/>
                  <a:pt x="953" y="116"/>
                </a:cubicBezTo>
                <a:cubicBezTo>
                  <a:pt x="1067" y="141"/>
                  <a:pt x="1285" y="160"/>
                  <a:pt x="1348" y="280"/>
                </a:cubicBezTo>
                <a:cubicBezTo>
                  <a:pt x="1400" y="378"/>
                  <a:pt x="1307" y="499"/>
                  <a:pt x="1271" y="586"/>
                </a:cubicBezTo>
                <a:cubicBezTo>
                  <a:pt x="1229" y="688"/>
                  <a:pt x="1209" y="761"/>
                  <a:pt x="1306" y="829"/>
                </a:cubicBezTo>
                <a:cubicBezTo>
                  <a:pt x="1341" y="854"/>
                  <a:pt x="1389" y="860"/>
                  <a:pt x="1430" y="871"/>
                </a:cubicBezTo>
                <a:cubicBezTo>
                  <a:pt x="1488" y="887"/>
                  <a:pt x="1550" y="893"/>
                  <a:pt x="1610" y="899"/>
                </a:cubicBezTo>
                <a:cubicBezTo>
                  <a:pt x="1679" y="906"/>
                  <a:pt x="1750" y="907"/>
                  <a:pt x="1820" y="906"/>
                </a:cubicBezTo>
                <a:cubicBezTo>
                  <a:pt x="2038" y="902"/>
                  <a:pt x="2253" y="886"/>
                  <a:pt x="2472" y="904"/>
                </a:cubicBezTo>
                <a:cubicBezTo>
                  <a:pt x="2533" y="909"/>
                  <a:pt x="2595" y="917"/>
                  <a:pt x="2657" y="918"/>
                </a:cubicBezTo>
                <a:cubicBezTo>
                  <a:pt x="2831" y="922"/>
                  <a:pt x="2991" y="868"/>
                  <a:pt x="3161" y="848"/>
                </a:cubicBezTo>
                <a:cubicBezTo>
                  <a:pt x="3221" y="841"/>
                  <a:pt x="3282" y="838"/>
                  <a:pt x="3342" y="829"/>
                </a:cubicBezTo>
                <a:cubicBezTo>
                  <a:pt x="3392" y="821"/>
                  <a:pt x="3442" y="814"/>
                  <a:pt x="3491" y="804"/>
                </a:cubicBezTo>
                <a:cubicBezTo>
                  <a:pt x="3587" y="784"/>
                  <a:pt x="3679" y="763"/>
                  <a:pt x="3774" y="748"/>
                </a:cubicBezTo>
                <a:cubicBezTo>
                  <a:pt x="3822" y="740"/>
                  <a:pt x="3871" y="730"/>
                  <a:pt x="3920" y="723"/>
                </a:cubicBezTo>
                <a:cubicBezTo>
                  <a:pt x="3966" y="717"/>
                  <a:pt x="4009" y="707"/>
                  <a:pt x="4056" y="704"/>
                </a:cubicBezTo>
                <a:cubicBezTo>
                  <a:pt x="4089" y="702"/>
                  <a:pt x="4124" y="704"/>
                  <a:pt x="4157" y="705"/>
                </a:cubicBezTo>
                <a:cubicBezTo>
                  <a:pt x="4183" y="706"/>
                  <a:pt x="4221" y="705"/>
                  <a:pt x="4246" y="711"/>
                </a:cubicBezTo>
                <a:cubicBezTo>
                  <a:pt x="4278" y="718"/>
                  <a:pt x="4311" y="745"/>
                  <a:pt x="4343" y="747"/>
                </a:cubicBezTo>
                <a:cubicBezTo>
                  <a:pt x="4386" y="749"/>
                  <a:pt x="4450" y="746"/>
                  <a:pt x="4491" y="733"/>
                </a:cubicBezTo>
                <a:cubicBezTo>
                  <a:pt x="4520" y="717"/>
                  <a:pt x="4531" y="711"/>
                  <a:pt x="4547" y="695"/>
                </a:cubicBezTo>
              </a:path>
              <a:path w="4935" h="919" extrusionOk="0">
                <a:moveTo>
                  <a:pt x="4821" y="472"/>
                </a:moveTo>
                <a:cubicBezTo>
                  <a:pt x="4790" y="484"/>
                  <a:pt x="4764" y="501"/>
                  <a:pt x="4740" y="525"/>
                </a:cubicBezTo>
                <a:cubicBezTo>
                  <a:pt x="4715" y="550"/>
                  <a:pt x="4690" y="569"/>
                  <a:pt x="4661" y="590"/>
                </a:cubicBezTo>
                <a:cubicBezTo>
                  <a:pt x="4628" y="614"/>
                  <a:pt x="4591" y="643"/>
                  <a:pt x="4569" y="679"/>
                </a:cubicBezTo>
                <a:cubicBezTo>
                  <a:pt x="4553" y="706"/>
                  <a:pt x="4549" y="743"/>
                  <a:pt x="4560" y="772"/>
                </a:cubicBezTo>
                <a:cubicBezTo>
                  <a:pt x="4571" y="803"/>
                  <a:pt x="4609" y="832"/>
                  <a:pt x="4637" y="847"/>
                </a:cubicBezTo>
                <a:cubicBezTo>
                  <a:pt x="4669" y="865"/>
                  <a:pt x="4706" y="870"/>
                  <a:pt x="4741" y="862"/>
                </a:cubicBezTo>
                <a:cubicBezTo>
                  <a:pt x="4781" y="853"/>
                  <a:pt x="4816" y="829"/>
                  <a:pt x="4845" y="801"/>
                </a:cubicBezTo>
                <a:cubicBezTo>
                  <a:pt x="4874" y="772"/>
                  <a:pt x="4895" y="743"/>
                  <a:pt x="4911" y="707"/>
                </a:cubicBezTo>
                <a:cubicBezTo>
                  <a:pt x="4929" y="667"/>
                  <a:pt x="4945" y="627"/>
                  <a:pt x="4926" y="583"/>
                </a:cubicBezTo>
                <a:cubicBezTo>
                  <a:pt x="4913" y="552"/>
                  <a:pt x="4883" y="528"/>
                  <a:pt x="4855" y="512"/>
                </a:cubicBezTo>
                <a:cubicBezTo>
                  <a:pt x="4828" y="496"/>
                  <a:pt x="4791" y="496"/>
                  <a:pt x="4760" y="484"/>
                </a:cubicBezTo>
              </a:path>
            </a:pathLst>
          </a:custGeom>
          <a:noFill/>
          <a:ln w="19050" cap="rnd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6216" name="Ink 12"/>
          <p:cNvSpPr>
            <a:spLocks noRot="1" noChangeAspect="1" noEditPoints="1" noChangeArrowheads="1" noChangeShapeType="1" noTextEdit="1"/>
          </p:cNvSpPr>
          <p:nvPr>
            <p:custDataLst>
              <p:tags r:id="rId23"/>
            </p:custDataLst>
          </p:nvPr>
        </p:nvSpPr>
        <p:spPr bwMode="auto">
          <a:xfrm>
            <a:off x="3956050" y="5019675"/>
            <a:ext cx="4487863" cy="1143000"/>
          </a:xfrm>
          <a:custGeom>
            <a:avLst/>
            <a:gdLst>
              <a:gd name="T0" fmla="*/ 2147483647 w 12464"/>
              <a:gd name="T1" fmla="*/ 2147483647 h 3175"/>
              <a:gd name="T2" fmla="*/ 2147483647 w 12464"/>
              <a:gd name="T3" fmla="*/ 2147483647 h 3175"/>
              <a:gd name="T4" fmla="*/ 2147483647 w 12464"/>
              <a:gd name="T5" fmla="*/ 2147483647 h 3175"/>
              <a:gd name="T6" fmla="*/ 2147483647 w 12464"/>
              <a:gd name="T7" fmla="*/ 2147483647 h 3175"/>
              <a:gd name="T8" fmla="*/ 2147483647 w 12464"/>
              <a:gd name="T9" fmla="*/ 2147483647 h 3175"/>
              <a:gd name="T10" fmla="*/ 2147483647 w 12464"/>
              <a:gd name="T11" fmla="*/ 2147483647 h 3175"/>
              <a:gd name="T12" fmla="*/ 2147483647 w 12464"/>
              <a:gd name="T13" fmla="*/ 2147483647 h 3175"/>
              <a:gd name="T14" fmla="*/ 2147483647 w 12464"/>
              <a:gd name="T15" fmla="*/ 2147483647 h 3175"/>
              <a:gd name="T16" fmla="*/ 2147483647 w 12464"/>
              <a:gd name="T17" fmla="*/ 2147483647 h 3175"/>
              <a:gd name="T18" fmla="*/ 2147483647 w 12464"/>
              <a:gd name="T19" fmla="*/ 2147483647 h 3175"/>
              <a:gd name="T20" fmla="*/ 2147483647 w 12464"/>
              <a:gd name="T21" fmla="*/ 2147483647 h 3175"/>
              <a:gd name="T22" fmla="*/ 2147483647 w 12464"/>
              <a:gd name="T23" fmla="*/ 2147483647 h 3175"/>
              <a:gd name="T24" fmla="*/ 2147483647 w 12464"/>
              <a:gd name="T25" fmla="*/ 2147483647 h 3175"/>
              <a:gd name="T26" fmla="*/ 2147483647 w 12464"/>
              <a:gd name="T27" fmla="*/ 2147483647 h 3175"/>
              <a:gd name="T28" fmla="*/ 2147483647 w 12464"/>
              <a:gd name="T29" fmla="*/ 2147483647 h 3175"/>
              <a:gd name="T30" fmla="*/ 2147483647 w 12464"/>
              <a:gd name="T31" fmla="*/ 2147483647 h 3175"/>
              <a:gd name="T32" fmla="*/ 2147483647 w 12464"/>
              <a:gd name="T33" fmla="*/ 2147483647 h 3175"/>
              <a:gd name="T34" fmla="*/ 2147483647 w 12464"/>
              <a:gd name="T35" fmla="*/ 2147483647 h 3175"/>
              <a:gd name="T36" fmla="*/ 2147483647 w 12464"/>
              <a:gd name="T37" fmla="*/ 2147483647 h 3175"/>
              <a:gd name="T38" fmla="*/ 2147483647 w 12464"/>
              <a:gd name="T39" fmla="*/ 2147483647 h 3175"/>
              <a:gd name="T40" fmla="*/ 2147483647 w 12464"/>
              <a:gd name="T41" fmla="*/ 2147483647 h 3175"/>
              <a:gd name="T42" fmla="*/ 2147483647 w 12464"/>
              <a:gd name="T43" fmla="*/ 2147483647 h 3175"/>
              <a:gd name="T44" fmla="*/ 2147483647 w 12464"/>
              <a:gd name="T45" fmla="*/ 2147483647 h 3175"/>
              <a:gd name="T46" fmla="*/ 2147483647 w 12464"/>
              <a:gd name="T47" fmla="*/ 2147483647 h 3175"/>
              <a:gd name="T48" fmla="*/ 2147483647 w 12464"/>
              <a:gd name="T49" fmla="*/ 2147483647 h 3175"/>
              <a:gd name="T50" fmla="*/ 2147483647 w 12464"/>
              <a:gd name="T51" fmla="*/ 2147483647 h 3175"/>
              <a:gd name="T52" fmla="*/ 2147483647 w 12464"/>
              <a:gd name="T53" fmla="*/ 2147483647 h 3175"/>
              <a:gd name="T54" fmla="*/ 2147483647 w 12464"/>
              <a:gd name="T55" fmla="*/ 2147483647 h 3175"/>
              <a:gd name="T56" fmla="*/ 2147483647 w 12464"/>
              <a:gd name="T57" fmla="*/ 2147483647 h 3175"/>
              <a:gd name="T58" fmla="*/ 2147483647 w 12464"/>
              <a:gd name="T59" fmla="*/ 2147483647 h 3175"/>
              <a:gd name="T60" fmla="*/ 2147483647 w 12464"/>
              <a:gd name="T61" fmla="*/ 2147483647 h 3175"/>
              <a:gd name="T62" fmla="*/ 2147483647 w 12464"/>
              <a:gd name="T63" fmla="*/ 2147483647 h 3175"/>
              <a:gd name="T64" fmla="*/ 2147483647 w 12464"/>
              <a:gd name="T65" fmla="*/ 2147483647 h 3175"/>
              <a:gd name="T66" fmla="*/ 2147483647 w 12464"/>
              <a:gd name="T67" fmla="*/ 2147483647 h 3175"/>
              <a:gd name="T68" fmla="*/ 2147483647 w 12464"/>
              <a:gd name="T69" fmla="*/ 2147483647 h 3175"/>
              <a:gd name="T70" fmla="*/ 2147483647 w 12464"/>
              <a:gd name="T71" fmla="*/ 2147483647 h 3175"/>
              <a:gd name="T72" fmla="*/ 2147483647 w 12464"/>
              <a:gd name="T73" fmla="*/ 2147483647 h 3175"/>
              <a:gd name="T74" fmla="*/ 2147483647 w 12464"/>
              <a:gd name="T75" fmla="*/ 2147483647 h 3175"/>
              <a:gd name="T76" fmla="*/ 2147483647 w 12464"/>
              <a:gd name="T77" fmla="*/ 2147483647 h 3175"/>
              <a:gd name="T78" fmla="*/ 2147483647 w 12464"/>
              <a:gd name="T79" fmla="*/ 2147483647 h 3175"/>
              <a:gd name="T80" fmla="*/ 2147483647 w 12464"/>
              <a:gd name="T81" fmla="*/ 2147483647 h 3175"/>
              <a:gd name="T82" fmla="*/ 2147483647 w 12464"/>
              <a:gd name="T83" fmla="*/ 2147483647 h 3175"/>
              <a:gd name="T84" fmla="*/ 2147483647 w 12464"/>
              <a:gd name="T85" fmla="*/ 2147483647 h 3175"/>
              <a:gd name="T86" fmla="*/ 2147483647 w 12464"/>
              <a:gd name="T87" fmla="*/ 2147483647 h 3175"/>
              <a:gd name="T88" fmla="*/ 2147483647 w 12464"/>
              <a:gd name="T89" fmla="*/ 2147483647 h 3175"/>
              <a:gd name="T90" fmla="*/ 2147483647 w 12464"/>
              <a:gd name="T91" fmla="*/ 2147483647 h 3175"/>
              <a:gd name="T92" fmla="*/ 2147483647 w 12464"/>
              <a:gd name="T93" fmla="*/ 2147483647 h 3175"/>
              <a:gd name="T94" fmla="*/ 2147483647 w 12464"/>
              <a:gd name="T95" fmla="*/ 2147483647 h 3175"/>
              <a:gd name="T96" fmla="*/ 2147483647 w 12464"/>
              <a:gd name="T97" fmla="*/ 2147483647 h 3175"/>
              <a:gd name="T98" fmla="*/ 2147483647 w 12464"/>
              <a:gd name="T99" fmla="*/ 2147483647 h 3175"/>
              <a:gd name="T100" fmla="*/ 2147483647 w 12464"/>
              <a:gd name="T101" fmla="*/ 2147483647 h 3175"/>
              <a:gd name="T102" fmla="*/ 2147483647 w 12464"/>
              <a:gd name="T103" fmla="*/ 2147483647 h 3175"/>
              <a:gd name="T104" fmla="*/ 2147483647 w 12464"/>
              <a:gd name="T105" fmla="*/ 2147483647 h 3175"/>
              <a:gd name="T106" fmla="*/ 2147483647 w 12464"/>
              <a:gd name="T107" fmla="*/ 2147483647 h 3175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w 12464"/>
              <a:gd name="T163" fmla="*/ 0 h 3175"/>
              <a:gd name="T164" fmla="*/ 12464 w 12464"/>
              <a:gd name="T165" fmla="*/ 3175 h 3175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T162" t="T163" r="T164" b="T165"/>
            <a:pathLst>
              <a:path w="12464" h="3175" extrusionOk="0">
                <a:moveTo>
                  <a:pt x="37" y="1272"/>
                </a:moveTo>
                <a:cubicBezTo>
                  <a:pt x="19" y="1281"/>
                  <a:pt x="13" y="1283"/>
                  <a:pt x="0" y="1286"/>
                </a:cubicBezTo>
                <a:cubicBezTo>
                  <a:pt x="39" y="1297"/>
                  <a:pt x="78" y="1299"/>
                  <a:pt x="117" y="1308"/>
                </a:cubicBezTo>
                <a:cubicBezTo>
                  <a:pt x="169" y="1320"/>
                  <a:pt x="221" y="1332"/>
                  <a:pt x="273" y="1342"/>
                </a:cubicBezTo>
                <a:cubicBezTo>
                  <a:pt x="362" y="1360"/>
                  <a:pt x="454" y="1365"/>
                  <a:pt x="545" y="1371"/>
                </a:cubicBezTo>
                <a:cubicBezTo>
                  <a:pt x="721" y="1382"/>
                  <a:pt x="897" y="1391"/>
                  <a:pt x="1072" y="1405"/>
                </a:cubicBezTo>
                <a:cubicBezTo>
                  <a:pt x="1140" y="1408"/>
                  <a:pt x="1163" y="1409"/>
                  <a:pt x="1207" y="1420"/>
                </a:cubicBezTo>
              </a:path>
              <a:path w="12464" h="3175" extrusionOk="0">
                <a:moveTo>
                  <a:pt x="56" y="3030"/>
                </a:moveTo>
                <a:cubicBezTo>
                  <a:pt x="87" y="3029"/>
                  <a:pt x="121" y="3022"/>
                  <a:pt x="151" y="3023"/>
                </a:cubicBezTo>
                <a:cubicBezTo>
                  <a:pt x="209" y="3024"/>
                  <a:pt x="267" y="3033"/>
                  <a:pt x="324" y="3044"/>
                </a:cubicBezTo>
                <a:cubicBezTo>
                  <a:pt x="411" y="3061"/>
                  <a:pt x="498" y="3083"/>
                  <a:pt x="585" y="3102"/>
                </a:cubicBezTo>
                <a:cubicBezTo>
                  <a:pt x="670" y="3120"/>
                  <a:pt x="753" y="3144"/>
                  <a:pt x="838" y="3161"/>
                </a:cubicBezTo>
                <a:cubicBezTo>
                  <a:pt x="902" y="3174"/>
                  <a:pt x="972" y="3177"/>
                  <a:pt x="1037" y="3170"/>
                </a:cubicBezTo>
                <a:cubicBezTo>
                  <a:pt x="1110" y="3163"/>
                  <a:pt x="1172" y="3142"/>
                  <a:pt x="1237" y="3113"/>
                </a:cubicBezTo>
                <a:cubicBezTo>
                  <a:pt x="1286" y="3093"/>
                  <a:pt x="1301" y="3087"/>
                  <a:pt x="1325" y="3061"/>
                </a:cubicBezTo>
              </a:path>
              <a:path w="12464" h="3175" extrusionOk="0">
                <a:moveTo>
                  <a:pt x="1184" y="1413"/>
                </a:moveTo>
                <a:cubicBezTo>
                  <a:pt x="1178" y="1409"/>
                  <a:pt x="1172" y="1405"/>
                  <a:pt x="1166" y="1401"/>
                </a:cubicBezTo>
                <a:cubicBezTo>
                  <a:pt x="1210" y="1396"/>
                  <a:pt x="1246" y="1389"/>
                  <a:pt x="1288" y="1378"/>
                </a:cubicBezTo>
                <a:cubicBezTo>
                  <a:pt x="1432" y="1341"/>
                  <a:pt x="1573" y="1322"/>
                  <a:pt x="1722" y="1332"/>
                </a:cubicBezTo>
                <a:cubicBezTo>
                  <a:pt x="1908" y="1344"/>
                  <a:pt x="2099" y="1369"/>
                  <a:pt x="2284" y="1393"/>
                </a:cubicBezTo>
                <a:cubicBezTo>
                  <a:pt x="2366" y="1404"/>
                  <a:pt x="2478" y="1415"/>
                  <a:pt x="2549" y="1462"/>
                </a:cubicBezTo>
                <a:cubicBezTo>
                  <a:pt x="2606" y="1500"/>
                  <a:pt x="2623" y="1544"/>
                  <a:pt x="2607" y="1610"/>
                </a:cubicBezTo>
                <a:cubicBezTo>
                  <a:pt x="2595" y="1662"/>
                  <a:pt x="2404" y="1877"/>
                  <a:pt x="2440" y="1915"/>
                </a:cubicBezTo>
                <a:cubicBezTo>
                  <a:pt x="2465" y="1941"/>
                  <a:pt x="2528" y="1927"/>
                  <a:pt x="2558" y="1919"/>
                </a:cubicBezTo>
                <a:cubicBezTo>
                  <a:pt x="2600" y="1908"/>
                  <a:pt x="2642" y="1893"/>
                  <a:pt x="2684" y="1881"/>
                </a:cubicBezTo>
                <a:cubicBezTo>
                  <a:pt x="2800" y="1849"/>
                  <a:pt x="2917" y="1826"/>
                  <a:pt x="3036" y="1812"/>
                </a:cubicBezTo>
                <a:cubicBezTo>
                  <a:pt x="3149" y="1798"/>
                  <a:pt x="3257" y="1796"/>
                  <a:pt x="3371" y="1799"/>
                </a:cubicBezTo>
                <a:cubicBezTo>
                  <a:pt x="3407" y="1800"/>
                  <a:pt x="3441" y="1802"/>
                  <a:pt x="3477" y="1805"/>
                </a:cubicBezTo>
              </a:path>
              <a:path w="12464" h="3175" extrusionOk="0">
                <a:moveTo>
                  <a:pt x="1346" y="3048"/>
                </a:moveTo>
                <a:cubicBezTo>
                  <a:pt x="1383" y="3057"/>
                  <a:pt x="1397" y="3068"/>
                  <a:pt x="1441" y="3067"/>
                </a:cubicBezTo>
                <a:cubicBezTo>
                  <a:pt x="1472" y="3067"/>
                  <a:pt x="1504" y="3066"/>
                  <a:pt x="1535" y="3065"/>
                </a:cubicBezTo>
                <a:cubicBezTo>
                  <a:pt x="1579" y="3063"/>
                  <a:pt x="1622" y="3057"/>
                  <a:pt x="1666" y="3054"/>
                </a:cubicBezTo>
                <a:cubicBezTo>
                  <a:pt x="1714" y="3051"/>
                  <a:pt x="1761" y="3051"/>
                  <a:pt x="1809" y="3046"/>
                </a:cubicBezTo>
                <a:cubicBezTo>
                  <a:pt x="1856" y="3041"/>
                  <a:pt x="1902" y="3038"/>
                  <a:pt x="1948" y="3028"/>
                </a:cubicBezTo>
                <a:cubicBezTo>
                  <a:pt x="1995" y="3018"/>
                  <a:pt x="2043" y="3004"/>
                  <a:pt x="2089" y="2992"/>
                </a:cubicBezTo>
                <a:cubicBezTo>
                  <a:pt x="2135" y="2980"/>
                  <a:pt x="2181" y="2969"/>
                  <a:pt x="2226" y="2957"/>
                </a:cubicBezTo>
                <a:cubicBezTo>
                  <a:pt x="2264" y="2947"/>
                  <a:pt x="2304" y="2936"/>
                  <a:pt x="2340" y="2919"/>
                </a:cubicBezTo>
                <a:cubicBezTo>
                  <a:pt x="2374" y="2903"/>
                  <a:pt x="2410" y="2879"/>
                  <a:pt x="2433" y="2848"/>
                </a:cubicBezTo>
                <a:cubicBezTo>
                  <a:pt x="2484" y="2778"/>
                  <a:pt x="2449" y="2711"/>
                  <a:pt x="2417" y="2642"/>
                </a:cubicBezTo>
                <a:cubicBezTo>
                  <a:pt x="2385" y="2573"/>
                  <a:pt x="2340" y="2529"/>
                  <a:pt x="2370" y="2449"/>
                </a:cubicBezTo>
                <a:cubicBezTo>
                  <a:pt x="2392" y="2391"/>
                  <a:pt x="2443" y="2342"/>
                  <a:pt x="2483" y="2297"/>
                </a:cubicBezTo>
                <a:cubicBezTo>
                  <a:pt x="2514" y="2262"/>
                  <a:pt x="2541" y="2230"/>
                  <a:pt x="2583" y="2207"/>
                </a:cubicBezTo>
                <a:cubicBezTo>
                  <a:pt x="2634" y="2180"/>
                  <a:pt x="2691" y="2175"/>
                  <a:pt x="2747" y="2171"/>
                </a:cubicBezTo>
                <a:cubicBezTo>
                  <a:pt x="2875" y="2162"/>
                  <a:pt x="3002" y="2144"/>
                  <a:pt x="3128" y="2121"/>
                </a:cubicBezTo>
                <a:cubicBezTo>
                  <a:pt x="3194" y="2109"/>
                  <a:pt x="3260" y="2097"/>
                  <a:pt x="3326" y="2090"/>
                </a:cubicBezTo>
                <a:cubicBezTo>
                  <a:pt x="3362" y="2086"/>
                  <a:pt x="3493" y="2104"/>
                  <a:pt x="3520" y="2077"/>
                </a:cubicBezTo>
                <a:cubicBezTo>
                  <a:pt x="3528" y="2049"/>
                  <a:pt x="3530" y="2040"/>
                  <a:pt x="3531" y="2021"/>
                </a:cubicBezTo>
              </a:path>
              <a:path w="12464" h="3175" extrusionOk="0">
                <a:moveTo>
                  <a:pt x="3339" y="1416"/>
                </a:moveTo>
                <a:cubicBezTo>
                  <a:pt x="3343" y="1422"/>
                  <a:pt x="3360" y="1442"/>
                  <a:pt x="3408" y="1462"/>
                </a:cubicBezTo>
                <a:cubicBezTo>
                  <a:pt x="3465" y="1486"/>
                  <a:pt x="3519" y="1521"/>
                  <a:pt x="3564" y="1564"/>
                </a:cubicBezTo>
                <a:cubicBezTo>
                  <a:pt x="3651" y="1647"/>
                  <a:pt x="3736" y="1762"/>
                  <a:pt x="3738" y="1887"/>
                </a:cubicBezTo>
                <a:cubicBezTo>
                  <a:pt x="3740" y="1976"/>
                  <a:pt x="3694" y="2067"/>
                  <a:pt x="3656" y="2145"/>
                </a:cubicBezTo>
                <a:cubicBezTo>
                  <a:pt x="3639" y="2180"/>
                  <a:pt x="3623" y="2216"/>
                  <a:pt x="3607" y="2252"/>
                </a:cubicBezTo>
                <a:cubicBezTo>
                  <a:pt x="3581" y="2311"/>
                  <a:pt x="3551" y="2369"/>
                  <a:pt x="3515" y="2423"/>
                </a:cubicBezTo>
                <a:cubicBezTo>
                  <a:pt x="3509" y="2390"/>
                  <a:pt x="3506" y="2381"/>
                  <a:pt x="3521" y="2362"/>
                </a:cubicBezTo>
              </a:path>
              <a:path w="12464" h="3175" extrusionOk="0">
                <a:moveTo>
                  <a:pt x="3465" y="1308"/>
                </a:moveTo>
                <a:cubicBezTo>
                  <a:pt x="3446" y="1315"/>
                  <a:pt x="3440" y="1318"/>
                  <a:pt x="3427" y="1323"/>
                </a:cubicBezTo>
                <a:cubicBezTo>
                  <a:pt x="3460" y="1341"/>
                  <a:pt x="3481" y="1355"/>
                  <a:pt x="3519" y="1366"/>
                </a:cubicBezTo>
                <a:cubicBezTo>
                  <a:pt x="3606" y="1391"/>
                  <a:pt x="3696" y="1390"/>
                  <a:pt x="3785" y="1401"/>
                </a:cubicBezTo>
                <a:cubicBezTo>
                  <a:pt x="3845" y="1408"/>
                  <a:pt x="3903" y="1410"/>
                  <a:pt x="3963" y="1413"/>
                </a:cubicBezTo>
                <a:cubicBezTo>
                  <a:pt x="4078" y="1418"/>
                  <a:pt x="4191" y="1420"/>
                  <a:pt x="4306" y="1420"/>
                </a:cubicBezTo>
                <a:cubicBezTo>
                  <a:pt x="4471" y="1420"/>
                  <a:pt x="4655" y="1406"/>
                  <a:pt x="4803" y="1493"/>
                </a:cubicBezTo>
                <a:cubicBezTo>
                  <a:pt x="4846" y="1518"/>
                  <a:pt x="4879" y="1549"/>
                  <a:pt x="4908" y="1589"/>
                </a:cubicBezTo>
                <a:cubicBezTo>
                  <a:pt x="4963" y="1663"/>
                  <a:pt x="4964" y="1766"/>
                  <a:pt x="4943" y="1852"/>
                </a:cubicBezTo>
                <a:cubicBezTo>
                  <a:pt x="4932" y="1898"/>
                  <a:pt x="4916" y="1943"/>
                  <a:pt x="4896" y="1985"/>
                </a:cubicBezTo>
                <a:cubicBezTo>
                  <a:pt x="4880" y="2018"/>
                  <a:pt x="4862" y="2048"/>
                  <a:pt x="4845" y="2079"/>
                </a:cubicBezTo>
              </a:path>
              <a:path w="12464" h="3175" extrusionOk="0">
                <a:moveTo>
                  <a:pt x="3694" y="2329"/>
                </a:moveTo>
                <a:cubicBezTo>
                  <a:pt x="3730" y="2316"/>
                  <a:pt x="3762" y="2307"/>
                  <a:pt x="3802" y="2302"/>
                </a:cubicBezTo>
                <a:cubicBezTo>
                  <a:pt x="3917" y="2289"/>
                  <a:pt x="4034" y="2286"/>
                  <a:pt x="4149" y="2270"/>
                </a:cubicBezTo>
                <a:cubicBezTo>
                  <a:pt x="4240" y="2257"/>
                  <a:pt x="4332" y="2247"/>
                  <a:pt x="4423" y="2230"/>
                </a:cubicBezTo>
                <a:cubicBezTo>
                  <a:pt x="4499" y="2216"/>
                  <a:pt x="4575" y="2199"/>
                  <a:pt x="4648" y="2175"/>
                </a:cubicBezTo>
                <a:cubicBezTo>
                  <a:pt x="4715" y="2153"/>
                  <a:pt x="4779" y="2120"/>
                  <a:pt x="4838" y="2083"/>
                </a:cubicBezTo>
                <a:cubicBezTo>
                  <a:pt x="4885" y="2053"/>
                  <a:pt x="4930" y="2022"/>
                  <a:pt x="4971" y="1988"/>
                </a:cubicBezTo>
                <a:cubicBezTo>
                  <a:pt x="4992" y="1973"/>
                  <a:pt x="4998" y="1969"/>
                  <a:pt x="5000" y="1951"/>
                </a:cubicBezTo>
              </a:path>
              <a:path w="12464" h="3175" extrusionOk="0">
                <a:moveTo>
                  <a:pt x="4131" y="1680"/>
                </a:moveTo>
                <a:cubicBezTo>
                  <a:pt x="4111" y="1640"/>
                  <a:pt x="4095" y="1605"/>
                  <a:pt x="4042" y="1631"/>
                </a:cubicBezTo>
                <a:cubicBezTo>
                  <a:pt x="3973" y="1665"/>
                  <a:pt x="3923" y="1778"/>
                  <a:pt x="3919" y="1851"/>
                </a:cubicBezTo>
                <a:cubicBezTo>
                  <a:pt x="3916" y="1898"/>
                  <a:pt x="3931" y="1938"/>
                  <a:pt x="3970" y="1965"/>
                </a:cubicBezTo>
                <a:cubicBezTo>
                  <a:pt x="4006" y="1990"/>
                  <a:pt x="4051" y="1995"/>
                  <a:pt x="4093" y="1989"/>
                </a:cubicBezTo>
                <a:cubicBezTo>
                  <a:pt x="4130" y="1983"/>
                  <a:pt x="4173" y="1967"/>
                  <a:pt x="4200" y="1940"/>
                </a:cubicBezTo>
                <a:cubicBezTo>
                  <a:pt x="4247" y="1893"/>
                  <a:pt x="4235" y="1825"/>
                  <a:pt x="4196" y="1779"/>
                </a:cubicBezTo>
                <a:cubicBezTo>
                  <a:pt x="4174" y="1753"/>
                  <a:pt x="4145" y="1739"/>
                  <a:pt x="4115" y="1724"/>
                </a:cubicBezTo>
                <a:cubicBezTo>
                  <a:pt x="4149" y="1724"/>
                  <a:pt x="4176" y="1724"/>
                  <a:pt x="4208" y="1736"/>
                </a:cubicBezTo>
                <a:cubicBezTo>
                  <a:pt x="4242" y="1749"/>
                  <a:pt x="4269" y="1769"/>
                  <a:pt x="4292" y="1797"/>
                </a:cubicBezTo>
                <a:cubicBezTo>
                  <a:pt x="4348" y="1867"/>
                  <a:pt x="4361" y="1957"/>
                  <a:pt x="4357" y="2043"/>
                </a:cubicBezTo>
                <a:cubicBezTo>
                  <a:pt x="4339" y="2008"/>
                  <a:pt x="4342" y="1977"/>
                  <a:pt x="4343" y="1936"/>
                </a:cubicBezTo>
                <a:cubicBezTo>
                  <a:pt x="4345" y="1888"/>
                  <a:pt x="4347" y="1838"/>
                  <a:pt x="4354" y="1790"/>
                </a:cubicBezTo>
                <a:cubicBezTo>
                  <a:pt x="4361" y="1739"/>
                  <a:pt x="4371" y="1695"/>
                  <a:pt x="4421" y="1670"/>
                </a:cubicBezTo>
                <a:cubicBezTo>
                  <a:pt x="4448" y="1657"/>
                  <a:pt x="4497" y="1663"/>
                  <a:pt x="4526" y="1667"/>
                </a:cubicBezTo>
                <a:cubicBezTo>
                  <a:pt x="4568" y="1673"/>
                  <a:pt x="4593" y="1685"/>
                  <a:pt x="4626" y="1710"/>
                </a:cubicBezTo>
                <a:cubicBezTo>
                  <a:pt x="4613" y="1754"/>
                  <a:pt x="4601" y="1764"/>
                  <a:pt x="4561" y="1789"/>
                </a:cubicBezTo>
                <a:cubicBezTo>
                  <a:pt x="4513" y="1819"/>
                  <a:pt x="4462" y="1841"/>
                  <a:pt x="4419" y="1878"/>
                </a:cubicBezTo>
                <a:cubicBezTo>
                  <a:pt x="4447" y="1907"/>
                  <a:pt x="4475" y="1910"/>
                  <a:pt x="4518" y="1915"/>
                </a:cubicBezTo>
                <a:cubicBezTo>
                  <a:pt x="4561" y="1921"/>
                  <a:pt x="4607" y="1916"/>
                  <a:pt x="4650" y="1926"/>
                </a:cubicBezTo>
                <a:cubicBezTo>
                  <a:pt x="4695" y="1936"/>
                  <a:pt x="4731" y="1942"/>
                  <a:pt x="4777" y="1933"/>
                </a:cubicBezTo>
                <a:cubicBezTo>
                  <a:pt x="4785" y="1932"/>
                  <a:pt x="4792" y="1930"/>
                  <a:pt x="4800" y="1929"/>
                </a:cubicBezTo>
              </a:path>
              <a:path w="12464" h="3175" extrusionOk="0">
                <a:moveTo>
                  <a:pt x="5120" y="1774"/>
                </a:moveTo>
                <a:cubicBezTo>
                  <a:pt x="5145" y="1747"/>
                  <a:pt x="5169" y="1708"/>
                  <a:pt x="5199" y="1686"/>
                </a:cubicBezTo>
                <a:cubicBezTo>
                  <a:pt x="5261" y="1640"/>
                  <a:pt x="5310" y="1638"/>
                  <a:pt x="5381" y="1643"/>
                </a:cubicBezTo>
                <a:cubicBezTo>
                  <a:pt x="5449" y="1648"/>
                  <a:pt x="5477" y="1618"/>
                  <a:pt x="5539" y="1602"/>
                </a:cubicBezTo>
                <a:cubicBezTo>
                  <a:pt x="5596" y="1588"/>
                  <a:pt x="5639" y="1605"/>
                  <a:pt x="5696" y="1620"/>
                </a:cubicBezTo>
                <a:cubicBezTo>
                  <a:pt x="5803" y="1649"/>
                  <a:pt x="5868" y="1622"/>
                  <a:pt x="5973" y="1608"/>
                </a:cubicBezTo>
                <a:cubicBezTo>
                  <a:pt x="6082" y="1593"/>
                  <a:pt x="6139" y="1673"/>
                  <a:pt x="6228" y="1720"/>
                </a:cubicBezTo>
                <a:cubicBezTo>
                  <a:pt x="6334" y="1777"/>
                  <a:pt x="6438" y="1775"/>
                  <a:pt x="6555" y="1776"/>
                </a:cubicBezTo>
                <a:cubicBezTo>
                  <a:pt x="6645" y="1777"/>
                  <a:pt x="6733" y="1790"/>
                  <a:pt x="6821" y="1808"/>
                </a:cubicBezTo>
                <a:cubicBezTo>
                  <a:pt x="6973" y="1840"/>
                  <a:pt x="7110" y="1866"/>
                  <a:pt x="7266" y="1873"/>
                </a:cubicBezTo>
                <a:cubicBezTo>
                  <a:pt x="7365" y="1878"/>
                  <a:pt x="7465" y="1875"/>
                  <a:pt x="7563" y="1885"/>
                </a:cubicBezTo>
                <a:cubicBezTo>
                  <a:pt x="7687" y="1898"/>
                  <a:pt x="7809" y="1927"/>
                  <a:pt x="7933" y="1940"/>
                </a:cubicBezTo>
                <a:cubicBezTo>
                  <a:pt x="7964" y="1942"/>
                  <a:pt x="7995" y="1944"/>
                  <a:pt x="8026" y="1946"/>
                </a:cubicBezTo>
              </a:path>
              <a:path w="12464" h="3175" extrusionOk="0">
                <a:moveTo>
                  <a:pt x="7592" y="1100"/>
                </a:moveTo>
                <a:cubicBezTo>
                  <a:pt x="7613" y="1137"/>
                  <a:pt x="7596" y="1175"/>
                  <a:pt x="7588" y="1224"/>
                </a:cubicBezTo>
                <a:cubicBezTo>
                  <a:pt x="7577" y="1298"/>
                  <a:pt x="7567" y="1372"/>
                  <a:pt x="7564" y="1447"/>
                </a:cubicBezTo>
                <a:cubicBezTo>
                  <a:pt x="7561" y="1507"/>
                  <a:pt x="7568" y="1560"/>
                  <a:pt x="7586" y="1617"/>
                </a:cubicBezTo>
                <a:cubicBezTo>
                  <a:pt x="7644" y="1621"/>
                  <a:pt x="7660" y="1605"/>
                  <a:pt x="7692" y="1551"/>
                </a:cubicBezTo>
                <a:cubicBezTo>
                  <a:pt x="7722" y="1499"/>
                  <a:pt x="7741" y="1442"/>
                  <a:pt x="7766" y="1388"/>
                </a:cubicBezTo>
                <a:cubicBezTo>
                  <a:pt x="7789" y="1339"/>
                  <a:pt x="7805" y="1332"/>
                  <a:pt x="7853" y="1357"/>
                </a:cubicBezTo>
                <a:cubicBezTo>
                  <a:pt x="7913" y="1389"/>
                  <a:pt x="7982" y="1448"/>
                  <a:pt x="8055" y="1415"/>
                </a:cubicBezTo>
                <a:cubicBezTo>
                  <a:pt x="8111" y="1390"/>
                  <a:pt x="8123" y="1323"/>
                  <a:pt x="8124" y="1269"/>
                </a:cubicBezTo>
                <a:cubicBezTo>
                  <a:pt x="8126" y="1155"/>
                  <a:pt x="8076" y="1046"/>
                  <a:pt x="8032" y="944"/>
                </a:cubicBezTo>
                <a:cubicBezTo>
                  <a:pt x="7998" y="864"/>
                  <a:pt x="7971" y="787"/>
                  <a:pt x="7954" y="702"/>
                </a:cubicBezTo>
              </a:path>
              <a:path w="12464" h="3175" extrusionOk="0">
                <a:moveTo>
                  <a:pt x="8084" y="70"/>
                </a:moveTo>
                <a:cubicBezTo>
                  <a:pt x="8100" y="108"/>
                  <a:pt x="8105" y="64"/>
                  <a:pt x="8112" y="104"/>
                </a:cubicBezTo>
                <a:cubicBezTo>
                  <a:pt x="8182" y="505"/>
                  <a:pt x="8141" y="927"/>
                  <a:pt x="8176" y="1332"/>
                </a:cubicBezTo>
                <a:cubicBezTo>
                  <a:pt x="8183" y="1274"/>
                  <a:pt x="8186" y="1213"/>
                  <a:pt x="8194" y="1154"/>
                </a:cubicBezTo>
                <a:cubicBezTo>
                  <a:pt x="8198" y="1125"/>
                  <a:pt x="8206" y="1095"/>
                  <a:pt x="8210" y="1067"/>
                </a:cubicBezTo>
                <a:cubicBezTo>
                  <a:pt x="8234" y="1086"/>
                  <a:pt x="8277" y="1131"/>
                  <a:pt x="8309" y="1153"/>
                </a:cubicBezTo>
                <a:cubicBezTo>
                  <a:pt x="8403" y="1220"/>
                  <a:pt x="8491" y="1224"/>
                  <a:pt x="8587" y="1146"/>
                </a:cubicBezTo>
                <a:cubicBezTo>
                  <a:pt x="8741" y="1020"/>
                  <a:pt x="8785" y="798"/>
                  <a:pt x="8711" y="622"/>
                </a:cubicBezTo>
                <a:cubicBezTo>
                  <a:pt x="8705" y="620"/>
                  <a:pt x="8698" y="619"/>
                  <a:pt x="8692" y="617"/>
                </a:cubicBezTo>
                <a:cubicBezTo>
                  <a:pt x="8659" y="682"/>
                  <a:pt x="8627" y="726"/>
                  <a:pt x="8615" y="810"/>
                </a:cubicBezTo>
                <a:cubicBezTo>
                  <a:pt x="8601" y="909"/>
                  <a:pt x="8601" y="1039"/>
                  <a:pt x="8714" y="1066"/>
                </a:cubicBezTo>
                <a:cubicBezTo>
                  <a:pt x="8804" y="1088"/>
                  <a:pt x="8824" y="1068"/>
                  <a:pt x="8900" y="1106"/>
                </a:cubicBezTo>
                <a:cubicBezTo>
                  <a:pt x="8899" y="1024"/>
                  <a:pt x="8894" y="950"/>
                  <a:pt x="8906" y="865"/>
                </a:cubicBezTo>
                <a:cubicBezTo>
                  <a:pt x="8920" y="766"/>
                  <a:pt x="8954" y="679"/>
                  <a:pt x="8987" y="586"/>
                </a:cubicBezTo>
                <a:cubicBezTo>
                  <a:pt x="8991" y="661"/>
                  <a:pt x="8989" y="732"/>
                  <a:pt x="8985" y="811"/>
                </a:cubicBezTo>
                <a:cubicBezTo>
                  <a:pt x="8980" y="903"/>
                  <a:pt x="8944" y="1098"/>
                  <a:pt x="9055" y="1147"/>
                </a:cubicBezTo>
                <a:cubicBezTo>
                  <a:pt x="9163" y="1195"/>
                  <a:pt x="9310" y="1030"/>
                  <a:pt x="9364" y="962"/>
                </a:cubicBezTo>
                <a:cubicBezTo>
                  <a:pt x="9494" y="797"/>
                  <a:pt x="9539" y="615"/>
                  <a:pt x="9516" y="446"/>
                </a:cubicBezTo>
                <a:cubicBezTo>
                  <a:pt x="9477" y="522"/>
                  <a:pt x="9438" y="584"/>
                  <a:pt x="9416" y="670"/>
                </a:cubicBezTo>
                <a:cubicBezTo>
                  <a:pt x="9393" y="761"/>
                  <a:pt x="9411" y="804"/>
                  <a:pt x="9423" y="885"/>
                </a:cubicBezTo>
                <a:cubicBezTo>
                  <a:pt x="9455" y="886"/>
                  <a:pt x="9607" y="900"/>
                  <a:pt x="9622" y="882"/>
                </a:cubicBezTo>
                <a:cubicBezTo>
                  <a:pt x="9695" y="794"/>
                  <a:pt x="9662" y="598"/>
                  <a:pt x="9662" y="493"/>
                </a:cubicBezTo>
                <a:cubicBezTo>
                  <a:pt x="9697" y="486"/>
                  <a:pt x="9737" y="482"/>
                  <a:pt x="9773" y="474"/>
                </a:cubicBezTo>
                <a:cubicBezTo>
                  <a:pt x="9928" y="440"/>
                  <a:pt x="10035" y="330"/>
                  <a:pt x="10088" y="185"/>
                </a:cubicBezTo>
                <a:cubicBezTo>
                  <a:pt x="10089" y="175"/>
                  <a:pt x="10090" y="165"/>
                  <a:pt x="10091" y="155"/>
                </a:cubicBezTo>
                <a:cubicBezTo>
                  <a:pt x="10065" y="175"/>
                  <a:pt x="10025" y="171"/>
                  <a:pt x="9986" y="240"/>
                </a:cubicBezTo>
                <a:cubicBezTo>
                  <a:pt x="9900" y="392"/>
                  <a:pt x="9841" y="574"/>
                  <a:pt x="9860" y="745"/>
                </a:cubicBezTo>
                <a:cubicBezTo>
                  <a:pt x="9866" y="750"/>
                  <a:pt x="9873" y="755"/>
                  <a:pt x="9879" y="760"/>
                </a:cubicBezTo>
                <a:cubicBezTo>
                  <a:pt x="9918" y="746"/>
                  <a:pt x="9953" y="742"/>
                  <a:pt x="9993" y="720"/>
                </a:cubicBezTo>
                <a:cubicBezTo>
                  <a:pt x="10028" y="701"/>
                  <a:pt x="10062" y="678"/>
                  <a:pt x="10097" y="658"/>
                </a:cubicBezTo>
                <a:cubicBezTo>
                  <a:pt x="10090" y="643"/>
                  <a:pt x="10057" y="627"/>
                  <a:pt x="10055" y="565"/>
                </a:cubicBezTo>
                <a:cubicBezTo>
                  <a:pt x="10049" y="377"/>
                  <a:pt x="10114" y="177"/>
                  <a:pt x="10169" y="0"/>
                </a:cubicBezTo>
                <a:cubicBezTo>
                  <a:pt x="10169" y="91"/>
                  <a:pt x="10148" y="202"/>
                  <a:pt x="10170" y="292"/>
                </a:cubicBezTo>
                <a:cubicBezTo>
                  <a:pt x="10205" y="437"/>
                  <a:pt x="10308" y="434"/>
                  <a:pt x="10433" y="412"/>
                </a:cubicBezTo>
                <a:cubicBezTo>
                  <a:pt x="10516" y="397"/>
                  <a:pt x="10591" y="356"/>
                  <a:pt x="10672" y="334"/>
                </a:cubicBezTo>
                <a:cubicBezTo>
                  <a:pt x="10704" y="323"/>
                  <a:pt x="10711" y="319"/>
                  <a:pt x="10732" y="325"/>
                </a:cubicBezTo>
                <a:cubicBezTo>
                  <a:pt x="10682" y="402"/>
                  <a:pt x="10646" y="463"/>
                  <a:pt x="10570" y="532"/>
                </a:cubicBezTo>
                <a:cubicBezTo>
                  <a:pt x="10280" y="795"/>
                  <a:pt x="9914" y="990"/>
                  <a:pt x="9645" y="1273"/>
                </a:cubicBezTo>
                <a:cubicBezTo>
                  <a:pt x="9641" y="1283"/>
                  <a:pt x="9638" y="1294"/>
                  <a:pt x="9634" y="1304"/>
                </a:cubicBezTo>
                <a:cubicBezTo>
                  <a:pt x="9757" y="1297"/>
                  <a:pt x="9867" y="1276"/>
                  <a:pt x="9990" y="1237"/>
                </a:cubicBezTo>
                <a:cubicBezTo>
                  <a:pt x="10512" y="1070"/>
                  <a:pt x="11027" y="885"/>
                  <a:pt x="11555" y="734"/>
                </a:cubicBezTo>
                <a:cubicBezTo>
                  <a:pt x="11810" y="661"/>
                  <a:pt x="12068" y="599"/>
                  <a:pt x="12325" y="533"/>
                </a:cubicBezTo>
                <a:cubicBezTo>
                  <a:pt x="12371" y="521"/>
                  <a:pt x="12417" y="510"/>
                  <a:pt x="12463" y="498"/>
                </a:cubicBezTo>
              </a:path>
            </a:pathLst>
          </a:custGeom>
          <a:noFill/>
          <a:ln w="19050" cap="rnd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6217" name="Ink 13"/>
          <p:cNvSpPr>
            <a:spLocks noRot="1" noChangeAspect="1" noEditPoints="1" noChangeArrowheads="1" noChangeShapeType="1" noTextEdit="1"/>
          </p:cNvSpPr>
          <p:nvPr>
            <p:custDataLst>
              <p:tags r:id="rId24"/>
            </p:custDataLst>
          </p:nvPr>
        </p:nvSpPr>
        <p:spPr bwMode="auto">
          <a:xfrm>
            <a:off x="3678238" y="3562350"/>
            <a:ext cx="200025" cy="1098550"/>
          </a:xfrm>
          <a:custGeom>
            <a:avLst/>
            <a:gdLst>
              <a:gd name="T0" fmla="*/ 2147483647 w 554"/>
              <a:gd name="T1" fmla="*/ 2147483647 h 3054"/>
              <a:gd name="T2" fmla="*/ 2147483647 w 554"/>
              <a:gd name="T3" fmla="*/ 2147483647 h 3054"/>
              <a:gd name="T4" fmla="*/ 2147483647 w 554"/>
              <a:gd name="T5" fmla="*/ 2147483647 h 3054"/>
              <a:gd name="T6" fmla="*/ 2147483647 w 554"/>
              <a:gd name="T7" fmla="*/ 2147483647 h 3054"/>
              <a:gd name="T8" fmla="*/ 2147483647 w 554"/>
              <a:gd name="T9" fmla="*/ 2147483647 h 3054"/>
              <a:gd name="T10" fmla="*/ 2147483647 w 554"/>
              <a:gd name="T11" fmla="*/ 2147483647 h 3054"/>
              <a:gd name="T12" fmla="*/ 2147483647 w 554"/>
              <a:gd name="T13" fmla="*/ 2147483647 h 3054"/>
              <a:gd name="T14" fmla="*/ 2147483647 w 554"/>
              <a:gd name="T15" fmla="*/ 2147483647 h 3054"/>
              <a:gd name="T16" fmla="*/ 2147483647 w 554"/>
              <a:gd name="T17" fmla="*/ 2147483647 h 3054"/>
              <a:gd name="T18" fmla="*/ 2147483647 w 554"/>
              <a:gd name="T19" fmla="*/ 2147483647 h 3054"/>
              <a:gd name="T20" fmla="*/ 2147483647 w 554"/>
              <a:gd name="T21" fmla="*/ 2147483647 h 3054"/>
              <a:gd name="T22" fmla="*/ 2147483647 w 554"/>
              <a:gd name="T23" fmla="*/ 2147483647 h 3054"/>
              <a:gd name="T24" fmla="*/ 2147483647 w 554"/>
              <a:gd name="T25" fmla="*/ 2147483647 h 3054"/>
              <a:gd name="T26" fmla="*/ 2147483647 w 554"/>
              <a:gd name="T27" fmla="*/ 2147483647 h 3054"/>
              <a:gd name="T28" fmla="*/ 2147483647 w 554"/>
              <a:gd name="T29" fmla="*/ 2147483647 h 3054"/>
              <a:gd name="T30" fmla="*/ 2147483647 w 554"/>
              <a:gd name="T31" fmla="*/ 2147483647 h 3054"/>
              <a:gd name="T32" fmla="*/ 2147483647 w 554"/>
              <a:gd name="T33" fmla="*/ 2147483647 h 3054"/>
              <a:gd name="T34" fmla="*/ 2147483647 w 554"/>
              <a:gd name="T35" fmla="*/ 2147483647 h 3054"/>
              <a:gd name="T36" fmla="*/ 2147483647 w 554"/>
              <a:gd name="T37" fmla="*/ 2147483647 h 3054"/>
              <a:gd name="T38" fmla="*/ 2147483647 w 554"/>
              <a:gd name="T39" fmla="*/ 2147483647 h 3054"/>
              <a:gd name="T40" fmla="*/ 2147483647 w 554"/>
              <a:gd name="T41" fmla="*/ 2147483647 h 3054"/>
              <a:gd name="T42" fmla="*/ 2147483647 w 554"/>
              <a:gd name="T43" fmla="*/ 2147483647 h 3054"/>
              <a:gd name="T44" fmla="*/ 2147483647 w 554"/>
              <a:gd name="T45" fmla="*/ 2147483647 h 3054"/>
              <a:gd name="T46" fmla="*/ 2147483647 w 554"/>
              <a:gd name="T47" fmla="*/ 2147483647 h 3054"/>
              <a:gd name="T48" fmla="*/ 2147483647 w 554"/>
              <a:gd name="T49" fmla="*/ 2147483647 h 3054"/>
              <a:gd name="T50" fmla="*/ 2147483647 w 554"/>
              <a:gd name="T51" fmla="*/ 2147483647 h 3054"/>
              <a:gd name="T52" fmla="*/ 2147483647 w 554"/>
              <a:gd name="T53" fmla="*/ 2147483647 h 3054"/>
              <a:gd name="T54" fmla="*/ 2147483647 w 554"/>
              <a:gd name="T55" fmla="*/ 2147483647 h 3054"/>
              <a:gd name="T56" fmla="*/ 2147483647 w 554"/>
              <a:gd name="T57" fmla="*/ 2147483647 h 3054"/>
              <a:gd name="T58" fmla="*/ 2147483647 w 554"/>
              <a:gd name="T59" fmla="*/ 2147483647 h 3054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w 554"/>
              <a:gd name="T91" fmla="*/ 0 h 3054"/>
              <a:gd name="T92" fmla="*/ 554 w 554"/>
              <a:gd name="T93" fmla="*/ 3054 h 3054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T90" t="T91" r="T92" b="T93"/>
            <a:pathLst>
              <a:path w="554" h="3054" extrusionOk="0">
                <a:moveTo>
                  <a:pt x="141" y="185"/>
                </a:moveTo>
                <a:cubicBezTo>
                  <a:pt x="94" y="200"/>
                  <a:pt x="60" y="209"/>
                  <a:pt x="32" y="252"/>
                </a:cubicBezTo>
                <a:cubicBezTo>
                  <a:pt x="-1" y="302"/>
                  <a:pt x="-5" y="367"/>
                  <a:pt x="5" y="424"/>
                </a:cubicBezTo>
                <a:cubicBezTo>
                  <a:pt x="30" y="561"/>
                  <a:pt x="173" y="638"/>
                  <a:pt x="305" y="608"/>
                </a:cubicBezTo>
                <a:cubicBezTo>
                  <a:pt x="381" y="591"/>
                  <a:pt x="463" y="534"/>
                  <a:pt x="506" y="468"/>
                </a:cubicBezTo>
                <a:cubicBezTo>
                  <a:pt x="551" y="398"/>
                  <a:pt x="564" y="310"/>
                  <a:pt x="548" y="229"/>
                </a:cubicBezTo>
                <a:cubicBezTo>
                  <a:pt x="532" y="149"/>
                  <a:pt x="485" y="75"/>
                  <a:pt x="414" y="34"/>
                </a:cubicBezTo>
                <a:cubicBezTo>
                  <a:pt x="355" y="-1"/>
                  <a:pt x="266" y="-15"/>
                  <a:pt x="201" y="14"/>
                </a:cubicBezTo>
                <a:cubicBezTo>
                  <a:pt x="142" y="40"/>
                  <a:pt x="106" y="105"/>
                  <a:pt x="98" y="164"/>
                </a:cubicBezTo>
                <a:cubicBezTo>
                  <a:pt x="98" y="178"/>
                  <a:pt x="97" y="192"/>
                  <a:pt x="97" y="206"/>
                </a:cubicBezTo>
              </a:path>
              <a:path w="554" h="3054" extrusionOk="0">
                <a:moveTo>
                  <a:pt x="335" y="913"/>
                </a:moveTo>
                <a:cubicBezTo>
                  <a:pt x="333" y="949"/>
                  <a:pt x="331" y="986"/>
                  <a:pt x="327" y="1022"/>
                </a:cubicBezTo>
                <a:cubicBezTo>
                  <a:pt x="321" y="1079"/>
                  <a:pt x="312" y="1136"/>
                  <a:pt x="307" y="1193"/>
                </a:cubicBezTo>
                <a:cubicBezTo>
                  <a:pt x="302" y="1250"/>
                  <a:pt x="297" y="1306"/>
                  <a:pt x="294" y="1363"/>
                </a:cubicBezTo>
                <a:cubicBezTo>
                  <a:pt x="291" y="1393"/>
                  <a:pt x="290" y="1403"/>
                  <a:pt x="293" y="1423"/>
                </a:cubicBezTo>
              </a:path>
              <a:path w="554" h="3054" extrusionOk="0">
                <a:moveTo>
                  <a:pt x="231" y="1690"/>
                </a:moveTo>
                <a:cubicBezTo>
                  <a:pt x="201" y="1682"/>
                  <a:pt x="166" y="1671"/>
                  <a:pt x="135" y="1686"/>
                </a:cubicBezTo>
                <a:cubicBezTo>
                  <a:pt x="93" y="1706"/>
                  <a:pt x="68" y="1749"/>
                  <a:pt x="54" y="1791"/>
                </a:cubicBezTo>
                <a:cubicBezTo>
                  <a:pt x="34" y="1850"/>
                  <a:pt x="39" y="1914"/>
                  <a:pt x="66" y="1970"/>
                </a:cubicBezTo>
                <a:cubicBezTo>
                  <a:pt x="97" y="2033"/>
                  <a:pt x="156" y="2063"/>
                  <a:pt x="223" y="2072"/>
                </a:cubicBezTo>
                <a:cubicBezTo>
                  <a:pt x="291" y="2082"/>
                  <a:pt x="355" y="2066"/>
                  <a:pt x="411" y="2028"/>
                </a:cubicBezTo>
                <a:cubicBezTo>
                  <a:pt x="458" y="1996"/>
                  <a:pt x="477" y="1954"/>
                  <a:pt x="462" y="1899"/>
                </a:cubicBezTo>
                <a:cubicBezTo>
                  <a:pt x="445" y="1839"/>
                  <a:pt x="391" y="1791"/>
                  <a:pt x="340" y="1759"/>
                </a:cubicBezTo>
                <a:cubicBezTo>
                  <a:pt x="299" y="1733"/>
                  <a:pt x="232" y="1701"/>
                  <a:pt x="183" y="1719"/>
                </a:cubicBezTo>
                <a:cubicBezTo>
                  <a:pt x="131" y="1738"/>
                  <a:pt x="153" y="1784"/>
                  <a:pt x="165" y="1822"/>
                </a:cubicBezTo>
              </a:path>
              <a:path w="554" h="3054" extrusionOk="0">
                <a:moveTo>
                  <a:pt x="310" y="2401"/>
                </a:moveTo>
                <a:cubicBezTo>
                  <a:pt x="291" y="2440"/>
                  <a:pt x="300" y="2462"/>
                  <a:pt x="301" y="2508"/>
                </a:cubicBezTo>
                <a:cubicBezTo>
                  <a:pt x="303" y="2576"/>
                  <a:pt x="304" y="2645"/>
                  <a:pt x="306" y="2713"/>
                </a:cubicBezTo>
                <a:cubicBezTo>
                  <a:pt x="308" y="2791"/>
                  <a:pt x="307" y="2870"/>
                  <a:pt x="310" y="2948"/>
                </a:cubicBezTo>
                <a:cubicBezTo>
                  <a:pt x="311" y="2983"/>
                  <a:pt x="315" y="3018"/>
                  <a:pt x="317" y="3053"/>
                </a:cubicBezTo>
              </a:path>
            </a:pathLst>
          </a:custGeom>
          <a:noFill/>
          <a:ln w="19050" cap="rnd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6218" name="Ink 14"/>
          <p:cNvSpPr>
            <a:spLocks noRot="1" noChangeAspect="1" noEditPoints="1" noChangeArrowheads="1" noChangeShapeType="1" noTextEdit="1"/>
          </p:cNvSpPr>
          <p:nvPr>
            <p:custDataLst>
              <p:tags r:id="rId25"/>
            </p:custDataLst>
          </p:nvPr>
        </p:nvSpPr>
        <p:spPr bwMode="auto">
          <a:xfrm>
            <a:off x="3133725" y="3519488"/>
            <a:ext cx="220663" cy="1189037"/>
          </a:xfrm>
          <a:custGeom>
            <a:avLst/>
            <a:gdLst>
              <a:gd name="T0" fmla="*/ 2147483647 w 610"/>
              <a:gd name="T1" fmla="*/ 2147483647 h 3303"/>
              <a:gd name="T2" fmla="*/ 2147483647 w 610"/>
              <a:gd name="T3" fmla="*/ 2147483647 h 3303"/>
              <a:gd name="T4" fmla="*/ 2147483647 w 610"/>
              <a:gd name="T5" fmla="*/ 2147483647 h 3303"/>
              <a:gd name="T6" fmla="*/ 2147483647 w 610"/>
              <a:gd name="T7" fmla="*/ 2147483647 h 3303"/>
              <a:gd name="T8" fmla="*/ 2147483647 w 610"/>
              <a:gd name="T9" fmla="*/ 2147483647 h 3303"/>
              <a:gd name="T10" fmla="*/ 2147483647 w 610"/>
              <a:gd name="T11" fmla="*/ 2147483647 h 3303"/>
              <a:gd name="T12" fmla="*/ 2147483647 w 610"/>
              <a:gd name="T13" fmla="*/ 2147483647 h 3303"/>
              <a:gd name="T14" fmla="*/ 2147483647 w 610"/>
              <a:gd name="T15" fmla="*/ 2147483647 h 3303"/>
              <a:gd name="T16" fmla="*/ 2147483647 w 610"/>
              <a:gd name="T17" fmla="*/ 0 h 3303"/>
              <a:gd name="T18" fmla="*/ 2147483647 w 610"/>
              <a:gd name="T19" fmla="*/ 2147483647 h 3303"/>
              <a:gd name="T20" fmla="*/ 2147483647 w 610"/>
              <a:gd name="T21" fmla="*/ 2147483647 h 3303"/>
              <a:gd name="T22" fmla="*/ 2147483647 w 610"/>
              <a:gd name="T23" fmla="*/ 2147483647 h 3303"/>
              <a:gd name="T24" fmla="*/ 2147483647 w 610"/>
              <a:gd name="T25" fmla="*/ 2147483647 h 3303"/>
              <a:gd name="T26" fmla="*/ 2147483647 w 610"/>
              <a:gd name="T27" fmla="*/ 2147483647 h 3303"/>
              <a:gd name="T28" fmla="*/ 2147483647 w 610"/>
              <a:gd name="T29" fmla="*/ 2147483647 h 3303"/>
              <a:gd name="T30" fmla="*/ 2147483647 w 610"/>
              <a:gd name="T31" fmla="*/ 2147483647 h 3303"/>
              <a:gd name="T32" fmla="*/ 2147483647 w 610"/>
              <a:gd name="T33" fmla="*/ 2147483647 h 3303"/>
              <a:gd name="T34" fmla="*/ 2147483647 w 610"/>
              <a:gd name="T35" fmla="*/ 2147483647 h 3303"/>
              <a:gd name="T36" fmla="*/ 2147483647 w 610"/>
              <a:gd name="T37" fmla="*/ 2147483647 h 3303"/>
              <a:gd name="T38" fmla="*/ 2147483647 w 610"/>
              <a:gd name="T39" fmla="*/ 2147483647 h 3303"/>
              <a:gd name="T40" fmla="*/ 2147483647 w 610"/>
              <a:gd name="T41" fmla="*/ 2147483647 h 3303"/>
              <a:gd name="T42" fmla="*/ 2147483647 w 610"/>
              <a:gd name="T43" fmla="*/ 2147483647 h 3303"/>
              <a:gd name="T44" fmla="*/ 2147483647 w 610"/>
              <a:gd name="T45" fmla="*/ 2147483647 h 3303"/>
              <a:gd name="T46" fmla="*/ 2147483647 w 610"/>
              <a:gd name="T47" fmla="*/ 2147483647 h 3303"/>
              <a:gd name="T48" fmla="*/ 2147483647 w 610"/>
              <a:gd name="T49" fmla="*/ 2147483647 h 3303"/>
              <a:gd name="T50" fmla="*/ 2147483647 w 610"/>
              <a:gd name="T51" fmla="*/ 2147483647 h 3303"/>
              <a:gd name="T52" fmla="*/ 2147483647 w 610"/>
              <a:gd name="T53" fmla="*/ 2147483647 h 3303"/>
              <a:gd name="T54" fmla="*/ 2147483647 w 610"/>
              <a:gd name="T55" fmla="*/ 2147483647 h 3303"/>
              <a:gd name="T56" fmla="*/ 2147483647 w 610"/>
              <a:gd name="T57" fmla="*/ 2147483647 h 3303"/>
              <a:gd name="T58" fmla="*/ 2147483647 w 610"/>
              <a:gd name="T59" fmla="*/ 2147483647 h 3303"/>
              <a:gd name="T60" fmla="*/ 2147483647 w 610"/>
              <a:gd name="T61" fmla="*/ 2147483647 h 3303"/>
              <a:gd name="T62" fmla="*/ 2147483647 w 610"/>
              <a:gd name="T63" fmla="*/ 2147483647 h 3303"/>
              <a:gd name="T64" fmla="*/ 2147483647 w 610"/>
              <a:gd name="T65" fmla="*/ 2147483647 h 3303"/>
              <a:gd name="T66" fmla="*/ 2147483647 w 610"/>
              <a:gd name="T67" fmla="*/ 2147483647 h 3303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610"/>
              <a:gd name="T103" fmla="*/ 0 h 3303"/>
              <a:gd name="T104" fmla="*/ 610 w 610"/>
              <a:gd name="T105" fmla="*/ 3303 h 3303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610" h="3303" extrusionOk="0">
                <a:moveTo>
                  <a:pt x="289" y="62"/>
                </a:moveTo>
                <a:cubicBezTo>
                  <a:pt x="254" y="43"/>
                  <a:pt x="217" y="27"/>
                  <a:pt x="174" y="43"/>
                </a:cubicBezTo>
                <a:cubicBezTo>
                  <a:pt x="104" y="69"/>
                  <a:pt x="44" y="145"/>
                  <a:pt x="22" y="214"/>
                </a:cubicBezTo>
                <a:cubicBezTo>
                  <a:pt x="0" y="282"/>
                  <a:pt x="14" y="350"/>
                  <a:pt x="53" y="409"/>
                </a:cubicBezTo>
                <a:cubicBezTo>
                  <a:pt x="90" y="465"/>
                  <a:pt x="158" y="506"/>
                  <a:pt x="223" y="519"/>
                </a:cubicBezTo>
                <a:cubicBezTo>
                  <a:pt x="283" y="531"/>
                  <a:pt x="358" y="525"/>
                  <a:pt x="412" y="496"/>
                </a:cubicBezTo>
                <a:cubicBezTo>
                  <a:pt x="474" y="463"/>
                  <a:pt x="517" y="400"/>
                  <a:pt x="535" y="333"/>
                </a:cubicBezTo>
                <a:cubicBezTo>
                  <a:pt x="555" y="257"/>
                  <a:pt x="546" y="170"/>
                  <a:pt x="512" y="99"/>
                </a:cubicBezTo>
                <a:cubicBezTo>
                  <a:pt x="483" y="37"/>
                  <a:pt x="427" y="-3"/>
                  <a:pt x="357" y="0"/>
                </a:cubicBezTo>
                <a:cubicBezTo>
                  <a:pt x="290" y="3"/>
                  <a:pt x="238" y="59"/>
                  <a:pt x="203" y="111"/>
                </a:cubicBezTo>
                <a:cubicBezTo>
                  <a:pt x="195" y="125"/>
                  <a:pt x="188" y="138"/>
                  <a:pt x="180" y="152"/>
                </a:cubicBezTo>
              </a:path>
              <a:path w="610" h="3303" extrusionOk="0">
                <a:moveTo>
                  <a:pt x="353" y="912"/>
                </a:moveTo>
                <a:cubicBezTo>
                  <a:pt x="320" y="901"/>
                  <a:pt x="301" y="897"/>
                  <a:pt x="267" y="906"/>
                </a:cubicBezTo>
                <a:cubicBezTo>
                  <a:pt x="207" y="921"/>
                  <a:pt x="148" y="965"/>
                  <a:pt x="108" y="1011"/>
                </a:cubicBezTo>
                <a:cubicBezTo>
                  <a:pt x="37" y="1091"/>
                  <a:pt x="-18" y="1209"/>
                  <a:pt x="6" y="1318"/>
                </a:cubicBezTo>
                <a:cubicBezTo>
                  <a:pt x="21" y="1387"/>
                  <a:pt x="73" y="1443"/>
                  <a:pt x="135" y="1474"/>
                </a:cubicBezTo>
                <a:cubicBezTo>
                  <a:pt x="236" y="1525"/>
                  <a:pt x="356" y="1515"/>
                  <a:pt x="457" y="1472"/>
                </a:cubicBezTo>
                <a:cubicBezTo>
                  <a:pt x="523" y="1444"/>
                  <a:pt x="575" y="1398"/>
                  <a:pt x="599" y="1328"/>
                </a:cubicBezTo>
                <a:cubicBezTo>
                  <a:pt x="623" y="1255"/>
                  <a:pt x="603" y="1175"/>
                  <a:pt x="573" y="1108"/>
                </a:cubicBezTo>
                <a:cubicBezTo>
                  <a:pt x="546" y="1049"/>
                  <a:pt x="502" y="984"/>
                  <a:pt x="445" y="950"/>
                </a:cubicBezTo>
                <a:cubicBezTo>
                  <a:pt x="413" y="931"/>
                  <a:pt x="372" y="934"/>
                  <a:pt x="352" y="970"/>
                </a:cubicBezTo>
                <a:cubicBezTo>
                  <a:pt x="341" y="1005"/>
                  <a:pt x="337" y="1018"/>
                  <a:pt x="330" y="1042"/>
                </a:cubicBezTo>
              </a:path>
              <a:path w="610" h="3303" extrusionOk="0">
                <a:moveTo>
                  <a:pt x="233" y="1744"/>
                </a:moveTo>
                <a:cubicBezTo>
                  <a:pt x="231" y="1723"/>
                  <a:pt x="230" y="1703"/>
                  <a:pt x="229" y="1682"/>
                </a:cubicBezTo>
                <a:cubicBezTo>
                  <a:pt x="225" y="1738"/>
                  <a:pt x="225" y="1794"/>
                  <a:pt x="225" y="1850"/>
                </a:cubicBezTo>
                <a:cubicBezTo>
                  <a:pt x="225" y="1917"/>
                  <a:pt x="228" y="1985"/>
                  <a:pt x="230" y="2052"/>
                </a:cubicBezTo>
                <a:cubicBezTo>
                  <a:pt x="231" y="2099"/>
                  <a:pt x="229" y="2146"/>
                  <a:pt x="228" y="2192"/>
                </a:cubicBezTo>
                <a:cubicBezTo>
                  <a:pt x="227" y="2216"/>
                  <a:pt x="231" y="2240"/>
                  <a:pt x="233" y="2264"/>
                </a:cubicBezTo>
              </a:path>
              <a:path w="610" h="3303" extrusionOk="0">
                <a:moveTo>
                  <a:pt x="317" y="2599"/>
                </a:moveTo>
                <a:cubicBezTo>
                  <a:pt x="286" y="2577"/>
                  <a:pt x="288" y="2613"/>
                  <a:pt x="281" y="2650"/>
                </a:cubicBezTo>
                <a:cubicBezTo>
                  <a:pt x="269" y="2713"/>
                  <a:pt x="265" y="2778"/>
                  <a:pt x="262" y="2842"/>
                </a:cubicBezTo>
                <a:cubicBezTo>
                  <a:pt x="258" y="2929"/>
                  <a:pt x="256" y="3016"/>
                  <a:pt x="256" y="3103"/>
                </a:cubicBezTo>
                <a:cubicBezTo>
                  <a:pt x="256" y="3169"/>
                  <a:pt x="222" y="3359"/>
                  <a:pt x="256" y="3302"/>
                </a:cubicBezTo>
                <a:cubicBezTo>
                  <a:pt x="261" y="3286"/>
                  <a:pt x="267" y="3269"/>
                  <a:pt x="272" y="3253"/>
                </a:cubicBezTo>
              </a:path>
            </a:pathLst>
          </a:custGeom>
          <a:noFill/>
          <a:ln w="19050" cap="rnd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6219" name="Ink 15"/>
          <p:cNvSpPr>
            <a:spLocks noRot="1" noChangeAspect="1" noEditPoints="1" noChangeArrowheads="1" noChangeShapeType="1" noTextEdit="1"/>
          </p:cNvSpPr>
          <p:nvPr>
            <p:custDataLst>
              <p:tags r:id="rId26"/>
            </p:custDataLst>
          </p:nvPr>
        </p:nvSpPr>
        <p:spPr bwMode="auto">
          <a:xfrm>
            <a:off x="4484688" y="3573463"/>
            <a:ext cx="254000" cy="1073150"/>
          </a:xfrm>
          <a:custGeom>
            <a:avLst/>
            <a:gdLst>
              <a:gd name="T0" fmla="*/ 2147483647 w 704"/>
              <a:gd name="T1" fmla="*/ 2147483647 h 2981"/>
              <a:gd name="T2" fmla="*/ 2147483647 w 704"/>
              <a:gd name="T3" fmla="*/ 2147483647 h 2981"/>
              <a:gd name="T4" fmla="*/ 2147483647 w 704"/>
              <a:gd name="T5" fmla="*/ 2147483647 h 2981"/>
              <a:gd name="T6" fmla="*/ 2147483647 w 704"/>
              <a:gd name="T7" fmla="*/ 2147483647 h 2981"/>
              <a:gd name="T8" fmla="*/ 2147483647 w 704"/>
              <a:gd name="T9" fmla="*/ 2147483647 h 2981"/>
              <a:gd name="T10" fmla="*/ 2147483647 w 704"/>
              <a:gd name="T11" fmla="*/ 2147483647 h 2981"/>
              <a:gd name="T12" fmla="*/ 2147483647 w 704"/>
              <a:gd name="T13" fmla="*/ 2147483647 h 2981"/>
              <a:gd name="T14" fmla="*/ 2147483647 w 704"/>
              <a:gd name="T15" fmla="*/ 2147483647 h 2981"/>
              <a:gd name="T16" fmla="*/ 2147483647 w 704"/>
              <a:gd name="T17" fmla="*/ 2147483647 h 2981"/>
              <a:gd name="T18" fmla="*/ 2147483647 w 704"/>
              <a:gd name="T19" fmla="*/ 2147483647 h 2981"/>
              <a:gd name="T20" fmla="*/ 2147483647 w 704"/>
              <a:gd name="T21" fmla="*/ 2147483647 h 2981"/>
              <a:gd name="T22" fmla="*/ 2147483647 w 704"/>
              <a:gd name="T23" fmla="*/ 2147483647 h 2981"/>
              <a:gd name="T24" fmla="*/ 2147483647 w 704"/>
              <a:gd name="T25" fmla="*/ 2147483647 h 2981"/>
              <a:gd name="T26" fmla="*/ 2147483647 w 704"/>
              <a:gd name="T27" fmla="*/ 2147483647 h 2981"/>
              <a:gd name="T28" fmla="*/ 2147483647 w 704"/>
              <a:gd name="T29" fmla="*/ 2147483647 h 2981"/>
              <a:gd name="T30" fmla="*/ 2147483647 w 704"/>
              <a:gd name="T31" fmla="*/ 2147483647 h 2981"/>
              <a:gd name="T32" fmla="*/ 2147483647 w 704"/>
              <a:gd name="T33" fmla="*/ 2147483647 h 2981"/>
              <a:gd name="T34" fmla="*/ 2147483647 w 704"/>
              <a:gd name="T35" fmla="*/ 2147483647 h 2981"/>
              <a:gd name="T36" fmla="*/ 2147483647 w 704"/>
              <a:gd name="T37" fmla="*/ 2147483647 h 2981"/>
              <a:gd name="T38" fmla="*/ 2147483647 w 704"/>
              <a:gd name="T39" fmla="*/ 2147483647 h 2981"/>
              <a:gd name="T40" fmla="*/ 2147483647 w 704"/>
              <a:gd name="T41" fmla="*/ 2147483647 h 2981"/>
              <a:gd name="T42" fmla="*/ 2147483647 w 704"/>
              <a:gd name="T43" fmla="*/ 2147483647 h 2981"/>
              <a:gd name="T44" fmla="*/ 2147483647 w 704"/>
              <a:gd name="T45" fmla="*/ 2147483647 h 2981"/>
              <a:gd name="T46" fmla="*/ 2147483647 w 704"/>
              <a:gd name="T47" fmla="*/ 2147483647 h 2981"/>
              <a:gd name="T48" fmla="*/ 2147483647 w 704"/>
              <a:gd name="T49" fmla="*/ 2147483647 h 2981"/>
              <a:gd name="T50" fmla="*/ 2147483647 w 704"/>
              <a:gd name="T51" fmla="*/ 2147483647 h 2981"/>
              <a:gd name="T52" fmla="*/ 2147483647 w 704"/>
              <a:gd name="T53" fmla="*/ 2147483647 h 2981"/>
              <a:gd name="T54" fmla="*/ 2147483647 w 704"/>
              <a:gd name="T55" fmla="*/ 2147483647 h 2981"/>
              <a:gd name="T56" fmla="*/ 2147483647 w 704"/>
              <a:gd name="T57" fmla="*/ 2147483647 h 2981"/>
              <a:gd name="T58" fmla="*/ 2147483647 w 704"/>
              <a:gd name="T59" fmla="*/ 2147483647 h 2981"/>
              <a:gd name="T60" fmla="*/ 0 w 704"/>
              <a:gd name="T61" fmla="*/ 2147483647 h 2981"/>
              <a:gd name="T62" fmla="*/ 2147483647 w 704"/>
              <a:gd name="T63" fmla="*/ 2147483647 h 2981"/>
              <a:gd name="T64" fmla="*/ 2147483647 w 704"/>
              <a:gd name="T65" fmla="*/ 2147483647 h 2981"/>
              <a:gd name="T66" fmla="*/ 2147483647 w 704"/>
              <a:gd name="T67" fmla="*/ 2147483647 h 2981"/>
              <a:gd name="T68" fmla="*/ 2147483647 w 704"/>
              <a:gd name="T69" fmla="*/ 2147483647 h 2981"/>
              <a:gd name="T70" fmla="*/ 2147483647 w 704"/>
              <a:gd name="T71" fmla="*/ 2147483647 h 2981"/>
              <a:gd name="T72" fmla="*/ 2147483647 w 704"/>
              <a:gd name="T73" fmla="*/ 2147483647 h 2981"/>
              <a:gd name="T74" fmla="*/ 2147483647 w 704"/>
              <a:gd name="T75" fmla="*/ 2147483647 h 2981"/>
              <a:gd name="T76" fmla="*/ 2147483647 w 704"/>
              <a:gd name="T77" fmla="*/ 2147483647 h 2981"/>
              <a:gd name="T78" fmla="*/ 2147483647 w 704"/>
              <a:gd name="T79" fmla="*/ 2147483647 h 2981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w 704"/>
              <a:gd name="T121" fmla="*/ 0 h 2981"/>
              <a:gd name="T122" fmla="*/ 704 w 704"/>
              <a:gd name="T123" fmla="*/ 2981 h 2981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T120" t="T121" r="T122" b="T123"/>
            <a:pathLst>
              <a:path w="704" h="2981" extrusionOk="0">
                <a:moveTo>
                  <a:pt x="255" y="824"/>
                </a:moveTo>
                <a:cubicBezTo>
                  <a:pt x="268" y="805"/>
                  <a:pt x="272" y="799"/>
                  <a:pt x="282" y="787"/>
                </a:cubicBezTo>
                <a:cubicBezTo>
                  <a:pt x="294" y="825"/>
                  <a:pt x="297" y="858"/>
                  <a:pt x="300" y="897"/>
                </a:cubicBezTo>
                <a:cubicBezTo>
                  <a:pt x="306" y="965"/>
                  <a:pt x="310" y="1033"/>
                  <a:pt x="312" y="1102"/>
                </a:cubicBezTo>
                <a:cubicBezTo>
                  <a:pt x="313" y="1143"/>
                  <a:pt x="314" y="1183"/>
                  <a:pt x="315" y="1224"/>
                </a:cubicBezTo>
                <a:cubicBezTo>
                  <a:pt x="315" y="1248"/>
                  <a:pt x="317" y="1271"/>
                  <a:pt x="318" y="1295"/>
                </a:cubicBezTo>
              </a:path>
              <a:path w="704" h="2981" extrusionOk="0">
                <a:moveTo>
                  <a:pt x="398" y="1703"/>
                </a:moveTo>
                <a:cubicBezTo>
                  <a:pt x="400" y="1667"/>
                  <a:pt x="400" y="1640"/>
                  <a:pt x="389" y="1605"/>
                </a:cubicBezTo>
                <a:cubicBezTo>
                  <a:pt x="381" y="1581"/>
                  <a:pt x="371" y="1561"/>
                  <a:pt x="359" y="1539"/>
                </a:cubicBezTo>
                <a:cubicBezTo>
                  <a:pt x="350" y="1572"/>
                  <a:pt x="346" y="1600"/>
                  <a:pt x="344" y="1634"/>
                </a:cubicBezTo>
                <a:cubicBezTo>
                  <a:pt x="340" y="1687"/>
                  <a:pt x="339" y="1739"/>
                  <a:pt x="340" y="1792"/>
                </a:cubicBezTo>
                <a:cubicBezTo>
                  <a:pt x="341" y="1849"/>
                  <a:pt x="345" y="1905"/>
                  <a:pt x="349" y="1962"/>
                </a:cubicBezTo>
                <a:cubicBezTo>
                  <a:pt x="352" y="2003"/>
                  <a:pt x="357" y="2044"/>
                  <a:pt x="361" y="2085"/>
                </a:cubicBezTo>
                <a:cubicBezTo>
                  <a:pt x="367" y="2153"/>
                  <a:pt x="372" y="2128"/>
                  <a:pt x="384" y="2068"/>
                </a:cubicBezTo>
              </a:path>
              <a:path w="704" h="2981" extrusionOk="0">
                <a:moveTo>
                  <a:pt x="441" y="57"/>
                </a:moveTo>
                <a:cubicBezTo>
                  <a:pt x="408" y="51"/>
                  <a:pt x="376" y="46"/>
                  <a:pt x="343" y="39"/>
                </a:cubicBezTo>
                <a:cubicBezTo>
                  <a:pt x="306" y="31"/>
                  <a:pt x="271" y="30"/>
                  <a:pt x="233" y="30"/>
                </a:cubicBezTo>
                <a:cubicBezTo>
                  <a:pt x="194" y="30"/>
                  <a:pt x="153" y="34"/>
                  <a:pt x="118" y="52"/>
                </a:cubicBezTo>
                <a:cubicBezTo>
                  <a:pt x="83" y="69"/>
                  <a:pt x="60" y="98"/>
                  <a:pt x="50" y="136"/>
                </a:cubicBezTo>
                <a:cubicBezTo>
                  <a:pt x="24" y="239"/>
                  <a:pt x="60" y="360"/>
                  <a:pt x="111" y="449"/>
                </a:cubicBezTo>
                <a:cubicBezTo>
                  <a:pt x="141" y="501"/>
                  <a:pt x="186" y="550"/>
                  <a:pt x="244" y="570"/>
                </a:cubicBezTo>
                <a:cubicBezTo>
                  <a:pt x="302" y="590"/>
                  <a:pt x="357" y="563"/>
                  <a:pt x="403" y="529"/>
                </a:cubicBezTo>
                <a:cubicBezTo>
                  <a:pt x="461" y="487"/>
                  <a:pt x="500" y="425"/>
                  <a:pt x="530" y="360"/>
                </a:cubicBezTo>
                <a:cubicBezTo>
                  <a:pt x="561" y="292"/>
                  <a:pt x="575" y="223"/>
                  <a:pt x="568" y="149"/>
                </a:cubicBezTo>
                <a:cubicBezTo>
                  <a:pt x="562" y="89"/>
                  <a:pt x="533" y="39"/>
                  <a:pt x="477" y="13"/>
                </a:cubicBezTo>
                <a:cubicBezTo>
                  <a:pt x="419" y="-14"/>
                  <a:pt x="349" y="-2"/>
                  <a:pt x="296" y="30"/>
                </a:cubicBezTo>
                <a:cubicBezTo>
                  <a:pt x="251" y="57"/>
                  <a:pt x="223" y="91"/>
                  <a:pt x="192" y="131"/>
                </a:cubicBezTo>
              </a:path>
              <a:path w="704" h="2981" extrusionOk="0">
                <a:moveTo>
                  <a:pt x="321" y="2405"/>
                </a:moveTo>
                <a:cubicBezTo>
                  <a:pt x="285" y="2395"/>
                  <a:pt x="258" y="2391"/>
                  <a:pt x="222" y="2402"/>
                </a:cubicBezTo>
                <a:cubicBezTo>
                  <a:pt x="133" y="2428"/>
                  <a:pt x="72" y="2516"/>
                  <a:pt x="36" y="2596"/>
                </a:cubicBezTo>
                <a:cubicBezTo>
                  <a:pt x="16" y="2641"/>
                  <a:pt x="1" y="2689"/>
                  <a:pt x="0" y="2738"/>
                </a:cubicBezTo>
                <a:cubicBezTo>
                  <a:pt x="-1" y="2785"/>
                  <a:pt x="14" y="2828"/>
                  <a:pt x="44" y="2864"/>
                </a:cubicBezTo>
                <a:cubicBezTo>
                  <a:pt x="80" y="2906"/>
                  <a:pt x="135" y="2935"/>
                  <a:pt x="187" y="2952"/>
                </a:cubicBezTo>
                <a:cubicBezTo>
                  <a:pt x="250" y="2973"/>
                  <a:pt x="322" y="2981"/>
                  <a:pt x="388" y="2980"/>
                </a:cubicBezTo>
                <a:cubicBezTo>
                  <a:pt x="447" y="2979"/>
                  <a:pt x="509" y="2975"/>
                  <a:pt x="566" y="2961"/>
                </a:cubicBezTo>
                <a:cubicBezTo>
                  <a:pt x="616" y="2949"/>
                  <a:pt x="671" y="2925"/>
                  <a:pt x="692" y="2874"/>
                </a:cubicBezTo>
                <a:cubicBezTo>
                  <a:pt x="712" y="2827"/>
                  <a:pt x="706" y="2764"/>
                  <a:pt x="695" y="2716"/>
                </a:cubicBezTo>
                <a:cubicBezTo>
                  <a:pt x="681" y="2654"/>
                  <a:pt x="653" y="2590"/>
                  <a:pt x="611" y="2542"/>
                </a:cubicBezTo>
                <a:cubicBezTo>
                  <a:pt x="569" y="2493"/>
                  <a:pt x="519" y="2465"/>
                  <a:pt x="455" y="2468"/>
                </a:cubicBezTo>
                <a:cubicBezTo>
                  <a:pt x="417" y="2469"/>
                  <a:pt x="392" y="2495"/>
                  <a:pt x="364" y="2518"/>
                </a:cubicBezTo>
              </a:path>
            </a:pathLst>
          </a:custGeom>
          <a:noFill/>
          <a:ln w="19050" cap="rnd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6220" name="Ink 16"/>
          <p:cNvSpPr>
            <a:spLocks noRot="1" noChangeAspect="1" noEditPoints="1" noChangeArrowheads="1" noChangeShapeType="1" noTextEdit="1"/>
          </p:cNvSpPr>
          <p:nvPr>
            <p:custDataLst>
              <p:tags r:id="rId27"/>
            </p:custDataLst>
          </p:nvPr>
        </p:nvSpPr>
        <p:spPr bwMode="auto">
          <a:xfrm>
            <a:off x="2443163" y="2051050"/>
            <a:ext cx="3808412" cy="179388"/>
          </a:xfrm>
          <a:custGeom>
            <a:avLst/>
            <a:gdLst>
              <a:gd name="T0" fmla="*/ 0 w 10577"/>
              <a:gd name="T1" fmla="*/ 2147483647 h 501"/>
              <a:gd name="T2" fmla="*/ 2147483647 w 10577"/>
              <a:gd name="T3" fmla="*/ 2147483647 h 501"/>
              <a:gd name="T4" fmla="*/ 2147483647 w 10577"/>
              <a:gd name="T5" fmla="*/ 2147483647 h 501"/>
              <a:gd name="T6" fmla="*/ 2147483647 w 10577"/>
              <a:gd name="T7" fmla="*/ 2147483647 h 501"/>
              <a:gd name="T8" fmla="*/ 2147483647 w 10577"/>
              <a:gd name="T9" fmla="*/ 2147483647 h 501"/>
              <a:gd name="T10" fmla="*/ 2147483647 w 10577"/>
              <a:gd name="T11" fmla="*/ 2147483647 h 501"/>
              <a:gd name="T12" fmla="*/ 2147483647 w 10577"/>
              <a:gd name="T13" fmla="*/ 2147483647 h 501"/>
              <a:gd name="T14" fmla="*/ 2147483647 w 10577"/>
              <a:gd name="T15" fmla="*/ 2147483647 h 501"/>
              <a:gd name="T16" fmla="*/ 2147483647 w 10577"/>
              <a:gd name="T17" fmla="*/ 0 h 501"/>
              <a:gd name="T18" fmla="*/ 2147483647 w 10577"/>
              <a:gd name="T19" fmla="*/ 2147483647 h 501"/>
              <a:gd name="T20" fmla="*/ 2147483647 w 10577"/>
              <a:gd name="T21" fmla="*/ 2147483647 h 501"/>
              <a:gd name="T22" fmla="*/ 2147483647 w 10577"/>
              <a:gd name="T23" fmla="*/ 2147483647 h 501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10577"/>
              <a:gd name="T37" fmla="*/ 0 h 501"/>
              <a:gd name="T38" fmla="*/ 10577 w 10577"/>
              <a:gd name="T39" fmla="*/ 501 h 501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10577" h="501" extrusionOk="0">
                <a:moveTo>
                  <a:pt x="0" y="304"/>
                </a:moveTo>
                <a:cubicBezTo>
                  <a:pt x="156" y="271"/>
                  <a:pt x="300" y="252"/>
                  <a:pt x="467" y="241"/>
                </a:cubicBezTo>
                <a:cubicBezTo>
                  <a:pt x="1462" y="175"/>
                  <a:pt x="2419" y="141"/>
                  <a:pt x="3416" y="199"/>
                </a:cubicBezTo>
                <a:cubicBezTo>
                  <a:pt x="3998" y="233"/>
                  <a:pt x="4565" y="198"/>
                  <a:pt x="5146" y="177"/>
                </a:cubicBezTo>
                <a:cubicBezTo>
                  <a:pt x="6046" y="144"/>
                  <a:pt x="6941" y="175"/>
                  <a:pt x="7841" y="202"/>
                </a:cubicBezTo>
                <a:cubicBezTo>
                  <a:pt x="8649" y="227"/>
                  <a:pt x="9473" y="157"/>
                  <a:pt x="10275" y="267"/>
                </a:cubicBezTo>
                <a:cubicBezTo>
                  <a:pt x="10299" y="270"/>
                  <a:pt x="10321" y="277"/>
                  <a:pt x="10345" y="280"/>
                </a:cubicBezTo>
                <a:cubicBezTo>
                  <a:pt x="10296" y="195"/>
                  <a:pt x="10310" y="129"/>
                  <a:pt x="10205" y="61"/>
                </a:cubicBezTo>
                <a:cubicBezTo>
                  <a:pt x="10150" y="26"/>
                  <a:pt x="10086" y="26"/>
                  <a:pt x="10030" y="0"/>
                </a:cubicBezTo>
                <a:cubicBezTo>
                  <a:pt x="10218" y="51"/>
                  <a:pt x="10411" y="108"/>
                  <a:pt x="10576" y="179"/>
                </a:cubicBezTo>
                <a:cubicBezTo>
                  <a:pt x="10523" y="235"/>
                  <a:pt x="10491" y="299"/>
                  <a:pt x="10418" y="351"/>
                </a:cubicBezTo>
                <a:cubicBezTo>
                  <a:pt x="10295" y="438"/>
                  <a:pt x="10185" y="455"/>
                  <a:pt x="10046" y="500"/>
                </a:cubicBezTo>
              </a:path>
            </a:pathLst>
          </a:custGeom>
          <a:noFill/>
          <a:ln w="19050" cap="rnd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6221" name="Ink 17"/>
          <p:cNvSpPr>
            <a:spLocks noRot="1" noChangeAspect="1" noEditPoints="1" noChangeArrowheads="1" noChangeShapeType="1" noTextEdit="1"/>
          </p:cNvSpPr>
          <p:nvPr>
            <p:custDataLst>
              <p:tags r:id="rId28"/>
            </p:custDataLst>
          </p:nvPr>
        </p:nvSpPr>
        <p:spPr bwMode="auto">
          <a:xfrm>
            <a:off x="2619375" y="2549525"/>
            <a:ext cx="2657475" cy="2449513"/>
          </a:xfrm>
          <a:custGeom>
            <a:avLst/>
            <a:gdLst>
              <a:gd name="T0" fmla="*/ 2147483647 w 7381"/>
              <a:gd name="T1" fmla="*/ 2147483647 h 6802"/>
              <a:gd name="T2" fmla="*/ 2147483647 w 7381"/>
              <a:gd name="T3" fmla="*/ 2147483647 h 6802"/>
              <a:gd name="T4" fmla="*/ 2147483647 w 7381"/>
              <a:gd name="T5" fmla="*/ 2147483647 h 6802"/>
              <a:gd name="T6" fmla="*/ 2147483647 w 7381"/>
              <a:gd name="T7" fmla="*/ 2147483647 h 6802"/>
              <a:gd name="T8" fmla="*/ 2147483647 w 7381"/>
              <a:gd name="T9" fmla="*/ 2147483647 h 6802"/>
              <a:gd name="T10" fmla="*/ 2147483647 w 7381"/>
              <a:gd name="T11" fmla="*/ 2147483647 h 6802"/>
              <a:gd name="T12" fmla="*/ 2147483647 w 7381"/>
              <a:gd name="T13" fmla="*/ 2147483647 h 6802"/>
              <a:gd name="T14" fmla="*/ 0 w 7381"/>
              <a:gd name="T15" fmla="*/ 2147483647 h 6802"/>
              <a:gd name="T16" fmla="*/ 2147483647 w 7381"/>
              <a:gd name="T17" fmla="*/ 2147483647 h 6802"/>
              <a:gd name="T18" fmla="*/ 2147483647 w 7381"/>
              <a:gd name="T19" fmla="*/ 2147483647 h 6802"/>
              <a:gd name="T20" fmla="*/ 2147483647 w 7381"/>
              <a:gd name="T21" fmla="*/ 2147483647 h 6802"/>
              <a:gd name="T22" fmla="*/ 2147483647 w 7381"/>
              <a:gd name="T23" fmla="*/ 2147483647 h 6802"/>
              <a:gd name="T24" fmla="*/ 2147483647 w 7381"/>
              <a:gd name="T25" fmla="*/ 2147483647 h 6802"/>
              <a:gd name="T26" fmla="*/ 2147483647 w 7381"/>
              <a:gd name="T27" fmla="*/ 2147483647 h 6802"/>
              <a:gd name="T28" fmla="*/ 2147483647 w 7381"/>
              <a:gd name="T29" fmla="*/ 2147483647 h 6802"/>
              <a:gd name="T30" fmla="*/ 2147483647 w 7381"/>
              <a:gd name="T31" fmla="*/ 2147483647 h 6802"/>
              <a:gd name="T32" fmla="*/ 2147483647 w 7381"/>
              <a:gd name="T33" fmla="*/ 2147483647 h 6802"/>
              <a:gd name="T34" fmla="*/ 2147483647 w 7381"/>
              <a:gd name="T35" fmla="*/ 2147483647 h 6802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7381"/>
              <a:gd name="T55" fmla="*/ 0 h 6802"/>
              <a:gd name="T56" fmla="*/ 7381 w 7381"/>
              <a:gd name="T57" fmla="*/ 6802 h 6802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7381" h="6802" extrusionOk="0">
                <a:moveTo>
                  <a:pt x="7013" y="584"/>
                </a:moveTo>
                <a:cubicBezTo>
                  <a:pt x="7006" y="606"/>
                  <a:pt x="7004" y="624"/>
                  <a:pt x="6998" y="648"/>
                </a:cubicBezTo>
                <a:cubicBezTo>
                  <a:pt x="6992" y="433"/>
                  <a:pt x="7079" y="351"/>
                  <a:pt x="6871" y="209"/>
                </a:cubicBezTo>
                <a:cubicBezTo>
                  <a:pt x="6678" y="77"/>
                  <a:pt x="6253" y="64"/>
                  <a:pt x="6026" y="35"/>
                </a:cubicBezTo>
                <a:cubicBezTo>
                  <a:pt x="5549" y="-25"/>
                  <a:pt x="5035" y="-18"/>
                  <a:pt x="4556" y="20"/>
                </a:cubicBezTo>
                <a:cubicBezTo>
                  <a:pt x="3787" y="81"/>
                  <a:pt x="3033" y="176"/>
                  <a:pt x="2259" y="177"/>
                </a:cubicBezTo>
                <a:cubicBezTo>
                  <a:pt x="1759" y="178"/>
                  <a:pt x="585" y="-10"/>
                  <a:pt x="146" y="278"/>
                </a:cubicBezTo>
                <a:cubicBezTo>
                  <a:pt x="-26" y="391"/>
                  <a:pt x="10" y="555"/>
                  <a:pt x="0" y="749"/>
                </a:cubicBezTo>
                <a:cubicBezTo>
                  <a:pt x="-39" y="1535"/>
                  <a:pt x="75" y="2329"/>
                  <a:pt x="52" y="3120"/>
                </a:cubicBezTo>
                <a:cubicBezTo>
                  <a:pt x="25" y="4073"/>
                  <a:pt x="-61" y="4986"/>
                  <a:pt x="192" y="5916"/>
                </a:cubicBezTo>
                <a:cubicBezTo>
                  <a:pt x="263" y="6176"/>
                  <a:pt x="353" y="6311"/>
                  <a:pt x="564" y="6472"/>
                </a:cubicBezTo>
                <a:cubicBezTo>
                  <a:pt x="1010" y="6813"/>
                  <a:pt x="1572" y="6812"/>
                  <a:pt x="2107" y="6786"/>
                </a:cubicBezTo>
                <a:cubicBezTo>
                  <a:pt x="2912" y="6746"/>
                  <a:pt x="3710" y="6660"/>
                  <a:pt x="4509" y="6558"/>
                </a:cubicBezTo>
                <a:cubicBezTo>
                  <a:pt x="5186" y="6471"/>
                  <a:pt x="6114" y="6568"/>
                  <a:pt x="6751" y="6325"/>
                </a:cubicBezTo>
                <a:cubicBezTo>
                  <a:pt x="7064" y="6205"/>
                  <a:pt x="7056" y="5920"/>
                  <a:pt x="7066" y="5627"/>
                </a:cubicBezTo>
                <a:cubicBezTo>
                  <a:pt x="7098" y="4667"/>
                  <a:pt x="7182" y="3712"/>
                  <a:pt x="7295" y="2758"/>
                </a:cubicBezTo>
                <a:cubicBezTo>
                  <a:pt x="7363" y="2189"/>
                  <a:pt x="7516" y="1418"/>
                  <a:pt x="7310" y="862"/>
                </a:cubicBezTo>
                <a:cubicBezTo>
                  <a:pt x="7279" y="778"/>
                  <a:pt x="7221" y="708"/>
                  <a:pt x="7184" y="628"/>
                </a:cubicBezTo>
              </a:path>
            </a:pathLst>
          </a:custGeom>
          <a:noFill/>
          <a:ln w="19050" cap="rnd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Text Box 2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7031038" y="173038"/>
            <a:ext cx="1828800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200"/>
              <a:t>"Quiz"</a:t>
            </a:r>
          </a:p>
        </p:txBody>
      </p:sp>
      <p:grpSp>
        <p:nvGrpSpPr>
          <p:cNvPr id="137219" name="Group 3"/>
          <p:cNvGrpSpPr>
            <a:grpSpLocks/>
          </p:cNvGrpSpPr>
          <p:nvPr>
            <p:custDataLst>
              <p:tags r:id="rId2"/>
            </p:custDataLst>
          </p:nvPr>
        </p:nvGrpSpPr>
        <p:grpSpPr bwMode="auto">
          <a:xfrm>
            <a:off x="4800600" y="228600"/>
            <a:ext cx="531813" cy="600075"/>
            <a:chOff x="2928" y="1051"/>
            <a:chExt cx="840" cy="957"/>
          </a:xfrm>
        </p:grpSpPr>
        <p:sp>
          <p:nvSpPr>
            <p:cNvPr id="137263" name="Freeform 4"/>
            <p:cNvSpPr>
              <a:spLocks/>
            </p:cNvSpPr>
            <p:nvPr>
              <p:custDataLst>
                <p:tags r:id="rId46"/>
              </p:custDataLst>
            </p:nvPr>
          </p:nvSpPr>
          <p:spPr bwMode="auto">
            <a:xfrm>
              <a:off x="2928" y="1759"/>
              <a:ext cx="810" cy="249"/>
            </a:xfrm>
            <a:custGeom>
              <a:avLst/>
              <a:gdLst>
                <a:gd name="T0" fmla="*/ 12 w 1048"/>
                <a:gd name="T1" fmla="*/ 21 h 250"/>
                <a:gd name="T2" fmla="*/ 19 w 1048"/>
                <a:gd name="T3" fmla="*/ 83 h 250"/>
                <a:gd name="T4" fmla="*/ 20 w 1048"/>
                <a:gd name="T5" fmla="*/ 111 h 250"/>
                <a:gd name="T6" fmla="*/ 22 w 1048"/>
                <a:gd name="T7" fmla="*/ 125 h 250"/>
                <a:gd name="T8" fmla="*/ 22 w 1048"/>
                <a:gd name="T9" fmla="*/ 164 h 250"/>
                <a:gd name="T10" fmla="*/ 15 w 1048"/>
                <a:gd name="T11" fmla="*/ 233 h 250"/>
                <a:gd name="T12" fmla="*/ 2 w 1048"/>
                <a:gd name="T13" fmla="*/ 213 h 250"/>
                <a:gd name="T14" fmla="*/ 0 w 1048"/>
                <a:gd name="T15" fmla="*/ 192 h 250"/>
                <a:gd name="T16" fmla="*/ 2 w 1048"/>
                <a:gd name="T17" fmla="*/ 158 h 250"/>
                <a:gd name="T18" fmla="*/ 2 w 1048"/>
                <a:gd name="T19" fmla="*/ 125 h 250"/>
                <a:gd name="T20" fmla="*/ 4 w 1048"/>
                <a:gd name="T21" fmla="*/ 76 h 250"/>
                <a:gd name="T22" fmla="*/ 6 w 1048"/>
                <a:gd name="T23" fmla="*/ 55 h 250"/>
                <a:gd name="T24" fmla="*/ 7 w 1048"/>
                <a:gd name="T25" fmla="*/ 28 h 250"/>
                <a:gd name="T26" fmla="*/ 8 w 1048"/>
                <a:gd name="T27" fmla="*/ 14 h 250"/>
                <a:gd name="T28" fmla="*/ 10 w 1048"/>
                <a:gd name="T29" fmla="*/ 28 h 250"/>
                <a:gd name="T30" fmla="*/ 12 w 1048"/>
                <a:gd name="T31" fmla="*/ 21 h 25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48"/>
                <a:gd name="T49" fmla="*/ 0 h 250"/>
                <a:gd name="T50" fmla="*/ 1048 w 1048"/>
                <a:gd name="T51" fmla="*/ 250 h 250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48" h="250">
                  <a:moveTo>
                    <a:pt x="531" y="21"/>
                  </a:moveTo>
                  <a:cubicBezTo>
                    <a:pt x="673" y="0"/>
                    <a:pt x="778" y="50"/>
                    <a:pt x="910" y="83"/>
                  </a:cubicBezTo>
                  <a:cubicBezTo>
                    <a:pt x="923" y="92"/>
                    <a:pt x="937" y="102"/>
                    <a:pt x="951" y="111"/>
                  </a:cubicBezTo>
                  <a:cubicBezTo>
                    <a:pt x="965" y="120"/>
                    <a:pt x="993" y="138"/>
                    <a:pt x="993" y="138"/>
                  </a:cubicBezTo>
                  <a:cubicBezTo>
                    <a:pt x="1009" y="162"/>
                    <a:pt x="1023" y="163"/>
                    <a:pt x="1048" y="179"/>
                  </a:cubicBezTo>
                  <a:cubicBezTo>
                    <a:pt x="943" y="250"/>
                    <a:pt x="887" y="238"/>
                    <a:pt x="751" y="248"/>
                  </a:cubicBezTo>
                  <a:cubicBezTo>
                    <a:pt x="201" y="233"/>
                    <a:pt x="424" y="241"/>
                    <a:pt x="82" y="228"/>
                  </a:cubicBezTo>
                  <a:cubicBezTo>
                    <a:pt x="54" y="218"/>
                    <a:pt x="27" y="216"/>
                    <a:pt x="0" y="207"/>
                  </a:cubicBezTo>
                  <a:cubicBezTo>
                    <a:pt x="2" y="195"/>
                    <a:pt x="1" y="183"/>
                    <a:pt x="7" y="173"/>
                  </a:cubicBezTo>
                  <a:cubicBezTo>
                    <a:pt x="19" y="151"/>
                    <a:pt x="75" y="138"/>
                    <a:pt x="96" y="131"/>
                  </a:cubicBezTo>
                  <a:cubicBezTo>
                    <a:pt x="134" y="116"/>
                    <a:pt x="169" y="92"/>
                    <a:pt x="207" y="76"/>
                  </a:cubicBezTo>
                  <a:cubicBezTo>
                    <a:pt x="239" y="61"/>
                    <a:pt x="238" y="77"/>
                    <a:pt x="275" y="55"/>
                  </a:cubicBezTo>
                  <a:cubicBezTo>
                    <a:pt x="288" y="46"/>
                    <a:pt x="309" y="33"/>
                    <a:pt x="324" y="28"/>
                  </a:cubicBezTo>
                  <a:cubicBezTo>
                    <a:pt x="341" y="21"/>
                    <a:pt x="379" y="14"/>
                    <a:pt x="379" y="14"/>
                  </a:cubicBezTo>
                  <a:cubicBezTo>
                    <a:pt x="420" y="18"/>
                    <a:pt x="461" y="22"/>
                    <a:pt x="503" y="28"/>
                  </a:cubicBezTo>
                  <a:cubicBezTo>
                    <a:pt x="531" y="32"/>
                    <a:pt x="519" y="44"/>
                    <a:pt x="531" y="21"/>
                  </a:cubicBezTo>
                  <a:close/>
                </a:path>
              </a:pathLst>
            </a:custGeom>
            <a:solidFill>
              <a:srgbClr val="FD9D0F"/>
            </a:solidFill>
            <a:ln w="9525">
              <a:solidFill>
                <a:srgbClr val="FD9D0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7264" name="Oval 5"/>
            <p:cNvSpPr>
              <a:spLocks noChangeArrowheads="1"/>
            </p:cNvSpPr>
            <p:nvPr>
              <p:custDataLst>
                <p:tags r:id="rId47"/>
              </p:custDataLst>
            </p:nvPr>
          </p:nvSpPr>
          <p:spPr bwMode="auto">
            <a:xfrm>
              <a:off x="2965" y="1240"/>
              <a:ext cx="779" cy="672"/>
            </a:xfrm>
            <a:prstGeom prst="ellipse">
              <a:avLst/>
            </a:prstGeom>
            <a:solidFill>
              <a:srgbClr val="9ECC46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7265" name="Oval 6"/>
            <p:cNvSpPr>
              <a:spLocks noChangeArrowheads="1"/>
            </p:cNvSpPr>
            <p:nvPr>
              <p:custDataLst>
                <p:tags r:id="rId48"/>
              </p:custDataLst>
            </p:nvPr>
          </p:nvSpPr>
          <p:spPr bwMode="auto">
            <a:xfrm rot="-1967255">
              <a:off x="3039" y="1383"/>
              <a:ext cx="186" cy="19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7266" name="Oval 7"/>
            <p:cNvSpPr>
              <a:spLocks noChangeArrowheads="1"/>
            </p:cNvSpPr>
            <p:nvPr>
              <p:custDataLst>
                <p:tags r:id="rId49"/>
              </p:custDataLst>
            </p:nvPr>
          </p:nvSpPr>
          <p:spPr bwMode="auto">
            <a:xfrm>
              <a:off x="3262" y="1383"/>
              <a:ext cx="222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7267" name="Oval 8"/>
            <p:cNvSpPr>
              <a:spLocks noChangeArrowheads="1"/>
            </p:cNvSpPr>
            <p:nvPr>
              <p:custDataLst>
                <p:tags r:id="rId50"/>
              </p:custDataLst>
            </p:nvPr>
          </p:nvSpPr>
          <p:spPr bwMode="auto">
            <a:xfrm rot="-2071034">
              <a:off x="3521" y="1431"/>
              <a:ext cx="149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7268" name="Oval 9"/>
            <p:cNvSpPr>
              <a:spLocks noChangeArrowheads="1"/>
            </p:cNvSpPr>
            <p:nvPr>
              <p:custDataLst>
                <p:tags r:id="rId51"/>
              </p:custDataLst>
            </p:nvPr>
          </p:nvSpPr>
          <p:spPr bwMode="auto">
            <a:xfrm>
              <a:off x="3118" y="1479"/>
              <a:ext cx="56" cy="6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7269" name="Oval 10"/>
            <p:cNvSpPr>
              <a:spLocks noChangeArrowheads="1"/>
            </p:cNvSpPr>
            <p:nvPr>
              <p:custDataLst>
                <p:tags r:id="rId52"/>
              </p:custDataLst>
            </p:nvPr>
          </p:nvSpPr>
          <p:spPr bwMode="auto">
            <a:xfrm>
              <a:off x="3341" y="1495"/>
              <a:ext cx="55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7270" name="Oval 11"/>
            <p:cNvSpPr>
              <a:spLocks noChangeArrowheads="1"/>
            </p:cNvSpPr>
            <p:nvPr>
              <p:custDataLst>
                <p:tags r:id="rId53"/>
              </p:custDataLst>
            </p:nvPr>
          </p:nvSpPr>
          <p:spPr bwMode="auto">
            <a:xfrm>
              <a:off x="3543" y="1549"/>
              <a:ext cx="54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7271" name="AutoShape 12"/>
            <p:cNvSpPr>
              <a:spLocks noChangeArrowheads="1"/>
            </p:cNvSpPr>
            <p:nvPr>
              <p:custDataLst>
                <p:tags r:id="rId54"/>
              </p:custDataLst>
            </p:nvPr>
          </p:nvSpPr>
          <p:spPr bwMode="auto">
            <a:xfrm rot="-5400000">
              <a:off x="3291" y="1540"/>
              <a:ext cx="77" cy="445"/>
            </a:xfrm>
            <a:prstGeom prst="moon">
              <a:avLst>
                <a:gd name="adj" fmla="val 50000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7272" name="Freeform 13"/>
            <p:cNvSpPr>
              <a:spLocks/>
            </p:cNvSpPr>
            <p:nvPr>
              <p:custDataLst>
                <p:tags r:id="rId55"/>
              </p:custDataLst>
            </p:nvPr>
          </p:nvSpPr>
          <p:spPr bwMode="auto">
            <a:xfrm>
              <a:off x="3120" y="1128"/>
              <a:ext cx="648" cy="256"/>
            </a:xfrm>
            <a:custGeom>
              <a:avLst/>
              <a:gdLst>
                <a:gd name="T0" fmla="*/ 208 w 648"/>
                <a:gd name="T1" fmla="*/ 0 h 256"/>
                <a:gd name="T2" fmla="*/ 47 w 648"/>
                <a:gd name="T3" fmla="*/ 7 h 256"/>
                <a:gd name="T4" fmla="*/ 0 w 648"/>
                <a:gd name="T5" fmla="*/ 92 h 256"/>
                <a:gd name="T6" fmla="*/ 162 w 648"/>
                <a:gd name="T7" fmla="*/ 192 h 256"/>
                <a:gd name="T8" fmla="*/ 300 w 648"/>
                <a:gd name="T9" fmla="*/ 238 h 256"/>
                <a:gd name="T10" fmla="*/ 484 w 648"/>
                <a:gd name="T11" fmla="*/ 246 h 256"/>
                <a:gd name="T12" fmla="*/ 646 w 648"/>
                <a:gd name="T13" fmla="*/ 184 h 256"/>
                <a:gd name="T14" fmla="*/ 615 w 648"/>
                <a:gd name="T15" fmla="*/ 153 h 256"/>
                <a:gd name="T16" fmla="*/ 546 w 648"/>
                <a:gd name="T17" fmla="*/ 84 h 25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48"/>
                <a:gd name="T28" fmla="*/ 0 h 256"/>
                <a:gd name="T29" fmla="*/ 648 w 648"/>
                <a:gd name="T30" fmla="*/ 256 h 25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48" h="256">
                  <a:moveTo>
                    <a:pt x="208" y="0"/>
                  </a:moveTo>
                  <a:cubicBezTo>
                    <a:pt x="154" y="2"/>
                    <a:pt x="100" y="0"/>
                    <a:pt x="47" y="7"/>
                  </a:cubicBezTo>
                  <a:cubicBezTo>
                    <a:pt x="15" y="11"/>
                    <a:pt x="0" y="92"/>
                    <a:pt x="0" y="92"/>
                  </a:cubicBezTo>
                  <a:cubicBezTo>
                    <a:pt x="19" y="199"/>
                    <a:pt x="72" y="170"/>
                    <a:pt x="162" y="192"/>
                  </a:cubicBezTo>
                  <a:cubicBezTo>
                    <a:pt x="208" y="203"/>
                    <a:pt x="252" y="234"/>
                    <a:pt x="300" y="238"/>
                  </a:cubicBezTo>
                  <a:cubicBezTo>
                    <a:pt x="361" y="243"/>
                    <a:pt x="423" y="243"/>
                    <a:pt x="484" y="246"/>
                  </a:cubicBezTo>
                  <a:cubicBezTo>
                    <a:pt x="648" y="235"/>
                    <a:pt x="569" y="256"/>
                    <a:pt x="646" y="184"/>
                  </a:cubicBezTo>
                  <a:cubicBezTo>
                    <a:pt x="642" y="180"/>
                    <a:pt x="617" y="158"/>
                    <a:pt x="615" y="153"/>
                  </a:cubicBezTo>
                  <a:cubicBezTo>
                    <a:pt x="596" y="116"/>
                    <a:pt x="599" y="84"/>
                    <a:pt x="546" y="84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7273" name="Freeform 14"/>
            <p:cNvSpPr>
              <a:spLocks/>
            </p:cNvSpPr>
            <p:nvPr>
              <p:custDataLst>
                <p:tags r:id="rId56"/>
              </p:custDataLst>
            </p:nvPr>
          </p:nvSpPr>
          <p:spPr bwMode="auto">
            <a:xfrm>
              <a:off x="3254" y="1051"/>
              <a:ext cx="442" cy="192"/>
            </a:xfrm>
            <a:custGeom>
              <a:avLst/>
              <a:gdLst>
                <a:gd name="T0" fmla="*/ 88 w 442"/>
                <a:gd name="T1" fmla="*/ 138 h 192"/>
                <a:gd name="T2" fmla="*/ 34 w 442"/>
                <a:gd name="T3" fmla="*/ 92 h 192"/>
                <a:gd name="T4" fmla="*/ 57 w 442"/>
                <a:gd name="T5" fmla="*/ 0 h 192"/>
                <a:gd name="T6" fmla="*/ 234 w 442"/>
                <a:gd name="T7" fmla="*/ 15 h 192"/>
                <a:gd name="T8" fmla="*/ 372 w 442"/>
                <a:gd name="T9" fmla="*/ 61 h 192"/>
                <a:gd name="T10" fmla="*/ 441 w 442"/>
                <a:gd name="T11" fmla="*/ 92 h 192"/>
                <a:gd name="T12" fmla="*/ 434 w 442"/>
                <a:gd name="T13" fmla="*/ 122 h 192"/>
                <a:gd name="T14" fmla="*/ 280 w 442"/>
                <a:gd name="T15" fmla="*/ 161 h 192"/>
                <a:gd name="T16" fmla="*/ 257 w 442"/>
                <a:gd name="T17" fmla="*/ 169 h 192"/>
                <a:gd name="T18" fmla="*/ 226 w 442"/>
                <a:gd name="T19" fmla="*/ 184 h 192"/>
                <a:gd name="T20" fmla="*/ 196 w 442"/>
                <a:gd name="T21" fmla="*/ 192 h 19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42"/>
                <a:gd name="T34" fmla="*/ 0 h 192"/>
                <a:gd name="T35" fmla="*/ 442 w 442"/>
                <a:gd name="T36" fmla="*/ 192 h 19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42" h="192">
                  <a:moveTo>
                    <a:pt x="88" y="138"/>
                  </a:moveTo>
                  <a:cubicBezTo>
                    <a:pt x="71" y="119"/>
                    <a:pt x="55" y="106"/>
                    <a:pt x="34" y="92"/>
                  </a:cubicBezTo>
                  <a:cubicBezTo>
                    <a:pt x="22" y="52"/>
                    <a:pt x="0" y="17"/>
                    <a:pt x="57" y="0"/>
                  </a:cubicBezTo>
                  <a:cubicBezTo>
                    <a:pt x="75" y="1"/>
                    <a:pt x="202" y="8"/>
                    <a:pt x="234" y="15"/>
                  </a:cubicBezTo>
                  <a:cubicBezTo>
                    <a:pt x="275" y="24"/>
                    <a:pt x="331" y="47"/>
                    <a:pt x="372" y="61"/>
                  </a:cubicBezTo>
                  <a:cubicBezTo>
                    <a:pt x="394" y="81"/>
                    <a:pt x="412" y="84"/>
                    <a:pt x="441" y="92"/>
                  </a:cubicBezTo>
                  <a:cubicBezTo>
                    <a:pt x="439" y="102"/>
                    <a:pt x="442" y="115"/>
                    <a:pt x="434" y="122"/>
                  </a:cubicBezTo>
                  <a:cubicBezTo>
                    <a:pt x="411" y="142"/>
                    <a:pt x="306" y="158"/>
                    <a:pt x="280" y="161"/>
                  </a:cubicBezTo>
                  <a:cubicBezTo>
                    <a:pt x="272" y="164"/>
                    <a:pt x="264" y="166"/>
                    <a:pt x="257" y="169"/>
                  </a:cubicBezTo>
                  <a:cubicBezTo>
                    <a:pt x="246" y="173"/>
                    <a:pt x="237" y="180"/>
                    <a:pt x="226" y="184"/>
                  </a:cubicBezTo>
                  <a:cubicBezTo>
                    <a:pt x="216" y="188"/>
                    <a:pt x="196" y="192"/>
                    <a:pt x="196" y="192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7274" name="Freeform 15"/>
            <p:cNvSpPr>
              <a:spLocks/>
            </p:cNvSpPr>
            <p:nvPr>
              <p:custDataLst>
                <p:tags r:id="rId57"/>
              </p:custDataLst>
            </p:nvPr>
          </p:nvSpPr>
          <p:spPr bwMode="auto">
            <a:xfrm>
              <a:off x="3025" y="1802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7275" name="Freeform 16"/>
            <p:cNvSpPr>
              <a:spLocks/>
            </p:cNvSpPr>
            <p:nvPr>
              <p:custDataLst>
                <p:tags r:id="rId58"/>
              </p:custDataLst>
            </p:nvPr>
          </p:nvSpPr>
          <p:spPr bwMode="auto">
            <a:xfrm flipH="1">
              <a:off x="3456" y="1813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37220" name="Text Box 17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6477000" y="1371600"/>
            <a:ext cx="2209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1400">
                <a:latin typeface="Comic Sans MS" pitchFamily="66" charset="0"/>
              </a:rPr>
              <a:t>(1) Create a truth table</a:t>
            </a:r>
          </a:p>
        </p:txBody>
      </p:sp>
      <p:sp>
        <p:nvSpPr>
          <p:cNvPr id="137221" name="Text Box 18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3719513" y="4171950"/>
            <a:ext cx="2590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1400">
                <a:latin typeface="Comic Sans MS" pitchFamily="66" charset="0"/>
              </a:rPr>
              <a:t>(3) Design a circuit for it…</a:t>
            </a:r>
          </a:p>
        </p:txBody>
      </p:sp>
      <p:sp>
        <p:nvSpPr>
          <p:cNvPr id="137222" name="Line 19"/>
          <p:cNvSpPr>
            <a:spLocks noChangeShapeType="1"/>
          </p:cNvSpPr>
          <p:nvPr>
            <p:custDataLst>
              <p:tags r:id="rId5"/>
            </p:custDataLst>
          </p:nvPr>
        </p:nvSpPr>
        <p:spPr bwMode="auto">
          <a:xfrm>
            <a:off x="325438" y="4002088"/>
            <a:ext cx="8001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37223" name="Text Box 21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381000" y="381000"/>
            <a:ext cx="1600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1400">
                <a:latin typeface="Comic Sans MS" pitchFamily="66" charset="0"/>
              </a:rPr>
              <a:t>Name(s):</a:t>
            </a:r>
          </a:p>
        </p:txBody>
      </p:sp>
      <p:sp>
        <p:nvSpPr>
          <p:cNvPr id="137224" name="Line 22"/>
          <p:cNvSpPr>
            <a:spLocks noChangeShapeType="1"/>
          </p:cNvSpPr>
          <p:nvPr>
            <p:custDataLst>
              <p:tags r:id="rId7"/>
            </p:custDataLst>
          </p:nvPr>
        </p:nvSpPr>
        <p:spPr bwMode="auto">
          <a:xfrm>
            <a:off x="1371600" y="685800"/>
            <a:ext cx="27432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37225" name="Text Box 26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304800" y="1143000"/>
            <a:ext cx="3048000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1400">
                <a:solidFill>
                  <a:srgbClr val="B410CE"/>
                </a:solidFill>
                <a:latin typeface="Comic Sans MS" pitchFamily="66" charset="0"/>
              </a:rPr>
              <a:t>Design </a:t>
            </a:r>
            <a:r>
              <a:rPr lang="en-US" sz="1400">
                <a:latin typeface="Comic Sans MS" pitchFamily="66" charset="0"/>
              </a:rPr>
              <a:t>a "less than or equal to" circuit for 2 bits:</a:t>
            </a:r>
          </a:p>
        </p:txBody>
      </p:sp>
      <p:sp>
        <p:nvSpPr>
          <p:cNvPr id="137226" name="Rectangle 27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398463" y="1651000"/>
            <a:ext cx="100647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1800" b="1">
                <a:latin typeface="Courier New" pitchFamily="49" charset="0"/>
              </a:rPr>
              <a:t>x &lt;= y</a:t>
            </a:r>
          </a:p>
        </p:txBody>
      </p:sp>
      <p:sp>
        <p:nvSpPr>
          <p:cNvPr id="137227" name="Text Box 30"/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5334000" y="236538"/>
            <a:ext cx="1477963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1200">
                <a:solidFill>
                  <a:srgbClr val="067B0E"/>
                </a:solidFill>
                <a:latin typeface="Comic Sans MS" pitchFamily="66" charset="0"/>
              </a:rPr>
              <a:t>Circuit-building</a:t>
            </a:r>
          </a:p>
        </p:txBody>
      </p:sp>
      <p:sp>
        <p:nvSpPr>
          <p:cNvPr id="137228" name="Text Box 38"/>
          <p:cNvSpPr txBox="1"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304800" y="4173538"/>
            <a:ext cx="2514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1400">
                <a:latin typeface="Comic Sans MS" pitchFamily="66" charset="0"/>
              </a:rPr>
              <a:t>(2) Create a formula</a:t>
            </a:r>
          </a:p>
        </p:txBody>
      </p:sp>
      <p:sp>
        <p:nvSpPr>
          <p:cNvPr id="137229" name="Text Box 39"/>
          <p:cNvSpPr txBox="1"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3505200" y="1463675"/>
            <a:ext cx="542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x</a:t>
            </a:r>
          </a:p>
        </p:txBody>
      </p:sp>
      <p:sp>
        <p:nvSpPr>
          <p:cNvPr id="137230" name="Text Box 40"/>
          <p:cNvSpPr txBox="1"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4029075" y="1463675"/>
            <a:ext cx="5730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y</a:t>
            </a:r>
          </a:p>
        </p:txBody>
      </p:sp>
      <p:sp>
        <p:nvSpPr>
          <p:cNvPr id="137231" name="Rectangle 41"/>
          <p:cNvSpPr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3775075" y="1143000"/>
            <a:ext cx="59848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>
                <a:solidFill>
                  <a:srgbClr val="1E16E4"/>
                </a:solidFill>
                <a:latin typeface="Comic Sans MS" pitchFamily="66" charset="0"/>
              </a:rPr>
              <a:t>input</a:t>
            </a:r>
          </a:p>
        </p:txBody>
      </p:sp>
      <p:sp>
        <p:nvSpPr>
          <p:cNvPr id="137232" name="Line 42"/>
          <p:cNvSpPr>
            <a:spLocks noChangeShapeType="1"/>
          </p:cNvSpPr>
          <p:nvPr>
            <p:custDataLst>
              <p:tags r:id="rId15"/>
            </p:custDataLst>
          </p:nvPr>
        </p:nvSpPr>
        <p:spPr bwMode="auto">
          <a:xfrm>
            <a:off x="3582988" y="1462088"/>
            <a:ext cx="990600" cy="0"/>
          </a:xfrm>
          <a:prstGeom prst="line">
            <a:avLst/>
          </a:prstGeom>
          <a:noFill/>
          <a:ln w="19050">
            <a:solidFill>
              <a:srgbClr val="1E16E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37233" name="Rectangle 43"/>
          <p:cNvSpPr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5187950" y="1143000"/>
            <a:ext cx="72548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>
                <a:solidFill>
                  <a:srgbClr val="1E16E4"/>
                </a:solidFill>
                <a:latin typeface="Comic Sans MS" pitchFamily="66" charset="0"/>
              </a:rPr>
              <a:t>output</a:t>
            </a:r>
          </a:p>
        </p:txBody>
      </p:sp>
      <p:sp>
        <p:nvSpPr>
          <p:cNvPr id="137234" name="Line 44"/>
          <p:cNvSpPr>
            <a:spLocks noChangeShapeType="1"/>
          </p:cNvSpPr>
          <p:nvPr>
            <p:custDataLst>
              <p:tags r:id="rId17"/>
            </p:custDataLst>
          </p:nvPr>
        </p:nvSpPr>
        <p:spPr bwMode="auto">
          <a:xfrm>
            <a:off x="4911725" y="1462088"/>
            <a:ext cx="1309688" cy="0"/>
          </a:xfrm>
          <a:prstGeom prst="line">
            <a:avLst/>
          </a:prstGeom>
          <a:noFill/>
          <a:ln w="19050">
            <a:solidFill>
              <a:srgbClr val="1E16E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37235" name="Text Box 45"/>
          <p:cNvSpPr txBox="1">
            <a:spLocks noChangeArrowheads="1"/>
          </p:cNvSpPr>
          <p:nvPr>
            <p:custDataLst>
              <p:tags r:id="rId18"/>
            </p:custDataLst>
          </p:nvPr>
        </p:nvSpPr>
        <p:spPr bwMode="auto">
          <a:xfrm>
            <a:off x="4872038" y="1463675"/>
            <a:ext cx="1371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x &lt;= y</a:t>
            </a:r>
          </a:p>
        </p:txBody>
      </p:sp>
      <p:sp>
        <p:nvSpPr>
          <p:cNvPr id="137236" name="Text Box 47"/>
          <p:cNvSpPr txBox="1">
            <a:spLocks noChangeArrowheads="1"/>
          </p:cNvSpPr>
          <p:nvPr>
            <p:custDataLst>
              <p:tags r:id="rId19"/>
            </p:custDataLst>
          </p:nvPr>
        </p:nvSpPr>
        <p:spPr bwMode="auto">
          <a:xfrm>
            <a:off x="3470275" y="1944688"/>
            <a:ext cx="542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>
                <a:latin typeface="Courier New" pitchFamily="49" charset="0"/>
              </a:rPr>
              <a:t>0</a:t>
            </a:r>
          </a:p>
        </p:txBody>
      </p:sp>
      <p:sp>
        <p:nvSpPr>
          <p:cNvPr id="137237" name="Text Box 48"/>
          <p:cNvSpPr txBox="1">
            <a:spLocks noChangeArrowheads="1"/>
          </p:cNvSpPr>
          <p:nvPr>
            <p:custDataLst>
              <p:tags r:id="rId20"/>
            </p:custDataLst>
          </p:nvPr>
        </p:nvSpPr>
        <p:spPr bwMode="auto">
          <a:xfrm>
            <a:off x="4014788" y="1944688"/>
            <a:ext cx="5730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>
                <a:latin typeface="Courier New" pitchFamily="49" charset="0"/>
              </a:rPr>
              <a:t>0</a:t>
            </a:r>
          </a:p>
        </p:txBody>
      </p:sp>
      <p:sp>
        <p:nvSpPr>
          <p:cNvPr id="137238" name="Text Box 49"/>
          <p:cNvSpPr txBox="1">
            <a:spLocks noChangeArrowheads="1"/>
          </p:cNvSpPr>
          <p:nvPr>
            <p:custDataLst>
              <p:tags r:id="rId21"/>
            </p:custDataLst>
          </p:nvPr>
        </p:nvSpPr>
        <p:spPr bwMode="auto">
          <a:xfrm>
            <a:off x="3473450" y="2257425"/>
            <a:ext cx="542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>
                <a:latin typeface="Courier New" pitchFamily="49" charset="0"/>
              </a:rPr>
              <a:t>0</a:t>
            </a:r>
          </a:p>
        </p:txBody>
      </p:sp>
      <p:sp>
        <p:nvSpPr>
          <p:cNvPr id="137239" name="Text Box 50"/>
          <p:cNvSpPr txBox="1">
            <a:spLocks noChangeArrowheads="1"/>
          </p:cNvSpPr>
          <p:nvPr>
            <p:custDataLst>
              <p:tags r:id="rId22"/>
            </p:custDataLst>
          </p:nvPr>
        </p:nvSpPr>
        <p:spPr bwMode="auto">
          <a:xfrm>
            <a:off x="4017963" y="2257425"/>
            <a:ext cx="5730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>
                <a:latin typeface="Courier New" pitchFamily="49" charset="0"/>
              </a:rPr>
              <a:t>1</a:t>
            </a:r>
          </a:p>
        </p:txBody>
      </p:sp>
      <p:sp>
        <p:nvSpPr>
          <p:cNvPr id="137240" name="Text Box 51"/>
          <p:cNvSpPr txBox="1">
            <a:spLocks noChangeArrowheads="1"/>
          </p:cNvSpPr>
          <p:nvPr>
            <p:custDataLst>
              <p:tags r:id="rId23"/>
            </p:custDataLst>
          </p:nvPr>
        </p:nvSpPr>
        <p:spPr bwMode="auto">
          <a:xfrm>
            <a:off x="3470275" y="2582863"/>
            <a:ext cx="542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>
                <a:latin typeface="Courier New" pitchFamily="49" charset="0"/>
              </a:rPr>
              <a:t>1</a:t>
            </a:r>
          </a:p>
        </p:txBody>
      </p:sp>
      <p:sp>
        <p:nvSpPr>
          <p:cNvPr id="137241" name="Text Box 52"/>
          <p:cNvSpPr txBox="1">
            <a:spLocks noChangeArrowheads="1"/>
          </p:cNvSpPr>
          <p:nvPr>
            <p:custDataLst>
              <p:tags r:id="rId24"/>
            </p:custDataLst>
          </p:nvPr>
        </p:nvSpPr>
        <p:spPr bwMode="auto">
          <a:xfrm>
            <a:off x="4014788" y="2582863"/>
            <a:ext cx="5730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>
                <a:latin typeface="Courier New" pitchFamily="49" charset="0"/>
              </a:rPr>
              <a:t>0</a:t>
            </a:r>
          </a:p>
        </p:txBody>
      </p:sp>
      <p:sp>
        <p:nvSpPr>
          <p:cNvPr id="137242" name="Text Box 53"/>
          <p:cNvSpPr txBox="1">
            <a:spLocks noChangeArrowheads="1"/>
          </p:cNvSpPr>
          <p:nvPr>
            <p:custDataLst>
              <p:tags r:id="rId25"/>
            </p:custDataLst>
          </p:nvPr>
        </p:nvSpPr>
        <p:spPr bwMode="auto">
          <a:xfrm>
            <a:off x="3473450" y="2895600"/>
            <a:ext cx="542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>
                <a:latin typeface="Courier New" pitchFamily="49" charset="0"/>
              </a:rPr>
              <a:t>1</a:t>
            </a:r>
          </a:p>
        </p:txBody>
      </p:sp>
      <p:sp>
        <p:nvSpPr>
          <p:cNvPr id="137243" name="Text Box 54"/>
          <p:cNvSpPr txBox="1">
            <a:spLocks noChangeArrowheads="1"/>
          </p:cNvSpPr>
          <p:nvPr>
            <p:custDataLst>
              <p:tags r:id="rId26"/>
            </p:custDataLst>
          </p:nvPr>
        </p:nvSpPr>
        <p:spPr bwMode="auto">
          <a:xfrm>
            <a:off x="4017963" y="2895600"/>
            <a:ext cx="5730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>
                <a:latin typeface="Courier New" pitchFamily="49" charset="0"/>
              </a:rPr>
              <a:t>1</a:t>
            </a:r>
          </a:p>
        </p:txBody>
      </p:sp>
      <p:sp>
        <p:nvSpPr>
          <p:cNvPr id="137244" name="Text Box 55"/>
          <p:cNvSpPr txBox="1">
            <a:spLocks noChangeArrowheads="1"/>
          </p:cNvSpPr>
          <p:nvPr>
            <p:custDataLst>
              <p:tags r:id="rId27"/>
            </p:custDataLst>
          </p:nvPr>
        </p:nvSpPr>
        <p:spPr bwMode="auto">
          <a:xfrm>
            <a:off x="6748463" y="6264275"/>
            <a:ext cx="2292350" cy="569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sz="900" b="1">
                <a:latin typeface="Arial" pitchFamily="34" charset="0"/>
              </a:rPr>
              <a:t>Ex. Cr.</a:t>
            </a:r>
            <a:r>
              <a:rPr lang="en-US" sz="900">
                <a:latin typeface="Arial" pitchFamily="34" charset="0"/>
              </a:rPr>
              <a:t>: how many different boolean functions with 2 inputs are there?</a:t>
            </a:r>
          </a:p>
          <a:p>
            <a:pPr algn="r">
              <a:spcBef>
                <a:spcPct val="50000"/>
              </a:spcBef>
            </a:pPr>
            <a:r>
              <a:rPr lang="en-US" sz="900">
                <a:latin typeface="Arial" pitchFamily="34" charset="0"/>
              </a:rPr>
              <a:t>How about with N inputs?</a:t>
            </a:r>
          </a:p>
        </p:txBody>
      </p:sp>
      <p:sp>
        <p:nvSpPr>
          <p:cNvPr id="137245" name="Ink 0"/>
          <p:cNvSpPr>
            <a:spLocks noRot="1" noChangeAspect="1" noEditPoints="1" noChangeArrowheads="1" noChangeShapeType="1" noTextEdit="1"/>
          </p:cNvSpPr>
          <p:nvPr>
            <p:custDataLst>
              <p:tags r:id="rId28"/>
            </p:custDataLst>
          </p:nvPr>
        </p:nvSpPr>
        <p:spPr bwMode="auto">
          <a:xfrm>
            <a:off x="215900" y="876300"/>
            <a:ext cx="5510213" cy="2478088"/>
          </a:xfrm>
          <a:custGeom>
            <a:avLst/>
            <a:gdLst>
              <a:gd name="T0" fmla="*/ 2147483647 w 15309"/>
              <a:gd name="T1" fmla="*/ 2147483647 h 6882"/>
              <a:gd name="T2" fmla="*/ 2147483647 w 15309"/>
              <a:gd name="T3" fmla="*/ 2147483647 h 6882"/>
              <a:gd name="T4" fmla="*/ 2147483647 w 15309"/>
              <a:gd name="T5" fmla="*/ 2147483647 h 6882"/>
              <a:gd name="T6" fmla="*/ 2147483647 w 15309"/>
              <a:gd name="T7" fmla="*/ 2147483647 h 6882"/>
              <a:gd name="T8" fmla="*/ 2147483647 w 15309"/>
              <a:gd name="T9" fmla="*/ 2147483647 h 6882"/>
              <a:gd name="T10" fmla="*/ 2147483647 w 15309"/>
              <a:gd name="T11" fmla="*/ 2147483647 h 6882"/>
              <a:gd name="T12" fmla="*/ 2147483647 w 15309"/>
              <a:gd name="T13" fmla="*/ 2147483647 h 6882"/>
              <a:gd name="T14" fmla="*/ 2147483647 w 15309"/>
              <a:gd name="T15" fmla="*/ 2147483647 h 6882"/>
              <a:gd name="T16" fmla="*/ 2147483647 w 15309"/>
              <a:gd name="T17" fmla="*/ 2147483647 h 6882"/>
              <a:gd name="T18" fmla="*/ 2147483647 w 15309"/>
              <a:gd name="T19" fmla="*/ 2147483647 h 6882"/>
              <a:gd name="T20" fmla="*/ 2147483647 w 15309"/>
              <a:gd name="T21" fmla="*/ 2147483647 h 6882"/>
              <a:gd name="T22" fmla="*/ 2147483647 w 15309"/>
              <a:gd name="T23" fmla="*/ 2147483647 h 6882"/>
              <a:gd name="T24" fmla="*/ 2147483647 w 15309"/>
              <a:gd name="T25" fmla="*/ 2147483647 h 6882"/>
              <a:gd name="T26" fmla="*/ 2147483647 w 15309"/>
              <a:gd name="T27" fmla="*/ 2147483647 h 6882"/>
              <a:gd name="T28" fmla="*/ 2147483647 w 15309"/>
              <a:gd name="T29" fmla="*/ 2147483647 h 6882"/>
              <a:gd name="T30" fmla="*/ 2147483647 w 15309"/>
              <a:gd name="T31" fmla="*/ 2147483647 h 6882"/>
              <a:gd name="T32" fmla="*/ 2147483647 w 15309"/>
              <a:gd name="T33" fmla="*/ 2147483647 h 6882"/>
              <a:gd name="T34" fmla="*/ 2147483647 w 15309"/>
              <a:gd name="T35" fmla="*/ 2147483647 h 6882"/>
              <a:gd name="T36" fmla="*/ 2147483647 w 15309"/>
              <a:gd name="T37" fmla="*/ 2147483647 h 6882"/>
              <a:gd name="T38" fmla="*/ 2147483647 w 15309"/>
              <a:gd name="T39" fmla="*/ 2147483647 h 6882"/>
              <a:gd name="T40" fmla="*/ 2147483647 w 15309"/>
              <a:gd name="T41" fmla="*/ 2147483647 h 6882"/>
              <a:gd name="T42" fmla="*/ 2147483647 w 15309"/>
              <a:gd name="T43" fmla="*/ 2147483647 h 6882"/>
              <a:gd name="T44" fmla="*/ 2147483647 w 15309"/>
              <a:gd name="T45" fmla="*/ 2147483647 h 6882"/>
              <a:gd name="T46" fmla="*/ 2147483647 w 15309"/>
              <a:gd name="T47" fmla="*/ 2147483647 h 6882"/>
              <a:gd name="T48" fmla="*/ 2147483647 w 15309"/>
              <a:gd name="T49" fmla="*/ 2147483647 h 6882"/>
              <a:gd name="T50" fmla="*/ 2147483647 w 15309"/>
              <a:gd name="T51" fmla="*/ 2147483647 h 6882"/>
              <a:gd name="T52" fmla="*/ 2147483647 w 15309"/>
              <a:gd name="T53" fmla="*/ 2147483647 h 6882"/>
              <a:gd name="T54" fmla="*/ 2147483647 w 15309"/>
              <a:gd name="T55" fmla="*/ 2147483647 h 6882"/>
              <a:gd name="T56" fmla="*/ 2147483647 w 15309"/>
              <a:gd name="T57" fmla="*/ 2147483647 h 6882"/>
              <a:gd name="T58" fmla="*/ 2147483647 w 15309"/>
              <a:gd name="T59" fmla="*/ 2147483647 h 6882"/>
              <a:gd name="T60" fmla="*/ 2147483647 w 15309"/>
              <a:gd name="T61" fmla="*/ 2147483647 h 6882"/>
              <a:gd name="T62" fmla="*/ 2147483647 w 15309"/>
              <a:gd name="T63" fmla="*/ 2147483647 h 6882"/>
              <a:gd name="T64" fmla="*/ 2147483647 w 15309"/>
              <a:gd name="T65" fmla="*/ 2147483647 h 6882"/>
              <a:gd name="T66" fmla="*/ 2147483647 w 15309"/>
              <a:gd name="T67" fmla="*/ 2147483647 h 6882"/>
              <a:gd name="T68" fmla="*/ 2147483647 w 15309"/>
              <a:gd name="T69" fmla="*/ 2147483647 h 6882"/>
              <a:gd name="T70" fmla="*/ 2147483647 w 15309"/>
              <a:gd name="T71" fmla="*/ 2147483647 h 6882"/>
              <a:gd name="T72" fmla="*/ 2147483647 w 15309"/>
              <a:gd name="T73" fmla="*/ 2147483647 h 6882"/>
              <a:gd name="T74" fmla="*/ 2147483647 w 15309"/>
              <a:gd name="T75" fmla="*/ 2147483647 h 6882"/>
              <a:gd name="T76" fmla="*/ 2147483647 w 15309"/>
              <a:gd name="T77" fmla="*/ 2147483647 h 6882"/>
              <a:gd name="T78" fmla="*/ 2147483647 w 15309"/>
              <a:gd name="T79" fmla="*/ 2147483647 h 6882"/>
              <a:gd name="T80" fmla="*/ 2147483647 w 15309"/>
              <a:gd name="T81" fmla="*/ 2147483647 h 6882"/>
              <a:gd name="T82" fmla="*/ 2147483647 w 15309"/>
              <a:gd name="T83" fmla="*/ 2147483647 h 6882"/>
              <a:gd name="T84" fmla="*/ 2147483647 w 15309"/>
              <a:gd name="T85" fmla="*/ 2147483647 h 6882"/>
              <a:gd name="T86" fmla="*/ 2147483647 w 15309"/>
              <a:gd name="T87" fmla="*/ 2147483647 h 6882"/>
              <a:gd name="T88" fmla="*/ 2147483647 w 15309"/>
              <a:gd name="T89" fmla="*/ 2147483647 h 6882"/>
              <a:gd name="T90" fmla="*/ 2147483647 w 15309"/>
              <a:gd name="T91" fmla="*/ 2147483647 h 6882"/>
              <a:gd name="T92" fmla="*/ 2147483647 w 15309"/>
              <a:gd name="T93" fmla="*/ 2147483647 h 6882"/>
              <a:gd name="T94" fmla="*/ 2147483647 w 15309"/>
              <a:gd name="T95" fmla="*/ 2147483647 h 6882"/>
              <a:gd name="T96" fmla="*/ 2147483647 w 15309"/>
              <a:gd name="T97" fmla="*/ 2147483647 h 6882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w 15309"/>
              <a:gd name="T148" fmla="*/ 0 h 6882"/>
              <a:gd name="T149" fmla="*/ 15309 w 15309"/>
              <a:gd name="T150" fmla="*/ 6882 h 6882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T147" t="T148" r="T149" b="T150"/>
            <a:pathLst>
              <a:path w="15309" h="6882" extrusionOk="0">
                <a:moveTo>
                  <a:pt x="5276" y="438"/>
                </a:moveTo>
                <a:cubicBezTo>
                  <a:pt x="4938" y="383"/>
                  <a:pt x="4603" y="328"/>
                  <a:pt x="4268" y="255"/>
                </a:cubicBezTo>
                <a:cubicBezTo>
                  <a:pt x="3329" y="50"/>
                  <a:pt x="2271" y="-73"/>
                  <a:pt x="1308" y="12"/>
                </a:cubicBezTo>
                <a:cubicBezTo>
                  <a:pt x="912" y="47"/>
                  <a:pt x="578" y="155"/>
                  <a:pt x="353" y="502"/>
                </a:cubicBezTo>
                <a:cubicBezTo>
                  <a:pt x="-281" y="1479"/>
                  <a:pt x="-127" y="3622"/>
                  <a:pt x="1027" y="4087"/>
                </a:cubicBezTo>
                <a:cubicBezTo>
                  <a:pt x="1841" y="4415"/>
                  <a:pt x="3013" y="4328"/>
                  <a:pt x="3867" y="4266"/>
                </a:cubicBezTo>
                <a:cubicBezTo>
                  <a:pt x="4735" y="4203"/>
                  <a:pt x="5688" y="3971"/>
                  <a:pt x="6481" y="3610"/>
                </a:cubicBezTo>
                <a:cubicBezTo>
                  <a:pt x="6950" y="3396"/>
                  <a:pt x="7272" y="3058"/>
                  <a:pt x="7542" y="2626"/>
                </a:cubicBezTo>
                <a:cubicBezTo>
                  <a:pt x="7818" y="2185"/>
                  <a:pt x="7957" y="1631"/>
                  <a:pt x="7817" y="1119"/>
                </a:cubicBezTo>
                <a:cubicBezTo>
                  <a:pt x="7675" y="600"/>
                  <a:pt x="7250" y="318"/>
                  <a:pt x="6733" y="257"/>
                </a:cubicBezTo>
                <a:cubicBezTo>
                  <a:pt x="6218" y="197"/>
                  <a:pt x="5746" y="351"/>
                  <a:pt x="5264" y="508"/>
                </a:cubicBezTo>
              </a:path>
              <a:path w="15309" h="6882" extrusionOk="0">
                <a:moveTo>
                  <a:pt x="14827" y="2998"/>
                </a:moveTo>
                <a:cubicBezTo>
                  <a:pt x="14794" y="2985"/>
                  <a:pt x="14761" y="2951"/>
                  <a:pt x="14713" y="2939"/>
                </a:cubicBezTo>
                <a:cubicBezTo>
                  <a:pt x="14204" y="2811"/>
                  <a:pt x="13572" y="2873"/>
                  <a:pt x="13051" y="2871"/>
                </a:cubicBezTo>
                <a:cubicBezTo>
                  <a:pt x="12503" y="2869"/>
                  <a:pt x="11959" y="2826"/>
                  <a:pt x="11411" y="2850"/>
                </a:cubicBezTo>
                <a:cubicBezTo>
                  <a:pt x="10776" y="2878"/>
                  <a:pt x="9786" y="2826"/>
                  <a:pt x="9215" y="3158"/>
                </a:cubicBezTo>
                <a:cubicBezTo>
                  <a:pt x="9020" y="3272"/>
                  <a:pt x="8984" y="3499"/>
                  <a:pt x="8953" y="3704"/>
                </a:cubicBezTo>
                <a:cubicBezTo>
                  <a:pt x="8934" y="3829"/>
                  <a:pt x="8871" y="4020"/>
                  <a:pt x="9008" y="4096"/>
                </a:cubicBezTo>
                <a:cubicBezTo>
                  <a:pt x="9121" y="4158"/>
                  <a:pt x="9282" y="4086"/>
                  <a:pt x="9395" y="4058"/>
                </a:cubicBezTo>
                <a:cubicBezTo>
                  <a:pt x="9606" y="4006"/>
                  <a:pt x="9798" y="3989"/>
                  <a:pt x="10014" y="3991"/>
                </a:cubicBezTo>
                <a:cubicBezTo>
                  <a:pt x="10546" y="3996"/>
                  <a:pt x="11074" y="4008"/>
                  <a:pt x="11603" y="4071"/>
                </a:cubicBezTo>
                <a:cubicBezTo>
                  <a:pt x="12586" y="4188"/>
                  <a:pt x="13585" y="4170"/>
                  <a:pt x="14574" y="4152"/>
                </a:cubicBezTo>
                <a:cubicBezTo>
                  <a:pt x="14777" y="4148"/>
                  <a:pt x="15042" y="4165"/>
                  <a:pt x="15191" y="3999"/>
                </a:cubicBezTo>
                <a:cubicBezTo>
                  <a:pt x="15336" y="3837"/>
                  <a:pt x="15309" y="3473"/>
                  <a:pt x="15214" y="3293"/>
                </a:cubicBezTo>
                <a:cubicBezTo>
                  <a:pt x="15127" y="3128"/>
                  <a:pt x="14991" y="3131"/>
                  <a:pt x="14825" y="3115"/>
                </a:cubicBezTo>
              </a:path>
              <a:path w="15309" h="6882" extrusionOk="0">
                <a:moveTo>
                  <a:pt x="9373" y="4146"/>
                </a:moveTo>
                <a:cubicBezTo>
                  <a:pt x="9359" y="4178"/>
                  <a:pt x="9336" y="4178"/>
                  <a:pt x="9325" y="4211"/>
                </a:cubicBezTo>
                <a:cubicBezTo>
                  <a:pt x="9265" y="4391"/>
                  <a:pt x="9129" y="4790"/>
                  <a:pt x="9218" y="4969"/>
                </a:cubicBezTo>
                <a:cubicBezTo>
                  <a:pt x="9283" y="5101"/>
                  <a:pt x="9464" y="5065"/>
                  <a:pt x="9581" y="5047"/>
                </a:cubicBezTo>
                <a:cubicBezTo>
                  <a:pt x="9991" y="4985"/>
                  <a:pt x="10394" y="4900"/>
                  <a:pt x="10807" y="4852"/>
                </a:cubicBezTo>
                <a:cubicBezTo>
                  <a:pt x="11386" y="4785"/>
                  <a:pt x="11950" y="4701"/>
                  <a:pt x="12535" y="4729"/>
                </a:cubicBezTo>
                <a:cubicBezTo>
                  <a:pt x="13176" y="4760"/>
                  <a:pt x="13808" y="4858"/>
                  <a:pt x="14445" y="4921"/>
                </a:cubicBezTo>
                <a:cubicBezTo>
                  <a:pt x="14606" y="4937"/>
                  <a:pt x="14916" y="5005"/>
                  <a:pt x="15066" y="4913"/>
                </a:cubicBezTo>
                <a:cubicBezTo>
                  <a:pt x="15166" y="4851"/>
                  <a:pt x="15146" y="4743"/>
                  <a:pt x="15136" y="4637"/>
                </a:cubicBezTo>
                <a:cubicBezTo>
                  <a:pt x="15116" y="4432"/>
                  <a:pt x="15040" y="4241"/>
                  <a:pt x="14989" y="4044"/>
                </a:cubicBezTo>
                <a:cubicBezTo>
                  <a:pt x="14988" y="4036"/>
                  <a:pt x="14988" y="4027"/>
                  <a:pt x="14987" y="4019"/>
                </a:cubicBezTo>
              </a:path>
              <a:path w="15309" h="6882" extrusionOk="0">
                <a:moveTo>
                  <a:pt x="14979" y="5980"/>
                </a:moveTo>
                <a:cubicBezTo>
                  <a:pt x="14946" y="5971"/>
                  <a:pt x="14943" y="5954"/>
                  <a:pt x="14910" y="5948"/>
                </a:cubicBezTo>
                <a:cubicBezTo>
                  <a:pt x="14072" y="5792"/>
                  <a:pt x="13160" y="5898"/>
                  <a:pt x="12315" y="5905"/>
                </a:cubicBezTo>
                <a:cubicBezTo>
                  <a:pt x="11646" y="5910"/>
                  <a:pt x="10987" y="5843"/>
                  <a:pt x="10320" y="5815"/>
                </a:cubicBezTo>
                <a:cubicBezTo>
                  <a:pt x="9941" y="5799"/>
                  <a:pt x="9498" y="5776"/>
                  <a:pt x="9127" y="5870"/>
                </a:cubicBezTo>
                <a:cubicBezTo>
                  <a:pt x="8996" y="5903"/>
                  <a:pt x="8932" y="5940"/>
                  <a:pt x="8912" y="6075"/>
                </a:cubicBezTo>
                <a:cubicBezTo>
                  <a:pt x="8890" y="6221"/>
                  <a:pt x="8976" y="6451"/>
                  <a:pt x="9094" y="6537"/>
                </a:cubicBezTo>
                <a:cubicBezTo>
                  <a:pt x="9325" y="6706"/>
                  <a:pt x="9697" y="6724"/>
                  <a:pt x="9969" y="6758"/>
                </a:cubicBezTo>
                <a:cubicBezTo>
                  <a:pt x="11287" y="6923"/>
                  <a:pt x="12613" y="6814"/>
                  <a:pt x="13937" y="6819"/>
                </a:cubicBezTo>
                <a:cubicBezTo>
                  <a:pt x="14289" y="6820"/>
                  <a:pt x="14868" y="6992"/>
                  <a:pt x="15202" y="6877"/>
                </a:cubicBezTo>
                <a:cubicBezTo>
                  <a:pt x="15317" y="6837"/>
                  <a:pt x="15304" y="6776"/>
                  <a:pt x="15297" y="6668"/>
                </a:cubicBezTo>
                <a:cubicBezTo>
                  <a:pt x="15288" y="6524"/>
                  <a:pt x="15197" y="6355"/>
                  <a:pt x="15126" y="6232"/>
                </a:cubicBezTo>
                <a:cubicBezTo>
                  <a:pt x="15115" y="6219"/>
                  <a:pt x="15105" y="6207"/>
                  <a:pt x="15094" y="6194"/>
                </a:cubicBezTo>
              </a:path>
            </a:pathLst>
          </a:custGeom>
          <a:noFill/>
          <a:ln w="19050" cap="rnd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7246" name="Ink 1"/>
          <p:cNvSpPr>
            <a:spLocks noRot="1" noChangeAspect="1" noEditPoints="1" noChangeArrowheads="1" noChangeShapeType="1" noTextEdit="1"/>
          </p:cNvSpPr>
          <p:nvPr>
            <p:custDataLst>
              <p:tags r:id="rId29"/>
            </p:custDataLst>
          </p:nvPr>
        </p:nvSpPr>
        <p:spPr bwMode="auto">
          <a:xfrm>
            <a:off x="5329238" y="2025650"/>
            <a:ext cx="268287" cy="1303338"/>
          </a:xfrm>
          <a:custGeom>
            <a:avLst/>
            <a:gdLst>
              <a:gd name="T0" fmla="*/ 2147483647 w 743"/>
              <a:gd name="T1" fmla="*/ 0 h 3621"/>
              <a:gd name="T2" fmla="*/ 2147483647 w 743"/>
              <a:gd name="T3" fmla="*/ 2147483647 h 3621"/>
              <a:gd name="T4" fmla="*/ 2147483647 w 743"/>
              <a:gd name="T5" fmla="*/ 2147483647 h 3621"/>
              <a:gd name="T6" fmla="*/ 2147483647 w 743"/>
              <a:gd name="T7" fmla="*/ 2147483647 h 3621"/>
              <a:gd name="T8" fmla="*/ 2147483647 w 743"/>
              <a:gd name="T9" fmla="*/ 2147483647 h 3621"/>
              <a:gd name="T10" fmla="*/ 2147483647 w 743"/>
              <a:gd name="T11" fmla="*/ 2147483647 h 3621"/>
              <a:gd name="T12" fmla="*/ 2147483647 w 743"/>
              <a:gd name="T13" fmla="*/ 2147483647 h 3621"/>
              <a:gd name="T14" fmla="*/ 2147483647 w 743"/>
              <a:gd name="T15" fmla="*/ 2147483647 h 3621"/>
              <a:gd name="T16" fmla="*/ 2147483647 w 743"/>
              <a:gd name="T17" fmla="*/ 2147483647 h 3621"/>
              <a:gd name="T18" fmla="*/ 2147483647 w 743"/>
              <a:gd name="T19" fmla="*/ 2147483647 h 3621"/>
              <a:gd name="T20" fmla="*/ 2147483647 w 743"/>
              <a:gd name="T21" fmla="*/ 2147483647 h 3621"/>
              <a:gd name="T22" fmla="*/ 2147483647 w 743"/>
              <a:gd name="T23" fmla="*/ 2147483647 h 3621"/>
              <a:gd name="T24" fmla="*/ 2147483647 w 743"/>
              <a:gd name="T25" fmla="*/ 2147483647 h 3621"/>
              <a:gd name="T26" fmla="*/ 2147483647 w 743"/>
              <a:gd name="T27" fmla="*/ 2147483647 h 3621"/>
              <a:gd name="T28" fmla="*/ 2147483647 w 743"/>
              <a:gd name="T29" fmla="*/ 2147483647 h 3621"/>
              <a:gd name="T30" fmla="*/ 2147483647 w 743"/>
              <a:gd name="T31" fmla="*/ 2147483647 h 3621"/>
              <a:gd name="T32" fmla="*/ 2147483647 w 743"/>
              <a:gd name="T33" fmla="*/ 2147483647 h 3621"/>
              <a:gd name="T34" fmla="*/ 2147483647 w 743"/>
              <a:gd name="T35" fmla="*/ 2147483647 h 3621"/>
              <a:gd name="T36" fmla="*/ 2147483647 w 743"/>
              <a:gd name="T37" fmla="*/ 2147483647 h 3621"/>
              <a:gd name="T38" fmla="*/ 2147483647 w 743"/>
              <a:gd name="T39" fmla="*/ 2147483647 h 3621"/>
              <a:gd name="T40" fmla="*/ 2147483647 w 743"/>
              <a:gd name="T41" fmla="*/ 2147483647 h 3621"/>
              <a:gd name="T42" fmla="*/ 2147483647 w 743"/>
              <a:gd name="T43" fmla="*/ 2147483647 h 3621"/>
              <a:gd name="T44" fmla="*/ 2147483647 w 743"/>
              <a:gd name="T45" fmla="*/ 2147483647 h 3621"/>
              <a:gd name="T46" fmla="*/ 2147483647 w 743"/>
              <a:gd name="T47" fmla="*/ 2147483647 h 3621"/>
              <a:gd name="T48" fmla="*/ 2147483647 w 743"/>
              <a:gd name="T49" fmla="*/ 2147483647 h 3621"/>
              <a:gd name="T50" fmla="*/ 2147483647 w 743"/>
              <a:gd name="T51" fmla="*/ 2147483647 h 3621"/>
              <a:gd name="T52" fmla="*/ 2147483647 w 743"/>
              <a:gd name="T53" fmla="*/ 2147483647 h 3621"/>
              <a:gd name="T54" fmla="*/ 2147483647 w 743"/>
              <a:gd name="T55" fmla="*/ 2147483647 h 3621"/>
              <a:gd name="T56" fmla="*/ 2147483647 w 743"/>
              <a:gd name="T57" fmla="*/ 2147483647 h 3621"/>
              <a:gd name="T58" fmla="*/ 2147483647 w 743"/>
              <a:gd name="T59" fmla="*/ 2147483647 h 3621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w 743"/>
              <a:gd name="T91" fmla="*/ 0 h 3621"/>
              <a:gd name="T92" fmla="*/ 743 w 743"/>
              <a:gd name="T93" fmla="*/ 3621 h 3621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T90" t="T91" r="T92" b="T93"/>
            <a:pathLst>
              <a:path w="743" h="3621" extrusionOk="0">
                <a:moveTo>
                  <a:pt x="287" y="0"/>
                </a:moveTo>
                <a:cubicBezTo>
                  <a:pt x="286" y="33"/>
                  <a:pt x="288" y="66"/>
                  <a:pt x="287" y="99"/>
                </a:cubicBezTo>
                <a:cubicBezTo>
                  <a:pt x="285" y="165"/>
                  <a:pt x="278" y="229"/>
                  <a:pt x="268" y="294"/>
                </a:cubicBezTo>
                <a:cubicBezTo>
                  <a:pt x="256" y="370"/>
                  <a:pt x="239" y="446"/>
                  <a:pt x="223" y="521"/>
                </a:cubicBezTo>
                <a:cubicBezTo>
                  <a:pt x="203" y="612"/>
                  <a:pt x="183" y="703"/>
                  <a:pt x="162" y="794"/>
                </a:cubicBezTo>
                <a:cubicBezTo>
                  <a:pt x="156" y="818"/>
                  <a:pt x="154" y="825"/>
                  <a:pt x="159" y="841"/>
                </a:cubicBezTo>
              </a:path>
              <a:path w="743" h="3621" extrusionOk="0">
                <a:moveTo>
                  <a:pt x="400" y="1004"/>
                </a:moveTo>
                <a:cubicBezTo>
                  <a:pt x="401" y="997"/>
                  <a:pt x="403" y="991"/>
                  <a:pt x="404" y="984"/>
                </a:cubicBezTo>
                <a:cubicBezTo>
                  <a:pt x="388" y="1016"/>
                  <a:pt x="387" y="1039"/>
                  <a:pt x="386" y="1075"/>
                </a:cubicBezTo>
                <a:cubicBezTo>
                  <a:pt x="384" y="1150"/>
                  <a:pt x="387" y="1226"/>
                  <a:pt x="383" y="1301"/>
                </a:cubicBezTo>
                <a:cubicBezTo>
                  <a:pt x="381" y="1351"/>
                  <a:pt x="375" y="1402"/>
                  <a:pt x="372" y="1452"/>
                </a:cubicBezTo>
                <a:cubicBezTo>
                  <a:pt x="370" y="1480"/>
                  <a:pt x="369" y="1508"/>
                  <a:pt x="368" y="1536"/>
                </a:cubicBezTo>
              </a:path>
              <a:path w="743" h="3621" extrusionOk="0">
                <a:moveTo>
                  <a:pt x="301" y="2038"/>
                </a:moveTo>
                <a:cubicBezTo>
                  <a:pt x="264" y="2028"/>
                  <a:pt x="223" y="2014"/>
                  <a:pt x="184" y="2018"/>
                </a:cubicBezTo>
                <a:cubicBezTo>
                  <a:pt x="139" y="2023"/>
                  <a:pt x="97" y="2055"/>
                  <a:pt x="68" y="2088"/>
                </a:cubicBezTo>
                <a:cubicBezTo>
                  <a:pt x="3" y="2164"/>
                  <a:pt x="-14" y="2276"/>
                  <a:pt x="10" y="2371"/>
                </a:cubicBezTo>
                <a:cubicBezTo>
                  <a:pt x="30" y="2449"/>
                  <a:pt x="82" y="2509"/>
                  <a:pt x="153" y="2545"/>
                </a:cubicBezTo>
                <a:cubicBezTo>
                  <a:pt x="252" y="2596"/>
                  <a:pt x="379" y="2592"/>
                  <a:pt x="482" y="2553"/>
                </a:cubicBezTo>
                <a:cubicBezTo>
                  <a:pt x="559" y="2523"/>
                  <a:pt x="643" y="2472"/>
                  <a:pt x="693" y="2404"/>
                </a:cubicBezTo>
                <a:cubicBezTo>
                  <a:pt x="736" y="2345"/>
                  <a:pt x="755" y="2269"/>
                  <a:pt x="733" y="2198"/>
                </a:cubicBezTo>
                <a:cubicBezTo>
                  <a:pt x="712" y="2131"/>
                  <a:pt x="661" y="2071"/>
                  <a:pt x="600" y="2037"/>
                </a:cubicBezTo>
                <a:cubicBezTo>
                  <a:pt x="527" y="1996"/>
                  <a:pt x="449" y="2006"/>
                  <a:pt x="376" y="2037"/>
                </a:cubicBezTo>
                <a:cubicBezTo>
                  <a:pt x="325" y="2059"/>
                  <a:pt x="279" y="2091"/>
                  <a:pt x="252" y="2142"/>
                </a:cubicBezTo>
                <a:cubicBezTo>
                  <a:pt x="239" y="2178"/>
                  <a:pt x="235" y="2189"/>
                  <a:pt x="231" y="2214"/>
                </a:cubicBezTo>
              </a:path>
              <a:path w="743" h="3621" extrusionOk="0">
                <a:moveTo>
                  <a:pt x="424" y="2829"/>
                </a:moveTo>
                <a:cubicBezTo>
                  <a:pt x="412" y="2872"/>
                  <a:pt x="415" y="2912"/>
                  <a:pt x="417" y="2957"/>
                </a:cubicBezTo>
                <a:cubicBezTo>
                  <a:pt x="421" y="3045"/>
                  <a:pt x="427" y="3133"/>
                  <a:pt x="431" y="3221"/>
                </a:cubicBezTo>
                <a:cubicBezTo>
                  <a:pt x="435" y="3309"/>
                  <a:pt x="441" y="3398"/>
                  <a:pt x="444" y="3486"/>
                </a:cubicBezTo>
                <a:cubicBezTo>
                  <a:pt x="446" y="3531"/>
                  <a:pt x="453" y="3665"/>
                  <a:pt x="452" y="3620"/>
                </a:cubicBezTo>
                <a:cubicBezTo>
                  <a:pt x="451" y="3605"/>
                  <a:pt x="449" y="3590"/>
                  <a:pt x="448" y="3575"/>
                </a:cubicBezTo>
              </a:path>
            </a:pathLst>
          </a:custGeom>
          <a:noFill/>
          <a:ln w="19050" cap="rnd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7247" name="Ink 2"/>
          <p:cNvSpPr>
            <a:spLocks noRot="1" noChangeAspect="1" noEditPoints="1" noChangeArrowheads="1" noChangeShapeType="1" noTextEdit="1"/>
          </p:cNvSpPr>
          <p:nvPr>
            <p:custDataLst>
              <p:tags r:id="rId30"/>
            </p:custDataLst>
          </p:nvPr>
        </p:nvSpPr>
        <p:spPr bwMode="auto">
          <a:xfrm>
            <a:off x="2933700" y="1714500"/>
            <a:ext cx="531813" cy="201613"/>
          </a:xfrm>
          <a:custGeom>
            <a:avLst/>
            <a:gdLst>
              <a:gd name="T0" fmla="*/ 2147483647 w 1479"/>
              <a:gd name="T1" fmla="*/ 2147483647 h 560"/>
              <a:gd name="T2" fmla="*/ 2147483647 w 1479"/>
              <a:gd name="T3" fmla="*/ 2147483647 h 560"/>
              <a:gd name="T4" fmla="*/ 2147483647 w 1479"/>
              <a:gd name="T5" fmla="*/ 2147483647 h 560"/>
              <a:gd name="T6" fmla="*/ 2147483647 w 1479"/>
              <a:gd name="T7" fmla="*/ 2147483647 h 560"/>
              <a:gd name="T8" fmla="*/ 2147483647 w 1479"/>
              <a:gd name="T9" fmla="*/ 2147483647 h 560"/>
              <a:gd name="T10" fmla="*/ 2147483647 w 1479"/>
              <a:gd name="T11" fmla="*/ 2147483647 h 560"/>
              <a:gd name="T12" fmla="*/ 2147483647 w 1479"/>
              <a:gd name="T13" fmla="*/ 2147483647 h 560"/>
              <a:gd name="T14" fmla="*/ 2147483647 w 1479"/>
              <a:gd name="T15" fmla="*/ 0 h 560"/>
              <a:gd name="T16" fmla="*/ 2147483647 w 1479"/>
              <a:gd name="T17" fmla="*/ 2147483647 h 560"/>
              <a:gd name="T18" fmla="*/ 2147483647 w 1479"/>
              <a:gd name="T19" fmla="*/ 2147483647 h 560"/>
              <a:gd name="T20" fmla="*/ 2147483647 w 1479"/>
              <a:gd name="T21" fmla="*/ 2147483647 h 560"/>
              <a:gd name="T22" fmla="*/ 2147483647 w 1479"/>
              <a:gd name="T23" fmla="*/ 2147483647 h 560"/>
              <a:gd name="T24" fmla="*/ 2147483647 w 1479"/>
              <a:gd name="T25" fmla="*/ 2147483647 h 560"/>
              <a:gd name="T26" fmla="*/ 2147483647 w 1479"/>
              <a:gd name="T27" fmla="*/ 2147483647 h 560"/>
              <a:gd name="T28" fmla="*/ 2147483647 w 1479"/>
              <a:gd name="T29" fmla="*/ 2147483647 h 560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1479"/>
              <a:gd name="T46" fmla="*/ 0 h 560"/>
              <a:gd name="T47" fmla="*/ 1479 w 1479"/>
              <a:gd name="T48" fmla="*/ 560 h 560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1479" h="560" extrusionOk="0">
                <a:moveTo>
                  <a:pt x="20" y="464"/>
                </a:moveTo>
                <a:cubicBezTo>
                  <a:pt x="39" y="441"/>
                  <a:pt x="34" y="448"/>
                  <a:pt x="61" y="436"/>
                </a:cubicBezTo>
                <a:cubicBezTo>
                  <a:pt x="108" y="415"/>
                  <a:pt x="155" y="396"/>
                  <a:pt x="203" y="377"/>
                </a:cubicBezTo>
                <a:cubicBezTo>
                  <a:pt x="264" y="353"/>
                  <a:pt x="324" y="328"/>
                  <a:pt x="386" y="306"/>
                </a:cubicBezTo>
                <a:cubicBezTo>
                  <a:pt x="602" y="230"/>
                  <a:pt x="845" y="205"/>
                  <a:pt x="1073" y="200"/>
                </a:cubicBezTo>
                <a:cubicBezTo>
                  <a:pt x="1117" y="199"/>
                  <a:pt x="1207" y="213"/>
                  <a:pt x="1246" y="190"/>
                </a:cubicBezTo>
                <a:cubicBezTo>
                  <a:pt x="1299" y="160"/>
                  <a:pt x="1273" y="106"/>
                  <a:pt x="1238" y="72"/>
                </a:cubicBezTo>
                <a:cubicBezTo>
                  <a:pt x="1198" y="32"/>
                  <a:pt x="1135" y="17"/>
                  <a:pt x="1083" y="0"/>
                </a:cubicBezTo>
                <a:cubicBezTo>
                  <a:pt x="1111" y="23"/>
                  <a:pt x="1127" y="38"/>
                  <a:pt x="1168" y="55"/>
                </a:cubicBezTo>
                <a:cubicBezTo>
                  <a:pt x="1230" y="80"/>
                  <a:pt x="1291" y="94"/>
                  <a:pt x="1356" y="107"/>
                </a:cubicBezTo>
                <a:cubicBezTo>
                  <a:pt x="1396" y="115"/>
                  <a:pt x="1434" y="126"/>
                  <a:pt x="1473" y="136"/>
                </a:cubicBezTo>
                <a:cubicBezTo>
                  <a:pt x="1465" y="174"/>
                  <a:pt x="1462" y="202"/>
                  <a:pt x="1441" y="240"/>
                </a:cubicBezTo>
                <a:cubicBezTo>
                  <a:pt x="1415" y="288"/>
                  <a:pt x="1379" y="329"/>
                  <a:pt x="1344" y="371"/>
                </a:cubicBezTo>
                <a:cubicBezTo>
                  <a:pt x="1305" y="418"/>
                  <a:pt x="1263" y="458"/>
                  <a:pt x="1214" y="494"/>
                </a:cubicBezTo>
                <a:cubicBezTo>
                  <a:pt x="1177" y="521"/>
                  <a:pt x="1146" y="540"/>
                  <a:pt x="1105" y="559"/>
                </a:cubicBezTo>
              </a:path>
            </a:pathLst>
          </a:custGeom>
          <a:noFill/>
          <a:ln w="19050" cap="rnd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7248" name="Ink 3"/>
          <p:cNvSpPr>
            <a:spLocks noRot="1" noChangeAspect="1" noEditPoints="1" noChangeArrowheads="1" noChangeShapeType="1" noTextEdit="1"/>
          </p:cNvSpPr>
          <p:nvPr>
            <p:custDataLst>
              <p:tags r:id="rId31"/>
            </p:custDataLst>
          </p:nvPr>
        </p:nvSpPr>
        <p:spPr bwMode="auto">
          <a:xfrm>
            <a:off x="3478213" y="4635500"/>
            <a:ext cx="606425" cy="239713"/>
          </a:xfrm>
          <a:custGeom>
            <a:avLst/>
            <a:gdLst>
              <a:gd name="T0" fmla="*/ 2147483647 w 1684"/>
              <a:gd name="T1" fmla="*/ 2147483647 h 666"/>
              <a:gd name="T2" fmla="*/ 2147483647 w 1684"/>
              <a:gd name="T3" fmla="*/ 2147483647 h 666"/>
              <a:gd name="T4" fmla="*/ 2147483647 w 1684"/>
              <a:gd name="T5" fmla="*/ 2147483647 h 666"/>
              <a:gd name="T6" fmla="*/ 2147483647 w 1684"/>
              <a:gd name="T7" fmla="*/ 2147483647 h 666"/>
              <a:gd name="T8" fmla="*/ 2147483647 w 1684"/>
              <a:gd name="T9" fmla="*/ 2147483647 h 666"/>
              <a:gd name="T10" fmla="*/ 2147483647 w 1684"/>
              <a:gd name="T11" fmla="*/ 2147483647 h 666"/>
              <a:gd name="T12" fmla="*/ 2147483647 w 1684"/>
              <a:gd name="T13" fmla="*/ 2147483647 h 666"/>
              <a:gd name="T14" fmla="*/ 2147483647 w 1684"/>
              <a:gd name="T15" fmla="*/ 2147483647 h 666"/>
              <a:gd name="T16" fmla="*/ 2147483647 w 1684"/>
              <a:gd name="T17" fmla="*/ 2147483647 h 666"/>
              <a:gd name="T18" fmla="*/ 2147483647 w 1684"/>
              <a:gd name="T19" fmla="*/ 2147483647 h 666"/>
              <a:gd name="T20" fmla="*/ 2147483647 w 1684"/>
              <a:gd name="T21" fmla="*/ 2147483647 h 666"/>
              <a:gd name="T22" fmla="*/ 2147483647 w 1684"/>
              <a:gd name="T23" fmla="*/ 2147483647 h 666"/>
              <a:gd name="T24" fmla="*/ 2147483647 w 1684"/>
              <a:gd name="T25" fmla="*/ 0 h 666"/>
              <a:gd name="T26" fmla="*/ 2147483647 w 1684"/>
              <a:gd name="T27" fmla="*/ 2147483647 h 666"/>
              <a:gd name="T28" fmla="*/ 2147483647 w 1684"/>
              <a:gd name="T29" fmla="*/ 2147483647 h 666"/>
              <a:gd name="T30" fmla="*/ 2147483647 w 1684"/>
              <a:gd name="T31" fmla="*/ 2147483647 h 666"/>
              <a:gd name="T32" fmla="*/ 0 w 1684"/>
              <a:gd name="T33" fmla="*/ 2147483647 h 66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1684"/>
              <a:gd name="T52" fmla="*/ 0 h 666"/>
              <a:gd name="T53" fmla="*/ 1684 w 1684"/>
              <a:gd name="T54" fmla="*/ 666 h 66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1684" h="666" extrusionOk="0">
                <a:moveTo>
                  <a:pt x="146" y="665"/>
                </a:moveTo>
                <a:cubicBezTo>
                  <a:pt x="140" y="658"/>
                  <a:pt x="134" y="652"/>
                  <a:pt x="128" y="645"/>
                </a:cubicBezTo>
                <a:cubicBezTo>
                  <a:pt x="158" y="634"/>
                  <a:pt x="172" y="625"/>
                  <a:pt x="210" y="624"/>
                </a:cubicBezTo>
                <a:cubicBezTo>
                  <a:pt x="253" y="623"/>
                  <a:pt x="295" y="623"/>
                  <a:pt x="338" y="623"/>
                </a:cubicBezTo>
                <a:cubicBezTo>
                  <a:pt x="511" y="622"/>
                  <a:pt x="684" y="610"/>
                  <a:pt x="857" y="597"/>
                </a:cubicBezTo>
                <a:cubicBezTo>
                  <a:pt x="1040" y="583"/>
                  <a:pt x="1224" y="579"/>
                  <a:pt x="1408" y="575"/>
                </a:cubicBezTo>
                <a:cubicBezTo>
                  <a:pt x="1493" y="573"/>
                  <a:pt x="1581" y="573"/>
                  <a:pt x="1662" y="552"/>
                </a:cubicBezTo>
                <a:cubicBezTo>
                  <a:pt x="1669" y="549"/>
                  <a:pt x="1676" y="547"/>
                  <a:pt x="1683" y="544"/>
                </a:cubicBezTo>
              </a:path>
              <a:path w="1684" h="666" extrusionOk="0">
                <a:moveTo>
                  <a:pt x="43" y="89"/>
                </a:moveTo>
                <a:cubicBezTo>
                  <a:pt x="79" y="139"/>
                  <a:pt x="113" y="184"/>
                  <a:pt x="159" y="225"/>
                </a:cubicBezTo>
                <a:cubicBezTo>
                  <a:pt x="201" y="263"/>
                  <a:pt x="245" y="302"/>
                  <a:pt x="290" y="336"/>
                </a:cubicBezTo>
                <a:cubicBezTo>
                  <a:pt x="311" y="349"/>
                  <a:pt x="320" y="355"/>
                  <a:pt x="334" y="365"/>
                </a:cubicBezTo>
              </a:path>
              <a:path w="1684" h="666" extrusionOk="0">
                <a:moveTo>
                  <a:pt x="219" y="0"/>
                </a:moveTo>
                <a:cubicBezTo>
                  <a:pt x="184" y="29"/>
                  <a:pt x="162" y="56"/>
                  <a:pt x="142" y="98"/>
                </a:cubicBezTo>
                <a:cubicBezTo>
                  <a:pt x="116" y="152"/>
                  <a:pt x="95" y="209"/>
                  <a:pt x="72" y="264"/>
                </a:cubicBezTo>
                <a:cubicBezTo>
                  <a:pt x="50" y="318"/>
                  <a:pt x="28" y="373"/>
                  <a:pt x="9" y="426"/>
                </a:cubicBezTo>
                <a:cubicBezTo>
                  <a:pt x="6" y="437"/>
                  <a:pt x="3" y="448"/>
                  <a:pt x="0" y="459"/>
                </a:cubicBezTo>
              </a:path>
            </a:pathLst>
          </a:custGeom>
          <a:noFill/>
          <a:ln w="19050" cap="rnd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7249" name="Ink 4"/>
          <p:cNvSpPr>
            <a:spLocks noRot="1" noChangeAspect="1" noEditPoints="1" noChangeArrowheads="1" noChangeShapeType="1" noTextEdit="1"/>
          </p:cNvSpPr>
          <p:nvPr>
            <p:custDataLst>
              <p:tags r:id="rId32"/>
            </p:custDataLst>
          </p:nvPr>
        </p:nvSpPr>
        <p:spPr bwMode="auto">
          <a:xfrm>
            <a:off x="3543300" y="5583238"/>
            <a:ext cx="552450" cy="304800"/>
          </a:xfrm>
          <a:custGeom>
            <a:avLst/>
            <a:gdLst>
              <a:gd name="T0" fmla="*/ 0 w 1535"/>
              <a:gd name="T1" fmla="*/ 0 h 847"/>
              <a:gd name="T2" fmla="*/ 2147483647 w 1535"/>
              <a:gd name="T3" fmla="*/ 2147483647 h 847"/>
              <a:gd name="T4" fmla="*/ 2147483647 w 1535"/>
              <a:gd name="T5" fmla="*/ 2147483647 h 847"/>
              <a:gd name="T6" fmla="*/ 2147483647 w 1535"/>
              <a:gd name="T7" fmla="*/ 2147483647 h 847"/>
              <a:gd name="T8" fmla="*/ 2147483647 w 1535"/>
              <a:gd name="T9" fmla="*/ 2147483647 h 847"/>
              <a:gd name="T10" fmla="*/ 2147483647 w 1535"/>
              <a:gd name="T11" fmla="*/ 2147483647 h 847"/>
              <a:gd name="T12" fmla="*/ 2147483647 w 1535"/>
              <a:gd name="T13" fmla="*/ 2147483647 h 847"/>
              <a:gd name="T14" fmla="*/ 2147483647 w 1535"/>
              <a:gd name="T15" fmla="*/ 2147483647 h 847"/>
              <a:gd name="T16" fmla="*/ 2147483647 w 1535"/>
              <a:gd name="T17" fmla="*/ 2147483647 h 847"/>
              <a:gd name="T18" fmla="*/ 2147483647 w 1535"/>
              <a:gd name="T19" fmla="*/ 2147483647 h 847"/>
              <a:gd name="T20" fmla="*/ 2147483647 w 1535"/>
              <a:gd name="T21" fmla="*/ 2147483647 h 847"/>
              <a:gd name="T22" fmla="*/ 2147483647 w 1535"/>
              <a:gd name="T23" fmla="*/ 2147483647 h 847"/>
              <a:gd name="T24" fmla="*/ 2147483647 w 1535"/>
              <a:gd name="T25" fmla="*/ 2147483647 h 847"/>
              <a:gd name="T26" fmla="*/ 2147483647 w 1535"/>
              <a:gd name="T27" fmla="*/ 2147483647 h 847"/>
              <a:gd name="T28" fmla="*/ 2147483647 w 1535"/>
              <a:gd name="T29" fmla="*/ 2147483647 h 847"/>
              <a:gd name="T30" fmla="*/ 2147483647 w 1535"/>
              <a:gd name="T31" fmla="*/ 2147483647 h 847"/>
              <a:gd name="T32" fmla="*/ 2147483647 w 1535"/>
              <a:gd name="T33" fmla="*/ 2147483647 h 847"/>
              <a:gd name="T34" fmla="*/ 2147483647 w 1535"/>
              <a:gd name="T35" fmla="*/ 2147483647 h 847"/>
              <a:gd name="T36" fmla="*/ 2147483647 w 1535"/>
              <a:gd name="T37" fmla="*/ 2147483647 h 847"/>
              <a:gd name="T38" fmla="*/ 2147483647 w 1535"/>
              <a:gd name="T39" fmla="*/ 2147483647 h 847"/>
              <a:gd name="T40" fmla="*/ 2147483647 w 1535"/>
              <a:gd name="T41" fmla="*/ 2147483647 h 847"/>
              <a:gd name="T42" fmla="*/ 2147483647 w 1535"/>
              <a:gd name="T43" fmla="*/ 2147483647 h 847"/>
              <a:gd name="T44" fmla="*/ 2147483647 w 1535"/>
              <a:gd name="T45" fmla="*/ 2147483647 h 847"/>
              <a:gd name="T46" fmla="*/ 2147483647 w 1535"/>
              <a:gd name="T47" fmla="*/ 2147483647 h 847"/>
              <a:gd name="T48" fmla="*/ 2147483647 w 1535"/>
              <a:gd name="T49" fmla="*/ 2147483647 h 847"/>
              <a:gd name="T50" fmla="*/ 2147483647 w 1535"/>
              <a:gd name="T51" fmla="*/ 2147483647 h 847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w 1535"/>
              <a:gd name="T79" fmla="*/ 0 h 847"/>
              <a:gd name="T80" fmla="*/ 1535 w 1535"/>
              <a:gd name="T81" fmla="*/ 847 h 847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T78" t="T79" r="T80" b="T81"/>
            <a:pathLst>
              <a:path w="1535" h="847" extrusionOk="0">
                <a:moveTo>
                  <a:pt x="0" y="0"/>
                </a:moveTo>
                <a:cubicBezTo>
                  <a:pt x="2" y="33"/>
                  <a:pt x="1" y="67"/>
                  <a:pt x="5" y="99"/>
                </a:cubicBezTo>
                <a:cubicBezTo>
                  <a:pt x="11" y="146"/>
                  <a:pt x="35" y="197"/>
                  <a:pt x="77" y="222"/>
                </a:cubicBezTo>
                <a:cubicBezTo>
                  <a:pt x="109" y="241"/>
                  <a:pt x="152" y="237"/>
                  <a:pt x="184" y="220"/>
                </a:cubicBezTo>
                <a:cubicBezTo>
                  <a:pt x="221" y="200"/>
                  <a:pt x="252" y="158"/>
                  <a:pt x="272" y="122"/>
                </a:cubicBezTo>
                <a:cubicBezTo>
                  <a:pt x="289" y="92"/>
                  <a:pt x="300" y="59"/>
                  <a:pt x="313" y="27"/>
                </a:cubicBezTo>
                <a:cubicBezTo>
                  <a:pt x="324" y="77"/>
                  <a:pt x="329" y="128"/>
                  <a:pt x="337" y="179"/>
                </a:cubicBezTo>
                <a:cubicBezTo>
                  <a:pt x="352" y="269"/>
                  <a:pt x="370" y="357"/>
                  <a:pt x="383" y="447"/>
                </a:cubicBezTo>
                <a:cubicBezTo>
                  <a:pt x="397" y="543"/>
                  <a:pt x="410" y="648"/>
                  <a:pt x="385" y="744"/>
                </a:cubicBezTo>
                <a:cubicBezTo>
                  <a:pt x="375" y="783"/>
                  <a:pt x="357" y="825"/>
                  <a:pt x="317" y="841"/>
                </a:cubicBezTo>
                <a:cubicBezTo>
                  <a:pt x="283" y="854"/>
                  <a:pt x="249" y="843"/>
                  <a:pt x="217" y="833"/>
                </a:cubicBezTo>
                <a:cubicBezTo>
                  <a:pt x="173" y="820"/>
                  <a:pt x="154" y="810"/>
                  <a:pt x="137" y="770"/>
                </a:cubicBezTo>
              </a:path>
              <a:path w="1535" h="847" extrusionOk="0">
                <a:moveTo>
                  <a:pt x="153" y="517"/>
                </a:moveTo>
                <a:cubicBezTo>
                  <a:pt x="207" y="509"/>
                  <a:pt x="260" y="492"/>
                  <a:pt x="314" y="480"/>
                </a:cubicBezTo>
                <a:cubicBezTo>
                  <a:pt x="346" y="473"/>
                  <a:pt x="378" y="474"/>
                  <a:pt x="410" y="472"/>
                </a:cubicBezTo>
                <a:cubicBezTo>
                  <a:pt x="447" y="469"/>
                  <a:pt x="484" y="470"/>
                  <a:pt x="521" y="469"/>
                </a:cubicBezTo>
                <a:cubicBezTo>
                  <a:pt x="562" y="468"/>
                  <a:pt x="604" y="460"/>
                  <a:pt x="645" y="459"/>
                </a:cubicBezTo>
                <a:cubicBezTo>
                  <a:pt x="682" y="458"/>
                  <a:pt x="717" y="455"/>
                  <a:pt x="754" y="452"/>
                </a:cubicBezTo>
                <a:cubicBezTo>
                  <a:pt x="788" y="449"/>
                  <a:pt x="815" y="441"/>
                  <a:pt x="848" y="435"/>
                </a:cubicBezTo>
                <a:cubicBezTo>
                  <a:pt x="879" y="430"/>
                  <a:pt x="918" y="428"/>
                  <a:pt x="950" y="430"/>
                </a:cubicBezTo>
                <a:cubicBezTo>
                  <a:pt x="983" y="433"/>
                  <a:pt x="1014" y="432"/>
                  <a:pt x="1048" y="432"/>
                </a:cubicBezTo>
                <a:cubicBezTo>
                  <a:pt x="1086" y="432"/>
                  <a:pt x="1123" y="442"/>
                  <a:pt x="1161" y="445"/>
                </a:cubicBezTo>
                <a:cubicBezTo>
                  <a:pt x="1195" y="447"/>
                  <a:pt x="1229" y="457"/>
                  <a:pt x="1263" y="459"/>
                </a:cubicBezTo>
                <a:cubicBezTo>
                  <a:pt x="1307" y="462"/>
                  <a:pt x="1353" y="457"/>
                  <a:pt x="1397" y="464"/>
                </a:cubicBezTo>
                <a:cubicBezTo>
                  <a:pt x="1424" y="468"/>
                  <a:pt x="1475" y="493"/>
                  <a:pt x="1499" y="486"/>
                </a:cubicBezTo>
                <a:cubicBezTo>
                  <a:pt x="1525" y="464"/>
                  <a:pt x="1534" y="456"/>
                  <a:pt x="1534" y="430"/>
                </a:cubicBezTo>
              </a:path>
            </a:pathLst>
          </a:custGeom>
          <a:noFill/>
          <a:ln w="19050" cap="rnd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7250" name="Ink 5"/>
          <p:cNvSpPr>
            <a:spLocks noRot="1" noChangeAspect="1" noEditPoints="1" noChangeArrowheads="1" noChangeShapeType="1" noTextEdit="1"/>
          </p:cNvSpPr>
          <p:nvPr>
            <p:custDataLst>
              <p:tags r:id="rId33"/>
            </p:custDataLst>
          </p:nvPr>
        </p:nvSpPr>
        <p:spPr bwMode="auto">
          <a:xfrm>
            <a:off x="1309688" y="3446463"/>
            <a:ext cx="2746375" cy="992187"/>
          </a:xfrm>
          <a:custGeom>
            <a:avLst/>
            <a:gdLst>
              <a:gd name="T0" fmla="*/ 2147483647 w 7630"/>
              <a:gd name="T1" fmla="*/ 0 h 2753"/>
              <a:gd name="T2" fmla="*/ 2147483647 w 7630"/>
              <a:gd name="T3" fmla="*/ 2147483647 h 2753"/>
              <a:gd name="T4" fmla="*/ 2147483647 w 7630"/>
              <a:gd name="T5" fmla="*/ 2147483647 h 2753"/>
              <a:gd name="T6" fmla="*/ 2147483647 w 7630"/>
              <a:gd name="T7" fmla="*/ 2147483647 h 2753"/>
              <a:gd name="T8" fmla="*/ 2147483647 w 7630"/>
              <a:gd name="T9" fmla="*/ 2147483647 h 2753"/>
              <a:gd name="T10" fmla="*/ 2147483647 w 7630"/>
              <a:gd name="T11" fmla="*/ 2147483647 h 2753"/>
              <a:gd name="T12" fmla="*/ 2147483647 w 7630"/>
              <a:gd name="T13" fmla="*/ 2147483647 h 2753"/>
              <a:gd name="T14" fmla="*/ 2147483647 w 7630"/>
              <a:gd name="T15" fmla="*/ 2147483647 h 2753"/>
              <a:gd name="T16" fmla="*/ 2147483647 w 7630"/>
              <a:gd name="T17" fmla="*/ 2147483647 h 2753"/>
              <a:gd name="T18" fmla="*/ 2147483647 w 7630"/>
              <a:gd name="T19" fmla="*/ 2147483647 h 2753"/>
              <a:gd name="T20" fmla="*/ 2147483647 w 7630"/>
              <a:gd name="T21" fmla="*/ 2147483647 h 2753"/>
              <a:gd name="T22" fmla="*/ 2147483647 w 7630"/>
              <a:gd name="T23" fmla="*/ 2147483647 h 2753"/>
              <a:gd name="T24" fmla="*/ 2147483647 w 7630"/>
              <a:gd name="T25" fmla="*/ 2147483647 h 2753"/>
              <a:gd name="T26" fmla="*/ 2147483647 w 7630"/>
              <a:gd name="T27" fmla="*/ 2147483647 h 2753"/>
              <a:gd name="T28" fmla="*/ 2147483647 w 7630"/>
              <a:gd name="T29" fmla="*/ 2147483647 h 2753"/>
              <a:gd name="T30" fmla="*/ 2147483647 w 7630"/>
              <a:gd name="T31" fmla="*/ 2147483647 h 2753"/>
              <a:gd name="T32" fmla="*/ 2147483647 w 7630"/>
              <a:gd name="T33" fmla="*/ 2147483647 h 2753"/>
              <a:gd name="T34" fmla="*/ 2147483647 w 7630"/>
              <a:gd name="T35" fmla="*/ 2147483647 h 2753"/>
              <a:gd name="T36" fmla="*/ 2147483647 w 7630"/>
              <a:gd name="T37" fmla="*/ 2147483647 h 2753"/>
              <a:gd name="T38" fmla="*/ 2147483647 w 7630"/>
              <a:gd name="T39" fmla="*/ 2147483647 h 2753"/>
              <a:gd name="T40" fmla="*/ 2147483647 w 7630"/>
              <a:gd name="T41" fmla="*/ 2147483647 h 2753"/>
              <a:gd name="T42" fmla="*/ 2147483647 w 7630"/>
              <a:gd name="T43" fmla="*/ 2147483647 h 2753"/>
              <a:gd name="T44" fmla="*/ 2147483647 w 7630"/>
              <a:gd name="T45" fmla="*/ 2147483647 h 2753"/>
              <a:gd name="T46" fmla="*/ 2147483647 w 7630"/>
              <a:gd name="T47" fmla="*/ 2147483647 h 2753"/>
              <a:gd name="T48" fmla="*/ 2147483647 w 7630"/>
              <a:gd name="T49" fmla="*/ 2147483647 h 2753"/>
              <a:gd name="T50" fmla="*/ 2147483647 w 7630"/>
              <a:gd name="T51" fmla="*/ 2147483647 h 2753"/>
              <a:gd name="T52" fmla="*/ 2147483647 w 7630"/>
              <a:gd name="T53" fmla="*/ 2147483647 h 2753"/>
              <a:gd name="T54" fmla="*/ 2147483647 w 7630"/>
              <a:gd name="T55" fmla="*/ 2147483647 h 2753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w 7630"/>
              <a:gd name="T85" fmla="*/ 0 h 2753"/>
              <a:gd name="T86" fmla="*/ 7630 w 7630"/>
              <a:gd name="T87" fmla="*/ 2753 h 2753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T84" t="T85" r="T86" b="T87"/>
            <a:pathLst>
              <a:path w="7630" h="2753" extrusionOk="0">
                <a:moveTo>
                  <a:pt x="7560" y="0"/>
                </a:moveTo>
                <a:cubicBezTo>
                  <a:pt x="7610" y="150"/>
                  <a:pt x="7652" y="249"/>
                  <a:pt x="7602" y="424"/>
                </a:cubicBezTo>
                <a:cubicBezTo>
                  <a:pt x="7531" y="669"/>
                  <a:pt x="7283" y="897"/>
                  <a:pt x="7056" y="997"/>
                </a:cubicBezTo>
                <a:cubicBezTo>
                  <a:pt x="6699" y="1154"/>
                  <a:pt x="6175" y="1070"/>
                  <a:pt x="5802" y="1034"/>
                </a:cubicBezTo>
                <a:cubicBezTo>
                  <a:pt x="4738" y="931"/>
                  <a:pt x="3704" y="702"/>
                  <a:pt x="2629" y="691"/>
                </a:cubicBezTo>
                <a:cubicBezTo>
                  <a:pt x="1969" y="684"/>
                  <a:pt x="1116" y="741"/>
                  <a:pt x="537" y="1101"/>
                </a:cubicBezTo>
                <a:cubicBezTo>
                  <a:pt x="329" y="1231"/>
                  <a:pt x="260" y="1439"/>
                  <a:pt x="236" y="1669"/>
                </a:cubicBezTo>
                <a:cubicBezTo>
                  <a:pt x="228" y="1745"/>
                  <a:pt x="221" y="1818"/>
                  <a:pt x="211" y="1894"/>
                </a:cubicBezTo>
                <a:cubicBezTo>
                  <a:pt x="105" y="1761"/>
                  <a:pt x="56" y="1673"/>
                  <a:pt x="2" y="1516"/>
                </a:cubicBezTo>
                <a:cubicBezTo>
                  <a:pt x="109" y="1661"/>
                  <a:pt x="194" y="1813"/>
                  <a:pt x="293" y="1962"/>
                </a:cubicBezTo>
                <a:cubicBezTo>
                  <a:pt x="300" y="1968"/>
                  <a:pt x="306" y="1973"/>
                  <a:pt x="313" y="1979"/>
                </a:cubicBezTo>
                <a:cubicBezTo>
                  <a:pt x="446" y="1813"/>
                  <a:pt x="576" y="1676"/>
                  <a:pt x="742" y="1545"/>
                </a:cubicBezTo>
              </a:path>
              <a:path w="7630" h="2753" extrusionOk="0">
                <a:moveTo>
                  <a:pt x="2798" y="2330"/>
                </a:moveTo>
                <a:cubicBezTo>
                  <a:pt x="2805" y="2330"/>
                  <a:pt x="2854" y="2332"/>
                  <a:pt x="2887" y="2337"/>
                </a:cubicBezTo>
                <a:cubicBezTo>
                  <a:pt x="3137" y="2375"/>
                  <a:pt x="3393" y="2345"/>
                  <a:pt x="3645" y="2353"/>
                </a:cubicBezTo>
                <a:cubicBezTo>
                  <a:pt x="4138" y="2368"/>
                  <a:pt x="4614" y="2454"/>
                  <a:pt x="5097" y="2538"/>
                </a:cubicBezTo>
                <a:cubicBezTo>
                  <a:pt x="5210" y="2558"/>
                  <a:pt x="5336" y="2580"/>
                  <a:pt x="5450" y="2559"/>
                </a:cubicBezTo>
                <a:cubicBezTo>
                  <a:pt x="5484" y="2553"/>
                  <a:pt x="5516" y="2536"/>
                  <a:pt x="5550" y="2529"/>
                </a:cubicBezTo>
                <a:cubicBezTo>
                  <a:pt x="5598" y="2519"/>
                  <a:pt x="5647" y="2511"/>
                  <a:pt x="5695" y="2503"/>
                </a:cubicBezTo>
                <a:cubicBezTo>
                  <a:pt x="5742" y="2495"/>
                  <a:pt x="5796" y="2498"/>
                  <a:pt x="5841" y="2482"/>
                </a:cubicBezTo>
                <a:cubicBezTo>
                  <a:pt x="5866" y="2473"/>
                  <a:pt x="5878" y="2459"/>
                  <a:pt x="5899" y="2450"/>
                </a:cubicBezTo>
                <a:cubicBezTo>
                  <a:pt x="5832" y="2394"/>
                  <a:pt x="5781" y="2375"/>
                  <a:pt x="5698" y="2351"/>
                </a:cubicBezTo>
                <a:cubicBezTo>
                  <a:pt x="5770" y="2364"/>
                  <a:pt x="5840" y="2385"/>
                  <a:pt x="5912" y="2400"/>
                </a:cubicBezTo>
                <a:cubicBezTo>
                  <a:pt x="5963" y="2410"/>
                  <a:pt x="6005" y="2415"/>
                  <a:pt x="6047" y="2437"/>
                </a:cubicBezTo>
                <a:cubicBezTo>
                  <a:pt x="6067" y="2447"/>
                  <a:pt x="6086" y="2462"/>
                  <a:pt x="6105" y="2474"/>
                </a:cubicBezTo>
                <a:cubicBezTo>
                  <a:pt x="6082" y="2511"/>
                  <a:pt x="6061" y="2549"/>
                  <a:pt x="6025" y="2585"/>
                </a:cubicBezTo>
                <a:cubicBezTo>
                  <a:pt x="5972" y="2638"/>
                  <a:pt x="5904" y="2694"/>
                  <a:pt x="5843" y="2737"/>
                </a:cubicBezTo>
                <a:cubicBezTo>
                  <a:pt x="5834" y="2742"/>
                  <a:pt x="5824" y="2747"/>
                  <a:pt x="5815" y="2752"/>
                </a:cubicBezTo>
              </a:path>
            </a:pathLst>
          </a:custGeom>
          <a:noFill/>
          <a:ln w="19050" cap="rnd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7251" name="Ink 6"/>
          <p:cNvSpPr>
            <a:spLocks noRot="1" noChangeAspect="1" noEditPoints="1" noChangeArrowheads="1" noChangeShapeType="1" noTextEdit="1"/>
          </p:cNvSpPr>
          <p:nvPr>
            <p:custDataLst>
              <p:tags r:id="rId34"/>
            </p:custDataLst>
          </p:nvPr>
        </p:nvSpPr>
        <p:spPr bwMode="auto">
          <a:xfrm>
            <a:off x="547688" y="4748213"/>
            <a:ext cx="790575" cy="490537"/>
          </a:xfrm>
          <a:custGeom>
            <a:avLst/>
            <a:gdLst>
              <a:gd name="T0" fmla="*/ 2147483647 w 2196"/>
              <a:gd name="T1" fmla="*/ 2147483647 h 1361"/>
              <a:gd name="T2" fmla="*/ 0 w 2196"/>
              <a:gd name="T3" fmla="*/ 2147483647 h 1361"/>
              <a:gd name="T4" fmla="*/ 2147483647 w 2196"/>
              <a:gd name="T5" fmla="*/ 2147483647 h 1361"/>
              <a:gd name="T6" fmla="*/ 2147483647 w 2196"/>
              <a:gd name="T7" fmla="*/ 2147483647 h 1361"/>
              <a:gd name="T8" fmla="*/ 2147483647 w 2196"/>
              <a:gd name="T9" fmla="*/ 2147483647 h 1361"/>
              <a:gd name="T10" fmla="*/ 2147483647 w 2196"/>
              <a:gd name="T11" fmla="*/ 2147483647 h 1361"/>
              <a:gd name="T12" fmla="*/ 2147483647 w 2196"/>
              <a:gd name="T13" fmla="*/ 2147483647 h 1361"/>
              <a:gd name="T14" fmla="*/ 2147483647 w 2196"/>
              <a:gd name="T15" fmla="*/ 2147483647 h 1361"/>
              <a:gd name="T16" fmla="*/ 2147483647 w 2196"/>
              <a:gd name="T17" fmla="*/ 2147483647 h 1361"/>
              <a:gd name="T18" fmla="*/ 2147483647 w 2196"/>
              <a:gd name="T19" fmla="*/ 2147483647 h 1361"/>
              <a:gd name="T20" fmla="*/ 2147483647 w 2196"/>
              <a:gd name="T21" fmla="*/ 2147483647 h 1361"/>
              <a:gd name="T22" fmla="*/ 2147483647 w 2196"/>
              <a:gd name="T23" fmla="*/ 2147483647 h 1361"/>
              <a:gd name="T24" fmla="*/ 2147483647 w 2196"/>
              <a:gd name="T25" fmla="*/ 2147483647 h 1361"/>
              <a:gd name="T26" fmla="*/ 2147483647 w 2196"/>
              <a:gd name="T27" fmla="*/ 2147483647 h 1361"/>
              <a:gd name="T28" fmla="*/ 2147483647 w 2196"/>
              <a:gd name="T29" fmla="*/ 2147483647 h 1361"/>
              <a:gd name="T30" fmla="*/ 2147483647 w 2196"/>
              <a:gd name="T31" fmla="*/ 2147483647 h 1361"/>
              <a:gd name="T32" fmla="*/ 2147483647 w 2196"/>
              <a:gd name="T33" fmla="*/ 2147483647 h 1361"/>
              <a:gd name="T34" fmla="*/ 2147483647 w 2196"/>
              <a:gd name="T35" fmla="*/ 2147483647 h 1361"/>
              <a:gd name="T36" fmla="*/ 2147483647 w 2196"/>
              <a:gd name="T37" fmla="*/ 2147483647 h 1361"/>
              <a:gd name="T38" fmla="*/ 2147483647 w 2196"/>
              <a:gd name="T39" fmla="*/ 2147483647 h 1361"/>
              <a:gd name="T40" fmla="*/ 2147483647 w 2196"/>
              <a:gd name="T41" fmla="*/ 2147483647 h 1361"/>
              <a:gd name="T42" fmla="*/ 2147483647 w 2196"/>
              <a:gd name="T43" fmla="*/ 2147483647 h 1361"/>
              <a:gd name="T44" fmla="*/ 2147483647 w 2196"/>
              <a:gd name="T45" fmla="*/ 2147483647 h 1361"/>
              <a:gd name="T46" fmla="*/ 2147483647 w 2196"/>
              <a:gd name="T47" fmla="*/ 2147483647 h 1361"/>
              <a:gd name="T48" fmla="*/ 2147483647 w 2196"/>
              <a:gd name="T49" fmla="*/ 2147483647 h 1361"/>
              <a:gd name="T50" fmla="*/ 2147483647 w 2196"/>
              <a:gd name="T51" fmla="*/ 0 h 1361"/>
              <a:gd name="T52" fmla="*/ 2147483647 w 2196"/>
              <a:gd name="T53" fmla="*/ 2147483647 h 1361"/>
              <a:gd name="T54" fmla="*/ 2147483647 w 2196"/>
              <a:gd name="T55" fmla="*/ 2147483647 h 1361"/>
              <a:gd name="T56" fmla="*/ 2147483647 w 2196"/>
              <a:gd name="T57" fmla="*/ 2147483647 h 1361"/>
              <a:gd name="T58" fmla="*/ 2147483647 w 2196"/>
              <a:gd name="T59" fmla="*/ 2147483647 h 1361"/>
              <a:gd name="T60" fmla="*/ 2147483647 w 2196"/>
              <a:gd name="T61" fmla="*/ 2147483647 h 1361"/>
              <a:gd name="T62" fmla="*/ 2147483647 w 2196"/>
              <a:gd name="T63" fmla="*/ 2147483647 h 1361"/>
              <a:gd name="T64" fmla="*/ 2147483647 w 2196"/>
              <a:gd name="T65" fmla="*/ 2147483647 h 1361"/>
              <a:gd name="T66" fmla="*/ 2147483647 w 2196"/>
              <a:gd name="T67" fmla="*/ 2147483647 h 1361"/>
              <a:gd name="T68" fmla="*/ 2147483647 w 2196"/>
              <a:gd name="T69" fmla="*/ 2147483647 h 1361"/>
              <a:gd name="T70" fmla="*/ 2147483647 w 2196"/>
              <a:gd name="T71" fmla="*/ 2147483647 h 1361"/>
              <a:gd name="T72" fmla="*/ 2147483647 w 2196"/>
              <a:gd name="T73" fmla="*/ 2147483647 h 1361"/>
              <a:gd name="T74" fmla="*/ 2147483647 w 2196"/>
              <a:gd name="T75" fmla="*/ 2147483647 h 1361"/>
              <a:gd name="T76" fmla="*/ 2147483647 w 2196"/>
              <a:gd name="T77" fmla="*/ 2147483647 h 1361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w 2196"/>
              <a:gd name="T118" fmla="*/ 0 h 1361"/>
              <a:gd name="T119" fmla="*/ 2196 w 2196"/>
              <a:gd name="T120" fmla="*/ 1361 h 1361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T117" t="T118" r="T119" b="T120"/>
            <a:pathLst>
              <a:path w="2196" h="1361" extrusionOk="0">
                <a:moveTo>
                  <a:pt x="73" y="474"/>
                </a:moveTo>
                <a:cubicBezTo>
                  <a:pt x="47" y="450"/>
                  <a:pt x="24" y="426"/>
                  <a:pt x="0" y="400"/>
                </a:cubicBezTo>
                <a:cubicBezTo>
                  <a:pt x="14" y="448"/>
                  <a:pt x="33" y="492"/>
                  <a:pt x="54" y="537"/>
                </a:cubicBezTo>
                <a:cubicBezTo>
                  <a:pt x="87" y="609"/>
                  <a:pt x="129" y="675"/>
                  <a:pt x="170" y="742"/>
                </a:cubicBezTo>
                <a:cubicBezTo>
                  <a:pt x="209" y="806"/>
                  <a:pt x="249" y="869"/>
                  <a:pt x="292" y="931"/>
                </a:cubicBezTo>
                <a:cubicBezTo>
                  <a:pt x="298" y="939"/>
                  <a:pt x="350" y="1037"/>
                  <a:pt x="370" y="1025"/>
                </a:cubicBezTo>
                <a:cubicBezTo>
                  <a:pt x="370" y="1019"/>
                  <a:pt x="371" y="1012"/>
                  <a:pt x="371" y="1006"/>
                </a:cubicBezTo>
              </a:path>
              <a:path w="2196" h="1361" extrusionOk="0">
                <a:moveTo>
                  <a:pt x="475" y="414"/>
                </a:moveTo>
                <a:cubicBezTo>
                  <a:pt x="444" y="457"/>
                  <a:pt x="412" y="497"/>
                  <a:pt x="381" y="540"/>
                </a:cubicBezTo>
                <a:cubicBezTo>
                  <a:pt x="320" y="625"/>
                  <a:pt x="256" y="709"/>
                  <a:pt x="202" y="799"/>
                </a:cubicBezTo>
                <a:cubicBezTo>
                  <a:pt x="161" y="866"/>
                  <a:pt x="120" y="934"/>
                  <a:pt x="83" y="1003"/>
                </a:cubicBezTo>
                <a:cubicBezTo>
                  <a:pt x="68" y="1031"/>
                  <a:pt x="53" y="1055"/>
                  <a:pt x="42" y="1083"/>
                </a:cubicBezTo>
              </a:path>
              <a:path w="2196" h="1361" extrusionOk="0">
                <a:moveTo>
                  <a:pt x="45" y="272"/>
                </a:moveTo>
                <a:cubicBezTo>
                  <a:pt x="5" y="255"/>
                  <a:pt x="97" y="238"/>
                  <a:pt x="126" y="230"/>
                </a:cubicBezTo>
                <a:cubicBezTo>
                  <a:pt x="210" y="208"/>
                  <a:pt x="294" y="196"/>
                  <a:pt x="378" y="178"/>
                </a:cubicBezTo>
                <a:cubicBezTo>
                  <a:pt x="452" y="159"/>
                  <a:pt x="478" y="153"/>
                  <a:pt x="530" y="149"/>
                </a:cubicBezTo>
              </a:path>
              <a:path w="2196" h="1361" extrusionOk="0">
                <a:moveTo>
                  <a:pt x="725" y="493"/>
                </a:moveTo>
                <a:cubicBezTo>
                  <a:pt x="765" y="535"/>
                  <a:pt x="797" y="581"/>
                  <a:pt x="831" y="628"/>
                </a:cubicBezTo>
                <a:cubicBezTo>
                  <a:pt x="890" y="710"/>
                  <a:pt x="957" y="783"/>
                  <a:pt x="1030" y="852"/>
                </a:cubicBezTo>
                <a:cubicBezTo>
                  <a:pt x="1079" y="899"/>
                  <a:pt x="1086" y="898"/>
                  <a:pt x="1126" y="847"/>
                </a:cubicBezTo>
              </a:path>
              <a:path w="2196" h="1361" extrusionOk="0">
                <a:moveTo>
                  <a:pt x="1312" y="296"/>
                </a:moveTo>
                <a:cubicBezTo>
                  <a:pt x="1311" y="352"/>
                  <a:pt x="1303" y="407"/>
                  <a:pt x="1297" y="464"/>
                </a:cubicBezTo>
                <a:cubicBezTo>
                  <a:pt x="1281" y="619"/>
                  <a:pt x="1258" y="775"/>
                  <a:pt x="1233" y="929"/>
                </a:cubicBezTo>
                <a:cubicBezTo>
                  <a:pt x="1215" y="1041"/>
                  <a:pt x="1201" y="1168"/>
                  <a:pt x="1160" y="1274"/>
                </a:cubicBezTo>
                <a:cubicBezTo>
                  <a:pt x="1149" y="1302"/>
                  <a:pt x="1133" y="1333"/>
                  <a:pt x="1122" y="1360"/>
                </a:cubicBezTo>
              </a:path>
              <a:path w="2196" h="1361" extrusionOk="0">
                <a:moveTo>
                  <a:pt x="863" y="0"/>
                </a:moveTo>
                <a:cubicBezTo>
                  <a:pt x="883" y="32"/>
                  <a:pt x="915" y="37"/>
                  <a:pt x="955" y="41"/>
                </a:cubicBezTo>
                <a:cubicBezTo>
                  <a:pt x="1027" y="49"/>
                  <a:pt x="1108" y="48"/>
                  <a:pt x="1179" y="38"/>
                </a:cubicBezTo>
                <a:cubicBezTo>
                  <a:pt x="1258" y="21"/>
                  <a:pt x="1287" y="15"/>
                  <a:pt x="1341" y="2"/>
                </a:cubicBezTo>
              </a:path>
              <a:path w="2196" h="1361" extrusionOk="0">
                <a:moveTo>
                  <a:pt x="1961" y="106"/>
                </a:moveTo>
                <a:cubicBezTo>
                  <a:pt x="1943" y="135"/>
                  <a:pt x="1933" y="161"/>
                  <a:pt x="1925" y="195"/>
                </a:cubicBezTo>
                <a:cubicBezTo>
                  <a:pt x="1904" y="279"/>
                  <a:pt x="1890" y="364"/>
                  <a:pt x="1881" y="450"/>
                </a:cubicBezTo>
                <a:cubicBezTo>
                  <a:pt x="1874" y="518"/>
                  <a:pt x="1868" y="586"/>
                  <a:pt x="1866" y="655"/>
                </a:cubicBezTo>
                <a:cubicBezTo>
                  <a:pt x="1866" y="658"/>
                  <a:pt x="1862" y="759"/>
                  <a:pt x="1880" y="754"/>
                </a:cubicBezTo>
                <a:cubicBezTo>
                  <a:pt x="1885" y="747"/>
                  <a:pt x="1889" y="741"/>
                  <a:pt x="1894" y="734"/>
                </a:cubicBezTo>
              </a:path>
              <a:path w="2196" h="1361" extrusionOk="0">
                <a:moveTo>
                  <a:pt x="1672" y="337"/>
                </a:moveTo>
                <a:cubicBezTo>
                  <a:pt x="1718" y="351"/>
                  <a:pt x="1757" y="358"/>
                  <a:pt x="1806" y="355"/>
                </a:cubicBezTo>
                <a:cubicBezTo>
                  <a:pt x="1874" y="351"/>
                  <a:pt x="1945" y="340"/>
                  <a:pt x="2012" y="324"/>
                </a:cubicBezTo>
                <a:cubicBezTo>
                  <a:pt x="2073" y="309"/>
                  <a:pt x="2134" y="291"/>
                  <a:pt x="2195" y="274"/>
                </a:cubicBezTo>
              </a:path>
            </a:pathLst>
          </a:custGeom>
          <a:noFill/>
          <a:ln w="19050" cap="rnd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7252" name="Ink 7"/>
          <p:cNvSpPr>
            <a:spLocks noRot="1" noChangeAspect="1" noEditPoints="1" noChangeArrowheads="1" noChangeShapeType="1" noTextEdit="1"/>
          </p:cNvSpPr>
          <p:nvPr>
            <p:custDataLst>
              <p:tags r:id="rId35"/>
            </p:custDataLst>
          </p:nvPr>
        </p:nvSpPr>
        <p:spPr bwMode="auto">
          <a:xfrm>
            <a:off x="1541463" y="4697413"/>
            <a:ext cx="411162" cy="593725"/>
          </a:xfrm>
          <a:custGeom>
            <a:avLst/>
            <a:gdLst>
              <a:gd name="T0" fmla="*/ 2147483647 w 1140"/>
              <a:gd name="T1" fmla="*/ 2147483647 h 1649"/>
              <a:gd name="T2" fmla="*/ 2147483647 w 1140"/>
              <a:gd name="T3" fmla="*/ 2147483647 h 1649"/>
              <a:gd name="T4" fmla="*/ 2147483647 w 1140"/>
              <a:gd name="T5" fmla="*/ 2147483647 h 1649"/>
              <a:gd name="T6" fmla="*/ 2147483647 w 1140"/>
              <a:gd name="T7" fmla="*/ 2147483647 h 1649"/>
              <a:gd name="T8" fmla="*/ 2147483647 w 1140"/>
              <a:gd name="T9" fmla="*/ 2147483647 h 1649"/>
              <a:gd name="T10" fmla="*/ 2147483647 w 1140"/>
              <a:gd name="T11" fmla="*/ 2147483647 h 1649"/>
              <a:gd name="T12" fmla="*/ 2147483647 w 1140"/>
              <a:gd name="T13" fmla="*/ 2147483647 h 1649"/>
              <a:gd name="T14" fmla="*/ 2147483647 w 1140"/>
              <a:gd name="T15" fmla="*/ 2147483647 h 1649"/>
              <a:gd name="T16" fmla="*/ 2147483647 w 1140"/>
              <a:gd name="T17" fmla="*/ 2147483647 h 1649"/>
              <a:gd name="T18" fmla="*/ 2147483647 w 1140"/>
              <a:gd name="T19" fmla="*/ 2147483647 h 1649"/>
              <a:gd name="T20" fmla="*/ 2147483647 w 1140"/>
              <a:gd name="T21" fmla="*/ 2147483647 h 1649"/>
              <a:gd name="T22" fmla="*/ 2147483647 w 1140"/>
              <a:gd name="T23" fmla="*/ 2147483647 h 1649"/>
              <a:gd name="T24" fmla="*/ 2147483647 w 1140"/>
              <a:gd name="T25" fmla="*/ 2147483647 h 1649"/>
              <a:gd name="T26" fmla="*/ 0 w 1140"/>
              <a:gd name="T27" fmla="*/ 2147483647 h 1649"/>
              <a:gd name="T28" fmla="*/ 2147483647 w 1140"/>
              <a:gd name="T29" fmla="*/ 2147483647 h 1649"/>
              <a:gd name="T30" fmla="*/ 2147483647 w 1140"/>
              <a:gd name="T31" fmla="*/ 2147483647 h 1649"/>
              <a:gd name="T32" fmla="*/ 2147483647 w 1140"/>
              <a:gd name="T33" fmla="*/ 0 h 1649"/>
              <a:gd name="T34" fmla="*/ 2147483647 w 1140"/>
              <a:gd name="T35" fmla="*/ 2147483647 h 1649"/>
              <a:gd name="T36" fmla="*/ 2147483647 w 1140"/>
              <a:gd name="T37" fmla="*/ 2147483647 h 1649"/>
              <a:gd name="T38" fmla="*/ 2147483647 w 1140"/>
              <a:gd name="T39" fmla="*/ 2147483647 h 1649"/>
              <a:gd name="T40" fmla="*/ 2147483647 w 1140"/>
              <a:gd name="T41" fmla="*/ 2147483647 h 1649"/>
              <a:gd name="T42" fmla="*/ 2147483647 w 1140"/>
              <a:gd name="T43" fmla="*/ 2147483647 h 1649"/>
              <a:gd name="T44" fmla="*/ 2147483647 w 1140"/>
              <a:gd name="T45" fmla="*/ 2147483647 h 1649"/>
              <a:gd name="T46" fmla="*/ 2147483647 w 1140"/>
              <a:gd name="T47" fmla="*/ 2147483647 h 1649"/>
              <a:gd name="T48" fmla="*/ 2147483647 w 1140"/>
              <a:gd name="T49" fmla="*/ 2147483647 h 1649"/>
              <a:gd name="T50" fmla="*/ 2147483647 w 1140"/>
              <a:gd name="T51" fmla="*/ 2147483647 h 1649"/>
              <a:gd name="T52" fmla="*/ 2147483647 w 1140"/>
              <a:gd name="T53" fmla="*/ 2147483647 h 1649"/>
              <a:gd name="T54" fmla="*/ 2147483647 w 1140"/>
              <a:gd name="T55" fmla="*/ 2147483647 h 1649"/>
              <a:gd name="T56" fmla="*/ 2147483647 w 1140"/>
              <a:gd name="T57" fmla="*/ 2147483647 h 1649"/>
              <a:gd name="T58" fmla="*/ 2147483647 w 1140"/>
              <a:gd name="T59" fmla="*/ 2147483647 h 1649"/>
              <a:gd name="T60" fmla="*/ 2147483647 w 1140"/>
              <a:gd name="T61" fmla="*/ 2147483647 h 1649"/>
              <a:gd name="T62" fmla="*/ 2147483647 w 1140"/>
              <a:gd name="T63" fmla="*/ 2147483647 h 1649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w 1140"/>
              <a:gd name="T97" fmla="*/ 0 h 1649"/>
              <a:gd name="T98" fmla="*/ 1140 w 1140"/>
              <a:gd name="T99" fmla="*/ 1649 h 1649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T96" t="T97" r="T98" b="T99"/>
            <a:pathLst>
              <a:path w="1140" h="1649" extrusionOk="0">
                <a:moveTo>
                  <a:pt x="63" y="522"/>
                </a:moveTo>
                <a:cubicBezTo>
                  <a:pt x="69" y="514"/>
                  <a:pt x="75" y="507"/>
                  <a:pt x="81" y="499"/>
                </a:cubicBezTo>
                <a:cubicBezTo>
                  <a:pt x="47" y="516"/>
                  <a:pt x="58" y="549"/>
                  <a:pt x="69" y="595"/>
                </a:cubicBezTo>
                <a:cubicBezTo>
                  <a:pt x="83" y="654"/>
                  <a:pt x="102" y="713"/>
                  <a:pt x="127" y="768"/>
                </a:cubicBezTo>
                <a:cubicBezTo>
                  <a:pt x="150" y="820"/>
                  <a:pt x="179" y="868"/>
                  <a:pt x="210" y="915"/>
                </a:cubicBezTo>
                <a:cubicBezTo>
                  <a:pt x="236" y="955"/>
                  <a:pt x="247" y="971"/>
                  <a:pt x="289" y="957"/>
                </a:cubicBezTo>
              </a:path>
              <a:path w="1140" h="1649" extrusionOk="0">
                <a:moveTo>
                  <a:pt x="397" y="469"/>
                </a:moveTo>
                <a:cubicBezTo>
                  <a:pt x="400" y="462"/>
                  <a:pt x="404" y="456"/>
                  <a:pt x="407" y="449"/>
                </a:cubicBezTo>
                <a:cubicBezTo>
                  <a:pt x="362" y="461"/>
                  <a:pt x="344" y="477"/>
                  <a:pt x="319" y="518"/>
                </a:cubicBezTo>
                <a:cubicBezTo>
                  <a:pt x="293" y="562"/>
                  <a:pt x="277" y="610"/>
                  <a:pt x="258" y="657"/>
                </a:cubicBezTo>
                <a:cubicBezTo>
                  <a:pt x="234" y="715"/>
                  <a:pt x="212" y="774"/>
                  <a:pt x="187" y="831"/>
                </a:cubicBezTo>
                <a:cubicBezTo>
                  <a:pt x="167" y="875"/>
                  <a:pt x="146" y="918"/>
                  <a:pt x="120" y="959"/>
                </a:cubicBezTo>
                <a:cubicBezTo>
                  <a:pt x="98" y="993"/>
                  <a:pt x="106" y="996"/>
                  <a:pt x="71" y="1004"/>
                </a:cubicBezTo>
              </a:path>
              <a:path w="1140" h="1649" extrusionOk="0">
                <a:moveTo>
                  <a:pt x="0" y="87"/>
                </a:moveTo>
                <a:cubicBezTo>
                  <a:pt x="42" y="90"/>
                  <a:pt x="77" y="77"/>
                  <a:pt x="120" y="69"/>
                </a:cubicBezTo>
                <a:cubicBezTo>
                  <a:pt x="205" y="53"/>
                  <a:pt x="291" y="35"/>
                  <a:pt x="376" y="23"/>
                </a:cubicBezTo>
                <a:cubicBezTo>
                  <a:pt x="446" y="13"/>
                  <a:pt x="515" y="5"/>
                  <a:pt x="586" y="0"/>
                </a:cubicBezTo>
              </a:path>
              <a:path w="1140" h="1649" extrusionOk="0">
                <a:moveTo>
                  <a:pt x="590" y="502"/>
                </a:moveTo>
                <a:cubicBezTo>
                  <a:pt x="576" y="546"/>
                  <a:pt x="564" y="580"/>
                  <a:pt x="568" y="627"/>
                </a:cubicBezTo>
                <a:cubicBezTo>
                  <a:pt x="572" y="680"/>
                  <a:pt x="584" y="737"/>
                  <a:pt x="610" y="783"/>
                </a:cubicBezTo>
                <a:cubicBezTo>
                  <a:pt x="635" y="827"/>
                  <a:pt x="671" y="863"/>
                  <a:pt x="724" y="865"/>
                </a:cubicBezTo>
                <a:cubicBezTo>
                  <a:pt x="787" y="868"/>
                  <a:pt x="841" y="825"/>
                  <a:pt x="885" y="785"/>
                </a:cubicBezTo>
                <a:cubicBezTo>
                  <a:pt x="948" y="729"/>
                  <a:pt x="994" y="658"/>
                  <a:pt x="1035" y="585"/>
                </a:cubicBezTo>
                <a:cubicBezTo>
                  <a:pt x="1068" y="525"/>
                  <a:pt x="1092" y="463"/>
                  <a:pt x="1114" y="399"/>
                </a:cubicBezTo>
                <a:cubicBezTo>
                  <a:pt x="1123" y="373"/>
                  <a:pt x="1128" y="350"/>
                  <a:pt x="1134" y="323"/>
                </a:cubicBezTo>
                <a:cubicBezTo>
                  <a:pt x="1136" y="382"/>
                  <a:pt x="1135" y="442"/>
                  <a:pt x="1135" y="501"/>
                </a:cubicBezTo>
                <a:cubicBezTo>
                  <a:pt x="1135" y="605"/>
                  <a:pt x="1134" y="710"/>
                  <a:pt x="1135" y="814"/>
                </a:cubicBezTo>
                <a:cubicBezTo>
                  <a:pt x="1137" y="939"/>
                  <a:pt x="1139" y="1064"/>
                  <a:pt x="1139" y="1189"/>
                </a:cubicBezTo>
                <a:cubicBezTo>
                  <a:pt x="1139" y="1301"/>
                  <a:pt x="1139" y="1416"/>
                  <a:pt x="1106" y="1524"/>
                </a:cubicBezTo>
                <a:cubicBezTo>
                  <a:pt x="1092" y="1570"/>
                  <a:pt x="1060" y="1633"/>
                  <a:pt x="1009" y="1648"/>
                </a:cubicBezTo>
                <a:cubicBezTo>
                  <a:pt x="974" y="1658"/>
                  <a:pt x="927" y="1637"/>
                  <a:pt x="899" y="1618"/>
                </a:cubicBezTo>
                <a:cubicBezTo>
                  <a:pt x="891" y="1611"/>
                  <a:pt x="882" y="1603"/>
                  <a:pt x="874" y="1596"/>
                </a:cubicBezTo>
              </a:path>
            </a:pathLst>
          </a:custGeom>
          <a:noFill/>
          <a:ln w="19050" cap="rnd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7253" name="Ink 8"/>
          <p:cNvSpPr>
            <a:spLocks noRot="1" noChangeAspect="1" noEditPoints="1" noChangeArrowheads="1" noChangeShapeType="1" noTextEdit="1"/>
          </p:cNvSpPr>
          <p:nvPr>
            <p:custDataLst>
              <p:tags r:id="rId36"/>
            </p:custDataLst>
          </p:nvPr>
        </p:nvSpPr>
        <p:spPr bwMode="auto">
          <a:xfrm>
            <a:off x="2120900" y="4697413"/>
            <a:ext cx="477838" cy="609600"/>
          </a:xfrm>
          <a:custGeom>
            <a:avLst/>
            <a:gdLst>
              <a:gd name="T0" fmla="*/ 2147483647 w 1328"/>
              <a:gd name="T1" fmla="*/ 2147483647 h 1693"/>
              <a:gd name="T2" fmla="*/ 2147483647 w 1328"/>
              <a:gd name="T3" fmla="*/ 2147483647 h 1693"/>
              <a:gd name="T4" fmla="*/ 2147483647 w 1328"/>
              <a:gd name="T5" fmla="*/ 2147483647 h 1693"/>
              <a:gd name="T6" fmla="*/ 2147483647 w 1328"/>
              <a:gd name="T7" fmla="*/ 2147483647 h 1693"/>
              <a:gd name="T8" fmla="*/ 2147483647 w 1328"/>
              <a:gd name="T9" fmla="*/ 2147483647 h 1693"/>
              <a:gd name="T10" fmla="*/ 2147483647 w 1328"/>
              <a:gd name="T11" fmla="*/ 2147483647 h 1693"/>
              <a:gd name="T12" fmla="*/ 2147483647 w 1328"/>
              <a:gd name="T13" fmla="*/ 2147483647 h 1693"/>
              <a:gd name="T14" fmla="*/ 2147483647 w 1328"/>
              <a:gd name="T15" fmla="*/ 2147483647 h 1693"/>
              <a:gd name="T16" fmla="*/ 2147483647 w 1328"/>
              <a:gd name="T17" fmla="*/ 2147483647 h 1693"/>
              <a:gd name="T18" fmla="*/ 2147483647 w 1328"/>
              <a:gd name="T19" fmla="*/ 2147483647 h 1693"/>
              <a:gd name="T20" fmla="*/ 2147483647 w 1328"/>
              <a:gd name="T21" fmla="*/ 2147483647 h 1693"/>
              <a:gd name="T22" fmla="*/ 2147483647 w 1328"/>
              <a:gd name="T23" fmla="*/ 2147483647 h 1693"/>
              <a:gd name="T24" fmla="*/ 2147483647 w 1328"/>
              <a:gd name="T25" fmla="*/ 2147483647 h 1693"/>
              <a:gd name="T26" fmla="*/ 2147483647 w 1328"/>
              <a:gd name="T27" fmla="*/ 2147483647 h 1693"/>
              <a:gd name="T28" fmla="*/ 2147483647 w 1328"/>
              <a:gd name="T29" fmla="*/ 2147483647 h 1693"/>
              <a:gd name="T30" fmla="*/ 2147483647 w 1328"/>
              <a:gd name="T31" fmla="*/ 2147483647 h 1693"/>
              <a:gd name="T32" fmla="*/ 2147483647 w 1328"/>
              <a:gd name="T33" fmla="*/ 2147483647 h 1693"/>
              <a:gd name="T34" fmla="*/ 2147483647 w 1328"/>
              <a:gd name="T35" fmla="*/ 2147483647 h 1693"/>
              <a:gd name="T36" fmla="*/ 2147483647 w 1328"/>
              <a:gd name="T37" fmla="*/ 2147483647 h 1693"/>
              <a:gd name="T38" fmla="*/ 2147483647 w 1328"/>
              <a:gd name="T39" fmla="*/ 2147483647 h 1693"/>
              <a:gd name="T40" fmla="*/ 2147483647 w 1328"/>
              <a:gd name="T41" fmla="*/ 2147483647 h 1693"/>
              <a:gd name="T42" fmla="*/ 2147483647 w 1328"/>
              <a:gd name="T43" fmla="*/ 2147483647 h 1693"/>
              <a:gd name="T44" fmla="*/ 2147483647 w 1328"/>
              <a:gd name="T45" fmla="*/ 2147483647 h 1693"/>
              <a:gd name="T46" fmla="*/ 2147483647 w 1328"/>
              <a:gd name="T47" fmla="*/ 2147483647 h 1693"/>
              <a:gd name="T48" fmla="*/ 2147483647 w 1328"/>
              <a:gd name="T49" fmla="*/ 2147483647 h 1693"/>
              <a:gd name="T50" fmla="*/ 2147483647 w 1328"/>
              <a:gd name="T51" fmla="*/ 2147483647 h 1693"/>
              <a:gd name="T52" fmla="*/ 2147483647 w 1328"/>
              <a:gd name="T53" fmla="*/ 0 h 1693"/>
              <a:gd name="T54" fmla="*/ 2147483647 w 1328"/>
              <a:gd name="T55" fmla="*/ 2147483647 h 1693"/>
              <a:gd name="T56" fmla="*/ 2147483647 w 1328"/>
              <a:gd name="T57" fmla="*/ 2147483647 h 1693"/>
              <a:gd name="T58" fmla="*/ 2147483647 w 1328"/>
              <a:gd name="T59" fmla="*/ 2147483647 h 1693"/>
              <a:gd name="T60" fmla="*/ 2147483647 w 1328"/>
              <a:gd name="T61" fmla="*/ 2147483647 h 1693"/>
              <a:gd name="T62" fmla="*/ 2147483647 w 1328"/>
              <a:gd name="T63" fmla="*/ 2147483647 h 1693"/>
              <a:gd name="T64" fmla="*/ 2147483647 w 1328"/>
              <a:gd name="T65" fmla="*/ 2147483647 h 1693"/>
              <a:gd name="T66" fmla="*/ 2147483647 w 1328"/>
              <a:gd name="T67" fmla="*/ 2147483647 h 1693"/>
              <a:gd name="T68" fmla="*/ 2147483647 w 1328"/>
              <a:gd name="T69" fmla="*/ 2147483647 h 1693"/>
              <a:gd name="T70" fmla="*/ 2147483647 w 1328"/>
              <a:gd name="T71" fmla="*/ 2147483647 h 1693"/>
              <a:gd name="T72" fmla="*/ 2147483647 w 1328"/>
              <a:gd name="T73" fmla="*/ 2147483647 h 1693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w 1328"/>
              <a:gd name="T112" fmla="*/ 0 h 1693"/>
              <a:gd name="T113" fmla="*/ 1328 w 1328"/>
              <a:gd name="T114" fmla="*/ 1693 h 1693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T111" t="T112" r="T113" b="T114"/>
            <a:pathLst>
              <a:path w="1328" h="1693" extrusionOk="0">
                <a:moveTo>
                  <a:pt x="928" y="360"/>
                </a:moveTo>
                <a:cubicBezTo>
                  <a:pt x="917" y="393"/>
                  <a:pt x="909" y="424"/>
                  <a:pt x="903" y="458"/>
                </a:cubicBezTo>
                <a:cubicBezTo>
                  <a:pt x="894" y="505"/>
                  <a:pt x="889" y="557"/>
                  <a:pt x="897" y="604"/>
                </a:cubicBezTo>
                <a:cubicBezTo>
                  <a:pt x="903" y="641"/>
                  <a:pt x="919" y="685"/>
                  <a:pt x="954" y="704"/>
                </a:cubicBezTo>
                <a:cubicBezTo>
                  <a:pt x="992" y="724"/>
                  <a:pt x="1027" y="698"/>
                  <a:pt x="1057" y="676"/>
                </a:cubicBezTo>
                <a:cubicBezTo>
                  <a:pt x="1105" y="642"/>
                  <a:pt x="1141" y="594"/>
                  <a:pt x="1171" y="545"/>
                </a:cubicBezTo>
                <a:cubicBezTo>
                  <a:pt x="1190" y="514"/>
                  <a:pt x="1196" y="485"/>
                  <a:pt x="1204" y="451"/>
                </a:cubicBezTo>
                <a:cubicBezTo>
                  <a:pt x="1210" y="427"/>
                  <a:pt x="1222" y="426"/>
                  <a:pt x="1233" y="405"/>
                </a:cubicBezTo>
              </a:path>
              <a:path w="1328" h="1693" extrusionOk="0">
                <a:moveTo>
                  <a:pt x="1210" y="377"/>
                </a:moveTo>
                <a:cubicBezTo>
                  <a:pt x="1215" y="380"/>
                  <a:pt x="1239" y="394"/>
                  <a:pt x="1255" y="453"/>
                </a:cubicBezTo>
                <a:cubicBezTo>
                  <a:pt x="1342" y="781"/>
                  <a:pt x="1363" y="1163"/>
                  <a:pt x="1280" y="1494"/>
                </a:cubicBezTo>
                <a:cubicBezTo>
                  <a:pt x="1264" y="1557"/>
                  <a:pt x="1240" y="1638"/>
                  <a:pt x="1183" y="1678"/>
                </a:cubicBezTo>
                <a:cubicBezTo>
                  <a:pt x="1139" y="1709"/>
                  <a:pt x="1098" y="1683"/>
                  <a:pt x="1068" y="1647"/>
                </a:cubicBezTo>
                <a:cubicBezTo>
                  <a:pt x="1033" y="1605"/>
                  <a:pt x="1017" y="1552"/>
                  <a:pt x="997" y="1502"/>
                </a:cubicBezTo>
              </a:path>
              <a:path w="1328" h="1693" extrusionOk="0">
                <a:moveTo>
                  <a:pt x="736" y="303"/>
                </a:moveTo>
                <a:cubicBezTo>
                  <a:pt x="697" y="302"/>
                  <a:pt x="674" y="308"/>
                  <a:pt x="646" y="339"/>
                </a:cubicBezTo>
                <a:cubicBezTo>
                  <a:pt x="623" y="364"/>
                  <a:pt x="612" y="391"/>
                  <a:pt x="616" y="424"/>
                </a:cubicBezTo>
                <a:cubicBezTo>
                  <a:pt x="621" y="464"/>
                  <a:pt x="644" y="500"/>
                  <a:pt x="665" y="533"/>
                </a:cubicBezTo>
                <a:cubicBezTo>
                  <a:pt x="702" y="592"/>
                  <a:pt x="744" y="649"/>
                  <a:pt x="785" y="705"/>
                </a:cubicBezTo>
                <a:cubicBezTo>
                  <a:pt x="807" y="735"/>
                  <a:pt x="829" y="765"/>
                  <a:pt x="851" y="795"/>
                </a:cubicBezTo>
                <a:cubicBezTo>
                  <a:pt x="856" y="802"/>
                  <a:pt x="862" y="810"/>
                  <a:pt x="867" y="817"/>
                </a:cubicBezTo>
              </a:path>
              <a:path w="1328" h="1693" extrusionOk="0">
                <a:moveTo>
                  <a:pt x="905" y="349"/>
                </a:moveTo>
                <a:cubicBezTo>
                  <a:pt x="882" y="380"/>
                  <a:pt x="870" y="410"/>
                  <a:pt x="857" y="447"/>
                </a:cubicBezTo>
                <a:cubicBezTo>
                  <a:pt x="834" y="514"/>
                  <a:pt x="812" y="582"/>
                  <a:pt x="786" y="648"/>
                </a:cubicBezTo>
                <a:cubicBezTo>
                  <a:pt x="755" y="727"/>
                  <a:pt x="722" y="806"/>
                  <a:pt x="683" y="881"/>
                </a:cubicBezTo>
                <a:cubicBezTo>
                  <a:pt x="661" y="923"/>
                  <a:pt x="633" y="959"/>
                  <a:pt x="611" y="1000"/>
                </a:cubicBezTo>
              </a:path>
              <a:path w="1328" h="1693" extrusionOk="0">
                <a:moveTo>
                  <a:pt x="173" y="0"/>
                </a:moveTo>
                <a:cubicBezTo>
                  <a:pt x="209" y="32"/>
                  <a:pt x="205" y="35"/>
                  <a:pt x="200" y="81"/>
                </a:cubicBezTo>
                <a:cubicBezTo>
                  <a:pt x="195" y="130"/>
                  <a:pt x="180" y="176"/>
                  <a:pt x="172" y="224"/>
                </a:cubicBezTo>
                <a:cubicBezTo>
                  <a:pt x="160" y="298"/>
                  <a:pt x="150" y="373"/>
                  <a:pt x="145" y="447"/>
                </a:cubicBezTo>
                <a:cubicBezTo>
                  <a:pt x="139" y="525"/>
                  <a:pt x="138" y="604"/>
                  <a:pt x="138" y="682"/>
                </a:cubicBezTo>
                <a:cubicBezTo>
                  <a:pt x="138" y="734"/>
                  <a:pt x="140" y="786"/>
                  <a:pt x="146" y="838"/>
                </a:cubicBezTo>
                <a:cubicBezTo>
                  <a:pt x="148" y="859"/>
                  <a:pt x="150" y="867"/>
                  <a:pt x="159" y="880"/>
                </a:cubicBezTo>
              </a:path>
              <a:path w="1328" h="1693" extrusionOk="0">
                <a:moveTo>
                  <a:pt x="29" y="507"/>
                </a:moveTo>
                <a:cubicBezTo>
                  <a:pt x="-29" y="476"/>
                  <a:pt x="80" y="495"/>
                  <a:pt x="113" y="494"/>
                </a:cubicBezTo>
                <a:cubicBezTo>
                  <a:pt x="182" y="492"/>
                  <a:pt x="252" y="495"/>
                  <a:pt x="321" y="492"/>
                </a:cubicBezTo>
                <a:cubicBezTo>
                  <a:pt x="376" y="490"/>
                  <a:pt x="429" y="481"/>
                  <a:pt x="484" y="474"/>
                </a:cubicBezTo>
              </a:path>
            </a:pathLst>
          </a:custGeom>
          <a:noFill/>
          <a:ln w="19050" cap="rnd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7254" name="Ink 9"/>
          <p:cNvSpPr>
            <a:spLocks noRot="1" noChangeAspect="1" noEditPoints="1" noChangeArrowheads="1" noChangeShapeType="1" noTextEdit="1"/>
          </p:cNvSpPr>
          <p:nvPr>
            <p:custDataLst>
              <p:tags r:id="rId37"/>
            </p:custDataLst>
          </p:nvPr>
        </p:nvSpPr>
        <p:spPr bwMode="auto">
          <a:xfrm>
            <a:off x="3611563" y="4856163"/>
            <a:ext cx="20637" cy="7937"/>
          </a:xfrm>
          <a:custGeom>
            <a:avLst/>
            <a:gdLst>
              <a:gd name="T0" fmla="*/ 2147483647 w 59"/>
              <a:gd name="T1" fmla="*/ 2147483647 h 25"/>
              <a:gd name="T2" fmla="*/ 2147483647 w 59"/>
              <a:gd name="T3" fmla="*/ 2147483647 h 25"/>
              <a:gd name="T4" fmla="*/ 0 60000 65536"/>
              <a:gd name="T5" fmla="*/ 0 60000 65536"/>
              <a:gd name="T6" fmla="*/ 0 w 59"/>
              <a:gd name="T7" fmla="*/ 0 h 25"/>
              <a:gd name="T8" fmla="*/ 59 w 59"/>
              <a:gd name="T9" fmla="*/ 25 h 2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59" h="25" extrusionOk="0">
                <a:moveTo>
                  <a:pt x="9" y="24"/>
                </a:moveTo>
                <a:cubicBezTo>
                  <a:pt x="-10" y="-13"/>
                  <a:pt x="34" y="3"/>
                  <a:pt x="58" y="5"/>
                </a:cubicBezTo>
              </a:path>
            </a:pathLst>
          </a:custGeom>
          <a:noFill/>
          <a:ln w="19050" cap="rnd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7255" name="Ink 10"/>
          <p:cNvSpPr>
            <a:spLocks noRot="1" noChangeAspect="1" noEditPoints="1" noChangeArrowheads="1" noChangeShapeType="1" noTextEdit="1"/>
          </p:cNvSpPr>
          <p:nvPr>
            <p:custDataLst>
              <p:tags r:id="rId38"/>
            </p:custDataLst>
          </p:nvPr>
        </p:nvSpPr>
        <p:spPr bwMode="auto">
          <a:xfrm>
            <a:off x="5305425" y="4506913"/>
            <a:ext cx="431800" cy="150812"/>
          </a:xfrm>
          <a:custGeom>
            <a:avLst/>
            <a:gdLst>
              <a:gd name="T0" fmla="*/ 2147483647 w 1201"/>
              <a:gd name="T1" fmla="*/ 2147483647 h 421"/>
              <a:gd name="T2" fmla="*/ 0 w 1201"/>
              <a:gd name="T3" fmla="*/ 2147483647 h 421"/>
              <a:gd name="T4" fmla="*/ 2147483647 w 1201"/>
              <a:gd name="T5" fmla="*/ 2147483647 h 421"/>
              <a:gd name="T6" fmla="*/ 2147483647 w 1201"/>
              <a:gd name="T7" fmla="*/ 2147483647 h 421"/>
              <a:gd name="T8" fmla="*/ 2147483647 w 1201"/>
              <a:gd name="T9" fmla="*/ 2147483647 h 421"/>
              <a:gd name="T10" fmla="*/ 2147483647 w 1201"/>
              <a:gd name="T11" fmla="*/ 2147483647 h 421"/>
              <a:gd name="T12" fmla="*/ 2147483647 w 1201"/>
              <a:gd name="T13" fmla="*/ 2147483647 h 421"/>
              <a:gd name="T14" fmla="*/ 2147483647 w 1201"/>
              <a:gd name="T15" fmla="*/ 2147483647 h 421"/>
              <a:gd name="T16" fmla="*/ 2147483647 w 1201"/>
              <a:gd name="T17" fmla="*/ 2147483647 h 421"/>
              <a:gd name="T18" fmla="*/ 2147483647 w 1201"/>
              <a:gd name="T19" fmla="*/ 2147483647 h 421"/>
              <a:gd name="T20" fmla="*/ 2147483647 w 1201"/>
              <a:gd name="T21" fmla="*/ 2147483647 h 421"/>
              <a:gd name="T22" fmla="*/ 2147483647 w 1201"/>
              <a:gd name="T23" fmla="*/ 2147483647 h 421"/>
              <a:gd name="T24" fmla="*/ 2147483647 w 1201"/>
              <a:gd name="T25" fmla="*/ 2147483647 h 421"/>
              <a:gd name="T26" fmla="*/ 2147483647 w 1201"/>
              <a:gd name="T27" fmla="*/ 2147483647 h 421"/>
              <a:gd name="T28" fmla="*/ 2147483647 w 1201"/>
              <a:gd name="T29" fmla="*/ 2147483647 h 421"/>
              <a:gd name="T30" fmla="*/ 2147483647 w 1201"/>
              <a:gd name="T31" fmla="*/ 2147483647 h 421"/>
              <a:gd name="T32" fmla="*/ 2147483647 w 1201"/>
              <a:gd name="T33" fmla="*/ 2147483647 h 421"/>
              <a:gd name="T34" fmla="*/ 2147483647 w 1201"/>
              <a:gd name="T35" fmla="*/ 2147483647 h 421"/>
              <a:gd name="T36" fmla="*/ 2147483647 w 1201"/>
              <a:gd name="T37" fmla="*/ 2147483647 h 421"/>
              <a:gd name="T38" fmla="*/ 2147483647 w 1201"/>
              <a:gd name="T39" fmla="*/ 2147483647 h 421"/>
              <a:gd name="T40" fmla="*/ 2147483647 w 1201"/>
              <a:gd name="T41" fmla="*/ 2147483647 h 421"/>
              <a:gd name="T42" fmla="*/ 2147483647 w 1201"/>
              <a:gd name="T43" fmla="*/ 2147483647 h 421"/>
              <a:gd name="T44" fmla="*/ 2147483647 w 1201"/>
              <a:gd name="T45" fmla="*/ 0 h 421"/>
              <a:gd name="T46" fmla="*/ 2147483647 w 1201"/>
              <a:gd name="T47" fmla="*/ 2147483647 h 421"/>
              <a:gd name="T48" fmla="*/ 2147483647 w 1201"/>
              <a:gd name="T49" fmla="*/ 2147483647 h 421"/>
              <a:gd name="T50" fmla="*/ 2147483647 w 1201"/>
              <a:gd name="T51" fmla="*/ 2147483647 h 421"/>
              <a:gd name="T52" fmla="*/ 2147483647 w 1201"/>
              <a:gd name="T53" fmla="*/ 2147483647 h 421"/>
              <a:gd name="T54" fmla="*/ 2147483647 w 1201"/>
              <a:gd name="T55" fmla="*/ 2147483647 h 421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w 1201"/>
              <a:gd name="T85" fmla="*/ 0 h 421"/>
              <a:gd name="T86" fmla="*/ 1201 w 1201"/>
              <a:gd name="T87" fmla="*/ 421 h 421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T84" t="T85" r="T86" b="T87"/>
            <a:pathLst>
              <a:path w="1201" h="421" extrusionOk="0">
                <a:moveTo>
                  <a:pt x="66" y="342"/>
                </a:moveTo>
                <a:cubicBezTo>
                  <a:pt x="42" y="368"/>
                  <a:pt x="21" y="392"/>
                  <a:pt x="0" y="420"/>
                </a:cubicBezTo>
                <a:cubicBezTo>
                  <a:pt x="36" y="402"/>
                  <a:pt x="64" y="376"/>
                  <a:pt x="96" y="350"/>
                </a:cubicBezTo>
                <a:cubicBezTo>
                  <a:pt x="137" y="317"/>
                  <a:pt x="177" y="283"/>
                  <a:pt x="218" y="250"/>
                </a:cubicBezTo>
                <a:cubicBezTo>
                  <a:pt x="237" y="235"/>
                  <a:pt x="289" y="179"/>
                  <a:pt x="314" y="184"/>
                </a:cubicBezTo>
                <a:cubicBezTo>
                  <a:pt x="342" y="190"/>
                  <a:pt x="378" y="250"/>
                  <a:pt x="396" y="271"/>
                </a:cubicBezTo>
                <a:cubicBezTo>
                  <a:pt x="422" y="301"/>
                  <a:pt x="448" y="329"/>
                  <a:pt x="475" y="358"/>
                </a:cubicBezTo>
                <a:cubicBezTo>
                  <a:pt x="492" y="377"/>
                  <a:pt x="499" y="386"/>
                  <a:pt x="511" y="400"/>
                </a:cubicBezTo>
                <a:cubicBezTo>
                  <a:pt x="473" y="402"/>
                  <a:pt x="449" y="393"/>
                  <a:pt x="412" y="383"/>
                </a:cubicBezTo>
                <a:cubicBezTo>
                  <a:pt x="372" y="372"/>
                  <a:pt x="332" y="365"/>
                  <a:pt x="291" y="356"/>
                </a:cubicBezTo>
                <a:cubicBezTo>
                  <a:pt x="255" y="348"/>
                  <a:pt x="210" y="358"/>
                  <a:pt x="256" y="330"/>
                </a:cubicBezTo>
              </a:path>
              <a:path w="1201" h="421" extrusionOk="0">
                <a:moveTo>
                  <a:pt x="618" y="408"/>
                </a:moveTo>
                <a:cubicBezTo>
                  <a:pt x="628" y="382"/>
                  <a:pt x="630" y="360"/>
                  <a:pt x="629" y="331"/>
                </a:cubicBezTo>
                <a:cubicBezTo>
                  <a:pt x="628" y="300"/>
                  <a:pt x="623" y="269"/>
                  <a:pt x="622" y="238"/>
                </a:cubicBezTo>
                <a:cubicBezTo>
                  <a:pt x="622" y="232"/>
                  <a:pt x="623" y="226"/>
                  <a:pt x="623" y="220"/>
                </a:cubicBezTo>
                <a:cubicBezTo>
                  <a:pt x="656" y="253"/>
                  <a:pt x="683" y="290"/>
                  <a:pt x="732" y="300"/>
                </a:cubicBezTo>
                <a:cubicBezTo>
                  <a:pt x="767" y="307"/>
                  <a:pt x="802" y="281"/>
                  <a:pt x="808" y="248"/>
                </a:cubicBezTo>
                <a:cubicBezTo>
                  <a:pt x="807" y="222"/>
                  <a:pt x="807" y="212"/>
                  <a:pt x="807" y="194"/>
                </a:cubicBezTo>
              </a:path>
              <a:path w="1201" h="421" extrusionOk="0">
                <a:moveTo>
                  <a:pt x="983" y="81"/>
                </a:moveTo>
                <a:cubicBezTo>
                  <a:pt x="1017" y="105"/>
                  <a:pt x="1008" y="129"/>
                  <a:pt x="1016" y="176"/>
                </a:cubicBezTo>
                <a:cubicBezTo>
                  <a:pt x="1020" y="200"/>
                  <a:pt x="1026" y="222"/>
                  <a:pt x="1033" y="245"/>
                </a:cubicBezTo>
              </a:path>
              <a:path w="1201" h="421" extrusionOk="0">
                <a:moveTo>
                  <a:pt x="971" y="80"/>
                </a:moveTo>
                <a:cubicBezTo>
                  <a:pt x="966" y="40"/>
                  <a:pt x="970" y="7"/>
                  <a:pt x="1021" y="0"/>
                </a:cubicBezTo>
                <a:cubicBezTo>
                  <a:pt x="1054" y="-5"/>
                  <a:pt x="1099" y="7"/>
                  <a:pt x="1129" y="20"/>
                </a:cubicBezTo>
                <a:cubicBezTo>
                  <a:pt x="1161" y="34"/>
                  <a:pt x="1191" y="59"/>
                  <a:pt x="1198" y="94"/>
                </a:cubicBezTo>
                <a:cubicBezTo>
                  <a:pt x="1207" y="135"/>
                  <a:pt x="1180" y="172"/>
                  <a:pt x="1154" y="201"/>
                </a:cubicBezTo>
                <a:cubicBezTo>
                  <a:pt x="1122" y="236"/>
                  <a:pt x="1086" y="251"/>
                  <a:pt x="1046" y="274"/>
                </a:cubicBezTo>
                <a:cubicBezTo>
                  <a:pt x="1028" y="286"/>
                  <a:pt x="1023" y="290"/>
                  <a:pt x="1008" y="287"/>
                </a:cubicBezTo>
              </a:path>
            </a:pathLst>
          </a:custGeom>
          <a:noFill/>
          <a:ln w="19050" cap="rnd">
            <a:solidFill>
              <a:srgbClr val="000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7256" name="Ink 11"/>
          <p:cNvSpPr>
            <a:spLocks noRot="1" noChangeAspect="1" noEditPoints="1" noChangeArrowheads="1" noChangeShapeType="1" noTextEdit="1"/>
          </p:cNvSpPr>
          <p:nvPr>
            <p:custDataLst>
              <p:tags r:id="rId39"/>
            </p:custDataLst>
          </p:nvPr>
        </p:nvSpPr>
        <p:spPr bwMode="auto">
          <a:xfrm>
            <a:off x="6275388" y="4838700"/>
            <a:ext cx="2009775" cy="1139825"/>
          </a:xfrm>
          <a:custGeom>
            <a:avLst/>
            <a:gdLst>
              <a:gd name="T0" fmla="*/ 2147483647 w 5584"/>
              <a:gd name="T1" fmla="*/ 2147483647 h 3170"/>
              <a:gd name="T2" fmla="*/ 2147483647 w 5584"/>
              <a:gd name="T3" fmla="*/ 2147483647 h 3170"/>
              <a:gd name="T4" fmla="*/ 2147483647 w 5584"/>
              <a:gd name="T5" fmla="*/ 2147483647 h 3170"/>
              <a:gd name="T6" fmla="*/ 2147483647 w 5584"/>
              <a:gd name="T7" fmla="*/ 2147483647 h 3170"/>
              <a:gd name="T8" fmla="*/ 2147483647 w 5584"/>
              <a:gd name="T9" fmla="*/ 2147483647 h 3170"/>
              <a:gd name="T10" fmla="*/ 2147483647 w 5584"/>
              <a:gd name="T11" fmla="*/ 2147483647 h 3170"/>
              <a:gd name="T12" fmla="*/ 2147483647 w 5584"/>
              <a:gd name="T13" fmla="*/ 2147483647 h 3170"/>
              <a:gd name="T14" fmla="*/ 2147483647 w 5584"/>
              <a:gd name="T15" fmla="*/ 2147483647 h 3170"/>
              <a:gd name="T16" fmla="*/ 2147483647 w 5584"/>
              <a:gd name="T17" fmla="*/ 2147483647 h 3170"/>
              <a:gd name="T18" fmla="*/ 2147483647 w 5584"/>
              <a:gd name="T19" fmla="*/ 2147483647 h 3170"/>
              <a:gd name="T20" fmla="*/ 2147483647 w 5584"/>
              <a:gd name="T21" fmla="*/ 2147483647 h 3170"/>
              <a:gd name="T22" fmla="*/ 2147483647 w 5584"/>
              <a:gd name="T23" fmla="*/ 2147483647 h 3170"/>
              <a:gd name="T24" fmla="*/ 2147483647 w 5584"/>
              <a:gd name="T25" fmla="*/ 2147483647 h 3170"/>
              <a:gd name="T26" fmla="*/ 2147483647 w 5584"/>
              <a:gd name="T27" fmla="*/ 2147483647 h 3170"/>
              <a:gd name="T28" fmla="*/ 2147483647 w 5584"/>
              <a:gd name="T29" fmla="*/ 2147483647 h 3170"/>
              <a:gd name="T30" fmla="*/ 2147483647 w 5584"/>
              <a:gd name="T31" fmla="*/ 2147483647 h 3170"/>
              <a:gd name="T32" fmla="*/ 2147483647 w 5584"/>
              <a:gd name="T33" fmla="*/ 2147483647 h 3170"/>
              <a:gd name="T34" fmla="*/ 2147483647 w 5584"/>
              <a:gd name="T35" fmla="*/ 2147483647 h 3170"/>
              <a:gd name="T36" fmla="*/ 2147483647 w 5584"/>
              <a:gd name="T37" fmla="*/ 2147483647 h 3170"/>
              <a:gd name="T38" fmla="*/ 2147483647 w 5584"/>
              <a:gd name="T39" fmla="*/ 2147483647 h 3170"/>
              <a:gd name="T40" fmla="*/ 2147483647 w 5584"/>
              <a:gd name="T41" fmla="*/ 2147483647 h 3170"/>
              <a:gd name="T42" fmla="*/ 2147483647 w 5584"/>
              <a:gd name="T43" fmla="*/ 2147483647 h 3170"/>
              <a:gd name="T44" fmla="*/ 2147483647 w 5584"/>
              <a:gd name="T45" fmla="*/ 2147483647 h 3170"/>
              <a:gd name="T46" fmla="*/ 2147483647 w 5584"/>
              <a:gd name="T47" fmla="*/ 2147483647 h 3170"/>
              <a:gd name="T48" fmla="*/ 2147483647 w 5584"/>
              <a:gd name="T49" fmla="*/ 2147483647 h 3170"/>
              <a:gd name="T50" fmla="*/ 2147483647 w 5584"/>
              <a:gd name="T51" fmla="*/ 2147483647 h 3170"/>
              <a:gd name="T52" fmla="*/ 2147483647 w 5584"/>
              <a:gd name="T53" fmla="*/ 2147483647 h 3170"/>
              <a:gd name="T54" fmla="*/ 2147483647 w 5584"/>
              <a:gd name="T55" fmla="*/ 2147483647 h 3170"/>
              <a:gd name="T56" fmla="*/ 2147483647 w 5584"/>
              <a:gd name="T57" fmla="*/ 2147483647 h 3170"/>
              <a:gd name="T58" fmla="*/ 2147483647 w 5584"/>
              <a:gd name="T59" fmla="*/ 2147483647 h 3170"/>
              <a:gd name="T60" fmla="*/ 2147483647 w 5584"/>
              <a:gd name="T61" fmla="*/ 2147483647 h 3170"/>
              <a:gd name="T62" fmla="*/ 2147483647 w 5584"/>
              <a:gd name="T63" fmla="*/ 2147483647 h 3170"/>
              <a:gd name="T64" fmla="*/ 2147483647 w 5584"/>
              <a:gd name="T65" fmla="*/ 2147483647 h 3170"/>
              <a:gd name="T66" fmla="*/ 2147483647 w 5584"/>
              <a:gd name="T67" fmla="*/ 2147483647 h 3170"/>
              <a:gd name="T68" fmla="*/ 2147483647 w 5584"/>
              <a:gd name="T69" fmla="*/ 2147483647 h 3170"/>
              <a:gd name="T70" fmla="*/ 2147483647 w 5584"/>
              <a:gd name="T71" fmla="*/ 2147483647 h 3170"/>
              <a:gd name="T72" fmla="*/ 2147483647 w 5584"/>
              <a:gd name="T73" fmla="*/ 2147483647 h 3170"/>
              <a:gd name="T74" fmla="*/ 2147483647 w 5584"/>
              <a:gd name="T75" fmla="*/ 2147483647 h 3170"/>
              <a:gd name="T76" fmla="*/ 2147483647 w 5584"/>
              <a:gd name="T77" fmla="*/ 2147483647 h 3170"/>
              <a:gd name="T78" fmla="*/ 2147483647 w 5584"/>
              <a:gd name="T79" fmla="*/ 2147483647 h 3170"/>
              <a:gd name="T80" fmla="*/ 2147483647 w 5584"/>
              <a:gd name="T81" fmla="*/ 2147483647 h 3170"/>
              <a:gd name="T82" fmla="*/ 2147483647 w 5584"/>
              <a:gd name="T83" fmla="*/ 2147483647 h 3170"/>
              <a:gd name="T84" fmla="*/ 2147483647 w 5584"/>
              <a:gd name="T85" fmla="*/ 2147483647 h 3170"/>
              <a:gd name="T86" fmla="*/ 2147483647 w 5584"/>
              <a:gd name="T87" fmla="*/ 2147483647 h 3170"/>
              <a:gd name="T88" fmla="*/ 2147483647 w 5584"/>
              <a:gd name="T89" fmla="*/ 2147483647 h 3170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w 5584"/>
              <a:gd name="T136" fmla="*/ 0 h 3170"/>
              <a:gd name="T137" fmla="*/ 5584 w 5584"/>
              <a:gd name="T138" fmla="*/ 3170 h 3170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T135" t="T136" r="T137" b="T138"/>
            <a:pathLst>
              <a:path w="5584" h="3170" extrusionOk="0">
                <a:moveTo>
                  <a:pt x="0" y="0"/>
                </a:moveTo>
                <a:cubicBezTo>
                  <a:pt x="32" y="2"/>
                  <a:pt x="65" y="2"/>
                  <a:pt x="97" y="9"/>
                </a:cubicBezTo>
                <a:cubicBezTo>
                  <a:pt x="131" y="17"/>
                  <a:pt x="165" y="25"/>
                  <a:pt x="200" y="32"/>
                </a:cubicBezTo>
                <a:cubicBezTo>
                  <a:pt x="230" y="38"/>
                  <a:pt x="260" y="46"/>
                  <a:pt x="290" y="53"/>
                </a:cubicBezTo>
                <a:cubicBezTo>
                  <a:pt x="313" y="59"/>
                  <a:pt x="333" y="60"/>
                  <a:pt x="356" y="61"/>
                </a:cubicBezTo>
              </a:path>
              <a:path w="5584" h="3170" extrusionOk="0">
                <a:moveTo>
                  <a:pt x="723" y="3129"/>
                </a:moveTo>
                <a:cubicBezTo>
                  <a:pt x="755" y="3145"/>
                  <a:pt x="752" y="3149"/>
                  <a:pt x="787" y="3158"/>
                </a:cubicBezTo>
                <a:cubicBezTo>
                  <a:pt x="881" y="3182"/>
                  <a:pt x="980" y="3166"/>
                  <a:pt x="1074" y="3157"/>
                </a:cubicBezTo>
                <a:cubicBezTo>
                  <a:pt x="1248" y="3141"/>
                  <a:pt x="1419" y="3110"/>
                  <a:pt x="1589" y="3071"/>
                </a:cubicBezTo>
                <a:cubicBezTo>
                  <a:pt x="1815" y="3019"/>
                  <a:pt x="2040" y="2999"/>
                  <a:pt x="2268" y="2968"/>
                </a:cubicBezTo>
                <a:cubicBezTo>
                  <a:pt x="2335" y="2959"/>
                  <a:pt x="2403" y="2946"/>
                  <a:pt x="2466" y="2923"/>
                </a:cubicBezTo>
                <a:cubicBezTo>
                  <a:pt x="2519" y="2904"/>
                  <a:pt x="2572" y="2881"/>
                  <a:pt x="2617" y="2847"/>
                </a:cubicBezTo>
                <a:cubicBezTo>
                  <a:pt x="2706" y="2781"/>
                  <a:pt x="2727" y="2679"/>
                  <a:pt x="2728" y="2573"/>
                </a:cubicBezTo>
                <a:cubicBezTo>
                  <a:pt x="2729" y="2504"/>
                  <a:pt x="2649" y="2294"/>
                  <a:pt x="2681" y="2239"/>
                </a:cubicBezTo>
                <a:cubicBezTo>
                  <a:pt x="2702" y="2203"/>
                  <a:pt x="2850" y="2212"/>
                  <a:pt x="2886" y="2213"/>
                </a:cubicBezTo>
                <a:cubicBezTo>
                  <a:pt x="2917" y="2214"/>
                  <a:pt x="2949" y="2218"/>
                  <a:pt x="2980" y="2219"/>
                </a:cubicBezTo>
                <a:cubicBezTo>
                  <a:pt x="3007" y="2220"/>
                  <a:pt x="3032" y="2216"/>
                  <a:pt x="3058" y="2214"/>
                </a:cubicBezTo>
              </a:path>
              <a:path w="5584" h="3170" extrusionOk="0">
                <a:moveTo>
                  <a:pt x="614" y="1740"/>
                </a:moveTo>
                <a:cubicBezTo>
                  <a:pt x="608" y="1737"/>
                  <a:pt x="601" y="1733"/>
                  <a:pt x="595" y="1730"/>
                </a:cubicBezTo>
                <a:cubicBezTo>
                  <a:pt x="643" y="1738"/>
                  <a:pt x="691" y="1753"/>
                  <a:pt x="739" y="1758"/>
                </a:cubicBezTo>
                <a:cubicBezTo>
                  <a:pt x="798" y="1764"/>
                  <a:pt x="858" y="1763"/>
                  <a:pt x="918" y="1760"/>
                </a:cubicBezTo>
                <a:cubicBezTo>
                  <a:pt x="1188" y="1746"/>
                  <a:pt x="1453" y="1728"/>
                  <a:pt x="1723" y="1753"/>
                </a:cubicBezTo>
                <a:cubicBezTo>
                  <a:pt x="1842" y="1764"/>
                  <a:pt x="1960" y="1780"/>
                  <a:pt x="2080" y="1779"/>
                </a:cubicBezTo>
                <a:cubicBezTo>
                  <a:pt x="2208" y="1778"/>
                  <a:pt x="2328" y="1766"/>
                  <a:pt x="2455" y="1782"/>
                </a:cubicBezTo>
                <a:cubicBezTo>
                  <a:pt x="2502" y="1788"/>
                  <a:pt x="2547" y="1790"/>
                  <a:pt x="2594" y="1790"/>
                </a:cubicBezTo>
                <a:cubicBezTo>
                  <a:pt x="2643" y="1790"/>
                  <a:pt x="2688" y="1785"/>
                  <a:pt x="2736" y="1778"/>
                </a:cubicBezTo>
                <a:cubicBezTo>
                  <a:pt x="2794" y="1770"/>
                  <a:pt x="2852" y="1762"/>
                  <a:pt x="2909" y="1754"/>
                </a:cubicBezTo>
                <a:cubicBezTo>
                  <a:pt x="2939" y="1750"/>
                  <a:pt x="2969" y="1743"/>
                  <a:pt x="2999" y="1735"/>
                </a:cubicBezTo>
                <a:cubicBezTo>
                  <a:pt x="3038" y="1725"/>
                  <a:pt x="3054" y="1725"/>
                  <a:pt x="3059" y="1685"/>
                </a:cubicBezTo>
                <a:cubicBezTo>
                  <a:pt x="3062" y="1644"/>
                  <a:pt x="3061" y="1623"/>
                  <a:pt x="3054" y="1592"/>
                </a:cubicBezTo>
              </a:path>
              <a:path w="5584" h="3170" extrusionOk="0">
                <a:moveTo>
                  <a:pt x="394" y="15"/>
                </a:moveTo>
                <a:cubicBezTo>
                  <a:pt x="466" y="22"/>
                  <a:pt x="533" y="26"/>
                  <a:pt x="605" y="26"/>
                </a:cubicBezTo>
                <a:cubicBezTo>
                  <a:pt x="726" y="26"/>
                  <a:pt x="848" y="23"/>
                  <a:pt x="969" y="17"/>
                </a:cubicBezTo>
                <a:cubicBezTo>
                  <a:pt x="1165" y="8"/>
                  <a:pt x="1359" y="19"/>
                  <a:pt x="1554" y="40"/>
                </a:cubicBezTo>
                <a:cubicBezTo>
                  <a:pt x="1810" y="68"/>
                  <a:pt x="2087" y="87"/>
                  <a:pt x="2288" y="267"/>
                </a:cubicBezTo>
                <a:cubicBezTo>
                  <a:pt x="2391" y="359"/>
                  <a:pt x="2469" y="484"/>
                  <a:pt x="2550" y="595"/>
                </a:cubicBezTo>
                <a:cubicBezTo>
                  <a:pt x="2616" y="685"/>
                  <a:pt x="2619" y="743"/>
                  <a:pt x="2604" y="850"/>
                </a:cubicBezTo>
                <a:cubicBezTo>
                  <a:pt x="2591" y="939"/>
                  <a:pt x="2528" y="1104"/>
                  <a:pt x="2597" y="1172"/>
                </a:cubicBezTo>
                <a:cubicBezTo>
                  <a:pt x="2628" y="1202"/>
                  <a:pt x="2664" y="1218"/>
                  <a:pt x="2695" y="1254"/>
                </a:cubicBezTo>
                <a:cubicBezTo>
                  <a:pt x="2750" y="1317"/>
                  <a:pt x="2755" y="1309"/>
                  <a:pt x="2834" y="1319"/>
                </a:cubicBezTo>
                <a:cubicBezTo>
                  <a:pt x="2864" y="1323"/>
                  <a:pt x="2903" y="1334"/>
                  <a:pt x="2931" y="1336"/>
                </a:cubicBezTo>
                <a:cubicBezTo>
                  <a:pt x="2938" y="1334"/>
                  <a:pt x="2944" y="1333"/>
                  <a:pt x="2951" y="1331"/>
                </a:cubicBezTo>
              </a:path>
              <a:path w="5584" h="3170" extrusionOk="0">
                <a:moveTo>
                  <a:pt x="2961" y="799"/>
                </a:moveTo>
                <a:cubicBezTo>
                  <a:pt x="2979" y="868"/>
                  <a:pt x="2996" y="932"/>
                  <a:pt x="3027" y="997"/>
                </a:cubicBezTo>
                <a:cubicBezTo>
                  <a:pt x="3057" y="1061"/>
                  <a:pt x="3103" y="1115"/>
                  <a:pt x="3147" y="1170"/>
                </a:cubicBezTo>
                <a:cubicBezTo>
                  <a:pt x="3296" y="1358"/>
                  <a:pt x="3386" y="1572"/>
                  <a:pt x="3405" y="1812"/>
                </a:cubicBezTo>
                <a:cubicBezTo>
                  <a:pt x="3415" y="1942"/>
                  <a:pt x="3402" y="2076"/>
                  <a:pt x="3356" y="2198"/>
                </a:cubicBezTo>
                <a:cubicBezTo>
                  <a:pt x="3334" y="2255"/>
                  <a:pt x="3303" y="2308"/>
                  <a:pt x="3267" y="2357"/>
                </a:cubicBezTo>
                <a:cubicBezTo>
                  <a:pt x="3258" y="2370"/>
                  <a:pt x="3134" y="2511"/>
                  <a:pt x="3112" y="2494"/>
                </a:cubicBezTo>
                <a:cubicBezTo>
                  <a:pt x="3105" y="2471"/>
                  <a:pt x="3104" y="2459"/>
                  <a:pt x="3108" y="2440"/>
                </a:cubicBezTo>
              </a:path>
              <a:path w="5584" h="3170" extrusionOk="0">
                <a:moveTo>
                  <a:pt x="2989" y="742"/>
                </a:moveTo>
                <a:cubicBezTo>
                  <a:pt x="3070" y="765"/>
                  <a:pt x="3146" y="778"/>
                  <a:pt x="3230" y="787"/>
                </a:cubicBezTo>
                <a:cubicBezTo>
                  <a:pt x="3455" y="810"/>
                  <a:pt x="3680" y="820"/>
                  <a:pt x="3905" y="842"/>
                </a:cubicBezTo>
                <a:cubicBezTo>
                  <a:pt x="4006" y="852"/>
                  <a:pt x="4108" y="864"/>
                  <a:pt x="4208" y="884"/>
                </a:cubicBezTo>
                <a:cubicBezTo>
                  <a:pt x="4377" y="918"/>
                  <a:pt x="4556" y="977"/>
                  <a:pt x="4668" y="1115"/>
                </a:cubicBezTo>
                <a:cubicBezTo>
                  <a:pt x="4790" y="1266"/>
                  <a:pt x="4869" y="1491"/>
                  <a:pt x="4914" y="1678"/>
                </a:cubicBezTo>
                <a:cubicBezTo>
                  <a:pt x="4932" y="1755"/>
                  <a:pt x="4937" y="1819"/>
                  <a:pt x="4926" y="1895"/>
                </a:cubicBezTo>
                <a:cubicBezTo>
                  <a:pt x="4924" y="1905"/>
                  <a:pt x="4921" y="1914"/>
                  <a:pt x="4919" y="1924"/>
                </a:cubicBezTo>
              </a:path>
              <a:path w="5584" h="3170" extrusionOk="0">
                <a:moveTo>
                  <a:pt x="3108" y="2526"/>
                </a:moveTo>
                <a:cubicBezTo>
                  <a:pt x="3136" y="2514"/>
                  <a:pt x="3150" y="2505"/>
                  <a:pt x="3200" y="2509"/>
                </a:cubicBezTo>
                <a:cubicBezTo>
                  <a:pt x="3432" y="2527"/>
                  <a:pt x="3646" y="2510"/>
                  <a:pt x="3876" y="2465"/>
                </a:cubicBezTo>
                <a:cubicBezTo>
                  <a:pt x="4217" y="2398"/>
                  <a:pt x="4574" y="2331"/>
                  <a:pt x="4860" y="2120"/>
                </a:cubicBezTo>
                <a:cubicBezTo>
                  <a:pt x="4924" y="2073"/>
                  <a:pt x="4989" y="2022"/>
                  <a:pt x="5014" y="1945"/>
                </a:cubicBezTo>
                <a:cubicBezTo>
                  <a:pt x="5024" y="1927"/>
                  <a:pt x="5026" y="1920"/>
                  <a:pt x="5016" y="1906"/>
                </a:cubicBezTo>
              </a:path>
              <a:path w="5584" h="3170" extrusionOk="0">
                <a:moveTo>
                  <a:pt x="3610" y="1743"/>
                </a:moveTo>
                <a:cubicBezTo>
                  <a:pt x="3623" y="1680"/>
                  <a:pt x="3594" y="1796"/>
                  <a:pt x="3593" y="1809"/>
                </a:cubicBezTo>
                <a:cubicBezTo>
                  <a:pt x="3590" y="1857"/>
                  <a:pt x="3599" y="1907"/>
                  <a:pt x="3629" y="1946"/>
                </a:cubicBezTo>
                <a:cubicBezTo>
                  <a:pt x="3661" y="1987"/>
                  <a:pt x="3711" y="2005"/>
                  <a:pt x="3762" y="1994"/>
                </a:cubicBezTo>
                <a:cubicBezTo>
                  <a:pt x="3855" y="1974"/>
                  <a:pt x="3944" y="1876"/>
                  <a:pt x="3955" y="1782"/>
                </a:cubicBezTo>
                <a:cubicBezTo>
                  <a:pt x="3960" y="1735"/>
                  <a:pt x="3935" y="1695"/>
                  <a:pt x="3901" y="1666"/>
                </a:cubicBezTo>
                <a:cubicBezTo>
                  <a:pt x="3867" y="1637"/>
                  <a:pt x="3826" y="1623"/>
                  <a:pt x="3785" y="1608"/>
                </a:cubicBezTo>
                <a:cubicBezTo>
                  <a:pt x="3778" y="1605"/>
                  <a:pt x="3771" y="1603"/>
                  <a:pt x="3764" y="1600"/>
                </a:cubicBezTo>
                <a:cubicBezTo>
                  <a:pt x="3809" y="1581"/>
                  <a:pt x="3832" y="1584"/>
                  <a:pt x="3877" y="1612"/>
                </a:cubicBezTo>
                <a:cubicBezTo>
                  <a:pt x="3954" y="1660"/>
                  <a:pt x="3987" y="1753"/>
                  <a:pt x="4015" y="1835"/>
                </a:cubicBezTo>
                <a:cubicBezTo>
                  <a:pt x="4035" y="1892"/>
                  <a:pt x="4053" y="1950"/>
                  <a:pt x="4067" y="2009"/>
                </a:cubicBezTo>
              </a:path>
              <a:path w="5584" h="3170" extrusionOk="0">
                <a:moveTo>
                  <a:pt x="3918" y="1513"/>
                </a:moveTo>
                <a:cubicBezTo>
                  <a:pt x="3935" y="1456"/>
                  <a:pt x="3957" y="1398"/>
                  <a:pt x="4003" y="1356"/>
                </a:cubicBezTo>
                <a:cubicBezTo>
                  <a:pt x="4045" y="1318"/>
                  <a:pt x="4100" y="1294"/>
                  <a:pt x="4156" y="1290"/>
                </a:cubicBezTo>
                <a:cubicBezTo>
                  <a:pt x="4214" y="1286"/>
                  <a:pt x="4272" y="1312"/>
                  <a:pt x="4283" y="1374"/>
                </a:cubicBezTo>
                <a:cubicBezTo>
                  <a:pt x="4292" y="1422"/>
                  <a:pt x="4266" y="1475"/>
                  <a:pt x="4241" y="1515"/>
                </a:cubicBezTo>
                <a:cubicBezTo>
                  <a:pt x="4215" y="1557"/>
                  <a:pt x="4180" y="1591"/>
                  <a:pt x="4156" y="1634"/>
                </a:cubicBezTo>
                <a:cubicBezTo>
                  <a:pt x="4129" y="1682"/>
                  <a:pt x="4160" y="1707"/>
                  <a:pt x="4199" y="1736"/>
                </a:cubicBezTo>
                <a:cubicBezTo>
                  <a:pt x="4236" y="1763"/>
                  <a:pt x="4284" y="1778"/>
                  <a:pt x="4326" y="1794"/>
                </a:cubicBezTo>
                <a:cubicBezTo>
                  <a:pt x="4376" y="1812"/>
                  <a:pt x="4434" y="1829"/>
                  <a:pt x="4488" y="1826"/>
                </a:cubicBezTo>
                <a:cubicBezTo>
                  <a:pt x="4531" y="1818"/>
                  <a:pt x="4546" y="1815"/>
                  <a:pt x="4576" y="1813"/>
                </a:cubicBezTo>
              </a:path>
              <a:path w="5584" h="3170" extrusionOk="0">
                <a:moveTo>
                  <a:pt x="5049" y="1789"/>
                </a:moveTo>
                <a:cubicBezTo>
                  <a:pt x="5062" y="1834"/>
                  <a:pt x="5071" y="1840"/>
                  <a:pt x="5119" y="1854"/>
                </a:cubicBezTo>
                <a:cubicBezTo>
                  <a:pt x="5167" y="1868"/>
                  <a:pt x="5221" y="1866"/>
                  <a:pt x="5271" y="1869"/>
                </a:cubicBezTo>
                <a:cubicBezTo>
                  <a:pt x="5344" y="1874"/>
                  <a:pt x="5415" y="1876"/>
                  <a:pt x="5488" y="1875"/>
                </a:cubicBezTo>
                <a:cubicBezTo>
                  <a:pt x="5539" y="1875"/>
                  <a:pt x="5553" y="1877"/>
                  <a:pt x="5583" y="1861"/>
                </a:cubicBezTo>
              </a:path>
            </a:pathLst>
          </a:custGeom>
          <a:noFill/>
          <a:ln w="19050" cap="rnd">
            <a:solidFill>
              <a:srgbClr val="000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7257" name="Ink 12"/>
          <p:cNvSpPr>
            <a:spLocks noRot="1" noChangeAspect="1" noEditPoints="1" noChangeArrowheads="1" noChangeShapeType="1" noTextEdit="1"/>
          </p:cNvSpPr>
          <p:nvPr>
            <p:custDataLst>
              <p:tags r:id="rId40"/>
            </p:custDataLst>
          </p:nvPr>
        </p:nvSpPr>
        <p:spPr bwMode="auto">
          <a:xfrm>
            <a:off x="5845175" y="4810125"/>
            <a:ext cx="447675" cy="44450"/>
          </a:xfrm>
          <a:custGeom>
            <a:avLst/>
            <a:gdLst>
              <a:gd name="T0" fmla="*/ 0 w 1243"/>
              <a:gd name="T1" fmla="*/ 2147483647 h 126"/>
              <a:gd name="T2" fmla="*/ 2147483647 w 1243"/>
              <a:gd name="T3" fmla="*/ 2147483647 h 126"/>
              <a:gd name="T4" fmla="*/ 2147483647 w 1243"/>
              <a:gd name="T5" fmla="*/ 2147483647 h 126"/>
              <a:gd name="T6" fmla="*/ 2147483647 w 1243"/>
              <a:gd name="T7" fmla="*/ 2147483647 h 126"/>
              <a:gd name="T8" fmla="*/ 2147483647 w 1243"/>
              <a:gd name="T9" fmla="*/ 2147483647 h 126"/>
              <a:gd name="T10" fmla="*/ 2147483647 w 1243"/>
              <a:gd name="T11" fmla="*/ 2147483647 h 126"/>
              <a:gd name="T12" fmla="*/ 2147483647 w 1243"/>
              <a:gd name="T13" fmla="*/ 2147483647 h 12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243"/>
              <a:gd name="T22" fmla="*/ 0 h 126"/>
              <a:gd name="T23" fmla="*/ 1243 w 1243"/>
              <a:gd name="T24" fmla="*/ 126 h 12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243" h="126" extrusionOk="0">
                <a:moveTo>
                  <a:pt x="0" y="104"/>
                </a:moveTo>
                <a:cubicBezTo>
                  <a:pt x="39" y="116"/>
                  <a:pt x="78" y="122"/>
                  <a:pt x="119" y="124"/>
                </a:cubicBezTo>
                <a:cubicBezTo>
                  <a:pt x="163" y="126"/>
                  <a:pt x="207" y="124"/>
                  <a:pt x="251" y="122"/>
                </a:cubicBezTo>
                <a:cubicBezTo>
                  <a:pt x="316" y="118"/>
                  <a:pt x="380" y="116"/>
                  <a:pt x="445" y="113"/>
                </a:cubicBezTo>
                <a:cubicBezTo>
                  <a:pt x="660" y="104"/>
                  <a:pt x="868" y="60"/>
                  <a:pt x="1079" y="21"/>
                </a:cubicBezTo>
                <a:cubicBezTo>
                  <a:pt x="1108" y="16"/>
                  <a:pt x="1206" y="-16"/>
                  <a:pt x="1235" y="4"/>
                </a:cubicBezTo>
                <a:cubicBezTo>
                  <a:pt x="1237" y="10"/>
                  <a:pt x="1240" y="17"/>
                  <a:pt x="1242" y="23"/>
                </a:cubicBezTo>
              </a:path>
            </a:pathLst>
          </a:custGeom>
          <a:noFill/>
          <a:ln w="19050" cap="rnd">
            <a:solidFill>
              <a:srgbClr val="000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7258" name="Ink 13"/>
          <p:cNvSpPr>
            <a:spLocks noRot="1" noChangeAspect="1" noEditPoints="1" noChangeArrowheads="1" noChangeShapeType="1" noTextEdit="1"/>
          </p:cNvSpPr>
          <p:nvPr>
            <p:custDataLst>
              <p:tags r:id="rId41"/>
            </p:custDataLst>
          </p:nvPr>
        </p:nvSpPr>
        <p:spPr bwMode="auto">
          <a:xfrm>
            <a:off x="5781675" y="5426075"/>
            <a:ext cx="730250" cy="46038"/>
          </a:xfrm>
          <a:custGeom>
            <a:avLst/>
            <a:gdLst>
              <a:gd name="T0" fmla="*/ 2147483647 w 2029"/>
              <a:gd name="T1" fmla="*/ 2147483647 h 127"/>
              <a:gd name="T2" fmla="*/ 2147483647 w 2029"/>
              <a:gd name="T3" fmla="*/ 2147483647 h 127"/>
              <a:gd name="T4" fmla="*/ 0 w 2029"/>
              <a:gd name="T5" fmla="*/ 2147483647 h 127"/>
              <a:gd name="T6" fmla="*/ 2147483647 w 2029"/>
              <a:gd name="T7" fmla="*/ 2147483647 h 127"/>
              <a:gd name="T8" fmla="*/ 2147483647 w 2029"/>
              <a:gd name="T9" fmla="*/ 2147483647 h 127"/>
              <a:gd name="T10" fmla="*/ 2147483647 w 2029"/>
              <a:gd name="T11" fmla="*/ 2147483647 h 127"/>
              <a:gd name="T12" fmla="*/ 2147483647 w 2029"/>
              <a:gd name="T13" fmla="*/ 2147483647 h 127"/>
              <a:gd name="T14" fmla="*/ 2147483647 w 2029"/>
              <a:gd name="T15" fmla="*/ 2147483647 h 127"/>
              <a:gd name="T16" fmla="*/ 2147483647 w 2029"/>
              <a:gd name="T17" fmla="*/ 2147483647 h 127"/>
              <a:gd name="T18" fmla="*/ 2147483647 w 2029"/>
              <a:gd name="T19" fmla="*/ 2147483647 h 127"/>
              <a:gd name="T20" fmla="*/ 2147483647 w 2029"/>
              <a:gd name="T21" fmla="*/ 2147483647 h 127"/>
              <a:gd name="T22" fmla="*/ 2147483647 w 2029"/>
              <a:gd name="T23" fmla="*/ 2147483647 h 127"/>
              <a:gd name="T24" fmla="*/ 2147483647 w 2029"/>
              <a:gd name="T25" fmla="*/ 2147483647 h 127"/>
              <a:gd name="T26" fmla="*/ 2147483647 w 2029"/>
              <a:gd name="T27" fmla="*/ 2147483647 h 127"/>
              <a:gd name="T28" fmla="*/ 2147483647 w 2029"/>
              <a:gd name="T29" fmla="*/ 2147483647 h 127"/>
              <a:gd name="T30" fmla="*/ 2147483647 w 2029"/>
              <a:gd name="T31" fmla="*/ 2147483647 h 127"/>
              <a:gd name="T32" fmla="*/ 2147483647 w 2029"/>
              <a:gd name="T33" fmla="*/ 2147483647 h 127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2029"/>
              <a:gd name="T52" fmla="*/ 0 h 127"/>
              <a:gd name="T53" fmla="*/ 2029 w 2029"/>
              <a:gd name="T54" fmla="*/ 127 h 127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2029" h="127" extrusionOk="0">
                <a:moveTo>
                  <a:pt x="132" y="2"/>
                </a:moveTo>
                <a:cubicBezTo>
                  <a:pt x="101" y="1"/>
                  <a:pt x="68" y="-4"/>
                  <a:pt x="38" y="9"/>
                </a:cubicBezTo>
                <a:cubicBezTo>
                  <a:pt x="17" y="15"/>
                  <a:pt x="10" y="18"/>
                  <a:pt x="0" y="30"/>
                </a:cubicBezTo>
                <a:cubicBezTo>
                  <a:pt x="44" y="44"/>
                  <a:pt x="73" y="47"/>
                  <a:pt x="120" y="48"/>
                </a:cubicBezTo>
                <a:cubicBezTo>
                  <a:pt x="182" y="49"/>
                  <a:pt x="245" y="49"/>
                  <a:pt x="307" y="49"/>
                </a:cubicBezTo>
                <a:cubicBezTo>
                  <a:pt x="491" y="50"/>
                  <a:pt x="674" y="62"/>
                  <a:pt x="856" y="83"/>
                </a:cubicBezTo>
                <a:cubicBezTo>
                  <a:pt x="976" y="97"/>
                  <a:pt x="1097" y="113"/>
                  <a:pt x="1218" y="122"/>
                </a:cubicBezTo>
                <a:cubicBezTo>
                  <a:pt x="1307" y="129"/>
                  <a:pt x="1390" y="122"/>
                  <a:pt x="1470" y="86"/>
                </a:cubicBezTo>
                <a:cubicBezTo>
                  <a:pt x="1482" y="81"/>
                  <a:pt x="1493" y="75"/>
                  <a:pt x="1505" y="70"/>
                </a:cubicBezTo>
              </a:path>
              <a:path w="2029" h="127" extrusionOk="0">
                <a:moveTo>
                  <a:pt x="1389" y="125"/>
                </a:moveTo>
                <a:cubicBezTo>
                  <a:pt x="1389" y="116"/>
                  <a:pt x="1389" y="107"/>
                  <a:pt x="1389" y="98"/>
                </a:cubicBezTo>
                <a:cubicBezTo>
                  <a:pt x="1424" y="110"/>
                  <a:pt x="1453" y="119"/>
                  <a:pt x="1491" y="119"/>
                </a:cubicBezTo>
                <a:cubicBezTo>
                  <a:pt x="1524" y="119"/>
                  <a:pt x="1557" y="117"/>
                  <a:pt x="1590" y="115"/>
                </a:cubicBezTo>
                <a:cubicBezTo>
                  <a:pt x="1640" y="113"/>
                  <a:pt x="1689" y="112"/>
                  <a:pt x="1739" y="107"/>
                </a:cubicBezTo>
                <a:cubicBezTo>
                  <a:pt x="1802" y="101"/>
                  <a:pt x="1864" y="100"/>
                  <a:pt x="1928" y="99"/>
                </a:cubicBezTo>
                <a:cubicBezTo>
                  <a:pt x="1950" y="99"/>
                  <a:pt x="2009" y="106"/>
                  <a:pt x="2024" y="82"/>
                </a:cubicBezTo>
                <a:cubicBezTo>
                  <a:pt x="2025" y="53"/>
                  <a:pt x="2026" y="41"/>
                  <a:pt x="2028" y="21"/>
                </a:cubicBezTo>
              </a:path>
            </a:pathLst>
          </a:custGeom>
          <a:noFill/>
          <a:ln w="19050" cap="rnd">
            <a:solidFill>
              <a:srgbClr val="000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7259" name="Ink 14"/>
          <p:cNvSpPr>
            <a:spLocks noRot="1" noChangeAspect="1" noEditPoints="1" noChangeArrowheads="1" noChangeShapeType="1" noTextEdit="1"/>
          </p:cNvSpPr>
          <p:nvPr>
            <p:custDataLst>
              <p:tags r:id="rId42"/>
            </p:custDataLst>
          </p:nvPr>
        </p:nvSpPr>
        <p:spPr bwMode="auto">
          <a:xfrm>
            <a:off x="5899150" y="5956300"/>
            <a:ext cx="628650" cy="49213"/>
          </a:xfrm>
          <a:custGeom>
            <a:avLst/>
            <a:gdLst>
              <a:gd name="T0" fmla="*/ 0 w 1746"/>
              <a:gd name="T1" fmla="*/ 2147483647 h 135"/>
              <a:gd name="T2" fmla="*/ 2147483647 w 1746"/>
              <a:gd name="T3" fmla="*/ 2147483647 h 135"/>
              <a:gd name="T4" fmla="*/ 2147483647 w 1746"/>
              <a:gd name="T5" fmla="*/ 2147483647 h 135"/>
              <a:gd name="T6" fmla="*/ 2147483647 w 1746"/>
              <a:gd name="T7" fmla="*/ 2147483647 h 135"/>
              <a:gd name="T8" fmla="*/ 2147483647 w 1746"/>
              <a:gd name="T9" fmla="*/ 2147483647 h 135"/>
              <a:gd name="T10" fmla="*/ 2147483647 w 1746"/>
              <a:gd name="T11" fmla="*/ 2147483647 h 135"/>
              <a:gd name="T12" fmla="*/ 2147483647 w 1746"/>
              <a:gd name="T13" fmla="*/ 2147483647 h 135"/>
              <a:gd name="T14" fmla="*/ 2147483647 w 1746"/>
              <a:gd name="T15" fmla="*/ 2147483647 h 135"/>
              <a:gd name="T16" fmla="*/ 2147483647 w 1746"/>
              <a:gd name="T17" fmla="*/ 0 h 135"/>
              <a:gd name="T18" fmla="*/ 2147483647 w 1746"/>
              <a:gd name="T19" fmla="*/ 2147483647 h 135"/>
              <a:gd name="T20" fmla="*/ 2147483647 w 1746"/>
              <a:gd name="T21" fmla="*/ 2147483647 h 135"/>
              <a:gd name="T22" fmla="*/ 2147483647 w 1746"/>
              <a:gd name="T23" fmla="*/ 2147483647 h 135"/>
              <a:gd name="T24" fmla="*/ 2147483647 w 1746"/>
              <a:gd name="T25" fmla="*/ 2147483647 h 135"/>
              <a:gd name="T26" fmla="*/ 2147483647 w 1746"/>
              <a:gd name="T27" fmla="*/ 2147483647 h 135"/>
              <a:gd name="T28" fmla="*/ 2147483647 w 1746"/>
              <a:gd name="T29" fmla="*/ 2147483647 h 135"/>
              <a:gd name="T30" fmla="*/ 2147483647 w 1746"/>
              <a:gd name="T31" fmla="*/ 2147483647 h 135"/>
              <a:gd name="T32" fmla="*/ 2147483647 w 1746"/>
              <a:gd name="T33" fmla="*/ 2147483647 h 135"/>
              <a:gd name="T34" fmla="*/ 2147483647 w 1746"/>
              <a:gd name="T35" fmla="*/ 2147483647 h 135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1746"/>
              <a:gd name="T55" fmla="*/ 0 h 135"/>
              <a:gd name="T56" fmla="*/ 1746 w 1746"/>
              <a:gd name="T57" fmla="*/ 135 h 135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1746" h="135" extrusionOk="0">
                <a:moveTo>
                  <a:pt x="0" y="54"/>
                </a:moveTo>
                <a:cubicBezTo>
                  <a:pt x="43" y="69"/>
                  <a:pt x="83" y="75"/>
                  <a:pt x="129" y="79"/>
                </a:cubicBezTo>
                <a:cubicBezTo>
                  <a:pt x="191" y="85"/>
                  <a:pt x="253" y="92"/>
                  <a:pt x="316" y="96"/>
                </a:cubicBezTo>
                <a:cubicBezTo>
                  <a:pt x="393" y="101"/>
                  <a:pt x="470" y="103"/>
                  <a:pt x="547" y="103"/>
                </a:cubicBezTo>
                <a:cubicBezTo>
                  <a:pt x="629" y="103"/>
                  <a:pt x="712" y="101"/>
                  <a:pt x="794" y="99"/>
                </a:cubicBezTo>
                <a:cubicBezTo>
                  <a:pt x="862" y="97"/>
                  <a:pt x="930" y="99"/>
                  <a:pt x="998" y="102"/>
                </a:cubicBezTo>
                <a:cubicBezTo>
                  <a:pt x="1029" y="103"/>
                  <a:pt x="1055" y="107"/>
                  <a:pt x="1085" y="114"/>
                </a:cubicBezTo>
              </a:path>
              <a:path w="1746" h="135" extrusionOk="0">
                <a:moveTo>
                  <a:pt x="1102" y="43"/>
                </a:moveTo>
                <a:cubicBezTo>
                  <a:pt x="1068" y="30"/>
                  <a:pt x="1071" y="33"/>
                  <a:pt x="1061" y="0"/>
                </a:cubicBezTo>
              </a:path>
              <a:path w="1746" h="135" extrusionOk="0">
                <a:moveTo>
                  <a:pt x="1040" y="134"/>
                </a:moveTo>
                <a:cubicBezTo>
                  <a:pt x="1077" y="109"/>
                  <a:pt x="1112" y="95"/>
                  <a:pt x="1152" y="77"/>
                </a:cubicBezTo>
                <a:cubicBezTo>
                  <a:pt x="1185" y="62"/>
                  <a:pt x="1223" y="55"/>
                  <a:pt x="1259" y="51"/>
                </a:cubicBezTo>
                <a:cubicBezTo>
                  <a:pt x="1292" y="48"/>
                  <a:pt x="1325" y="49"/>
                  <a:pt x="1358" y="52"/>
                </a:cubicBezTo>
                <a:cubicBezTo>
                  <a:pt x="1390" y="55"/>
                  <a:pt x="1418" y="64"/>
                  <a:pt x="1449" y="71"/>
                </a:cubicBezTo>
                <a:cubicBezTo>
                  <a:pt x="1480" y="78"/>
                  <a:pt x="1514" y="85"/>
                  <a:pt x="1546" y="88"/>
                </a:cubicBezTo>
                <a:cubicBezTo>
                  <a:pt x="1582" y="92"/>
                  <a:pt x="1613" y="82"/>
                  <a:pt x="1645" y="67"/>
                </a:cubicBezTo>
                <a:cubicBezTo>
                  <a:pt x="1673" y="54"/>
                  <a:pt x="1710" y="70"/>
                  <a:pt x="1731" y="48"/>
                </a:cubicBezTo>
                <a:cubicBezTo>
                  <a:pt x="1736" y="36"/>
                  <a:pt x="1740" y="23"/>
                  <a:pt x="1745" y="11"/>
                </a:cubicBezTo>
              </a:path>
            </a:pathLst>
          </a:custGeom>
          <a:noFill/>
          <a:ln w="19050" cap="rnd">
            <a:solidFill>
              <a:srgbClr val="000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7260" name="Ink 15"/>
          <p:cNvSpPr>
            <a:spLocks noRot="1" noChangeAspect="1" noEditPoints="1" noChangeArrowheads="1" noChangeShapeType="1" noTextEdit="1"/>
          </p:cNvSpPr>
          <p:nvPr>
            <p:custDataLst>
              <p:tags r:id="rId43"/>
            </p:custDataLst>
          </p:nvPr>
        </p:nvSpPr>
        <p:spPr bwMode="auto">
          <a:xfrm>
            <a:off x="5099050" y="4676775"/>
            <a:ext cx="696913" cy="315913"/>
          </a:xfrm>
          <a:custGeom>
            <a:avLst/>
            <a:gdLst>
              <a:gd name="T0" fmla="*/ 2147483647 w 1936"/>
              <a:gd name="T1" fmla="*/ 2147483647 h 875"/>
              <a:gd name="T2" fmla="*/ 2147483647 w 1936"/>
              <a:gd name="T3" fmla="*/ 2147483647 h 875"/>
              <a:gd name="T4" fmla="*/ 2147483647 w 1936"/>
              <a:gd name="T5" fmla="*/ 2147483647 h 875"/>
              <a:gd name="T6" fmla="*/ 2147483647 w 1936"/>
              <a:gd name="T7" fmla="*/ 2147483647 h 875"/>
              <a:gd name="T8" fmla="*/ 2147483647 w 1936"/>
              <a:gd name="T9" fmla="*/ 2147483647 h 875"/>
              <a:gd name="T10" fmla="*/ 2147483647 w 1936"/>
              <a:gd name="T11" fmla="*/ 2147483647 h 875"/>
              <a:gd name="T12" fmla="*/ 2147483647 w 1936"/>
              <a:gd name="T13" fmla="*/ 2147483647 h 875"/>
              <a:gd name="T14" fmla="*/ 2147483647 w 1936"/>
              <a:gd name="T15" fmla="*/ 2147483647 h 875"/>
              <a:gd name="T16" fmla="*/ 2147483647 w 1936"/>
              <a:gd name="T17" fmla="*/ 2147483647 h 875"/>
              <a:gd name="T18" fmla="*/ 2147483647 w 1936"/>
              <a:gd name="T19" fmla="*/ 2147483647 h 875"/>
              <a:gd name="T20" fmla="*/ 2147483647 w 1936"/>
              <a:gd name="T21" fmla="*/ 2147483647 h 875"/>
              <a:gd name="T22" fmla="*/ 2147483647 w 1936"/>
              <a:gd name="T23" fmla="*/ 2147483647 h 875"/>
              <a:gd name="T24" fmla="*/ 2147483647 w 1936"/>
              <a:gd name="T25" fmla="*/ 2147483647 h 875"/>
              <a:gd name="T26" fmla="*/ 2147483647 w 1936"/>
              <a:gd name="T27" fmla="*/ 2147483647 h 875"/>
              <a:gd name="T28" fmla="*/ 2147483647 w 1936"/>
              <a:gd name="T29" fmla="*/ 2147483647 h 875"/>
              <a:gd name="T30" fmla="*/ 2147483647 w 1936"/>
              <a:gd name="T31" fmla="*/ 2147483647 h 875"/>
              <a:gd name="T32" fmla="*/ 2147483647 w 1936"/>
              <a:gd name="T33" fmla="*/ 2147483647 h 875"/>
              <a:gd name="T34" fmla="*/ 2147483647 w 1936"/>
              <a:gd name="T35" fmla="*/ 2147483647 h 875"/>
              <a:gd name="T36" fmla="*/ 2147483647 w 1936"/>
              <a:gd name="T37" fmla="*/ 2147483647 h 875"/>
              <a:gd name="T38" fmla="*/ 2147483647 w 1936"/>
              <a:gd name="T39" fmla="*/ 2147483647 h 875"/>
              <a:gd name="T40" fmla="*/ 2147483647 w 1936"/>
              <a:gd name="T41" fmla="*/ 2147483647 h 875"/>
              <a:gd name="T42" fmla="*/ 2147483647 w 1936"/>
              <a:gd name="T43" fmla="*/ 2147483647 h 875"/>
              <a:gd name="T44" fmla="*/ 2147483647 w 1936"/>
              <a:gd name="T45" fmla="*/ 2147483647 h 875"/>
              <a:gd name="T46" fmla="*/ 2147483647 w 1936"/>
              <a:gd name="T47" fmla="*/ 2147483647 h 875"/>
              <a:gd name="T48" fmla="*/ 2147483647 w 1936"/>
              <a:gd name="T49" fmla="*/ 2147483647 h 875"/>
              <a:gd name="T50" fmla="*/ 2147483647 w 1936"/>
              <a:gd name="T51" fmla="*/ 2147483647 h 875"/>
              <a:gd name="T52" fmla="*/ 2147483647 w 1936"/>
              <a:gd name="T53" fmla="*/ 2147483647 h 875"/>
              <a:gd name="T54" fmla="*/ 2147483647 w 1936"/>
              <a:gd name="T55" fmla="*/ 2147483647 h 875"/>
              <a:gd name="T56" fmla="*/ 2147483647 w 1936"/>
              <a:gd name="T57" fmla="*/ 2147483647 h 875"/>
              <a:gd name="T58" fmla="*/ 2147483647 w 1936"/>
              <a:gd name="T59" fmla="*/ 2147483647 h 875"/>
              <a:gd name="T60" fmla="*/ 2147483647 w 1936"/>
              <a:gd name="T61" fmla="*/ 2147483647 h 875"/>
              <a:gd name="T62" fmla="*/ 2147483647 w 1936"/>
              <a:gd name="T63" fmla="*/ 2147483647 h 875"/>
              <a:gd name="T64" fmla="*/ 2147483647 w 1936"/>
              <a:gd name="T65" fmla="*/ 2147483647 h 875"/>
              <a:gd name="T66" fmla="*/ 2147483647 w 1936"/>
              <a:gd name="T67" fmla="*/ 2147483647 h 875"/>
              <a:gd name="T68" fmla="*/ 2147483647 w 1936"/>
              <a:gd name="T69" fmla="*/ 2147483647 h 875"/>
              <a:gd name="T70" fmla="*/ 2147483647 w 1936"/>
              <a:gd name="T71" fmla="*/ 2147483647 h 875"/>
              <a:gd name="T72" fmla="*/ 2147483647 w 1936"/>
              <a:gd name="T73" fmla="*/ 2147483647 h 875"/>
              <a:gd name="T74" fmla="*/ 2147483647 w 1936"/>
              <a:gd name="T75" fmla="*/ 2147483647 h 875"/>
              <a:gd name="T76" fmla="*/ 0 w 1936"/>
              <a:gd name="T77" fmla="*/ 2147483647 h 875"/>
              <a:gd name="T78" fmla="*/ 2147483647 w 1936"/>
              <a:gd name="T79" fmla="*/ 2147483647 h 875"/>
              <a:gd name="T80" fmla="*/ 2147483647 w 1936"/>
              <a:gd name="T81" fmla="*/ 2147483647 h 875"/>
              <a:gd name="T82" fmla="*/ 2147483647 w 1936"/>
              <a:gd name="T83" fmla="*/ 2147483647 h 875"/>
              <a:gd name="T84" fmla="*/ 2147483647 w 1936"/>
              <a:gd name="T85" fmla="*/ 2147483647 h 875"/>
              <a:gd name="T86" fmla="*/ 2147483647 w 1936"/>
              <a:gd name="T87" fmla="*/ 2147483647 h 875"/>
              <a:gd name="T88" fmla="*/ 2147483647 w 1936"/>
              <a:gd name="T89" fmla="*/ 2147483647 h 875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w 1936"/>
              <a:gd name="T136" fmla="*/ 0 h 875"/>
              <a:gd name="T137" fmla="*/ 1936 w 1936"/>
              <a:gd name="T138" fmla="*/ 875 h 875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T135" t="T136" r="T137" b="T138"/>
            <a:pathLst>
              <a:path w="1936" h="875" extrusionOk="0">
                <a:moveTo>
                  <a:pt x="525" y="88"/>
                </a:moveTo>
                <a:cubicBezTo>
                  <a:pt x="518" y="119"/>
                  <a:pt x="508" y="146"/>
                  <a:pt x="504" y="178"/>
                </a:cubicBezTo>
                <a:cubicBezTo>
                  <a:pt x="497" y="230"/>
                  <a:pt x="499" y="282"/>
                  <a:pt x="502" y="334"/>
                </a:cubicBezTo>
                <a:cubicBezTo>
                  <a:pt x="505" y="393"/>
                  <a:pt x="514" y="452"/>
                  <a:pt x="519" y="511"/>
                </a:cubicBezTo>
                <a:cubicBezTo>
                  <a:pt x="523" y="553"/>
                  <a:pt x="527" y="595"/>
                  <a:pt x="527" y="638"/>
                </a:cubicBezTo>
                <a:cubicBezTo>
                  <a:pt x="527" y="659"/>
                  <a:pt x="537" y="707"/>
                  <a:pt x="519" y="656"/>
                </a:cubicBezTo>
              </a:path>
              <a:path w="1936" h="875" extrusionOk="0">
                <a:moveTo>
                  <a:pt x="516" y="45"/>
                </a:moveTo>
                <a:cubicBezTo>
                  <a:pt x="534" y="72"/>
                  <a:pt x="535" y="70"/>
                  <a:pt x="565" y="81"/>
                </a:cubicBezTo>
                <a:cubicBezTo>
                  <a:pt x="611" y="97"/>
                  <a:pt x="658" y="99"/>
                  <a:pt x="706" y="100"/>
                </a:cubicBezTo>
                <a:cubicBezTo>
                  <a:pt x="807" y="103"/>
                  <a:pt x="908" y="99"/>
                  <a:pt x="1009" y="100"/>
                </a:cubicBezTo>
                <a:cubicBezTo>
                  <a:pt x="1077" y="101"/>
                  <a:pt x="1146" y="98"/>
                  <a:pt x="1214" y="96"/>
                </a:cubicBezTo>
                <a:cubicBezTo>
                  <a:pt x="1337" y="92"/>
                  <a:pt x="1460" y="86"/>
                  <a:pt x="1582" y="101"/>
                </a:cubicBezTo>
                <a:cubicBezTo>
                  <a:pt x="1639" y="108"/>
                  <a:pt x="1708" y="121"/>
                  <a:pt x="1752" y="159"/>
                </a:cubicBezTo>
                <a:cubicBezTo>
                  <a:pt x="1801" y="202"/>
                  <a:pt x="1834" y="264"/>
                  <a:pt x="1862" y="322"/>
                </a:cubicBezTo>
                <a:cubicBezTo>
                  <a:pt x="1900" y="401"/>
                  <a:pt x="1935" y="487"/>
                  <a:pt x="1934" y="576"/>
                </a:cubicBezTo>
                <a:cubicBezTo>
                  <a:pt x="1933" y="612"/>
                  <a:pt x="1926" y="644"/>
                  <a:pt x="1903" y="674"/>
                </a:cubicBezTo>
                <a:cubicBezTo>
                  <a:pt x="1876" y="709"/>
                  <a:pt x="1838" y="726"/>
                  <a:pt x="1801" y="746"/>
                </a:cubicBezTo>
                <a:cubicBezTo>
                  <a:pt x="1757" y="770"/>
                  <a:pt x="1714" y="787"/>
                  <a:pt x="1664" y="796"/>
                </a:cubicBezTo>
                <a:cubicBezTo>
                  <a:pt x="1607" y="806"/>
                  <a:pt x="1550" y="807"/>
                  <a:pt x="1493" y="805"/>
                </a:cubicBezTo>
                <a:cubicBezTo>
                  <a:pt x="1437" y="803"/>
                  <a:pt x="1382" y="800"/>
                  <a:pt x="1326" y="792"/>
                </a:cubicBezTo>
                <a:cubicBezTo>
                  <a:pt x="1262" y="783"/>
                  <a:pt x="1196" y="773"/>
                  <a:pt x="1133" y="759"/>
                </a:cubicBezTo>
                <a:cubicBezTo>
                  <a:pt x="1062" y="743"/>
                  <a:pt x="993" y="723"/>
                  <a:pt x="922" y="707"/>
                </a:cubicBezTo>
                <a:cubicBezTo>
                  <a:pt x="825" y="685"/>
                  <a:pt x="729" y="654"/>
                  <a:pt x="631" y="637"/>
                </a:cubicBezTo>
                <a:cubicBezTo>
                  <a:pt x="592" y="630"/>
                  <a:pt x="559" y="617"/>
                  <a:pt x="523" y="604"/>
                </a:cubicBezTo>
              </a:path>
              <a:path w="1936" h="875" extrusionOk="0">
                <a:moveTo>
                  <a:pt x="257" y="37"/>
                </a:moveTo>
                <a:cubicBezTo>
                  <a:pt x="221" y="25"/>
                  <a:pt x="195" y="20"/>
                  <a:pt x="157" y="32"/>
                </a:cubicBezTo>
                <a:cubicBezTo>
                  <a:pt x="124" y="43"/>
                  <a:pt x="92" y="66"/>
                  <a:pt x="64" y="87"/>
                </a:cubicBezTo>
                <a:cubicBezTo>
                  <a:pt x="36" y="108"/>
                  <a:pt x="9" y="138"/>
                  <a:pt x="3" y="174"/>
                </a:cubicBezTo>
                <a:cubicBezTo>
                  <a:pt x="-3" y="212"/>
                  <a:pt x="21" y="237"/>
                  <a:pt x="49" y="258"/>
                </a:cubicBezTo>
                <a:cubicBezTo>
                  <a:pt x="92" y="290"/>
                  <a:pt x="144" y="308"/>
                  <a:pt x="196" y="320"/>
                </a:cubicBezTo>
                <a:cubicBezTo>
                  <a:pt x="252" y="333"/>
                  <a:pt x="309" y="344"/>
                  <a:pt x="366" y="335"/>
                </a:cubicBezTo>
                <a:cubicBezTo>
                  <a:pt x="411" y="328"/>
                  <a:pt x="454" y="305"/>
                  <a:pt x="477" y="264"/>
                </a:cubicBezTo>
                <a:cubicBezTo>
                  <a:pt x="502" y="219"/>
                  <a:pt x="505" y="159"/>
                  <a:pt x="489" y="111"/>
                </a:cubicBezTo>
                <a:cubicBezTo>
                  <a:pt x="470" y="54"/>
                  <a:pt x="423" y="15"/>
                  <a:pt x="365" y="3"/>
                </a:cubicBezTo>
                <a:cubicBezTo>
                  <a:pt x="289" y="-13"/>
                  <a:pt x="219" y="21"/>
                  <a:pt x="153" y="51"/>
                </a:cubicBezTo>
              </a:path>
              <a:path w="1936" h="875" extrusionOk="0">
                <a:moveTo>
                  <a:pt x="294" y="432"/>
                </a:moveTo>
                <a:cubicBezTo>
                  <a:pt x="258" y="430"/>
                  <a:pt x="224" y="426"/>
                  <a:pt x="189" y="438"/>
                </a:cubicBezTo>
                <a:cubicBezTo>
                  <a:pt x="140" y="454"/>
                  <a:pt x="98" y="493"/>
                  <a:pt x="68" y="534"/>
                </a:cubicBezTo>
                <a:cubicBezTo>
                  <a:pt x="30" y="586"/>
                  <a:pt x="6" y="649"/>
                  <a:pt x="0" y="713"/>
                </a:cubicBezTo>
                <a:cubicBezTo>
                  <a:pt x="-4" y="763"/>
                  <a:pt x="2" y="821"/>
                  <a:pt x="44" y="854"/>
                </a:cubicBezTo>
                <a:cubicBezTo>
                  <a:pt x="86" y="886"/>
                  <a:pt x="143" y="873"/>
                  <a:pt x="186" y="853"/>
                </a:cubicBezTo>
                <a:cubicBezTo>
                  <a:pt x="280" y="809"/>
                  <a:pt x="359" y="712"/>
                  <a:pt x="390" y="614"/>
                </a:cubicBezTo>
                <a:cubicBezTo>
                  <a:pt x="406" y="563"/>
                  <a:pt x="416" y="490"/>
                  <a:pt x="383" y="443"/>
                </a:cubicBezTo>
                <a:cubicBezTo>
                  <a:pt x="349" y="395"/>
                  <a:pt x="282" y="392"/>
                  <a:pt x="230" y="396"/>
                </a:cubicBezTo>
                <a:cubicBezTo>
                  <a:pt x="168" y="401"/>
                  <a:pt x="114" y="430"/>
                  <a:pt x="62" y="461"/>
                </a:cubicBezTo>
              </a:path>
            </a:pathLst>
          </a:custGeom>
          <a:noFill/>
          <a:ln w="19050" cap="rnd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7261" name="Ink 16"/>
          <p:cNvSpPr>
            <a:spLocks noRot="1" noChangeAspect="1" noEditPoints="1" noChangeArrowheads="1" noChangeShapeType="1" noTextEdit="1"/>
          </p:cNvSpPr>
          <p:nvPr>
            <p:custDataLst>
              <p:tags r:id="rId44"/>
            </p:custDataLst>
          </p:nvPr>
        </p:nvSpPr>
        <p:spPr bwMode="auto">
          <a:xfrm>
            <a:off x="5103813" y="5230813"/>
            <a:ext cx="746125" cy="1025525"/>
          </a:xfrm>
          <a:custGeom>
            <a:avLst/>
            <a:gdLst>
              <a:gd name="T0" fmla="*/ 2147483647 w 2069"/>
              <a:gd name="T1" fmla="*/ 2147483647 h 2846"/>
              <a:gd name="T2" fmla="*/ 2147483647 w 2069"/>
              <a:gd name="T3" fmla="*/ 2147483647 h 2846"/>
              <a:gd name="T4" fmla="*/ 2147483647 w 2069"/>
              <a:gd name="T5" fmla="*/ 2147483647 h 2846"/>
              <a:gd name="T6" fmla="*/ 2147483647 w 2069"/>
              <a:gd name="T7" fmla="*/ 2147483647 h 2846"/>
              <a:gd name="T8" fmla="*/ 2147483647 w 2069"/>
              <a:gd name="T9" fmla="*/ 2147483647 h 2846"/>
              <a:gd name="T10" fmla="*/ 2147483647 w 2069"/>
              <a:gd name="T11" fmla="*/ 2147483647 h 2846"/>
              <a:gd name="T12" fmla="*/ 2147483647 w 2069"/>
              <a:gd name="T13" fmla="*/ 2147483647 h 2846"/>
              <a:gd name="T14" fmla="*/ 2147483647 w 2069"/>
              <a:gd name="T15" fmla="*/ 2147483647 h 2846"/>
              <a:gd name="T16" fmla="*/ 2147483647 w 2069"/>
              <a:gd name="T17" fmla="*/ 2147483647 h 2846"/>
              <a:gd name="T18" fmla="*/ 2147483647 w 2069"/>
              <a:gd name="T19" fmla="*/ 2147483647 h 2846"/>
              <a:gd name="T20" fmla="*/ 2147483647 w 2069"/>
              <a:gd name="T21" fmla="*/ 2147483647 h 2846"/>
              <a:gd name="T22" fmla="*/ 2147483647 w 2069"/>
              <a:gd name="T23" fmla="*/ 2147483647 h 2846"/>
              <a:gd name="T24" fmla="*/ 2147483647 w 2069"/>
              <a:gd name="T25" fmla="*/ 2147483647 h 2846"/>
              <a:gd name="T26" fmla="*/ 2147483647 w 2069"/>
              <a:gd name="T27" fmla="*/ 2147483647 h 2846"/>
              <a:gd name="T28" fmla="*/ 2147483647 w 2069"/>
              <a:gd name="T29" fmla="*/ 2147483647 h 2846"/>
              <a:gd name="T30" fmla="*/ 2147483647 w 2069"/>
              <a:gd name="T31" fmla="*/ 2147483647 h 2846"/>
              <a:gd name="T32" fmla="*/ 2147483647 w 2069"/>
              <a:gd name="T33" fmla="*/ 2147483647 h 2846"/>
              <a:gd name="T34" fmla="*/ 2147483647 w 2069"/>
              <a:gd name="T35" fmla="*/ 2147483647 h 2846"/>
              <a:gd name="T36" fmla="*/ 2147483647 w 2069"/>
              <a:gd name="T37" fmla="*/ 2147483647 h 2846"/>
              <a:gd name="T38" fmla="*/ 2147483647 w 2069"/>
              <a:gd name="T39" fmla="*/ 2147483647 h 2846"/>
              <a:gd name="T40" fmla="*/ 2147483647 w 2069"/>
              <a:gd name="T41" fmla="*/ 2147483647 h 2846"/>
              <a:gd name="T42" fmla="*/ 2147483647 w 2069"/>
              <a:gd name="T43" fmla="*/ 2147483647 h 2846"/>
              <a:gd name="T44" fmla="*/ 2147483647 w 2069"/>
              <a:gd name="T45" fmla="*/ 2147483647 h 2846"/>
              <a:gd name="T46" fmla="*/ 2147483647 w 2069"/>
              <a:gd name="T47" fmla="*/ 2147483647 h 2846"/>
              <a:gd name="T48" fmla="*/ 2147483647 w 2069"/>
              <a:gd name="T49" fmla="*/ 2147483647 h 2846"/>
              <a:gd name="T50" fmla="*/ 2147483647 w 2069"/>
              <a:gd name="T51" fmla="*/ 2147483647 h 2846"/>
              <a:gd name="T52" fmla="*/ 2147483647 w 2069"/>
              <a:gd name="T53" fmla="*/ 2147483647 h 2846"/>
              <a:gd name="T54" fmla="*/ 2147483647 w 2069"/>
              <a:gd name="T55" fmla="*/ 2147483647 h 2846"/>
              <a:gd name="T56" fmla="*/ 2147483647 w 2069"/>
              <a:gd name="T57" fmla="*/ 2147483647 h 2846"/>
              <a:gd name="T58" fmla="*/ 2147483647 w 2069"/>
              <a:gd name="T59" fmla="*/ 2147483647 h 2846"/>
              <a:gd name="T60" fmla="*/ 2147483647 w 2069"/>
              <a:gd name="T61" fmla="*/ 2147483647 h 2846"/>
              <a:gd name="T62" fmla="*/ 2147483647 w 2069"/>
              <a:gd name="T63" fmla="*/ 2147483647 h 2846"/>
              <a:gd name="T64" fmla="*/ 2147483647 w 2069"/>
              <a:gd name="T65" fmla="*/ 2147483647 h 2846"/>
              <a:gd name="T66" fmla="*/ 2147483647 w 2069"/>
              <a:gd name="T67" fmla="*/ 2147483647 h 2846"/>
              <a:gd name="T68" fmla="*/ 2147483647 w 2069"/>
              <a:gd name="T69" fmla="*/ 2147483647 h 2846"/>
              <a:gd name="T70" fmla="*/ 2147483647 w 2069"/>
              <a:gd name="T71" fmla="*/ 2147483647 h 2846"/>
              <a:gd name="T72" fmla="*/ 2147483647 w 2069"/>
              <a:gd name="T73" fmla="*/ 2147483647 h 2846"/>
              <a:gd name="T74" fmla="*/ 2147483647 w 2069"/>
              <a:gd name="T75" fmla="*/ 2147483647 h 2846"/>
              <a:gd name="T76" fmla="*/ 2147483647 w 2069"/>
              <a:gd name="T77" fmla="*/ 2147483647 h 2846"/>
              <a:gd name="T78" fmla="*/ 2147483647 w 2069"/>
              <a:gd name="T79" fmla="*/ 2147483647 h 2846"/>
              <a:gd name="T80" fmla="*/ 2147483647 w 2069"/>
              <a:gd name="T81" fmla="*/ 2147483647 h 2846"/>
              <a:gd name="T82" fmla="*/ 2147483647 w 2069"/>
              <a:gd name="T83" fmla="*/ 2147483647 h 2846"/>
              <a:gd name="T84" fmla="*/ 2147483647 w 2069"/>
              <a:gd name="T85" fmla="*/ 2147483647 h 2846"/>
              <a:gd name="T86" fmla="*/ 2147483647 w 2069"/>
              <a:gd name="T87" fmla="*/ 2147483647 h 284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w 2069"/>
              <a:gd name="T133" fmla="*/ 0 h 2846"/>
              <a:gd name="T134" fmla="*/ 2069 w 2069"/>
              <a:gd name="T135" fmla="*/ 2846 h 284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T132" t="T133" r="T134" b="T135"/>
            <a:pathLst>
              <a:path w="2069" h="2846" extrusionOk="0">
                <a:moveTo>
                  <a:pt x="546" y="414"/>
                </a:moveTo>
                <a:cubicBezTo>
                  <a:pt x="537" y="387"/>
                  <a:pt x="529" y="361"/>
                  <a:pt x="519" y="334"/>
                </a:cubicBezTo>
                <a:cubicBezTo>
                  <a:pt x="530" y="400"/>
                  <a:pt x="544" y="466"/>
                  <a:pt x="558" y="532"/>
                </a:cubicBezTo>
                <a:cubicBezTo>
                  <a:pt x="585" y="662"/>
                  <a:pt x="606" y="794"/>
                  <a:pt x="622" y="926"/>
                </a:cubicBezTo>
                <a:cubicBezTo>
                  <a:pt x="622" y="928"/>
                  <a:pt x="633" y="1068"/>
                  <a:pt x="631" y="1067"/>
                </a:cubicBezTo>
                <a:cubicBezTo>
                  <a:pt x="626" y="1059"/>
                  <a:pt x="622" y="1050"/>
                  <a:pt x="617" y="1042"/>
                </a:cubicBezTo>
              </a:path>
              <a:path w="2069" h="2846" extrusionOk="0">
                <a:moveTo>
                  <a:pt x="572" y="242"/>
                </a:moveTo>
                <a:cubicBezTo>
                  <a:pt x="559" y="212"/>
                  <a:pt x="550" y="189"/>
                  <a:pt x="542" y="159"/>
                </a:cubicBezTo>
                <a:cubicBezTo>
                  <a:pt x="590" y="143"/>
                  <a:pt x="638" y="129"/>
                  <a:pt x="687" y="117"/>
                </a:cubicBezTo>
                <a:cubicBezTo>
                  <a:pt x="792" y="91"/>
                  <a:pt x="897" y="69"/>
                  <a:pt x="1003" y="52"/>
                </a:cubicBezTo>
                <a:cubicBezTo>
                  <a:pt x="1123" y="33"/>
                  <a:pt x="1243" y="18"/>
                  <a:pt x="1364" y="9"/>
                </a:cubicBezTo>
                <a:cubicBezTo>
                  <a:pt x="1436" y="4"/>
                  <a:pt x="1581" y="-29"/>
                  <a:pt x="1648" y="12"/>
                </a:cubicBezTo>
                <a:cubicBezTo>
                  <a:pt x="1692" y="39"/>
                  <a:pt x="1691" y="115"/>
                  <a:pt x="1697" y="158"/>
                </a:cubicBezTo>
                <a:cubicBezTo>
                  <a:pt x="1732" y="426"/>
                  <a:pt x="1887" y="801"/>
                  <a:pt x="1874" y="1057"/>
                </a:cubicBezTo>
                <a:cubicBezTo>
                  <a:pt x="1871" y="1114"/>
                  <a:pt x="1824" y="1109"/>
                  <a:pt x="1774" y="1112"/>
                </a:cubicBezTo>
                <a:cubicBezTo>
                  <a:pt x="1670" y="1118"/>
                  <a:pt x="1566" y="1115"/>
                  <a:pt x="1462" y="1124"/>
                </a:cubicBezTo>
                <a:cubicBezTo>
                  <a:pt x="1286" y="1140"/>
                  <a:pt x="1114" y="1171"/>
                  <a:pt x="942" y="1212"/>
                </a:cubicBezTo>
                <a:cubicBezTo>
                  <a:pt x="885" y="1224"/>
                  <a:pt x="868" y="1227"/>
                  <a:pt x="834" y="1242"/>
                </a:cubicBezTo>
              </a:path>
              <a:path w="2069" h="2846" extrusionOk="0">
                <a:moveTo>
                  <a:pt x="767" y="1943"/>
                </a:moveTo>
                <a:cubicBezTo>
                  <a:pt x="769" y="2003"/>
                  <a:pt x="768" y="2061"/>
                  <a:pt x="773" y="2121"/>
                </a:cubicBezTo>
                <a:cubicBezTo>
                  <a:pt x="780" y="2210"/>
                  <a:pt x="783" y="2298"/>
                  <a:pt x="780" y="2387"/>
                </a:cubicBezTo>
                <a:cubicBezTo>
                  <a:pt x="777" y="2472"/>
                  <a:pt x="772" y="2563"/>
                  <a:pt x="753" y="2646"/>
                </a:cubicBezTo>
                <a:cubicBezTo>
                  <a:pt x="740" y="2687"/>
                  <a:pt x="736" y="2699"/>
                  <a:pt x="737" y="2727"/>
                </a:cubicBezTo>
              </a:path>
              <a:path w="2069" h="2846" extrusionOk="0">
                <a:moveTo>
                  <a:pt x="945" y="1862"/>
                </a:moveTo>
                <a:cubicBezTo>
                  <a:pt x="954" y="1825"/>
                  <a:pt x="922" y="1828"/>
                  <a:pt x="998" y="1806"/>
                </a:cubicBezTo>
                <a:cubicBezTo>
                  <a:pt x="1262" y="1730"/>
                  <a:pt x="1590" y="1707"/>
                  <a:pt x="1861" y="1746"/>
                </a:cubicBezTo>
                <a:cubicBezTo>
                  <a:pt x="1940" y="1757"/>
                  <a:pt x="2038" y="1778"/>
                  <a:pt x="2063" y="1866"/>
                </a:cubicBezTo>
                <a:cubicBezTo>
                  <a:pt x="2101" y="2002"/>
                  <a:pt x="2038" y="2184"/>
                  <a:pt x="2028" y="2323"/>
                </a:cubicBezTo>
                <a:cubicBezTo>
                  <a:pt x="2021" y="2419"/>
                  <a:pt x="2041" y="2550"/>
                  <a:pt x="1999" y="2639"/>
                </a:cubicBezTo>
                <a:cubicBezTo>
                  <a:pt x="1981" y="2678"/>
                  <a:pt x="1949" y="2687"/>
                  <a:pt x="1912" y="2705"/>
                </a:cubicBezTo>
                <a:cubicBezTo>
                  <a:pt x="1764" y="2777"/>
                  <a:pt x="1561" y="2771"/>
                  <a:pt x="1402" y="2788"/>
                </a:cubicBezTo>
                <a:cubicBezTo>
                  <a:pt x="1231" y="2806"/>
                  <a:pt x="1060" y="2817"/>
                  <a:pt x="889" y="2830"/>
                </a:cubicBezTo>
                <a:cubicBezTo>
                  <a:pt x="873" y="2831"/>
                  <a:pt x="714" y="2862"/>
                  <a:pt x="699" y="2840"/>
                </a:cubicBezTo>
                <a:cubicBezTo>
                  <a:pt x="707" y="2828"/>
                  <a:pt x="714" y="2817"/>
                  <a:pt x="722" y="2805"/>
                </a:cubicBezTo>
              </a:path>
              <a:path w="2069" h="2846" extrusionOk="0">
                <a:moveTo>
                  <a:pt x="352" y="286"/>
                </a:moveTo>
                <a:cubicBezTo>
                  <a:pt x="309" y="275"/>
                  <a:pt x="268" y="261"/>
                  <a:pt x="226" y="249"/>
                </a:cubicBezTo>
                <a:cubicBezTo>
                  <a:pt x="182" y="237"/>
                  <a:pt x="147" y="239"/>
                  <a:pt x="108" y="266"/>
                </a:cubicBezTo>
                <a:cubicBezTo>
                  <a:pt x="46" y="309"/>
                  <a:pt x="10" y="386"/>
                  <a:pt x="1" y="459"/>
                </a:cubicBezTo>
                <a:cubicBezTo>
                  <a:pt x="-6" y="514"/>
                  <a:pt x="9" y="571"/>
                  <a:pt x="59" y="600"/>
                </a:cubicBezTo>
                <a:cubicBezTo>
                  <a:pt x="119" y="635"/>
                  <a:pt x="196" y="619"/>
                  <a:pt x="258" y="600"/>
                </a:cubicBezTo>
                <a:cubicBezTo>
                  <a:pt x="339" y="576"/>
                  <a:pt x="402" y="533"/>
                  <a:pt x="452" y="466"/>
                </a:cubicBezTo>
                <a:cubicBezTo>
                  <a:pt x="492" y="413"/>
                  <a:pt x="511" y="348"/>
                  <a:pt x="493" y="283"/>
                </a:cubicBezTo>
                <a:cubicBezTo>
                  <a:pt x="478" y="227"/>
                  <a:pt x="423" y="203"/>
                  <a:pt x="369" y="212"/>
                </a:cubicBezTo>
                <a:cubicBezTo>
                  <a:pt x="317" y="220"/>
                  <a:pt x="277" y="252"/>
                  <a:pt x="235" y="280"/>
                </a:cubicBezTo>
              </a:path>
            </a:pathLst>
          </a:custGeom>
          <a:noFill/>
          <a:ln w="19050" cap="rnd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7262" name="Ink 17"/>
          <p:cNvSpPr>
            <a:spLocks noRot="1" noChangeAspect="1" noEditPoints="1" noChangeArrowheads="1" noChangeShapeType="1" noTextEdit="1"/>
          </p:cNvSpPr>
          <p:nvPr>
            <p:custDataLst>
              <p:tags r:id="rId45"/>
            </p:custDataLst>
          </p:nvPr>
        </p:nvSpPr>
        <p:spPr bwMode="auto">
          <a:xfrm>
            <a:off x="3646488" y="4697413"/>
            <a:ext cx="1758950" cy="1462087"/>
          </a:xfrm>
          <a:custGeom>
            <a:avLst/>
            <a:gdLst>
              <a:gd name="T0" fmla="*/ 2147483647 w 4886"/>
              <a:gd name="T1" fmla="*/ 2147483647 h 4061"/>
              <a:gd name="T2" fmla="*/ 2147483647 w 4886"/>
              <a:gd name="T3" fmla="*/ 2147483647 h 4061"/>
              <a:gd name="T4" fmla="*/ 2147483647 w 4886"/>
              <a:gd name="T5" fmla="*/ 2147483647 h 4061"/>
              <a:gd name="T6" fmla="*/ 2147483647 w 4886"/>
              <a:gd name="T7" fmla="*/ 2147483647 h 4061"/>
              <a:gd name="T8" fmla="*/ 2147483647 w 4886"/>
              <a:gd name="T9" fmla="*/ 2147483647 h 4061"/>
              <a:gd name="T10" fmla="*/ 2147483647 w 4886"/>
              <a:gd name="T11" fmla="*/ 2147483647 h 4061"/>
              <a:gd name="T12" fmla="*/ 2147483647 w 4886"/>
              <a:gd name="T13" fmla="*/ 2147483647 h 4061"/>
              <a:gd name="T14" fmla="*/ 2147483647 w 4886"/>
              <a:gd name="T15" fmla="*/ 2147483647 h 4061"/>
              <a:gd name="T16" fmla="*/ 2147483647 w 4886"/>
              <a:gd name="T17" fmla="*/ 2147483647 h 4061"/>
              <a:gd name="T18" fmla="*/ 2147483647 w 4886"/>
              <a:gd name="T19" fmla="*/ 2147483647 h 4061"/>
              <a:gd name="T20" fmla="*/ 2147483647 w 4886"/>
              <a:gd name="T21" fmla="*/ 2147483647 h 4061"/>
              <a:gd name="T22" fmla="*/ 2147483647 w 4886"/>
              <a:gd name="T23" fmla="*/ 2147483647 h 4061"/>
              <a:gd name="T24" fmla="*/ 2147483647 w 4886"/>
              <a:gd name="T25" fmla="*/ 2147483647 h 4061"/>
              <a:gd name="T26" fmla="*/ 2147483647 w 4886"/>
              <a:gd name="T27" fmla="*/ 2147483647 h 4061"/>
              <a:gd name="T28" fmla="*/ 2147483647 w 4886"/>
              <a:gd name="T29" fmla="*/ 2147483647 h 4061"/>
              <a:gd name="T30" fmla="*/ 2147483647 w 4886"/>
              <a:gd name="T31" fmla="*/ 2147483647 h 4061"/>
              <a:gd name="T32" fmla="*/ 2147483647 w 4886"/>
              <a:gd name="T33" fmla="*/ 2147483647 h 4061"/>
              <a:gd name="T34" fmla="*/ 2147483647 w 4886"/>
              <a:gd name="T35" fmla="*/ 2147483647 h 4061"/>
              <a:gd name="T36" fmla="*/ 2147483647 w 4886"/>
              <a:gd name="T37" fmla="*/ 2147483647 h 4061"/>
              <a:gd name="T38" fmla="*/ 2147483647 w 4886"/>
              <a:gd name="T39" fmla="*/ 2147483647 h 4061"/>
              <a:gd name="T40" fmla="*/ 2147483647 w 4886"/>
              <a:gd name="T41" fmla="*/ 2147483647 h 4061"/>
              <a:gd name="T42" fmla="*/ 2147483647 w 4886"/>
              <a:gd name="T43" fmla="*/ 2147483647 h 4061"/>
              <a:gd name="T44" fmla="*/ 2147483647 w 4886"/>
              <a:gd name="T45" fmla="*/ 2147483647 h 4061"/>
              <a:gd name="T46" fmla="*/ 2147483647 w 4886"/>
              <a:gd name="T47" fmla="*/ 2147483647 h 4061"/>
              <a:gd name="T48" fmla="*/ 2147483647 w 4886"/>
              <a:gd name="T49" fmla="*/ 2147483647 h 4061"/>
              <a:gd name="T50" fmla="*/ 2147483647 w 4886"/>
              <a:gd name="T51" fmla="*/ 2147483647 h 4061"/>
              <a:gd name="T52" fmla="*/ 2147483647 w 4886"/>
              <a:gd name="T53" fmla="*/ 2147483647 h 4061"/>
              <a:gd name="T54" fmla="*/ 2147483647 w 4886"/>
              <a:gd name="T55" fmla="*/ 2147483647 h 4061"/>
              <a:gd name="T56" fmla="*/ 2147483647 w 4886"/>
              <a:gd name="T57" fmla="*/ 2147483647 h 4061"/>
              <a:gd name="T58" fmla="*/ 2147483647 w 4886"/>
              <a:gd name="T59" fmla="*/ 2147483647 h 4061"/>
              <a:gd name="T60" fmla="*/ 2147483647 w 4886"/>
              <a:gd name="T61" fmla="*/ 2147483647 h 4061"/>
              <a:gd name="T62" fmla="*/ 2147483647 w 4886"/>
              <a:gd name="T63" fmla="*/ 2147483647 h 4061"/>
              <a:gd name="T64" fmla="*/ 2147483647 w 4886"/>
              <a:gd name="T65" fmla="*/ 2147483647 h 4061"/>
              <a:gd name="T66" fmla="*/ 2147483647 w 4886"/>
              <a:gd name="T67" fmla="*/ 2147483647 h 4061"/>
              <a:gd name="T68" fmla="*/ 2147483647 w 4886"/>
              <a:gd name="T69" fmla="*/ 2147483647 h 4061"/>
              <a:gd name="T70" fmla="*/ 2147483647 w 4886"/>
              <a:gd name="T71" fmla="*/ 2147483647 h 4061"/>
              <a:gd name="T72" fmla="*/ 2147483647 w 4886"/>
              <a:gd name="T73" fmla="*/ 2147483647 h 4061"/>
              <a:gd name="T74" fmla="*/ 2147483647 w 4886"/>
              <a:gd name="T75" fmla="*/ 2147483647 h 4061"/>
              <a:gd name="T76" fmla="*/ 2147483647 w 4886"/>
              <a:gd name="T77" fmla="*/ 2147483647 h 4061"/>
              <a:gd name="T78" fmla="*/ 2147483647 w 4886"/>
              <a:gd name="T79" fmla="*/ 2147483647 h 4061"/>
              <a:gd name="T80" fmla="*/ 2147483647 w 4886"/>
              <a:gd name="T81" fmla="*/ 2147483647 h 4061"/>
              <a:gd name="T82" fmla="*/ 2147483647 w 4886"/>
              <a:gd name="T83" fmla="*/ 2147483647 h 4061"/>
              <a:gd name="T84" fmla="*/ 2147483647 w 4886"/>
              <a:gd name="T85" fmla="*/ 2147483647 h 4061"/>
              <a:gd name="T86" fmla="*/ 2147483647 w 4886"/>
              <a:gd name="T87" fmla="*/ 2147483647 h 4061"/>
              <a:gd name="T88" fmla="*/ 2147483647 w 4886"/>
              <a:gd name="T89" fmla="*/ 2147483647 h 4061"/>
              <a:gd name="T90" fmla="*/ 2147483647 w 4886"/>
              <a:gd name="T91" fmla="*/ 2147483647 h 4061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w 4886"/>
              <a:gd name="T139" fmla="*/ 0 h 4061"/>
              <a:gd name="T140" fmla="*/ 4886 w 4886"/>
              <a:gd name="T141" fmla="*/ 4061 h 4061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T138" t="T139" r="T140" b="T141"/>
            <a:pathLst>
              <a:path w="4886" h="4061" extrusionOk="0">
                <a:moveTo>
                  <a:pt x="1230" y="355"/>
                </a:moveTo>
                <a:cubicBezTo>
                  <a:pt x="1224" y="349"/>
                  <a:pt x="1217" y="343"/>
                  <a:pt x="1211" y="337"/>
                </a:cubicBezTo>
                <a:cubicBezTo>
                  <a:pt x="1274" y="324"/>
                  <a:pt x="1339" y="304"/>
                  <a:pt x="1403" y="295"/>
                </a:cubicBezTo>
                <a:cubicBezTo>
                  <a:pt x="1479" y="284"/>
                  <a:pt x="1559" y="280"/>
                  <a:pt x="1635" y="279"/>
                </a:cubicBezTo>
                <a:cubicBezTo>
                  <a:pt x="1664" y="278"/>
                  <a:pt x="1691" y="280"/>
                  <a:pt x="1721" y="279"/>
                </a:cubicBezTo>
                <a:cubicBezTo>
                  <a:pt x="1786" y="277"/>
                  <a:pt x="1847" y="279"/>
                  <a:pt x="1911" y="290"/>
                </a:cubicBezTo>
                <a:cubicBezTo>
                  <a:pt x="1976" y="301"/>
                  <a:pt x="2042" y="310"/>
                  <a:pt x="2108" y="317"/>
                </a:cubicBezTo>
                <a:cubicBezTo>
                  <a:pt x="2170" y="323"/>
                  <a:pt x="2230" y="328"/>
                  <a:pt x="2292" y="320"/>
                </a:cubicBezTo>
                <a:cubicBezTo>
                  <a:pt x="2467" y="297"/>
                  <a:pt x="2640" y="241"/>
                  <a:pt x="2803" y="175"/>
                </a:cubicBezTo>
                <a:cubicBezTo>
                  <a:pt x="2861" y="152"/>
                  <a:pt x="2919" y="130"/>
                  <a:pt x="2978" y="110"/>
                </a:cubicBezTo>
                <a:cubicBezTo>
                  <a:pt x="3025" y="94"/>
                  <a:pt x="3071" y="79"/>
                  <a:pt x="3119" y="67"/>
                </a:cubicBezTo>
                <a:cubicBezTo>
                  <a:pt x="3298" y="23"/>
                  <a:pt x="3454" y="-13"/>
                  <a:pt x="3637" y="20"/>
                </a:cubicBezTo>
                <a:cubicBezTo>
                  <a:pt x="3669" y="26"/>
                  <a:pt x="3700" y="35"/>
                  <a:pt x="3733" y="39"/>
                </a:cubicBezTo>
                <a:cubicBezTo>
                  <a:pt x="3771" y="44"/>
                  <a:pt x="3810" y="41"/>
                  <a:pt x="3848" y="46"/>
                </a:cubicBezTo>
                <a:cubicBezTo>
                  <a:pt x="3876" y="50"/>
                  <a:pt x="3904" y="61"/>
                  <a:pt x="3932" y="64"/>
                </a:cubicBezTo>
                <a:cubicBezTo>
                  <a:pt x="4002" y="71"/>
                  <a:pt x="4069" y="91"/>
                  <a:pt x="4138" y="97"/>
                </a:cubicBezTo>
              </a:path>
              <a:path w="4886" h="4061" extrusionOk="0">
                <a:moveTo>
                  <a:pt x="470" y="453"/>
                </a:moveTo>
                <a:cubicBezTo>
                  <a:pt x="574" y="463"/>
                  <a:pt x="665" y="477"/>
                  <a:pt x="765" y="506"/>
                </a:cubicBezTo>
                <a:cubicBezTo>
                  <a:pt x="879" y="539"/>
                  <a:pt x="1001" y="573"/>
                  <a:pt x="1081" y="666"/>
                </a:cubicBezTo>
                <a:cubicBezTo>
                  <a:pt x="1190" y="793"/>
                  <a:pt x="1271" y="998"/>
                  <a:pt x="1328" y="1154"/>
                </a:cubicBezTo>
                <a:cubicBezTo>
                  <a:pt x="1402" y="1355"/>
                  <a:pt x="1352" y="1536"/>
                  <a:pt x="1380" y="1738"/>
                </a:cubicBezTo>
                <a:cubicBezTo>
                  <a:pt x="1402" y="1893"/>
                  <a:pt x="1479" y="1901"/>
                  <a:pt x="1601" y="1962"/>
                </a:cubicBezTo>
                <a:cubicBezTo>
                  <a:pt x="1672" y="1998"/>
                  <a:pt x="1734" y="2047"/>
                  <a:pt x="1806" y="2084"/>
                </a:cubicBezTo>
                <a:cubicBezTo>
                  <a:pt x="1927" y="2146"/>
                  <a:pt x="2078" y="2214"/>
                  <a:pt x="2212" y="2241"/>
                </a:cubicBezTo>
                <a:cubicBezTo>
                  <a:pt x="2291" y="2257"/>
                  <a:pt x="2364" y="2243"/>
                  <a:pt x="2441" y="2228"/>
                </a:cubicBezTo>
                <a:cubicBezTo>
                  <a:pt x="2572" y="2202"/>
                  <a:pt x="2701" y="2153"/>
                  <a:pt x="2826" y="2108"/>
                </a:cubicBezTo>
                <a:cubicBezTo>
                  <a:pt x="3055" y="2026"/>
                  <a:pt x="3318" y="1940"/>
                  <a:pt x="3558" y="1902"/>
                </a:cubicBezTo>
                <a:cubicBezTo>
                  <a:pt x="3689" y="1881"/>
                  <a:pt x="3835" y="1859"/>
                  <a:pt x="3962" y="1880"/>
                </a:cubicBezTo>
                <a:cubicBezTo>
                  <a:pt x="4085" y="1901"/>
                  <a:pt x="4061" y="1885"/>
                  <a:pt x="4145" y="1831"/>
                </a:cubicBezTo>
              </a:path>
              <a:path w="4886" h="4061" extrusionOk="0">
                <a:moveTo>
                  <a:pt x="1448" y="1834"/>
                </a:moveTo>
                <a:cubicBezTo>
                  <a:pt x="1416" y="1982"/>
                  <a:pt x="1432" y="2053"/>
                  <a:pt x="1462" y="2198"/>
                </a:cubicBezTo>
                <a:cubicBezTo>
                  <a:pt x="1504" y="2401"/>
                  <a:pt x="1474" y="2632"/>
                  <a:pt x="1449" y="2836"/>
                </a:cubicBezTo>
                <a:cubicBezTo>
                  <a:pt x="1438" y="2923"/>
                  <a:pt x="1364" y="3115"/>
                  <a:pt x="1425" y="3194"/>
                </a:cubicBezTo>
                <a:cubicBezTo>
                  <a:pt x="1467" y="3248"/>
                  <a:pt x="1564" y="3266"/>
                  <a:pt x="1625" y="3290"/>
                </a:cubicBezTo>
                <a:cubicBezTo>
                  <a:pt x="1767" y="3345"/>
                  <a:pt x="1905" y="3411"/>
                  <a:pt x="2049" y="3462"/>
                </a:cubicBezTo>
                <a:cubicBezTo>
                  <a:pt x="2233" y="3527"/>
                  <a:pt x="2439" y="3629"/>
                  <a:pt x="2633" y="3656"/>
                </a:cubicBezTo>
                <a:cubicBezTo>
                  <a:pt x="2924" y="3696"/>
                  <a:pt x="3214" y="3653"/>
                  <a:pt x="3503" y="3641"/>
                </a:cubicBezTo>
                <a:cubicBezTo>
                  <a:pt x="3626" y="3636"/>
                  <a:pt x="3733" y="3607"/>
                  <a:pt x="3853" y="3592"/>
                </a:cubicBezTo>
                <a:cubicBezTo>
                  <a:pt x="3904" y="3585"/>
                  <a:pt x="3957" y="3588"/>
                  <a:pt x="4009" y="3582"/>
                </a:cubicBezTo>
                <a:cubicBezTo>
                  <a:pt x="4111" y="3569"/>
                  <a:pt x="4224" y="3542"/>
                  <a:pt x="4327" y="3552"/>
                </a:cubicBezTo>
                <a:cubicBezTo>
                  <a:pt x="4478" y="3567"/>
                  <a:pt x="4627" y="3624"/>
                  <a:pt x="4778" y="3634"/>
                </a:cubicBezTo>
                <a:cubicBezTo>
                  <a:pt x="4836" y="3638"/>
                  <a:pt x="4811" y="3661"/>
                  <a:pt x="4876" y="3630"/>
                </a:cubicBezTo>
                <a:cubicBezTo>
                  <a:pt x="4879" y="3620"/>
                  <a:pt x="4882" y="3609"/>
                  <a:pt x="4885" y="3599"/>
                </a:cubicBezTo>
              </a:path>
              <a:path w="4886" h="4061" extrusionOk="0">
                <a:moveTo>
                  <a:pt x="51" y="2850"/>
                </a:moveTo>
                <a:cubicBezTo>
                  <a:pt x="54" y="2863"/>
                  <a:pt x="-33" y="2856"/>
                  <a:pt x="13" y="2904"/>
                </a:cubicBezTo>
                <a:cubicBezTo>
                  <a:pt x="87" y="2981"/>
                  <a:pt x="240" y="2964"/>
                  <a:pt x="339" y="2971"/>
                </a:cubicBezTo>
                <a:cubicBezTo>
                  <a:pt x="507" y="2983"/>
                  <a:pt x="673" y="2978"/>
                  <a:pt x="840" y="2965"/>
                </a:cubicBezTo>
                <a:cubicBezTo>
                  <a:pt x="929" y="2958"/>
                  <a:pt x="1010" y="2942"/>
                  <a:pt x="1094" y="2921"/>
                </a:cubicBezTo>
                <a:cubicBezTo>
                  <a:pt x="1150" y="2907"/>
                  <a:pt x="1189" y="2899"/>
                  <a:pt x="1222" y="2850"/>
                </a:cubicBezTo>
                <a:cubicBezTo>
                  <a:pt x="1332" y="2686"/>
                  <a:pt x="1256" y="2397"/>
                  <a:pt x="1235" y="2218"/>
                </a:cubicBezTo>
                <a:cubicBezTo>
                  <a:pt x="1220" y="2094"/>
                  <a:pt x="1189" y="1974"/>
                  <a:pt x="1172" y="1851"/>
                </a:cubicBezTo>
                <a:cubicBezTo>
                  <a:pt x="1132" y="1552"/>
                  <a:pt x="1123" y="1198"/>
                  <a:pt x="1304" y="942"/>
                </a:cubicBezTo>
                <a:cubicBezTo>
                  <a:pt x="1410" y="792"/>
                  <a:pt x="1549" y="720"/>
                  <a:pt x="1717" y="659"/>
                </a:cubicBezTo>
                <a:cubicBezTo>
                  <a:pt x="1937" y="578"/>
                  <a:pt x="2128" y="569"/>
                  <a:pt x="2358" y="570"/>
                </a:cubicBezTo>
                <a:cubicBezTo>
                  <a:pt x="2521" y="570"/>
                  <a:pt x="2681" y="553"/>
                  <a:pt x="2843" y="570"/>
                </a:cubicBezTo>
                <a:cubicBezTo>
                  <a:pt x="2925" y="579"/>
                  <a:pt x="3004" y="598"/>
                  <a:pt x="3085" y="610"/>
                </a:cubicBezTo>
                <a:cubicBezTo>
                  <a:pt x="3175" y="623"/>
                  <a:pt x="3259" y="628"/>
                  <a:pt x="3348" y="624"/>
                </a:cubicBezTo>
                <a:cubicBezTo>
                  <a:pt x="3559" y="614"/>
                  <a:pt x="3778" y="553"/>
                  <a:pt x="3986" y="586"/>
                </a:cubicBezTo>
                <a:cubicBezTo>
                  <a:pt x="4005" y="594"/>
                  <a:pt x="4012" y="597"/>
                  <a:pt x="4025" y="603"/>
                </a:cubicBezTo>
                <a:cubicBezTo>
                  <a:pt x="4006" y="582"/>
                  <a:pt x="3987" y="559"/>
                  <a:pt x="3965" y="538"/>
                </a:cubicBezTo>
              </a:path>
              <a:path w="4886" h="4061" extrusionOk="0">
                <a:moveTo>
                  <a:pt x="1156" y="2671"/>
                </a:moveTo>
                <a:cubicBezTo>
                  <a:pt x="1167" y="2749"/>
                  <a:pt x="1165" y="2822"/>
                  <a:pt x="1235" y="2875"/>
                </a:cubicBezTo>
                <a:cubicBezTo>
                  <a:pt x="1258" y="2892"/>
                  <a:pt x="1308" y="2907"/>
                  <a:pt x="1336" y="2916"/>
                </a:cubicBezTo>
                <a:cubicBezTo>
                  <a:pt x="1422" y="2944"/>
                  <a:pt x="1510" y="2954"/>
                  <a:pt x="1598" y="2970"/>
                </a:cubicBezTo>
                <a:cubicBezTo>
                  <a:pt x="1654" y="2980"/>
                  <a:pt x="1709" y="2991"/>
                  <a:pt x="1767" y="2998"/>
                </a:cubicBezTo>
                <a:cubicBezTo>
                  <a:pt x="1836" y="3007"/>
                  <a:pt x="1902" y="3009"/>
                  <a:pt x="1972" y="3012"/>
                </a:cubicBezTo>
                <a:cubicBezTo>
                  <a:pt x="2150" y="3019"/>
                  <a:pt x="2325" y="3023"/>
                  <a:pt x="2501" y="3048"/>
                </a:cubicBezTo>
                <a:cubicBezTo>
                  <a:pt x="2714" y="3078"/>
                  <a:pt x="2889" y="3106"/>
                  <a:pt x="3092" y="3017"/>
                </a:cubicBezTo>
                <a:cubicBezTo>
                  <a:pt x="3265" y="2941"/>
                  <a:pt x="3382" y="2812"/>
                  <a:pt x="3512" y="2681"/>
                </a:cubicBezTo>
                <a:cubicBezTo>
                  <a:pt x="3635" y="2558"/>
                  <a:pt x="3791" y="2361"/>
                  <a:pt x="3954" y="2292"/>
                </a:cubicBezTo>
                <a:cubicBezTo>
                  <a:pt x="4048" y="2252"/>
                  <a:pt x="4143" y="2270"/>
                  <a:pt x="4238" y="2290"/>
                </a:cubicBezTo>
                <a:cubicBezTo>
                  <a:pt x="4278" y="2298"/>
                  <a:pt x="4319" y="2319"/>
                  <a:pt x="4358" y="2323"/>
                </a:cubicBezTo>
                <a:cubicBezTo>
                  <a:pt x="4391" y="2327"/>
                  <a:pt x="4467" y="2339"/>
                  <a:pt x="4495" y="2336"/>
                </a:cubicBezTo>
                <a:cubicBezTo>
                  <a:pt x="4559" y="2330"/>
                  <a:pt x="4513" y="2337"/>
                  <a:pt x="4551" y="2296"/>
                </a:cubicBezTo>
                <a:cubicBezTo>
                  <a:pt x="4553" y="2290"/>
                  <a:pt x="4556" y="2284"/>
                  <a:pt x="4558" y="2278"/>
                </a:cubicBezTo>
              </a:path>
              <a:path w="4886" h="4061" extrusionOk="0">
                <a:moveTo>
                  <a:pt x="2288" y="2996"/>
                </a:moveTo>
                <a:cubicBezTo>
                  <a:pt x="2321" y="3011"/>
                  <a:pt x="2343" y="3030"/>
                  <a:pt x="2383" y="3040"/>
                </a:cubicBezTo>
                <a:cubicBezTo>
                  <a:pt x="2424" y="3050"/>
                  <a:pt x="2466" y="3053"/>
                  <a:pt x="2508" y="3061"/>
                </a:cubicBezTo>
                <a:cubicBezTo>
                  <a:pt x="2685" y="3094"/>
                  <a:pt x="2864" y="3136"/>
                  <a:pt x="3029" y="3210"/>
                </a:cubicBezTo>
                <a:cubicBezTo>
                  <a:pt x="3083" y="3234"/>
                  <a:pt x="3139" y="3260"/>
                  <a:pt x="3188" y="3294"/>
                </a:cubicBezTo>
                <a:cubicBezTo>
                  <a:pt x="3313" y="3380"/>
                  <a:pt x="3348" y="3517"/>
                  <a:pt x="3368" y="3659"/>
                </a:cubicBezTo>
                <a:cubicBezTo>
                  <a:pt x="3383" y="3765"/>
                  <a:pt x="3360" y="3925"/>
                  <a:pt x="3407" y="4021"/>
                </a:cubicBezTo>
                <a:cubicBezTo>
                  <a:pt x="3430" y="4068"/>
                  <a:pt x="3456" y="4059"/>
                  <a:pt x="3502" y="4054"/>
                </a:cubicBezTo>
                <a:cubicBezTo>
                  <a:pt x="3556" y="4049"/>
                  <a:pt x="3609" y="4023"/>
                  <a:pt x="3661" y="4010"/>
                </a:cubicBezTo>
                <a:cubicBezTo>
                  <a:pt x="3713" y="3997"/>
                  <a:pt x="3768" y="3984"/>
                  <a:pt x="3820" y="3976"/>
                </a:cubicBezTo>
                <a:cubicBezTo>
                  <a:pt x="3867" y="3969"/>
                  <a:pt x="3916" y="3966"/>
                  <a:pt x="3963" y="3960"/>
                </a:cubicBezTo>
                <a:cubicBezTo>
                  <a:pt x="4002" y="3955"/>
                  <a:pt x="4042" y="3951"/>
                  <a:pt x="4080" y="3945"/>
                </a:cubicBezTo>
                <a:cubicBezTo>
                  <a:pt x="4115" y="3939"/>
                  <a:pt x="4150" y="3932"/>
                  <a:pt x="4186" y="3928"/>
                </a:cubicBezTo>
                <a:cubicBezTo>
                  <a:pt x="4218" y="3924"/>
                  <a:pt x="4249" y="3920"/>
                  <a:pt x="4280" y="3915"/>
                </a:cubicBezTo>
                <a:cubicBezTo>
                  <a:pt x="4313" y="3909"/>
                  <a:pt x="4345" y="3899"/>
                  <a:pt x="4378" y="3894"/>
                </a:cubicBezTo>
                <a:cubicBezTo>
                  <a:pt x="4481" y="3878"/>
                  <a:pt x="4574" y="3881"/>
                  <a:pt x="4675" y="3905"/>
                </a:cubicBezTo>
                <a:cubicBezTo>
                  <a:pt x="4712" y="3914"/>
                  <a:pt x="4735" y="3938"/>
                  <a:pt x="4756" y="3898"/>
                </a:cubicBezTo>
                <a:cubicBezTo>
                  <a:pt x="4760" y="3866"/>
                  <a:pt x="4760" y="3850"/>
                  <a:pt x="4753" y="3826"/>
                </a:cubicBezTo>
              </a:path>
            </a:pathLst>
          </a:custGeom>
          <a:noFill/>
          <a:ln w="19050" cap="rnd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Text Box 17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6477000" y="533400"/>
            <a:ext cx="2209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1400">
                <a:latin typeface="Comic Sans MS" pitchFamily="66" charset="0"/>
              </a:rPr>
              <a:t>(1) Create a truth table</a:t>
            </a:r>
          </a:p>
        </p:txBody>
      </p:sp>
      <p:sp>
        <p:nvSpPr>
          <p:cNvPr id="138243" name="Text Box 22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304800" y="304800"/>
            <a:ext cx="3048000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1400">
                <a:solidFill>
                  <a:srgbClr val="B410CE"/>
                </a:solidFill>
                <a:latin typeface="Comic Sans MS" pitchFamily="66" charset="0"/>
              </a:rPr>
              <a:t>Design </a:t>
            </a:r>
            <a:r>
              <a:rPr lang="en-US" sz="1400">
                <a:latin typeface="Comic Sans MS" pitchFamily="66" charset="0"/>
              </a:rPr>
              <a:t>a "less than or equal to" circuit for 2 bits:</a:t>
            </a:r>
          </a:p>
        </p:txBody>
      </p:sp>
      <p:sp>
        <p:nvSpPr>
          <p:cNvPr id="138244" name="Rectangle 23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398463" y="812800"/>
            <a:ext cx="100647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1800" b="1">
                <a:latin typeface="Courier New" pitchFamily="49" charset="0"/>
              </a:rPr>
              <a:t>x &lt;= y</a:t>
            </a:r>
          </a:p>
        </p:txBody>
      </p:sp>
      <p:sp>
        <p:nvSpPr>
          <p:cNvPr id="138245" name="Text Box 26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3505200" y="625475"/>
            <a:ext cx="542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x</a:t>
            </a:r>
          </a:p>
        </p:txBody>
      </p:sp>
      <p:sp>
        <p:nvSpPr>
          <p:cNvPr id="138246" name="Text Box 27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4029075" y="625475"/>
            <a:ext cx="5730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y</a:t>
            </a:r>
          </a:p>
        </p:txBody>
      </p:sp>
      <p:sp>
        <p:nvSpPr>
          <p:cNvPr id="138247" name="Rectangle 28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3775075" y="304800"/>
            <a:ext cx="59848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>
                <a:solidFill>
                  <a:srgbClr val="1E16E4"/>
                </a:solidFill>
                <a:latin typeface="Comic Sans MS" pitchFamily="66" charset="0"/>
              </a:rPr>
              <a:t>input</a:t>
            </a:r>
          </a:p>
        </p:txBody>
      </p:sp>
      <p:sp>
        <p:nvSpPr>
          <p:cNvPr id="138248" name="Line 29"/>
          <p:cNvSpPr>
            <a:spLocks noChangeShapeType="1"/>
          </p:cNvSpPr>
          <p:nvPr>
            <p:custDataLst>
              <p:tags r:id="rId7"/>
            </p:custDataLst>
          </p:nvPr>
        </p:nvSpPr>
        <p:spPr bwMode="auto">
          <a:xfrm>
            <a:off x="3582988" y="623888"/>
            <a:ext cx="990600" cy="0"/>
          </a:xfrm>
          <a:prstGeom prst="line">
            <a:avLst/>
          </a:prstGeom>
          <a:noFill/>
          <a:ln w="19050">
            <a:solidFill>
              <a:srgbClr val="1E16E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38249" name="Rectangle 30"/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5187950" y="304800"/>
            <a:ext cx="72548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>
                <a:solidFill>
                  <a:srgbClr val="1E16E4"/>
                </a:solidFill>
                <a:latin typeface="Comic Sans MS" pitchFamily="66" charset="0"/>
              </a:rPr>
              <a:t>output</a:t>
            </a:r>
          </a:p>
        </p:txBody>
      </p:sp>
      <p:sp>
        <p:nvSpPr>
          <p:cNvPr id="138250" name="Line 31"/>
          <p:cNvSpPr>
            <a:spLocks noChangeShapeType="1"/>
          </p:cNvSpPr>
          <p:nvPr>
            <p:custDataLst>
              <p:tags r:id="rId9"/>
            </p:custDataLst>
          </p:nvPr>
        </p:nvSpPr>
        <p:spPr bwMode="auto">
          <a:xfrm>
            <a:off x="4911725" y="623888"/>
            <a:ext cx="1309688" cy="0"/>
          </a:xfrm>
          <a:prstGeom prst="line">
            <a:avLst/>
          </a:prstGeom>
          <a:noFill/>
          <a:ln w="19050">
            <a:solidFill>
              <a:srgbClr val="1E16E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38251" name="Text Box 32"/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4872038" y="625475"/>
            <a:ext cx="1371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x &lt;= y</a:t>
            </a:r>
          </a:p>
        </p:txBody>
      </p:sp>
      <p:sp>
        <p:nvSpPr>
          <p:cNvPr id="138252" name="Text Box 33"/>
          <p:cNvSpPr txBox="1"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3470275" y="1106488"/>
            <a:ext cx="542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>
                <a:latin typeface="Courier New" pitchFamily="49" charset="0"/>
              </a:rPr>
              <a:t>0</a:t>
            </a:r>
          </a:p>
        </p:txBody>
      </p:sp>
      <p:sp>
        <p:nvSpPr>
          <p:cNvPr id="138253" name="Text Box 34"/>
          <p:cNvSpPr txBox="1"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4014788" y="1106488"/>
            <a:ext cx="5730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>
                <a:latin typeface="Courier New" pitchFamily="49" charset="0"/>
              </a:rPr>
              <a:t>0</a:t>
            </a:r>
          </a:p>
        </p:txBody>
      </p:sp>
      <p:sp>
        <p:nvSpPr>
          <p:cNvPr id="138254" name="Text Box 35"/>
          <p:cNvSpPr txBox="1"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3473450" y="1419225"/>
            <a:ext cx="542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>
                <a:latin typeface="Courier New" pitchFamily="49" charset="0"/>
              </a:rPr>
              <a:t>0</a:t>
            </a:r>
          </a:p>
        </p:txBody>
      </p:sp>
      <p:sp>
        <p:nvSpPr>
          <p:cNvPr id="138255" name="Text Box 36"/>
          <p:cNvSpPr txBox="1"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4017963" y="1419225"/>
            <a:ext cx="5730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>
                <a:latin typeface="Courier New" pitchFamily="49" charset="0"/>
              </a:rPr>
              <a:t>1</a:t>
            </a:r>
          </a:p>
        </p:txBody>
      </p:sp>
      <p:sp>
        <p:nvSpPr>
          <p:cNvPr id="138256" name="Text Box 37"/>
          <p:cNvSpPr txBox="1"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3470275" y="1744663"/>
            <a:ext cx="542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>
                <a:latin typeface="Courier New" pitchFamily="49" charset="0"/>
              </a:rPr>
              <a:t>1</a:t>
            </a:r>
          </a:p>
        </p:txBody>
      </p:sp>
      <p:sp>
        <p:nvSpPr>
          <p:cNvPr id="138257" name="Text Box 38"/>
          <p:cNvSpPr txBox="1"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4014788" y="1744663"/>
            <a:ext cx="5730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>
                <a:latin typeface="Courier New" pitchFamily="49" charset="0"/>
              </a:rPr>
              <a:t>0</a:t>
            </a:r>
          </a:p>
        </p:txBody>
      </p:sp>
      <p:sp>
        <p:nvSpPr>
          <p:cNvPr id="138258" name="Text Box 39"/>
          <p:cNvSpPr txBox="1">
            <a:spLocks noChangeArrowheads="1"/>
          </p:cNvSpPr>
          <p:nvPr>
            <p:custDataLst>
              <p:tags r:id="rId17"/>
            </p:custDataLst>
          </p:nvPr>
        </p:nvSpPr>
        <p:spPr bwMode="auto">
          <a:xfrm>
            <a:off x="3473450" y="2057400"/>
            <a:ext cx="542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>
                <a:latin typeface="Courier New" pitchFamily="49" charset="0"/>
              </a:rPr>
              <a:t>1</a:t>
            </a:r>
          </a:p>
        </p:txBody>
      </p:sp>
      <p:sp>
        <p:nvSpPr>
          <p:cNvPr id="138259" name="Text Box 40"/>
          <p:cNvSpPr txBox="1">
            <a:spLocks noChangeArrowheads="1"/>
          </p:cNvSpPr>
          <p:nvPr>
            <p:custDataLst>
              <p:tags r:id="rId18"/>
            </p:custDataLst>
          </p:nvPr>
        </p:nvSpPr>
        <p:spPr bwMode="auto">
          <a:xfrm>
            <a:off x="4017963" y="2057400"/>
            <a:ext cx="5730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>
                <a:latin typeface="Courier New" pitchFamily="49" charset="0"/>
              </a:rPr>
              <a:t>1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Text Box 2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6477000" y="533400"/>
            <a:ext cx="2209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1400">
                <a:latin typeface="Comic Sans MS" pitchFamily="66" charset="0"/>
              </a:rPr>
              <a:t>(1) Create a truth table</a:t>
            </a:r>
          </a:p>
        </p:txBody>
      </p:sp>
      <p:sp>
        <p:nvSpPr>
          <p:cNvPr id="139267" name="Text Box 3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304800" y="304800"/>
            <a:ext cx="3048000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1400">
                <a:solidFill>
                  <a:srgbClr val="B410CE"/>
                </a:solidFill>
                <a:latin typeface="Comic Sans MS" pitchFamily="66" charset="0"/>
              </a:rPr>
              <a:t>Design </a:t>
            </a:r>
            <a:r>
              <a:rPr lang="en-US" sz="1400">
                <a:latin typeface="Comic Sans MS" pitchFamily="66" charset="0"/>
              </a:rPr>
              <a:t>a "less than or equal to" circuit for 2 bits:</a:t>
            </a:r>
          </a:p>
        </p:txBody>
      </p:sp>
      <p:sp>
        <p:nvSpPr>
          <p:cNvPr id="139268" name="Rectangle 4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398463" y="812800"/>
            <a:ext cx="100647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1800" b="1">
                <a:latin typeface="Courier New" pitchFamily="49" charset="0"/>
              </a:rPr>
              <a:t>x &lt;= y</a:t>
            </a:r>
          </a:p>
        </p:txBody>
      </p:sp>
      <p:sp>
        <p:nvSpPr>
          <p:cNvPr id="139269" name="Text Box 5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3505200" y="625475"/>
            <a:ext cx="542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x</a:t>
            </a:r>
          </a:p>
        </p:txBody>
      </p:sp>
      <p:sp>
        <p:nvSpPr>
          <p:cNvPr id="139270" name="Text Box 6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4029075" y="625475"/>
            <a:ext cx="5730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y</a:t>
            </a:r>
          </a:p>
        </p:txBody>
      </p:sp>
      <p:sp>
        <p:nvSpPr>
          <p:cNvPr id="139271" name="Rectangle 7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3775075" y="304800"/>
            <a:ext cx="59848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>
                <a:solidFill>
                  <a:srgbClr val="1E16E4"/>
                </a:solidFill>
                <a:latin typeface="Comic Sans MS" pitchFamily="66" charset="0"/>
              </a:rPr>
              <a:t>input</a:t>
            </a:r>
          </a:p>
        </p:txBody>
      </p:sp>
      <p:sp>
        <p:nvSpPr>
          <p:cNvPr id="139272" name="Line 8"/>
          <p:cNvSpPr>
            <a:spLocks noChangeShapeType="1"/>
          </p:cNvSpPr>
          <p:nvPr>
            <p:custDataLst>
              <p:tags r:id="rId7"/>
            </p:custDataLst>
          </p:nvPr>
        </p:nvSpPr>
        <p:spPr bwMode="auto">
          <a:xfrm>
            <a:off x="3582988" y="623888"/>
            <a:ext cx="990600" cy="0"/>
          </a:xfrm>
          <a:prstGeom prst="line">
            <a:avLst/>
          </a:prstGeom>
          <a:noFill/>
          <a:ln w="19050">
            <a:solidFill>
              <a:srgbClr val="1E16E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39273" name="Rectangle 9"/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5187950" y="304800"/>
            <a:ext cx="72548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>
                <a:solidFill>
                  <a:srgbClr val="1E16E4"/>
                </a:solidFill>
                <a:latin typeface="Comic Sans MS" pitchFamily="66" charset="0"/>
              </a:rPr>
              <a:t>output</a:t>
            </a:r>
          </a:p>
        </p:txBody>
      </p:sp>
      <p:sp>
        <p:nvSpPr>
          <p:cNvPr id="139274" name="Line 10"/>
          <p:cNvSpPr>
            <a:spLocks noChangeShapeType="1"/>
          </p:cNvSpPr>
          <p:nvPr>
            <p:custDataLst>
              <p:tags r:id="rId9"/>
            </p:custDataLst>
          </p:nvPr>
        </p:nvSpPr>
        <p:spPr bwMode="auto">
          <a:xfrm>
            <a:off x="4911725" y="623888"/>
            <a:ext cx="1309688" cy="0"/>
          </a:xfrm>
          <a:prstGeom prst="line">
            <a:avLst/>
          </a:prstGeom>
          <a:noFill/>
          <a:ln w="19050">
            <a:solidFill>
              <a:srgbClr val="1E16E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39275" name="Text Box 11"/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4872038" y="625475"/>
            <a:ext cx="1371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x &lt;= y</a:t>
            </a:r>
          </a:p>
        </p:txBody>
      </p:sp>
      <p:sp>
        <p:nvSpPr>
          <p:cNvPr id="139276" name="Text Box 12"/>
          <p:cNvSpPr txBox="1"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3470275" y="1106488"/>
            <a:ext cx="542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>
                <a:latin typeface="Courier New" pitchFamily="49" charset="0"/>
              </a:rPr>
              <a:t>0</a:t>
            </a:r>
          </a:p>
        </p:txBody>
      </p:sp>
      <p:sp>
        <p:nvSpPr>
          <p:cNvPr id="139277" name="Text Box 13"/>
          <p:cNvSpPr txBox="1"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4014788" y="1106488"/>
            <a:ext cx="5730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>
                <a:latin typeface="Courier New" pitchFamily="49" charset="0"/>
              </a:rPr>
              <a:t>0</a:t>
            </a:r>
          </a:p>
        </p:txBody>
      </p:sp>
      <p:sp>
        <p:nvSpPr>
          <p:cNvPr id="139278" name="Text Box 14"/>
          <p:cNvSpPr txBox="1"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3473450" y="1419225"/>
            <a:ext cx="542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>
                <a:latin typeface="Courier New" pitchFamily="49" charset="0"/>
              </a:rPr>
              <a:t>0</a:t>
            </a:r>
          </a:p>
        </p:txBody>
      </p:sp>
      <p:sp>
        <p:nvSpPr>
          <p:cNvPr id="139279" name="Text Box 15"/>
          <p:cNvSpPr txBox="1"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4017963" y="1419225"/>
            <a:ext cx="5730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>
                <a:latin typeface="Courier New" pitchFamily="49" charset="0"/>
              </a:rPr>
              <a:t>1</a:t>
            </a:r>
          </a:p>
        </p:txBody>
      </p:sp>
      <p:sp>
        <p:nvSpPr>
          <p:cNvPr id="139280" name="Text Box 16"/>
          <p:cNvSpPr txBox="1"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3470275" y="1744663"/>
            <a:ext cx="542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>
                <a:latin typeface="Courier New" pitchFamily="49" charset="0"/>
              </a:rPr>
              <a:t>1</a:t>
            </a:r>
          </a:p>
        </p:txBody>
      </p:sp>
      <p:sp>
        <p:nvSpPr>
          <p:cNvPr id="139281" name="Text Box 17"/>
          <p:cNvSpPr txBox="1"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4014788" y="1744663"/>
            <a:ext cx="5730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>
                <a:latin typeface="Courier New" pitchFamily="49" charset="0"/>
              </a:rPr>
              <a:t>0</a:t>
            </a:r>
          </a:p>
        </p:txBody>
      </p:sp>
      <p:sp>
        <p:nvSpPr>
          <p:cNvPr id="139282" name="Text Box 18"/>
          <p:cNvSpPr txBox="1">
            <a:spLocks noChangeArrowheads="1"/>
          </p:cNvSpPr>
          <p:nvPr>
            <p:custDataLst>
              <p:tags r:id="rId17"/>
            </p:custDataLst>
          </p:nvPr>
        </p:nvSpPr>
        <p:spPr bwMode="auto">
          <a:xfrm>
            <a:off x="3473450" y="2057400"/>
            <a:ext cx="542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>
                <a:latin typeface="Courier New" pitchFamily="49" charset="0"/>
              </a:rPr>
              <a:t>1</a:t>
            </a:r>
          </a:p>
        </p:txBody>
      </p:sp>
      <p:sp>
        <p:nvSpPr>
          <p:cNvPr id="139283" name="Text Box 19"/>
          <p:cNvSpPr txBox="1">
            <a:spLocks noChangeArrowheads="1"/>
          </p:cNvSpPr>
          <p:nvPr>
            <p:custDataLst>
              <p:tags r:id="rId18"/>
            </p:custDataLst>
          </p:nvPr>
        </p:nvSpPr>
        <p:spPr bwMode="auto">
          <a:xfrm>
            <a:off x="4017963" y="2057400"/>
            <a:ext cx="5730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>
                <a:latin typeface="Courier New" pitchFamily="49" charset="0"/>
              </a:rPr>
              <a:t>1</a:t>
            </a:r>
          </a:p>
        </p:txBody>
      </p:sp>
      <p:sp>
        <p:nvSpPr>
          <p:cNvPr id="139284" name="Text Box 20"/>
          <p:cNvSpPr txBox="1">
            <a:spLocks noChangeArrowheads="1"/>
          </p:cNvSpPr>
          <p:nvPr>
            <p:custDataLst>
              <p:tags r:id="rId19"/>
            </p:custDataLst>
          </p:nvPr>
        </p:nvSpPr>
        <p:spPr bwMode="auto">
          <a:xfrm>
            <a:off x="304800" y="3886200"/>
            <a:ext cx="2590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1400">
                <a:latin typeface="Comic Sans MS" pitchFamily="66" charset="0"/>
              </a:rPr>
              <a:t>(3) Design a circuit for it…</a:t>
            </a:r>
          </a:p>
        </p:txBody>
      </p:sp>
      <p:sp>
        <p:nvSpPr>
          <p:cNvPr id="139285" name="Text Box 21"/>
          <p:cNvSpPr txBox="1">
            <a:spLocks noChangeArrowheads="1"/>
          </p:cNvSpPr>
          <p:nvPr>
            <p:custDataLst>
              <p:tags r:id="rId20"/>
            </p:custDataLst>
          </p:nvPr>
        </p:nvSpPr>
        <p:spPr bwMode="auto">
          <a:xfrm>
            <a:off x="304800" y="3200400"/>
            <a:ext cx="2514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1400">
                <a:latin typeface="Comic Sans MS" pitchFamily="66" charset="0"/>
              </a:rPr>
              <a:t>(2) Create a formula</a:t>
            </a:r>
          </a:p>
        </p:txBody>
      </p:sp>
      <p:sp>
        <p:nvSpPr>
          <p:cNvPr id="139286" name="Text Box 22"/>
          <p:cNvSpPr txBox="1">
            <a:spLocks noChangeArrowheads="1"/>
          </p:cNvSpPr>
          <p:nvPr>
            <p:custDataLst>
              <p:tags r:id="rId21"/>
            </p:custDataLst>
          </p:nvPr>
        </p:nvSpPr>
        <p:spPr bwMode="auto">
          <a:xfrm>
            <a:off x="6748463" y="6096000"/>
            <a:ext cx="22923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sz="1400" b="1">
                <a:latin typeface="Arial" pitchFamily="34" charset="0"/>
              </a:rPr>
              <a:t>2-bits? N-bits?</a:t>
            </a:r>
            <a:endParaRPr lang="en-US" sz="1400">
              <a:latin typeface="Arial" pitchFamily="34" charset="0"/>
            </a:endParaRPr>
          </a:p>
        </p:txBody>
      </p:sp>
      <p:sp>
        <p:nvSpPr>
          <p:cNvPr id="139287" name="Text Box 23"/>
          <p:cNvSpPr txBox="1">
            <a:spLocks noChangeArrowheads="1"/>
          </p:cNvSpPr>
          <p:nvPr>
            <p:custDataLst>
              <p:tags r:id="rId22"/>
            </p:custDataLst>
          </p:nvPr>
        </p:nvSpPr>
        <p:spPr bwMode="auto">
          <a:xfrm>
            <a:off x="5211763" y="1117600"/>
            <a:ext cx="5730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rgbClr val="B410CE"/>
                </a:solidFill>
                <a:latin typeface="Courier New" pitchFamily="49" charset="0"/>
              </a:rPr>
              <a:t>1</a:t>
            </a:r>
          </a:p>
        </p:txBody>
      </p:sp>
      <p:sp>
        <p:nvSpPr>
          <p:cNvPr id="139288" name="Text Box 24"/>
          <p:cNvSpPr txBox="1">
            <a:spLocks noChangeArrowheads="1"/>
          </p:cNvSpPr>
          <p:nvPr>
            <p:custDataLst>
              <p:tags r:id="rId23"/>
            </p:custDataLst>
          </p:nvPr>
        </p:nvSpPr>
        <p:spPr bwMode="auto">
          <a:xfrm>
            <a:off x="5211763" y="1430338"/>
            <a:ext cx="5730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rgbClr val="B410CE"/>
                </a:solidFill>
                <a:latin typeface="Courier New" pitchFamily="49" charset="0"/>
              </a:rPr>
              <a:t>1</a:t>
            </a:r>
          </a:p>
        </p:txBody>
      </p:sp>
      <p:sp>
        <p:nvSpPr>
          <p:cNvPr id="139289" name="Text Box 25"/>
          <p:cNvSpPr txBox="1">
            <a:spLocks noChangeArrowheads="1"/>
          </p:cNvSpPr>
          <p:nvPr>
            <p:custDataLst>
              <p:tags r:id="rId24"/>
            </p:custDataLst>
          </p:nvPr>
        </p:nvSpPr>
        <p:spPr bwMode="auto">
          <a:xfrm>
            <a:off x="5211763" y="1755775"/>
            <a:ext cx="5730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rgbClr val="B410CE"/>
                </a:solidFill>
                <a:latin typeface="Courier New" pitchFamily="49" charset="0"/>
              </a:rPr>
              <a:t>0</a:t>
            </a:r>
          </a:p>
        </p:txBody>
      </p:sp>
      <p:sp>
        <p:nvSpPr>
          <p:cNvPr id="139290" name="Text Box 26"/>
          <p:cNvSpPr txBox="1">
            <a:spLocks noChangeArrowheads="1"/>
          </p:cNvSpPr>
          <p:nvPr>
            <p:custDataLst>
              <p:tags r:id="rId25"/>
            </p:custDataLst>
          </p:nvPr>
        </p:nvSpPr>
        <p:spPr bwMode="auto">
          <a:xfrm>
            <a:off x="5211763" y="2057400"/>
            <a:ext cx="5730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rgbClr val="B410CE"/>
                </a:solidFill>
                <a:latin typeface="Courier New" pitchFamily="49" charset="0"/>
              </a:rPr>
              <a:t>1</a:t>
            </a:r>
          </a:p>
        </p:txBody>
      </p:sp>
      <p:sp>
        <p:nvSpPr>
          <p:cNvPr id="139291" name="Text Box 28"/>
          <p:cNvSpPr txBox="1">
            <a:spLocks noChangeArrowheads="1"/>
          </p:cNvSpPr>
          <p:nvPr>
            <p:custDataLst>
              <p:tags r:id="rId26"/>
            </p:custDataLst>
          </p:nvPr>
        </p:nvSpPr>
        <p:spPr bwMode="auto">
          <a:xfrm>
            <a:off x="6705600" y="6400800"/>
            <a:ext cx="22923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sz="1400" b="1">
                <a:latin typeface="Arial" pitchFamily="34" charset="0"/>
              </a:rPr>
              <a:t>Friday: more bits!</a:t>
            </a:r>
            <a:endParaRPr lang="en-US" sz="1400"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Text Box 5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911225" y="2038350"/>
            <a:ext cx="72390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000">
                <a:latin typeface="Times New Roman" pitchFamily="18" charset="0"/>
              </a:rPr>
              <a:t>See you Friday!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1314" name="Group 2"/>
          <p:cNvGrpSpPr>
            <a:grpSpLocks/>
          </p:cNvGrpSpPr>
          <p:nvPr>
            <p:custDataLst>
              <p:tags r:id="rId1"/>
            </p:custDataLst>
          </p:nvPr>
        </p:nvGrpSpPr>
        <p:grpSpPr bwMode="auto">
          <a:xfrm>
            <a:off x="423863" y="914400"/>
            <a:ext cx="8166100" cy="180975"/>
            <a:chOff x="295" y="1311"/>
            <a:chExt cx="5177" cy="114"/>
          </a:xfrm>
        </p:grpSpPr>
        <p:sp>
          <p:nvSpPr>
            <p:cNvPr id="141318" name="Rectangle 3"/>
            <p:cNvSpPr>
              <a:spLocks noChangeArrowheads="1"/>
            </p:cNvSpPr>
            <p:nvPr>
              <p:custDataLst>
                <p:tags r:id="rId5"/>
              </p:custDataLst>
            </p:nvPr>
          </p:nvSpPr>
          <p:spPr bwMode="auto">
            <a:xfrm>
              <a:off x="295" y="1311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1319" name="Rectangle 4"/>
            <p:cNvSpPr>
              <a:spLocks noChangeArrowheads="1"/>
            </p:cNvSpPr>
            <p:nvPr>
              <p:custDataLst>
                <p:tags r:id="rId6"/>
              </p:custDataLst>
            </p:nvPr>
          </p:nvSpPr>
          <p:spPr bwMode="auto">
            <a:xfrm>
              <a:off x="295" y="1377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41315" name="Text Box 5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982663" y="152400"/>
            <a:ext cx="72390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000">
                <a:latin typeface="Times New Roman" pitchFamily="18" charset="0"/>
              </a:rPr>
              <a:t>"Easy"</a:t>
            </a:r>
          </a:p>
        </p:txBody>
      </p:sp>
      <p:sp>
        <p:nvSpPr>
          <p:cNvPr id="141316" name="Text Box 6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905000" y="5181600"/>
            <a:ext cx="533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/>
              <a:t>Subtleties in tasks we take for granted…</a:t>
            </a:r>
          </a:p>
        </p:txBody>
      </p:sp>
      <p:sp>
        <p:nvSpPr>
          <p:cNvPr id="141317" name="Rectangle 7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1600200" y="1905000"/>
            <a:ext cx="5410200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algn="l"/>
            <a:r>
              <a:rPr lang="en-US">
                <a:latin typeface="Arial" pitchFamily="34" charset="0"/>
              </a:rPr>
              <a:t>You think you know when you can learn, are more sure when you can write, even more when you can teach, but certain when you can program.</a:t>
            </a:r>
            <a:r>
              <a:rPr lang="en-US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 Box 5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990600" y="76200"/>
            <a:ext cx="7391400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200" dirty="0" smtClean="0">
                <a:latin typeface="Cambria" pitchFamily="18" charset="0"/>
              </a:rPr>
              <a:t>Hw4:  </a:t>
            </a:r>
            <a:r>
              <a:rPr lang="en-US" sz="3600" dirty="0">
                <a:latin typeface="Cambria" pitchFamily="18" charset="0"/>
              </a:rPr>
              <a:t>binary </a:t>
            </a:r>
            <a:r>
              <a:rPr lang="en-US" sz="3600" dirty="0" smtClean="0">
                <a:latin typeface="Cambria" pitchFamily="18" charset="0"/>
              </a:rPr>
              <a:t>image </a:t>
            </a:r>
            <a:r>
              <a:rPr lang="en-US" sz="3600" dirty="0">
                <a:latin typeface="Cambria" pitchFamily="18" charset="0"/>
              </a:rPr>
              <a:t>c</a:t>
            </a:r>
            <a:r>
              <a:rPr lang="en-US" sz="3600" dirty="0" smtClean="0">
                <a:latin typeface="Cambria" pitchFamily="18" charset="0"/>
              </a:rPr>
              <a:t>ompression</a:t>
            </a:r>
            <a:endParaRPr lang="en-US" sz="3600" dirty="0">
              <a:latin typeface="Cambria" pitchFamily="18" charset="0"/>
            </a:endParaRPr>
          </a:p>
        </p:txBody>
      </p:sp>
      <p:sp>
        <p:nvSpPr>
          <p:cNvPr id="23555" name="Text Box 6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143000" y="4267200"/>
            <a:ext cx="2057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/>
              <a:t>Binary Image</a:t>
            </a:r>
          </a:p>
        </p:txBody>
      </p:sp>
      <p:sp>
        <p:nvSpPr>
          <p:cNvPr id="23556" name="Text Box 7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4648200" y="4267200"/>
            <a:ext cx="3505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/>
              <a:t>Encoding as raw bits</a:t>
            </a:r>
          </a:p>
        </p:txBody>
      </p:sp>
      <p:sp>
        <p:nvSpPr>
          <p:cNvPr id="23557" name="Text Box 8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5029200" y="4660900"/>
            <a:ext cx="26670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dirty="0" smtClean="0"/>
              <a:t>one </a:t>
            </a:r>
            <a:r>
              <a:rPr lang="en-US" sz="1200" b="1" dirty="0"/>
              <a:t>big string of 64 characters</a:t>
            </a:r>
          </a:p>
        </p:txBody>
      </p:sp>
      <p:sp>
        <p:nvSpPr>
          <p:cNvPr id="23558" name="Text Box 10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4962525" y="1576388"/>
            <a:ext cx="3200400" cy="2538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 algn="l">
              <a:lnSpc>
                <a:spcPct val="40000"/>
              </a:lnSpc>
              <a:spcBef>
                <a:spcPct val="50000"/>
              </a:spcBef>
            </a:pPr>
            <a:r>
              <a:rPr lang="en-US" b="1">
                <a:solidFill>
                  <a:srgbClr val="19A525"/>
                </a:solidFill>
                <a:latin typeface="Courier New" pitchFamily="49" charset="0"/>
              </a:rPr>
              <a:t>   10101010</a:t>
            </a:r>
          </a:p>
          <a:p>
            <a:pPr algn="l">
              <a:lnSpc>
                <a:spcPct val="40000"/>
              </a:lnSpc>
              <a:spcBef>
                <a:spcPct val="50000"/>
              </a:spcBef>
            </a:pPr>
            <a:r>
              <a:rPr lang="en-US" b="1">
                <a:solidFill>
                  <a:srgbClr val="19A525"/>
                </a:solidFill>
                <a:latin typeface="Courier New" pitchFamily="49" charset="0"/>
              </a:rPr>
              <a:t>   01010101</a:t>
            </a:r>
          </a:p>
          <a:p>
            <a:pPr algn="l">
              <a:lnSpc>
                <a:spcPct val="40000"/>
              </a:lnSpc>
              <a:spcBef>
                <a:spcPct val="50000"/>
              </a:spcBef>
            </a:pPr>
            <a:r>
              <a:rPr lang="en-US" b="1">
                <a:solidFill>
                  <a:srgbClr val="19A525"/>
                </a:solidFill>
                <a:latin typeface="Courier New" pitchFamily="49" charset="0"/>
              </a:rPr>
              <a:t>   10101010</a:t>
            </a:r>
          </a:p>
          <a:p>
            <a:pPr algn="l">
              <a:lnSpc>
                <a:spcPct val="40000"/>
              </a:lnSpc>
              <a:spcBef>
                <a:spcPct val="50000"/>
              </a:spcBef>
            </a:pPr>
            <a:r>
              <a:rPr lang="en-US" b="1">
                <a:solidFill>
                  <a:srgbClr val="19A525"/>
                </a:solidFill>
                <a:latin typeface="Courier New" pitchFamily="49" charset="0"/>
              </a:rPr>
              <a:t>   01010101</a:t>
            </a:r>
          </a:p>
          <a:p>
            <a:pPr algn="l">
              <a:lnSpc>
                <a:spcPct val="40000"/>
              </a:lnSpc>
              <a:spcBef>
                <a:spcPct val="50000"/>
              </a:spcBef>
            </a:pPr>
            <a:r>
              <a:rPr lang="en-US" b="1">
                <a:solidFill>
                  <a:srgbClr val="19A525"/>
                </a:solidFill>
                <a:latin typeface="Courier New" pitchFamily="49" charset="0"/>
              </a:rPr>
              <a:t>   10101010</a:t>
            </a:r>
          </a:p>
          <a:p>
            <a:pPr algn="l">
              <a:lnSpc>
                <a:spcPct val="40000"/>
              </a:lnSpc>
              <a:spcBef>
                <a:spcPct val="50000"/>
              </a:spcBef>
            </a:pPr>
            <a:r>
              <a:rPr lang="en-US" b="1">
                <a:solidFill>
                  <a:srgbClr val="19A525"/>
                </a:solidFill>
                <a:latin typeface="Courier New" pitchFamily="49" charset="0"/>
              </a:rPr>
              <a:t>   01010101</a:t>
            </a:r>
          </a:p>
          <a:p>
            <a:pPr algn="l">
              <a:lnSpc>
                <a:spcPct val="40000"/>
              </a:lnSpc>
              <a:spcBef>
                <a:spcPct val="50000"/>
              </a:spcBef>
            </a:pPr>
            <a:r>
              <a:rPr lang="en-US" b="1">
                <a:solidFill>
                  <a:srgbClr val="19A525"/>
                </a:solidFill>
                <a:latin typeface="Courier New" pitchFamily="49" charset="0"/>
              </a:rPr>
              <a:t>   10101010</a:t>
            </a:r>
          </a:p>
          <a:p>
            <a:pPr algn="l">
              <a:lnSpc>
                <a:spcPct val="40000"/>
              </a:lnSpc>
              <a:spcBef>
                <a:spcPct val="50000"/>
              </a:spcBef>
            </a:pPr>
            <a:r>
              <a:rPr lang="en-US" b="1">
                <a:solidFill>
                  <a:srgbClr val="19A525"/>
                </a:solidFill>
                <a:latin typeface="Courier New" pitchFamily="49" charset="0"/>
              </a:rPr>
              <a:t>   01010101</a:t>
            </a:r>
          </a:p>
        </p:txBody>
      </p:sp>
      <p:sp>
        <p:nvSpPr>
          <p:cNvPr id="23559" name="Text Box 11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192088" y="6167438"/>
            <a:ext cx="8669337" cy="385762"/>
          </a:xfrm>
          <a:prstGeom prst="rect">
            <a:avLst/>
          </a:prstGeom>
          <a:solidFill>
            <a:srgbClr val="DDFFD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lnSpc>
                <a:spcPct val="120000"/>
              </a:lnSpc>
              <a:spcBef>
                <a:spcPct val="50000"/>
              </a:spcBef>
            </a:pPr>
            <a:r>
              <a:rPr lang="en-US" sz="1600" b="1">
                <a:solidFill>
                  <a:srgbClr val="13801C"/>
                </a:solidFill>
                <a:latin typeface="Courier New" pitchFamily="49" charset="0"/>
              </a:rPr>
              <a:t>"1010101001010101101010100101010110101010010101011010101001010101"</a:t>
            </a:r>
          </a:p>
        </p:txBody>
      </p:sp>
      <p:sp>
        <p:nvSpPr>
          <p:cNvPr id="23560" name="Line 12"/>
          <p:cNvSpPr>
            <a:spLocks noChangeShapeType="1"/>
          </p:cNvSpPr>
          <p:nvPr/>
        </p:nvSpPr>
        <p:spPr bwMode="auto">
          <a:xfrm flipH="1">
            <a:off x="4191000" y="4929188"/>
            <a:ext cx="1903413" cy="1166812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23561" name="Line 13"/>
          <p:cNvSpPr>
            <a:spLocks noChangeShapeType="1"/>
          </p:cNvSpPr>
          <p:nvPr/>
        </p:nvSpPr>
        <p:spPr bwMode="auto">
          <a:xfrm>
            <a:off x="2222500" y="4779963"/>
            <a:ext cx="1784350" cy="129222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pic>
        <p:nvPicPr>
          <p:cNvPr id="23562" name="Picture 14" descr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875" y="1387475"/>
            <a:ext cx="2803525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Text Box 50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304800" y="4648200"/>
            <a:ext cx="6324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1400">
                <a:solidFill>
                  <a:srgbClr val="1E16E4"/>
                </a:solidFill>
                <a:latin typeface="Comic Sans MS" pitchFamily="66" charset="0"/>
              </a:rPr>
              <a:t>Shifting, adding, and subtracting are </a:t>
            </a:r>
            <a:r>
              <a:rPr lang="en-US" sz="1400" u="sng">
                <a:solidFill>
                  <a:srgbClr val="1E16E4"/>
                </a:solidFill>
                <a:latin typeface="Comic Sans MS" pitchFamily="66" charset="0"/>
              </a:rPr>
              <a:t>faster</a:t>
            </a:r>
            <a:r>
              <a:rPr lang="en-US" sz="1400">
                <a:solidFill>
                  <a:srgbClr val="1E16E4"/>
                </a:solidFill>
                <a:latin typeface="Comic Sans MS" pitchFamily="66" charset="0"/>
              </a:rPr>
              <a:t> than multiplying and dividing.</a:t>
            </a:r>
          </a:p>
        </p:txBody>
      </p:sp>
      <p:sp>
        <p:nvSpPr>
          <p:cNvPr id="142339" name="Text Box 104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304800" y="4873625"/>
            <a:ext cx="6629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1400">
                <a:solidFill>
                  <a:srgbClr val="1E16E4"/>
                </a:solidFill>
                <a:latin typeface="Comic Sans MS" pitchFamily="66" charset="0"/>
              </a:rPr>
              <a:t>Knowing this, what is a "faster" strategy for multiplying a number </a:t>
            </a:r>
            <a:r>
              <a:rPr lang="en-US" sz="1400" b="1">
                <a:latin typeface="Courier New" pitchFamily="49" charset="0"/>
              </a:rPr>
              <a:t>N</a:t>
            </a:r>
            <a:r>
              <a:rPr lang="en-US" sz="1400">
                <a:solidFill>
                  <a:srgbClr val="1E16E4"/>
                </a:solidFill>
                <a:latin typeface="Comic Sans MS" pitchFamily="66" charset="0"/>
              </a:rPr>
              <a:t> by 7 ?</a:t>
            </a:r>
          </a:p>
        </p:txBody>
      </p:sp>
      <p:sp>
        <p:nvSpPr>
          <p:cNvPr id="142340" name="Text Box 109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228600" y="304800"/>
            <a:ext cx="3810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>
                <a:solidFill>
                  <a:srgbClr val="1E16E4"/>
                </a:solidFill>
                <a:latin typeface="Comic Sans MS" pitchFamily="66" charset="0"/>
              </a:rPr>
              <a:t>What are these shifts?</a:t>
            </a:r>
          </a:p>
        </p:txBody>
      </p:sp>
      <p:sp>
        <p:nvSpPr>
          <p:cNvPr id="142341" name="Rectangle 111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762000" y="2057400"/>
            <a:ext cx="12811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b="1">
                <a:latin typeface="Courier New" pitchFamily="49" charset="0"/>
              </a:rPr>
              <a:t>5 &lt;&lt; 4</a:t>
            </a:r>
          </a:p>
        </p:txBody>
      </p:sp>
      <p:sp>
        <p:nvSpPr>
          <p:cNvPr id="142342" name="Rectangle 112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5105400" y="2133600"/>
            <a:ext cx="16478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b="1">
                <a:latin typeface="Courier New" pitchFamily="49" charset="0"/>
              </a:rPr>
              <a:t>100 &gt;&gt; 3</a:t>
            </a:r>
          </a:p>
        </p:txBody>
      </p:sp>
      <p:sp>
        <p:nvSpPr>
          <p:cNvPr id="142343" name="Text Box 116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4495800" y="381000"/>
            <a:ext cx="378301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1800">
                <a:latin typeface="Comic Sans MS" pitchFamily="66" charset="0"/>
              </a:rPr>
              <a:t>One strategy for these:</a:t>
            </a:r>
          </a:p>
        </p:txBody>
      </p:sp>
      <p:sp>
        <p:nvSpPr>
          <p:cNvPr id="142344" name="Text Box 117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4724400" y="639763"/>
            <a:ext cx="37338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1800">
                <a:latin typeface="Comic Sans MS" pitchFamily="66" charset="0"/>
              </a:rPr>
              <a:t>Convert the 5 and 100 to binary</a:t>
            </a:r>
          </a:p>
        </p:txBody>
      </p:sp>
      <p:sp>
        <p:nvSpPr>
          <p:cNvPr id="142345" name="Text Box 118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4724400" y="898525"/>
            <a:ext cx="3733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1800">
                <a:latin typeface="Comic Sans MS" pitchFamily="66" charset="0"/>
              </a:rPr>
              <a:t>Shift left or right</a:t>
            </a:r>
          </a:p>
        </p:txBody>
      </p:sp>
      <p:sp>
        <p:nvSpPr>
          <p:cNvPr id="142346" name="Text Box 119"/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4724400" y="1157288"/>
            <a:ext cx="37338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1800">
                <a:latin typeface="Comic Sans MS" pitchFamily="66" charset="0"/>
              </a:rPr>
              <a:t>Convert back to decimal</a:t>
            </a:r>
          </a:p>
        </p:txBody>
      </p:sp>
      <p:sp>
        <p:nvSpPr>
          <p:cNvPr id="142347" name="Rectangle 120"/>
          <p:cNvSpPr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4419600" y="381000"/>
            <a:ext cx="4114800" cy="1143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42348" name="Rectangle 123"/>
          <p:cNvSpPr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6400800" y="3429000"/>
            <a:ext cx="2603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000" b="1">
                <a:latin typeface="Courier New" pitchFamily="49" charset="0"/>
              </a:rPr>
              <a:t>1</a:t>
            </a:r>
          </a:p>
        </p:txBody>
      </p:sp>
      <p:sp>
        <p:nvSpPr>
          <p:cNvPr id="142349" name="Rectangle 124"/>
          <p:cNvSpPr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6159500" y="3429000"/>
            <a:ext cx="2603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000" b="1">
                <a:latin typeface="Courier New" pitchFamily="49" charset="0"/>
              </a:rPr>
              <a:t>2</a:t>
            </a:r>
          </a:p>
        </p:txBody>
      </p:sp>
      <p:sp>
        <p:nvSpPr>
          <p:cNvPr id="142350" name="Rectangle 125"/>
          <p:cNvSpPr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5378450" y="3429000"/>
            <a:ext cx="3365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000" b="1">
                <a:latin typeface="Courier New" pitchFamily="49" charset="0"/>
              </a:rPr>
              <a:t>16</a:t>
            </a:r>
          </a:p>
        </p:txBody>
      </p:sp>
      <p:sp>
        <p:nvSpPr>
          <p:cNvPr id="142351" name="Rectangle 126"/>
          <p:cNvSpPr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5111750" y="3429000"/>
            <a:ext cx="3365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000" b="1">
                <a:latin typeface="Courier New" pitchFamily="49" charset="0"/>
              </a:rPr>
              <a:t>32</a:t>
            </a:r>
          </a:p>
        </p:txBody>
      </p:sp>
      <p:sp>
        <p:nvSpPr>
          <p:cNvPr id="142352" name="Rectangle 127"/>
          <p:cNvSpPr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5899150" y="3429000"/>
            <a:ext cx="2603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000" b="1">
                <a:latin typeface="Courier New" pitchFamily="49" charset="0"/>
              </a:rPr>
              <a:t>4</a:t>
            </a:r>
          </a:p>
        </p:txBody>
      </p:sp>
      <p:sp>
        <p:nvSpPr>
          <p:cNvPr id="142353" name="Rectangle 128"/>
          <p:cNvSpPr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5657850" y="3429000"/>
            <a:ext cx="2603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000" b="1">
                <a:latin typeface="Courier New" pitchFamily="49" charset="0"/>
              </a:rPr>
              <a:t>8</a:t>
            </a:r>
          </a:p>
        </p:txBody>
      </p:sp>
      <p:sp>
        <p:nvSpPr>
          <p:cNvPr id="142354" name="Rectangle 129"/>
          <p:cNvSpPr>
            <a:spLocks noChangeArrowheads="1"/>
          </p:cNvSpPr>
          <p:nvPr>
            <p:custDataLst>
              <p:tags r:id="rId17"/>
            </p:custDataLst>
          </p:nvPr>
        </p:nvSpPr>
        <p:spPr bwMode="auto">
          <a:xfrm>
            <a:off x="4883150" y="3429000"/>
            <a:ext cx="3365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000" b="1">
                <a:latin typeface="Courier New" pitchFamily="49" charset="0"/>
              </a:rPr>
              <a:t>64</a:t>
            </a:r>
          </a:p>
        </p:txBody>
      </p:sp>
      <p:sp>
        <p:nvSpPr>
          <p:cNvPr id="142355" name="Rectangle 130"/>
          <p:cNvSpPr>
            <a:spLocks noChangeArrowheads="1"/>
          </p:cNvSpPr>
          <p:nvPr>
            <p:custDataLst>
              <p:tags r:id="rId18"/>
            </p:custDataLst>
          </p:nvPr>
        </p:nvSpPr>
        <p:spPr bwMode="auto">
          <a:xfrm>
            <a:off x="4578350" y="3429000"/>
            <a:ext cx="4127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000" b="1">
                <a:latin typeface="Courier New" pitchFamily="49" charset="0"/>
              </a:rPr>
              <a:t>128</a:t>
            </a:r>
          </a:p>
        </p:txBody>
      </p:sp>
      <p:sp>
        <p:nvSpPr>
          <p:cNvPr id="142356" name="Rectangle 131"/>
          <p:cNvSpPr>
            <a:spLocks noChangeArrowheads="1"/>
          </p:cNvSpPr>
          <p:nvPr>
            <p:custDataLst>
              <p:tags r:id="rId19"/>
            </p:custDataLst>
          </p:nvPr>
        </p:nvSpPr>
        <p:spPr bwMode="auto">
          <a:xfrm>
            <a:off x="2438400" y="3429000"/>
            <a:ext cx="2603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000" b="1">
                <a:latin typeface="Courier New" pitchFamily="49" charset="0"/>
              </a:rPr>
              <a:t>1</a:t>
            </a:r>
          </a:p>
        </p:txBody>
      </p:sp>
      <p:sp>
        <p:nvSpPr>
          <p:cNvPr id="142357" name="Rectangle 132"/>
          <p:cNvSpPr>
            <a:spLocks noChangeArrowheads="1"/>
          </p:cNvSpPr>
          <p:nvPr>
            <p:custDataLst>
              <p:tags r:id="rId20"/>
            </p:custDataLst>
          </p:nvPr>
        </p:nvSpPr>
        <p:spPr bwMode="auto">
          <a:xfrm>
            <a:off x="2197100" y="3429000"/>
            <a:ext cx="2603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000" b="1">
                <a:latin typeface="Courier New" pitchFamily="49" charset="0"/>
              </a:rPr>
              <a:t>2</a:t>
            </a:r>
          </a:p>
        </p:txBody>
      </p:sp>
      <p:sp>
        <p:nvSpPr>
          <p:cNvPr id="142358" name="Rectangle 133"/>
          <p:cNvSpPr>
            <a:spLocks noChangeArrowheads="1"/>
          </p:cNvSpPr>
          <p:nvPr>
            <p:custDataLst>
              <p:tags r:id="rId21"/>
            </p:custDataLst>
          </p:nvPr>
        </p:nvSpPr>
        <p:spPr bwMode="auto">
          <a:xfrm>
            <a:off x="1416050" y="3429000"/>
            <a:ext cx="3365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000" b="1">
                <a:latin typeface="Courier New" pitchFamily="49" charset="0"/>
              </a:rPr>
              <a:t>16</a:t>
            </a:r>
          </a:p>
        </p:txBody>
      </p:sp>
      <p:sp>
        <p:nvSpPr>
          <p:cNvPr id="142359" name="Rectangle 134"/>
          <p:cNvSpPr>
            <a:spLocks noChangeArrowheads="1"/>
          </p:cNvSpPr>
          <p:nvPr>
            <p:custDataLst>
              <p:tags r:id="rId22"/>
            </p:custDataLst>
          </p:nvPr>
        </p:nvSpPr>
        <p:spPr bwMode="auto">
          <a:xfrm>
            <a:off x="1149350" y="3429000"/>
            <a:ext cx="3365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000" b="1">
                <a:latin typeface="Courier New" pitchFamily="49" charset="0"/>
              </a:rPr>
              <a:t>32</a:t>
            </a:r>
          </a:p>
        </p:txBody>
      </p:sp>
      <p:sp>
        <p:nvSpPr>
          <p:cNvPr id="142360" name="Rectangle 135"/>
          <p:cNvSpPr>
            <a:spLocks noChangeArrowheads="1"/>
          </p:cNvSpPr>
          <p:nvPr>
            <p:custDataLst>
              <p:tags r:id="rId23"/>
            </p:custDataLst>
          </p:nvPr>
        </p:nvSpPr>
        <p:spPr bwMode="auto">
          <a:xfrm>
            <a:off x="1936750" y="3429000"/>
            <a:ext cx="2603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000" b="1">
                <a:latin typeface="Courier New" pitchFamily="49" charset="0"/>
              </a:rPr>
              <a:t>4</a:t>
            </a:r>
          </a:p>
        </p:txBody>
      </p:sp>
      <p:sp>
        <p:nvSpPr>
          <p:cNvPr id="142361" name="Rectangle 136"/>
          <p:cNvSpPr>
            <a:spLocks noChangeArrowheads="1"/>
          </p:cNvSpPr>
          <p:nvPr>
            <p:custDataLst>
              <p:tags r:id="rId24"/>
            </p:custDataLst>
          </p:nvPr>
        </p:nvSpPr>
        <p:spPr bwMode="auto">
          <a:xfrm>
            <a:off x="1695450" y="3429000"/>
            <a:ext cx="2603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000" b="1">
                <a:latin typeface="Courier New" pitchFamily="49" charset="0"/>
              </a:rPr>
              <a:t>8</a:t>
            </a:r>
          </a:p>
        </p:txBody>
      </p:sp>
      <p:sp>
        <p:nvSpPr>
          <p:cNvPr id="142362" name="Rectangle 137"/>
          <p:cNvSpPr>
            <a:spLocks noChangeArrowheads="1"/>
          </p:cNvSpPr>
          <p:nvPr>
            <p:custDataLst>
              <p:tags r:id="rId25"/>
            </p:custDataLst>
          </p:nvPr>
        </p:nvSpPr>
        <p:spPr bwMode="auto">
          <a:xfrm>
            <a:off x="920750" y="3429000"/>
            <a:ext cx="3365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000" b="1">
                <a:latin typeface="Courier New" pitchFamily="49" charset="0"/>
              </a:rPr>
              <a:t>64</a:t>
            </a:r>
          </a:p>
        </p:txBody>
      </p:sp>
      <p:sp>
        <p:nvSpPr>
          <p:cNvPr id="142363" name="Rectangle 138"/>
          <p:cNvSpPr>
            <a:spLocks noChangeArrowheads="1"/>
          </p:cNvSpPr>
          <p:nvPr>
            <p:custDataLst>
              <p:tags r:id="rId26"/>
            </p:custDataLst>
          </p:nvPr>
        </p:nvSpPr>
        <p:spPr bwMode="auto">
          <a:xfrm>
            <a:off x="615950" y="3429000"/>
            <a:ext cx="4127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000" b="1">
                <a:latin typeface="Courier New" pitchFamily="49" charset="0"/>
              </a:rPr>
              <a:t>128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Text Box 18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304800" y="304800"/>
            <a:ext cx="6324600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1800">
                <a:solidFill>
                  <a:srgbClr val="1E16E4"/>
                </a:solidFill>
                <a:latin typeface="Comic Sans MS" pitchFamily="66" charset="0"/>
              </a:rPr>
              <a:t>Write a </a:t>
            </a:r>
            <a:r>
              <a:rPr lang="en-US" sz="1800">
                <a:solidFill>
                  <a:srgbClr val="B410CE"/>
                </a:solidFill>
                <a:latin typeface="Comic Sans MS" pitchFamily="66" charset="0"/>
              </a:rPr>
              <a:t>recursive</a:t>
            </a:r>
            <a:r>
              <a:rPr lang="en-US" sz="1800">
                <a:solidFill>
                  <a:srgbClr val="1E16E4"/>
                </a:solidFill>
                <a:latin typeface="Comic Sans MS" pitchFamily="66" charset="0"/>
              </a:rPr>
              <a:t> function </a:t>
            </a:r>
            <a:r>
              <a:rPr lang="en-US" sz="1800" b="1">
                <a:latin typeface="Courier New" pitchFamily="49" charset="0"/>
              </a:rPr>
              <a:t>startCount(s)</a:t>
            </a:r>
            <a:r>
              <a:rPr lang="en-US" sz="1800">
                <a:solidFill>
                  <a:srgbClr val="1E16E4"/>
                </a:solidFill>
                <a:latin typeface="Comic Sans MS" pitchFamily="66" charset="0"/>
              </a:rPr>
              <a:t> It. should return the # of times the first element of the input </a:t>
            </a:r>
            <a:r>
              <a:rPr lang="en-US" sz="1800" b="1">
                <a:latin typeface="Courier New" pitchFamily="49" charset="0"/>
              </a:rPr>
              <a:t>s</a:t>
            </a:r>
            <a:r>
              <a:rPr lang="en-US" sz="1800">
                <a:solidFill>
                  <a:srgbClr val="1E16E4"/>
                </a:solidFill>
                <a:latin typeface="Comic Sans MS" pitchFamily="66" charset="0"/>
              </a:rPr>
              <a:t> appears consecutively AT THE START of that string:</a:t>
            </a:r>
          </a:p>
        </p:txBody>
      </p:sp>
      <p:sp>
        <p:nvSpPr>
          <p:cNvPr id="143363" name="Text Box 20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3124200" y="1447800"/>
            <a:ext cx="4343400" cy="1058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 algn="l">
              <a:lnSpc>
                <a:spcPct val="50000"/>
              </a:lnSpc>
              <a:spcBef>
                <a:spcPct val="50000"/>
              </a:spcBef>
            </a:pPr>
            <a:r>
              <a:rPr lang="en-US" sz="1800" b="1">
                <a:latin typeface="Courier New" pitchFamily="49" charset="0"/>
              </a:rPr>
              <a:t>&gt;&gt;&gt;  startCount('00111000010')</a:t>
            </a:r>
          </a:p>
          <a:p>
            <a:pPr algn="l">
              <a:lnSpc>
                <a:spcPct val="50000"/>
              </a:lnSpc>
              <a:spcBef>
                <a:spcPct val="50000"/>
              </a:spcBef>
            </a:pPr>
            <a:r>
              <a:rPr lang="en-US" sz="1800" b="1">
                <a:latin typeface="Courier New" pitchFamily="49" charset="0"/>
              </a:rPr>
              <a:t>2</a:t>
            </a:r>
          </a:p>
          <a:p>
            <a:pPr algn="l">
              <a:lnSpc>
                <a:spcPct val="50000"/>
              </a:lnSpc>
              <a:spcBef>
                <a:spcPct val="50000"/>
              </a:spcBef>
            </a:pPr>
            <a:r>
              <a:rPr lang="en-US" sz="1800" b="1">
                <a:latin typeface="Courier New" pitchFamily="49" charset="0"/>
              </a:rPr>
              <a:t>&gt;&gt;&gt;  startCount('1111010')</a:t>
            </a:r>
          </a:p>
          <a:p>
            <a:pPr algn="l">
              <a:lnSpc>
                <a:spcPct val="50000"/>
              </a:lnSpc>
              <a:spcBef>
                <a:spcPct val="50000"/>
              </a:spcBef>
            </a:pPr>
            <a:r>
              <a:rPr lang="en-US" sz="1800" b="1">
                <a:latin typeface="Courier New" pitchFamily="49" charset="0"/>
              </a:rPr>
              <a:t>4</a:t>
            </a:r>
          </a:p>
        </p:txBody>
      </p:sp>
      <p:sp>
        <p:nvSpPr>
          <p:cNvPr id="143364" name="Text Box 24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7239000" y="1981200"/>
            <a:ext cx="1219200" cy="314325"/>
          </a:xfrm>
          <a:prstGeom prst="rect">
            <a:avLst/>
          </a:prstGeom>
          <a:noFill/>
          <a:ln w="9525">
            <a:solidFill>
              <a:srgbClr val="067B0E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 b="1">
                <a:solidFill>
                  <a:srgbClr val="067B0E"/>
                </a:solidFill>
                <a:latin typeface="Comic Sans MS" pitchFamily="66" charset="0"/>
              </a:rPr>
              <a:t>Examples…</a:t>
            </a:r>
          </a:p>
        </p:txBody>
      </p:sp>
      <p:sp>
        <p:nvSpPr>
          <p:cNvPr id="143365" name="Rectangle 37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304800" y="2971800"/>
            <a:ext cx="2895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/>
            <a:r>
              <a:rPr lang="en-US" sz="1800" b="1">
                <a:latin typeface="Courier New" pitchFamily="49" charset="0"/>
              </a:rPr>
              <a:t>def SC(s):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Text Box 2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304800" y="304800"/>
            <a:ext cx="6324600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1800">
                <a:solidFill>
                  <a:srgbClr val="1E16E4"/>
                </a:solidFill>
                <a:latin typeface="Comic Sans MS" pitchFamily="66" charset="0"/>
              </a:rPr>
              <a:t>Write a </a:t>
            </a:r>
            <a:r>
              <a:rPr lang="en-US" sz="1800">
                <a:solidFill>
                  <a:srgbClr val="B410CE"/>
                </a:solidFill>
                <a:latin typeface="Comic Sans MS" pitchFamily="66" charset="0"/>
              </a:rPr>
              <a:t>recursive</a:t>
            </a:r>
            <a:r>
              <a:rPr lang="en-US" sz="1800">
                <a:solidFill>
                  <a:srgbClr val="1E16E4"/>
                </a:solidFill>
                <a:latin typeface="Comic Sans MS" pitchFamily="66" charset="0"/>
              </a:rPr>
              <a:t> function </a:t>
            </a:r>
            <a:r>
              <a:rPr lang="en-US" sz="1800" b="1">
                <a:latin typeface="Courier New" pitchFamily="49" charset="0"/>
              </a:rPr>
              <a:t>startCount(s)</a:t>
            </a:r>
            <a:r>
              <a:rPr lang="en-US" sz="1800">
                <a:solidFill>
                  <a:srgbClr val="1E16E4"/>
                </a:solidFill>
                <a:latin typeface="Comic Sans MS" pitchFamily="66" charset="0"/>
              </a:rPr>
              <a:t> It. should return the # of times the first element of the input </a:t>
            </a:r>
            <a:r>
              <a:rPr lang="en-US" sz="1800" b="1">
                <a:latin typeface="Courier New" pitchFamily="49" charset="0"/>
              </a:rPr>
              <a:t>s</a:t>
            </a:r>
            <a:r>
              <a:rPr lang="en-US" sz="1800">
                <a:solidFill>
                  <a:srgbClr val="1E16E4"/>
                </a:solidFill>
                <a:latin typeface="Comic Sans MS" pitchFamily="66" charset="0"/>
              </a:rPr>
              <a:t> appears consecutively AT THE START of that string:</a:t>
            </a:r>
          </a:p>
        </p:txBody>
      </p:sp>
      <p:sp>
        <p:nvSpPr>
          <p:cNvPr id="144387" name="Text Box 3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3124200" y="1447800"/>
            <a:ext cx="4343400" cy="1058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 algn="l">
              <a:lnSpc>
                <a:spcPct val="50000"/>
              </a:lnSpc>
              <a:spcBef>
                <a:spcPct val="50000"/>
              </a:spcBef>
            </a:pPr>
            <a:r>
              <a:rPr lang="en-US" sz="1800" b="1">
                <a:latin typeface="Courier New" pitchFamily="49" charset="0"/>
              </a:rPr>
              <a:t>&gt;&gt;&gt;  startCount('00111000010')</a:t>
            </a:r>
          </a:p>
          <a:p>
            <a:pPr algn="l">
              <a:lnSpc>
                <a:spcPct val="50000"/>
              </a:lnSpc>
              <a:spcBef>
                <a:spcPct val="50000"/>
              </a:spcBef>
            </a:pPr>
            <a:r>
              <a:rPr lang="en-US" sz="1800" b="1">
                <a:latin typeface="Courier New" pitchFamily="49" charset="0"/>
              </a:rPr>
              <a:t>2</a:t>
            </a:r>
          </a:p>
          <a:p>
            <a:pPr algn="l">
              <a:lnSpc>
                <a:spcPct val="50000"/>
              </a:lnSpc>
              <a:spcBef>
                <a:spcPct val="50000"/>
              </a:spcBef>
            </a:pPr>
            <a:r>
              <a:rPr lang="en-US" sz="1800" b="1">
                <a:latin typeface="Courier New" pitchFamily="49" charset="0"/>
              </a:rPr>
              <a:t>&gt;&gt;&gt;  startCount('1111010')</a:t>
            </a:r>
          </a:p>
          <a:p>
            <a:pPr algn="l">
              <a:lnSpc>
                <a:spcPct val="50000"/>
              </a:lnSpc>
              <a:spcBef>
                <a:spcPct val="50000"/>
              </a:spcBef>
            </a:pPr>
            <a:r>
              <a:rPr lang="en-US" sz="1800" b="1">
                <a:latin typeface="Courier New" pitchFamily="49" charset="0"/>
              </a:rPr>
              <a:t>4</a:t>
            </a:r>
          </a:p>
        </p:txBody>
      </p:sp>
      <p:sp>
        <p:nvSpPr>
          <p:cNvPr id="144388" name="Text Box 4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7239000" y="1981200"/>
            <a:ext cx="1219200" cy="314325"/>
          </a:xfrm>
          <a:prstGeom prst="rect">
            <a:avLst/>
          </a:prstGeom>
          <a:noFill/>
          <a:ln w="9525">
            <a:solidFill>
              <a:srgbClr val="067B0E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 b="1">
                <a:solidFill>
                  <a:srgbClr val="067B0E"/>
                </a:solidFill>
                <a:latin typeface="Comic Sans MS" pitchFamily="66" charset="0"/>
              </a:rPr>
              <a:t>Examples…</a:t>
            </a:r>
          </a:p>
        </p:txBody>
      </p:sp>
      <p:sp>
        <p:nvSpPr>
          <p:cNvPr id="144389" name="Rectangle 5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304800" y="2971800"/>
            <a:ext cx="2895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/>
            <a:r>
              <a:rPr lang="en-US" sz="1800" b="1">
                <a:latin typeface="Courier New" pitchFamily="49" charset="0"/>
              </a:rPr>
              <a:t>def SC(s </a:t>
            </a:r>
          </a:p>
        </p:txBody>
      </p:sp>
      <p:sp>
        <p:nvSpPr>
          <p:cNvPr id="144390" name="Text Box 6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5715000" y="6324600"/>
            <a:ext cx="3200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sz="1400" b="1">
                <a:solidFill>
                  <a:schemeClr val="bg2"/>
                </a:solidFill>
                <a:latin typeface="Arial" pitchFamily="34" charset="0"/>
              </a:rPr>
              <a:t>default arguments!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Text Box 5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685800" y="1676400"/>
            <a:ext cx="7620000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200">
                <a:solidFill>
                  <a:srgbClr val="1E16E4"/>
                </a:solidFill>
                <a:latin typeface="Georgia" pitchFamily="18" charset="0"/>
              </a:rPr>
              <a:t>See you in Lab!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Text Box 2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7086600" y="228600"/>
            <a:ext cx="1828800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200"/>
              <a:t>"Quiz"</a:t>
            </a:r>
          </a:p>
        </p:txBody>
      </p:sp>
      <p:grpSp>
        <p:nvGrpSpPr>
          <p:cNvPr id="146435" name="Group 3"/>
          <p:cNvGrpSpPr>
            <a:grpSpLocks/>
          </p:cNvGrpSpPr>
          <p:nvPr>
            <p:custDataLst>
              <p:tags r:id="rId2"/>
            </p:custDataLst>
          </p:nvPr>
        </p:nvGrpSpPr>
        <p:grpSpPr bwMode="auto">
          <a:xfrm>
            <a:off x="4800600" y="228600"/>
            <a:ext cx="531813" cy="600075"/>
            <a:chOff x="2928" y="1051"/>
            <a:chExt cx="840" cy="957"/>
          </a:xfrm>
        </p:grpSpPr>
        <p:sp>
          <p:nvSpPr>
            <p:cNvPr id="146457" name="Freeform 4"/>
            <p:cNvSpPr>
              <a:spLocks/>
            </p:cNvSpPr>
            <p:nvPr>
              <p:custDataLst>
                <p:tags r:id="rId24"/>
              </p:custDataLst>
            </p:nvPr>
          </p:nvSpPr>
          <p:spPr bwMode="auto">
            <a:xfrm>
              <a:off x="2928" y="1759"/>
              <a:ext cx="810" cy="249"/>
            </a:xfrm>
            <a:custGeom>
              <a:avLst/>
              <a:gdLst>
                <a:gd name="T0" fmla="*/ 12 w 1048"/>
                <a:gd name="T1" fmla="*/ 21 h 250"/>
                <a:gd name="T2" fmla="*/ 19 w 1048"/>
                <a:gd name="T3" fmla="*/ 83 h 250"/>
                <a:gd name="T4" fmla="*/ 20 w 1048"/>
                <a:gd name="T5" fmla="*/ 111 h 250"/>
                <a:gd name="T6" fmla="*/ 22 w 1048"/>
                <a:gd name="T7" fmla="*/ 125 h 250"/>
                <a:gd name="T8" fmla="*/ 22 w 1048"/>
                <a:gd name="T9" fmla="*/ 164 h 250"/>
                <a:gd name="T10" fmla="*/ 15 w 1048"/>
                <a:gd name="T11" fmla="*/ 233 h 250"/>
                <a:gd name="T12" fmla="*/ 2 w 1048"/>
                <a:gd name="T13" fmla="*/ 213 h 250"/>
                <a:gd name="T14" fmla="*/ 0 w 1048"/>
                <a:gd name="T15" fmla="*/ 192 h 250"/>
                <a:gd name="T16" fmla="*/ 2 w 1048"/>
                <a:gd name="T17" fmla="*/ 158 h 250"/>
                <a:gd name="T18" fmla="*/ 2 w 1048"/>
                <a:gd name="T19" fmla="*/ 125 h 250"/>
                <a:gd name="T20" fmla="*/ 4 w 1048"/>
                <a:gd name="T21" fmla="*/ 76 h 250"/>
                <a:gd name="T22" fmla="*/ 6 w 1048"/>
                <a:gd name="T23" fmla="*/ 55 h 250"/>
                <a:gd name="T24" fmla="*/ 7 w 1048"/>
                <a:gd name="T25" fmla="*/ 28 h 250"/>
                <a:gd name="T26" fmla="*/ 8 w 1048"/>
                <a:gd name="T27" fmla="*/ 14 h 250"/>
                <a:gd name="T28" fmla="*/ 10 w 1048"/>
                <a:gd name="T29" fmla="*/ 28 h 250"/>
                <a:gd name="T30" fmla="*/ 12 w 1048"/>
                <a:gd name="T31" fmla="*/ 21 h 25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48"/>
                <a:gd name="T49" fmla="*/ 0 h 250"/>
                <a:gd name="T50" fmla="*/ 1048 w 1048"/>
                <a:gd name="T51" fmla="*/ 250 h 250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48" h="250">
                  <a:moveTo>
                    <a:pt x="531" y="21"/>
                  </a:moveTo>
                  <a:cubicBezTo>
                    <a:pt x="673" y="0"/>
                    <a:pt x="778" y="50"/>
                    <a:pt x="910" y="83"/>
                  </a:cubicBezTo>
                  <a:cubicBezTo>
                    <a:pt x="923" y="92"/>
                    <a:pt x="937" y="102"/>
                    <a:pt x="951" y="111"/>
                  </a:cubicBezTo>
                  <a:cubicBezTo>
                    <a:pt x="965" y="120"/>
                    <a:pt x="993" y="138"/>
                    <a:pt x="993" y="138"/>
                  </a:cubicBezTo>
                  <a:cubicBezTo>
                    <a:pt x="1009" y="162"/>
                    <a:pt x="1023" y="163"/>
                    <a:pt x="1048" y="179"/>
                  </a:cubicBezTo>
                  <a:cubicBezTo>
                    <a:pt x="943" y="250"/>
                    <a:pt x="887" y="238"/>
                    <a:pt x="751" y="248"/>
                  </a:cubicBezTo>
                  <a:cubicBezTo>
                    <a:pt x="201" y="233"/>
                    <a:pt x="424" y="241"/>
                    <a:pt x="82" y="228"/>
                  </a:cubicBezTo>
                  <a:cubicBezTo>
                    <a:pt x="54" y="218"/>
                    <a:pt x="27" y="216"/>
                    <a:pt x="0" y="207"/>
                  </a:cubicBezTo>
                  <a:cubicBezTo>
                    <a:pt x="2" y="195"/>
                    <a:pt x="1" y="183"/>
                    <a:pt x="7" y="173"/>
                  </a:cubicBezTo>
                  <a:cubicBezTo>
                    <a:pt x="19" y="151"/>
                    <a:pt x="75" y="138"/>
                    <a:pt x="96" y="131"/>
                  </a:cubicBezTo>
                  <a:cubicBezTo>
                    <a:pt x="134" y="116"/>
                    <a:pt x="169" y="92"/>
                    <a:pt x="207" y="76"/>
                  </a:cubicBezTo>
                  <a:cubicBezTo>
                    <a:pt x="239" y="61"/>
                    <a:pt x="238" y="77"/>
                    <a:pt x="275" y="55"/>
                  </a:cubicBezTo>
                  <a:cubicBezTo>
                    <a:pt x="288" y="46"/>
                    <a:pt x="309" y="33"/>
                    <a:pt x="324" y="28"/>
                  </a:cubicBezTo>
                  <a:cubicBezTo>
                    <a:pt x="341" y="21"/>
                    <a:pt x="379" y="14"/>
                    <a:pt x="379" y="14"/>
                  </a:cubicBezTo>
                  <a:cubicBezTo>
                    <a:pt x="420" y="18"/>
                    <a:pt x="461" y="22"/>
                    <a:pt x="503" y="28"/>
                  </a:cubicBezTo>
                  <a:cubicBezTo>
                    <a:pt x="531" y="32"/>
                    <a:pt x="519" y="44"/>
                    <a:pt x="531" y="21"/>
                  </a:cubicBezTo>
                  <a:close/>
                </a:path>
              </a:pathLst>
            </a:custGeom>
            <a:solidFill>
              <a:srgbClr val="FD9D0F"/>
            </a:solidFill>
            <a:ln w="9525">
              <a:solidFill>
                <a:srgbClr val="FD9D0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6458" name="Oval 5"/>
            <p:cNvSpPr>
              <a:spLocks noChangeArrowheads="1"/>
            </p:cNvSpPr>
            <p:nvPr>
              <p:custDataLst>
                <p:tags r:id="rId25"/>
              </p:custDataLst>
            </p:nvPr>
          </p:nvSpPr>
          <p:spPr bwMode="auto">
            <a:xfrm>
              <a:off x="2965" y="1240"/>
              <a:ext cx="779" cy="672"/>
            </a:xfrm>
            <a:prstGeom prst="ellipse">
              <a:avLst/>
            </a:prstGeom>
            <a:solidFill>
              <a:srgbClr val="9ECC46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6459" name="Oval 6"/>
            <p:cNvSpPr>
              <a:spLocks noChangeArrowheads="1"/>
            </p:cNvSpPr>
            <p:nvPr>
              <p:custDataLst>
                <p:tags r:id="rId26"/>
              </p:custDataLst>
            </p:nvPr>
          </p:nvSpPr>
          <p:spPr bwMode="auto">
            <a:xfrm rot="-1967255">
              <a:off x="3039" y="1383"/>
              <a:ext cx="186" cy="19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6460" name="Oval 7"/>
            <p:cNvSpPr>
              <a:spLocks noChangeArrowheads="1"/>
            </p:cNvSpPr>
            <p:nvPr>
              <p:custDataLst>
                <p:tags r:id="rId27"/>
              </p:custDataLst>
            </p:nvPr>
          </p:nvSpPr>
          <p:spPr bwMode="auto">
            <a:xfrm>
              <a:off x="3262" y="1383"/>
              <a:ext cx="222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6461" name="Oval 8"/>
            <p:cNvSpPr>
              <a:spLocks noChangeArrowheads="1"/>
            </p:cNvSpPr>
            <p:nvPr>
              <p:custDataLst>
                <p:tags r:id="rId28"/>
              </p:custDataLst>
            </p:nvPr>
          </p:nvSpPr>
          <p:spPr bwMode="auto">
            <a:xfrm rot="-2071034">
              <a:off x="3521" y="1431"/>
              <a:ext cx="149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6462" name="Oval 9"/>
            <p:cNvSpPr>
              <a:spLocks noChangeArrowheads="1"/>
            </p:cNvSpPr>
            <p:nvPr>
              <p:custDataLst>
                <p:tags r:id="rId29"/>
              </p:custDataLst>
            </p:nvPr>
          </p:nvSpPr>
          <p:spPr bwMode="auto">
            <a:xfrm>
              <a:off x="3118" y="1479"/>
              <a:ext cx="56" cy="6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6463" name="Oval 10"/>
            <p:cNvSpPr>
              <a:spLocks noChangeArrowheads="1"/>
            </p:cNvSpPr>
            <p:nvPr>
              <p:custDataLst>
                <p:tags r:id="rId30"/>
              </p:custDataLst>
            </p:nvPr>
          </p:nvSpPr>
          <p:spPr bwMode="auto">
            <a:xfrm>
              <a:off x="3341" y="1495"/>
              <a:ext cx="55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6464" name="Oval 11"/>
            <p:cNvSpPr>
              <a:spLocks noChangeArrowheads="1"/>
            </p:cNvSpPr>
            <p:nvPr>
              <p:custDataLst>
                <p:tags r:id="rId31"/>
              </p:custDataLst>
            </p:nvPr>
          </p:nvSpPr>
          <p:spPr bwMode="auto">
            <a:xfrm>
              <a:off x="3543" y="1549"/>
              <a:ext cx="54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6465" name="AutoShape 12"/>
            <p:cNvSpPr>
              <a:spLocks noChangeArrowheads="1"/>
            </p:cNvSpPr>
            <p:nvPr>
              <p:custDataLst>
                <p:tags r:id="rId32"/>
              </p:custDataLst>
            </p:nvPr>
          </p:nvSpPr>
          <p:spPr bwMode="auto">
            <a:xfrm rot="-5400000">
              <a:off x="3291" y="1540"/>
              <a:ext cx="77" cy="445"/>
            </a:xfrm>
            <a:prstGeom prst="moon">
              <a:avLst>
                <a:gd name="adj" fmla="val 50000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6466" name="Freeform 13"/>
            <p:cNvSpPr>
              <a:spLocks/>
            </p:cNvSpPr>
            <p:nvPr>
              <p:custDataLst>
                <p:tags r:id="rId33"/>
              </p:custDataLst>
            </p:nvPr>
          </p:nvSpPr>
          <p:spPr bwMode="auto">
            <a:xfrm>
              <a:off x="3120" y="1128"/>
              <a:ext cx="648" cy="256"/>
            </a:xfrm>
            <a:custGeom>
              <a:avLst/>
              <a:gdLst>
                <a:gd name="T0" fmla="*/ 208 w 648"/>
                <a:gd name="T1" fmla="*/ 0 h 256"/>
                <a:gd name="T2" fmla="*/ 47 w 648"/>
                <a:gd name="T3" fmla="*/ 7 h 256"/>
                <a:gd name="T4" fmla="*/ 0 w 648"/>
                <a:gd name="T5" fmla="*/ 92 h 256"/>
                <a:gd name="T6" fmla="*/ 162 w 648"/>
                <a:gd name="T7" fmla="*/ 192 h 256"/>
                <a:gd name="T8" fmla="*/ 300 w 648"/>
                <a:gd name="T9" fmla="*/ 238 h 256"/>
                <a:gd name="T10" fmla="*/ 484 w 648"/>
                <a:gd name="T11" fmla="*/ 246 h 256"/>
                <a:gd name="T12" fmla="*/ 646 w 648"/>
                <a:gd name="T13" fmla="*/ 184 h 256"/>
                <a:gd name="T14" fmla="*/ 615 w 648"/>
                <a:gd name="T15" fmla="*/ 153 h 256"/>
                <a:gd name="T16" fmla="*/ 546 w 648"/>
                <a:gd name="T17" fmla="*/ 84 h 25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48"/>
                <a:gd name="T28" fmla="*/ 0 h 256"/>
                <a:gd name="T29" fmla="*/ 648 w 648"/>
                <a:gd name="T30" fmla="*/ 256 h 25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48" h="256">
                  <a:moveTo>
                    <a:pt x="208" y="0"/>
                  </a:moveTo>
                  <a:cubicBezTo>
                    <a:pt x="154" y="2"/>
                    <a:pt x="100" y="0"/>
                    <a:pt x="47" y="7"/>
                  </a:cubicBezTo>
                  <a:cubicBezTo>
                    <a:pt x="15" y="11"/>
                    <a:pt x="0" y="92"/>
                    <a:pt x="0" y="92"/>
                  </a:cubicBezTo>
                  <a:cubicBezTo>
                    <a:pt x="19" y="199"/>
                    <a:pt x="72" y="170"/>
                    <a:pt x="162" y="192"/>
                  </a:cubicBezTo>
                  <a:cubicBezTo>
                    <a:pt x="208" y="203"/>
                    <a:pt x="252" y="234"/>
                    <a:pt x="300" y="238"/>
                  </a:cubicBezTo>
                  <a:cubicBezTo>
                    <a:pt x="361" y="243"/>
                    <a:pt x="423" y="243"/>
                    <a:pt x="484" y="246"/>
                  </a:cubicBezTo>
                  <a:cubicBezTo>
                    <a:pt x="648" y="235"/>
                    <a:pt x="569" y="256"/>
                    <a:pt x="646" y="184"/>
                  </a:cubicBezTo>
                  <a:cubicBezTo>
                    <a:pt x="642" y="180"/>
                    <a:pt x="617" y="158"/>
                    <a:pt x="615" y="153"/>
                  </a:cubicBezTo>
                  <a:cubicBezTo>
                    <a:pt x="596" y="116"/>
                    <a:pt x="599" y="84"/>
                    <a:pt x="546" y="84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6467" name="Freeform 14"/>
            <p:cNvSpPr>
              <a:spLocks/>
            </p:cNvSpPr>
            <p:nvPr>
              <p:custDataLst>
                <p:tags r:id="rId34"/>
              </p:custDataLst>
            </p:nvPr>
          </p:nvSpPr>
          <p:spPr bwMode="auto">
            <a:xfrm>
              <a:off x="3254" y="1051"/>
              <a:ext cx="442" cy="192"/>
            </a:xfrm>
            <a:custGeom>
              <a:avLst/>
              <a:gdLst>
                <a:gd name="T0" fmla="*/ 88 w 442"/>
                <a:gd name="T1" fmla="*/ 138 h 192"/>
                <a:gd name="T2" fmla="*/ 34 w 442"/>
                <a:gd name="T3" fmla="*/ 92 h 192"/>
                <a:gd name="T4" fmla="*/ 57 w 442"/>
                <a:gd name="T5" fmla="*/ 0 h 192"/>
                <a:gd name="T6" fmla="*/ 234 w 442"/>
                <a:gd name="T7" fmla="*/ 15 h 192"/>
                <a:gd name="T8" fmla="*/ 372 w 442"/>
                <a:gd name="T9" fmla="*/ 61 h 192"/>
                <a:gd name="T10" fmla="*/ 441 w 442"/>
                <a:gd name="T11" fmla="*/ 92 h 192"/>
                <a:gd name="T12" fmla="*/ 434 w 442"/>
                <a:gd name="T13" fmla="*/ 122 h 192"/>
                <a:gd name="T14" fmla="*/ 280 w 442"/>
                <a:gd name="T15" fmla="*/ 161 h 192"/>
                <a:gd name="T16" fmla="*/ 257 w 442"/>
                <a:gd name="T17" fmla="*/ 169 h 192"/>
                <a:gd name="T18" fmla="*/ 226 w 442"/>
                <a:gd name="T19" fmla="*/ 184 h 192"/>
                <a:gd name="T20" fmla="*/ 196 w 442"/>
                <a:gd name="T21" fmla="*/ 192 h 19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42"/>
                <a:gd name="T34" fmla="*/ 0 h 192"/>
                <a:gd name="T35" fmla="*/ 442 w 442"/>
                <a:gd name="T36" fmla="*/ 192 h 19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42" h="192">
                  <a:moveTo>
                    <a:pt x="88" y="138"/>
                  </a:moveTo>
                  <a:cubicBezTo>
                    <a:pt x="71" y="119"/>
                    <a:pt x="55" y="106"/>
                    <a:pt x="34" y="92"/>
                  </a:cubicBezTo>
                  <a:cubicBezTo>
                    <a:pt x="22" y="52"/>
                    <a:pt x="0" y="17"/>
                    <a:pt x="57" y="0"/>
                  </a:cubicBezTo>
                  <a:cubicBezTo>
                    <a:pt x="75" y="1"/>
                    <a:pt x="202" y="8"/>
                    <a:pt x="234" y="15"/>
                  </a:cubicBezTo>
                  <a:cubicBezTo>
                    <a:pt x="275" y="24"/>
                    <a:pt x="331" y="47"/>
                    <a:pt x="372" y="61"/>
                  </a:cubicBezTo>
                  <a:cubicBezTo>
                    <a:pt x="394" y="81"/>
                    <a:pt x="412" y="84"/>
                    <a:pt x="441" y="92"/>
                  </a:cubicBezTo>
                  <a:cubicBezTo>
                    <a:pt x="439" y="102"/>
                    <a:pt x="442" y="115"/>
                    <a:pt x="434" y="122"/>
                  </a:cubicBezTo>
                  <a:cubicBezTo>
                    <a:pt x="411" y="142"/>
                    <a:pt x="306" y="158"/>
                    <a:pt x="280" y="161"/>
                  </a:cubicBezTo>
                  <a:cubicBezTo>
                    <a:pt x="272" y="164"/>
                    <a:pt x="264" y="166"/>
                    <a:pt x="257" y="169"/>
                  </a:cubicBezTo>
                  <a:cubicBezTo>
                    <a:pt x="246" y="173"/>
                    <a:pt x="237" y="180"/>
                    <a:pt x="226" y="184"/>
                  </a:cubicBezTo>
                  <a:cubicBezTo>
                    <a:pt x="216" y="188"/>
                    <a:pt x="196" y="192"/>
                    <a:pt x="196" y="192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6468" name="Freeform 15"/>
            <p:cNvSpPr>
              <a:spLocks/>
            </p:cNvSpPr>
            <p:nvPr>
              <p:custDataLst>
                <p:tags r:id="rId35"/>
              </p:custDataLst>
            </p:nvPr>
          </p:nvSpPr>
          <p:spPr bwMode="auto">
            <a:xfrm>
              <a:off x="3025" y="1802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6469" name="Freeform 16"/>
            <p:cNvSpPr>
              <a:spLocks/>
            </p:cNvSpPr>
            <p:nvPr>
              <p:custDataLst>
                <p:tags r:id="rId36"/>
              </p:custDataLst>
            </p:nvPr>
          </p:nvSpPr>
          <p:spPr bwMode="auto">
            <a:xfrm flipH="1">
              <a:off x="3456" y="1813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46436" name="Text Box 17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304800" y="2971800"/>
            <a:ext cx="6324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1400">
                <a:solidFill>
                  <a:srgbClr val="1E16E4"/>
                </a:solidFill>
                <a:latin typeface="Comic Sans MS" pitchFamily="66" charset="0"/>
              </a:rPr>
              <a:t>Shifting, adding, and subtracting are </a:t>
            </a:r>
            <a:r>
              <a:rPr lang="en-US" sz="1400" u="sng">
                <a:solidFill>
                  <a:srgbClr val="1E16E4"/>
                </a:solidFill>
                <a:latin typeface="Comic Sans MS" pitchFamily="66" charset="0"/>
              </a:rPr>
              <a:t>faster</a:t>
            </a:r>
            <a:r>
              <a:rPr lang="en-US" sz="1400">
                <a:solidFill>
                  <a:srgbClr val="1E16E4"/>
                </a:solidFill>
                <a:latin typeface="Comic Sans MS" pitchFamily="66" charset="0"/>
              </a:rPr>
              <a:t> than multiplying and dividing.</a:t>
            </a:r>
          </a:p>
        </p:txBody>
      </p:sp>
      <p:sp>
        <p:nvSpPr>
          <p:cNvPr id="146437" name="Text Box 18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304800" y="3886200"/>
            <a:ext cx="7696200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1400">
                <a:solidFill>
                  <a:srgbClr val="1E16E4"/>
                </a:solidFill>
                <a:latin typeface="Comic Sans MS" pitchFamily="66" charset="0"/>
              </a:rPr>
              <a:t>Write a </a:t>
            </a:r>
            <a:r>
              <a:rPr lang="en-US" sz="1400">
                <a:solidFill>
                  <a:srgbClr val="B410CE"/>
                </a:solidFill>
                <a:latin typeface="Comic Sans MS" pitchFamily="66" charset="0"/>
              </a:rPr>
              <a:t>recursive</a:t>
            </a:r>
            <a:r>
              <a:rPr lang="en-US" sz="1400">
                <a:solidFill>
                  <a:srgbClr val="1E16E4"/>
                </a:solidFill>
                <a:latin typeface="Comic Sans MS" pitchFamily="66" charset="0"/>
              </a:rPr>
              <a:t> function </a:t>
            </a:r>
            <a:r>
              <a:rPr lang="en-US" sz="1200" b="1">
                <a:latin typeface="Courier New" pitchFamily="49" charset="0"/>
              </a:rPr>
              <a:t>startCount(s)</a:t>
            </a:r>
            <a:r>
              <a:rPr lang="en-US" sz="1400">
                <a:solidFill>
                  <a:srgbClr val="1E16E4"/>
                </a:solidFill>
                <a:latin typeface="Comic Sans MS" pitchFamily="66" charset="0"/>
              </a:rPr>
              <a:t> It. should return the # of times the first element of the input </a:t>
            </a:r>
            <a:r>
              <a:rPr lang="en-US" sz="1200" b="1">
                <a:latin typeface="Courier New" pitchFamily="49" charset="0"/>
              </a:rPr>
              <a:t>s</a:t>
            </a:r>
            <a:r>
              <a:rPr lang="en-US" sz="1400">
                <a:solidFill>
                  <a:srgbClr val="1E16E4"/>
                </a:solidFill>
                <a:latin typeface="Comic Sans MS" pitchFamily="66" charset="0"/>
              </a:rPr>
              <a:t> appears consecutively AT THE START of that string:</a:t>
            </a:r>
          </a:p>
        </p:txBody>
      </p:sp>
      <p:sp>
        <p:nvSpPr>
          <p:cNvPr id="146438" name="Line 19"/>
          <p:cNvSpPr>
            <a:spLocks noChangeShapeType="1"/>
          </p:cNvSpPr>
          <p:nvPr>
            <p:custDataLst>
              <p:tags r:id="rId5"/>
            </p:custDataLst>
          </p:nvPr>
        </p:nvSpPr>
        <p:spPr bwMode="auto">
          <a:xfrm>
            <a:off x="152400" y="3733800"/>
            <a:ext cx="8001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46439" name="Text Box 20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4267200" y="4572000"/>
            <a:ext cx="2971800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 algn="l">
              <a:lnSpc>
                <a:spcPct val="50000"/>
              </a:lnSpc>
              <a:spcBef>
                <a:spcPct val="50000"/>
              </a:spcBef>
            </a:pPr>
            <a:r>
              <a:rPr lang="en-US" sz="1200" b="1">
                <a:latin typeface="Courier New" pitchFamily="49" charset="0"/>
              </a:rPr>
              <a:t>&gt;&gt;&gt;  startCount('00111000010')</a:t>
            </a:r>
          </a:p>
          <a:p>
            <a:pPr algn="l">
              <a:lnSpc>
                <a:spcPct val="50000"/>
              </a:lnSpc>
              <a:spcBef>
                <a:spcPct val="50000"/>
              </a:spcBef>
            </a:pPr>
            <a:r>
              <a:rPr lang="en-US" sz="1200" b="1">
                <a:latin typeface="Courier New" pitchFamily="49" charset="0"/>
              </a:rPr>
              <a:t>2</a:t>
            </a:r>
          </a:p>
          <a:p>
            <a:pPr algn="l">
              <a:lnSpc>
                <a:spcPct val="50000"/>
              </a:lnSpc>
              <a:spcBef>
                <a:spcPct val="50000"/>
              </a:spcBef>
            </a:pPr>
            <a:r>
              <a:rPr lang="en-US" sz="1200" b="1">
                <a:latin typeface="Courier New" pitchFamily="49" charset="0"/>
              </a:rPr>
              <a:t>&gt;&gt;&gt;  startCount('1111010')</a:t>
            </a:r>
          </a:p>
          <a:p>
            <a:pPr algn="l">
              <a:lnSpc>
                <a:spcPct val="50000"/>
              </a:lnSpc>
              <a:spcBef>
                <a:spcPct val="50000"/>
              </a:spcBef>
            </a:pPr>
            <a:r>
              <a:rPr lang="en-US" sz="1200" b="1">
                <a:latin typeface="Courier New" pitchFamily="49" charset="0"/>
              </a:rPr>
              <a:t>4</a:t>
            </a:r>
          </a:p>
        </p:txBody>
      </p:sp>
      <p:sp>
        <p:nvSpPr>
          <p:cNvPr id="146440" name="Text Box 21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381000" y="381000"/>
            <a:ext cx="1600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1400">
                <a:latin typeface="Comic Sans MS" pitchFamily="66" charset="0"/>
              </a:rPr>
              <a:t>Name(s):</a:t>
            </a:r>
          </a:p>
        </p:txBody>
      </p:sp>
      <p:sp>
        <p:nvSpPr>
          <p:cNvPr id="146441" name="Line 22"/>
          <p:cNvSpPr>
            <a:spLocks noChangeShapeType="1"/>
          </p:cNvSpPr>
          <p:nvPr>
            <p:custDataLst>
              <p:tags r:id="rId8"/>
            </p:custDataLst>
          </p:nvPr>
        </p:nvSpPr>
        <p:spPr bwMode="auto">
          <a:xfrm>
            <a:off x="1371600" y="685800"/>
            <a:ext cx="27432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46442" name="Text Box 23"/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304800" y="3197225"/>
            <a:ext cx="6629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1400">
                <a:solidFill>
                  <a:srgbClr val="1E16E4"/>
                </a:solidFill>
                <a:latin typeface="Comic Sans MS" pitchFamily="66" charset="0"/>
              </a:rPr>
              <a:t>Knowing this, what is a "faster" strategy for multiplying a number </a:t>
            </a:r>
            <a:r>
              <a:rPr lang="en-US" sz="1400" b="1">
                <a:latin typeface="Courier New" pitchFamily="49" charset="0"/>
              </a:rPr>
              <a:t>N</a:t>
            </a:r>
            <a:r>
              <a:rPr lang="en-US" sz="1400">
                <a:solidFill>
                  <a:srgbClr val="1E16E4"/>
                </a:solidFill>
                <a:latin typeface="Comic Sans MS" pitchFamily="66" charset="0"/>
              </a:rPr>
              <a:t> by 7 ?</a:t>
            </a:r>
          </a:p>
        </p:txBody>
      </p:sp>
      <p:sp>
        <p:nvSpPr>
          <p:cNvPr id="146443" name="Text Box 24"/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7391400" y="4772025"/>
            <a:ext cx="1219200" cy="314325"/>
          </a:xfrm>
          <a:prstGeom prst="rect">
            <a:avLst/>
          </a:prstGeom>
          <a:noFill/>
          <a:ln w="9525">
            <a:solidFill>
              <a:srgbClr val="067B0E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 b="1">
                <a:solidFill>
                  <a:srgbClr val="067B0E"/>
                </a:solidFill>
                <a:latin typeface="Comic Sans MS" pitchFamily="66" charset="0"/>
              </a:rPr>
              <a:t>Examples…</a:t>
            </a:r>
          </a:p>
        </p:txBody>
      </p:sp>
      <p:sp>
        <p:nvSpPr>
          <p:cNvPr id="146444" name="Text Box 25"/>
          <p:cNvSpPr txBox="1"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5334000" y="300038"/>
            <a:ext cx="1143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>
                <a:solidFill>
                  <a:srgbClr val="067B0E"/>
                </a:solidFill>
                <a:latin typeface="Comic Sans MS" pitchFamily="66" charset="0"/>
              </a:rPr>
              <a:t>Shiftiness with Python</a:t>
            </a:r>
          </a:p>
        </p:txBody>
      </p:sp>
      <p:sp>
        <p:nvSpPr>
          <p:cNvPr id="146445" name="Text Box 26"/>
          <p:cNvSpPr txBox="1"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304800" y="1066800"/>
            <a:ext cx="864076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1400">
                <a:solidFill>
                  <a:srgbClr val="1E16E4"/>
                </a:solidFill>
                <a:latin typeface="Comic Sans MS" pitchFamily="66" charset="0"/>
              </a:rPr>
              <a:t>What will be the results of these </a:t>
            </a:r>
            <a:r>
              <a:rPr lang="en-US" sz="1400" u="sng">
                <a:solidFill>
                  <a:srgbClr val="1E16E4"/>
                </a:solidFill>
                <a:latin typeface="Comic Sans MS" pitchFamily="66" charset="0"/>
              </a:rPr>
              <a:t>shifts</a:t>
            </a:r>
            <a:r>
              <a:rPr lang="en-US" sz="1400">
                <a:solidFill>
                  <a:srgbClr val="1E16E4"/>
                </a:solidFill>
                <a:latin typeface="Comic Sans MS" pitchFamily="66" charset="0"/>
              </a:rPr>
              <a:t> ?</a:t>
            </a:r>
          </a:p>
        </p:txBody>
      </p:sp>
      <p:sp>
        <p:nvSpPr>
          <p:cNvPr id="146446" name="Rectangle 27"/>
          <p:cNvSpPr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3600450" y="1600200"/>
            <a:ext cx="100647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1800" b="1">
                <a:latin typeface="Courier New" pitchFamily="49" charset="0"/>
              </a:rPr>
              <a:t>5 &lt;&lt; 4</a:t>
            </a:r>
          </a:p>
        </p:txBody>
      </p:sp>
      <p:sp>
        <p:nvSpPr>
          <p:cNvPr id="146447" name="Rectangle 28"/>
          <p:cNvSpPr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3600450" y="2133600"/>
            <a:ext cx="128111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1800" b="1">
                <a:latin typeface="Courier New" pitchFamily="49" charset="0"/>
              </a:rPr>
              <a:t>100 &gt;&gt; 3</a:t>
            </a:r>
          </a:p>
        </p:txBody>
      </p:sp>
      <p:sp>
        <p:nvSpPr>
          <p:cNvPr id="146448" name="Text Box 29"/>
          <p:cNvSpPr txBox="1"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5334000" y="300038"/>
            <a:ext cx="1143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>
                <a:solidFill>
                  <a:srgbClr val="067B0E"/>
                </a:solidFill>
                <a:latin typeface="Comic Sans MS" pitchFamily="66" charset="0"/>
              </a:rPr>
              <a:t>Shiftiness with Python</a:t>
            </a:r>
          </a:p>
        </p:txBody>
      </p:sp>
      <p:sp>
        <p:nvSpPr>
          <p:cNvPr id="146449" name="Text Box 30"/>
          <p:cNvSpPr txBox="1"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5334000" y="300038"/>
            <a:ext cx="1143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>
                <a:solidFill>
                  <a:srgbClr val="067B0E"/>
                </a:solidFill>
                <a:latin typeface="Comic Sans MS" pitchFamily="66" charset="0"/>
              </a:rPr>
              <a:t>Shiftiness with Python</a:t>
            </a:r>
          </a:p>
        </p:txBody>
      </p:sp>
      <p:sp>
        <p:nvSpPr>
          <p:cNvPr id="146450" name="Text Box 31"/>
          <p:cNvSpPr txBox="1">
            <a:spLocks noChangeArrowheads="1"/>
          </p:cNvSpPr>
          <p:nvPr>
            <p:custDataLst>
              <p:tags r:id="rId17"/>
            </p:custDataLst>
          </p:nvPr>
        </p:nvSpPr>
        <p:spPr bwMode="auto">
          <a:xfrm>
            <a:off x="381000" y="1600200"/>
            <a:ext cx="19812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1200">
                <a:latin typeface="Comic Sans MS" pitchFamily="66" charset="0"/>
              </a:rPr>
              <a:t>One strategy for these:</a:t>
            </a:r>
          </a:p>
        </p:txBody>
      </p:sp>
      <p:sp>
        <p:nvSpPr>
          <p:cNvPr id="146451" name="Text Box 32"/>
          <p:cNvSpPr txBox="1">
            <a:spLocks noChangeArrowheads="1"/>
          </p:cNvSpPr>
          <p:nvPr>
            <p:custDataLst>
              <p:tags r:id="rId18"/>
            </p:custDataLst>
          </p:nvPr>
        </p:nvSpPr>
        <p:spPr bwMode="auto">
          <a:xfrm>
            <a:off x="609600" y="1828800"/>
            <a:ext cx="25146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1200">
                <a:latin typeface="Comic Sans MS" pitchFamily="66" charset="0"/>
              </a:rPr>
              <a:t>Convert the 5 and 100 to binary</a:t>
            </a:r>
          </a:p>
        </p:txBody>
      </p:sp>
      <p:sp>
        <p:nvSpPr>
          <p:cNvPr id="146452" name="Text Box 33"/>
          <p:cNvSpPr txBox="1">
            <a:spLocks noChangeArrowheads="1"/>
          </p:cNvSpPr>
          <p:nvPr>
            <p:custDataLst>
              <p:tags r:id="rId19"/>
            </p:custDataLst>
          </p:nvPr>
        </p:nvSpPr>
        <p:spPr bwMode="auto">
          <a:xfrm>
            <a:off x="609600" y="2011363"/>
            <a:ext cx="25146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1200">
                <a:latin typeface="Comic Sans MS" pitchFamily="66" charset="0"/>
              </a:rPr>
              <a:t>Shift left or right</a:t>
            </a:r>
          </a:p>
        </p:txBody>
      </p:sp>
      <p:sp>
        <p:nvSpPr>
          <p:cNvPr id="146453" name="Text Box 34"/>
          <p:cNvSpPr txBox="1">
            <a:spLocks noChangeArrowheads="1"/>
          </p:cNvSpPr>
          <p:nvPr>
            <p:custDataLst>
              <p:tags r:id="rId20"/>
            </p:custDataLst>
          </p:nvPr>
        </p:nvSpPr>
        <p:spPr bwMode="auto">
          <a:xfrm>
            <a:off x="609600" y="2209800"/>
            <a:ext cx="25146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1200">
                <a:latin typeface="Comic Sans MS" pitchFamily="66" charset="0"/>
              </a:rPr>
              <a:t>Convert back to decimal</a:t>
            </a:r>
          </a:p>
        </p:txBody>
      </p:sp>
      <p:sp>
        <p:nvSpPr>
          <p:cNvPr id="146454" name="Rectangle 35"/>
          <p:cNvSpPr>
            <a:spLocks noChangeArrowheads="1"/>
          </p:cNvSpPr>
          <p:nvPr>
            <p:custDataLst>
              <p:tags r:id="rId21"/>
            </p:custDataLst>
          </p:nvPr>
        </p:nvSpPr>
        <p:spPr bwMode="auto">
          <a:xfrm>
            <a:off x="304800" y="1600200"/>
            <a:ext cx="2895600" cy="914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46455" name="Freeform 36"/>
          <p:cNvSpPr>
            <a:spLocks/>
          </p:cNvSpPr>
          <p:nvPr>
            <p:custDataLst>
              <p:tags r:id="rId22"/>
            </p:custDataLst>
          </p:nvPr>
        </p:nvSpPr>
        <p:spPr bwMode="auto">
          <a:xfrm>
            <a:off x="3916363" y="1143000"/>
            <a:ext cx="374650" cy="388938"/>
          </a:xfrm>
          <a:custGeom>
            <a:avLst/>
            <a:gdLst>
              <a:gd name="T0" fmla="*/ 0 w 236"/>
              <a:gd name="T1" fmla="*/ 2147483647 h 245"/>
              <a:gd name="T2" fmla="*/ 2147483647 w 236"/>
              <a:gd name="T3" fmla="*/ 2147483647 h 245"/>
              <a:gd name="T4" fmla="*/ 2147483647 w 236"/>
              <a:gd name="T5" fmla="*/ 2147483647 h 245"/>
              <a:gd name="T6" fmla="*/ 2147483647 w 236"/>
              <a:gd name="T7" fmla="*/ 2147483647 h 245"/>
              <a:gd name="T8" fmla="*/ 0 60000 65536"/>
              <a:gd name="T9" fmla="*/ 0 60000 65536"/>
              <a:gd name="T10" fmla="*/ 0 60000 65536"/>
              <a:gd name="T11" fmla="*/ 0 60000 65536"/>
              <a:gd name="T12" fmla="*/ 0 w 236"/>
              <a:gd name="T13" fmla="*/ 0 h 245"/>
              <a:gd name="T14" fmla="*/ 236 w 236"/>
              <a:gd name="T15" fmla="*/ 245 h 24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36" h="245">
                <a:moveTo>
                  <a:pt x="0" y="35"/>
                </a:moveTo>
                <a:cubicBezTo>
                  <a:pt x="192" y="43"/>
                  <a:pt x="236" y="0"/>
                  <a:pt x="195" y="206"/>
                </a:cubicBezTo>
                <a:cubicBezTo>
                  <a:pt x="193" y="215"/>
                  <a:pt x="180" y="217"/>
                  <a:pt x="172" y="222"/>
                </a:cubicBezTo>
                <a:cubicBezTo>
                  <a:pt x="167" y="230"/>
                  <a:pt x="156" y="245"/>
                  <a:pt x="156" y="245"/>
                </a:cubicBezTo>
              </a:path>
            </a:pathLst>
          </a:custGeom>
          <a:noFill/>
          <a:ln w="19050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46456" name="Rectangle 37"/>
          <p:cNvSpPr>
            <a:spLocks noChangeArrowheads="1"/>
          </p:cNvSpPr>
          <p:nvPr>
            <p:custDataLst>
              <p:tags r:id="rId23"/>
            </p:custDataLst>
          </p:nvPr>
        </p:nvSpPr>
        <p:spPr bwMode="auto">
          <a:xfrm>
            <a:off x="228600" y="4419600"/>
            <a:ext cx="2895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/>
            <a:r>
              <a:rPr lang="en-US" sz="1800" b="1">
                <a:latin typeface="Courier New" pitchFamily="49" charset="0"/>
              </a:rPr>
              <a:t>def startCount(s):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7458" name="Group 2"/>
          <p:cNvGrpSpPr>
            <a:grpSpLocks/>
          </p:cNvGrpSpPr>
          <p:nvPr>
            <p:custDataLst>
              <p:tags r:id="rId1"/>
            </p:custDataLst>
          </p:nvPr>
        </p:nvGrpSpPr>
        <p:grpSpPr bwMode="auto">
          <a:xfrm>
            <a:off x="423863" y="914400"/>
            <a:ext cx="8272462" cy="176213"/>
            <a:chOff x="295" y="1311"/>
            <a:chExt cx="5177" cy="114"/>
          </a:xfrm>
        </p:grpSpPr>
        <p:sp>
          <p:nvSpPr>
            <p:cNvPr id="147466" name="Rectangle 3"/>
            <p:cNvSpPr>
              <a:spLocks noChangeArrowheads="1"/>
            </p:cNvSpPr>
            <p:nvPr>
              <p:custDataLst>
                <p:tags r:id="rId9"/>
              </p:custDataLst>
            </p:nvPr>
          </p:nvSpPr>
          <p:spPr bwMode="auto">
            <a:xfrm>
              <a:off x="295" y="1311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7467" name="Rectangle 4"/>
            <p:cNvSpPr>
              <a:spLocks noChangeArrowheads="1"/>
            </p:cNvSpPr>
            <p:nvPr>
              <p:custDataLst>
                <p:tags r:id="rId10"/>
              </p:custDataLst>
            </p:nvPr>
          </p:nvSpPr>
          <p:spPr bwMode="auto">
            <a:xfrm>
              <a:off x="295" y="1377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47459" name="Text Box 6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401638" y="1255713"/>
            <a:ext cx="78486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 algn="l"/>
            <a:r>
              <a:rPr lang="en-US" sz="1800">
                <a:latin typeface="Times New Roman" pitchFamily="18" charset="0"/>
              </a:rPr>
              <a:t>50 of these </a:t>
            </a:r>
            <a:r>
              <a:rPr lang="en-US" sz="1800" b="1" i="1">
                <a:latin typeface="Times New Roman" pitchFamily="18" charset="0"/>
              </a:rPr>
              <a:t>Setun </a:t>
            </a:r>
            <a:r>
              <a:rPr lang="en-US" sz="1800">
                <a:latin typeface="Times New Roman" pitchFamily="18" charset="0"/>
              </a:rPr>
              <a:t>ternary machines were made at Moscow University ~1958 </a:t>
            </a:r>
          </a:p>
        </p:txBody>
      </p:sp>
      <p:pic>
        <p:nvPicPr>
          <p:cNvPr id="147460" name="Picture 7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2438400"/>
            <a:ext cx="6324600" cy="375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7461" name="Rectangle 8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5932488" y="6494463"/>
            <a:ext cx="30988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r"/>
            <a:r>
              <a:rPr lang="en-US" sz="1000">
                <a:latin typeface="Arial" pitchFamily="34" charset="0"/>
              </a:rPr>
              <a:t>http://museum.e-ukraine.org/PHOTOS/Setun-1.html</a:t>
            </a:r>
          </a:p>
        </p:txBody>
      </p:sp>
      <p:pic>
        <p:nvPicPr>
          <p:cNvPr id="147462" name="Picture 10" descr="Picture 10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152400"/>
            <a:ext cx="1676400" cy="65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7463" name="Text Box 11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388938" y="1547813"/>
            <a:ext cx="4183062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 algn="l"/>
            <a:r>
              <a:rPr lang="en-US" sz="1800">
                <a:latin typeface="Times New Roman" pitchFamily="18" charset="0"/>
              </a:rPr>
              <a:t>They were deployed all over the CCCP.</a:t>
            </a:r>
          </a:p>
        </p:txBody>
      </p:sp>
      <p:sp>
        <p:nvSpPr>
          <p:cNvPr id="147464" name="Text Box 12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388938" y="1843088"/>
            <a:ext cx="4183062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 algn="l"/>
            <a:r>
              <a:rPr lang="en-US" sz="1800">
                <a:latin typeface="Times New Roman" pitchFamily="18" charset="0"/>
              </a:rPr>
              <a:t>A redesign was underway until 1970…</a:t>
            </a:r>
          </a:p>
        </p:txBody>
      </p:sp>
      <p:sp>
        <p:nvSpPr>
          <p:cNvPr id="147465" name="Rectangle 14"/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6896100" y="6296025"/>
            <a:ext cx="2189163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r"/>
            <a:r>
              <a:rPr lang="en-US" sz="1000">
                <a:latin typeface="Arial" pitchFamily="34" charset="0"/>
              </a:rPr>
              <a:t>http://sovietcomputing.com/node/47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11"/>
          <p:cNvPicPr>
            <a:picLocks noChangeAspect="1" noChangeArrowheads="1"/>
          </p:cNvPicPr>
          <p:nvPr/>
        </p:nvPicPr>
        <p:blipFill>
          <a:blip r:embed="rId18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Text Box 5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990600" y="76200"/>
            <a:ext cx="7391400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200" dirty="0" smtClean="0">
                <a:solidFill>
                  <a:schemeClr val="bg1"/>
                </a:solidFill>
                <a:latin typeface="Cambria" pitchFamily="18" charset="0"/>
              </a:rPr>
              <a:t>likelier images to compress…</a:t>
            </a:r>
            <a:endParaRPr lang="en-US" sz="3600" dirty="0">
              <a:solidFill>
                <a:schemeClr val="bg1"/>
              </a:solidFill>
              <a:latin typeface="Cambria" pitchFamily="18" charset="0"/>
            </a:endParaRPr>
          </a:p>
        </p:txBody>
      </p:sp>
      <p:grpSp>
        <p:nvGrpSpPr>
          <p:cNvPr id="22532" name="Group 57"/>
          <p:cNvGrpSpPr>
            <a:grpSpLocks/>
          </p:cNvGrpSpPr>
          <p:nvPr>
            <p:custDataLst>
              <p:tags r:id="rId2"/>
            </p:custDataLst>
          </p:nvPr>
        </p:nvGrpSpPr>
        <p:grpSpPr bwMode="auto">
          <a:xfrm>
            <a:off x="8707438" y="6324600"/>
            <a:ext cx="250825" cy="358775"/>
            <a:chOff x="2928" y="1051"/>
            <a:chExt cx="840" cy="957"/>
          </a:xfrm>
        </p:grpSpPr>
        <p:sp>
          <p:nvSpPr>
            <p:cNvPr id="22535" name="Freeform 58"/>
            <p:cNvSpPr>
              <a:spLocks/>
            </p:cNvSpPr>
            <p:nvPr>
              <p:custDataLst>
                <p:tags r:id="rId4"/>
              </p:custDataLst>
            </p:nvPr>
          </p:nvSpPr>
          <p:spPr bwMode="auto">
            <a:xfrm>
              <a:off x="2928" y="1759"/>
              <a:ext cx="810" cy="249"/>
            </a:xfrm>
            <a:custGeom>
              <a:avLst/>
              <a:gdLst>
                <a:gd name="T0" fmla="*/ 12 w 1048"/>
                <a:gd name="T1" fmla="*/ 21 h 250"/>
                <a:gd name="T2" fmla="*/ 19 w 1048"/>
                <a:gd name="T3" fmla="*/ 83 h 250"/>
                <a:gd name="T4" fmla="*/ 20 w 1048"/>
                <a:gd name="T5" fmla="*/ 111 h 250"/>
                <a:gd name="T6" fmla="*/ 22 w 1048"/>
                <a:gd name="T7" fmla="*/ 125 h 250"/>
                <a:gd name="T8" fmla="*/ 22 w 1048"/>
                <a:gd name="T9" fmla="*/ 164 h 250"/>
                <a:gd name="T10" fmla="*/ 15 w 1048"/>
                <a:gd name="T11" fmla="*/ 233 h 250"/>
                <a:gd name="T12" fmla="*/ 2 w 1048"/>
                <a:gd name="T13" fmla="*/ 213 h 250"/>
                <a:gd name="T14" fmla="*/ 0 w 1048"/>
                <a:gd name="T15" fmla="*/ 192 h 250"/>
                <a:gd name="T16" fmla="*/ 2 w 1048"/>
                <a:gd name="T17" fmla="*/ 158 h 250"/>
                <a:gd name="T18" fmla="*/ 2 w 1048"/>
                <a:gd name="T19" fmla="*/ 125 h 250"/>
                <a:gd name="T20" fmla="*/ 4 w 1048"/>
                <a:gd name="T21" fmla="*/ 76 h 250"/>
                <a:gd name="T22" fmla="*/ 6 w 1048"/>
                <a:gd name="T23" fmla="*/ 55 h 250"/>
                <a:gd name="T24" fmla="*/ 7 w 1048"/>
                <a:gd name="T25" fmla="*/ 28 h 250"/>
                <a:gd name="T26" fmla="*/ 8 w 1048"/>
                <a:gd name="T27" fmla="*/ 14 h 250"/>
                <a:gd name="T28" fmla="*/ 10 w 1048"/>
                <a:gd name="T29" fmla="*/ 28 h 250"/>
                <a:gd name="T30" fmla="*/ 12 w 1048"/>
                <a:gd name="T31" fmla="*/ 21 h 25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48"/>
                <a:gd name="T49" fmla="*/ 0 h 250"/>
                <a:gd name="T50" fmla="*/ 1048 w 1048"/>
                <a:gd name="T51" fmla="*/ 250 h 250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48" h="250">
                  <a:moveTo>
                    <a:pt x="531" y="21"/>
                  </a:moveTo>
                  <a:cubicBezTo>
                    <a:pt x="673" y="0"/>
                    <a:pt x="778" y="50"/>
                    <a:pt x="910" y="83"/>
                  </a:cubicBezTo>
                  <a:cubicBezTo>
                    <a:pt x="923" y="92"/>
                    <a:pt x="937" y="102"/>
                    <a:pt x="951" y="111"/>
                  </a:cubicBezTo>
                  <a:cubicBezTo>
                    <a:pt x="965" y="120"/>
                    <a:pt x="993" y="138"/>
                    <a:pt x="993" y="138"/>
                  </a:cubicBezTo>
                  <a:cubicBezTo>
                    <a:pt x="1009" y="162"/>
                    <a:pt x="1023" y="163"/>
                    <a:pt x="1048" y="179"/>
                  </a:cubicBezTo>
                  <a:cubicBezTo>
                    <a:pt x="943" y="250"/>
                    <a:pt x="887" y="238"/>
                    <a:pt x="751" y="248"/>
                  </a:cubicBezTo>
                  <a:cubicBezTo>
                    <a:pt x="201" y="233"/>
                    <a:pt x="424" y="241"/>
                    <a:pt x="82" y="228"/>
                  </a:cubicBezTo>
                  <a:cubicBezTo>
                    <a:pt x="54" y="218"/>
                    <a:pt x="27" y="216"/>
                    <a:pt x="0" y="207"/>
                  </a:cubicBezTo>
                  <a:cubicBezTo>
                    <a:pt x="2" y="195"/>
                    <a:pt x="1" y="183"/>
                    <a:pt x="7" y="173"/>
                  </a:cubicBezTo>
                  <a:cubicBezTo>
                    <a:pt x="19" y="151"/>
                    <a:pt x="75" y="138"/>
                    <a:pt x="96" y="131"/>
                  </a:cubicBezTo>
                  <a:cubicBezTo>
                    <a:pt x="134" y="116"/>
                    <a:pt x="169" y="92"/>
                    <a:pt x="207" y="76"/>
                  </a:cubicBezTo>
                  <a:cubicBezTo>
                    <a:pt x="239" y="61"/>
                    <a:pt x="238" y="77"/>
                    <a:pt x="275" y="55"/>
                  </a:cubicBezTo>
                  <a:cubicBezTo>
                    <a:pt x="288" y="46"/>
                    <a:pt x="309" y="33"/>
                    <a:pt x="324" y="28"/>
                  </a:cubicBezTo>
                  <a:cubicBezTo>
                    <a:pt x="341" y="21"/>
                    <a:pt x="379" y="14"/>
                    <a:pt x="379" y="14"/>
                  </a:cubicBezTo>
                  <a:cubicBezTo>
                    <a:pt x="420" y="18"/>
                    <a:pt x="461" y="22"/>
                    <a:pt x="503" y="28"/>
                  </a:cubicBezTo>
                  <a:cubicBezTo>
                    <a:pt x="531" y="32"/>
                    <a:pt x="519" y="44"/>
                    <a:pt x="531" y="21"/>
                  </a:cubicBezTo>
                  <a:close/>
                </a:path>
              </a:pathLst>
            </a:custGeom>
            <a:solidFill>
              <a:srgbClr val="FD9D0F"/>
            </a:solidFill>
            <a:ln w="9525">
              <a:solidFill>
                <a:srgbClr val="FD9D0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36" name="Oval 59"/>
            <p:cNvSpPr>
              <a:spLocks noChangeArrowheads="1"/>
            </p:cNvSpPr>
            <p:nvPr>
              <p:custDataLst>
                <p:tags r:id="rId5"/>
              </p:custDataLst>
            </p:nvPr>
          </p:nvSpPr>
          <p:spPr bwMode="auto">
            <a:xfrm>
              <a:off x="2965" y="1240"/>
              <a:ext cx="779" cy="672"/>
            </a:xfrm>
            <a:prstGeom prst="ellipse">
              <a:avLst/>
            </a:prstGeom>
            <a:solidFill>
              <a:srgbClr val="9ECC46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37" name="Oval 60"/>
            <p:cNvSpPr>
              <a:spLocks noChangeArrowheads="1"/>
            </p:cNvSpPr>
            <p:nvPr>
              <p:custDataLst>
                <p:tags r:id="rId6"/>
              </p:custDataLst>
            </p:nvPr>
          </p:nvSpPr>
          <p:spPr bwMode="auto">
            <a:xfrm rot="-1967255">
              <a:off x="3039" y="1383"/>
              <a:ext cx="186" cy="19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38" name="Oval 61"/>
            <p:cNvSpPr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>
              <a:off x="3262" y="1383"/>
              <a:ext cx="222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39" name="Oval 62"/>
            <p:cNvSpPr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 rot="-2071034">
              <a:off x="3521" y="1431"/>
              <a:ext cx="149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40" name="Oval 63"/>
            <p:cNvSpPr>
              <a:spLocks noChangeArrowheads="1"/>
            </p:cNvSpPr>
            <p:nvPr>
              <p:custDataLst>
                <p:tags r:id="rId9"/>
              </p:custDataLst>
            </p:nvPr>
          </p:nvSpPr>
          <p:spPr bwMode="auto">
            <a:xfrm>
              <a:off x="3118" y="1479"/>
              <a:ext cx="56" cy="6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41" name="Oval 64"/>
            <p:cNvSpPr>
              <a:spLocks noChangeArrowheads="1"/>
            </p:cNvSpPr>
            <p:nvPr>
              <p:custDataLst>
                <p:tags r:id="rId10"/>
              </p:custDataLst>
            </p:nvPr>
          </p:nvSpPr>
          <p:spPr bwMode="auto">
            <a:xfrm>
              <a:off x="3341" y="1495"/>
              <a:ext cx="55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42" name="Oval 65"/>
            <p:cNvSpPr>
              <a:spLocks noChangeArrowheads="1"/>
            </p:cNvSpPr>
            <p:nvPr>
              <p:custDataLst>
                <p:tags r:id="rId11"/>
              </p:custDataLst>
            </p:nvPr>
          </p:nvSpPr>
          <p:spPr bwMode="auto">
            <a:xfrm>
              <a:off x="3543" y="1549"/>
              <a:ext cx="54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43" name="AutoShape 66"/>
            <p:cNvSpPr>
              <a:spLocks noChangeArrowheads="1"/>
            </p:cNvSpPr>
            <p:nvPr>
              <p:custDataLst>
                <p:tags r:id="rId12"/>
              </p:custDataLst>
            </p:nvPr>
          </p:nvSpPr>
          <p:spPr bwMode="auto">
            <a:xfrm rot="-5400000">
              <a:off x="3291" y="1540"/>
              <a:ext cx="77" cy="445"/>
            </a:xfrm>
            <a:prstGeom prst="moon">
              <a:avLst>
                <a:gd name="adj" fmla="val 50000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44" name="Freeform 67"/>
            <p:cNvSpPr>
              <a:spLocks/>
            </p:cNvSpPr>
            <p:nvPr>
              <p:custDataLst>
                <p:tags r:id="rId13"/>
              </p:custDataLst>
            </p:nvPr>
          </p:nvSpPr>
          <p:spPr bwMode="auto">
            <a:xfrm>
              <a:off x="3120" y="1128"/>
              <a:ext cx="648" cy="256"/>
            </a:xfrm>
            <a:custGeom>
              <a:avLst/>
              <a:gdLst>
                <a:gd name="T0" fmla="*/ 208 w 648"/>
                <a:gd name="T1" fmla="*/ 0 h 256"/>
                <a:gd name="T2" fmla="*/ 47 w 648"/>
                <a:gd name="T3" fmla="*/ 7 h 256"/>
                <a:gd name="T4" fmla="*/ 0 w 648"/>
                <a:gd name="T5" fmla="*/ 92 h 256"/>
                <a:gd name="T6" fmla="*/ 162 w 648"/>
                <a:gd name="T7" fmla="*/ 192 h 256"/>
                <a:gd name="T8" fmla="*/ 300 w 648"/>
                <a:gd name="T9" fmla="*/ 238 h 256"/>
                <a:gd name="T10" fmla="*/ 484 w 648"/>
                <a:gd name="T11" fmla="*/ 246 h 256"/>
                <a:gd name="T12" fmla="*/ 646 w 648"/>
                <a:gd name="T13" fmla="*/ 184 h 256"/>
                <a:gd name="T14" fmla="*/ 615 w 648"/>
                <a:gd name="T15" fmla="*/ 153 h 256"/>
                <a:gd name="T16" fmla="*/ 546 w 648"/>
                <a:gd name="T17" fmla="*/ 84 h 25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48"/>
                <a:gd name="T28" fmla="*/ 0 h 256"/>
                <a:gd name="T29" fmla="*/ 648 w 648"/>
                <a:gd name="T30" fmla="*/ 256 h 25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48" h="256">
                  <a:moveTo>
                    <a:pt x="208" y="0"/>
                  </a:moveTo>
                  <a:cubicBezTo>
                    <a:pt x="154" y="2"/>
                    <a:pt x="100" y="0"/>
                    <a:pt x="47" y="7"/>
                  </a:cubicBezTo>
                  <a:cubicBezTo>
                    <a:pt x="15" y="11"/>
                    <a:pt x="0" y="92"/>
                    <a:pt x="0" y="92"/>
                  </a:cubicBezTo>
                  <a:cubicBezTo>
                    <a:pt x="19" y="199"/>
                    <a:pt x="72" y="170"/>
                    <a:pt x="162" y="192"/>
                  </a:cubicBezTo>
                  <a:cubicBezTo>
                    <a:pt x="208" y="203"/>
                    <a:pt x="252" y="234"/>
                    <a:pt x="300" y="238"/>
                  </a:cubicBezTo>
                  <a:cubicBezTo>
                    <a:pt x="361" y="243"/>
                    <a:pt x="423" y="243"/>
                    <a:pt x="484" y="246"/>
                  </a:cubicBezTo>
                  <a:cubicBezTo>
                    <a:pt x="648" y="235"/>
                    <a:pt x="569" y="256"/>
                    <a:pt x="646" y="184"/>
                  </a:cubicBezTo>
                  <a:cubicBezTo>
                    <a:pt x="642" y="180"/>
                    <a:pt x="617" y="158"/>
                    <a:pt x="615" y="153"/>
                  </a:cubicBezTo>
                  <a:cubicBezTo>
                    <a:pt x="596" y="116"/>
                    <a:pt x="599" y="84"/>
                    <a:pt x="546" y="84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545" name="Freeform 68"/>
            <p:cNvSpPr>
              <a:spLocks/>
            </p:cNvSpPr>
            <p:nvPr>
              <p:custDataLst>
                <p:tags r:id="rId14"/>
              </p:custDataLst>
            </p:nvPr>
          </p:nvSpPr>
          <p:spPr bwMode="auto">
            <a:xfrm>
              <a:off x="3254" y="1051"/>
              <a:ext cx="442" cy="192"/>
            </a:xfrm>
            <a:custGeom>
              <a:avLst/>
              <a:gdLst>
                <a:gd name="T0" fmla="*/ 88 w 442"/>
                <a:gd name="T1" fmla="*/ 138 h 192"/>
                <a:gd name="T2" fmla="*/ 34 w 442"/>
                <a:gd name="T3" fmla="*/ 92 h 192"/>
                <a:gd name="T4" fmla="*/ 57 w 442"/>
                <a:gd name="T5" fmla="*/ 0 h 192"/>
                <a:gd name="T6" fmla="*/ 234 w 442"/>
                <a:gd name="T7" fmla="*/ 15 h 192"/>
                <a:gd name="T8" fmla="*/ 372 w 442"/>
                <a:gd name="T9" fmla="*/ 61 h 192"/>
                <a:gd name="T10" fmla="*/ 441 w 442"/>
                <a:gd name="T11" fmla="*/ 92 h 192"/>
                <a:gd name="T12" fmla="*/ 434 w 442"/>
                <a:gd name="T13" fmla="*/ 122 h 192"/>
                <a:gd name="T14" fmla="*/ 280 w 442"/>
                <a:gd name="T15" fmla="*/ 161 h 192"/>
                <a:gd name="T16" fmla="*/ 257 w 442"/>
                <a:gd name="T17" fmla="*/ 169 h 192"/>
                <a:gd name="T18" fmla="*/ 226 w 442"/>
                <a:gd name="T19" fmla="*/ 184 h 192"/>
                <a:gd name="T20" fmla="*/ 196 w 442"/>
                <a:gd name="T21" fmla="*/ 192 h 19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42"/>
                <a:gd name="T34" fmla="*/ 0 h 192"/>
                <a:gd name="T35" fmla="*/ 442 w 442"/>
                <a:gd name="T36" fmla="*/ 192 h 19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42" h="192">
                  <a:moveTo>
                    <a:pt x="88" y="138"/>
                  </a:moveTo>
                  <a:cubicBezTo>
                    <a:pt x="71" y="119"/>
                    <a:pt x="55" y="106"/>
                    <a:pt x="34" y="92"/>
                  </a:cubicBezTo>
                  <a:cubicBezTo>
                    <a:pt x="22" y="52"/>
                    <a:pt x="0" y="17"/>
                    <a:pt x="57" y="0"/>
                  </a:cubicBezTo>
                  <a:cubicBezTo>
                    <a:pt x="75" y="1"/>
                    <a:pt x="202" y="8"/>
                    <a:pt x="234" y="15"/>
                  </a:cubicBezTo>
                  <a:cubicBezTo>
                    <a:pt x="275" y="24"/>
                    <a:pt x="331" y="47"/>
                    <a:pt x="372" y="61"/>
                  </a:cubicBezTo>
                  <a:cubicBezTo>
                    <a:pt x="394" y="81"/>
                    <a:pt x="412" y="84"/>
                    <a:pt x="441" y="92"/>
                  </a:cubicBezTo>
                  <a:cubicBezTo>
                    <a:pt x="439" y="102"/>
                    <a:pt x="442" y="115"/>
                    <a:pt x="434" y="122"/>
                  </a:cubicBezTo>
                  <a:cubicBezTo>
                    <a:pt x="411" y="142"/>
                    <a:pt x="306" y="158"/>
                    <a:pt x="280" y="161"/>
                  </a:cubicBezTo>
                  <a:cubicBezTo>
                    <a:pt x="272" y="164"/>
                    <a:pt x="264" y="166"/>
                    <a:pt x="257" y="169"/>
                  </a:cubicBezTo>
                  <a:cubicBezTo>
                    <a:pt x="246" y="173"/>
                    <a:pt x="237" y="180"/>
                    <a:pt x="226" y="184"/>
                  </a:cubicBezTo>
                  <a:cubicBezTo>
                    <a:pt x="216" y="188"/>
                    <a:pt x="196" y="192"/>
                    <a:pt x="196" y="192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546" name="Freeform 69"/>
            <p:cNvSpPr>
              <a:spLocks/>
            </p:cNvSpPr>
            <p:nvPr>
              <p:custDataLst>
                <p:tags r:id="rId15"/>
              </p:custDataLst>
            </p:nvPr>
          </p:nvSpPr>
          <p:spPr bwMode="auto">
            <a:xfrm>
              <a:off x="3025" y="1802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547" name="Freeform 70"/>
            <p:cNvSpPr>
              <a:spLocks/>
            </p:cNvSpPr>
            <p:nvPr>
              <p:custDataLst>
                <p:tags r:id="rId16"/>
              </p:custDataLst>
            </p:nvPr>
          </p:nvSpPr>
          <p:spPr bwMode="auto">
            <a:xfrm flipH="1">
              <a:off x="3456" y="1813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2533" name="Text Box 71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7604125" y="6245225"/>
            <a:ext cx="11525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sz="1400" b="1" dirty="0" smtClean="0">
                <a:solidFill>
                  <a:schemeClr val="bg1"/>
                </a:solidFill>
                <a:latin typeface="Cambria" pitchFamily="18" charset="0"/>
              </a:rPr>
              <a:t>home!</a:t>
            </a:r>
            <a:endParaRPr lang="en-US" sz="1400" b="1" dirty="0">
              <a:solidFill>
                <a:schemeClr val="bg1"/>
              </a:solidFill>
              <a:latin typeface="Cambr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3" descr="TMPB06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Text Box 5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609600" y="5745162"/>
            <a:ext cx="7391400" cy="731838"/>
          </a:xfrm>
          <a:prstGeom prst="rect">
            <a:avLst/>
          </a:prstGeom>
          <a:solidFill>
            <a:srgbClr val="FFCC99"/>
          </a:solidFill>
          <a:ln>
            <a:noFill/>
          </a:ln>
          <a:ex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200" dirty="0" smtClean="0">
                <a:latin typeface="Cambria" pitchFamily="18" charset="0"/>
              </a:rPr>
              <a:t>likelier images to compress…</a:t>
            </a:r>
            <a:endParaRPr lang="en-US" sz="3600" dirty="0"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1378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Box 6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143000" y="4267200"/>
            <a:ext cx="2057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>
                <a:latin typeface="Cambria" pitchFamily="18" charset="0"/>
              </a:rPr>
              <a:t>Binary Image</a:t>
            </a:r>
          </a:p>
        </p:txBody>
      </p:sp>
      <p:sp>
        <p:nvSpPr>
          <p:cNvPr id="24579" name="Text Box 10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5327650" y="1652588"/>
            <a:ext cx="2292350" cy="2538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 algn="l">
              <a:lnSpc>
                <a:spcPct val="40000"/>
              </a:lnSpc>
              <a:spcBef>
                <a:spcPct val="50000"/>
              </a:spcBef>
            </a:pPr>
            <a:r>
              <a:rPr lang="en-US" b="1">
                <a:solidFill>
                  <a:srgbClr val="19A525"/>
                </a:solidFill>
                <a:latin typeface="Courier New" pitchFamily="49" charset="0"/>
              </a:rPr>
              <a:t> 00000000</a:t>
            </a:r>
          </a:p>
          <a:p>
            <a:pPr algn="l">
              <a:lnSpc>
                <a:spcPct val="40000"/>
              </a:lnSpc>
              <a:spcBef>
                <a:spcPct val="50000"/>
              </a:spcBef>
            </a:pPr>
            <a:r>
              <a:rPr lang="en-US" b="1">
                <a:solidFill>
                  <a:srgbClr val="19A525"/>
                </a:solidFill>
                <a:latin typeface="Courier New" pitchFamily="49" charset="0"/>
              </a:rPr>
              <a:t> 00000000</a:t>
            </a:r>
          </a:p>
          <a:p>
            <a:pPr algn="l">
              <a:lnSpc>
                <a:spcPct val="40000"/>
              </a:lnSpc>
              <a:spcBef>
                <a:spcPct val="50000"/>
              </a:spcBef>
            </a:pPr>
            <a:r>
              <a:rPr lang="en-US" b="1">
                <a:solidFill>
                  <a:srgbClr val="19A525"/>
                </a:solidFill>
                <a:latin typeface="Courier New" pitchFamily="49" charset="0"/>
              </a:rPr>
              <a:t> 11111111</a:t>
            </a:r>
          </a:p>
          <a:p>
            <a:pPr algn="l">
              <a:lnSpc>
                <a:spcPct val="40000"/>
              </a:lnSpc>
              <a:spcBef>
                <a:spcPct val="50000"/>
              </a:spcBef>
            </a:pPr>
            <a:r>
              <a:rPr lang="en-US" b="1">
                <a:solidFill>
                  <a:srgbClr val="19A525"/>
                </a:solidFill>
                <a:latin typeface="Courier New" pitchFamily="49" charset="0"/>
              </a:rPr>
              <a:t> 11111111</a:t>
            </a:r>
          </a:p>
          <a:p>
            <a:pPr algn="l">
              <a:lnSpc>
                <a:spcPct val="40000"/>
              </a:lnSpc>
              <a:spcBef>
                <a:spcPct val="50000"/>
              </a:spcBef>
            </a:pPr>
            <a:r>
              <a:rPr lang="en-US" b="1">
                <a:solidFill>
                  <a:srgbClr val="19A525"/>
                </a:solidFill>
                <a:latin typeface="Courier New" pitchFamily="49" charset="0"/>
              </a:rPr>
              <a:t> 00000000</a:t>
            </a:r>
          </a:p>
          <a:p>
            <a:pPr algn="l">
              <a:lnSpc>
                <a:spcPct val="40000"/>
              </a:lnSpc>
              <a:spcBef>
                <a:spcPct val="50000"/>
              </a:spcBef>
            </a:pPr>
            <a:r>
              <a:rPr lang="en-US" b="1">
                <a:solidFill>
                  <a:srgbClr val="19A525"/>
                </a:solidFill>
                <a:latin typeface="Courier New" pitchFamily="49" charset="0"/>
              </a:rPr>
              <a:t> 00000000</a:t>
            </a:r>
          </a:p>
          <a:p>
            <a:pPr algn="l">
              <a:lnSpc>
                <a:spcPct val="40000"/>
              </a:lnSpc>
              <a:spcBef>
                <a:spcPct val="50000"/>
              </a:spcBef>
            </a:pPr>
            <a:r>
              <a:rPr lang="en-US" b="1">
                <a:solidFill>
                  <a:srgbClr val="19A525"/>
                </a:solidFill>
                <a:latin typeface="Courier New" pitchFamily="49" charset="0"/>
              </a:rPr>
              <a:t> 00000000</a:t>
            </a:r>
          </a:p>
          <a:p>
            <a:pPr algn="l">
              <a:lnSpc>
                <a:spcPct val="40000"/>
              </a:lnSpc>
              <a:spcBef>
                <a:spcPct val="50000"/>
              </a:spcBef>
            </a:pPr>
            <a:r>
              <a:rPr lang="en-US" b="1">
                <a:solidFill>
                  <a:srgbClr val="19A525"/>
                </a:solidFill>
                <a:latin typeface="Courier New" pitchFamily="49" charset="0"/>
              </a:rPr>
              <a:t> 00001111</a:t>
            </a:r>
          </a:p>
        </p:txBody>
      </p:sp>
      <p:sp>
        <p:nvSpPr>
          <p:cNvPr id="24580" name="Text Box 16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4648200" y="4267200"/>
            <a:ext cx="3505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>
                <a:latin typeface="Cambria" pitchFamily="18" charset="0"/>
              </a:rPr>
              <a:t>Encoding as raw bits</a:t>
            </a:r>
          </a:p>
        </p:txBody>
      </p:sp>
      <p:sp>
        <p:nvSpPr>
          <p:cNvPr id="24581" name="Text Box 17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5029200" y="4660900"/>
            <a:ext cx="26670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dirty="0" smtClean="0">
                <a:latin typeface="Cambria" pitchFamily="18" charset="0"/>
              </a:rPr>
              <a:t>one </a:t>
            </a:r>
            <a:r>
              <a:rPr lang="en-US" sz="1200" b="1" dirty="0">
                <a:latin typeface="Cambria" pitchFamily="18" charset="0"/>
              </a:rPr>
              <a:t>big string of 64 characters</a:t>
            </a:r>
          </a:p>
        </p:txBody>
      </p:sp>
      <p:sp>
        <p:nvSpPr>
          <p:cNvPr id="24582" name="Text Box 18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192088" y="6167438"/>
            <a:ext cx="8669337" cy="385762"/>
          </a:xfrm>
          <a:prstGeom prst="rect">
            <a:avLst/>
          </a:prstGeom>
          <a:solidFill>
            <a:srgbClr val="DDFFD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lnSpc>
                <a:spcPct val="120000"/>
              </a:lnSpc>
              <a:spcBef>
                <a:spcPct val="50000"/>
              </a:spcBef>
            </a:pPr>
            <a:r>
              <a:rPr lang="en-US" sz="1600" b="1" dirty="0">
                <a:solidFill>
                  <a:srgbClr val="13801C"/>
                </a:solidFill>
                <a:latin typeface="Courier New" pitchFamily="49" charset="0"/>
              </a:rPr>
              <a:t>"0000000000000000111111111111111100000000000000000000000000001111"</a:t>
            </a:r>
          </a:p>
        </p:txBody>
      </p:sp>
      <p:sp>
        <p:nvSpPr>
          <p:cNvPr id="24583" name="Line 19"/>
          <p:cNvSpPr>
            <a:spLocks noChangeShapeType="1"/>
          </p:cNvSpPr>
          <p:nvPr/>
        </p:nvSpPr>
        <p:spPr bwMode="auto">
          <a:xfrm flipH="1">
            <a:off x="4191000" y="4929188"/>
            <a:ext cx="1903413" cy="1166812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24584" name="Line 20"/>
          <p:cNvSpPr>
            <a:spLocks noChangeShapeType="1"/>
          </p:cNvSpPr>
          <p:nvPr/>
        </p:nvSpPr>
        <p:spPr bwMode="auto">
          <a:xfrm>
            <a:off x="2222500" y="4779963"/>
            <a:ext cx="1784350" cy="129222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24585" name="Text Box 11"/>
          <p:cNvSpPr txBox="1">
            <a:spLocks noChangeArrowheads="1"/>
          </p:cNvSpPr>
          <p:nvPr/>
        </p:nvSpPr>
        <p:spPr bwMode="auto">
          <a:xfrm>
            <a:off x="1154289" y="5189537"/>
            <a:ext cx="6540500" cy="646113"/>
          </a:xfrm>
          <a:prstGeom prst="rect">
            <a:avLst/>
          </a:prstGeom>
          <a:solidFill>
            <a:srgbClr val="DDFFDF"/>
          </a:solidFill>
          <a:ln>
            <a:noFill/>
          </a:ln>
          <a:ex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 dirty="0">
                <a:latin typeface="Cambria" pitchFamily="18" charset="0"/>
              </a:rPr>
              <a:t>If our images tend to have </a:t>
            </a:r>
            <a:r>
              <a:rPr lang="en-US" sz="1800" u="sng" dirty="0">
                <a:latin typeface="Cambria" pitchFamily="18" charset="0"/>
              </a:rPr>
              <a:t>long streaks of unchanging data</a:t>
            </a:r>
            <a:r>
              <a:rPr lang="en-US" sz="1800" dirty="0">
                <a:latin typeface="Cambria" pitchFamily="18" charset="0"/>
              </a:rPr>
              <a:t>, how might we represent it more efficiently, </a:t>
            </a:r>
            <a:r>
              <a:rPr lang="en-US" sz="1800" b="1" i="1" dirty="0">
                <a:latin typeface="Cambria" pitchFamily="18" charset="0"/>
              </a:rPr>
              <a:t>but still in binary</a:t>
            </a:r>
            <a:r>
              <a:rPr lang="en-US" sz="1800" dirty="0">
                <a:latin typeface="Cambria" pitchFamily="18" charset="0"/>
              </a:rPr>
              <a:t>?</a:t>
            </a:r>
          </a:p>
        </p:txBody>
      </p:sp>
      <p:pic>
        <p:nvPicPr>
          <p:cNvPr id="24586" name="Picture 21" descr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338" y="1524000"/>
            <a:ext cx="2579687" cy="2668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7" name="Text Box 5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990600" y="76200"/>
            <a:ext cx="7391400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200">
                <a:latin typeface="Cambria" pitchFamily="18" charset="0"/>
              </a:rPr>
              <a:t>Hw4:  </a:t>
            </a:r>
            <a:r>
              <a:rPr lang="en-US" sz="3600">
                <a:latin typeface="Cambria" pitchFamily="18" charset="0"/>
              </a:rPr>
              <a:t>binary image compression</a:t>
            </a:r>
          </a:p>
        </p:txBody>
      </p:sp>
      <p:sp>
        <p:nvSpPr>
          <p:cNvPr id="2" name="Right Arrow 1"/>
          <p:cNvSpPr/>
          <p:nvPr/>
        </p:nvSpPr>
        <p:spPr bwMode="auto">
          <a:xfrm rot="10800000">
            <a:off x="3702050" y="1652588"/>
            <a:ext cx="609600" cy="481012"/>
          </a:xfrm>
          <a:prstGeom prst="rightArrow">
            <a:avLst/>
          </a:prstGeom>
          <a:solidFill>
            <a:schemeClr val="bg1">
              <a:lumMod val="85000"/>
            </a:schemeClr>
          </a:solidFill>
          <a:ln w="19050" cap="flat" cmpd="sng" algn="ctr">
            <a:solidFill>
              <a:srgbClr val="13801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" charset="0"/>
              <a:ea typeface="ＭＳ Ｐゴシック" pitchFamily="1" charset="-128"/>
            </a:endParaRPr>
          </a:p>
        </p:txBody>
      </p:sp>
      <p:sp>
        <p:nvSpPr>
          <p:cNvPr id="15" name="Right Arrow 14"/>
          <p:cNvSpPr/>
          <p:nvPr/>
        </p:nvSpPr>
        <p:spPr bwMode="auto">
          <a:xfrm rot="10800000">
            <a:off x="7239000" y="1652588"/>
            <a:ext cx="609600" cy="481012"/>
          </a:xfrm>
          <a:prstGeom prst="rightArrow">
            <a:avLst/>
          </a:prstGeom>
          <a:solidFill>
            <a:schemeClr val="bg1">
              <a:lumMod val="85000"/>
            </a:schemeClr>
          </a:solidFill>
          <a:ln w="19050" cap="flat" cmpd="sng" algn="ctr">
            <a:solidFill>
              <a:srgbClr val="13801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" charset="0"/>
              <a:ea typeface="ＭＳ Ｐゴシック" pitchFamily="1" charset="-128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851423" y="1561868"/>
            <a:ext cx="113899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rgbClr val="13801C"/>
                </a:solidFill>
                <a:latin typeface="Calibri" panose="020F0502020204030204" pitchFamily="34" charset="0"/>
              </a:rPr>
              <a:t>same-data streaks</a:t>
            </a:r>
            <a:endParaRPr lang="en-US" sz="1600" dirty="0">
              <a:solidFill>
                <a:srgbClr val="13801C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ounded Rectangle 30"/>
          <p:cNvSpPr/>
          <p:nvPr/>
        </p:nvSpPr>
        <p:spPr bwMode="auto">
          <a:xfrm>
            <a:off x="777876" y="3768638"/>
            <a:ext cx="4403724" cy="488156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" charset="0"/>
              <a:ea typeface="ＭＳ Ｐゴシック" pitchFamily="1" charset="-128"/>
            </a:endParaRPr>
          </a:p>
        </p:txBody>
      </p:sp>
      <p:sp>
        <p:nvSpPr>
          <p:cNvPr id="2" name="Rounded Rectangle 1"/>
          <p:cNvSpPr/>
          <p:nvPr/>
        </p:nvSpPr>
        <p:spPr bwMode="auto">
          <a:xfrm>
            <a:off x="1522413" y="5410200"/>
            <a:ext cx="3163887" cy="488156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" charset="0"/>
              <a:ea typeface="ＭＳ Ｐゴシック" pitchFamily="1" charset="-128"/>
            </a:endParaRPr>
          </a:p>
        </p:txBody>
      </p:sp>
      <p:sp>
        <p:nvSpPr>
          <p:cNvPr id="25602" name="Rectangle 29"/>
          <p:cNvSpPr>
            <a:spLocks noChangeArrowheads="1"/>
          </p:cNvSpPr>
          <p:nvPr/>
        </p:nvSpPr>
        <p:spPr bwMode="auto">
          <a:xfrm>
            <a:off x="6248400" y="1524000"/>
            <a:ext cx="1709738" cy="755650"/>
          </a:xfrm>
          <a:prstGeom prst="rect">
            <a:avLst/>
          </a:prstGeom>
          <a:solidFill>
            <a:srgbClr val="DDFFDF"/>
          </a:solidFill>
          <a:ln>
            <a:noFill/>
          </a:ln>
          <a:extLst>
            <a:ext uri="{91240B29-F687-4F45-9708-019B960494DF}">
              <a14:hiddenLine xmlns:a14="http://schemas.microsoft.com/office/drawing/2010/main" w="1905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25603" name="Rectangle 2"/>
          <p:cNvSpPr>
            <a:spLocks noChangeArrowheads="1"/>
          </p:cNvSpPr>
          <p:nvPr/>
        </p:nvSpPr>
        <p:spPr bwMode="auto">
          <a:xfrm>
            <a:off x="903288" y="1331913"/>
            <a:ext cx="1139825" cy="1808162"/>
          </a:xfrm>
          <a:prstGeom prst="rect">
            <a:avLst/>
          </a:prstGeom>
          <a:solidFill>
            <a:srgbClr val="DDFFDF"/>
          </a:solidFill>
          <a:ln>
            <a:noFill/>
          </a:ln>
          <a:extLst>
            <a:ext uri="{91240B29-F687-4F45-9708-019B960494DF}">
              <a14:hiddenLine xmlns:a14="http://schemas.microsoft.com/office/drawing/2010/main" w="1905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25604" name="Text Box 11"/>
          <p:cNvSpPr txBox="1">
            <a:spLocks noChangeArrowheads="1"/>
          </p:cNvSpPr>
          <p:nvPr/>
        </p:nvSpPr>
        <p:spPr bwMode="auto">
          <a:xfrm>
            <a:off x="1044575" y="4876800"/>
            <a:ext cx="4056063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dirty="0">
                <a:latin typeface="Cambria" pitchFamily="18" charset="0"/>
              </a:rPr>
              <a:t>One possible idea:</a:t>
            </a:r>
          </a:p>
          <a:p>
            <a:pPr>
              <a:spcBef>
                <a:spcPct val="50000"/>
              </a:spcBef>
            </a:pPr>
            <a:r>
              <a:rPr lang="en-US" b="1" dirty="0" smtClean="0">
                <a:solidFill>
                  <a:srgbClr val="FF0000"/>
                </a:solidFill>
                <a:latin typeface="Courier New" pitchFamily="49" charset="0"/>
                <a:cs typeface="Courier New" pitchFamily="49" charset="0"/>
              </a:rPr>
              <a:t>bi</a:t>
            </a:r>
            <a:r>
              <a:rPr lang="en-US" b="1" dirty="0" smtClean="0">
                <a:solidFill>
                  <a:srgbClr val="FF0000"/>
                </a:solidFill>
                <a:latin typeface="Courier New" pitchFamily="49" charset="0"/>
                <a:cs typeface="Courier New" pitchFamily="49" charset="0"/>
              </a:rPr>
              <a:t>t </a:t>
            </a:r>
            <a:r>
              <a:rPr lang="en-US" b="1" dirty="0" smtClean="0">
                <a:solidFill>
                  <a:srgbClr val="13801C"/>
                </a:solidFill>
                <a:latin typeface="Courier New" pitchFamily="49" charset="0"/>
                <a:cs typeface="Courier New" pitchFamily="49" charset="0"/>
              </a:rPr>
              <a:t>#</a:t>
            </a:r>
            <a:r>
              <a:rPr lang="en-US" b="1" dirty="0" smtClean="0">
                <a:solidFill>
                  <a:srgbClr val="13801C"/>
                </a:solidFill>
                <a:latin typeface="Courier New" pitchFamily="49" charset="0"/>
                <a:cs typeface="Courier New" pitchFamily="49" charset="0"/>
              </a:rPr>
              <a:t>repeats</a:t>
            </a:r>
            <a:endParaRPr lang="en-US" b="1" dirty="0">
              <a:solidFill>
                <a:srgbClr val="13801C"/>
              </a:solidFill>
              <a:latin typeface="Courier New" pitchFamily="49" charset="0"/>
              <a:cs typeface="Courier New" pitchFamily="49" charset="0"/>
            </a:endParaRPr>
          </a:p>
          <a:p>
            <a:pPr>
              <a:spcBef>
                <a:spcPct val="50000"/>
              </a:spcBef>
            </a:pPr>
            <a:r>
              <a:rPr lang="en-US" dirty="0">
                <a:latin typeface="Cambria" pitchFamily="18" charset="0"/>
              </a:rPr>
              <a:t>See any problems with this?</a:t>
            </a:r>
          </a:p>
        </p:txBody>
      </p:sp>
      <p:sp>
        <p:nvSpPr>
          <p:cNvPr id="25605" name="Text Box 12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881063" y="2682875"/>
            <a:ext cx="47402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b="1" dirty="0">
                <a:solidFill>
                  <a:srgbClr val="EB102C"/>
                </a:solidFill>
                <a:latin typeface="Courier New" pitchFamily="49" charset="0"/>
              </a:rPr>
              <a:t>0</a:t>
            </a:r>
            <a:r>
              <a:rPr lang="en-US" b="1" dirty="0">
                <a:solidFill>
                  <a:srgbClr val="067B0E"/>
                </a:solidFill>
                <a:latin typeface="Courier New" pitchFamily="49" charset="0"/>
              </a:rPr>
              <a:t>10000</a:t>
            </a:r>
            <a:r>
              <a:rPr lang="en-US" b="1" dirty="0">
                <a:solidFill>
                  <a:srgbClr val="EB102C"/>
                </a:solidFill>
                <a:latin typeface="Courier New" pitchFamily="49" charset="0"/>
              </a:rPr>
              <a:t>1</a:t>
            </a:r>
            <a:r>
              <a:rPr lang="en-US" b="1" dirty="0">
                <a:solidFill>
                  <a:srgbClr val="067B0E"/>
                </a:solidFill>
                <a:latin typeface="Courier New" pitchFamily="49" charset="0"/>
              </a:rPr>
              <a:t>10000</a:t>
            </a:r>
            <a:r>
              <a:rPr lang="en-US" b="1" dirty="0">
                <a:solidFill>
                  <a:srgbClr val="EB102C"/>
                </a:solidFill>
                <a:latin typeface="Courier New" pitchFamily="49" charset="0"/>
              </a:rPr>
              <a:t>0</a:t>
            </a:r>
            <a:r>
              <a:rPr lang="en-US" b="1" dirty="0">
                <a:solidFill>
                  <a:srgbClr val="067B0E"/>
                </a:solidFill>
                <a:latin typeface="Courier New" pitchFamily="49" charset="0"/>
              </a:rPr>
              <a:t>11100</a:t>
            </a:r>
            <a:r>
              <a:rPr lang="en-US" b="1" dirty="0">
                <a:solidFill>
                  <a:srgbClr val="EB102C"/>
                </a:solidFill>
                <a:latin typeface="Courier New" pitchFamily="49" charset="0"/>
              </a:rPr>
              <a:t>1</a:t>
            </a:r>
            <a:r>
              <a:rPr lang="en-US" b="1" dirty="0">
                <a:solidFill>
                  <a:srgbClr val="067B0E"/>
                </a:solidFill>
                <a:latin typeface="Courier New" pitchFamily="49" charset="0"/>
              </a:rPr>
              <a:t>100</a:t>
            </a:r>
          </a:p>
        </p:txBody>
      </p:sp>
      <p:sp>
        <p:nvSpPr>
          <p:cNvPr id="25606" name="Text Box 13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890588" y="1818570"/>
            <a:ext cx="828675" cy="415498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050" dirty="0">
                <a:latin typeface="Calibri" panose="020F0502020204030204" pitchFamily="34" charset="0"/>
              </a:rPr>
              <a:t>0 is the first digit</a:t>
            </a:r>
          </a:p>
        </p:txBody>
      </p:sp>
      <p:sp>
        <p:nvSpPr>
          <p:cNvPr id="25607" name="Text Box 14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165225" y="2220913"/>
            <a:ext cx="941388" cy="415498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050">
                <a:latin typeface="Calibri" panose="020F0502020204030204" pitchFamily="34" charset="0"/>
              </a:rPr>
              <a:t>There are 16 of them.</a:t>
            </a:r>
          </a:p>
        </p:txBody>
      </p:sp>
      <p:sp>
        <p:nvSpPr>
          <p:cNvPr id="25608" name="Text Box 15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2005013" y="1818570"/>
            <a:ext cx="828675" cy="415498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050">
                <a:latin typeface="Calibri" panose="020F0502020204030204" pitchFamily="34" charset="0"/>
              </a:rPr>
              <a:t>1 is the next digit</a:t>
            </a:r>
          </a:p>
        </p:txBody>
      </p:sp>
      <p:sp>
        <p:nvSpPr>
          <p:cNvPr id="25609" name="Text Box 16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2125663" y="2220913"/>
            <a:ext cx="1196975" cy="415498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050">
                <a:latin typeface="Calibri" panose="020F0502020204030204" pitchFamily="34" charset="0"/>
              </a:rPr>
              <a:t>Again, there are 16 of them.</a:t>
            </a:r>
          </a:p>
        </p:txBody>
      </p:sp>
      <p:sp>
        <p:nvSpPr>
          <p:cNvPr id="25610" name="AutoShape 17"/>
          <p:cNvSpPr>
            <a:spLocks/>
          </p:cNvSpPr>
          <p:nvPr>
            <p:custDataLst>
              <p:tags r:id="rId6"/>
            </p:custDataLst>
          </p:nvPr>
        </p:nvSpPr>
        <p:spPr bwMode="auto">
          <a:xfrm rot="5400000">
            <a:off x="1541463" y="2417763"/>
            <a:ext cx="193675" cy="485775"/>
          </a:xfrm>
          <a:prstGeom prst="leftBrace">
            <a:avLst>
              <a:gd name="adj1" fmla="val 20902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25611" name="AutoShape 18"/>
          <p:cNvSpPr>
            <a:spLocks/>
          </p:cNvSpPr>
          <p:nvPr>
            <p:custDataLst>
              <p:tags r:id="rId7"/>
            </p:custDataLst>
          </p:nvPr>
        </p:nvSpPr>
        <p:spPr bwMode="auto">
          <a:xfrm rot="5400000">
            <a:off x="2644775" y="2428875"/>
            <a:ext cx="193675" cy="485775"/>
          </a:xfrm>
          <a:prstGeom prst="leftBrace">
            <a:avLst>
              <a:gd name="adj1" fmla="val 20902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25612" name="Line 19"/>
          <p:cNvSpPr>
            <a:spLocks noChangeShapeType="1"/>
          </p:cNvSpPr>
          <p:nvPr>
            <p:custDataLst>
              <p:tags r:id="rId8"/>
            </p:custDataLst>
          </p:nvPr>
        </p:nvSpPr>
        <p:spPr bwMode="auto">
          <a:xfrm>
            <a:off x="1065213" y="2160588"/>
            <a:ext cx="0" cy="5365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5613" name="Line 20"/>
          <p:cNvSpPr>
            <a:spLocks noChangeShapeType="1"/>
          </p:cNvSpPr>
          <p:nvPr>
            <p:custDataLst>
              <p:tags r:id="rId9"/>
            </p:custDataLst>
          </p:nvPr>
        </p:nvSpPr>
        <p:spPr bwMode="auto">
          <a:xfrm>
            <a:off x="2163763" y="2176463"/>
            <a:ext cx="0" cy="5365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5614" name="Text Box 36"/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6108700" y="1747838"/>
            <a:ext cx="2292350" cy="2538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 algn="l">
              <a:lnSpc>
                <a:spcPct val="40000"/>
              </a:lnSpc>
              <a:spcBef>
                <a:spcPct val="50000"/>
              </a:spcBef>
            </a:pPr>
            <a:r>
              <a:rPr lang="en-US" b="1">
                <a:solidFill>
                  <a:srgbClr val="19A525"/>
                </a:solidFill>
                <a:latin typeface="Courier New" pitchFamily="49" charset="0"/>
              </a:rPr>
              <a:t> 00000000</a:t>
            </a:r>
          </a:p>
          <a:p>
            <a:pPr algn="l">
              <a:lnSpc>
                <a:spcPct val="40000"/>
              </a:lnSpc>
              <a:spcBef>
                <a:spcPct val="50000"/>
              </a:spcBef>
            </a:pPr>
            <a:r>
              <a:rPr lang="en-US" b="1">
                <a:solidFill>
                  <a:srgbClr val="19A525"/>
                </a:solidFill>
                <a:latin typeface="Courier New" pitchFamily="49" charset="0"/>
              </a:rPr>
              <a:t> 00000000</a:t>
            </a:r>
          </a:p>
          <a:p>
            <a:pPr algn="l">
              <a:lnSpc>
                <a:spcPct val="40000"/>
              </a:lnSpc>
              <a:spcBef>
                <a:spcPct val="50000"/>
              </a:spcBef>
            </a:pPr>
            <a:r>
              <a:rPr lang="en-US" b="1">
                <a:solidFill>
                  <a:srgbClr val="19A525"/>
                </a:solidFill>
                <a:latin typeface="Courier New" pitchFamily="49" charset="0"/>
              </a:rPr>
              <a:t> 11111111</a:t>
            </a:r>
          </a:p>
          <a:p>
            <a:pPr algn="l">
              <a:lnSpc>
                <a:spcPct val="40000"/>
              </a:lnSpc>
              <a:spcBef>
                <a:spcPct val="50000"/>
              </a:spcBef>
            </a:pPr>
            <a:r>
              <a:rPr lang="en-US" b="1">
                <a:solidFill>
                  <a:srgbClr val="19A525"/>
                </a:solidFill>
                <a:latin typeface="Courier New" pitchFamily="49" charset="0"/>
              </a:rPr>
              <a:t> 11111111</a:t>
            </a:r>
          </a:p>
          <a:p>
            <a:pPr algn="l">
              <a:lnSpc>
                <a:spcPct val="40000"/>
              </a:lnSpc>
              <a:spcBef>
                <a:spcPct val="50000"/>
              </a:spcBef>
            </a:pPr>
            <a:r>
              <a:rPr lang="en-US" b="1">
                <a:solidFill>
                  <a:srgbClr val="19A525"/>
                </a:solidFill>
                <a:latin typeface="Courier New" pitchFamily="49" charset="0"/>
              </a:rPr>
              <a:t> 00000000</a:t>
            </a:r>
          </a:p>
          <a:p>
            <a:pPr algn="l">
              <a:lnSpc>
                <a:spcPct val="40000"/>
              </a:lnSpc>
              <a:spcBef>
                <a:spcPct val="50000"/>
              </a:spcBef>
            </a:pPr>
            <a:r>
              <a:rPr lang="en-US" b="1">
                <a:solidFill>
                  <a:srgbClr val="19A525"/>
                </a:solidFill>
                <a:latin typeface="Courier New" pitchFamily="49" charset="0"/>
              </a:rPr>
              <a:t> 00000000</a:t>
            </a:r>
          </a:p>
          <a:p>
            <a:pPr algn="l">
              <a:lnSpc>
                <a:spcPct val="40000"/>
              </a:lnSpc>
              <a:spcBef>
                <a:spcPct val="50000"/>
              </a:spcBef>
            </a:pPr>
            <a:r>
              <a:rPr lang="en-US" b="1">
                <a:solidFill>
                  <a:srgbClr val="19A525"/>
                </a:solidFill>
                <a:latin typeface="Courier New" pitchFamily="49" charset="0"/>
              </a:rPr>
              <a:t> 00000000</a:t>
            </a:r>
          </a:p>
          <a:p>
            <a:pPr algn="l">
              <a:lnSpc>
                <a:spcPct val="40000"/>
              </a:lnSpc>
              <a:spcBef>
                <a:spcPct val="50000"/>
              </a:spcBef>
            </a:pPr>
            <a:r>
              <a:rPr lang="en-US" b="1">
                <a:solidFill>
                  <a:srgbClr val="19A525"/>
                </a:solidFill>
                <a:latin typeface="Courier New" pitchFamily="49" charset="0"/>
              </a:rPr>
              <a:t> 00001111</a:t>
            </a:r>
          </a:p>
        </p:txBody>
      </p:sp>
      <p:sp>
        <p:nvSpPr>
          <p:cNvPr id="25615" name="Text Box 37"/>
          <p:cNvSpPr txBox="1"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3113088" y="1818570"/>
            <a:ext cx="828675" cy="415498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050" dirty="0">
                <a:latin typeface="Calibri" panose="020F0502020204030204" pitchFamily="34" charset="0"/>
              </a:rPr>
              <a:t>0 is the next digit</a:t>
            </a:r>
          </a:p>
        </p:txBody>
      </p:sp>
      <p:sp>
        <p:nvSpPr>
          <p:cNvPr id="25616" name="Text Box 38"/>
          <p:cNvSpPr txBox="1"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3485973" y="2195688"/>
            <a:ext cx="693738" cy="415498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050" dirty="0">
                <a:latin typeface="Calibri" panose="020F0502020204030204" pitchFamily="34" charset="0"/>
              </a:rPr>
              <a:t>There are 28</a:t>
            </a:r>
          </a:p>
        </p:txBody>
      </p:sp>
      <p:sp>
        <p:nvSpPr>
          <p:cNvPr id="25617" name="AutoShape 39"/>
          <p:cNvSpPr>
            <a:spLocks/>
          </p:cNvSpPr>
          <p:nvPr>
            <p:custDataLst>
              <p:tags r:id="rId13"/>
            </p:custDataLst>
          </p:nvPr>
        </p:nvSpPr>
        <p:spPr bwMode="auto">
          <a:xfrm rot="5400000">
            <a:off x="3752850" y="2428875"/>
            <a:ext cx="193675" cy="485775"/>
          </a:xfrm>
          <a:prstGeom prst="leftBrace">
            <a:avLst>
              <a:gd name="adj1" fmla="val 20902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25618" name="Line 40"/>
          <p:cNvSpPr>
            <a:spLocks noChangeShapeType="1"/>
          </p:cNvSpPr>
          <p:nvPr>
            <p:custDataLst>
              <p:tags r:id="rId14"/>
            </p:custDataLst>
          </p:nvPr>
        </p:nvSpPr>
        <p:spPr bwMode="auto">
          <a:xfrm>
            <a:off x="3271838" y="2219325"/>
            <a:ext cx="0" cy="5365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5619" name="Text Box 41"/>
          <p:cNvSpPr txBox="1"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4200525" y="1818570"/>
            <a:ext cx="828675" cy="415498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050" dirty="0">
                <a:latin typeface="Calibri" panose="020F0502020204030204" pitchFamily="34" charset="0"/>
              </a:rPr>
              <a:t>1 is the final digit</a:t>
            </a:r>
          </a:p>
        </p:txBody>
      </p:sp>
      <p:sp>
        <p:nvSpPr>
          <p:cNvPr id="25620" name="Line 42"/>
          <p:cNvSpPr>
            <a:spLocks noChangeShapeType="1"/>
          </p:cNvSpPr>
          <p:nvPr>
            <p:custDataLst>
              <p:tags r:id="rId16"/>
            </p:custDataLst>
          </p:nvPr>
        </p:nvSpPr>
        <p:spPr bwMode="auto">
          <a:xfrm>
            <a:off x="4359275" y="2216150"/>
            <a:ext cx="0" cy="5365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5621" name="Text Box 43"/>
          <p:cNvSpPr txBox="1">
            <a:spLocks noChangeArrowheads="1"/>
          </p:cNvSpPr>
          <p:nvPr>
            <p:custDataLst>
              <p:tags r:id="rId17"/>
            </p:custDataLst>
          </p:nvPr>
        </p:nvSpPr>
        <p:spPr bwMode="auto">
          <a:xfrm>
            <a:off x="4440061" y="2201157"/>
            <a:ext cx="654050" cy="415498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050" dirty="0">
                <a:latin typeface="Calibri" panose="020F0502020204030204" pitchFamily="34" charset="0"/>
              </a:rPr>
              <a:t>There are 4</a:t>
            </a:r>
          </a:p>
        </p:txBody>
      </p:sp>
      <p:sp>
        <p:nvSpPr>
          <p:cNvPr id="25622" name="AutoShape 44"/>
          <p:cNvSpPr>
            <a:spLocks/>
          </p:cNvSpPr>
          <p:nvPr>
            <p:custDataLst>
              <p:tags r:id="rId18"/>
            </p:custDataLst>
          </p:nvPr>
        </p:nvSpPr>
        <p:spPr bwMode="auto">
          <a:xfrm rot="5400000">
            <a:off x="4646613" y="2430463"/>
            <a:ext cx="193675" cy="485775"/>
          </a:xfrm>
          <a:prstGeom prst="leftBrace">
            <a:avLst>
              <a:gd name="adj1" fmla="val 20902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pic>
        <p:nvPicPr>
          <p:cNvPr id="25623" name="Picture 45" descr="Picture 4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0013" y="5162550"/>
            <a:ext cx="1422400" cy="1471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24" name="Text Box 5"/>
          <p:cNvSpPr txBox="1">
            <a:spLocks noChangeArrowheads="1"/>
          </p:cNvSpPr>
          <p:nvPr>
            <p:custDataLst>
              <p:tags r:id="rId19"/>
            </p:custDataLst>
          </p:nvPr>
        </p:nvSpPr>
        <p:spPr bwMode="auto">
          <a:xfrm>
            <a:off x="990600" y="76200"/>
            <a:ext cx="7391400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200">
                <a:latin typeface="Cambria" pitchFamily="18" charset="0"/>
              </a:rPr>
              <a:t>Hw4:  </a:t>
            </a:r>
            <a:r>
              <a:rPr lang="en-US" sz="3600">
                <a:latin typeface="Cambria" pitchFamily="18" charset="0"/>
              </a:rPr>
              <a:t>binary image compression</a:t>
            </a:r>
          </a:p>
        </p:txBody>
      </p:sp>
      <p:sp>
        <p:nvSpPr>
          <p:cNvPr id="25625" name="Right Arrow 1"/>
          <p:cNvSpPr>
            <a:spLocks noChangeArrowheads="1"/>
          </p:cNvSpPr>
          <p:nvPr/>
        </p:nvSpPr>
        <p:spPr bwMode="auto">
          <a:xfrm rot="10800000">
            <a:off x="5427575" y="3790069"/>
            <a:ext cx="541338" cy="476250"/>
          </a:xfrm>
          <a:prstGeom prst="rightArrow">
            <a:avLst>
              <a:gd name="adj1" fmla="val 50000"/>
              <a:gd name="adj2" fmla="val 49998"/>
            </a:avLst>
          </a:prstGeom>
          <a:solidFill>
            <a:schemeClr val="bg1">
              <a:lumMod val="85000"/>
            </a:schemeClr>
          </a:solidFill>
          <a:ln w="19050" algn="ctr">
            <a:solidFill>
              <a:srgbClr val="13801C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25626" name="Right Arrow 27"/>
          <p:cNvSpPr>
            <a:spLocks noChangeArrowheads="1"/>
          </p:cNvSpPr>
          <p:nvPr/>
        </p:nvSpPr>
        <p:spPr bwMode="auto">
          <a:xfrm rot="-5400000">
            <a:off x="6890544" y="4452144"/>
            <a:ext cx="541338" cy="476250"/>
          </a:xfrm>
          <a:prstGeom prst="rightArrow">
            <a:avLst>
              <a:gd name="adj1" fmla="val 50000"/>
              <a:gd name="adj2" fmla="val 49998"/>
            </a:avLst>
          </a:prstGeom>
          <a:solidFill>
            <a:schemeClr val="bg1">
              <a:lumMod val="85000"/>
            </a:schemeClr>
          </a:solidFill>
          <a:ln w="19050" algn="ctr">
            <a:solidFill>
              <a:srgbClr val="13801C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25627" name="Rectangle 30"/>
          <p:cNvSpPr>
            <a:spLocks noChangeArrowheads="1"/>
          </p:cNvSpPr>
          <p:nvPr/>
        </p:nvSpPr>
        <p:spPr bwMode="auto">
          <a:xfrm>
            <a:off x="1522413" y="1331913"/>
            <a:ext cx="6435725" cy="244475"/>
          </a:xfrm>
          <a:prstGeom prst="rect">
            <a:avLst/>
          </a:prstGeom>
          <a:solidFill>
            <a:srgbClr val="DDFFDF"/>
          </a:solidFill>
          <a:ln>
            <a:noFill/>
          </a:ln>
          <a:extLst>
            <a:ext uri="{91240B29-F687-4F45-9708-019B960494DF}">
              <a14:hiddenLine xmlns:a14="http://schemas.microsoft.com/office/drawing/2010/main" w="1905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29" name="Text Box 12"/>
          <p:cNvSpPr txBox="1">
            <a:spLocks noChangeArrowheads="1"/>
          </p:cNvSpPr>
          <p:nvPr>
            <p:custDataLst>
              <p:tags r:id="rId20"/>
            </p:custDataLst>
          </p:nvPr>
        </p:nvSpPr>
        <p:spPr bwMode="auto">
          <a:xfrm>
            <a:off x="881063" y="3799594"/>
            <a:ext cx="47402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b="1" dirty="0">
                <a:latin typeface="Courier New" pitchFamily="49" charset="0"/>
              </a:rPr>
              <a:t>0100001100000111001100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 bwMode="auto">
          <a:xfrm>
            <a:off x="671681" y="5878688"/>
            <a:ext cx="1690519" cy="380999"/>
          </a:xfrm>
          <a:prstGeom prst="roundRect">
            <a:avLst/>
          </a:prstGeom>
          <a:solidFill>
            <a:schemeClr val="bg1">
              <a:lumMod val="65000"/>
            </a:schemeClr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" charset="0"/>
              <a:ea typeface="ＭＳ Ｐゴシック" pitchFamily="1" charset="-128"/>
            </a:endParaRPr>
          </a:p>
        </p:txBody>
      </p:sp>
      <p:cxnSp>
        <p:nvCxnSpPr>
          <p:cNvPr id="50" name="Straight Arrow Connector 49"/>
          <p:cNvCxnSpPr/>
          <p:nvPr/>
        </p:nvCxnSpPr>
        <p:spPr bwMode="auto">
          <a:xfrm>
            <a:off x="823184" y="6081884"/>
            <a:ext cx="1397905" cy="0"/>
          </a:xfrm>
          <a:prstGeom prst="straightConnector1">
            <a:avLst/>
          </a:prstGeom>
          <a:noFill/>
          <a:ln w="19050" cap="flat" cmpd="sng" algn="ctr">
            <a:solidFill>
              <a:schemeClr val="bg1">
                <a:lumMod val="85000"/>
              </a:schemeClr>
            </a:solidFill>
            <a:prstDash val="solid"/>
            <a:round/>
            <a:headEnd type="arrow" w="med" len="med"/>
            <a:tailEnd type="arrow"/>
          </a:ln>
          <a:effectLst/>
        </p:spPr>
      </p:cxnSp>
      <p:sp>
        <p:nvSpPr>
          <p:cNvPr id="46" name="Rounded Rectangle 45"/>
          <p:cNvSpPr/>
          <p:nvPr/>
        </p:nvSpPr>
        <p:spPr bwMode="auto">
          <a:xfrm>
            <a:off x="3200401" y="5878688"/>
            <a:ext cx="5152664" cy="380999"/>
          </a:xfrm>
          <a:prstGeom prst="roundRect">
            <a:avLst/>
          </a:prstGeom>
          <a:solidFill>
            <a:schemeClr val="bg1">
              <a:lumMod val="65000"/>
            </a:schemeClr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" charset="0"/>
              <a:ea typeface="ＭＳ Ｐゴシック" pitchFamily="1" charset="-128"/>
            </a:endParaRPr>
          </a:p>
        </p:txBody>
      </p:sp>
      <p:cxnSp>
        <p:nvCxnSpPr>
          <p:cNvPr id="5" name="Straight Arrow Connector 4"/>
          <p:cNvCxnSpPr/>
          <p:nvPr/>
        </p:nvCxnSpPr>
        <p:spPr bwMode="auto">
          <a:xfrm>
            <a:off x="3505200" y="6069186"/>
            <a:ext cx="4572000" cy="1"/>
          </a:xfrm>
          <a:prstGeom prst="straightConnector1">
            <a:avLst/>
          </a:prstGeom>
          <a:noFill/>
          <a:ln w="19050" cap="flat" cmpd="sng" algn="ctr">
            <a:solidFill>
              <a:schemeClr val="bg1">
                <a:lumMod val="85000"/>
              </a:schemeClr>
            </a:solidFill>
            <a:prstDash val="solid"/>
            <a:round/>
            <a:headEnd type="arrow" w="med" len="med"/>
            <a:tailEnd type="arrow"/>
          </a:ln>
          <a:effectLst/>
        </p:spPr>
      </p:cxnSp>
      <p:sp>
        <p:nvSpPr>
          <p:cNvPr id="4100" name="Text Box 9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380999" y="228600"/>
            <a:ext cx="2286001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4200" dirty="0" err="1" smtClean="0">
                <a:latin typeface="Cambria" pitchFamily="18" charset="0"/>
              </a:rPr>
              <a:t>Ariane</a:t>
            </a:r>
            <a:r>
              <a:rPr lang="en-US" sz="4200" dirty="0" smtClean="0">
                <a:latin typeface="Cambria" pitchFamily="18" charset="0"/>
              </a:rPr>
              <a:t> 5</a:t>
            </a:r>
            <a:endParaRPr lang="en-US" sz="4200" dirty="0">
              <a:latin typeface="Cambria" pitchFamily="18" charset="0"/>
            </a:endParaRPr>
          </a:p>
        </p:txBody>
      </p:sp>
      <p:pic>
        <p:nvPicPr>
          <p:cNvPr id="36" name="Picture 2">
            <a:hlinkClick r:id="rId10" action="ppaction://hlinkfile"/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69" t="34805" r="24394" b="21054"/>
          <a:stretch/>
        </p:blipFill>
        <p:spPr bwMode="auto">
          <a:xfrm>
            <a:off x="374919" y="1447800"/>
            <a:ext cx="4136420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7" name="Text Box 6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3696097" y="4800600"/>
            <a:ext cx="2171303" cy="46166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b="1" dirty="0" err="1" smtClean="0">
                <a:latin typeface="Courier New" pitchFamily="-106" charset="0"/>
                <a:ea typeface="ＭＳ Ｐゴシック" pitchFamily="-106" charset="-128"/>
              </a:rPr>
              <a:t>TypeError</a:t>
            </a:r>
            <a:endParaRPr lang="en-US" b="1" dirty="0" smtClean="0">
              <a:latin typeface="Courier New" pitchFamily="-106" charset="0"/>
              <a:ea typeface="ＭＳ Ｐゴシック" pitchFamily="-106" charset="-128"/>
            </a:endParaRPr>
          </a:p>
        </p:txBody>
      </p:sp>
      <p:sp>
        <p:nvSpPr>
          <p:cNvPr id="39" name="Text Box 7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457200" y="4800600"/>
            <a:ext cx="2867362" cy="46166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b="1" dirty="0" err="1" smtClean="0">
                <a:latin typeface="Courier New" pitchFamily="-106" charset="0"/>
                <a:ea typeface="ＭＳ Ｐゴシック" pitchFamily="-106" charset="-128"/>
              </a:rPr>
              <a:t>IndexError</a:t>
            </a:r>
            <a:endParaRPr lang="en-US" b="1" dirty="0" smtClean="0">
              <a:latin typeface="Courier New" pitchFamily="-106" charset="0"/>
              <a:ea typeface="ＭＳ Ｐゴシック" pitchFamily="-106" charset="-128"/>
            </a:endParaRPr>
          </a:p>
        </p:txBody>
      </p:sp>
      <p:sp>
        <p:nvSpPr>
          <p:cNvPr id="40" name="Text Box 8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6193111" y="4800600"/>
            <a:ext cx="2722289" cy="46166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b="1" dirty="0" err="1" smtClean="0">
                <a:solidFill>
                  <a:srgbClr val="0B04FF"/>
                </a:solidFill>
                <a:latin typeface="Courier New" pitchFamily="-106" charset="0"/>
                <a:ea typeface="ＭＳ Ｐゴシック" pitchFamily="-106" charset="-128"/>
              </a:rPr>
              <a:t>HumanError</a:t>
            </a:r>
            <a:endParaRPr lang="en-US" b="1" dirty="0" smtClean="0">
              <a:solidFill>
                <a:srgbClr val="0B04FF"/>
              </a:solidFill>
              <a:latin typeface="Courier New" pitchFamily="-106" charset="0"/>
              <a:ea typeface="ＭＳ Ｐゴシック" pitchFamily="-106" charset="-128"/>
            </a:endParaRPr>
          </a:p>
        </p:txBody>
      </p:sp>
      <p:sp>
        <p:nvSpPr>
          <p:cNvPr id="41" name="Text Box 6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5486400" y="392289"/>
            <a:ext cx="3368582" cy="46166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dirty="0" smtClean="0">
                <a:latin typeface="Cambria" pitchFamily="18" charset="0"/>
                <a:ea typeface="ＭＳ Ｐゴシック" pitchFamily="-106" charset="-128"/>
              </a:rPr>
              <a:t>This week's reading…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886199" y="6248399"/>
            <a:ext cx="36576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alibri" panose="020F0502020204030204" pitchFamily="34" charset="0"/>
              </a:rPr>
              <a:t>version 5</a:t>
            </a:r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304801" y="6248398"/>
            <a:ext cx="2362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alibri" panose="020F0502020204030204" pitchFamily="34" charset="0"/>
              </a:rPr>
              <a:t>version 4</a:t>
            </a:r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47" name="Text Box 6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4548027" y="5838354"/>
            <a:ext cx="2171303" cy="46166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b="1" dirty="0" smtClean="0">
                <a:solidFill>
                  <a:schemeClr val="bg1"/>
                </a:solidFill>
                <a:latin typeface="Calibri" panose="020F0502020204030204" pitchFamily="34" charset="0"/>
                <a:ea typeface="ＭＳ Ｐゴシック" pitchFamily="-106" charset="-128"/>
              </a:rPr>
              <a:t>64 bits</a:t>
            </a:r>
            <a:endParaRPr lang="en-US" b="1" dirty="0" smtClean="0">
              <a:solidFill>
                <a:schemeClr val="bg1"/>
              </a:solidFill>
              <a:latin typeface="Calibri" panose="020F0502020204030204" pitchFamily="34" charset="0"/>
              <a:ea typeface="ＭＳ Ｐゴシック" pitchFamily="-106" charset="-128"/>
            </a:endParaRPr>
          </a:p>
        </p:txBody>
      </p:sp>
      <p:sp>
        <p:nvSpPr>
          <p:cNvPr id="49" name="Text Box 6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381000" y="5838353"/>
            <a:ext cx="2171303" cy="46166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b="1" dirty="0" smtClean="0">
                <a:solidFill>
                  <a:schemeClr val="bg1"/>
                </a:solidFill>
                <a:latin typeface="Calibri" panose="020F0502020204030204" pitchFamily="34" charset="0"/>
                <a:ea typeface="ＭＳ Ｐゴシック" pitchFamily="-106" charset="-128"/>
              </a:rPr>
              <a:t>16 bits</a:t>
            </a:r>
            <a:endParaRPr lang="en-US" b="1" dirty="0" smtClean="0">
              <a:solidFill>
                <a:schemeClr val="bg1"/>
              </a:solidFill>
              <a:latin typeface="Calibri" panose="020F0502020204030204" pitchFamily="34" charset="0"/>
              <a:ea typeface="ＭＳ Ｐゴシック" pitchFamily="-106" charset="-128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9930" y="1447801"/>
            <a:ext cx="4105470" cy="3048000"/>
          </a:xfrm>
          <a:prstGeom prst="rect">
            <a:avLst/>
          </a:prstGeom>
        </p:spPr>
      </p:pic>
      <p:sp>
        <p:nvSpPr>
          <p:cNvPr id="10" name="Right Arrow 9"/>
          <p:cNvSpPr/>
          <p:nvPr/>
        </p:nvSpPr>
        <p:spPr bwMode="auto">
          <a:xfrm rot="10800000">
            <a:off x="2563592" y="5941217"/>
            <a:ext cx="371670" cy="258762"/>
          </a:xfrm>
          <a:prstGeom prst="rightArrow">
            <a:avLst/>
          </a:prstGeom>
          <a:solidFill>
            <a:schemeClr val="bg1">
              <a:lumMod val="85000"/>
            </a:schemeClr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" charset="0"/>
              <a:ea typeface="ＭＳ Ｐゴシック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72019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ounded Rectangle 21"/>
          <p:cNvSpPr/>
          <p:nvPr/>
        </p:nvSpPr>
        <p:spPr bwMode="auto">
          <a:xfrm>
            <a:off x="777876" y="3768638"/>
            <a:ext cx="4403724" cy="488156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" charset="0"/>
              <a:ea typeface="ＭＳ Ｐゴシック" pitchFamily="1" charset="-128"/>
            </a:endParaRPr>
          </a:p>
        </p:txBody>
      </p:sp>
      <p:sp>
        <p:nvSpPr>
          <p:cNvPr id="23" name="Text Box 12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881063" y="3799594"/>
            <a:ext cx="47402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b="1" dirty="0">
                <a:latin typeface="Courier New" pitchFamily="49" charset="0"/>
              </a:rPr>
              <a:t>0100001100000111001100</a:t>
            </a:r>
          </a:p>
        </p:txBody>
      </p:sp>
      <p:sp>
        <p:nvSpPr>
          <p:cNvPr id="25602" name="Rectangle 29"/>
          <p:cNvSpPr>
            <a:spLocks noChangeArrowheads="1"/>
          </p:cNvSpPr>
          <p:nvPr/>
        </p:nvSpPr>
        <p:spPr bwMode="auto">
          <a:xfrm>
            <a:off x="6248400" y="1524000"/>
            <a:ext cx="1709738" cy="755650"/>
          </a:xfrm>
          <a:prstGeom prst="rect">
            <a:avLst/>
          </a:prstGeom>
          <a:solidFill>
            <a:srgbClr val="FFCCCC"/>
          </a:solidFill>
          <a:ln>
            <a:noFill/>
          </a:ln>
          <a:extLst/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25603" name="Rectangle 2"/>
          <p:cNvSpPr>
            <a:spLocks noChangeArrowheads="1"/>
          </p:cNvSpPr>
          <p:nvPr/>
        </p:nvSpPr>
        <p:spPr bwMode="auto">
          <a:xfrm>
            <a:off x="903288" y="1331913"/>
            <a:ext cx="4142845" cy="1772531"/>
          </a:xfrm>
          <a:prstGeom prst="rect">
            <a:avLst/>
          </a:prstGeom>
          <a:solidFill>
            <a:srgbClr val="FFCCCC"/>
          </a:solidFill>
          <a:ln>
            <a:noFill/>
          </a:ln>
          <a:extLst/>
        </p:spPr>
        <p:txBody>
          <a:bodyPr wrap="square">
            <a:spAutoFit/>
          </a:bodyPr>
          <a:lstStyle/>
          <a:p>
            <a:endParaRPr lang="en-US"/>
          </a:p>
        </p:txBody>
      </p:sp>
      <p:sp>
        <p:nvSpPr>
          <p:cNvPr id="25605" name="Text Box 12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881063" y="2682875"/>
            <a:ext cx="47402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b="1" dirty="0">
                <a:solidFill>
                  <a:srgbClr val="EB102C"/>
                </a:solidFill>
                <a:latin typeface="Courier New" pitchFamily="49" charset="0"/>
              </a:rPr>
              <a:t>0</a:t>
            </a:r>
            <a:r>
              <a:rPr lang="en-US" b="1" dirty="0">
                <a:solidFill>
                  <a:srgbClr val="13801C"/>
                </a:solidFill>
                <a:latin typeface="Courier New" pitchFamily="49" charset="0"/>
              </a:rPr>
              <a:t>100001100000111001100</a:t>
            </a:r>
          </a:p>
        </p:txBody>
      </p:sp>
      <p:sp>
        <p:nvSpPr>
          <p:cNvPr id="25606" name="Text Box 13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890588" y="1762125"/>
            <a:ext cx="8286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000">
                <a:solidFill>
                  <a:srgbClr val="1E16E4"/>
                </a:solidFill>
                <a:latin typeface="Comic Sans MS" pitchFamily="66" charset="0"/>
              </a:rPr>
              <a:t>0 is the first digit</a:t>
            </a:r>
          </a:p>
        </p:txBody>
      </p:sp>
      <p:sp>
        <p:nvSpPr>
          <p:cNvPr id="25607" name="Text Box 14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1786467" y="2299423"/>
            <a:ext cx="2618581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000" dirty="0" smtClean="0">
                <a:solidFill>
                  <a:srgbClr val="1E16E4"/>
                </a:solidFill>
                <a:latin typeface="Comic Sans MS" pitchFamily="66" charset="0"/>
              </a:rPr>
              <a:t>and there </a:t>
            </a:r>
            <a:r>
              <a:rPr lang="en-US" sz="1000" dirty="0">
                <a:solidFill>
                  <a:srgbClr val="1E16E4"/>
                </a:solidFill>
                <a:latin typeface="Comic Sans MS" pitchFamily="66" charset="0"/>
              </a:rPr>
              <a:t>are </a:t>
            </a:r>
            <a:r>
              <a:rPr lang="en-US" sz="1000" dirty="0" smtClean="0">
                <a:solidFill>
                  <a:srgbClr val="1E16E4"/>
                </a:solidFill>
                <a:latin typeface="Comic Sans MS" pitchFamily="66" charset="0"/>
              </a:rPr>
              <a:t>1,098,188 </a:t>
            </a:r>
            <a:r>
              <a:rPr lang="en-US" sz="1000" dirty="0">
                <a:solidFill>
                  <a:srgbClr val="1E16E4"/>
                </a:solidFill>
                <a:latin typeface="Comic Sans MS" pitchFamily="66" charset="0"/>
              </a:rPr>
              <a:t>of them.</a:t>
            </a:r>
          </a:p>
        </p:txBody>
      </p:sp>
      <p:sp>
        <p:nvSpPr>
          <p:cNvPr id="25610" name="AutoShape 17"/>
          <p:cNvSpPr>
            <a:spLocks/>
          </p:cNvSpPr>
          <p:nvPr>
            <p:custDataLst>
              <p:tags r:id="rId5"/>
            </p:custDataLst>
          </p:nvPr>
        </p:nvSpPr>
        <p:spPr bwMode="auto">
          <a:xfrm rot="5400000">
            <a:off x="2961746" y="862013"/>
            <a:ext cx="179387" cy="3582987"/>
          </a:xfrm>
          <a:prstGeom prst="leftBrace">
            <a:avLst>
              <a:gd name="adj1" fmla="val 20902"/>
              <a:gd name="adj2" fmla="val 50000"/>
            </a:avLst>
          </a:prstGeom>
          <a:noFill/>
          <a:ln w="9525">
            <a:solidFill>
              <a:srgbClr val="1E16E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anchor="ctr">
            <a:spAutoFit/>
          </a:bodyPr>
          <a:lstStyle/>
          <a:p>
            <a:endParaRPr lang="en-US"/>
          </a:p>
        </p:txBody>
      </p:sp>
      <p:sp>
        <p:nvSpPr>
          <p:cNvPr id="25612" name="Line 19"/>
          <p:cNvSpPr>
            <a:spLocks noChangeShapeType="1"/>
          </p:cNvSpPr>
          <p:nvPr>
            <p:custDataLst>
              <p:tags r:id="rId6"/>
            </p:custDataLst>
          </p:nvPr>
        </p:nvSpPr>
        <p:spPr bwMode="auto">
          <a:xfrm>
            <a:off x="1065213" y="2160588"/>
            <a:ext cx="0" cy="536575"/>
          </a:xfrm>
          <a:prstGeom prst="line">
            <a:avLst/>
          </a:prstGeom>
          <a:noFill/>
          <a:ln w="9525">
            <a:solidFill>
              <a:srgbClr val="1E16E4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5614" name="Text Box 36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6108700" y="1747838"/>
            <a:ext cx="2292350" cy="2622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 algn="l">
              <a:lnSpc>
                <a:spcPct val="40000"/>
              </a:lnSpc>
              <a:spcBef>
                <a:spcPct val="50000"/>
              </a:spcBef>
            </a:pPr>
            <a:r>
              <a:rPr lang="en-US" b="1" dirty="0">
                <a:solidFill>
                  <a:srgbClr val="FF0000"/>
                </a:solidFill>
                <a:latin typeface="Courier New" pitchFamily="49" charset="0"/>
              </a:rPr>
              <a:t> 00000000</a:t>
            </a:r>
          </a:p>
          <a:p>
            <a:pPr algn="l">
              <a:lnSpc>
                <a:spcPct val="40000"/>
              </a:lnSpc>
              <a:spcBef>
                <a:spcPct val="50000"/>
              </a:spcBef>
            </a:pPr>
            <a:r>
              <a:rPr lang="en-US" b="1" dirty="0">
                <a:solidFill>
                  <a:srgbClr val="FF0000"/>
                </a:solidFill>
                <a:latin typeface="Courier New" pitchFamily="49" charset="0"/>
              </a:rPr>
              <a:t> 00000000</a:t>
            </a:r>
          </a:p>
          <a:p>
            <a:pPr algn="l">
              <a:lnSpc>
                <a:spcPct val="40000"/>
              </a:lnSpc>
              <a:spcBef>
                <a:spcPct val="50000"/>
              </a:spcBef>
            </a:pPr>
            <a:r>
              <a:rPr lang="en-US" b="1" dirty="0" smtClean="0">
                <a:solidFill>
                  <a:srgbClr val="FF0000"/>
                </a:solidFill>
                <a:latin typeface="Courier New" pitchFamily="49" charset="0"/>
              </a:rPr>
              <a:t> 00000000</a:t>
            </a:r>
            <a:endParaRPr lang="en-US" b="1" dirty="0">
              <a:solidFill>
                <a:srgbClr val="FF0000"/>
              </a:solidFill>
              <a:latin typeface="Courier New" pitchFamily="49" charset="0"/>
            </a:endParaRPr>
          </a:p>
          <a:p>
            <a:pPr algn="l">
              <a:lnSpc>
                <a:spcPct val="40000"/>
              </a:lnSpc>
              <a:spcBef>
                <a:spcPct val="50000"/>
              </a:spcBef>
            </a:pPr>
            <a:r>
              <a:rPr lang="en-US" b="1" dirty="0">
                <a:solidFill>
                  <a:srgbClr val="FF0000"/>
                </a:solidFill>
                <a:latin typeface="Courier New" pitchFamily="49" charset="0"/>
              </a:rPr>
              <a:t> 00000000</a:t>
            </a:r>
          </a:p>
          <a:p>
            <a:pPr algn="l">
              <a:lnSpc>
                <a:spcPct val="40000"/>
              </a:lnSpc>
              <a:spcBef>
                <a:spcPct val="50000"/>
              </a:spcBef>
            </a:pPr>
            <a:r>
              <a:rPr lang="en-US" b="1" dirty="0" smtClean="0">
                <a:solidFill>
                  <a:srgbClr val="FF0000"/>
                </a:solidFill>
                <a:latin typeface="Courier New" pitchFamily="49" charset="0"/>
              </a:rPr>
              <a:t> </a:t>
            </a:r>
            <a:r>
              <a:rPr lang="en-US" b="1" dirty="0">
                <a:solidFill>
                  <a:srgbClr val="FF0000"/>
                </a:solidFill>
                <a:latin typeface="Courier New" pitchFamily="49" charset="0"/>
              </a:rPr>
              <a:t>00000000</a:t>
            </a:r>
          </a:p>
          <a:p>
            <a:pPr algn="l">
              <a:lnSpc>
                <a:spcPct val="40000"/>
              </a:lnSpc>
              <a:spcBef>
                <a:spcPct val="50000"/>
              </a:spcBef>
            </a:pPr>
            <a:r>
              <a:rPr lang="en-US" b="1" dirty="0">
                <a:solidFill>
                  <a:srgbClr val="FF0000"/>
                </a:solidFill>
                <a:latin typeface="Courier New" pitchFamily="49" charset="0"/>
              </a:rPr>
              <a:t> 00000000</a:t>
            </a:r>
          </a:p>
          <a:p>
            <a:pPr algn="l">
              <a:lnSpc>
                <a:spcPct val="40000"/>
              </a:lnSpc>
              <a:spcBef>
                <a:spcPct val="50000"/>
              </a:spcBef>
            </a:pPr>
            <a:r>
              <a:rPr lang="en-US" b="1" dirty="0">
                <a:solidFill>
                  <a:srgbClr val="FF0000"/>
                </a:solidFill>
                <a:latin typeface="Courier New" pitchFamily="49" charset="0"/>
              </a:rPr>
              <a:t> 00000000</a:t>
            </a:r>
          </a:p>
          <a:p>
            <a:pPr algn="l">
              <a:lnSpc>
                <a:spcPct val="40000"/>
              </a:lnSpc>
              <a:spcBef>
                <a:spcPct val="50000"/>
              </a:spcBef>
            </a:pPr>
            <a:r>
              <a:rPr lang="en-US" b="1" dirty="0">
                <a:solidFill>
                  <a:srgbClr val="FF0000"/>
                </a:solidFill>
                <a:latin typeface="Courier New" pitchFamily="49" charset="0"/>
              </a:rPr>
              <a:t> </a:t>
            </a:r>
            <a:r>
              <a:rPr lang="en-US" b="1" dirty="0" smtClean="0">
                <a:solidFill>
                  <a:srgbClr val="FF0000"/>
                </a:solidFill>
                <a:latin typeface="Courier New" pitchFamily="49" charset="0"/>
              </a:rPr>
              <a:t>000000…</a:t>
            </a:r>
            <a:endParaRPr lang="en-US" b="1" dirty="0">
              <a:solidFill>
                <a:srgbClr val="FF0000"/>
              </a:solidFill>
              <a:latin typeface="Courier New" pitchFamily="49" charset="0"/>
            </a:endParaRPr>
          </a:p>
        </p:txBody>
      </p:sp>
      <p:pic>
        <p:nvPicPr>
          <p:cNvPr id="25623" name="Picture 45" descr="Picture 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0013" y="5162550"/>
            <a:ext cx="1422400" cy="1471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24" name="Text Box 5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990600" y="76200"/>
            <a:ext cx="7391400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200" dirty="0">
                <a:latin typeface="Cambria" pitchFamily="18" charset="0"/>
              </a:rPr>
              <a:t>Hw4:  </a:t>
            </a:r>
            <a:r>
              <a:rPr lang="en-US" sz="3600" dirty="0">
                <a:latin typeface="Cambria" pitchFamily="18" charset="0"/>
              </a:rPr>
              <a:t>binary image compression</a:t>
            </a:r>
          </a:p>
        </p:txBody>
      </p:sp>
      <p:sp>
        <p:nvSpPr>
          <p:cNvPr id="25625" name="Right Arrow 1"/>
          <p:cNvSpPr>
            <a:spLocks noChangeArrowheads="1"/>
          </p:cNvSpPr>
          <p:nvPr/>
        </p:nvSpPr>
        <p:spPr bwMode="auto">
          <a:xfrm>
            <a:off x="5502275" y="2643188"/>
            <a:ext cx="541338" cy="476250"/>
          </a:xfrm>
          <a:prstGeom prst="rightArrow">
            <a:avLst>
              <a:gd name="adj1" fmla="val 50000"/>
              <a:gd name="adj2" fmla="val 49998"/>
            </a:avLst>
          </a:prstGeom>
          <a:solidFill>
            <a:schemeClr val="bg1">
              <a:lumMod val="85000"/>
            </a:schemeClr>
          </a:solidFill>
          <a:ln w="19050" algn="ctr">
            <a:solidFill>
              <a:srgbClr val="FF0000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25626" name="Right Arrow 27"/>
          <p:cNvSpPr>
            <a:spLocks noChangeArrowheads="1"/>
          </p:cNvSpPr>
          <p:nvPr/>
        </p:nvSpPr>
        <p:spPr bwMode="auto">
          <a:xfrm rot="5400000">
            <a:off x="6890544" y="4452144"/>
            <a:ext cx="541338" cy="476250"/>
          </a:xfrm>
          <a:prstGeom prst="rightArrow">
            <a:avLst>
              <a:gd name="adj1" fmla="val 50000"/>
              <a:gd name="adj2" fmla="val 49998"/>
            </a:avLst>
          </a:prstGeom>
          <a:solidFill>
            <a:schemeClr val="bg1">
              <a:lumMod val="85000"/>
            </a:schemeClr>
          </a:solidFill>
          <a:ln w="19050" algn="ctr">
            <a:solidFill>
              <a:srgbClr val="FF0000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25627" name="Rectangle 30"/>
          <p:cNvSpPr>
            <a:spLocks noChangeArrowheads="1"/>
          </p:cNvSpPr>
          <p:nvPr/>
        </p:nvSpPr>
        <p:spPr bwMode="auto">
          <a:xfrm>
            <a:off x="1522413" y="1331913"/>
            <a:ext cx="6435725" cy="244475"/>
          </a:xfrm>
          <a:prstGeom prst="rect">
            <a:avLst/>
          </a:prstGeom>
          <a:solidFill>
            <a:srgbClr val="FFCCCC"/>
          </a:solidFill>
          <a:ln>
            <a:noFill/>
          </a:ln>
          <a:extLst/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2" name="Rectangle 1"/>
          <p:cNvSpPr/>
          <p:nvPr/>
        </p:nvSpPr>
        <p:spPr bwMode="auto">
          <a:xfrm rot="21434643">
            <a:off x="1231185" y="3135404"/>
            <a:ext cx="3586366" cy="584775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 smtClean="0">
                <a:latin typeface="Cambria" pitchFamily="18" charset="0"/>
                <a:ea typeface="ＭＳ Ｐゴシック" pitchFamily="1" charset="-128"/>
              </a:rPr>
              <a:t>It's ambiguous! this could just be a </a:t>
            </a:r>
            <a:r>
              <a:rPr lang="en-US" sz="1600" b="1" i="1" dirty="0" smtClean="0">
                <a:solidFill>
                  <a:srgbClr val="C00000"/>
                </a:solidFill>
                <a:latin typeface="Cambria" pitchFamily="18" charset="0"/>
                <a:ea typeface="ＭＳ Ｐゴシック" pitchFamily="1" charset="-128"/>
              </a:rPr>
              <a:t>huge number </a:t>
            </a:r>
            <a:r>
              <a:rPr lang="en-US" sz="1600" dirty="0" smtClean="0">
                <a:latin typeface="Cambria" pitchFamily="18" charset="0"/>
                <a:ea typeface="ＭＳ Ｐゴシック" pitchFamily="1" charset="-128"/>
              </a:rPr>
              <a:t>of 0 pixels!</a:t>
            </a:r>
            <a:endParaRPr kumimoji="0" lang="en-US" sz="1600" b="0" i="0" u="none" strike="noStrike" cap="none" normalizeH="0" baseline="0" dirty="0" smtClean="0">
              <a:ln>
                <a:noFill/>
              </a:ln>
              <a:effectLst/>
              <a:latin typeface="Cambria" pitchFamily="18" charset="0"/>
              <a:ea typeface="ＭＳ Ｐゴシック" pitchFamily="1" charset="-128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744165" y="3962400"/>
            <a:ext cx="127566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>
                <a:latin typeface="Cambria" pitchFamily="18" charset="0"/>
              </a:rPr>
              <a:t>1,098,188 zeros!</a:t>
            </a:r>
            <a:endParaRPr lang="en-US" sz="1200" dirty="0"/>
          </a:p>
        </p:txBody>
      </p:sp>
      <p:cxnSp>
        <p:nvCxnSpPr>
          <p:cNvPr id="5" name="Straight Connector 4"/>
          <p:cNvCxnSpPr/>
          <p:nvPr/>
        </p:nvCxnSpPr>
        <p:spPr bwMode="auto">
          <a:xfrm>
            <a:off x="6516511" y="5214364"/>
            <a:ext cx="1298222" cy="1354667"/>
          </a:xfrm>
          <a:prstGeom prst="line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2" name="Straight Connector 31"/>
          <p:cNvCxnSpPr/>
          <p:nvPr/>
        </p:nvCxnSpPr>
        <p:spPr bwMode="auto">
          <a:xfrm flipH="1">
            <a:off x="6516511" y="5214364"/>
            <a:ext cx="1298222" cy="1354667"/>
          </a:xfrm>
          <a:prstGeom prst="line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0" name="Rounded Rectangle 19"/>
          <p:cNvSpPr/>
          <p:nvPr/>
        </p:nvSpPr>
        <p:spPr bwMode="auto">
          <a:xfrm>
            <a:off x="1522413" y="5410200"/>
            <a:ext cx="3163887" cy="488156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" charset="0"/>
              <a:ea typeface="ＭＳ Ｐゴシック" pitchFamily="1" charset="-128"/>
            </a:endParaRPr>
          </a:p>
        </p:txBody>
      </p:sp>
      <p:sp>
        <p:nvSpPr>
          <p:cNvPr id="21" name="Text Box 11"/>
          <p:cNvSpPr txBox="1">
            <a:spLocks noChangeArrowheads="1"/>
          </p:cNvSpPr>
          <p:nvPr/>
        </p:nvSpPr>
        <p:spPr bwMode="auto">
          <a:xfrm>
            <a:off x="1044575" y="4876800"/>
            <a:ext cx="4056063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dirty="0">
                <a:latin typeface="Cambria" pitchFamily="18" charset="0"/>
              </a:rPr>
              <a:t>One possible idea:</a:t>
            </a:r>
          </a:p>
          <a:p>
            <a:pPr>
              <a:spcBef>
                <a:spcPct val="50000"/>
              </a:spcBef>
            </a:pPr>
            <a:r>
              <a:rPr lang="en-US" b="1" dirty="0" smtClean="0">
                <a:solidFill>
                  <a:srgbClr val="FF0000"/>
                </a:solidFill>
                <a:latin typeface="Courier New" pitchFamily="49" charset="0"/>
                <a:cs typeface="Courier New" pitchFamily="49" charset="0"/>
              </a:rPr>
              <a:t>bi</a:t>
            </a:r>
            <a:r>
              <a:rPr lang="en-US" b="1" dirty="0" smtClean="0">
                <a:solidFill>
                  <a:srgbClr val="FF0000"/>
                </a:solidFill>
                <a:latin typeface="Courier New" pitchFamily="49" charset="0"/>
                <a:cs typeface="Courier New" pitchFamily="49" charset="0"/>
              </a:rPr>
              <a:t>t </a:t>
            </a:r>
            <a:r>
              <a:rPr lang="en-US" b="1" dirty="0" smtClean="0">
                <a:solidFill>
                  <a:srgbClr val="13801C"/>
                </a:solidFill>
                <a:latin typeface="Courier New" pitchFamily="49" charset="0"/>
                <a:cs typeface="Courier New" pitchFamily="49" charset="0"/>
              </a:rPr>
              <a:t>#</a:t>
            </a:r>
            <a:r>
              <a:rPr lang="en-US" b="1" dirty="0" smtClean="0">
                <a:solidFill>
                  <a:srgbClr val="13801C"/>
                </a:solidFill>
                <a:latin typeface="Courier New" pitchFamily="49" charset="0"/>
                <a:cs typeface="Courier New" pitchFamily="49" charset="0"/>
              </a:rPr>
              <a:t>repeats</a:t>
            </a:r>
            <a:endParaRPr lang="en-US" b="1" dirty="0">
              <a:solidFill>
                <a:srgbClr val="13801C"/>
              </a:solidFill>
              <a:latin typeface="Courier New" pitchFamily="49" charset="0"/>
              <a:cs typeface="Courier New" pitchFamily="49" charset="0"/>
            </a:endParaRPr>
          </a:p>
          <a:p>
            <a:pPr>
              <a:spcBef>
                <a:spcPct val="50000"/>
              </a:spcBef>
            </a:pPr>
            <a:r>
              <a:rPr lang="en-US" dirty="0">
                <a:latin typeface="Cambria" pitchFamily="18" charset="0"/>
              </a:rPr>
              <a:t>See any problems with this?</a:t>
            </a:r>
          </a:p>
        </p:txBody>
      </p:sp>
    </p:spTree>
    <p:extLst>
      <p:ext uri="{BB962C8B-B14F-4D97-AF65-F5344CB8AC3E}">
        <p14:creationId xmlns:p14="http://schemas.microsoft.com/office/powerpoint/2010/main" val="1228444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Rounded Rectangle 49"/>
          <p:cNvSpPr/>
          <p:nvPr/>
        </p:nvSpPr>
        <p:spPr bwMode="auto">
          <a:xfrm>
            <a:off x="338938" y="4041422"/>
            <a:ext cx="6039284" cy="436872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" charset="0"/>
              <a:ea typeface="ＭＳ Ｐゴシック" pitchFamily="1" charset="-128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3376259" y="1538288"/>
            <a:ext cx="1452563" cy="1877928"/>
          </a:xfrm>
          <a:prstGeom prst="rect">
            <a:avLst/>
          </a:prstGeom>
          <a:solidFill>
            <a:srgbClr val="DDFFDF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" charset="0"/>
              <a:ea typeface="ＭＳ Ｐゴシック" pitchFamily="1" charset="-128"/>
            </a:endParaRPr>
          </a:p>
        </p:txBody>
      </p:sp>
      <p:cxnSp>
        <p:nvCxnSpPr>
          <p:cNvPr id="6" name="Straight Arrow Connector 5"/>
          <p:cNvCxnSpPr/>
          <p:nvPr/>
        </p:nvCxnSpPr>
        <p:spPr bwMode="auto">
          <a:xfrm>
            <a:off x="1838325" y="6310699"/>
            <a:ext cx="3013075" cy="0"/>
          </a:xfrm>
          <a:prstGeom prst="straightConnector1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arrow" w="med" len="med"/>
            <a:tailEnd type="arrow"/>
          </a:ln>
          <a:effectLst/>
        </p:spPr>
      </p:cxnSp>
      <p:sp>
        <p:nvSpPr>
          <p:cNvPr id="2" name="Rectangle 1"/>
          <p:cNvSpPr/>
          <p:nvPr/>
        </p:nvSpPr>
        <p:spPr bwMode="auto">
          <a:xfrm>
            <a:off x="1865490" y="5540022"/>
            <a:ext cx="3015544" cy="495300"/>
          </a:xfrm>
          <a:prstGeom prst="rect">
            <a:avLst/>
          </a:prstGeom>
          <a:solidFill>
            <a:schemeClr val="bg1">
              <a:lumMod val="85000"/>
            </a:schemeClr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endParaRPr lang="en-US">
              <a:latin typeface="Times" pitchFamily="1" charset="0"/>
              <a:ea typeface="ＭＳ Ｐゴシック" pitchFamily="1" charset="-128"/>
            </a:endParaRPr>
          </a:p>
        </p:txBody>
      </p:sp>
      <p:sp>
        <p:nvSpPr>
          <p:cNvPr id="26627" name="Rectangle 42"/>
          <p:cNvSpPr>
            <a:spLocks noChangeArrowheads="1"/>
          </p:cNvSpPr>
          <p:nvPr/>
        </p:nvSpPr>
        <p:spPr bwMode="auto">
          <a:xfrm>
            <a:off x="361950" y="1038225"/>
            <a:ext cx="1568450" cy="2438400"/>
          </a:xfrm>
          <a:prstGeom prst="rect">
            <a:avLst/>
          </a:prstGeom>
          <a:solidFill>
            <a:srgbClr val="DDFFDF"/>
          </a:solidFill>
          <a:ln>
            <a:noFill/>
          </a:ln>
          <a:extLst>
            <a:ext uri="{91240B29-F687-4F45-9708-019B960494DF}">
              <a14:hiddenLine xmlns:a14="http://schemas.microsoft.com/office/drawing/2010/main" w="1905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26628" name="Text Box 5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838200" y="152400"/>
            <a:ext cx="7391400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200" i="1" dirty="0">
                <a:latin typeface="Cambria" panose="02040503050406030204" pitchFamily="18" charset="0"/>
              </a:rPr>
              <a:t>fixed-width</a:t>
            </a:r>
            <a:r>
              <a:rPr lang="en-US" sz="3600" dirty="0">
                <a:latin typeface="Cambria" panose="02040503050406030204" pitchFamily="18" charset="0"/>
              </a:rPr>
              <a:t> image compression</a:t>
            </a:r>
          </a:p>
        </p:txBody>
      </p:sp>
      <p:sp>
        <p:nvSpPr>
          <p:cNvPr id="26629" name="Text Box 23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365125" y="2459038"/>
            <a:ext cx="61118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b="1" dirty="0">
                <a:solidFill>
                  <a:srgbClr val="EB102C"/>
                </a:solidFill>
                <a:latin typeface="Courier New" pitchFamily="49" charset="0"/>
              </a:rPr>
              <a:t>0</a:t>
            </a:r>
            <a:r>
              <a:rPr lang="en-US" b="1" dirty="0">
                <a:solidFill>
                  <a:srgbClr val="067B0E"/>
                </a:solidFill>
                <a:latin typeface="Courier New" pitchFamily="49" charset="0"/>
              </a:rPr>
              <a:t>0010000</a:t>
            </a:r>
            <a:r>
              <a:rPr lang="en-US" b="1" dirty="0">
                <a:solidFill>
                  <a:srgbClr val="EB102C"/>
                </a:solidFill>
                <a:latin typeface="Courier New" pitchFamily="49" charset="0"/>
              </a:rPr>
              <a:t>1</a:t>
            </a:r>
            <a:r>
              <a:rPr lang="en-US" b="1" dirty="0">
                <a:solidFill>
                  <a:srgbClr val="067B0E"/>
                </a:solidFill>
                <a:latin typeface="Courier New" pitchFamily="49" charset="0"/>
              </a:rPr>
              <a:t>0010000</a:t>
            </a:r>
            <a:r>
              <a:rPr lang="en-US" b="1" dirty="0">
                <a:solidFill>
                  <a:srgbClr val="EB102C"/>
                </a:solidFill>
                <a:latin typeface="Courier New" pitchFamily="49" charset="0"/>
              </a:rPr>
              <a:t>0</a:t>
            </a:r>
            <a:r>
              <a:rPr lang="en-US" b="1" dirty="0">
                <a:solidFill>
                  <a:srgbClr val="067B0E"/>
                </a:solidFill>
                <a:latin typeface="Courier New" pitchFamily="49" charset="0"/>
              </a:rPr>
              <a:t>0011100</a:t>
            </a:r>
            <a:r>
              <a:rPr lang="en-US" b="1" dirty="0">
                <a:solidFill>
                  <a:srgbClr val="EB102C"/>
                </a:solidFill>
                <a:latin typeface="Courier New" pitchFamily="49" charset="0"/>
              </a:rPr>
              <a:t>1</a:t>
            </a:r>
            <a:r>
              <a:rPr lang="en-US" b="1" dirty="0">
                <a:solidFill>
                  <a:srgbClr val="067B0E"/>
                </a:solidFill>
                <a:latin typeface="Courier New" pitchFamily="49" charset="0"/>
              </a:rPr>
              <a:t>0000100</a:t>
            </a:r>
          </a:p>
        </p:txBody>
      </p:sp>
      <p:sp>
        <p:nvSpPr>
          <p:cNvPr id="26630" name="Text Box 24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352425" y="1538288"/>
            <a:ext cx="828675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050">
                <a:latin typeface="Calibri" panose="020F0502020204030204" pitchFamily="34" charset="0"/>
              </a:rPr>
              <a:t>0 is the first digit</a:t>
            </a:r>
          </a:p>
        </p:txBody>
      </p:sp>
      <p:sp>
        <p:nvSpPr>
          <p:cNvPr id="26631" name="Text Box 25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990600" y="1997075"/>
            <a:ext cx="941387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050" dirty="0">
                <a:latin typeface="Calibri" panose="020F0502020204030204" pitchFamily="34" charset="0"/>
              </a:rPr>
              <a:t>There are 16 of them.</a:t>
            </a:r>
          </a:p>
        </p:txBody>
      </p:sp>
      <p:sp>
        <p:nvSpPr>
          <p:cNvPr id="26632" name="Text Box 26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1838325" y="1538288"/>
            <a:ext cx="828675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050">
                <a:latin typeface="Calibri" panose="020F0502020204030204" pitchFamily="34" charset="0"/>
              </a:rPr>
              <a:t>1 is the next digit</a:t>
            </a:r>
          </a:p>
        </p:txBody>
      </p:sp>
      <p:sp>
        <p:nvSpPr>
          <p:cNvPr id="26633" name="Text Box 27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2331671" y="1997075"/>
            <a:ext cx="1196975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050" dirty="0">
                <a:latin typeface="Calibri" panose="020F0502020204030204" pitchFamily="34" charset="0"/>
              </a:rPr>
              <a:t>Again, there are 16 of them.</a:t>
            </a:r>
          </a:p>
        </p:txBody>
      </p:sp>
      <p:sp>
        <p:nvSpPr>
          <p:cNvPr id="26634" name="AutoShape 28"/>
          <p:cNvSpPr>
            <a:spLocks/>
          </p:cNvSpPr>
          <p:nvPr>
            <p:custDataLst>
              <p:tags r:id="rId7"/>
            </p:custDataLst>
          </p:nvPr>
        </p:nvSpPr>
        <p:spPr bwMode="auto">
          <a:xfrm rot="5400000">
            <a:off x="1389002" y="2045495"/>
            <a:ext cx="152397" cy="844427"/>
          </a:xfrm>
          <a:prstGeom prst="leftBrace">
            <a:avLst>
              <a:gd name="adj1" fmla="val 20902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anchor="ctr">
            <a:spAutoFit/>
          </a:bodyPr>
          <a:lstStyle/>
          <a:p>
            <a:endParaRPr lang="en-US" dirty="0"/>
          </a:p>
        </p:txBody>
      </p:sp>
      <p:sp>
        <p:nvSpPr>
          <p:cNvPr id="26636" name="Line 30"/>
          <p:cNvSpPr>
            <a:spLocks noChangeShapeType="1"/>
          </p:cNvSpPr>
          <p:nvPr>
            <p:custDataLst>
              <p:tags r:id="rId8"/>
            </p:custDataLst>
          </p:nvPr>
        </p:nvSpPr>
        <p:spPr bwMode="auto">
          <a:xfrm>
            <a:off x="549275" y="1936750"/>
            <a:ext cx="0" cy="5365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6637" name="Line 31"/>
          <p:cNvSpPr>
            <a:spLocks noChangeShapeType="1"/>
          </p:cNvSpPr>
          <p:nvPr>
            <p:custDataLst>
              <p:tags r:id="rId9"/>
            </p:custDataLst>
          </p:nvPr>
        </p:nvSpPr>
        <p:spPr bwMode="auto">
          <a:xfrm>
            <a:off x="2019300" y="1944688"/>
            <a:ext cx="0" cy="5365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6638" name="Line 32"/>
          <p:cNvSpPr>
            <a:spLocks noChangeShapeType="1"/>
          </p:cNvSpPr>
          <p:nvPr>
            <p:custDataLst>
              <p:tags r:id="rId10"/>
            </p:custDataLst>
          </p:nvPr>
        </p:nvSpPr>
        <p:spPr bwMode="auto">
          <a:xfrm>
            <a:off x="684213" y="2871788"/>
            <a:ext cx="1182687" cy="0"/>
          </a:xfrm>
          <a:prstGeom prst="line">
            <a:avLst/>
          </a:prstGeom>
          <a:noFill/>
          <a:ln w="9525">
            <a:solidFill>
              <a:srgbClr val="1E16E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6639" name="Line 33"/>
          <p:cNvSpPr>
            <a:spLocks noChangeShapeType="1"/>
          </p:cNvSpPr>
          <p:nvPr>
            <p:custDataLst>
              <p:tags r:id="rId11"/>
            </p:custDataLst>
          </p:nvPr>
        </p:nvSpPr>
        <p:spPr bwMode="auto">
          <a:xfrm>
            <a:off x="2154238" y="2871788"/>
            <a:ext cx="1182687" cy="0"/>
          </a:xfrm>
          <a:prstGeom prst="line">
            <a:avLst/>
          </a:prstGeom>
          <a:noFill/>
          <a:ln w="9525">
            <a:solidFill>
              <a:srgbClr val="1E16E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6640" name="Text Box 34"/>
          <p:cNvSpPr txBox="1"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584200" y="2852738"/>
            <a:ext cx="1381125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050">
                <a:latin typeface="Calibri" panose="020F0502020204030204" pitchFamily="34" charset="0"/>
              </a:rPr>
              <a:t>7 bits: # of repeats</a:t>
            </a:r>
          </a:p>
        </p:txBody>
      </p:sp>
      <p:sp>
        <p:nvSpPr>
          <p:cNvPr id="26641" name="Text Box 39"/>
          <p:cNvSpPr txBox="1"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5138738" y="1660525"/>
            <a:ext cx="941387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050">
                <a:latin typeface="Calibri" panose="020F0502020204030204" pitchFamily="34" charset="0"/>
              </a:rPr>
              <a:t>and so on…</a:t>
            </a:r>
          </a:p>
        </p:txBody>
      </p:sp>
      <p:sp>
        <p:nvSpPr>
          <p:cNvPr id="26646" name="Text Box 45"/>
          <p:cNvSpPr txBox="1"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2063750" y="2852738"/>
            <a:ext cx="1381125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050">
                <a:latin typeface="Calibri" panose="020F0502020204030204" pitchFamily="34" charset="0"/>
              </a:rPr>
              <a:t>7 bits: # of repeats</a:t>
            </a:r>
          </a:p>
        </p:txBody>
      </p:sp>
      <p:sp>
        <p:nvSpPr>
          <p:cNvPr id="26647" name="Text Box 46"/>
          <p:cNvSpPr txBox="1"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573088" y="3516574"/>
            <a:ext cx="1212850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050" dirty="0">
                <a:latin typeface="Calibri" panose="020F0502020204030204" pitchFamily="34" charset="0"/>
              </a:rPr>
              <a:t>8-bit data block</a:t>
            </a:r>
          </a:p>
        </p:txBody>
      </p:sp>
      <p:sp>
        <p:nvSpPr>
          <p:cNvPr id="26648" name="Text Box 47"/>
          <p:cNvSpPr txBox="1"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2057400" y="3516574"/>
            <a:ext cx="1212850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050">
                <a:latin typeface="Calibri" panose="020F0502020204030204" pitchFamily="34" charset="0"/>
              </a:rPr>
              <a:t>8-bit data block</a:t>
            </a:r>
          </a:p>
        </p:txBody>
      </p:sp>
      <p:sp>
        <p:nvSpPr>
          <p:cNvPr id="26649" name="Text Box 48"/>
          <p:cNvSpPr txBox="1">
            <a:spLocks noChangeArrowheads="1"/>
          </p:cNvSpPr>
          <p:nvPr>
            <p:custDataLst>
              <p:tags r:id="rId17"/>
            </p:custDataLst>
          </p:nvPr>
        </p:nvSpPr>
        <p:spPr bwMode="auto">
          <a:xfrm>
            <a:off x="3505200" y="3516574"/>
            <a:ext cx="1212850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050">
                <a:latin typeface="Calibri" panose="020F0502020204030204" pitchFamily="34" charset="0"/>
              </a:rPr>
              <a:t>8-bit data block</a:t>
            </a:r>
          </a:p>
        </p:txBody>
      </p:sp>
      <p:sp>
        <p:nvSpPr>
          <p:cNvPr id="26650" name="Text Box 49"/>
          <p:cNvSpPr txBox="1">
            <a:spLocks noChangeArrowheads="1"/>
          </p:cNvSpPr>
          <p:nvPr>
            <p:custDataLst>
              <p:tags r:id="rId18"/>
            </p:custDataLst>
          </p:nvPr>
        </p:nvSpPr>
        <p:spPr bwMode="auto">
          <a:xfrm>
            <a:off x="4959350" y="3516574"/>
            <a:ext cx="1212850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050">
                <a:latin typeface="Calibri" panose="020F0502020204030204" pitchFamily="34" charset="0"/>
              </a:rPr>
              <a:t>8-bit data block</a:t>
            </a:r>
          </a:p>
        </p:txBody>
      </p:sp>
      <p:sp>
        <p:nvSpPr>
          <p:cNvPr id="26651" name="Rectangle 58"/>
          <p:cNvSpPr>
            <a:spLocks noChangeArrowheads="1"/>
          </p:cNvSpPr>
          <p:nvPr/>
        </p:nvSpPr>
        <p:spPr bwMode="auto">
          <a:xfrm>
            <a:off x="4069551" y="2133600"/>
            <a:ext cx="643126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050" dirty="0">
                <a:latin typeface="Calibri" panose="020F0502020204030204" pitchFamily="34" charset="0"/>
              </a:rPr>
              <a:t>28 </a:t>
            </a:r>
            <a:r>
              <a:rPr lang="en-US" sz="1050" dirty="0" err="1">
                <a:latin typeface="Calibri" panose="020F0502020204030204" pitchFamily="34" charset="0"/>
              </a:rPr>
              <a:t>zeros</a:t>
            </a:r>
            <a:endParaRPr lang="en-US" sz="1050" dirty="0">
              <a:latin typeface="Calibri" panose="020F0502020204030204" pitchFamily="34" charset="0"/>
            </a:endParaRPr>
          </a:p>
        </p:txBody>
      </p:sp>
      <p:sp>
        <p:nvSpPr>
          <p:cNvPr id="26652" name="Rectangle 59"/>
          <p:cNvSpPr>
            <a:spLocks noChangeArrowheads="1"/>
          </p:cNvSpPr>
          <p:nvPr/>
        </p:nvSpPr>
        <p:spPr bwMode="auto">
          <a:xfrm>
            <a:off x="5550658" y="2133600"/>
            <a:ext cx="545342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050">
                <a:latin typeface="Calibri" panose="020F0502020204030204" pitchFamily="34" charset="0"/>
              </a:rPr>
              <a:t>4 ones</a:t>
            </a:r>
          </a:p>
        </p:txBody>
      </p:sp>
      <p:sp>
        <p:nvSpPr>
          <p:cNvPr id="26655" name="Rectangle 37"/>
          <p:cNvSpPr>
            <a:spLocks noChangeArrowheads="1"/>
          </p:cNvSpPr>
          <p:nvPr/>
        </p:nvSpPr>
        <p:spPr bwMode="auto">
          <a:xfrm>
            <a:off x="6838950" y="1049338"/>
            <a:ext cx="1684338" cy="1230312"/>
          </a:xfrm>
          <a:prstGeom prst="rect">
            <a:avLst/>
          </a:prstGeom>
          <a:solidFill>
            <a:srgbClr val="DDFFDF"/>
          </a:solidFill>
          <a:ln>
            <a:noFill/>
          </a:ln>
          <a:extLst>
            <a:ext uri="{91240B29-F687-4F45-9708-019B960494DF}">
              <a14:hiddenLine xmlns:a14="http://schemas.microsoft.com/office/drawing/2010/main" w="1905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26656" name="Text Box 36"/>
          <p:cNvSpPr txBox="1">
            <a:spLocks noChangeArrowheads="1"/>
          </p:cNvSpPr>
          <p:nvPr>
            <p:custDataLst>
              <p:tags r:id="rId19"/>
            </p:custDataLst>
          </p:nvPr>
        </p:nvSpPr>
        <p:spPr bwMode="auto">
          <a:xfrm>
            <a:off x="6702425" y="1736725"/>
            <a:ext cx="2292350" cy="2538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 algn="l">
              <a:lnSpc>
                <a:spcPct val="40000"/>
              </a:lnSpc>
              <a:spcBef>
                <a:spcPct val="50000"/>
              </a:spcBef>
            </a:pPr>
            <a:r>
              <a:rPr lang="en-US" b="1">
                <a:solidFill>
                  <a:srgbClr val="19A525"/>
                </a:solidFill>
                <a:latin typeface="Courier New" pitchFamily="49" charset="0"/>
              </a:rPr>
              <a:t> 00000000</a:t>
            </a:r>
          </a:p>
          <a:p>
            <a:pPr algn="l">
              <a:lnSpc>
                <a:spcPct val="40000"/>
              </a:lnSpc>
              <a:spcBef>
                <a:spcPct val="50000"/>
              </a:spcBef>
            </a:pPr>
            <a:r>
              <a:rPr lang="en-US" b="1">
                <a:solidFill>
                  <a:srgbClr val="19A525"/>
                </a:solidFill>
                <a:latin typeface="Courier New" pitchFamily="49" charset="0"/>
              </a:rPr>
              <a:t> 00000000</a:t>
            </a:r>
          </a:p>
          <a:p>
            <a:pPr algn="l">
              <a:lnSpc>
                <a:spcPct val="40000"/>
              </a:lnSpc>
              <a:spcBef>
                <a:spcPct val="50000"/>
              </a:spcBef>
            </a:pPr>
            <a:r>
              <a:rPr lang="en-US" b="1">
                <a:solidFill>
                  <a:srgbClr val="19A525"/>
                </a:solidFill>
                <a:latin typeface="Courier New" pitchFamily="49" charset="0"/>
              </a:rPr>
              <a:t> 11111111</a:t>
            </a:r>
          </a:p>
          <a:p>
            <a:pPr algn="l">
              <a:lnSpc>
                <a:spcPct val="40000"/>
              </a:lnSpc>
              <a:spcBef>
                <a:spcPct val="50000"/>
              </a:spcBef>
            </a:pPr>
            <a:r>
              <a:rPr lang="en-US" b="1">
                <a:solidFill>
                  <a:srgbClr val="19A525"/>
                </a:solidFill>
                <a:latin typeface="Courier New" pitchFamily="49" charset="0"/>
              </a:rPr>
              <a:t> 11111111</a:t>
            </a:r>
          </a:p>
          <a:p>
            <a:pPr algn="l">
              <a:lnSpc>
                <a:spcPct val="40000"/>
              </a:lnSpc>
              <a:spcBef>
                <a:spcPct val="50000"/>
              </a:spcBef>
            </a:pPr>
            <a:r>
              <a:rPr lang="en-US" b="1">
                <a:solidFill>
                  <a:srgbClr val="19A525"/>
                </a:solidFill>
                <a:latin typeface="Courier New" pitchFamily="49" charset="0"/>
              </a:rPr>
              <a:t> 00000000</a:t>
            </a:r>
          </a:p>
          <a:p>
            <a:pPr algn="l">
              <a:lnSpc>
                <a:spcPct val="40000"/>
              </a:lnSpc>
              <a:spcBef>
                <a:spcPct val="50000"/>
              </a:spcBef>
            </a:pPr>
            <a:r>
              <a:rPr lang="en-US" b="1">
                <a:solidFill>
                  <a:srgbClr val="19A525"/>
                </a:solidFill>
                <a:latin typeface="Courier New" pitchFamily="49" charset="0"/>
              </a:rPr>
              <a:t> 00000000</a:t>
            </a:r>
          </a:p>
          <a:p>
            <a:pPr algn="l">
              <a:lnSpc>
                <a:spcPct val="40000"/>
              </a:lnSpc>
              <a:spcBef>
                <a:spcPct val="50000"/>
              </a:spcBef>
            </a:pPr>
            <a:r>
              <a:rPr lang="en-US" b="1">
                <a:solidFill>
                  <a:srgbClr val="19A525"/>
                </a:solidFill>
                <a:latin typeface="Courier New" pitchFamily="49" charset="0"/>
              </a:rPr>
              <a:t> 00000000</a:t>
            </a:r>
          </a:p>
          <a:p>
            <a:pPr algn="l">
              <a:lnSpc>
                <a:spcPct val="40000"/>
              </a:lnSpc>
              <a:spcBef>
                <a:spcPct val="50000"/>
              </a:spcBef>
            </a:pPr>
            <a:r>
              <a:rPr lang="en-US" b="1">
                <a:solidFill>
                  <a:srgbClr val="19A525"/>
                </a:solidFill>
                <a:latin typeface="Courier New" pitchFamily="49" charset="0"/>
              </a:rPr>
              <a:t> 00001111</a:t>
            </a:r>
          </a:p>
        </p:txBody>
      </p:sp>
      <p:pic>
        <p:nvPicPr>
          <p:cNvPr id="26657" name="Picture 45" descr="Picture 4"/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0563" y="5162550"/>
            <a:ext cx="1422400" cy="1471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58" name="Right Arrow 41"/>
          <p:cNvSpPr>
            <a:spLocks noChangeArrowheads="1"/>
          </p:cNvSpPr>
          <p:nvPr/>
        </p:nvSpPr>
        <p:spPr bwMode="auto">
          <a:xfrm rot="-5400000">
            <a:off x="7481094" y="4452144"/>
            <a:ext cx="541338" cy="476250"/>
          </a:xfrm>
          <a:prstGeom prst="rightArrow">
            <a:avLst>
              <a:gd name="adj1" fmla="val 50000"/>
              <a:gd name="adj2" fmla="val 49998"/>
            </a:avLst>
          </a:prstGeom>
          <a:solidFill>
            <a:schemeClr val="bg1">
              <a:lumMod val="85000"/>
            </a:schemeClr>
          </a:solidFill>
          <a:ln w="19050" algn="ctr">
            <a:solidFill>
              <a:srgbClr val="13801C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26659" name="Rectangle 43"/>
          <p:cNvSpPr>
            <a:spLocks noChangeArrowheads="1"/>
          </p:cNvSpPr>
          <p:nvPr/>
        </p:nvSpPr>
        <p:spPr bwMode="auto">
          <a:xfrm>
            <a:off x="1522413" y="1049338"/>
            <a:ext cx="6435725" cy="244475"/>
          </a:xfrm>
          <a:prstGeom prst="rect">
            <a:avLst/>
          </a:prstGeom>
          <a:solidFill>
            <a:srgbClr val="DDFFDF"/>
          </a:solidFill>
          <a:ln>
            <a:noFill/>
          </a:ln>
          <a:extLst>
            <a:ext uri="{91240B29-F687-4F45-9708-019B960494DF}">
              <a14:hiddenLine xmlns:a14="http://schemas.microsoft.com/office/drawing/2010/main" w="1905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26660" name="Text Box 11"/>
          <p:cNvSpPr txBox="1">
            <a:spLocks noChangeArrowheads="1"/>
          </p:cNvSpPr>
          <p:nvPr/>
        </p:nvSpPr>
        <p:spPr bwMode="auto">
          <a:xfrm>
            <a:off x="1330325" y="5027613"/>
            <a:ext cx="4054475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dirty="0">
                <a:latin typeface="Cambria" pitchFamily="18" charset="0"/>
              </a:rPr>
              <a:t>We need </a:t>
            </a:r>
            <a:r>
              <a:rPr lang="en-US" b="1" i="1" dirty="0">
                <a:latin typeface="Cambria" pitchFamily="18" charset="0"/>
              </a:rPr>
              <a:t>fixed-width</a:t>
            </a:r>
            <a:r>
              <a:rPr lang="en-US" dirty="0">
                <a:latin typeface="Cambria" pitchFamily="18" charset="0"/>
              </a:rPr>
              <a:t> blocks:</a:t>
            </a:r>
          </a:p>
          <a:p>
            <a:pPr>
              <a:spcBef>
                <a:spcPct val="50000"/>
              </a:spcBef>
            </a:pPr>
            <a:r>
              <a:rPr lang="en-US" b="1" dirty="0">
                <a:solidFill>
                  <a:srgbClr val="FF0000"/>
                </a:solidFill>
                <a:latin typeface="Courier New" pitchFamily="49" charset="0"/>
                <a:cs typeface="Courier New" pitchFamily="49" charset="0"/>
              </a:rPr>
              <a:t>b</a:t>
            </a:r>
            <a:r>
              <a:rPr lang="en-US" b="1" dirty="0" smtClean="0">
                <a:solidFill>
                  <a:srgbClr val="FF0000"/>
                </a:solidFill>
                <a:latin typeface="Courier New" pitchFamily="49" charset="0"/>
                <a:cs typeface="Courier New" pitchFamily="49" charset="0"/>
              </a:rPr>
              <a:t>it </a:t>
            </a:r>
            <a:r>
              <a:rPr lang="en-US" b="1" dirty="0" smtClean="0">
                <a:solidFill>
                  <a:srgbClr val="13801C"/>
                </a:solidFill>
                <a:latin typeface="Courier New" pitchFamily="49" charset="0"/>
                <a:cs typeface="Courier New" pitchFamily="49" charset="0"/>
              </a:rPr>
              <a:t>#</a:t>
            </a:r>
            <a:r>
              <a:rPr lang="en-US" b="1" dirty="0" smtClean="0">
                <a:solidFill>
                  <a:srgbClr val="13801C"/>
                </a:solidFill>
                <a:latin typeface="Courier New" pitchFamily="49" charset="0"/>
                <a:cs typeface="Courier New" pitchFamily="49" charset="0"/>
              </a:rPr>
              <a:t>repeats</a:t>
            </a:r>
            <a:endParaRPr lang="en-US" b="1" dirty="0">
              <a:solidFill>
                <a:srgbClr val="13801C"/>
              </a:solidFill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26661" name="Text Box 49"/>
          <p:cNvSpPr txBox="1">
            <a:spLocks noChangeArrowheads="1"/>
          </p:cNvSpPr>
          <p:nvPr>
            <p:custDataLst>
              <p:tags r:id="rId20"/>
            </p:custDataLst>
          </p:nvPr>
        </p:nvSpPr>
        <p:spPr bwMode="auto">
          <a:xfrm>
            <a:off x="2914650" y="6172200"/>
            <a:ext cx="968375" cy="276999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1200" b="1" dirty="0">
                <a:latin typeface="Cambria" pitchFamily="18" charset="0"/>
              </a:rPr>
              <a:t>8-bits total</a:t>
            </a:r>
          </a:p>
        </p:txBody>
      </p:sp>
      <p:sp>
        <p:nvSpPr>
          <p:cNvPr id="43" name="AutoShape 28"/>
          <p:cNvSpPr>
            <a:spLocks/>
          </p:cNvSpPr>
          <p:nvPr>
            <p:custDataLst>
              <p:tags r:id="rId21"/>
            </p:custDataLst>
          </p:nvPr>
        </p:nvSpPr>
        <p:spPr bwMode="auto">
          <a:xfrm rot="5400000">
            <a:off x="2846450" y="2036824"/>
            <a:ext cx="152397" cy="844427"/>
          </a:xfrm>
          <a:prstGeom prst="leftBrace">
            <a:avLst>
              <a:gd name="adj1" fmla="val 20902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anchor="ctr">
            <a:spAutoFit/>
          </a:bodyPr>
          <a:lstStyle/>
          <a:p>
            <a:endParaRPr lang="en-US" dirty="0"/>
          </a:p>
        </p:txBody>
      </p:sp>
      <p:sp>
        <p:nvSpPr>
          <p:cNvPr id="44" name="AutoShape 28"/>
          <p:cNvSpPr>
            <a:spLocks/>
          </p:cNvSpPr>
          <p:nvPr>
            <p:custDataLst>
              <p:tags r:id="rId22"/>
            </p:custDataLst>
          </p:nvPr>
        </p:nvSpPr>
        <p:spPr bwMode="auto">
          <a:xfrm rot="5400000">
            <a:off x="4283348" y="2050415"/>
            <a:ext cx="152397" cy="844427"/>
          </a:xfrm>
          <a:prstGeom prst="leftBrace">
            <a:avLst>
              <a:gd name="adj1" fmla="val 20902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anchor="ctr">
            <a:spAutoFit/>
          </a:bodyPr>
          <a:lstStyle/>
          <a:p>
            <a:endParaRPr lang="en-US" dirty="0"/>
          </a:p>
        </p:txBody>
      </p:sp>
      <p:sp>
        <p:nvSpPr>
          <p:cNvPr id="45" name="AutoShape 28"/>
          <p:cNvSpPr>
            <a:spLocks/>
          </p:cNvSpPr>
          <p:nvPr>
            <p:custDataLst>
              <p:tags r:id="rId23"/>
            </p:custDataLst>
          </p:nvPr>
        </p:nvSpPr>
        <p:spPr bwMode="auto">
          <a:xfrm rot="5400000">
            <a:off x="5746276" y="2036824"/>
            <a:ext cx="152397" cy="844427"/>
          </a:xfrm>
          <a:prstGeom prst="leftBrace">
            <a:avLst>
              <a:gd name="adj1" fmla="val 20902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anchor="ctr">
            <a:spAutoFit/>
          </a:bodyPr>
          <a:lstStyle/>
          <a:p>
            <a:endParaRPr lang="en-US" dirty="0"/>
          </a:p>
        </p:txBody>
      </p:sp>
      <p:sp>
        <p:nvSpPr>
          <p:cNvPr id="46" name="Line 30"/>
          <p:cNvSpPr>
            <a:spLocks noChangeShapeType="1"/>
          </p:cNvSpPr>
          <p:nvPr>
            <p:custDataLst>
              <p:tags r:id="rId24"/>
            </p:custDataLst>
          </p:nvPr>
        </p:nvSpPr>
        <p:spPr bwMode="auto">
          <a:xfrm>
            <a:off x="3487615" y="1957754"/>
            <a:ext cx="0" cy="5365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47" name="Line 31"/>
          <p:cNvSpPr>
            <a:spLocks noChangeShapeType="1"/>
          </p:cNvSpPr>
          <p:nvPr>
            <p:custDataLst>
              <p:tags r:id="rId25"/>
            </p:custDataLst>
          </p:nvPr>
        </p:nvSpPr>
        <p:spPr bwMode="auto">
          <a:xfrm>
            <a:off x="4922471" y="1965692"/>
            <a:ext cx="0" cy="5365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48" name="Text Box 23"/>
          <p:cNvSpPr txBox="1">
            <a:spLocks noChangeArrowheads="1"/>
          </p:cNvSpPr>
          <p:nvPr>
            <p:custDataLst>
              <p:tags r:id="rId26"/>
            </p:custDataLst>
          </p:nvPr>
        </p:nvSpPr>
        <p:spPr bwMode="auto">
          <a:xfrm>
            <a:off x="365125" y="4046538"/>
            <a:ext cx="61118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b="1" dirty="0">
                <a:latin typeface="Courier New" pitchFamily="49" charset="0"/>
              </a:rPr>
              <a:t>00010000100100000001110010000100</a:t>
            </a:r>
          </a:p>
        </p:txBody>
      </p:sp>
      <p:sp>
        <p:nvSpPr>
          <p:cNvPr id="49" name="Right Arrow 41"/>
          <p:cNvSpPr>
            <a:spLocks noChangeArrowheads="1"/>
          </p:cNvSpPr>
          <p:nvPr/>
        </p:nvSpPr>
        <p:spPr bwMode="auto">
          <a:xfrm rot="8923480">
            <a:off x="6328978" y="3808412"/>
            <a:ext cx="541338" cy="476250"/>
          </a:xfrm>
          <a:prstGeom prst="rightArrow">
            <a:avLst>
              <a:gd name="adj1" fmla="val 50000"/>
              <a:gd name="adj2" fmla="val 49998"/>
            </a:avLst>
          </a:prstGeom>
          <a:solidFill>
            <a:schemeClr val="bg1">
              <a:lumMod val="85000"/>
            </a:schemeClr>
          </a:solidFill>
          <a:ln w="19050" algn="ctr">
            <a:solidFill>
              <a:srgbClr val="13801C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 bwMode="auto">
          <a:xfrm>
            <a:off x="1219200" y="3124200"/>
            <a:ext cx="4921250" cy="2112962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spAutoFit/>
          </a:bodyPr>
          <a:lstStyle/>
          <a:p>
            <a:pPr>
              <a:defRPr/>
            </a:pPr>
            <a:endParaRPr lang="en-US">
              <a:latin typeface="Times" pitchFamily="1" charset="0"/>
              <a:ea typeface="ＭＳ Ｐゴシック" pitchFamily="1" charset="-128"/>
            </a:endParaRPr>
          </a:p>
        </p:txBody>
      </p:sp>
      <p:sp>
        <p:nvSpPr>
          <p:cNvPr id="27651" name="Text Box 2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609600" y="1989138"/>
            <a:ext cx="792480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dirty="0">
                <a:latin typeface="Cambria" pitchFamily="18" charset="0"/>
              </a:rPr>
              <a:t> If you use </a:t>
            </a:r>
            <a:r>
              <a:rPr lang="en-US" b="1" i="1" dirty="0">
                <a:latin typeface="Cambria" pitchFamily="18" charset="0"/>
              </a:rPr>
              <a:t>7 bits</a:t>
            </a:r>
            <a:r>
              <a:rPr lang="en-US" dirty="0">
                <a:latin typeface="Cambria" pitchFamily="18" charset="0"/>
              </a:rPr>
              <a:t> to hold the # of consecutive repeats, what is the largest number of bits that </a:t>
            </a:r>
            <a:r>
              <a:rPr lang="en-US" i="1" dirty="0">
                <a:latin typeface="Cambria" pitchFamily="18" charset="0"/>
              </a:rPr>
              <a:t>one block can represent</a:t>
            </a:r>
            <a:r>
              <a:rPr lang="en-US" dirty="0">
                <a:latin typeface="Cambria" pitchFamily="18" charset="0"/>
              </a:rPr>
              <a:t>?  </a:t>
            </a:r>
          </a:p>
        </p:txBody>
      </p:sp>
      <p:sp>
        <p:nvSpPr>
          <p:cNvPr id="27652" name="Text Box 4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7315200" y="4465637"/>
            <a:ext cx="16002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2800" b="1">
                <a:latin typeface="Courier New" pitchFamily="49" charset="0"/>
              </a:rPr>
              <a:t>B</a:t>
            </a:r>
            <a:r>
              <a:rPr lang="en-US" sz="2800" b="1"/>
              <a:t> </a:t>
            </a:r>
            <a:r>
              <a:rPr lang="en-US" sz="2800">
                <a:latin typeface="Cambria" pitchFamily="18" charset="0"/>
              </a:rPr>
              <a:t>bits?</a:t>
            </a:r>
          </a:p>
        </p:txBody>
      </p:sp>
      <p:sp>
        <p:nvSpPr>
          <p:cNvPr id="27653" name="Text Box 23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568450" y="3255962"/>
            <a:ext cx="41910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6400" b="1">
                <a:solidFill>
                  <a:srgbClr val="EB102C"/>
                </a:solidFill>
                <a:latin typeface="Courier New" pitchFamily="49" charset="0"/>
              </a:rPr>
              <a:t>0</a:t>
            </a:r>
            <a:r>
              <a:rPr lang="en-US" sz="6400" b="1">
                <a:solidFill>
                  <a:srgbClr val="067B0E"/>
                </a:solidFill>
                <a:latin typeface="Courier New" pitchFamily="49" charset="0"/>
              </a:rPr>
              <a:t>0010000</a:t>
            </a:r>
          </a:p>
        </p:txBody>
      </p:sp>
      <p:sp>
        <p:nvSpPr>
          <p:cNvPr id="27654" name="Text Box 34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2355850" y="4198937"/>
            <a:ext cx="3124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>
                <a:latin typeface="Cambria" pitchFamily="18" charset="0"/>
              </a:rPr>
              <a:t>7 bits: # of repeats</a:t>
            </a:r>
          </a:p>
        </p:txBody>
      </p:sp>
      <p:sp>
        <p:nvSpPr>
          <p:cNvPr id="27655" name="Text Box 46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2025650" y="5237162"/>
            <a:ext cx="31448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>
                <a:latin typeface="Cambria" pitchFamily="18" charset="0"/>
              </a:rPr>
              <a:t>8-bit total data block</a:t>
            </a:r>
          </a:p>
        </p:txBody>
      </p:sp>
      <p:sp>
        <p:nvSpPr>
          <p:cNvPr id="27656" name="Text Box 4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7277100" y="3332162"/>
            <a:ext cx="16002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2800" b="1">
                <a:latin typeface="Courier New" pitchFamily="49" charset="0"/>
              </a:rPr>
              <a:t>7</a:t>
            </a:r>
            <a:r>
              <a:rPr lang="en-US" sz="2800" b="1"/>
              <a:t> </a:t>
            </a:r>
            <a:r>
              <a:rPr lang="en-US" sz="2800">
                <a:latin typeface="Cambria" pitchFamily="18" charset="0"/>
              </a:rPr>
              <a:t>bits?</a:t>
            </a:r>
          </a:p>
        </p:txBody>
      </p:sp>
      <p:sp>
        <p:nvSpPr>
          <p:cNvPr id="27657" name="Line 15"/>
          <p:cNvSpPr>
            <a:spLocks noChangeShapeType="1"/>
          </p:cNvSpPr>
          <p:nvPr/>
        </p:nvSpPr>
        <p:spPr bwMode="auto">
          <a:xfrm>
            <a:off x="2330450" y="4246562"/>
            <a:ext cx="32004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pic>
        <p:nvPicPr>
          <p:cNvPr id="27658" name="Picture 1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02" r="52017" b="64197"/>
          <a:stretch>
            <a:fillRect/>
          </a:stretch>
        </p:blipFill>
        <p:spPr bwMode="auto">
          <a:xfrm>
            <a:off x="1752600" y="254000"/>
            <a:ext cx="5487988" cy="1344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9" name="Line 15"/>
          <p:cNvSpPr>
            <a:spLocks noChangeShapeType="1"/>
          </p:cNvSpPr>
          <p:nvPr/>
        </p:nvSpPr>
        <p:spPr bwMode="auto">
          <a:xfrm>
            <a:off x="1743075" y="4246562"/>
            <a:ext cx="442913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27660" name="Text Box 34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1574800" y="4249737"/>
            <a:ext cx="744538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>
                <a:latin typeface="Cambria" pitchFamily="18" charset="0"/>
              </a:rPr>
              <a:t>1 bit: the initial pixel</a:t>
            </a:r>
          </a:p>
        </p:txBody>
      </p:sp>
      <p:sp>
        <p:nvSpPr>
          <p:cNvPr id="14" name="Text Box 2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4502238" y="6359112"/>
            <a:ext cx="4541044" cy="400110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 i="1" dirty="0" smtClean="0">
                <a:latin typeface="Cambria" pitchFamily="18" charset="0"/>
              </a:rPr>
              <a:t>What if you need a </a:t>
            </a:r>
            <a:r>
              <a:rPr lang="en-US" sz="2000" b="1" i="1" dirty="0" smtClean="0">
                <a:solidFill>
                  <a:srgbClr val="C00000"/>
                </a:solidFill>
                <a:latin typeface="Cambria" pitchFamily="18" charset="0"/>
              </a:rPr>
              <a:t>larger</a:t>
            </a:r>
            <a:r>
              <a:rPr lang="en-US" sz="2000" i="1" dirty="0" smtClean="0">
                <a:solidFill>
                  <a:srgbClr val="C00000"/>
                </a:solidFill>
                <a:latin typeface="Cambria" pitchFamily="18" charset="0"/>
              </a:rPr>
              <a:t> </a:t>
            </a:r>
            <a:r>
              <a:rPr lang="en-US" sz="2000" i="1" dirty="0" smtClean="0">
                <a:latin typeface="Cambria" pitchFamily="18" charset="0"/>
              </a:rPr>
              <a:t># of repeats?</a:t>
            </a:r>
            <a:endParaRPr lang="en-US" sz="2000" i="1" dirty="0">
              <a:latin typeface="Cambr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 Box 5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6456979" y="65233"/>
            <a:ext cx="2438400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200" dirty="0">
                <a:latin typeface="Cambria" pitchFamily="18" charset="0"/>
              </a:rPr>
              <a:t>hw4 pr3</a:t>
            </a:r>
          </a:p>
        </p:txBody>
      </p:sp>
      <p:sp>
        <p:nvSpPr>
          <p:cNvPr id="28675" name="Text Box 6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609600" y="2036763"/>
            <a:ext cx="7924800" cy="1163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 algn="l">
              <a:lnSpc>
                <a:spcPct val="60000"/>
              </a:lnSpc>
              <a:spcBef>
                <a:spcPct val="50000"/>
              </a:spcBef>
            </a:pPr>
            <a:r>
              <a:rPr lang="en-US" b="1">
                <a:solidFill>
                  <a:srgbClr val="F99820"/>
                </a:solidFill>
                <a:latin typeface="Courier New" pitchFamily="49" charset="0"/>
              </a:rPr>
              <a:t>def</a:t>
            </a:r>
            <a:r>
              <a:rPr lang="en-US" b="1">
                <a:latin typeface="Courier New" pitchFamily="49" charset="0"/>
              </a:rPr>
              <a:t> compress( I ):</a:t>
            </a:r>
          </a:p>
          <a:p>
            <a:pPr algn="l">
              <a:lnSpc>
                <a:spcPct val="60000"/>
              </a:lnSpc>
              <a:spcBef>
                <a:spcPct val="50000"/>
              </a:spcBef>
            </a:pPr>
            <a:r>
              <a:rPr lang="en-US" b="1">
                <a:solidFill>
                  <a:srgbClr val="B410CE"/>
                </a:solidFill>
                <a:latin typeface="Courier New" pitchFamily="49" charset="0"/>
              </a:rPr>
              <a:t>    </a:t>
            </a:r>
            <a:r>
              <a:rPr lang="en-US" b="1">
                <a:solidFill>
                  <a:srgbClr val="19A525"/>
                </a:solidFill>
                <a:latin typeface="Courier New" pitchFamily="49" charset="0"/>
              </a:rPr>
              <a:t>""" returns the RLE of the </a:t>
            </a:r>
          </a:p>
          <a:p>
            <a:pPr algn="l">
              <a:lnSpc>
                <a:spcPct val="60000"/>
              </a:lnSpc>
              <a:spcBef>
                <a:spcPct val="50000"/>
              </a:spcBef>
            </a:pPr>
            <a:r>
              <a:rPr lang="en-US" b="1">
                <a:solidFill>
                  <a:srgbClr val="19A525"/>
                </a:solidFill>
                <a:latin typeface="Courier New" pitchFamily="49" charset="0"/>
              </a:rPr>
              <a:t>        input binary image, I """</a:t>
            </a:r>
            <a:endParaRPr lang="en-US" b="1">
              <a:solidFill>
                <a:srgbClr val="B410CE"/>
              </a:solidFill>
              <a:latin typeface="Courier New" pitchFamily="49" charset="0"/>
            </a:endParaRPr>
          </a:p>
        </p:txBody>
      </p:sp>
      <p:sp>
        <p:nvSpPr>
          <p:cNvPr id="28676" name="Text Box 7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620889" y="4269241"/>
            <a:ext cx="822960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 algn="l">
              <a:lnSpc>
                <a:spcPct val="60000"/>
              </a:lnSpc>
              <a:spcBef>
                <a:spcPct val="50000"/>
              </a:spcBef>
            </a:pPr>
            <a:r>
              <a:rPr lang="en-US" b="1" dirty="0" err="1">
                <a:solidFill>
                  <a:srgbClr val="F99820"/>
                </a:solidFill>
                <a:latin typeface="Courier New" pitchFamily="49" charset="0"/>
              </a:rPr>
              <a:t>def</a:t>
            </a:r>
            <a:r>
              <a:rPr lang="en-US" b="1" dirty="0">
                <a:latin typeface="Courier New" pitchFamily="49" charset="0"/>
              </a:rPr>
              <a:t> </a:t>
            </a:r>
            <a:r>
              <a:rPr lang="en-US" b="1" dirty="0" err="1">
                <a:latin typeface="Courier New" pitchFamily="49" charset="0"/>
              </a:rPr>
              <a:t>uncompress</a:t>
            </a:r>
            <a:r>
              <a:rPr lang="en-US" b="1" dirty="0">
                <a:latin typeface="Courier New" pitchFamily="49" charset="0"/>
              </a:rPr>
              <a:t>( CI ):</a:t>
            </a:r>
          </a:p>
          <a:p>
            <a:pPr algn="l">
              <a:lnSpc>
                <a:spcPct val="60000"/>
              </a:lnSpc>
              <a:spcBef>
                <a:spcPct val="50000"/>
              </a:spcBef>
            </a:pPr>
            <a:r>
              <a:rPr lang="en-US" b="1" dirty="0">
                <a:solidFill>
                  <a:srgbClr val="19A525"/>
                </a:solidFill>
                <a:latin typeface="Courier New" pitchFamily="49" charset="0"/>
              </a:rPr>
              <a:t>    """ returns the binary image I </a:t>
            </a:r>
          </a:p>
          <a:p>
            <a:pPr algn="l">
              <a:lnSpc>
                <a:spcPct val="60000"/>
              </a:lnSpc>
              <a:spcBef>
                <a:spcPct val="50000"/>
              </a:spcBef>
            </a:pPr>
            <a:r>
              <a:rPr lang="en-US" b="1" dirty="0">
                <a:solidFill>
                  <a:srgbClr val="19A525"/>
                </a:solidFill>
                <a:latin typeface="Courier New" pitchFamily="49" charset="0"/>
              </a:rPr>
              <a:t>        from the run-length-encoded, </a:t>
            </a:r>
          </a:p>
          <a:p>
            <a:pPr algn="l">
              <a:lnSpc>
                <a:spcPct val="60000"/>
              </a:lnSpc>
              <a:spcBef>
                <a:spcPct val="50000"/>
              </a:spcBef>
            </a:pPr>
            <a:r>
              <a:rPr lang="en-US" b="1" dirty="0">
                <a:solidFill>
                  <a:srgbClr val="19A525"/>
                </a:solidFill>
                <a:latin typeface="Courier New" pitchFamily="49" charset="0"/>
              </a:rPr>
              <a:t>        "compressed" input, CI </a:t>
            </a:r>
            <a:r>
              <a:rPr lang="en-US" b="1" dirty="0" smtClean="0">
                <a:solidFill>
                  <a:srgbClr val="19A525"/>
                </a:solidFill>
                <a:latin typeface="Courier New" pitchFamily="49" charset="0"/>
              </a:rPr>
              <a:t>"""</a:t>
            </a:r>
            <a:endParaRPr lang="en-US" b="1" dirty="0">
              <a:solidFill>
                <a:srgbClr val="B410CE"/>
              </a:solidFill>
              <a:latin typeface="Courier New" pitchFamily="49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 Box 5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6456979" y="65233"/>
            <a:ext cx="2438400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200" dirty="0">
                <a:latin typeface="Cambria" pitchFamily="18" charset="0"/>
              </a:rPr>
              <a:t>hw4 pr3</a:t>
            </a:r>
          </a:p>
        </p:txBody>
      </p:sp>
      <p:sp>
        <p:nvSpPr>
          <p:cNvPr id="28675" name="Text Box 6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609600" y="2036763"/>
            <a:ext cx="7924800" cy="1163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 algn="l">
              <a:lnSpc>
                <a:spcPct val="60000"/>
              </a:lnSpc>
              <a:spcBef>
                <a:spcPct val="50000"/>
              </a:spcBef>
            </a:pPr>
            <a:r>
              <a:rPr lang="en-US" b="1">
                <a:solidFill>
                  <a:srgbClr val="F99820"/>
                </a:solidFill>
                <a:latin typeface="Courier New" pitchFamily="49" charset="0"/>
              </a:rPr>
              <a:t>def</a:t>
            </a:r>
            <a:r>
              <a:rPr lang="en-US" b="1">
                <a:latin typeface="Courier New" pitchFamily="49" charset="0"/>
              </a:rPr>
              <a:t> compress( I ):</a:t>
            </a:r>
          </a:p>
          <a:p>
            <a:pPr algn="l">
              <a:lnSpc>
                <a:spcPct val="60000"/>
              </a:lnSpc>
              <a:spcBef>
                <a:spcPct val="50000"/>
              </a:spcBef>
            </a:pPr>
            <a:r>
              <a:rPr lang="en-US" b="1">
                <a:solidFill>
                  <a:srgbClr val="B410CE"/>
                </a:solidFill>
                <a:latin typeface="Courier New" pitchFamily="49" charset="0"/>
              </a:rPr>
              <a:t>    </a:t>
            </a:r>
            <a:r>
              <a:rPr lang="en-US" b="1">
                <a:solidFill>
                  <a:srgbClr val="19A525"/>
                </a:solidFill>
                <a:latin typeface="Courier New" pitchFamily="49" charset="0"/>
              </a:rPr>
              <a:t>""" returns the RLE of the </a:t>
            </a:r>
          </a:p>
          <a:p>
            <a:pPr algn="l">
              <a:lnSpc>
                <a:spcPct val="60000"/>
              </a:lnSpc>
              <a:spcBef>
                <a:spcPct val="50000"/>
              </a:spcBef>
            </a:pPr>
            <a:r>
              <a:rPr lang="en-US" b="1">
                <a:solidFill>
                  <a:srgbClr val="19A525"/>
                </a:solidFill>
                <a:latin typeface="Courier New" pitchFamily="49" charset="0"/>
              </a:rPr>
              <a:t>        input binary image, I """</a:t>
            </a:r>
            <a:endParaRPr lang="en-US" b="1">
              <a:solidFill>
                <a:srgbClr val="B410CE"/>
              </a:solidFill>
              <a:latin typeface="Courier New" pitchFamily="49" charset="0"/>
            </a:endParaRPr>
          </a:p>
        </p:txBody>
      </p:sp>
      <p:sp>
        <p:nvSpPr>
          <p:cNvPr id="28676" name="Text Box 7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620889" y="4269241"/>
            <a:ext cx="822960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 algn="l">
              <a:lnSpc>
                <a:spcPct val="60000"/>
              </a:lnSpc>
              <a:spcBef>
                <a:spcPct val="50000"/>
              </a:spcBef>
            </a:pPr>
            <a:r>
              <a:rPr lang="en-US" b="1" dirty="0" err="1">
                <a:solidFill>
                  <a:srgbClr val="F99820"/>
                </a:solidFill>
                <a:latin typeface="Courier New" pitchFamily="49" charset="0"/>
              </a:rPr>
              <a:t>def</a:t>
            </a:r>
            <a:r>
              <a:rPr lang="en-US" b="1" dirty="0">
                <a:latin typeface="Courier New" pitchFamily="49" charset="0"/>
              </a:rPr>
              <a:t> </a:t>
            </a:r>
            <a:r>
              <a:rPr lang="en-US" b="1" dirty="0" err="1">
                <a:latin typeface="Courier New" pitchFamily="49" charset="0"/>
              </a:rPr>
              <a:t>uncompress</a:t>
            </a:r>
            <a:r>
              <a:rPr lang="en-US" b="1" dirty="0">
                <a:latin typeface="Courier New" pitchFamily="49" charset="0"/>
              </a:rPr>
              <a:t>( CI ):</a:t>
            </a:r>
          </a:p>
          <a:p>
            <a:pPr algn="l">
              <a:lnSpc>
                <a:spcPct val="60000"/>
              </a:lnSpc>
              <a:spcBef>
                <a:spcPct val="50000"/>
              </a:spcBef>
            </a:pPr>
            <a:r>
              <a:rPr lang="en-US" b="1" dirty="0">
                <a:solidFill>
                  <a:srgbClr val="19A525"/>
                </a:solidFill>
                <a:latin typeface="Courier New" pitchFamily="49" charset="0"/>
              </a:rPr>
              <a:t>    """ returns the binary image I </a:t>
            </a:r>
          </a:p>
          <a:p>
            <a:pPr algn="l">
              <a:lnSpc>
                <a:spcPct val="60000"/>
              </a:lnSpc>
              <a:spcBef>
                <a:spcPct val="50000"/>
              </a:spcBef>
            </a:pPr>
            <a:r>
              <a:rPr lang="en-US" b="1" dirty="0">
                <a:solidFill>
                  <a:srgbClr val="19A525"/>
                </a:solidFill>
                <a:latin typeface="Courier New" pitchFamily="49" charset="0"/>
              </a:rPr>
              <a:t>        from the run-length-encoded, </a:t>
            </a:r>
          </a:p>
          <a:p>
            <a:pPr algn="l">
              <a:lnSpc>
                <a:spcPct val="60000"/>
              </a:lnSpc>
              <a:spcBef>
                <a:spcPct val="50000"/>
              </a:spcBef>
            </a:pPr>
            <a:r>
              <a:rPr lang="en-US" b="1" dirty="0">
                <a:solidFill>
                  <a:srgbClr val="19A525"/>
                </a:solidFill>
                <a:latin typeface="Courier New" pitchFamily="49" charset="0"/>
              </a:rPr>
              <a:t>        "compressed" input, CI </a:t>
            </a:r>
            <a:r>
              <a:rPr lang="en-US" b="1" dirty="0" smtClean="0">
                <a:solidFill>
                  <a:srgbClr val="19A525"/>
                </a:solidFill>
                <a:latin typeface="Courier New" pitchFamily="49" charset="0"/>
              </a:rPr>
              <a:t>"""</a:t>
            </a:r>
            <a:endParaRPr lang="en-US" b="1" dirty="0">
              <a:solidFill>
                <a:srgbClr val="B410CE"/>
              </a:solidFill>
              <a:latin typeface="Courier New" pitchFamily="49" charset="0"/>
            </a:endParaRPr>
          </a:p>
        </p:txBody>
      </p:sp>
      <p:sp>
        <p:nvSpPr>
          <p:cNvPr id="28677" name="Text Box 8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6248400" y="1509847"/>
            <a:ext cx="2590800" cy="646331"/>
          </a:xfrm>
          <a:prstGeom prst="rect">
            <a:avLst/>
          </a:prstGeom>
          <a:solidFill>
            <a:srgbClr val="DDFFD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 dirty="0">
                <a:latin typeface="Cambria" pitchFamily="18" charset="0"/>
              </a:rPr>
              <a:t>What helper </a:t>
            </a:r>
            <a:r>
              <a:rPr lang="en-US" sz="1800" dirty="0" smtClean="0">
                <a:latin typeface="Cambria" pitchFamily="18" charset="0"/>
              </a:rPr>
              <a:t>function(s) </a:t>
            </a:r>
            <a:r>
              <a:rPr lang="en-US" sz="1800" dirty="0">
                <a:latin typeface="Cambria" pitchFamily="18" charset="0"/>
              </a:rPr>
              <a:t>might </a:t>
            </a:r>
            <a:r>
              <a:rPr lang="en-US" sz="1800" dirty="0" smtClean="0">
                <a:latin typeface="Cambria" pitchFamily="18" charset="0"/>
              </a:rPr>
              <a:t>be useful here</a:t>
            </a:r>
            <a:r>
              <a:rPr lang="en-US" sz="1800" dirty="0">
                <a:latin typeface="Cambria" pitchFamily="18" charset="0"/>
              </a:rPr>
              <a:t>?</a:t>
            </a:r>
          </a:p>
        </p:txBody>
      </p:sp>
      <p:sp>
        <p:nvSpPr>
          <p:cNvPr id="8" name="Text Box 18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226042" y="999025"/>
            <a:ext cx="8669337" cy="38576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x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lnSpc>
                <a:spcPct val="120000"/>
              </a:lnSpc>
              <a:spcBef>
                <a:spcPct val="50000"/>
              </a:spcBef>
            </a:pPr>
            <a:r>
              <a:rPr lang="en-US" sz="1600" b="1" dirty="0">
                <a:solidFill>
                  <a:srgbClr val="13801C"/>
                </a:solidFill>
                <a:latin typeface="Courier New" pitchFamily="49" charset="0"/>
              </a:rPr>
              <a:t>"0000000000000000111111111111111100000000000000000000000000001111"</a:t>
            </a:r>
          </a:p>
        </p:txBody>
      </p:sp>
      <p:cxnSp>
        <p:nvCxnSpPr>
          <p:cNvPr id="4" name="Straight Arrow Connector 3"/>
          <p:cNvCxnSpPr/>
          <p:nvPr/>
        </p:nvCxnSpPr>
        <p:spPr bwMode="auto">
          <a:xfrm>
            <a:off x="3341511" y="1384787"/>
            <a:ext cx="0" cy="604838"/>
          </a:xfrm>
          <a:prstGeom prst="straightConnector1">
            <a:avLst/>
          </a:prstGeom>
          <a:noFill/>
          <a:ln w="19050" cap="flat" cmpd="sng" algn="ctr">
            <a:solidFill>
              <a:srgbClr val="13801C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2" name="Text Box 23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1584325" y="3523565"/>
            <a:ext cx="4664075" cy="3385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 b="1" dirty="0">
                <a:latin typeface="Courier New" pitchFamily="49" charset="0"/>
              </a:rPr>
              <a:t>00010000100100000001110010000100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39889" y="675860"/>
            <a:ext cx="18288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500" dirty="0" smtClean="0">
                <a:latin typeface="Calibri" panose="020F0502020204030204" pitchFamily="34" charset="0"/>
              </a:rPr>
              <a:t>a binary image</a:t>
            </a:r>
            <a:endParaRPr lang="en-US" sz="1500" dirty="0">
              <a:latin typeface="Calibri" panose="020F050202020403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584325" y="3200400"/>
            <a:ext cx="23622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500" dirty="0" smtClean="0">
                <a:latin typeface="Calibri" panose="020F0502020204030204" pitchFamily="34" charset="0"/>
              </a:rPr>
              <a:t>the "compressed" image</a:t>
            </a:r>
            <a:endParaRPr lang="en-US" sz="1500" dirty="0">
              <a:latin typeface="Calibri" panose="020F0502020204030204" pitchFamily="34" charset="0"/>
            </a:endParaRPr>
          </a:p>
        </p:txBody>
      </p:sp>
      <p:cxnSp>
        <p:nvCxnSpPr>
          <p:cNvPr id="15" name="Straight Arrow Connector 14"/>
          <p:cNvCxnSpPr/>
          <p:nvPr/>
        </p:nvCxnSpPr>
        <p:spPr bwMode="auto">
          <a:xfrm>
            <a:off x="4465020" y="2743200"/>
            <a:ext cx="0" cy="762000"/>
          </a:xfrm>
          <a:prstGeom prst="straightConnector1">
            <a:avLst/>
          </a:prstGeom>
          <a:noFill/>
          <a:ln w="19050" cap="flat" cmpd="sng" algn="ctr">
            <a:solidFill>
              <a:srgbClr val="160CE3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6" name="Straight Arrow Connector 15"/>
          <p:cNvCxnSpPr/>
          <p:nvPr/>
        </p:nvCxnSpPr>
        <p:spPr bwMode="auto">
          <a:xfrm>
            <a:off x="3810000" y="3862119"/>
            <a:ext cx="0" cy="364345"/>
          </a:xfrm>
          <a:prstGeom prst="straightConnector1">
            <a:avLst/>
          </a:prstGeom>
          <a:noFill/>
          <a:ln w="19050" cap="flat" cmpd="sng" algn="ctr">
            <a:solidFill>
              <a:srgbClr val="160CE3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8" name="Text Box 18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141641" y="6149622"/>
            <a:ext cx="8669337" cy="38576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x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lnSpc>
                <a:spcPct val="120000"/>
              </a:lnSpc>
              <a:spcBef>
                <a:spcPct val="50000"/>
              </a:spcBef>
            </a:pPr>
            <a:r>
              <a:rPr lang="en-US" sz="1600" b="1" dirty="0">
                <a:solidFill>
                  <a:srgbClr val="13801C"/>
                </a:solidFill>
                <a:latin typeface="Courier New" pitchFamily="49" charset="0"/>
              </a:rPr>
              <a:t>"0000000000000000111111111111111100000000000000000000000000001111"</a:t>
            </a:r>
          </a:p>
        </p:txBody>
      </p:sp>
      <p:cxnSp>
        <p:nvCxnSpPr>
          <p:cNvPr id="20" name="Straight Arrow Connector 19"/>
          <p:cNvCxnSpPr/>
          <p:nvPr/>
        </p:nvCxnSpPr>
        <p:spPr bwMode="auto">
          <a:xfrm>
            <a:off x="6815667" y="4953000"/>
            <a:ext cx="0" cy="1176867"/>
          </a:xfrm>
          <a:prstGeom prst="straightConnector1">
            <a:avLst/>
          </a:prstGeom>
          <a:noFill/>
          <a:ln w="19050" cap="flat" cmpd="sng" algn="ctr">
            <a:solidFill>
              <a:srgbClr val="13801C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2" name="TextBox 21"/>
          <p:cNvSpPr txBox="1"/>
          <p:nvPr/>
        </p:nvSpPr>
        <p:spPr>
          <a:xfrm>
            <a:off x="141641" y="5850190"/>
            <a:ext cx="311291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500" dirty="0" smtClean="0">
                <a:latin typeface="Calibri" panose="020F0502020204030204" pitchFamily="34" charset="0"/>
              </a:rPr>
              <a:t>back to the original binary image</a:t>
            </a:r>
            <a:endParaRPr lang="en-US" sz="15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4658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 Box 2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76213" y="179817"/>
            <a:ext cx="1828800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200" i="1" dirty="0">
                <a:latin typeface="Cambria" pitchFamily="18" charset="0"/>
              </a:rPr>
              <a:t>Quiz</a:t>
            </a:r>
          </a:p>
        </p:txBody>
      </p:sp>
      <p:sp>
        <p:nvSpPr>
          <p:cNvPr id="29700" name="Text Box 18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76213" y="1223962"/>
            <a:ext cx="4700587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1600">
                <a:latin typeface="Cambria" pitchFamily="18" charset="0"/>
              </a:rPr>
              <a:t>Write a recursive function,  </a:t>
            </a:r>
            <a:r>
              <a:rPr lang="en-US" sz="1400" b="1">
                <a:latin typeface="Courier New" pitchFamily="49" charset="0"/>
                <a:cs typeface="Courier New" pitchFamily="49" charset="0"/>
              </a:rPr>
              <a:t>frontNum(S)</a:t>
            </a:r>
            <a:r>
              <a:rPr lang="en-US" sz="1600" b="1">
                <a:latin typeface="Courier New" pitchFamily="49" charset="0"/>
                <a:cs typeface="Courier New" pitchFamily="49" charset="0"/>
              </a:rPr>
              <a:t> </a:t>
            </a:r>
          </a:p>
          <a:p>
            <a:pPr algn="l">
              <a:spcBef>
                <a:spcPct val="50000"/>
              </a:spcBef>
            </a:pPr>
            <a:r>
              <a:rPr lang="en-US" sz="1600">
                <a:latin typeface="Cambria" pitchFamily="18" charset="0"/>
              </a:rPr>
              <a:t>It should return the # of times the first element of the input </a:t>
            </a:r>
            <a:r>
              <a:rPr lang="en-US" sz="1400" b="1">
                <a:latin typeface="Cambria" pitchFamily="18" charset="0"/>
              </a:rPr>
              <a:t>S</a:t>
            </a:r>
            <a:r>
              <a:rPr lang="en-US" sz="1600">
                <a:latin typeface="Cambria" pitchFamily="18" charset="0"/>
              </a:rPr>
              <a:t> appears consecutively </a:t>
            </a:r>
            <a:r>
              <a:rPr lang="en-US" sz="1600" b="1" i="1">
                <a:latin typeface="Cambria" pitchFamily="18" charset="0"/>
              </a:rPr>
              <a:t>at the start</a:t>
            </a:r>
            <a:r>
              <a:rPr lang="en-US" sz="1600">
                <a:latin typeface="Cambria" pitchFamily="18" charset="0"/>
              </a:rPr>
              <a:t> of S:</a:t>
            </a:r>
          </a:p>
        </p:txBody>
      </p:sp>
      <p:sp>
        <p:nvSpPr>
          <p:cNvPr id="29701" name="Text Box 20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5451475" y="1393825"/>
            <a:ext cx="3540125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 algn="l">
              <a:lnSpc>
                <a:spcPct val="50000"/>
              </a:lnSpc>
              <a:spcBef>
                <a:spcPct val="50000"/>
              </a:spcBef>
            </a:pPr>
            <a:r>
              <a:rPr lang="en-US" sz="1500" b="1">
                <a:latin typeface="Courier New" pitchFamily="49" charset="0"/>
              </a:rPr>
              <a:t>&gt;&gt;&gt;  frontNum('1111010')</a:t>
            </a:r>
          </a:p>
          <a:p>
            <a:pPr algn="l">
              <a:lnSpc>
                <a:spcPct val="50000"/>
              </a:lnSpc>
              <a:spcBef>
                <a:spcPct val="50000"/>
              </a:spcBef>
            </a:pPr>
            <a:r>
              <a:rPr lang="en-US" sz="1500" b="1">
                <a:latin typeface="Courier New" pitchFamily="49" charset="0"/>
              </a:rPr>
              <a:t>4</a:t>
            </a:r>
          </a:p>
          <a:p>
            <a:pPr algn="l">
              <a:lnSpc>
                <a:spcPct val="50000"/>
              </a:lnSpc>
              <a:spcBef>
                <a:spcPct val="50000"/>
              </a:spcBef>
            </a:pPr>
            <a:r>
              <a:rPr lang="en-US" sz="1500" b="1">
                <a:latin typeface="Courier New" pitchFamily="49" charset="0"/>
              </a:rPr>
              <a:t>&gt;&gt;&gt;  frontNum('00111000010')</a:t>
            </a:r>
          </a:p>
          <a:p>
            <a:pPr algn="l">
              <a:lnSpc>
                <a:spcPct val="50000"/>
              </a:lnSpc>
              <a:spcBef>
                <a:spcPct val="50000"/>
              </a:spcBef>
            </a:pPr>
            <a:r>
              <a:rPr lang="en-US" sz="1500" b="1">
                <a:latin typeface="Courier New" pitchFamily="49" charset="0"/>
              </a:rPr>
              <a:t>2</a:t>
            </a:r>
          </a:p>
        </p:txBody>
      </p:sp>
      <p:sp>
        <p:nvSpPr>
          <p:cNvPr id="29702" name="Text Box 21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3460750" y="292674"/>
            <a:ext cx="4724400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100" i="1" dirty="0" smtClean="0">
                <a:latin typeface="Cambria" pitchFamily="18" charset="0"/>
              </a:rPr>
              <a:t>Name(s)    _________________________________</a:t>
            </a:r>
            <a:endParaRPr lang="en-US" sz="2100" dirty="0">
              <a:latin typeface="Cambria" pitchFamily="18" charset="0"/>
            </a:endParaRPr>
          </a:p>
        </p:txBody>
      </p:sp>
      <p:sp>
        <p:nvSpPr>
          <p:cNvPr id="29703" name="Text Box 24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6324600" y="966787"/>
            <a:ext cx="1219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>
                <a:latin typeface="Cambria" pitchFamily="18" charset="0"/>
              </a:rPr>
              <a:t>Examples…</a:t>
            </a:r>
          </a:p>
        </p:txBody>
      </p:sp>
      <p:sp>
        <p:nvSpPr>
          <p:cNvPr id="29704" name="Rectangle 37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152400" y="2514600"/>
            <a:ext cx="3505200" cy="3786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/>
            <a:r>
              <a:rPr lang="en-US" b="1" dirty="0" err="1">
                <a:solidFill>
                  <a:srgbClr val="FF9900"/>
                </a:solidFill>
                <a:latin typeface="Courier New" pitchFamily="49" charset="0"/>
              </a:rPr>
              <a:t>def</a:t>
            </a:r>
            <a:r>
              <a:rPr lang="en-US" b="1" dirty="0">
                <a:solidFill>
                  <a:srgbClr val="FF9900"/>
                </a:solidFill>
                <a:latin typeface="Courier New" pitchFamily="49" charset="0"/>
              </a:rPr>
              <a:t> </a:t>
            </a:r>
            <a:r>
              <a:rPr lang="en-US" b="1" dirty="0" err="1">
                <a:latin typeface="Courier New" pitchFamily="49" charset="0"/>
              </a:rPr>
              <a:t>frontNum</a:t>
            </a:r>
            <a:r>
              <a:rPr lang="en-US" b="1" dirty="0">
                <a:latin typeface="Courier New" pitchFamily="49" charset="0"/>
              </a:rPr>
              <a:t>(S):</a:t>
            </a:r>
          </a:p>
          <a:p>
            <a:pPr algn="l"/>
            <a:endParaRPr lang="en-US" b="1" dirty="0">
              <a:latin typeface="Courier New" pitchFamily="49" charset="0"/>
            </a:endParaRPr>
          </a:p>
          <a:p>
            <a:pPr algn="l"/>
            <a:r>
              <a:rPr lang="en-US" b="1" dirty="0">
                <a:latin typeface="Courier New" pitchFamily="49" charset="0"/>
              </a:rPr>
              <a:t>  </a:t>
            </a:r>
            <a:r>
              <a:rPr lang="en-US" b="1" dirty="0">
                <a:solidFill>
                  <a:srgbClr val="FF9900"/>
                </a:solidFill>
                <a:latin typeface="Courier New" pitchFamily="49" charset="0"/>
              </a:rPr>
              <a:t>if  </a:t>
            </a:r>
          </a:p>
          <a:p>
            <a:pPr algn="l"/>
            <a:r>
              <a:rPr lang="en-US" b="1" dirty="0">
                <a:latin typeface="Courier New" pitchFamily="49" charset="0"/>
              </a:rPr>
              <a:t>    </a:t>
            </a:r>
            <a:r>
              <a:rPr lang="en-US" b="1" dirty="0">
                <a:solidFill>
                  <a:srgbClr val="7030A0"/>
                </a:solidFill>
                <a:latin typeface="Courier New" pitchFamily="49" charset="0"/>
              </a:rPr>
              <a:t>return </a:t>
            </a:r>
          </a:p>
          <a:p>
            <a:pPr algn="l"/>
            <a:endParaRPr lang="en-US" b="1" dirty="0">
              <a:latin typeface="Courier New" pitchFamily="49" charset="0"/>
            </a:endParaRPr>
          </a:p>
          <a:p>
            <a:pPr algn="l"/>
            <a:r>
              <a:rPr lang="en-US" b="1" dirty="0">
                <a:latin typeface="Courier New" pitchFamily="49" charset="0"/>
              </a:rPr>
              <a:t>  </a:t>
            </a:r>
            <a:r>
              <a:rPr lang="en-US" b="1" dirty="0" err="1">
                <a:solidFill>
                  <a:srgbClr val="FF9900"/>
                </a:solidFill>
                <a:latin typeface="Courier New" pitchFamily="49" charset="0"/>
              </a:rPr>
              <a:t>elif</a:t>
            </a:r>
            <a:endParaRPr lang="en-US" b="1" dirty="0">
              <a:solidFill>
                <a:srgbClr val="FF9900"/>
              </a:solidFill>
              <a:latin typeface="Courier New" pitchFamily="49" charset="0"/>
            </a:endParaRPr>
          </a:p>
          <a:p>
            <a:pPr algn="l"/>
            <a:r>
              <a:rPr lang="en-US" b="1" dirty="0">
                <a:latin typeface="Courier New" pitchFamily="49" charset="0"/>
              </a:rPr>
              <a:t>    </a:t>
            </a:r>
            <a:r>
              <a:rPr lang="en-US" b="1" dirty="0">
                <a:solidFill>
                  <a:srgbClr val="7030A0"/>
                </a:solidFill>
                <a:latin typeface="Courier New" pitchFamily="49" charset="0"/>
              </a:rPr>
              <a:t>return</a:t>
            </a:r>
          </a:p>
          <a:p>
            <a:pPr algn="l"/>
            <a:endParaRPr lang="en-US" b="1" dirty="0">
              <a:latin typeface="Courier New" pitchFamily="49" charset="0"/>
            </a:endParaRPr>
          </a:p>
          <a:p>
            <a:pPr algn="l"/>
            <a:r>
              <a:rPr lang="en-US" b="1" dirty="0">
                <a:latin typeface="Courier New" pitchFamily="49" charset="0"/>
              </a:rPr>
              <a:t>  </a:t>
            </a:r>
            <a:r>
              <a:rPr lang="en-US" b="1" dirty="0">
                <a:solidFill>
                  <a:srgbClr val="FF9900"/>
                </a:solidFill>
                <a:latin typeface="Courier New" pitchFamily="49" charset="0"/>
              </a:rPr>
              <a:t>else</a:t>
            </a:r>
            <a:r>
              <a:rPr lang="en-US" b="1" dirty="0">
                <a:latin typeface="Courier New" pitchFamily="49" charset="0"/>
              </a:rPr>
              <a:t>:</a:t>
            </a:r>
          </a:p>
          <a:p>
            <a:pPr algn="l"/>
            <a:r>
              <a:rPr lang="en-US" b="1" dirty="0">
                <a:latin typeface="Courier New" pitchFamily="49" charset="0"/>
              </a:rPr>
              <a:t>    </a:t>
            </a:r>
            <a:r>
              <a:rPr lang="en-US" b="1" dirty="0">
                <a:solidFill>
                  <a:srgbClr val="7030A0"/>
                </a:solidFill>
                <a:latin typeface="Courier New" pitchFamily="49" charset="0"/>
              </a:rPr>
              <a:t>return</a:t>
            </a:r>
            <a:r>
              <a:rPr lang="en-US" b="1" dirty="0">
                <a:latin typeface="Courier New" pitchFamily="49" charset="0"/>
              </a:rPr>
              <a:t> </a:t>
            </a:r>
          </a:p>
        </p:txBody>
      </p:sp>
      <p:sp>
        <p:nvSpPr>
          <p:cNvPr id="29705" name="Text Box 42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6423025" y="5305425"/>
            <a:ext cx="2579688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>
                <a:latin typeface="Calibri" pitchFamily="34" charset="0"/>
              </a:rPr>
              <a:t>What are the </a:t>
            </a:r>
            <a:r>
              <a:rPr lang="en-US" sz="1400" b="1">
                <a:latin typeface="Calibri" pitchFamily="34" charset="0"/>
              </a:rPr>
              <a:t>BEST </a:t>
            </a:r>
            <a:r>
              <a:rPr lang="en-US" sz="1400">
                <a:latin typeface="Calibri" pitchFamily="34" charset="0"/>
              </a:rPr>
              <a:t>/ </a:t>
            </a:r>
            <a:r>
              <a:rPr lang="en-US" sz="1400" b="1">
                <a:latin typeface="Calibri" pitchFamily="34" charset="0"/>
              </a:rPr>
              <a:t>WORST </a:t>
            </a:r>
            <a:r>
              <a:rPr lang="en-US" sz="1400">
                <a:latin typeface="Calibri" pitchFamily="34" charset="0"/>
              </a:rPr>
              <a:t>compression results you can get for an 8x8 input image (64 bits)?</a:t>
            </a:r>
          </a:p>
        </p:txBody>
      </p:sp>
      <p:sp>
        <p:nvSpPr>
          <p:cNvPr id="29706" name="Text Box 43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7254875" y="4983163"/>
            <a:ext cx="76200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000">
                <a:latin typeface="Cambria" pitchFamily="18" charset="0"/>
              </a:rPr>
              <a:t>shortest</a:t>
            </a:r>
          </a:p>
        </p:txBody>
      </p:sp>
      <p:sp>
        <p:nvSpPr>
          <p:cNvPr id="29707" name="Text Box 45"/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6423025" y="6116638"/>
            <a:ext cx="2579688" cy="600075"/>
          </a:xfrm>
          <a:prstGeom prst="rect">
            <a:avLst/>
          </a:prstGeom>
          <a:solidFill>
            <a:srgbClr val="FFCC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100" b="1">
                <a:latin typeface="Cambria" pitchFamily="18" charset="0"/>
              </a:rPr>
              <a:t>EXTRA! </a:t>
            </a:r>
            <a:r>
              <a:rPr lang="en-US" sz="1100">
                <a:latin typeface="Cambria" pitchFamily="18" charset="0"/>
              </a:rPr>
              <a:t>How can you change the algorithm so that compressed images are always smaller than the originals? </a:t>
            </a:r>
          </a:p>
        </p:txBody>
      </p:sp>
      <p:sp>
        <p:nvSpPr>
          <p:cNvPr id="29708" name="Line 47"/>
          <p:cNvSpPr>
            <a:spLocks noChangeShapeType="1"/>
          </p:cNvSpPr>
          <p:nvPr/>
        </p:nvSpPr>
        <p:spPr bwMode="auto">
          <a:xfrm>
            <a:off x="7696200" y="5194300"/>
            <a:ext cx="87313" cy="152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9709" name="Text Box 43"/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8145463" y="4983163"/>
            <a:ext cx="76200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000">
                <a:latin typeface="Cambria" pitchFamily="18" charset="0"/>
              </a:rPr>
              <a:t>longest</a:t>
            </a:r>
          </a:p>
        </p:txBody>
      </p:sp>
      <p:sp>
        <p:nvSpPr>
          <p:cNvPr id="29710" name="Line 47"/>
          <p:cNvSpPr>
            <a:spLocks noChangeShapeType="1"/>
          </p:cNvSpPr>
          <p:nvPr/>
        </p:nvSpPr>
        <p:spPr bwMode="auto">
          <a:xfrm flipH="1">
            <a:off x="8426450" y="5207000"/>
            <a:ext cx="87313" cy="152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9711" name="Rounded Rectangle 2"/>
          <p:cNvSpPr>
            <a:spLocks noChangeArrowheads="1"/>
          </p:cNvSpPr>
          <p:nvPr/>
        </p:nvSpPr>
        <p:spPr bwMode="auto">
          <a:xfrm>
            <a:off x="1250950" y="3145130"/>
            <a:ext cx="4910138" cy="542925"/>
          </a:xfrm>
          <a:prstGeom prst="roundRect">
            <a:avLst>
              <a:gd name="adj" fmla="val 16667"/>
            </a:avLst>
          </a:prstGeom>
          <a:solidFill>
            <a:srgbClr val="CCECFF"/>
          </a:solidFill>
          <a:ln>
            <a:noFill/>
          </a:ln>
          <a:extLst>
            <a:ext uri="{91240B29-F687-4F45-9708-019B960494DF}">
              <a14:hiddenLine xmlns:a14="http://schemas.microsoft.com/office/drawing/2010/main" w="1905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29712" name="Rounded Rectangle 36"/>
          <p:cNvSpPr>
            <a:spLocks noChangeArrowheads="1"/>
          </p:cNvSpPr>
          <p:nvPr/>
        </p:nvSpPr>
        <p:spPr bwMode="auto">
          <a:xfrm>
            <a:off x="2219325" y="3559175"/>
            <a:ext cx="3603625" cy="541338"/>
          </a:xfrm>
          <a:prstGeom prst="roundRect">
            <a:avLst>
              <a:gd name="adj" fmla="val 16667"/>
            </a:avLst>
          </a:prstGeom>
          <a:solidFill>
            <a:srgbClr val="CCECFF"/>
          </a:solidFill>
          <a:ln>
            <a:noFill/>
          </a:ln>
          <a:extLst>
            <a:ext uri="{91240B29-F687-4F45-9708-019B960494DF}">
              <a14:hiddenLine xmlns:a14="http://schemas.microsoft.com/office/drawing/2010/main" w="1905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29713" name="Rounded Rectangle 37"/>
          <p:cNvSpPr>
            <a:spLocks noChangeArrowheads="1"/>
          </p:cNvSpPr>
          <p:nvPr/>
        </p:nvSpPr>
        <p:spPr bwMode="auto">
          <a:xfrm>
            <a:off x="1516063" y="4293129"/>
            <a:ext cx="4910137" cy="541338"/>
          </a:xfrm>
          <a:prstGeom prst="roundRect">
            <a:avLst>
              <a:gd name="adj" fmla="val 16667"/>
            </a:avLst>
          </a:prstGeom>
          <a:solidFill>
            <a:srgbClr val="CCECFF"/>
          </a:solidFill>
          <a:ln>
            <a:noFill/>
          </a:ln>
          <a:extLst>
            <a:ext uri="{91240B29-F687-4F45-9708-019B960494DF}">
              <a14:hiddenLine xmlns:a14="http://schemas.microsoft.com/office/drawing/2010/main" w="1905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29714" name="Rounded Rectangle 38"/>
          <p:cNvSpPr>
            <a:spLocks noChangeArrowheads="1"/>
          </p:cNvSpPr>
          <p:nvPr/>
        </p:nvSpPr>
        <p:spPr bwMode="auto">
          <a:xfrm>
            <a:off x="2252663" y="4703763"/>
            <a:ext cx="3603625" cy="542925"/>
          </a:xfrm>
          <a:prstGeom prst="roundRect">
            <a:avLst>
              <a:gd name="adj" fmla="val 16667"/>
            </a:avLst>
          </a:prstGeom>
          <a:solidFill>
            <a:srgbClr val="CCECFF"/>
          </a:solidFill>
          <a:ln>
            <a:noFill/>
          </a:ln>
          <a:extLst>
            <a:ext uri="{91240B29-F687-4F45-9708-019B960494DF}">
              <a14:hiddenLine xmlns:a14="http://schemas.microsoft.com/office/drawing/2010/main" w="1905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29715" name="Rounded Rectangle 39"/>
          <p:cNvSpPr>
            <a:spLocks noChangeArrowheads="1"/>
          </p:cNvSpPr>
          <p:nvPr/>
        </p:nvSpPr>
        <p:spPr bwMode="auto">
          <a:xfrm>
            <a:off x="2252663" y="5757863"/>
            <a:ext cx="3603625" cy="542925"/>
          </a:xfrm>
          <a:prstGeom prst="roundRect">
            <a:avLst>
              <a:gd name="adj" fmla="val 16667"/>
            </a:avLst>
          </a:prstGeom>
          <a:solidFill>
            <a:srgbClr val="CCECFF"/>
          </a:solidFill>
          <a:ln>
            <a:noFill/>
          </a:ln>
          <a:extLst>
            <a:ext uri="{91240B29-F687-4F45-9708-019B960494DF}">
              <a14:hiddenLine xmlns:a14="http://schemas.microsoft.com/office/drawing/2010/main" w="1905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1250950" y="3229802"/>
            <a:ext cx="202811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err="1" smtClean="0">
                <a:latin typeface="Courier New" pitchFamily="49" charset="0"/>
              </a:rPr>
              <a:t>len</a:t>
            </a:r>
            <a:r>
              <a:rPr lang="en-US" b="1" dirty="0" smtClean="0">
                <a:latin typeface="Courier New" pitchFamily="49" charset="0"/>
              </a:rPr>
              <a:t>(S)&lt;=1:</a:t>
            </a:r>
            <a:endParaRPr lang="en-US" dirty="0"/>
          </a:p>
        </p:txBody>
      </p:sp>
      <p:sp>
        <p:nvSpPr>
          <p:cNvPr id="36" name="Rectangle 35"/>
          <p:cNvSpPr/>
          <p:nvPr/>
        </p:nvSpPr>
        <p:spPr>
          <a:xfrm>
            <a:off x="1585245" y="4372802"/>
            <a:ext cx="129073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latin typeface="Courier New" pitchFamily="49" charset="0"/>
              </a:rPr>
              <a:t>S[0] …</a:t>
            </a:r>
            <a:endParaRPr lang="en-US" dirty="0"/>
          </a:p>
        </p:txBody>
      </p:sp>
      <p:sp>
        <p:nvSpPr>
          <p:cNvPr id="37" name="Text Box 21"/>
          <p:cNvSpPr txBox="1">
            <a:spLocks noChangeArrowheads="1"/>
          </p:cNvSpPr>
          <p:nvPr>
            <p:custDataLst>
              <p:tags r:id="rId11"/>
            </p:custDataLst>
          </p:nvPr>
        </p:nvSpPr>
        <p:spPr bwMode="auto">
          <a:xfrm rot="21223575">
            <a:off x="4023402" y="349278"/>
            <a:ext cx="3124200" cy="41549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100" b="1" i="1" dirty="0" smtClean="0">
                <a:latin typeface="Cambria" pitchFamily="18" charset="0"/>
              </a:rPr>
              <a:t>Don't hand this in…</a:t>
            </a:r>
            <a:endParaRPr lang="en-US" sz="2100" b="1" dirty="0">
              <a:latin typeface="Cambr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 Box 7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381000" y="808038"/>
            <a:ext cx="7307263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>
                <a:latin typeface="Cambria" pitchFamily="18" charset="0"/>
              </a:rPr>
              <a:t>What are the BEST and the WORST compression results you can get for an 8x8 image input (64 bits)?</a:t>
            </a:r>
          </a:p>
        </p:txBody>
      </p:sp>
      <p:sp>
        <p:nvSpPr>
          <p:cNvPr id="30723" name="Text Box 8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439863" y="228600"/>
            <a:ext cx="17208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>
                <a:latin typeface="Cambria" pitchFamily="18" charset="0"/>
              </a:rPr>
              <a:t>shortest compressed representation</a:t>
            </a:r>
          </a:p>
        </p:txBody>
      </p:sp>
      <p:sp>
        <p:nvSpPr>
          <p:cNvPr id="30724" name="Text Box 9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4335463" y="280988"/>
            <a:ext cx="18065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>
                <a:latin typeface="Cambria" pitchFamily="18" charset="0"/>
              </a:rPr>
              <a:t>longest compressed representation</a:t>
            </a:r>
          </a:p>
        </p:txBody>
      </p:sp>
      <p:sp>
        <p:nvSpPr>
          <p:cNvPr id="30725" name="Text Box 10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4648200" y="5551488"/>
            <a:ext cx="4343400" cy="1077912"/>
          </a:xfrm>
          <a:prstGeom prst="rect">
            <a:avLst/>
          </a:prstGeom>
          <a:solidFill>
            <a:srgbClr val="FFCC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 dirty="0">
                <a:latin typeface="Cambria" pitchFamily="18" charset="0"/>
              </a:rPr>
              <a:t>How </a:t>
            </a:r>
            <a:r>
              <a:rPr lang="en-US" sz="1600" dirty="0" smtClean="0">
                <a:latin typeface="Cambria" pitchFamily="18" charset="0"/>
              </a:rPr>
              <a:t>could we improve </a:t>
            </a:r>
            <a:r>
              <a:rPr lang="en-US" sz="1600" dirty="0">
                <a:latin typeface="Cambria" pitchFamily="18" charset="0"/>
              </a:rPr>
              <a:t>this compression algorithm so that </a:t>
            </a:r>
            <a:r>
              <a:rPr lang="en-US" sz="1600" b="1" i="1" dirty="0">
                <a:latin typeface="Cambria" pitchFamily="18" charset="0"/>
              </a:rPr>
              <a:t>all compressed images </a:t>
            </a:r>
            <a:r>
              <a:rPr lang="en-US" sz="1600" dirty="0">
                <a:latin typeface="Cambria" pitchFamily="18" charset="0"/>
              </a:rPr>
              <a:t>are smaller than their originals ? That is, how can we make compression always </a:t>
            </a:r>
            <a:r>
              <a:rPr lang="en-US" sz="1600" u="sng" dirty="0">
                <a:latin typeface="Cambria" pitchFamily="18" charset="0"/>
              </a:rPr>
              <a:t>work</a:t>
            </a:r>
            <a:r>
              <a:rPr lang="en-US" sz="1600" dirty="0">
                <a:latin typeface="Cambria" pitchFamily="18" charset="0"/>
              </a:rPr>
              <a:t> ? </a:t>
            </a:r>
          </a:p>
        </p:txBody>
      </p:sp>
      <p:sp>
        <p:nvSpPr>
          <p:cNvPr id="30726" name="Line 11"/>
          <p:cNvSpPr>
            <a:spLocks noChangeShapeType="1"/>
          </p:cNvSpPr>
          <p:nvPr/>
        </p:nvSpPr>
        <p:spPr bwMode="auto">
          <a:xfrm>
            <a:off x="2406650" y="655638"/>
            <a:ext cx="87313" cy="152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0727" name="Line 12"/>
          <p:cNvSpPr>
            <a:spLocks noChangeShapeType="1"/>
          </p:cNvSpPr>
          <p:nvPr/>
        </p:nvSpPr>
        <p:spPr bwMode="auto">
          <a:xfrm flipH="1">
            <a:off x="4416425" y="608013"/>
            <a:ext cx="225425" cy="23177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30728" name="Rectangle 13"/>
          <p:cNvSpPr>
            <a:spLocks noChangeArrowheads="1"/>
          </p:cNvSpPr>
          <p:nvPr/>
        </p:nvSpPr>
        <p:spPr bwMode="auto">
          <a:xfrm>
            <a:off x="8308284" y="4968875"/>
            <a:ext cx="530916" cy="584775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/>
          <a:p>
            <a:r>
              <a:rPr lang="en-US" sz="3200" dirty="0" smtClean="0">
                <a:solidFill>
                  <a:srgbClr val="C00000"/>
                </a:solidFill>
                <a:latin typeface="Cambria" pitchFamily="18" charset="0"/>
              </a:rPr>
              <a:t>??</a:t>
            </a:r>
            <a:endParaRPr lang="en-US" sz="3200" dirty="0">
              <a:solidFill>
                <a:srgbClr val="C00000"/>
              </a:solidFill>
              <a:latin typeface="Cambr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ext Box 2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193925" y="1143000"/>
            <a:ext cx="43592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 algn="l" eaLnBrk="1" hangingPunct="1"/>
            <a:endParaRPr lang="en-US" b="1">
              <a:latin typeface="Tahoma" pitchFamily="34" charset="0"/>
            </a:endParaRPr>
          </a:p>
        </p:txBody>
      </p:sp>
      <p:pic>
        <p:nvPicPr>
          <p:cNvPr id="31747" name="Picture 3" descr="seg all lines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613" y="1274763"/>
            <a:ext cx="1822450" cy="2430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8" name="Picture 4" descr="qm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4213" y="1274763"/>
            <a:ext cx="1822450" cy="2430462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49" name="Picture 5" descr="qmtp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3813" y="1274763"/>
            <a:ext cx="1822450" cy="2430462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50" name="Picture 6" descr="qmtp2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9013" y="1274763"/>
            <a:ext cx="1822450" cy="2430462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751" name="Rectangle 7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436563" y="3729038"/>
            <a:ext cx="158115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sz="1600" b="1">
                <a:latin typeface="Cambria" pitchFamily="18" charset="0"/>
              </a:rPr>
              <a:t>Original Image</a:t>
            </a:r>
          </a:p>
        </p:txBody>
      </p:sp>
      <p:sp>
        <p:nvSpPr>
          <p:cNvPr id="31752" name="Rectangle 8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2820988" y="3729038"/>
            <a:ext cx="124142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sz="1600" b="1">
                <a:solidFill>
                  <a:srgbClr val="160CE3"/>
                </a:solidFill>
                <a:latin typeface="Cambria" pitchFamily="18" charset="0"/>
              </a:rPr>
              <a:t>T = 78/255</a:t>
            </a:r>
          </a:p>
        </p:txBody>
      </p:sp>
      <p:sp>
        <p:nvSpPr>
          <p:cNvPr id="31753" name="Rectangle 9"/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5046663" y="3729038"/>
            <a:ext cx="1363662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sz="1600" b="1">
                <a:solidFill>
                  <a:srgbClr val="A008E3"/>
                </a:solidFill>
                <a:latin typeface="Cambria" pitchFamily="18" charset="0"/>
              </a:rPr>
              <a:t>T = 120/255</a:t>
            </a:r>
          </a:p>
        </p:txBody>
      </p:sp>
      <p:sp>
        <p:nvSpPr>
          <p:cNvPr id="31754" name="Rectangle 10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7302500" y="3729038"/>
            <a:ext cx="119062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sz="1600" b="1">
                <a:solidFill>
                  <a:srgbClr val="FF0000"/>
                </a:solidFill>
                <a:latin typeface="Cambria" pitchFamily="18" charset="0"/>
              </a:rPr>
              <a:t>Adaptive T</a:t>
            </a:r>
          </a:p>
        </p:txBody>
      </p:sp>
      <p:sp>
        <p:nvSpPr>
          <p:cNvPr id="31755" name="Rectangle 11"/>
          <p:cNvSpPr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381000" y="279400"/>
            <a:ext cx="47466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 sz="3200" i="1">
                <a:solidFill>
                  <a:srgbClr val="000000"/>
                </a:solidFill>
                <a:latin typeface="Cambria" pitchFamily="18" charset="0"/>
              </a:rPr>
              <a:t>Binary images in practice...</a:t>
            </a:r>
          </a:p>
        </p:txBody>
      </p:sp>
      <p:pic>
        <p:nvPicPr>
          <p:cNvPr id="31756" name="Picture 12" descr="qm"/>
          <p:cNvPicPr>
            <a:picLocks noChangeAspect="1" noChangeArrowheads="1"/>
          </p:cNvPicPr>
          <p:nvPr>
            <p:custDataLst>
              <p:tags r:id="rId11"/>
            </p:custDataLst>
          </p:nvPr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06" t="31667" r="12222" b="58333"/>
          <a:stretch>
            <a:fillRect/>
          </a:stretch>
        </p:blipFill>
        <p:spPr bwMode="auto">
          <a:xfrm>
            <a:off x="893763" y="5737225"/>
            <a:ext cx="45720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7" name="Picture 14" descr="qmtp2"/>
          <p:cNvPicPr>
            <a:picLocks noChangeAspect="1" noChangeArrowheads="1"/>
          </p:cNvPicPr>
          <p:nvPr>
            <p:custDataLst>
              <p:tags r:id="rId12"/>
            </p:custDataLst>
          </p:nvPr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29" t="30876" r="12061" b="58565"/>
          <a:stretch>
            <a:fillRect/>
          </a:stretch>
        </p:blipFill>
        <p:spPr bwMode="auto">
          <a:xfrm>
            <a:off x="920750" y="4419600"/>
            <a:ext cx="4483100" cy="101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58" name="Rectangle 16"/>
          <p:cNvSpPr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5676900" y="4722813"/>
            <a:ext cx="1363663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sz="1600" b="1">
                <a:solidFill>
                  <a:srgbClr val="A008E3"/>
                </a:solidFill>
                <a:latin typeface="Cambria" pitchFamily="18" charset="0"/>
              </a:rPr>
              <a:t>T = 120/255</a:t>
            </a:r>
          </a:p>
        </p:txBody>
      </p:sp>
      <p:sp>
        <p:nvSpPr>
          <p:cNvPr id="31759" name="Rectangle 17"/>
          <p:cNvSpPr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5657850" y="5938838"/>
            <a:ext cx="2033588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sz="1600" b="1">
                <a:solidFill>
                  <a:srgbClr val="FF0000"/>
                </a:solidFill>
                <a:latin typeface="Cambria" pitchFamily="18" charset="0"/>
              </a:rPr>
              <a:t>Adaptive Threshold</a:t>
            </a:r>
          </a:p>
        </p:txBody>
      </p:sp>
      <p:pic>
        <p:nvPicPr>
          <p:cNvPr id="31760" name="Picture 7" descr="Picture 3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228600"/>
            <a:ext cx="27432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3" descr="TMPB06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920875"/>
            <a:ext cx="6248400" cy="4075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1" name="Rectangle 12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76200" y="76200"/>
            <a:ext cx="4862513" cy="67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 sz="3800">
                <a:solidFill>
                  <a:srgbClr val="000000"/>
                </a:solidFill>
                <a:latin typeface="Cambria" pitchFamily="18" charset="0"/>
              </a:rPr>
              <a:t>Portrait vs. landscape?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graph3red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9" cstate="print">
            <a:lum bright="-36000" contrast="48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30" b="88216"/>
          <a:stretch>
            <a:fillRect/>
          </a:stretch>
        </p:blipFill>
        <p:spPr bwMode="auto">
          <a:xfrm>
            <a:off x="2106613" y="1054100"/>
            <a:ext cx="6248400" cy="762000"/>
          </a:xfrm>
          <a:prstGeom prst="rect">
            <a:avLst/>
          </a:prstGeom>
          <a:noFill/>
          <a:ln w="2857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5" name="Picture 4" descr="graph1red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0" cstate="print">
            <a:lum bright="-12000" contrast="6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0" r="85916"/>
          <a:stretch>
            <a:fillRect/>
          </a:stretch>
        </p:blipFill>
        <p:spPr bwMode="auto">
          <a:xfrm>
            <a:off x="1524000" y="1857375"/>
            <a:ext cx="546100" cy="4191000"/>
          </a:xfrm>
          <a:prstGeom prst="rect">
            <a:avLst/>
          </a:prstGeom>
          <a:noFill/>
          <a:ln w="2857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6" name="Picture 5" descr="TMPB06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920875"/>
            <a:ext cx="6248400" cy="4075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7" name="Rectangle 6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58738" y="1066800"/>
            <a:ext cx="2074862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en-US" sz="1400">
                <a:latin typeface="Cambria" pitchFamily="18" charset="0"/>
              </a:rPr>
              <a:t>This landscape image is determined to contain a </a:t>
            </a:r>
            <a:r>
              <a:rPr lang="en-US" sz="1400" b="1" i="1">
                <a:latin typeface="Cambria" pitchFamily="18" charset="0"/>
              </a:rPr>
              <a:t>portrait</a:t>
            </a:r>
            <a:r>
              <a:rPr lang="en-US" sz="1400">
                <a:latin typeface="Cambria" pitchFamily="18" charset="0"/>
              </a:rPr>
              <a:t> document.</a:t>
            </a:r>
          </a:p>
        </p:txBody>
      </p:sp>
      <p:sp>
        <p:nvSpPr>
          <p:cNvPr id="33798" name="Rectangle 7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6400800" y="725488"/>
            <a:ext cx="20574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en-US" sz="1400">
                <a:solidFill>
                  <a:srgbClr val="0000FF"/>
                </a:solidFill>
                <a:latin typeface="Cambria" pitchFamily="18" charset="0"/>
              </a:rPr>
              <a:t>Intensity profiles</a:t>
            </a:r>
          </a:p>
        </p:txBody>
      </p:sp>
      <p:sp>
        <p:nvSpPr>
          <p:cNvPr id="33799" name="Rectangle 12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76200" y="76200"/>
            <a:ext cx="4862513" cy="67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 sz="3800">
                <a:solidFill>
                  <a:srgbClr val="000000"/>
                </a:solidFill>
                <a:latin typeface="Cambria" pitchFamily="18" charset="0"/>
              </a:rPr>
              <a:t>Portrait vs. landscape?</a:t>
            </a:r>
          </a:p>
        </p:txBody>
      </p:sp>
      <p:sp>
        <p:nvSpPr>
          <p:cNvPr id="33800" name="Rectangle 13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7288213" y="6354763"/>
            <a:ext cx="1691489" cy="369332"/>
          </a:xfrm>
          <a:prstGeom prst="rect">
            <a:avLst/>
          </a:prstGeom>
          <a:solidFill>
            <a:srgbClr val="FFCCCC"/>
          </a:solidFill>
          <a:ln>
            <a:noFill/>
          </a:ln>
          <a:extLst/>
        </p:spPr>
        <p:txBody>
          <a:bodyPr wrap="none">
            <a:spAutoFit/>
          </a:bodyPr>
          <a:lstStyle/>
          <a:p>
            <a:pPr algn="l" eaLnBrk="1" hangingPunct="1"/>
            <a:r>
              <a:rPr lang="en-US" sz="1800" b="1" i="1" dirty="0">
                <a:latin typeface="Cambria" pitchFamily="18" charset="0"/>
              </a:rPr>
              <a:t>Right-side up</a:t>
            </a:r>
            <a:r>
              <a:rPr lang="en-US" sz="1800" dirty="0">
                <a:latin typeface="Cambria" pitchFamily="18" charset="0"/>
              </a:rPr>
              <a:t>?</a:t>
            </a:r>
          </a:p>
        </p:txBody>
      </p:sp>
      <p:sp>
        <p:nvSpPr>
          <p:cNvPr id="3" name="Rectangle 2"/>
          <p:cNvSpPr/>
          <p:nvPr/>
        </p:nvSpPr>
        <p:spPr>
          <a:xfrm>
            <a:off x="3894138" y="900113"/>
            <a:ext cx="2673350" cy="30797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60CE3"/>
            </a:solidFill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dirty="0">
                <a:solidFill>
                  <a:srgbClr val="C00000"/>
                </a:solidFill>
                <a:latin typeface="Cambria" pitchFamily="18" charset="0"/>
              </a:rPr>
              <a:t>Lots of peaks == lots of text lines</a:t>
            </a:r>
            <a:endParaRPr lang="en-US" sz="1400" dirty="0">
              <a:solidFill>
                <a:srgbClr val="C0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 rot="16200000">
            <a:off x="344487" y="3805238"/>
            <a:ext cx="2246313" cy="30638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60CE3"/>
            </a:solidFill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dirty="0">
                <a:solidFill>
                  <a:srgbClr val="C00000"/>
                </a:solidFill>
                <a:latin typeface="Cambria" pitchFamily="18" charset="0"/>
              </a:rPr>
              <a:t>few peaks == few text lines</a:t>
            </a:r>
            <a:endParaRPr lang="en-US" sz="1400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Text Box 22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28600" y="157163"/>
            <a:ext cx="40386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3600" dirty="0" smtClean="0">
                <a:latin typeface="Cambria" pitchFamily="18" charset="0"/>
              </a:rPr>
              <a:t>Use it or lose it!</a:t>
            </a:r>
            <a:endParaRPr lang="en-US" sz="3600" b="1" dirty="0">
              <a:latin typeface="Courier New" pitchFamily="49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graph3red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9" cstate="print">
            <a:lum bright="-36000" contrast="48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30" b="88216"/>
          <a:stretch>
            <a:fillRect/>
          </a:stretch>
        </p:blipFill>
        <p:spPr bwMode="auto">
          <a:xfrm>
            <a:off x="2106613" y="1054100"/>
            <a:ext cx="6248400" cy="762000"/>
          </a:xfrm>
          <a:prstGeom prst="rect">
            <a:avLst/>
          </a:prstGeom>
          <a:noFill/>
          <a:ln w="2857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5" name="Picture 4" descr="graph1red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0" cstate="print">
            <a:lum bright="-12000" contrast="6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0" r="85916"/>
          <a:stretch>
            <a:fillRect/>
          </a:stretch>
        </p:blipFill>
        <p:spPr bwMode="auto">
          <a:xfrm>
            <a:off x="1524000" y="1857375"/>
            <a:ext cx="546100" cy="4191000"/>
          </a:xfrm>
          <a:prstGeom prst="rect">
            <a:avLst/>
          </a:prstGeom>
          <a:noFill/>
          <a:ln w="2857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6" name="Picture 5" descr="TMPB06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920875"/>
            <a:ext cx="6248400" cy="4075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7" name="Rectangle 6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58738" y="1066800"/>
            <a:ext cx="2074862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en-US" sz="1400">
                <a:latin typeface="Cambria" pitchFamily="18" charset="0"/>
              </a:rPr>
              <a:t>This landscape image is determined to contain a </a:t>
            </a:r>
            <a:r>
              <a:rPr lang="en-US" sz="1400" b="1" i="1">
                <a:latin typeface="Cambria" pitchFamily="18" charset="0"/>
              </a:rPr>
              <a:t>portrait</a:t>
            </a:r>
            <a:r>
              <a:rPr lang="en-US" sz="1400">
                <a:latin typeface="Cambria" pitchFamily="18" charset="0"/>
              </a:rPr>
              <a:t> document.</a:t>
            </a:r>
          </a:p>
        </p:txBody>
      </p:sp>
      <p:sp>
        <p:nvSpPr>
          <p:cNvPr id="33798" name="Rectangle 7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6400800" y="725488"/>
            <a:ext cx="20574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en-US" sz="1400">
                <a:solidFill>
                  <a:srgbClr val="0000FF"/>
                </a:solidFill>
                <a:latin typeface="Cambria" pitchFamily="18" charset="0"/>
              </a:rPr>
              <a:t>Intensity profiles</a:t>
            </a:r>
          </a:p>
        </p:txBody>
      </p:sp>
      <p:sp>
        <p:nvSpPr>
          <p:cNvPr id="33799" name="Rectangle 12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76200" y="76200"/>
            <a:ext cx="4862513" cy="67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 sz="3800">
                <a:solidFill>
                  <a:srgbClr val="000000"/>
                </a:solidFill>
                <a:latin typeface="Cambria" pitchFamily="18" charset="0"/>
              </a:rPr>
              <a:t>Portrait vs. landscape?</a:t>
            </a:r>
          </a:p>
        </p:txBody>
      </p:sp>
      <p:sp>
        <p:nvSpPr>
          <p:cNvPr id="33800" name="Rectangle 13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7288213" y="6354763"/>
            <a:ext cx="1691489" cy="369332"/>
          </a:xfrm>
          <a:prstGeom prst="rect">
            <a:avLst/>
          </a:prstGeom>
          <a:solidFill>
            <a:srgbClr val="FFCCCC"/>
          </a:solidFill>
          <a:ln>
            <a:noFill/>
          </a:ln>
          <a:extLst/>
        </p:spPr>
        <p:txBody>
          <a:bodyPr wrap="none">
            <a:spAutoFit/>
          </a:bodyPr>
          <a:lstStyle/>
          <a:p>
            <a:pPr algn="l" eaLnBrk="1" hangingPunct="1"/>
            <a:r>
              <a:rPr lang="en-US" sz="1800" b="1" i="1" dirty="0">
                <a:latin typeface="Cambria" pitchFamily="18" charset="0"/>
              </a:rPr>
              <a:t>Right-side up</a:t>
            </a:r>
            <a:r>
              <a:rPr lang="en-US" sz="1800" dirty="0">
                <a:latin typeface="Cambria" pitchFamily="18" charset="0"/>
              </a:rPr>
              <a:t>?</a:t>
            </a:r>
          </a:p>
        </p:txBody>
      </p:sp>
      <p:sp>
        <p:nvSpPr>
          <p:cNvPr id="3" name="Rectangle 2"/>
          <p:cNvSpPr/>
          <p:nvPr/>
        </p:nvSpPr>
        <p:spPr>
          <a:xfrm>
            <a:off x="3894138" y="900113"/>
            <a:ext cx="2673350" cy="30797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60CE3"/>
            </a:solidFill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dirty="0">
                <a:solidFill>
                  <a:srgbClr val="C00000"/>
                </a:solidFill>
                <a:latin typeface="Cambria" pitchFamily="18" charset="0"/>
              </a:rPr>
              <a:t>Lots of peaks == lots of text lines</a:t>
            </a:r>
            <a:endParaRPr lang="en-US" sz="1400" dirty="0">
              <a:solidFill>
                <a:srgbClr val="C0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 rot="16200000">
            <a:off x="344487" y="3805238"/>
            <a:ext cx="2246313" cy="30638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60CE3"/>
            </a:solidFill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dirty="0">
                <a:solidFill>
                  <a:srgbClr val="C00000"/>
                </a:solidFill>
                <a:latin typeface="Cambria" pitchFamily="18" charset="0"/>
              </a:rPr>
              <a:t>few peaks == few text lines</a:t>
            </a:r>
            <a:endParaRPr lang="en-US" sz="1400" dirty="0">
              <a:solidFill>
                <a:srgbClr val="C00000"/>
              </a:solidFill>
            </a:endParaRPr>
          </a:p>
        </p:txBody>
      </p:sp>
      <p:sp>
        <p:nvSpPr>
          <p:cNvPr id="2" name="Freeform 1"/>
          <p:cNvSpPr/>
          <p:nvPr/>
        </p:nvSpPr>
        <p:spPr bwMode="auto">
          <a:xfrm>
            <a:off x="2101932" y="1198020"/>
            <a:ext cx="6258297" cy="500820"/>
          </a:xfrm>
          <a:custGeom>
            <a:avLst/>
            <a:gdLst>
              <a:gd name="connsiteX0" fmla="*/ 0 w 6258297"/>
              <a:gd name="connsiteY0" fmla="*/ 387336 h 500820"/>
              <a:gd name="connsiteX1" fmla="*/ 29689 w 6258297"/>
              <a:gd name="connsiteY1" fmla="*/ 393274 h 500820"/>
              <a:gd name="connsiteX2" fmla="*/ 47502 w 6258297"/>
              <a:gd name="connsiteY2" fmla="*/ 399211 h 500820"/>
              <a:gd name="connsiteX3" fmla="*/ 71252 w 6258297"/>
              <a:gd name="connsiteY3" fmla="*/ 393274 h 500820"/>
              <a:gd name="connsiteX4" fmla="*/ 77190 w 6258297"/>
              <a:gd name="connsiteY4" fmla="*/ 375461 h 500820"/>
              <a:gd name="connsiteX5" fmla="*/ 100941 w 6258297"/>
              <a:gd name="connsiteY5" fmla="*/ 351710 h 500820"/>
              <a:gd name="connsiteX6" fmla="*/ 112816 w 6258297"/>
              <a:gd name="connsiteY6" fmla="*/ 333897 h 500820"/>
              <a:gd name="connsiteX7" fmla="*/ 118754 w 6258297"/>
              <a:gd name="connsiteY7" fmla="*/ 304209 h 500820"/>
              <a:gd name="connsiteX8" fmla="*/ 172193 w 6258297"/>
              <a:gd name="connsiteY8" fmla="*/ 322022 h 500820"/>
              <a:gd name="connsiteX9" fmla="*/ 178130 w 6258297"/>
              <a:gd name="connsiteY9" fmla="*/ 339835 h 500820"/>
              <a:gd name="connsiteX10" fmla="*/ 195943 w 6258297"/>
              <a:gd name="connsiteY10" fmla="*/ 393274 h 500820"/>
              <a:gd name="connsiteX11" fmla="*/ 213756 w 6258297"/>
              <a:gd name="connsiteY11" fmla="*/ 399211 h 500820"/>
              <a:gd name="connsiteX12" fmla="*/ 231569 w 6258297"/>
              <a:gd name="connsiteY12" fmla="*/ 393274 h 500820"/>
              <a:gd name="connsiteX13" fmla="*/ 225632 w 6258297"/>
              <a:gd name="connsiteY13" fmla="*/ 417024 h 500820"/>
              <a:gd name="connsiteX14" fmla="*/ 231569 w 6258297"/>
              <a:gd name="connsiteY14" fmla="*/ 446712 h 500820"/>
              <a:gd name="connsiteX15" fmla="*/ 261258 w 6258297"/>
              <a:gd name="connsiteY15" fmla="*/ 470463 h 500820"/>
              <a:gd name="connsiteX16" fmla="*/ 279071 w 6258297"/>
              <a:gd name="connsiteY16" fmla="*/ 482338 h 500820"/>
              <a:gd name="connsiteX17" fmla="*/ 302821 w 6258297"/>
              <a:gd name="connsiteY17" fmla="*/ 476401 h 500820"/>
              <a:gd name="connsiteX18" fmla="*/ 332510 w 6258297"/>
              <a:gd name="connsiteY18" fmla="*/ 434837 h 500820"/>
              <a:gd name="connsiteX19" fmla="*/ 344385 w 6258297"/>
              <a:gd name="connsiteY19" fmla="*/ 417024 h 500820"/>
              <a:gd name="connsiteX20" fmla="*/ 350323 w 6258297"/>
              <a:gd name="connsiteY20" fmla="*/ 363585 h 500820"/>
              <a:gd name="connsiteX21" fmla="*/ 356260 w 6258297"/>
              <a:gd name="connsiteY21" fmla="*/ 422962 h 500820"/>
              <a:gd name="connsiteX22" fmla="*/ 362198 w 6258297"/>
              <a:gd name="connsiteY22" fmla="*/ 440775 h 500820"/>
              <a:gd name="connsiteX23" fmla="*/ 385949 w 6258297"/>
              <a:gd name="connsiteY23" fmla="*/ 446712 h 500820"/>
              <a:gd name="connsiteX24" fmla="*/ 427512 w 6258297"/>
              <a:gd name="connsiteY24" fmla="*/ 440775 h 500820"/>
              <a:gd name="connsiteX25" fmla="*/ 433450 w 6258297"/>
              <a:gd name="connsiteY25" fmla="*/ 422962 h 500820"/>
              <a:gd name="connsiteX26" fmla="*/ 445325 w 6258297"/>
              <a:gd name="connsiteY26" fmla="*/ 411086 h 500820"/>
              <a:gd name="connsiteX27" fmla="*/ 463138 w 6258297"/>
              <a:gd name="connsiteY27" fmla="*/ 381398 h 500820"/>
              <a:gd name="connsiteX28" fmla="*/ 469076 w 6258297"/>
              <a:gd name="connsiteY28" fmla="*/ 363585 h 500820"/>
              <a:gd name="connsiteX29" fmla="*/ 498764 w 6258297"/>
              <a:gd name="connsiteY29" fmla="*/ 381398 h 500820"/>
              <a:gd name="connsiteX30" fmla="*/ 516577 w 6258297"/>
              <a:gd name="connsiteY30" fmla="*/ 375461 h 500820"/>
              <a:gd name="connsiteX31" fmla="*/ 528452 w 6258297"/>
              <a:gd name="connsiteY31" fmla="*/ 393274 h 500820"/>
              <a:gd name="connsiteX32" fmla="*/ 552203 w 6258297"/>
              <a:gd name="connsiteY32" fmla="*/ 464525 h 500820"/>
              <a:gd name="connsiteX33" fmla="*/ 564078 w 6258297"/>
              <a:gd name="connsiteY33" fmla="*/ 476401 h 500820"/>
              <a:gd name="connsiteX34" fmla="*/ 688769 w 6258297"/>
              <a:gd name="connsiteY34" fmla="*/ 470463 h 500820"/>
              <a:gd name="connsiteX35" fmla="*/ 700645 w 6258297"/>
              <a:gd name="connsiteY35" fmla="*/ 434837 h 500820"/>
              <a:gd name="connsiteX36" fmla="*/ 706582 w 6258297"/>
              <a:gd name="connsiteY36" fmla="*/ 411086 h 500820"/>
              <a:gd name="connsiteX37" fmla="*/ 730333 w 6258297"/>
              <a:gd name="connsiteY37" fmla="*/ 381398 h 500820"/>
              <a:gd name="connsiteX38" fmla="*/ 748146 w 6258297"/>
              <a:gd name="connsiteY38" fmla="*/ 369523 h 500820"/>
              <a:gd name="connsiteX39" fmla="*/ 760021 w 6258297"/>
              <a:gd name="connsiteY39" fmla="*/ 351710 h 500820"/>
              <a:gd name="connsiteX40" fmla="*/ 771897 w 6258297"/>
              <a:gd name="connsiteY40" fmla="*/ 298271 h 500820"/>
              <a:gd name="connsiteX41" fmla="*/ 783772 w 6258297"/>
              <a:gd name="connsiteY41" fmla="*/ 316084 h 500820"/>
              <a:gd name="connsiteX42" fmla="*/ 813460 w 6258297"/>
              <a:gd name="connsiteY42" fmla="*/ 292333 h 500820"/>
              <a:gd name="connsiteX43" fmla="*/ 819398 w 6258297"/>
              <a:gd name="connsiteY43" fmla="*/ 411086 h 500820"/>
              <a:gd name="connsiteX44" fmla="*/ 831273 w 6258297"/>
              <a:gd name="connsiteY44" fmla="*/ 422962 h 500820"/>
              <a:gd name="connsiteX45" fmla="*/ 866899 w 6258297"/>
              <a:gd name="connsiteY45" fmla="*/ 434837 h 500820"/>
              <a:gd name="connsiteX46" fmla="*/ 896587 w 6258297"/>
              <a:gd name="connsiteY46" fmla="*/ 399211 h 500820"/>
              <a:gd name="connsiteX47" fmla="*/ 908463 w 6258297"/>
              <a:gd name="connsiteY47" fmla="*/ 351710 h 500820"/>
              <a:gd name="connsiteX48" fmla="*/ 920338 w 6258297"/>
              <a:gd name="connsiteY48" fmla="*/ 250770 h 500820"/>
              <a:gd name="connsiteX49" fmla="*/ 938151 w 6258297"/>
              <a:gd name="connsiteY49" fmla="*/ 197331 h 500820"/>
              <a:gd name="connsiteX50" fmla="*/ 944089 w 6258297"/>
              <a:gd name="connsiteY50" fmla="*/ 179518 h 500820"/>
              <a:gd name="connsiteX51" fmla="*/ 950026 w 6258297"/>
              <a:gd name="connsiteY51" fmla="*/ 143892 h 500820"/>
              <a:gd name="connsiteX52" fmla="*/ 938151 w 6258297"/>
              <a:gd name="connsiteY52" fmla="*/ 102328 h 500820"/>
              <a:gd name="connsiteX53" fmla="*/ 961902 w 6258297"/>
              <a:gd name="connsiteY53" fmla="*/ 161705 h 500820"/>
              <a:gd name="connsiteX54" fmla="*/ 973777 w 6258297"/>
              <a:gd name="connsiteY54" fmla="*/ 149829 h 500820"/>
              <a:gd name="connsiteX55" fmla="*/ 985652 w 6258297"/>
              <a:gd name="connsiteY55" fmla="*/ 114203 h 500820"/>
              <a:gd name="connsiteX56" fmla="*/ 979715 w 6258297"/>
              <a:gd name="connsiteY56" fmla="*/ 132016 h 500820"/>
              <a:gd name="connsiteX57" fmla="*/ 973777 w 6258297"/>
              <a:gd name="connsiteY57" fmla="*/ 149829 h 500820"/>
              <a:gd name="connsiteX58" fmla="*/ 973777 w 6258297"/>
              <a:gd name="connsiteY58" fmla="*/ 238894 h 500820"/>
              <a:gd name="connsiteX59" fmla="*/ 979715 w 6258297"/>
              <a:gd name="connsiteY59" fmla="*/ 256707 h 500820"/>
              <a:gd name="connsiteX60" fmla="*/ 991590 w 6258297"/>
              <a:gd name="connsiteY60" fmla="*/ 268583 h 500820"/>
              <a:gd name="connsiteX61" fmla="*/ 1015341 w 6258297"/>
              <a:gd name="connsiteY61" fmla="*/ 304209 h 500820"/>
              <a:gd name="connsiteX62" fmla="*/ 1027216 w 6258297"/>
              <a:gd name="connsiteY62" fmla="*/ 440775 h 500820"/>
              <a:gd name="connsiteX63" fmla="*/ 1039091 w 6258297"/>
              <a:gd name="connsiteY63" fmla="*/ 476401 h 500820"/>
              <a:gd name="connsiteX64" fmla="*/ 1050967 w 6258297"/>
              <a:gd name="connsiteY64" fmla="*/ 488276 h 500820"/>
              <a:gd name="connsiteX65" fmla="*/ 1080655 w 6258297"/>
              <a:gd name="connsiteY65" fmla="*/ 482338 h 500820"/>
              <a:gd name="connsiteX66" fmla="*/ 1086593 w 6258297"/>
              <a:gd name="connsiteY66" fmla="*/ 464525 h 500820"/>
              <a:gd name="connsiteX67" fmla="*/ 1098468 w 6258297"/>
              <a:gd name="connsiteY67" fmla="*/ 446712 h 500820"/>
              <a:gd name="connsiteX68" fmla="*/ 1116281 w 6258297"/>
              <a:gd name="connsiteY68" fmla="*/ 381398 h 500820"/>
              <a:gd name="connsiteX69" fmla="*/ 1122219 w 6258297"/>
              <a:gd name="connsiteY69" fmla="*/ 304209 h 500820"/>
              <a:gd name="connsiteX70" fmla="*/ 1134094 w 6258297"/>
              <a:gd name="connsiteY70" fmla="*/ 339835 h 500820"/>
              <a:gd name="connsiteX71" fmla="*/ 1175658 w 6258297"/>
              <a:gd name="connsiteY71" fmla="*/ 327959 h 500820"/>
              <a:gd name="connsiteX72" fmla="*/ 1187533 w 6258297"/>
              <a:gd name="connsiteY72" fmla="*/ 310146 h 500820"/>
              <a:gd name="connsiteX73" fmla="*/ 1181595 w 6258297"/>
              <a:gd name="connsiteY73" fmla="*/ 327959 h 500820"/>
              <a:gd name="connsiteX74" fmla="*/ 1169720 w 6258297"/>
              <a:gd name="connsiteY74" fmla="*/ 345772 h 500820"/>
              <a:gd name="connsiteX75" fmla="*/ 1175658 w 6258297"/>
              <a:gd name="connsiteY75" fmla="*/ 405149 h 500820"/>
              <a:gd name="connsiteX76" fmla="*/ 1193471 w 6258297"/>
              <a:gd name="connsiteY76" fmla="*/ 417024 h 500820"/>
              <a:gd name="connsiteX77" fmla="*/ 1205346 w 6258297"/>
              <a:gd name="connsiteY77" fmla="*/ 434837 h 500820"/>
              <a:gd name="connsiteX78" fmla="*/ 1223159 w 6258297"/>
              <a:gd name="connsiteY78" fmla="*/ 440775 h 500820"/>
              <a:gd name="connsiteX79" fmla="*/ 1264723 w 6258297"/>
              <a:gd name="connsiteY79" fmla="*/ 446712 h 500820"/>
              <a:gd name="connsiteX80" fmla="*/ 1282536 w 6258297"/>
              <a:gd name="connsiteY80" fmla="*/ 440775 h 500820"/>
              <a:gd name="connsiteX81" fmla="*/ 1300349 w 6258297"/>
              <a:gd name="connsiteY81" fmla="*/ 405149 h 500820"/>
              <a:gd name="connsiteX82" fmla="*/ 1306286 w 6258297"/>
              <a:gd name="connsiteY82" fmla="*/ 369523 h 500820"/>
              <a:gd name="connsiteX83" fmla="*/ 1318162 w 6258297"/>
              <a:gd name="connsiteY83" fmla="*/ 256707 h 500820"/>
              <a:gd name="connsiteX84" fmla="*/ 1324099 w 6258297"/>
              <a:gd name="connsiteY84" fmla="*/ 286396 h 500820"/>
              <a:gd name="connsiteX85" fmla="*/ 1330037 w 6258297"/>
              <a:gd name="connsiteY85" fmla="*/ 304209 h 500820"/>
              <a:gd name="connsiteX86" fmla="*/ 1353787 w 6258297"/>
              <a:gd name="connsiteY86" fmla="*/ 298271 h 500820"/>
              <a:gd name="connsiteX87" fmla="*/ 1359725 w 6258297"/>
              <a:gd name="connsiteY87" fmla="*/ 280458 h 500820"/>
              <a:gd name="connsiteX88" fmla="*/ 1377538 w 6258297"/>
              <a:gd name="connsiteY88" fmla="*/ 333897 h 500820"/>
              <a:gd name="connsiteX89" fmla="*/ 1383476 w 6258297"/>
              <a:gd name="connsiteY89" fmla="*/ 357648 h 500820"/>
              <a:gd name="connsiteX90" fmla="*/ 1395351 w 6258297"/>
              <a:gd name="connsiteY90" fmla="*/ 452650 h 500820"/>
              <a:gd name="connsiteX91" fmla="*/ 1407226 w 6258297"/>
              <a:gd name="connsiteY91" fmla="*/ 470463 h 500820"/>
              <a:gd name="connsiteX92" fmla="*/ 1425039 w 6258297"/>
              <a:gd name="connsiteY92" fmla="*/ 476401 h 500820"/>
              <a:gd name="connsiteX93" fmla="*/ 1466603 w 6258297"/>
              <a:gd name="connsiteY93" fmla="*/ 470463 h 500820"/>
              <a:gd name="connsiteX94" fmla="*/ 1472541 w 6258297"/>
              <a:gd name="connsiteY94" fmla="*/ 452650 h 500820"/>
              <a:gd name="connsiteX95" fmla="*/ 1496291 w 6258297"/>
              <a:gd name="connsiteY95" fmla="*/ 185455 h 500820"/>
              <a:gd name="connsiteX96" fmla="*/ 1502229 w 6258297"/>
              <a:gd name="connsiteY96" fmla="*/ 203268 h 500820"/>
              <a:gd name="connsiteX97" fmla="*/ 1508167 w 6258297"/>
              <a:gd name="connsiteY97" fmla="*/ 232957 h 500820"/>
              <a:gd name="connsiteX98" fmla="*/ 1520042 w 6258297"/>
              <a:gd name="connsiteY98" fmla="*/ 221081 h 500820"/>
              <a:gd name="connsiteX99" fmla="*/ 1525980 w 6258297"/>
              <a:gd name="connsiteY99" fmla="*/ 203268 h 500820"/>
              <a:gd name="connsiteX100" fmla="*/ 1537855 w 6258297"/>
              <a:gd name="connsiteY100" fmla="*/ 185455 h 500820"/>
              <a:gd name="connsiteX101" fmla="*/ 1549730 w 6258297"/>
              <a:gd name="connsiteY101" fmla="*/ 149829 h 500820"/>
              <a:gd name="connsiteX102" fmla="*/ 1549730 w 6258297"/>
              <a:gd name="connsiteY102" fmla="*/ 399211 h 500820"/>
              <a:gd name="connsiteX103" fmla="*/ 1573481 w 6258297"/>
              <a:gd name="connsiteY103" fmla="*/ 422962 h 500820"/>
              <a:gd name="connsiteX104" fmla="*/ 1644733 w 6258297"/>
              <a:gd name="connsiteY104" fmla="*/ 440775 h 500820"/>
              <a:gd name="connsiteX105" fmla="*/ 1710047 w 6258297"/>
              <a:gd name="connsiteY105" fmla="*/ 428899 h 500820"/>
              <a:gd name="connsiteX106" fmla="*/ 1721923 w 6258297"/>
              <a:gd name="connsiteY106" fmla="*/ 417024 h 500820"/>
              <a:gd name="connsiteX107" fmla="*/ 1745673 w 6258297"/>
              <a:gd name="connsiteY107" fmla="*/ 357648 h 500820"/>
              <a:gd name="connsiteX108" fmla="*/ 1751611 w 6258297"/>
              <a:gd name="connsiteY108" fmla="*/ 339835 h 500820"/>
              <a:gd name="connsiteX109" fmla="*/ 1775362 w 6258297"/>
              <a:gd name="connsiteY109" fmla="*/ 310146 h 500820"/>
              <a:gd name="connsiteX110" fmla="*/ 1793174 w 6258297"/>
              <a:gd name="connsiteY110" fmla="*/ 221081 h 500820"/>
              <a:gd name="connsiteX111" fmla="*/ 1816925 w 6258297"/>
              <a:gd name="connsiteY111" fmla="*/ 244832 h 500820"/>
              <a:gd name="connsiteX112" fmla="*/ 1828800 w 6258297"/>
              <a:gd name="connsiteY112" fmla="*/ 262645 h 500820"/>
              <a:gd name="connsiteX113" fmla="*/ 1846613 w 6258297"/>
              <a:gd name="connsiteY113" fmla="*/ 327959 h 500820"/>
              <a:gd name="connsiteX114" fmla="*/ 1852551 w 6258297"/>
              <a:gd name="connsiteY114" fmla="*/ 345772 h 500820"/>
              <a:gd name="connsiteX115" fmla="*/ 1858489 w 6258297"/>
              <a:gd name="connsiteY115" fmla="*/ 369523 h 500820"/>
              <a:gd name="connsiteX116" fmla="*/ 1870364 w 6258297"/>
              <a:gd name="connsiteY116" fmla="*/ 405149 h 500820"/>
              <a:gd name="connsiteX117" fmla="*/ 1876302 w 6258297"/>
              <a:gd name="connsiteY117" fmla="*/ 422962 h 500820"/>
              <a:gd name="connsiteX118" fmla="*/ 1882239 w 6258297"/>
              <a:gd name="connsiteY118" fmla="*/ 482338 h 500820"/>
              <a:gd name="connsiteX119" fmla="*/ 1888177 w 6258297"/>
              <a:gd name="connsiteY119" fmla="*/ 500151 h 500820"/>
              <a:gd name="connsiteX120" fmla="*/ 1905990 w 6258297"/>
              <a:gd name="connsiteY120" fmla="*/ 494214 h 500820"/>
              <a:gd name="connsiteX121" fmla="*/ 1929741 w 6258297"/>
              <a:gd name="connsiteY121" fmla="*/ 470463 h 500820"/>
              <a:gd name="connsiteX122" fmla="*/ 1941616 w 6258297"/>
              <a:gd name="connsiteY122" fmla="*/ 434837 h 500820"/>
              <a:gd name="connsiteX123" fmla="*/ 1959429 w 6258297"/>
              <a:gd name="connsiteY123" fmla="*/ 304209 h 500820"/>
              <a:gd name="connsiteX124" fmla="*/ 1971304 w 6258297"/>
              <a:gd name="connsiteY124" fmla="*/ 256707 h 500820"/>
              <a:gd name="connsiteX125" fmla="*/ 1977242 w 6258297"/>
              <a:gd name="connsiteY125" fmla="*/ 274520 h 500820"/>
              <a:gd name="connsiteX126" fmla="*/ 2000993 w 6258297"/>
              <a:gd name="connsiteY126" fmla="*/ 298271 h 500820"/>
              <a:gd name="connsiteX127" fmla="*/ 2018806 w 6258297"/>
              <a:gd name="connsiteY127" fmla="*/ 268583 h 500820"/>
              <a:gd name="connsiteX128" fmla="*/ 2024743 w 6258297"/>
              <a:gd name="connsiteY128" fmla="*/ 286396 h 500820"/>
              <a:gd name="connsiteX129" fmla="*/ 2036619 w 6258297"/>
              <a:gd name="connsiteY129" fmla="*/ 345772 h 500820"/>
              <a:gd name="connsiteX130" fmla="*/ 2048494 w 6258297"/>
              <a:gd name="connsiteY130" fmla="*/ 357648 h 500820"/>
              <a:gd name="connsiteX131" fmla="*/ 2084120 w 6258297"/>
              <a:gd name="connsiteY131" fmla="*/ 381398 h 500820"/>
              <a:gd name="connsiteX132" fmla="*/ 2131621 w 6258297"/>
              <a:gd name="connsiteY132" fmla="*/ 375461 h 500820"/>
              <a:gd name="connsiteX133" fmla="*/ 2137559 w 6258297"/>
              <a:gd name="connsiteY133" fmla="*/ 357648 h 500820"/>
              <a:gd name="connsiteX134" fmla="*/ 2143497 w 6258297"/>
              <a:gd name="connsiteY134" fmla="*/ 238894 h 500820"/>
              <a:gd name="connsiteX135" fmla="*/ 2149434 w 6258297"/>
              <a:gd name="connsiteY135" fmla="*/ 197331 h 500820"/>
              <a:gd name="connsiteX136" fmla="*/ 2161310 w 6258297"/>
              <a:gd name="connsiteY136" fmla="*/ 161705 h 500820"/>
              <a:gd name="connsiteX137" fmla="*/ 2185060 w 6258297"/>
              <a:gd name="connsiteY137" fmla="*/ 215144 h 500820"/>
              <a:gd name="connsiteX138" fmla="*/ 2208811 w 6258297"/>
              <a:gd name="connsiteY138" fmla="*/ 209206 h 500820"/>
              <a:gd name="connsiteX139" fmla="*/ 2214749 w 6258297"/>
              <a:gd name="connsiteY139" fmla="*/ 191393 h 500820"/>
              <a:gd name="connsiteX140" fmla="*/ 2250374 w 6258297"/>
              <a:gd name="connsiteY140" fmla="*/ 417024 h 500820"/>
              <a:gd name="connsiteX141" fmla="*/ 2262250 w 6258297"/>
              <a:gd name="connsiteY141" fmla="*/ 428899 h 500820"/>
              <a:gd name="connsiteX142" fmla="*/ 2268187 w 6258297"/>
              <a:gd name="connsiteY142" fmla="*/ 446712 h 500820"/>
              <a:gd name="connsiteX143" fmla="*/ 2339439 w 6258297"/>
              <a:gd name="connsiteY143" fmla="*/ 434837 h 500820"/>
              <a:gd name="connsiteX144" fmla="*/ 2345377 w 6258297"/>
              <a:gd name="connsiteY144" fmla="*/ 357648 h 500820"/>
              <a:gd name="connsiteX145" fmla="*/ 2363190 w 6258297"/>
              <a:gd name="connsiteY145" fmla="*/ 363585 h 500820"/>
              <a:gd name="connsiteX146" fmla="*/ 2381003 w 6258297"/>
              <a:gd name="connsiteY146" fmla="*/ 357648 h 500820"/>
              <a:gd name="connsiteX147" fmla="*/ 2398816 w 6258297"/>
              <a:gd name="connsiteY147" fmla="*/ 357648 h 500820"/>
              <a:gd name="connsiteX148" fmla="*/ 2404754 w 6258297"/>
              <a:gd name="connsiteY148" fmla="*/ 417024 h 500820"/>
              <a:gd name="connsiteX149" fmla="*/ 2410691 w 6258297"/>
              <a:gd name="connsiteY149" fmla="*/ 434837 h 500820"/>
              <a:gd name="connsiteX150" fmla="*/ 2428504 w 6258297"/>
              <a:gd name="connsiteY150" fmla="*/ 440775 h 500820"/>
              <a:gd name="connsiteX151" fmla="*/ 2458193 w 6258297"/>
              <a:gd name="connsiteY151" fmla="*/ 446712 h 500820"/>
              <a:gd name="connsiteX152" fmla="*/ 2529445 w 6258297"/>
              <a:gd name="connsiteY152" fmla="*/ 440775 h 500820"/>
              <a:gd name="connsiteX153" fmla="*/ 2547258 w 6258297"/>
              <a:gd name="connsiteY153" fmla="*/ 405149 h 500820"/>
              <a:gd name="connsiteX154" fmla="*/ 2565071 w 6258297"/>
              <a:gd name="connsiteY154" fmla="*/ 393274 h 500820"/>
              <a:gd name="connsiteX155" fmla="*/ 2606634 w 6258297"/>
              <a:gd name="connsiteY155" fmla="*/ 393274 h 500820"/>
              <a:gd name="connsiteX156" fmla="*/ 2618510 w 6258297"/>
              <a:gd name="connsiteY156" fmla="*/ 375461 h 500820"/>
              <a:gd name="connsiteX157" fmla="*/ 2636323 w 6258297"/>
              <a:gd name="connsiteY157" fmla="*/ 339835 h 500820"/>
              <a:gd name="connsiteX158" fmla="*/ 2654136 w 6258297"/>
              <a:gd name="connsiteY158" fmla="*/ 310146 h 500820"/>
              <a:gd name="connsiteX159" fmla="*/ 2671949 w 6258297"/>
              <a:gd name="connsiteY159" fmla="*/ 298271 h 500820"/>
              <a:gd name="connsiteX160" fmla="*/ 2695699 w 6258297"/>
              <a:gd name="connsiteY160" fmla="*/ 274520 h 500820"/>
              <a:gd name="connsiteX161" fmla="*/ 2713512 w 6258297"/>
              <a:gd name="connsiteY161" fmla="*/ 262645 h 500820"/>
              <a:gd name="connsiteX162" fmla="*/ 2725387 w 6258297"/>
              <a:gd name="connsiteY162" fmla="*/ 351710 h 500820"/>
              <a:gd name="connsiteX163" fmla="*/ 2737263 w 6258297"/>
              <a:gd name="connsiteY163" fmla="*/ 405149 h 500820"/>
              <a:gd name="connsiteX164" fmla="*/ 2761013 w 6258297"/>
              <a:gd name="connsiteY164" fmla="*/ 399211 h 500820"/>
              <a:gd name="connsiteX165" fmla="*/ 2772889 w 6258297"/>
              <a:gd name="connsiteY165" fmla="*/ 387336 h 500820"/>
              <a:gd name="connsiteX166" fmla="*/ 2808515 w 6258297"/>
              <a:gd name="connsiteY166" fmla="*/ 339835 h 500820"/>
              <a:gd name="connsiteX167" fmla="*/ 2814452 w 6258297"/>
              <a:gd name="connsiteY167" fmla="*/ 322022 h 500820"/>
              <a:gd name="connsiteX168" fmla="*/ 2820390 w 6258297"/>
              <a:gd name="connsiteY168" fmla="*/ 280458 h 500820"/>
              <a:gd name="connsiteX169" fmla="*/ 2838203 w 6258297"/>
              <a:gd name="connsiteY169" fmla="*/ 268583 h 500820"/>
              <a:gd name="connsiteX170" fmla="*/ 2850078 w 6258297"/>
              <a:gd name="connsiteY170" fmla="*/ 327959 h 500820"/>
              <a:gd name="connsiteX171" fmla="*/ 2873829 w 6258297"/>
              <a:gd name="connsiteY171" fmla="*/ 322022 h 500820"/>
              <a:gd name="connsiteX172" fmla="*/ 2897580 w 6258297"/>
              <a:gd name="connsiteY172" fmla="*/ 274520 h 500820"/>
              <a:gd name="connsiteX173" fmla="*/ 2903517 w 6258297"/>
              <a:gd name="connsiteY173" fmla="*/ 256707 h 500820"/>
              <a:gd name="connsiteX174" fmla="*/ 2909455 w 6258297"/>
              <a:gd name="connsiteY174" fmla="*/ 369523 h 500820"/>
              <a:gd name="connsiteX175" fmla="*/ 2915393 w 6258297"/>
              <a:gd name="connsiteY175" fmla="*/ 393274 h 500820"/>
              <a:gd name="connsiteX176" fmla="*/ 2927268 w 6258297"/>
              <a:gd name="connsiteY176" fmla="*/ 476401 h 500820"/>
              <a:gd name="connsiteX177" fmla="*/ 2945081 w 6258297"/>
              <a:gd name="connsiteY177" fmla="*/ 470463 h 500820"/>
              <a:gd name="connsiteX178" fmla="*/ 2951019 w 6258297"/>
              <a:gd name="connsiteY178" fmla="*/ 452650 h 500820"/>
              <a:gd name="connsiteX179" fmla="*/ 2956956 w 6258297"/>
              <a:gd name="connsiteY179" fmla="*/ 375461 h 500820"/>
              <a:gd name="connsiteX180" fmla="*/ 2974769 w 6258297"/>
              <a:gd name="connsiteY180" fmla="*/ 369523 h 500820"/>
              <a:gd name="connsiteX181" fmla="*/ 2986645 w 6258297"/>
              <a:gd name="connsiteY181" fmla="*/ 357648 h 500820"/>
              <a:gd name="connsiteX182" fmla="*/ 3004458 w 6258297"/>
              <a:gd name="connsiteY182" fmla="*/ 327959 h 500820"/>
              <a:gd name="connsiteX183" fmla="*/ 3010395 w 6258297"/>
              <a:gd name="connsiteY183" fmla="*/ 310146 h 500820"/>
              <a:gd name="connsiteX184" fmla="*/ 3022271 w 6258297"/>
              <a:gd name="connsiteY184" fmla="*/ 298271 h 500820"/>
              <a:gd name="connsiteX185" fmla="*/ 3040084 w 6258297"/>
              <a:gd name="connsiteY185" fmla="*/ 262645 h 500820"/>
              <a:gd name="connsiteX186" fmla="*/ 3069772 w 6258297"/>
              <a:gd name="connsiteY186" fmla="*/ 304209 h 500820"/>
              <a:gd name="connsiteX187" fmla="*/ 3081647 w 6258297"/>
              <a:gd name="connsiteY187" fmla="*/ 292333 h 500820"/>
              <a:gd name="connsiteX188" fmla="*/ 3087585 w 6258297"/>
              <a:gd name="connsiteY188" fmla="*/ 345772 h 500820"/>
              <a:gd name="connsiteX189" fmla="*/ 3093523 w 6258297"/>
              <a:gd name="connsiteY189" fmla="*/ 393274 h 500820"/>
              <a:gd name="connsiteX190" fmla="*/ 3105398 w 6258297"/>
              <a:gd name="connsiteY190" fmla="*/ 411086 h 500820"/>
              <a:gd name="connsiteX191" fmla="*/ 3129149 w 6258297"/>
              <a:gd name="connsiteY191" fmla="*/ 405149 h 500820"/>
              <a:gd name="connsiteX192" fmla="*/ 3146962 w 6258297"/>
              <a:gd name="connsiteY192" fmla="*/ 393274 h 500820"/>
              <a:gd name="connsiteX193" fmla="*/ 3164774 w 6258297"/>
              <a:gd name="connsiteY193" fmla="*/ 387336 h 500820"/>
              <a:gd name="connsiteX194" fmla="*/ 3188525 w 6258297"/>
              <a:gd name="connsiteY194" fmla="*/ 363585 h 500820"/>
              <a:gd name="connsiteX195" fmla="*/ 3206338 w 6258297"/>
              <a:gd name="connsiteY195" fmla="*/ 327959 h 500820"/>
              <a:gd name="connsiteX196" fmla="*/ 3212276 w 6258297"/>
              <a:gd name="connsiteY196" fmla="*/ 286396 h 500820"/>
              <a:gd name="connsiteX197" fmla="*/ 3218213 w 6258297"/>
              <a:gd name="connsiteY197" fmla="*/ 262645 h 500820"/>
              <a:gd name="connsiteX198" fmla="*/ 3224151 w 6258297"/>
              <a:gd name="connsiteY198" fmla="*/ 167642 h 500820"/>
              <a:gd name="connsiteX199" fmla="*/ 3230089 w 6258297"/>
              <a:gd name="connsiteY199" fmla="*/ 327959 h 500820"/>
              <a:gd name="connsiteX200" fmla="*/ 3247902 w 6258297"/>
              <a:gd name="connsiteY200" fmla="*/ 339835 h 500820"/>
              <a:gd name="connsiteX201" fmla="*/ 3271652 w 6258297"/>
              <a:gd name="connsiteY201" fmla="*/ 375461 h 500820"/>
              <a:gd name="connsiteX202" fmla="*/ 3283528 w 6258297"/>
              <a:gd name="connsiteY202" fmla="*/ 363585 h 500820"/>
              <a:gd name="connsiteX203" fmla="*/ 3289465 w 6258297"/>
              <a:gd name="connsiteY203" fmla="*/ 304209 h 500820"/>
              <a:gd name="connsiteX204" fmla="*/ 3295403 w 6258297"/>
              <a:gd name="connsiteY204" fmla="*/ 286396 h 500820"/>
              <a:gd name="connsiteX205" fmla="*/ 3301341 w 6258297"/>
              <a:gd name="connsiteY205" fmla="*/ 452650 h 500820"/>
              <a:gd name="connsiteX206" fmla="*/ 3319154 w 6258297"/>
              <a:gd name="connsiteY206" fmla="*/ 458588 h 500820"/>
              <a:gd name="connsiteX207" fmla="*/ 3336967 w 6258297"/>
              <a:gd name="connsiteY207" fmla="*/ 446712 h 500820"/>
              <a:gd name="connsiteX208" fmla="*/ 3348842 w 6258297"/>
              <a:gd name="connsiteY208" fmla="*/ 428899 h 500820"/>
              <a:gd name="connsiteX209" fmla="*/ 3360717 w 6258297"/>
              <a:gd name="connsiteY209" fmla="*/ 393274 h 500820"/>
              <a:gd name="connsiteX210" fmla="*/ 3384468 w 6258297"/>
              <a:gd name="connsiteY210" fmla="*/ 363585 h 500820"/>
              <a:gd name="connsiteX211" fmla="*/ 3390406 w 6258297"/>
              <a:gd name="connsiteY211" fmla="*/ 345772 h 500820"/>
              <a:gd name="connsiteX212" fmla="*/ 3402281 w 6258297"/>
              <a:gd name="connsiteY212" fmla="*/ 316084 h 500820"/>
              <a:gd name="connsiteX213" fmla="*/ 3414156 w 6258297"/>
              <a:gd name="connsiteY213" fmla="*/ 333897 h 500820"/>
              <a:gd name="connsiteX214" fmla="*/ 3431969 w 6258297"/>
              <a:gd name="connsiteY214" fmla="*/ 339835 h 500820"/>
              <a:gd name="connsiteX215" fmla="*/ 3449782 w 6258297"/>
              <a:gd name="connsiteY215" fmla="*/ 333897 h 500820"/>
              <a:gd name="connsiteX216" fmla="*/ 3455720 w 6258297"/>
              <a:gd name="connsiteY216" fmla="*/ 316084 h 500820"/>
              <a:gd name="connsiteX217" fmla="*/ 3461658 w 6258297"/>
              <a:gd name="connsiteY217" fmla="*/ 351710 h 500820"/>
              <a:gd name="connsiteX218" fmla="*/ 3467595 w 6258297"/>
              <a:gd name="connsiteY218" fmla="*/ 393274 h 500820"/>
              <a:gd name="connsiteX219" fmla="*/ 3497284 w 6258297"/>
              <a:gd name="connsiteY219" fmla="*/ 417024 h 500820"/>
              <a:gd name="connsiteX220" fmla="*/ 3521034 w 6258297"/>
              <a:gd name="connsiteY220" fmla="*/ 428899 h 500820"/>
              <a:gd name="connsiteX221" fmla="*/ 3556660 w 6258297"/>
              <a:gd name="connsiteY221" fmla="*/ 422962 h 500820"/>
              <a:gd name="connsiteX222" fmla="*/ 3592286 w 6258297"/>
              <a:gd name="connsiteY222" fmla="*/ 411086 h 500820"/>
              <a:gd name="connsiteX223" fmla="*/ 3681351 w 6258297"/>
              <a:gd name="connsiteY223" fmla="*/ 405149 h 500820"/>
              <a:gd name="connsiteX224" fmla="*/ 3687289 w 6258297"/>
              <a:gd name="connsiteY224" fmla="*/ 387336 h 500820"/>
              <a:gd name="connsiteX225" fmla="*/ 3699164 w 6258297"/>
              <a:gd name="connsiteY225" fmla="*/ 369523 h 500820"/>
              <a:gd name="connsiteX226" fmla="*/ 3705102 w 6258297"/>
              <a:gd name="connsiteY226" fmla="*/ 304209 h 500820"/>
              <a:gd name="connsiteX227" fmla="*/ 3716977 w 6258297"/>
              <a:gd name="connsiteY227" fmla="*/ 322022 h 500820"/>
              <a:gd name="connsiteX228" fmla="*/ 3722915 w 6258297"/>
              <a:gd name="connsiteY228" fmla="*/ 339835 h 500820"/>
              <a:gd name="connsiteX229" fmla="*/ 3740728 w 6258297"/>
              <a:gd name="connsiteY229" fmla="*/ 351710 h 500820"/>
              <a:gd name="connsiteX230" fmla="*/ 3770416 w 6258297"/>
              <a:gd name="connsiteY230" fmla="*/ 339835 h 500820"/>
              <a:gd name="connsiteX231" fmla="*/ 3782291 w 6258297"/>
              <a:gd name="connsiteY231" fmla="*/ 375461 h 500820"/>
              <a:gd name="connsiteX232" fmla="*/ 3788229 w 6258297"/>
              <a:gd name="connsiteY232" fmla="*/ 393274 h 500820"/>
              <a:gd name="connsiteX233" fmla="*/ 3794167 w 6258297"/>
              <a:gd name="connsiteY233" fmla="*/ 434837 h 500820"/>
              <a:gd name="connsiteX234" fmla="*/ 3806042 w 6258297"/>
              <a:gd name="connsiteY234" fmla="*/ 452650 h 500820"/>
              <a:gd name="connsiteX235" fmla="*/ 3835730 w 6258297"/>
              <a:gd name="connsiteY235" fmla="*/ 446712 h 500820"/>
              <a:gd name="connsiteX236" fmla="*/ 3865419 w 6258297"/>
              <a:gd name="connsiteY236" fmla="*/ 405149 h 500820"/>
              <a:gd name="connsiteX237" fmla="*/ 3889169 w 6258297"/>
              <a:gd name="connsiteY237" fmla="*/ 351710 h 500820"/>
              <a:gd name="connsiteX238" fmla="*/ 3895107 w 6258297"/>
              <a:gd name="connsiteY238" fmla="*/ 274520 h 500820"/>
              <a:gd name="connsiteX239" fmla="*/ 3901045 w 6258297"/>
              <a:gd name="connsiteY239" fmla="*/ 221081 h 500820"/>
              <a:gd name="connsiteX240" fmla="*/ 3954484 w 6258297"/>
              <a:gd name="connsiteY240" fmla="*/ 227019 h 500820"/>
              <a:gd name="connsiteX241" fmla="*/ 3966359 w 6258297"/>
              <a:gd name="connsiteY241" fmla="*/ 209206 h 500820"/>
              <a:gd name="connsiteX242" fmla="*/ 3978234 w 6258297"/>
              <a:gd name="connsiteY242" fmla="*/ 173580 h 500820"/>
              <a:gd name="connsiteX243" fmla="*/ 3978234 w 6258297"/>
              <a:gd name="connsiteY243" fmla="*/ 351710 h 500820"/>
              <a:gd name="connsiteX244" fmla="*/ 3996047 w 6258297"/>
              <a:gd name="connsiteY244" fmla="*/ 357648 h 500820"/>
              <a:gd name="connsiteX245" fmla="*/ 4007923 w 6258297"/>
              <a:gd name="connsiteY245" fmla="*/ 369523 h 500820"/>
              <a:gd name="connsiteX246" fmla="*/ 4025736 w 6258297"/>
              <a:gd name="connsiteY246" fmla="*/ 375461 h 500820"/>
              <a:gd name="connsiteX247" fmla="*/ 4043549 w 6258297"/>
              <a:gd name="connsiteY247" fmla="*/ 387336 h 500820"/>
              <a:gd name="connsiteX248" fmla="*/ 4079174 w 6258297"/>
              <a:gd name="connsiteY248" fmla="*/ 292333 h 500820"/>
              <a:gd name="connsiteX249" fmla="*/ 4102925 w 6258297"/>
              <a:gd name="connsiteY249" fmla="*/ 256707 h 500820"/>
              <a:gd name="connsiteX250" fmla="*/ 4108863 w 6258297"/>
              <a:gd name="connsiteY250" fmla="*/ 238894 h 500820"/>
              <a:gd name="connsiteX251" fmla="*/ 4102925 w 6258297"/>
              <a:gd name="connsiteY251" fmla="*/ 203268 h 500820"/>
              <a:gd name="connsiteX252" fmla="*/ 4079174 w 6258297"/>
              <a:gd name="connsiteY252" fmla="*/ 173580 h 500820"/>
              <a:gd name="connsiteX253" fmla="*/ 4067299 w 6258297"/>
              <a:gd name="connsiteY253" fmla="*/ 155767 h 500820"/>
              <a:gd name="connsiteX254" fmla="*/ 4091050 w 6258297"/>
              <a:gd name="connsiteY254" fmla="*/ 161705 h 500820"/>
              <a:gd name="connsiteX255" fmla="*/ 4108863 w 6258297"/>
              <a:gd name="connsiteY255" fmla="*/ 179518 h 500820"/>
              <a:gd name="connsiteX256" fmla="*/ 4120738 w 6258297"/>
              <a:gd name="connsiteY256" fmla="*/ 215144 h 500820"/>
              <a:gd name="connsiteX257" fmla="*/ 4126676 w 6258297"/>
              <a:gd name="connsiteY257" fmla="*/ 232957 h 500820"/>
              <a:gd name="connsiteX258" fmla="*/ 4156364 w 6258297"/>
              <a:gd name="connsiteY258" fmla="*/ 215144 h 500820"/>
              <a:gd name="connsiteX259" fmla="*/ 4162302 w 6258297"/>
              <a:gd name="connsiteY259" fmla="*/ 238894 h 500820"/>
              <a:gd name="connsiteX260" fmla="*/ 4168239 w 6258297"/>
              <a:gd name="connsiteY260" fmla="*/ 316084 h 500820"/>
              <a:gd name="connsiteX261" fmla="*/ 4180115 w 6258297"/>
              <a:gd name="connsiteY261" fmla="*/ 375461 h 500820"/>
              <a:gd name="connsiteX262" fmla="*/ 4203865 w 6258297"/>
              <a:gd name="connsiteY262" fmla="*/ 411086 h 500820"/>
              <a:gd name="connsiteX263" fmla="*/ 4221678 w 6258297"/>
              <a:gd name="connsiteY263" fmla="*/ 417024 h 500820"/>
              <a:gd name="connsiteX264" fmla="*/ 4251367 w 6258297"/>
              <a:gd name="connsiteY264" fmla="*/ 411086 h 500820"/>
              <a:gd name="connsiteX265" fmla="*/ 4269180 w 6258297"/>
              <a:gd name="connsiteY265" fmla="*/ 375461 h 500820"/>
              <a:gd name="connsiteX266" fmla="*/ 4275117 w 6258297"/>
              <a:gd name="connsiteY266" fmla="*/ 280458 h 500820"/>
              <a:gd name="connsiteX267" fmla="*/ 4281055 w 6258297"/>
              <a:gd name="connsiteY267" fmla="*/ 310146 h 500820"/>
              <a:gd name="connsiteX268" fmla="*/ 4286993 w 6258297"/>
              <a:gd name="connsiteY268" fmla="*/ 292333 h 500820"/>
              <a:gd name="connsiteX269" fmla="*/ 4292930 w 6258297"/>
              <a:gd name="connsiteY269" fmla="*/ 256707 h 500820"/>
              <a:gd name="connsiteX270" fmla="*/ 4298868 w 6258297"/>
              <a:gd name="connsiteY270" fmla="*/ 215144 h 500820"/>
              <a:gd name="connsiteX271" fmla="*/ 4292930 w 6258297"/>
              <a:gd name="connsiteY271" fmla="*/ 268583 h 500820"/>
              <a:gd name="connsiteX272" fmla="*/ 4316681 w 6258297"/>
              <a:gd name="connsiteY272" fmla="*/ 363585 h 500820"/>
              <a:gd name="connsiteX273" fmla="*/ 4334494 w 6258297"/>
              <a:gd name="connsiteY273" fmla="*/ 357648 h 500820"/>
              <a:gd name="connsiteX274" fmla="*/ 4322619 w 6258297"/>
              <a:gd name="connsiteY274" fmla="*/ 345772 h 500820"/>
              <a:gd name="connsiteX275" fmla="*/ 4340432 w 6258297"/>
              <a:gd name="connsiteY275" fmla="*/ 357648 h 500820"/>
              <a:gd name="connsiteX276" fmla="*/ 4358245 w 6258297"/>
              <a:gd name="connsiteY276" fmla="*/ 375461 h 500820"/>
              <a:gd name="connsiteX277" fmla="*/ 4399808 w 6258297"/>
              <a:gd name="connsiteY277" fmla="*/ 351710 h 500820"/>
              <a:gd name="connsiteX278" fmla="*/ 4423559 w 6258297"/>
              <a:gd name="connsiteY278" fmla="*/ 327959 h 500820"/>
              <a:gd name="connsiteX279" fmla="*/ 4429497 w 6258297"/>
              <a:gd name="connsiteY279" fmla="*/ 310146 h 500820"/>
              <a:gd name="connsiteX280" fmla="*/ 4447310 w 6258297"/>
              <a:gd name="connsiteY280" fmla="*/ 316084 h 500820"/>
              <a:gd name="connsiteX281" fmla="*/ 4482936 w 6258297"/>
              <a:gd name="connsiteY281" fmla="*/ 333897 h 500820"/>
              <a:gd name="connsiteX282" fmla="*/ 4488873 w 6258297"/>
              <a:gd name="connsiteY282" fmla="*/ 316084 h 500820"/>
              <a:gd name="connsiteX283" fmla="*/ 4494811 w 6258297"/>
              <a:gd name="connsiteY283" fmla="*/ 345772 h 500820"/>
              <a:gd name="connsiteX284" fmla="*/ 4500749 w 6258297"/>
              <a:gd name="connsiteY284" fmla="*/ 369523 h 500820"/>
              <a:gd name="connsiteX285" fmla="*/ 4506686 w 6258297"/>
              <a:gd name="connsiteY285" fmla="*/ 387336 h 500820"/>
              <a:gd name="connsiteX286" fmla="*/ 4554187 w 6258297"/>
              <a:gd name="connsiteY286" fmla="*/ 393274 h 500820"/>
              <a:gd name="connsiteX287" fmla="*/ 4566063 w 6258297"/>
              <a:gd name="connsiteY287" fmla="*/ 411086 h 500820"/>
              <a:gd name="connsiteX288" fmla="*/ 4583876 w 6258297"/>
              <a:gd name="connsiteY288" fmla="*/ 440775 h 500820"/>
              <a:gd name="connsiteX289" fmla="*/ 4619502 w 6258297"/>
              <a:gd name="connsiteY289" fmla="*/ 446712 h 500820"/>
              <a:gd name="connsiteX290" fmla="*/ 4696691 w 6258297"/>
              <a:gd name="connsiteY290" fmla="*/ 452650 h 500820"/>
              <a:gd name="connsiteX291" fmla="*/ 4833258 w 6258297"/>
              <a:gd name="connsiteY291" fmla="*/ 440775 h 500820"/>
              <a:gd name="connsiteX292" fmla="*/ 4845133 w 6258297"/>
              <a:gd name="connsiteY292" fmla="*/ 428899 h 500820"/>
              <a:gd name="connsiteX293" fmla="*/ 4857008 w 6258297"/>
              <a:gd name="connsiteY293" fmla="*/ 393274 h 500820"/>
              <a:gd name="connsiteX294" fmla="*/ 4862946 w 6258297"/>
              <a:gd name="connsiteY294" fmla="*/ 351710 h 500820"/>
              <a:gd name="connsiteX295" fmla="*/ 4868884 w 6258297"/>
              <a:gd name="connsiteY295" fmla="*/ 304209 h 500820"/>
              <a:gd name="connsiteX296" fmla="*/ 4880759 w 6258297"/>
              <a:gd name="connsiteY296" fmla="*/ 256707 h 500820"/>
              <a:gd name="connsiteX297" fmla="*/ 4892634 w 6258297"/>
              <a:gd name="connsiteY297" fmla="*/ 179518 h 500820"/>
              <a:gd name="connsiteX298" fmla="*/ 4898572 w 6258297"/>
              <a:gd name="connsiteY298" fmla="*/ 37014 h 500820"/>
              <a:gd name="connsiteX299" fmla="*/ 4904510 w 6258297"/>
              <a:gd name="connsiteY299" fmla="*/ 1388 h 500820"/>
              <a:gd name="connsiteX300" fmla="*/ 4910447 w 6258297"/>
              <a:gd name="connsiteY300" fmla="*/ 19201 h 500820"/>
              <a:gd name="connsiteX301" fmla="*/ 4916385 w 6258297"/>
              <a:gd name="connsiteY301" fmla="*/ 42951 h 500820"/>
              <a:gd name="connsiteX302" fmla="*/ 4922323 w 6258297"/>
              <a:gd name="connsiteY302" fmla="*/ 60764 h 500820"/>
              <a:gd name="connsiteX303" fmla="*/ 4946073 w 6258297"/>
              <a:gd name="connsiteY303" fmla="*/ 66702 h 500820"/>
              <a:gd name="connsiteX304" fmla="*/ 4963886 w 6258297"/>
              <a:gd name="connsiteY304" fmla="*/ 72640 h 500820"/>
              <a:gd name="connsiteX305" fmla="*/ 4969824 w 6258297"/>
              <a:gd name="connsiteY305" fmla="*/ 155767 h 500820"/>
              <a:gd name="connsiteX306" fmla="*/ 4975762 w 6258297"/>
              <a:gd name="connsiteY306" fmla="*/ 327959 h 500820"/>
              <a:gd name="connsiteX307" fmla="*/ 4981699 w 6258297"/>
              <a:gd name="connsiteY307" fmla="*/ 345772 h 500820"/>
              <a:gd name="connsiteX308" fmla="*/ 4993574 w 6258297"/>
              <a:gd name="connsiteY308" fmla="*/ 357648 h 500820"/>
              <a:gd name="connsiteX309" fmla="*/ 4999512 w 6258297"/>
              <a:gd name="connsiteY309" fmla="*/ 387336 h 500820"/>
              <a:gd name="connsiteX310" fmla="*/ 5041076 w 6258297"/>
              <a:gd name="connsiteY310" fmla="*/ 387336 h 500820"/>
              <a:gd name="connsiteX311" fmla="*/ 5047013 w 6258297"/>
              <a:gd name="connsiteY311" fmla="*/ 369523 h 500820"/>
              <a:gd name="connsiteX312" fmla="*/ 5058889 w 6258297"/>
              <a:gd name="connsiteY312" fmla="*/ 304209 h 500820"/>
              <a:gd name="connsiteX313" fmla="*/ 5052951 w 6258297"/>
              <a:gd name="connsiteY313" fmla="*/ 60764 h 500820"/>
              <a:gd name="connsiteX314" fmla="*/ 5058889 w 6258297"/>
              <a:gd name="connsiteY314" fmla="*/ 1388 h 500820"/>
              <a:gd name="connsiteX315" fmla="*/ 5082639 w 6258297"/>
              <a:gd name="connsiteY315" fmla="*/ 37014 h 500820"/>
              <a:gd name="connsiteX316" fmla="*/ 5100452 w 6258297"/>
              <a:gd name="connsiteY316" fmla="*/ 48889 h 500820"/>
              <a:gd name="connsiteX317" fmla="*/ 5106390 w 6258297"/>
              <a:gd name="connsiteY317" fmla="*/ 227019 h 500820"/>
              <a:gd name="connsiteX318" fmla="*/ 5112328 w 6258297"/>
              <a:gd name="connsiteY318" fmla="*/ 363585 h 500820"/>
              <a:gd name="connsiteX319" fmla="*/ 5142016 w 6258297"/>
              <a:gd name="connsiteY319" fmla="*/ 369523 h 500820"/>
              <a:gd name="connsiteX320" fmla="*/ 5159829 w 6258297"/>
              <a:gd name="connsiteY320" fmla="*/ 357648 h 500820"/>
              <a:gd name="connsiteX321" fmla="*/ 5171704 w 6258297"/>
              <a:gd name="connsiteY321" fmla="*/ 345772 h 500820"/>
              <a:gd name="connsiteX322" fmla="*/ 5183580 w 6258297"/>
              <a:gd name="connsiteY322" fmla="*/ 185455 h 500820"/>
              <a:gd name="connsiteX323" fmla="*/ 5189517 w 6258297"/>
              <a:gd name="connsiteY323" fmla="*/ 132016 h 500820"/>
              <a:gd name="connsiteX324" fmla="*/ 5201393 w 6258297"/>
              <a:gd name="connsiteY324" fmla="*/ 191393 h 500820"/>
              <a:gd name="connsiteX325" fmla="*/ 5225143 w 6258297"/>
              <a:gd name="connsiteY325" fmla="*/ 244832 h 500820"/>
              <a:gd name="connsiteX326" fmla="*/ 5231081 w 6258297"/>
              <a:gd name="connsiteY326" fmla="*/ 304209 h 500820"/>
              <a:gd name="connsiteX327" fmla="*/ 5266707 w 6258297"/>
              <a:gd name="connsiteY327" fmla="*/ 428899 h 500820"/>
              <a:gd name="connsiteX328" fmla="*/ 5284520 w 6258297"/>
              <a:gd name="connsiteY328" fmla="*/ 417024 h 500820"/>
              <a:gd name="connsiteX329" fmla="*/ 5296395 w 6258297"/>
              <a:gd name="connsiteY329" fmla="*/ 381398 h 500820"/>
              <a:gd name="connsiteX330" fmla="*/ 5302333 w 6258297"/>
              <a:gd name="connsiteY330" fmla="*/ 327959 h 500820"/>
              <a:gd name="connsiteX331" fmla="*/ 5308271 w 6258297"/>
              <a:gd name="connsiteY331" fmla="*/ 286396 h 500820"/>
              <a:gd name="connsiteX332" fmla="*/ 5326084 w 6258297"/>
              <a:gd name="connsiteY332" fmla="*/ 298271 h 500820"/>
              <a:gd name="connsiteX333" fmla="*/ 5332021 w 6258297"/>
              <a:gd name="connsiteY333" fmla="*/ 322022 h 500820"/>
              <a:gd name="connsiteX334" fmla="*/ 5337959 w 6258297"/>
              <a:gd name="connsiteY334" fmla="*/ 387336 h 500820"/>
              <a:gd name="connsiteX335" fmla="*/ 5373585 w 6258297"/>
              <a:gd name="connsiteY335" fmla="*/ 411086 h 500820"/>
              <a:gd name="connsiteX336" fmla="*/ 5385460 w 6258297"/>
              <a:gd name="connsiteY336" fmla="*/ 422962 h 500820"/>
              <a:gd name="connsiteX337" fmla="*/ 5427024 w 6258297"/>
              <a:gd name="connsiteY337" fmla="*/ 399211 h 500820"/>
              <a:gd name="connsiteX338" fmla="*/ 5432962 w 6258297"/>
              <a:gd name="connsiteY338" fmla="*/ 256707 h 500820"/>
              <a:gd name="connsiteX339" fmla="*/ 5438899 w 6258297"/>
              <a:gd name="connsiteY339" fmla="*/ 232957 h 500820"/>
              <a:gd name="connsiteX340" fmla="*/ 5444837 w 6258297"/>
              <a:gd name="connsiteY340" fmla="*/ 203268 h 500820"/>
              <a:gd name="connsiteX341" fmla="*/ 5450774 w 6258297"/>
              <a:gd name="connsiteY341" fmla="*/ 90453 h 500820"/>
              <a:gd name="connsiteX342" fmla="*/ 5462650 w 6258297"/>
              <a:gd name="connsiteY342" fmla="*/ 102328 h 500820"/>
              <a:gd name="connsiteX343" fmla="*/ 5468587 w 6258297"/>
              <a:gd name="connsiteY343" fmla="*/ 120141 h 500820"/>
              <a:gd name="connsiteX344" fmla="*/ 5480463 w 6258297"/>
              <a:gd name="connsiteY344" fmla="*/ 137954 h 500820"/>
              <a:gd name="connsiteX345" fmla="*/ 5486400 w 6258297"/>
              <a:gd name="connsiteY345" fmla="*/ 155767 h 500820"/>
              <a:gd name="connsiteX346" fmla="*/ 5498276 w 6258297"/>
              <a:gd name="connsiteY346" fmla="*/ 422962 h 500820"/>
              <a:gd name="connsiteX347" fmla="*/ 5522026 w 6258297"/>
              <a:gd name="connsiteY347" fmla="*/ 446712 h 500820"/>
              <a:gd name="connsiteX348" fmla="*/ 5557652 w 6258297"/>
              <a:gd name="connsiteY348" fmla="*/ 440775 h 500820"/>
              <a:gd name="connsiteX349" fmla="*/ 5563590 w 6258297"/>
              <a:gd name="connsiteY349" fmla="*/ 405149 h 500820"/>
              <a:gd name="connsiteX350" fmla="*/ 5569528 w 6258297"/>
              <a:gd name="connsiteY350" fmla="*/ 387336 h 500820"/>
              <a:gd name="connsiteX351" fmla="*/ 5575465 w 6258297"/>
              <a:gd name="connsiteY351" fmla="*/ 298271 h 500820"/>
              <a:gd name="connsiteX352" fmla="*/ 5581403 w 6258297"/>
              <a:gd name="connsiteY352" fmla="*/ 268583 h 500820"/>
              <a:gd name="connsiteX353" fmla="*/ 5593278 w 6258297"/>
              <a:gd name="connsiteY353" fmla="*/ 232957 h 500820"/>
              <a:gd name="connsiteX354" fmla="*/ 5605154 w 6258297"/>
              <a:gd name="connsiteY354" fmla="*/ 250770 h 500820"/>
              <a:gd name="connsiteX355" fmla="*/ 5611091 w 6258297"/>
              <a:gd name="connsiteY355" fmla="*/ 268583 h 500820"/>
              <a:gd name="connsiteX356" fmla="*/ 5617029 w 6258297"/>
              <a:gd name="connsiteY356" fmla="*/ 440775 h 500820"/>
              <a:gd name="connsiteX357" fmla="*/ 5646717 w 6258297"/>
              <a:gd name="connsiteY357" fmla="*/ 434837 h 500820"/>
              <a:gd name="connsiteX358" fmla="*/ 5670468 w 6258297"/>
              <a:gd name="connsiteY358" fmla="*/ 411086 h 500820"/>
              <a:gd name="connsiteX359" fmla="*/ 5676406 w 6258297"/>
              <a:gd name="connsiteY359" fmla="*/ 393274 h 500820"/>
              <a:gd name="connsiteX360" fmla="*/ 5694219 w 6258297"/>
              <a:gd name="connsiteY360" fmla="*/ 363585 h 500820"/>
              <a:gd name="connsiteX361" fmla="*/ 5706094 w 6258297"/>
              <a:gd name="connsiteY361" fmla="*/ 322022 h 500820"/>
              <a:gd name="connsiteX362" fmla="*/ 5723907 w 6258297"/>
              <a:gd name="connsiteY362" fmla="*/ 316084 h 500820"/>
              <a:gd name="connsiteX363" fmla="*/ 5777346 w 6258297"/>
              <a:gd name="connsiteY363" fmla="*/ 310146 h 500820"/>
              <a:gd name="connsiteX364" fmla="*/ 5783284 w 6258297"/>
              <a:gd name="connsiteY364" fmla="*/ 185455 h 500820"/>
              <a:gd name="connsiteX365" fmla="*/ 5789221 w 6258297"/>
              <a:gd name="connsiteY365" fmla="*/ 161705 h 500820"/>
              <a:gd name="connsiteX366" fmla="*/ 5830785 w 6258297"/>
              <a:gd name="connsiteY366" fmla="*/ 167642 h 500820"/>
              <a:gd name="connsiteX367" fmla="*/ 5848598 w 6258297"/>
              <a:gd name="connsiteY367" fmla="*/ 250770 h 500820"/>
              <a:gd name="connsiteX368" fmla="*/ 5854536 w 6258297"/>
              <a:gd name="connsiteY368" fmla="*/ 268583 h 500820"/>
              <a:gd name="connsiteX369" fmla="*/ 5860473 w 6258297"/>
              <a:gd name="connsiteY369" fmla="*/ 298271 h 500820"/>
              <a:gd name="connsiteX370" fmla="*/ 5866411 w 6258297"/>
              <a:gd name="connsiteY370" fmla="*/ 316084 h 500820"/>
              <a:gd name="connsiteX371" fmla="*/ 5884224 w 6258297"/>
              <a:gd name="connsiteY371" fmla="*/ 357648 h 500820"/>
              <a:gd name="connsiteX372" fmla="*/ 5902037 w 6258297"/>
              <a:gd name="connsiteY372" fmla="*/ 322022 h 500820"/>
              <a:gd name="connsiteX373" fmla="*/ 5890162 w 6258297"/>
              <a:gd name="connsiteY373" fmla="*/ 78577 h 500820"/>
              <a:gd name="connsiteX374" fmla="*/ 5884224 w 6258297"/>
              <a:gd name="connsiteY374" fmla="*/ 60764 h 500820"/>
              <a:gd name="connsiteX375" fmla="*/ 5878286 w 6258297"/>
              <a:gd name="connsiteY375" fmla="*/ 31076 h 500820"/>
              <a:gd name="connsiteX376" fmla="*/ 5884224 w 6258297"/>
              <a:gd name="connsiteY376" fmla="*/ 7325 h 500820"/>
              <a:gd name="connsiteX377" fmla="*/ 5896099 w 6258297"/>
              <a:gd name="connsiteY377" fmla="*/ 19201 h 500820"/>
              <a:gd name="connsiteX378" fmla="*/ 5913912 w 6258297"/>
              <a:gd name="connsiteY378" fmla="*/ 31076 h 500820"/>
              <a:gd name="connsiteX379" fmla="*/ 5925787 w 6258297"/>
              <a:gd name="connsiteY379" fmla="*/ 48889 h 500820"/>
              <a:gd name="connsiteX380" fmla="*/ 5937663 w 6258297"/>
              <a:gd name="connsiteY380" fmla="*/ 60764 h 500820"/>
              <a:gd name="connsiteX381" fmla="*/ 5943600 w 6258297"/>
              <a:gd name="connsiteY381" fmla="*/ 84515 h 500820"/>
              <a:gd name="connsiteX382" fmla="*/ 5949538 w 6258297"/>
              <a:gd name="connsiteY382" fmla="*/ 149829 h 500820"/>
              <a:gd name="connsiteX383" fmla="*/ 5949538 w 6258297"/>
              <a:gd name="connsiteY383" fmla="*/ 357648 h 500820"/>
              <a:gd name="connsiteX384" fmla="*/ 5973289 w 6258297"/>
              <a:gd name="connsiteY384" fmla="*/ 411086 h 500820"/>
              <a:gd name="connsiteX385" fmla="*/ 5985164 w 6258297"/>
              <a:gd name="connsiteY385" fmla="*/ 428899 h 500820"/>
              <a:gd name="connsiteX386" fmla="*/ 6020790 w 6258297"/>
              <a:gd name="connsiteY386" fmla="*/ 440775 h 500820"/>
              <a:gd name="connsiteX387" fmla="*/ 6056416 w 6258297"/>
              <a:gd name="connsiteY387" fmla="*/ 452650 h 500820"/>
              <a:gd name="connsiteX388" fmla="*/ 6074229 w 6258297"/>
              <a:gd name="connsiteY388" fmla="*/ 458588 h 500820"/>
              <a:gd name="connsiteX389" fmla="*/ 6222671 w 6258297"/>
              <a:gd name="connsiteY389" fmla="*/ 470463 h 500820"/>
              <a:gd name="connsiteX390" fmla="*/ 6258297 w 6258297"/>
              <a:gd name="connsiteY390" fmla="*/ 476401 h 5008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</a:cxnLst>
            <a:rect l="l" t="t" r="r" b="b"/>
            <a:pathLst>
              <a:path w="6258297" h="500820">
                <a:moveTo>
                  <a:pt x="0" y="387336"/>
                </a:moveTo>
                <a:cubicBezTo>
                  <a:pt x="9896" y="389315"/>
                  <a:pt x="19898" y="390826"/>
                  <a:pt x="29689" y="393274"/>
                </a:cubicBezTo>
                <a:cubicBezTo>
                  <a:pt x="35761" y="394792"/>
                  <a:pt x="41243" y="399211"/>
                  <a:pt x="47502" y="399211"/>
                </a:cubicBezTo>
                <a:cubicBezTo>
                  <a:pt x="55662" y="399211"/>
                  <a:pt x="63335" y="395253"/>
                  <a:pt x="71252" y="393274"/>
                </a:cubicBezTo>
                <a:cubicBezTo>
                  <a:pt x="73231" y="387336"/>
                  <a:pt x="73552" y="380554"/>
                  <a:pt x="77190" y="375461"/>
                </a:cubicBezTo>
                <a:cubicBezTo>
                  <a:pt x="83698" y="366350"/>
                  <a:pt x="94731" y="361026"/>
                  <a:pt x="100941" y="351710"/>
                </a:cubicBezTo>
                <a:lnTo>
                  <a:pt x="112816" y="333897"/>
                </a:lnTo>
                <a:cubicBezTo>
                  <a:pt x="114795" y="324001"/>
                  <a:pt x="109727" y="308722"/>
                  <a:pt x="118754" y="304209"/>
                </a:cubicBezTo>
                <a:cubicBezTo>
                  <a:pt x="145671" y="290750"/>
                  <a:pt x="158497" y="308326"/>
                  <a:pt x="172193" y="322022"/>
                </a:cubicBezTo>
                <a:cubicBezTo>
                  <a:pt x="174172" y="327960"/>
                  <a:pt x="176903" y="333698"/>
                  <a:pt x="178130" y="339835"/>
                </a:cubicBezTo>
                <a:cubicBezTo>
                  <a:pt x="182969" y="364031"/>
                  <a:pt x="174929" y="380665"/>
                  <a:pt x="195943" y="393274"/>
                </a:cubicBezTo>
                <a:cubicBezTo>
                  <a:pt x="201310" y="396494"/>
                  <a:pt x="207818" y="397232"/>
                  <a:pt x="213756" y="399211"/>
                </a:cubicBezTo>
                <a:cubicBezTo>
                  <a:pt x="219694" y="397232"/>
                  <a:pt x="228097" y="388066"/>
                  <a:pt x="231569" y="393274"/>
                </a:cubicBezTo>
                <a:cubicBezTo>
                  <a:pt x="236096" y="400064"/>
                  <a:pt x="225632" y="408864"/>
                  <a:pt x="225632" y="417024"/>
                </a:cubicBezTo>
                <a:cubicBezTo>
                  <a:pt x="225632" y="427116"/>
                  <a:pt x="228025" y="437263"/>
                  <a:pt x="231569" y="446712"/>
                </a:cubicBezTo>
                <a:cubicBezTo>
                  <a:pt x="240808" y="471349"/>
                  <a:pt x="242033" y="460850"/>
                  <a:pt x="261258" y="470463"/>
                </a:cubicBezTo>
                <a:cubicBezTo>
                  <a:pt x="267641" y="473654"/>
                  <a:pt x="273133" y="478380"/>
                  <a:pt x="279071" y="482338"/>
                </a:cubicBezTo>
                <a:cubicBezTo>
                  <a:pt x="286988" y="480359"/>
                  <a:pt x="297510" y="482597"/>
                  <a:pt x="302821" y="476401"/>
                </a:cubicBezTo>
                <a:cubicBezTo>
                  <a:pt x="347157" y="424677"/>
                  <a:pt x="287581" y="449814"/>
                  <a:pt x="332510" y="434837"/>
                </a:cubicBezTo>
                <a:cubicBezTo>
                  <a:pt x="336468" y="428899"/>
                  <a:pt x="342654" y="423947"/>
                  <a:pt x="344385" y="417024"/>
                </a:cubicBezTo>
                <a:cubicBezTo>
                  <a:pt x="348732" y="399636"/>
                  <a:pt x="334293" y="355569"/>
                  <a:pt x="350323" y="363585"/>
                </a:cubicBezTo>
                <a:cubicBezTo>
                  <a:pt x="368114" y="372481"/>
                  <a:pt x="353236" y="403302"/>
                  <a:pt x="356260" y="422962"/>
                </a:cubicBezTo>
                <a:cubicBezTo>
                  <a:pt x="357212" y="429148"/>
                  <a:pt x="357311" y="436865"/>
                  <a:pt x="362198" y="440775"/>
                </a:cubicBezTo>
                <a:cubicBezTo>
                  <a:pt x="368570" y="445873"/>
                  <a:pt x="378032" y="444733"/>
                  <a:pt x="385949" y="446712"/>
                </a:cubicBezTo>
                <a:cubicBezTo>
                  <a:pt x="399803" y="444733"/>
                  <a:pt x="414994" y="447034"/>
                  <a:pt x="427512" y="440775"/>
                </a:cubicBezTo>
                <a:cubicBezTo>
                  <a:pt x="433110" y="437976"/>
                  <a:pt x="430230" y="428329"/>
                  <a:pt x="433450" y="422962"/>
                </a:cubicBezTo>
                <a:cubicBezTo>
                  <a:pt x="436330" y="418162"/>
                  <a:pt x="441367" y="415045"/>
                  <a:pt x="445325" y="411086"/>
                </a:cubicBezTo>
                <a:cubicBezTo>
                  <a:pt x="462147" y="360626"/>
                  <a:pt x="438686" y="422153"/>
                  <a:pt x="463138" y="381398"/>
                </a:cubicBezTo>
                <a:cubicBezTo>
                  <a:pt x="466358" y="376031"/>
                  <a:pt x="467097" y="369523"/>
                  <a:pt x="469076" y="363585"/>
                </a:cubicBezTo>
                <a:cubicBezTo>
                  <a:pt x="478483" y="372993"/>
                  <a:pt x="483347" y="381398"/>
                  <a:pt x="498764" y="381398"/>
                </a:cubicBezTo>
                <a:cubicBezTo>
                  <a:pt x="505023" y="381398"/>
                  <a:pt x="510639" y="377440"/>
                  <a:pt x="516577" y="375461"/>
                </a:cubicBezTo>
                <a:cubicBezTo>
                  <a:pt x="520535" y="381399"/>
                  <a:pt x="526957" y="386296"/>
                  <a:pt x="528452" y="393274"/>
                </a:cubicBezTo>
                <a:cubicBezTo>
                  <a:pt x="544462" y="467989"/>
                  <a:pt x="510929" y="450769"/>
                  <a:pt x="552203" y="464525"/>
                </a:cubicBezTo>
                <a:cubicBezTo>
                  <a:pt x="556161" y="468484"/>
                  <a:pt x="558485" y="476158"/>
                  <a:pt x="564078" y="476401"/>
                </a:cubicBezTo>
                <a:cubicBezTo>
                  <a:pt x="605649" y="478209"/>
                  <a:pt x="648961" y="482578"/>
                  <a:pt x="688769" y="470463"/>
                </a:cubicBezTo>
                <a:cubicBezTo>
                  <a:pt x="700744" y="466818"/>
                  <a:pt x="697609" y="446981"/>
                  <a:pt x="700645" y="434837"/>
                </a:cubicBezTo>
                <a:cubicBezTo>
                  <a:pt x="702624" y="426920"/>
                  <a:pt x="703367" y="418587"/>
                  <a:pt x="706582" y="411086"/>
                </a:cubicBezTo>
                <a:cubicBezTo>
                  <a:pt x="710605" y="401698"/>
                  <a:pt x="722009" y="388058"/>
                  <a:pt x="730333" y="381398"/>
                </a:cubicBezTo>
                <a:cubicBezTo>
                  <a:pt x="735905" y="376940"/>
                  <a:pt x="742208" y="373481"/>
                  <a:pt x="748146" y="369523"/>
                </a:cubicBezTo>
                <a:cubicBezTo>
                  <a:pt x="752104" y="363585"/>
                  <a:pt x="756830" y="358093"/>
                  <a:pt x="760021" y="351710"/>
                </a:cubicBezTo>
                <a:cubicBezTo>
                  <a:pt x="767330" y="337092"/>
                  <a:pt x="769616" y="311957"/>
                  <a:pt x="771897" y="298271"/>
                </a:cubicBezTo>
                <a:cubicBezTo>
                  <a:pt x="775855" y="304209"/>
                  <a:pt x="777002" y="313827"/>
                  <a:pt x="783772" y="316084"/>
                </a:cubicBezTo>
                <a:cubicBezTo>
                  <a:pt x="808376" y="324285"/>
                  <a:pt x="808945" y="305880"/>
                  <a:pt x="813460" y="292333"/>
                </a:cubicBezTo>
                <a:cubicBezTo>
                  <a:pt x="815439" y="331917"/>
                  <a:pt x="814043" y="371816"/>
                  <a:pt x="819398" y="411086"/>
                </a:cubicBezTo>
                <a:cubicBezTo>
                  <a:pt x="820154" y="416633"/>
                  <a:pt x="826266" y="420458"/>
                  <a:pt x="831273" y="422962"/>
                </a:cubicBezTo>
                <a:cubicBezTo>
                  <a:pt x="842469" y="428560"/>
                  <a:pt x="866899" y="434837"/>
                  <a:pt x="866899" y="434837"/>
                </a:cubicBezTo>
                <a:cubicBezTo>
                  <a:pt x="875863" y="425873"/>
                  <a:pt x="891863" y="412202"/>
                  <a:pt x="896587" y="399211"/>
                </a:cubicBezTo>
                <a:cubicBezTo>
                  <a:pt x="902165" y="383873"/>
                  <a:pt x="908463" y="351710"/>
                  <a:pt x="908463" y="351710"/>
                </a:cubicBezTo>
                <a:cubicBezTo>
                  <a:pt x="910546" y="328793"/>
                  <a:pt x="913528" y="278008"/>
                  <a:pt x="920338" y="250770"/>
                </a:cubicBezTo>
                <a:cubicBezTo>
                  <a:pt x="920341" y="250756"/>
                  <a:pt x="935180" y="206244"/>
                  <a:pt x="938151" y="197331"/>
                </a:cubicBezTo>
                <a:lnTo>
                  <a:pt x="944089" y="179518"/>
                </a:lnTo>
                <a:cubicBezTo>
                  <a:pt x="946068" y="167643"/>
                  <a:pt x="950026" y="155931"/>
                  <a:pt x="950026" y="143892"/>
                </a:cubicBezTo>
                <a:cubicBezTo>
                  <a:pt x="950026" y="43748"/>
                  <a:pt x="946899" y="67336"/>
                  <a:pt x="938151" y="102328"/>
                </a:cubicBezTo>
                <a:cubicBezTo>
                  <a:pt x="939000" y="109969"/>
                  <a:pt x="929105" y="168265"/>
                  <a:pt x="961902" y="161705"/>
                </a:cubicBezTo>
                <a:cubicBezTo>
                  <a:pt x="967391" y="160607"/>
                  <a:pt x="969819" y="153788"/>
                  <a:pt x="973777" y="149829"/>
                </a:cubicBezTo>
                <a:lnTo>
                  <a:pt x="985652" y="114203"/>
                </a:lnTo>
                <a:lnTo>
                  <a:pt x="979715" y="132016"/>
                </a:lnTo>
                <a:lnTo>
                  <a:pt x="973777" y="149829"/>
                </a:lnTo>
                <a:cubicBezTo>
                  <a:pt x="967979" y="202008"/>
                  <a:pt x="963905" y="194473"/>
                  <a:pt x="973777" y="238894"/>
                </a:cubicBezTo>
                <a:cubicBezTo>
                  <a:pt x="975135" y="245004"/>
                  <a:pt x="976495" y="251340"/>
                  <a:pt x="979715" y="256707"/>
                </a:cubicBezTo>
                <a:cubicBezTo>
                  <a:pt x="982595" y="261507"/>
                  <a:pt x="988231" y="264104"/>
                  <a:pt x="991590" y="268583"/>
                </a:cubicBezTo>
                <a:cubicBezTo>
                  <a:pt x="1000153" y="280001"/>
                  <a:pt x="1015341" y="304209"/>
                  <a:pt x="1015341" y="304209"/>
                </a:cubicBezTo>
                <a:cubicBezTo>
                  <a:pt x="1035784" y="365545"/>
                  <a:pt x="1008465" y="278265"/>
                  <a:pt x="1027216" y="440775"/>
                </a:cubicBezTo>
                <a:cubicBezTo>
                  <a:pt x="1028651" y="453210"/>
                  <a:pt x="1030239" y="467550"/>
                  <a:pt x="1039091" y="476401"/>
                </a:cubicBezTo>
                <a:lnTo>
                  <a:pt x="1050967" y="488276"/>
                </a:lnTo>
                <a:cubicBezTo>
                  <a:pt x="1060863" y="486297"/>
                  <a:pt x="1072258" y="487936"/>
                  <a:pt x="1080655" y="482338"/>
                </a:cubicBezTo>
                <a:cubicBezTo>
                  <a:pt x="1085863" y="478866"/>
                  <a:pt x="1083794" y="470123"/>
                  <a:pt x="1086593" y="464525"/>
                </a:cubicBezTo>
                <a:cubicBezTo>
                  <a:pt x="1089784" y="458142"/>
                  <a:pt x="1095570" y="453233"/>
                  <a:pt x="1098468" y="446712"/>
                </a:cubicBezTo>
                <a:cubicBezTo>
                  <a:pt x="1109425" y="422059"/>
                  <a:pt x="1111201" y="406795"/>
                  <a:pt x="1116281" y="381398"/>
                </a:cubicBezTo>
                <a:cubicBezTo>
                  <a:pt x="1118260" y="355668"/>
                  <a:pt x="1112054" y="327928"/>
                  <a:pt x="1122219" y="304209"/>
                </a:cubicBezTo>
                <a:cubicBezTo>
                  <a:pt x="1127150" y="292703"/>
                  <a:pt x="1134094" y="339835"/>
                  <a:pt x="1134094" y="339835"/>
                </a:cubicBezTo>
                <a:cubicBezTo>
                  <a:pt x="1135646" y="339447"/>
                  <a:pt x="1171786" y="331057"/>
                  <a:pt x="1175658" y="327959"/>
                </a:cubicBezTo>
                <a:cubicBezTo>
                  <a:pt x="1181230" y="323501"/>
                  <a:pt x="1180397" y="310146"/>
                  <a:pt x="1187533" y="310146"/>
                </a:cubicBezTo>
                <a:cubicBezTo>
                  <a:pt x="1193792" y="310146"/>
                  <a:pt x="1184394" y="322361"/>
                  <a:pt x="1181595" y="327959"/>
                </a:cubicBezTo>
                <a:cubicBezTo>
                  <a:pt x="1178404" y="334342"/>
                  <a:pt x="1173678" y="339834"/>
                  <a:pt x="1169720" y="345772"/>
                </a:cubicBezTo>
                <a:cubicBezTo>
                  <a:pt x="1171699" y="365564"/>
                  <a:pt x="1169368" y="386279"/>
                  <a:pt x="1175658" y="405149"/>
                </a:cubicBezTo>
                <a:cubicBezTo>
                  <a:pt x="1177915" y="411919"/>
                  <a:pt x="1188425" y="411978"/>
                  <a:pt x="1193471" y="417024"/>
                </a:cubicBezTo>
                <a:cubicBezTo>
                  <a:pt x="1198517" y="422070"/>
                  <a:pt x="1199774" y="430379"/>
                  <a:pt x="1205346" y="434837"/>
                </a:cubicBezTo>
                <a:cubicBezTo>
                  <a:pt x="1210233" y="438747"/>
                  <a:pt x="1217022" y="439548"/>
                  <a:pt x="1223159" y="440775"/>
                </a:cubicBezTo>
                <a:cubicBezTo>
                  <a:pt x="1236883" y="443520"/>
                  <a:pt x="1250868" y="444733"/>
                  <a:pt x="1264723" y="446712"/>
                </a:cubicBezTo>
                <a:cubicBezTo>
                  <a:pt x="1270661" y="444733"/>
                  <a:pt x="1277649" y="444685"/>
                  <a:pt x="1282536" y="440775"/>
                </a:cubicBezTo>
                <a:cubicBezTo>
                  <a:pt x="1292999" y="432405"/>
                  <a:pt x="1296438" y="416882"/>
                  <a:pt x="1300349" y="405149"/>
                </a:cubicBezTo>
                <a:cubicBezTo>
                  <a:pt x="1302328" y="393274"/>
                  <a:pt x="1304695" y="381456"/>
                  <a:pt x="1306286" y="369523"/>
                </a:cubicBezTo>
                <a:cubicBezTo>
                  <a:pt x="1309541" y="345111"/>
                  <a:pt x="1315856" y="279762"/>
                  <a:pt x="1318162" y="256707"/>
                </a:cubicBezTo>
                <a:cubicBezTo>
                  <a:pt x="1320141" y="266603"/>
                  <a:pt x="1321651" y="276605"/>
                  <a:pt x="1324099" y="286396"/>
                </a:cubicBezTo>
                <a:cubicBezTo>
                  <a:pt x="1325617" y="292468"/>
                  <a:pt x="1324226" y="301885"/>
                  <a:pt x="1330037" y="304209"/>
                </a:cubicBezTo>
                <a:cubicBezTo>
                  <a:pt x="1337614" y="307240"/>
                  <a:pt x="1345870" y="300250"/>
                  <a:pt x="1353787" y="298271"/>
                </a:cubicBezTo>
                <a:cubicBezTo>
                  <a:pt x="1355766" y="292333"/>
                  <a:pt x="1356926" y="286056"/>
                  <a:pt x="1359725" y="280458"/>
                </a:cubicBezTo>
                <a:cubicBezTo>
                  <a:pt x="1384347" y="231213"/>
                  <a:pt x="1372586" y="294279"/>
                  <a:pt x="1377538" y="333897"/>
                </a:cubicBezTo>
                <a:cubicBezTo>
                  <a:pt x="1378550" y="341995"/>
                  <a:pt x="1381497" y="349731"/>
                  <a:pt x="1383476" y="357648"/>
                </a:cubicBezTo>
                <a:cubicBezTo>
                  <a:pt x="1384126" y="364801"/>
                  <a:pt x="1387988" y="433015"/>
                  <a:pt x="1395351" y="452650"/>
                </a:cubicBezTo>
                <a:cubicBezTo>
                  <a:pt x="1397857" y="459332"/>
                  <a:pt x="1401654" y="466005"/>
                  <a:pt x="1407226" y="470463"/>
                </a:cubicBezTo>
                <a:cubicBezTo>
                  <a:pt x="1412113" y="474373"/>
                  <a:pt x="1419101" y="474422"/>
                  <a:pt x="1425039" y="476401"/>
                </a:cubicBezTo>
                <a:cubicBezTo>
                  <a:pt x="1438894" y="474422"/>
                  <a:pt x="1454085" y="476722"/>
                  <a:pt x="1466603" y="470463"/>
                </a:cubicBezTo>
                <a:cubicBezTo>
                  <a:pt x="1472201" y="467664"/>
                  <a:pt x="1472134" y="458896"/>
                  <a:pt x="1472541" y="452650"/>
                </a:cubicBezTo>
                <a:cubicBezTo>
                  <a:pt x="1489898" y="186517"/>
                  <a:pt x="1423831" y="257921"/>
                  <a:pt x="1496291" y="185455"/>
                </a:cubicBezTo>
                <a:cubicBezTo>
                  <a:pt x="1498270" y="191393"/>
                  <a:pt x="1500711" y="197196"/>
                  <a:pt x="1502229" y="203268"/>
                </a:cubicBezTo>
                <a:cubicBezTo>
                  <a:pt x="1504677" y="213059"/>
                  <a:pt x="1501031" y="225821"/>
                  <a:pt x="1508167" y="232957"/>
                </a:cubicBezTo>
                <a:lnTo>
                  <a:pt x="1520042" y="221081"/>
                </a:lnTo>
                <a:cubicBezTo>
                  <a:pt x="1522021" y="215143"/>
                  <a:pt x="1523181" y="208866"/>
                  <a:pt x="1525980" y="203268"/>
                </a:cubicBezTo>
                <a:cubicBezTo>
                  <a:pt x="1529171" y="196885"/>
                  <a:pt x="1534957" y="191976"/>
                  <a:pt x="1537855" y="185455"/>
                </a:cubicBezTo>
                <a:cubicBezTo>
                  <a:pt x="1542939" y="174016"/>
                  <a:pt x="1549730" y="149829"/>
                  <a:pt x="1549730" y="149829"/>
                </a:cubicBezTo>
                <a:cubicBezTo>
                  <a:pt x="1542192" y="240293"/>
                  <a:pt x="1534692" y="296954"/>
                  <a:pt x="1549730" y="399211"/>
                </a:cubicBezTo>
                <a:cubicBezTo>
                  <a:pt x="1551359" y="410288"/>
                  <a:pt x="1562859" y="419421"/>
                  <a:pt x="1573481" y="422962"/>
                </a:cubicBezTo>
                <a:cubicBezTo>
                  <a:pt x="1620528" y="438644"/>
                  <a:pt x="1596760" y="432779"/>
                  <a:pt x="1644733" y="440775"/>
                </a:cubicBezTo>
                <a:cubicBezTo>
                  <a:pt x="1651286" y="439956"/>
                  <a:pt x="1695593" y="437571"/>
                  <a:pt x="1710047" y="428899"/>
                </a:cubicBezTo>
                <a:cubicBezTo>
                  <a:pt x="1714847" y="426019"/>
                  <a:pt x="1717964" y="420982"/>
                  <a:pt x="1721923" y="417024"/>
                </a:cubicBezTo>
                <a:cubicBezTo>
                  <a:pt x="1739397" y="382076"/>
                  <a:pt x="1730998" y="401673"/>
                  <a:pt x="1745673" y="357648"/>
                </a:cubicBezTo>
                <a:cubicBezTo>
                  <a:pt x="1747652" y="351710"/>
                  <a:pt x="1748139" y="345043"/>
                  <a:pt x="1751611" y="339835"/>
                </a:cubicBezTo>
                <a:cubicBezTo>
                  <a:pt x="1766591" y="317364"/>
                  <a:pt x="1758440" y="327068"/>
                  <a:pt x="1775362" y="310146"/>
                </a:cubicBezTo>
                <a:cubicBezTo>
                  <a:pt x="1792904" y="257517"/>
                  <a:pt x="1785855" y="286961"/>
                  <a:pt x="1793174" y="221081"/>
                </a:cubicBezTo>
                <a:cubicBezTo>
                  <a:pt x="1821674" y="230582"/>
                  <a:pt x="1804258" y="219498"/>
                  <a:pt x="1816925" y="244832"/>
                </a:cubicBezTo>
                <a:cubicBezTo>
                  <a:pt x="1820116" y="251215"/>
                  <a:pt x="1825902" y="256124"/>
                  <a:pt x="1828800" y="262645"/>
                </a:cubicBezTo>
                <a:cubicBezTo>
                  <a:pt x="1843362" y="295408"/>
                  <a:pt x="1838629" y="296023"/>
                  <a:pt x="1846613" y="327959"/>
                </a:cubicBezTo>
                <a:cubicBezTo>
                  <a:pt x="1848131" y="334031"/>
                  <a:pt x="1850831" y="339754"/>
                  <a:pt x="1852551" y="345772"/>
                </a:cubicBezTo>
                <a:cubicBezTo>
                  <a:pt x="1854793" y="353619"/>
                  <a:pt x="1856144" y="361706"/>
                  <a:pt x="1858489" y="369523"/>
                </a:cubicBezTo>
                <a:cubicBezTo>
                  <a:pt x="1862086" y="381513"/>
                  <a:pt x="1866406" y="393274"/>
                  <a:pt x="1870364" y="405149"/>
                </a:cubicBezTo>
                <a:lnTo>
                  <a:pt x="1876302" y="422962"/>
                </a:lnTo>
                <a:cubicBezTo>
                  <a:pt x="1878281" y="442754"/>
                  <a:pt x="1879215" y="462679"/>
                  <a:pt x="1882239" y="482338"/>
                </a:cubicBezTo>
                <a:cubicBezTo>
                  <a:pt x="1883191" y="488524"/>
                  <a:pt x="1882579" y="497352"/>
                  <a:pt x="1888177" y="500151"/>
                </a:cubicBezTo>
                <a:cubicBezTo>
                  <a:pt x="1893775" y="502950"/>
                  <a:pt x="1900052" y="496193"/>
                  <a:pt x="1905990" y="494214"/>
                </a:cubicBezTo>
                <a:cubicBezTo>
                  <a:pt x="1913907" y="486297"/>
                  <a:pt x="1926200" y="481085"/>
                  <a:pt x="1929741" y="470463"/>
                </a:cubicBezTo>
                <a:lnTo>
                  <a:pt x="1941616" y="434837"/>
                </a:lnTo>
                <a:cubicBezTo>
                  <a:pt x="1944587" y="405127"/>
                  <a:pt x="1950776" y="330167"/>
                  <a:pt x="1959429" y="304209"/>
                </a:cubicBezTo>
                <a:cubicBezTo>
                  <a:pt x="1968559" y="276822"/>
                  <a:pt x="1964140" y="292533"/>
                  <a:pt x="1971304" y="256707"/>
                </a:cubicBezTo>
                <a:cubicBezTo>
                  <a:pt x="1973283" y="262645"/>
                  <a:pt x="1973604" y="269427"/>
                  <a:pt x="1977242" y="274520"/>
                </a:cubicBezTo>
                <a:cubicBezTo>
                  <a:pt x="1983750" y="283631"/>
                  <a:pt x="2000993" y="298271"/>
                  <a:pt x="2000993" y="298271"/>
                </a:cubicBezTo>
                <a:cubicBezTo>
                  <a:pt x="2001411" y="297017"/>
                  <a:pt x="2009024" y="265322"/>
                  <a:pt x="2018806" y="268583"/>
                </a:cubicBezTo>
                <a:cubicBezTo>
                  <a:pt x="2024744" y="270562"/>
                  <a:pt x="2022764" y="280458"/>
                  <a:pt x="2024743" y="286396"/>
                </a:cubicBezTo>
                <a:cubicBezTo>
                  <a:pt x="2025773" y="293606"/>
                  <a:pt x="2028846" y="332817"/>
                  <a:pt x="2036619" y="345772"/>
                </a:cubicBezTo>
                <a:cubicBezTo>
                  <a:pt x="2039499" y="350572"/>
                  <a:pt x="2044015" y="354289"/>
                  <a:pt x="2048494" y="357648"/>
                </a:cubicBezTo>
                <a:cubicBezTo>
                  <a:pt x="2059912" y="366211"/>
                  <a:pt x="2084120" y="381398"/>
                  <a:pt x="2084120" y="381398"/>
                </a:cubicBezTo>
                <a:cubicBezTo>
                  <a:pt x="2099954" y="379419"/>
                  <a:pt x="2117039" y="381942"/>
                  <a:pt x="2131621" y="375461"/>
                </a:cubicBezTo>
                <a:cubicBezTo>
                  <a:pt x="2137340" y="372919"/>
                  <a:pt x="2137017" y="363883"/>
                  <a:pt x="2137559" y="357648"/>
                </a:cubicBezTo>
                <a:cubicBezTo>
                  <a:pt x="2140993" y="318163"/>
                  <a:pt x="2140569" y="278420"/>
                  <a:pt x="2143497" y="238894"/>
                </a:cubicBezTo>
                <a:cubicBezTo>
                  <a:pt x="2144531" y="224937"/>
                  <a:pt x="2146287" y="210968"/>
                  <a:pt x="2149434" y="197331"/>
                </a:cubicBezTo>
                <a:cubicBezTo>
                  <a:pt x="2152249" y="185134"/>
                  <a:pt x="2161310" y="161705"/>
                  <a:pt x="2161310" y="161705"/>
                </a:cubicBezTo>
                <a:cubicBezTo>
                  <a:pt x="2175442" y="204101"/>
                  <a:pt x="2166242" y="186916"/>
                  <a:pt x="2185060" y="215144"/>
                </a:cubicBezTo>
                <a:cubicBezTo>
                  <a:pt x="2192977" y="213165"/>
                  <a:pt x="2202439" y="214304"/>
                  <a:pt x="2208811" y="209206"/>
                </a:cubicBezTo>
                <a:cubicBezTo>
                  <a:pt x="2213698" y="205296"/>
                  <a:pt x="2214269" y="185153"/>
                  <a:pt x="2214749" y="191393"/>
                </a:cubicBezTo>
                <a:cubicBezTo>
                  <a:pt x="2219611" y="254600"/>
                  <a:pt x="2193387" y="360042"/>
                  <a:pt x="2250374" y="417024"/>
                </a:cubicBezTo>
                <a:lnTo>
                  <a:pt x="2262250" y="428899"/>
                </a:lnTo>
                <a:cubicBezTo>
                  <a:pt x="2264229" y="434837"/>
                  <a:pt x="2262050" y="445484"/>
                  <a:pt x="2268187" y="446712"/>
                </a:cubicBezTo>
                <a:cubicBezTo>
                  <a:pt x="2293047" y="451684"/>
                  <a:pt x="2316776" y="442392"/>
                  <a:pt x="2339439" y="434837"/>
                </a:cubicBezTo>
                <a:cubicBezTo>
                  <a:pt x="2341418" y="409107"/>
                  <a:pt x="2337216" y="382129"/>
                  <a:pt x="2345377" y="357648"/>
                </a:cubicBezTo>
                <a:cubicBezTo>
                  <a:pt x="2347356" y="351710"/>
                  <a:pt x="2356931" y="363585"/>
                  <a:pt x="2363190" y="363585"/>
                </a:cubicBezTo>
                <a:cubicBezTo>
                  <a:pt x="2369449" y="363585"/>
                  <a:pt x="2375065" y="359627"/>
                  <a:pt x="2381003" y="357648"/>
                </a:cubicBezTo>
                <a:cubicBezTo>
                  <a:pt x="2383997" y="348666"/>
                  <a:pt x="2389399" y="316840"/>
                  <a:pt x="2398816" y="357648"/>
                </a:cubicBezTo>
                <a:cubicBezTo>
                  <a:pt x="2403289" y="377029"/>
                  <a:pt x="2401730" y="397365"/>
                  <a:pt x="2404754" y="417024"/>
                </a:cubicBezTo>
                <a:cubicBezTo>
                  <a:pt x="2405706" y="423210"/>
                  <a:pt x="2406265" y="430411"/>
                  <a:pt x="2410691" y="434837"/>
                </a:cubicBezTo>
                <a:cubicBezTo>
                  <a:pt x="2415117" y="439263"/>
                  <a:pt x="2422432" y="439257"/>
                  <a:pt x="2428504" y="440775"/>
                </a:cubicBezTo>
                <a:cubicBezTo>
                  <a:pt x="2438295" y="443223"/>
                  <a:pt x="2448297" y="444733"/>
                  <a:pt x="2458193" y="446712"/>
                </a:cubicBezTo>
                <a:cubicBezTo>
                  <a:pt x="2481944" y="444733"/>
                  <a:pt x="2506141" y="445769"/>
                  <a:pt x="2529445" y="440775"/>
                </a:cubicBezTo>
                <a:cubicBezTo>
                  <a:pt x="2546037" y="437220"/>
                  <a:pt x="2541497" y="413790"/>
                  <a:pt x="2547258" y="405149"/>
                </a:cubicBezTo>
                <a:cubicBezTo>
                  <a:pt x="2551217" y="399211"/>
                  <a:pt x="2559133" y="397232"/>
                  <a:pt x="2565071" y="393274"/>
                </a:cubicBezTo>
                <a:cubicBezTo>
                  <a:pt x="2581095" y="398615"/>
                  <a:pt x="2589239" y="404871"/>
                  <a:pt x="2606634" y="393274"/>
                </a:cubicBezTo>
                <a:cubicBezTo>
                  <a:pt x="2612572" y="389316"/>
                  <a:pt x="2614551" y="381399"/>
                  <a:pt x="2618510" y="375461"/>
                </a:cubicBezTo>
                <a:cubicBezTo>
                  <a:pt x="2633153" y="316880"/>
                  <a:pt x="2613635" y="377648"/>
                  <a:pt x="2636323" y="339835"/>
                </a:cubicBezTo>
                <a:cubicBezTo>
                  <a:pt x="2659449" y="301292"/>
                  <a:pt x="2624042" y="340240"/>
                  <a:pt x="2654136" y="310146"/>
                </a:cubicBezTo>
                <a:cubicBezTo>
                  <a:pt x="2668592" y="266778"/>
                  <a:pt x="2662975" y="262376"/>
                  <a:pt x="2671949" y="298271"/>
                </a:cubicBezTo>
                <a:cubicBezTo>
                  <a:pt x="2710815" y="285315"/>
                  <a:pt x="2672668" y="303309"/>
                  <a:pt x="2695699" y="274520"/>
                </a:cubicBezTo>
                <a:cubicBezTo>
                  <a:pt x="2700157" y="268948"/>
                  <a:pt x="2707574" y="266603"/>
                  <a:pt x="2713512" y="262645"/>
                </a:cubicBezTo>
                <a:cubicBezTo>
                  <a:pt x="2727835" y="305612"/>
                  <a:pt x="2715701" y="264533"/>
                  <a:pt x="2725387" y="351710"/>
                </a:cubicBezTo>
                <a:cubicBezTo>
                  <a:pt x="2728870" y="383058"/>
                  <a:pt x="2729329" y="381348"/>
                  <a:pt x="2737263" y="405149"/>
                </a:cubicBezTo>
                <a:cubicBezTo>
                  <a:pt x="2745180" y="403170"/>
                  <a:pt x="2753714" y="402860"/>
                  <a:pt x="2761013" y="399211"/>
                </a:cubicBezTo>
                <a:cubicBezTo>
                  <a:pt x="2766020" y="396707"/>
                  <a:pt x="2769530" y="391815"/>
                  <a:pt x="2772889" y="387336"/>
                </a:cubicBezTo>
                <a:cubicBezTo>
                  <a:pt x="2813173" y="333624"/>
                  <a:pt x="2781279" y="367068"/>
                  <a:pt x="2808515" y="339835"/>
                </a:cubicBezTo>
                <a:cubicBezTo>
                  <a:pt x="2810494" y="333897"/>
                  <a:pt x="2813225" y="328159"/>
                  <a:pt x="2814452" y="322022"/>
                </a:cubicBezTo>
                <a:cubicBezTo>
                  <a:pt x="2817197" y="308298"/>
                  <a:pt x="2814706" y="293247"/>
                  <a:pt x="2820390" y="280458"/>
                </a:cubicBezTo>
                <a:cubicBezTo>
                  <a:pt x="2823288" y="273937"/>
                  <a:pt x="2832265" y="272541"/>
                  <a:pt x="2838203" y="268583"/>
                </a:cubicBezTo>
                <a:cubicBezTo>
                  <a:pt x="2855357" y="217123"/>
                  <a:pt x="2831063" y="282322"/>
                  <a:pt x="2850078" y="327959"/>
                </a:cubicBezTo>
                <a:cubicBezTo>
                  <a:pt x="2853217" y="335492"/>
                  <a:pt x="2865912" y="324001"/>
                  <a:pt x="2873829" y="322022"/>
                </a:cubicBezTo>
                <a:cubicBezTo>
                  <a:pt x="2894555" y="301295"/>
                  <a:pt x="2883935" y="315456"/>
                  <a:pt x="2897580" y="274520"/>
                </a:cubicBezTo>
                <a:lnTo>
                  <a:pt x="2903517" y="256707"/>
                </a:lnTo>
                <a:cubicBezTo>
                  <a:pt x="2905496" y="294312"/>
                  <a:pt x="2906193" y="332007"/>
                  <a:pt x="2909455" y="369523"/>
                </a:cubicBezTo>
                <a:cubicBezTo>
                  <a:pt x="2910162" y="377653"/>
                  <a:pt x="2913793" y="385272"/>
                  <a:pt x="2915393" y="393274"/>
                </a:cubicBezTo>
                <a:cubicBezTo>
                  <a:pt x="2921098" y="421800"/>
                  <a:pt x="2923621" y="447226"/>
                  <a:pt x="2927268" y="476401"/>
                </a:cubicBezTo>
                <a:cubicBezTo>
                  <a:pt x="2933206" y="474422"/>
                  <a:pt x="2940655" y="474889"/>
                  <a:pt x="2945081" y="470463"/>
                </a:cubicBezTo>
                <a:cubicBezTo>
                  <a:pt x="2949507" y="466037"/>
                  <a:pt x="2950243" y="458861"/>
                  <a:pt x="2951019" y="452650"/>
                </a:cubicBezTo>
                <a:cubicBezTo>
                  <a:pt x="2954220" y="427044"/>
                  <a:pt x="2949867" y="400274"/>
                  <a:pt x="2956956" y="375461"/>
                </a:cubicBezTo>
                <a:cubicBezTo>
                  <a:pt x="2958675" y="369443"/>
                  <a:pt x="2968831" y="371502"/>
                  <a:pt x="2974769" y="369523"/>
                </a:cubicBezTo>
                <a:cubicBezTo>
                  <a:pt x="2978728" y="365565"/>
                  <a:pt x="2983765" y="362448"/>
                  <a:pt x="2986645" y="357648"/>
                </a:cubicBezTo>
                <a:cubicBezTo>
                  <a:pt x="3009771" y="319105"/>
                  <a:pt x="2974364" y="358053"/>
                  <a:pt x="3004458" y="327959"/>
                </a:cubicBezTo>
                <a:cubicBezTo>
                  <a:pt x="3006437" y="322021"/>
                  <a:pt x="3007175" y="315513"/>
                  <a:pt x="3010395" y="310146"/>
                </a:cubicBezTo>
                <a:cubicBezTo>
                  <a:pt x="3013275" y="305346"/>
                  <a:pt x="3018774" y="302642"/>
                  <a:pt x="3022271" y="298271"/>
                </a:cubicBezTo>
                <a:cubicBezTo>
                  <a:pt x="3035425" y="281830"/>
                  <a:pt x="3033813" y="281457"/>
                  <a:pt x="3040084" y="262645"/>
                </a:cubicBezTo>
                <a:cubicBezTo>
                  <a:pt x="3053477" y="316218"/>
                  <a:pt x="3036475" y="315307"/>
                  <a:pt x="3069772" y="304209"/>
                </a:cubicBezTo>
                <a:cubicBezTo>
                  <a:pt x="3073730" y="300250"/>
                  <a:pt x="3079442" y="287187"/>
                  <a:pt x="3081647" y="292333"/>
                </a:cubicBezTo>
                <a:cubicBezTo>
                  <a:pt x="3088707" y="308806"/>
                  <a:pt x="3085491" y="327972"/>
                  <a:pt x="3087585" y="345772"/>
                </a:cubicBezTo>
                <a:cubicBezTo>
                  <a:pt x="3089450" y="361620"/>
                  <a:pt x="3089324" y="377879"/>
                  <a:pt x="3093523" y="393274"/>
                </a:cubicBezTo>
                <a:cubicBezTo>
                  <a:pt x="3095401" y="400158"/>
                  <a:pt x="3101440" y="405149"/>
                  <a:pt x="3105398" y="411086"/>
                </a:cubicBezTo>
                <a:cubicBezTo>
                  <a:pt x="3113315" y="409107"/>
                  <a:pt x="3121648" y="408363"/>
                  <a:pt x="3129149" y="405149"/>
                </a:cubicBezTo>
                <a:cubicBezTo>
                  <a:pt x="3135708" y="402338"/>
                  <a:pt x="3140579" y="396465"/>
                  <a:pt x="3146962" y="393274"/>
                </a:cubicBezTo>
                <a:cubicBezTo>
                  <a:pt x="3152560" y="390475"/>
                  <a:pt x="3158837" y="389315"/>
                  <a:pt x="3164774" y="387336"/>
                </a:cubicBezTo>
                <a:cubicBezTo>
                  <a:pt x="3172691" y="379419"/>
                  <a:pt x="3184984" y="374207"/>
                  <a:pt x="3188525" y="363585"/>
                </a:cubicBezTo>
                <a:cubicBezTo>
                  <a:pt x="3196720" y="339002"/>
                  <a:pt x="3190991" y="350980"/>
                  <a:pt x="3206338" y="327959"/>
                </a:cubicBezTo>
                <a:cubicBezTo>
                  <a:pt x="3208317" y="314105"/>
                  <a:pt x="3209773" y="300165"/>
                  <a:pt x="3212276" y="286396"/>
                </a:cubicBezTo>
                <a:cubicBezTo>
                  <a:pt x="3213736" y="278367"/>
                  <a:pt x="3217401" y="270765"/>
                  <a:pt x="3218213" y="262645"/>
                </a:cubicBezTo>
                <a:cubicBezTo>
                  <a:pt x="3221370" y="231073"/>
                  <a:pt x="3222172" y="199310"/>
                  <a:pt x="3224151" y="167642"/>
                </a:cubicBezTo>
                <a:cubicBezTo>
                  <a:pt x="3226130" y="221081"/>
                  <a:pt x="3222782" y="274985"/>
                  <a:pt x="3230089" y="327959"/>
                </a:cubicBezTo>
                <a:cubicBezTo>
                  <a:pt x="3231064" y="335028"/>
                  <a:pt x="3243333" y="334353"/>
                  <a:pt x="3247902" y="339835"/>
                </a:cubicBezTo>
                <a:cubicBezTo>
                  <a:pt x="3319814" y="426131"/>
                  <a:pt x="3217130" y="320934"/>
                  <a:pt x="3271652" y="375461"/>
                </a:cubicBezTo>
                <a:cubicBezTo>
                  <a:pt x="3275611" y="371502"/>
                  <a:pt x="3282170" y="369016"/>
                  <a:pt x="3283528" y="363585"/>
                </a:cubicBezTo>
                <a:cubicBezTo>
                  <a:pt x="3288352" y="344288"/>
                  <a:pt x="3286441" y="323868"/>
                  <a:pt x="3289465" y="304209"/>
                </a:cubicBezTo>
                <a:cubicBezTo>
                  <a:pt x="3290417" y="298023"/>
                  <a:pt x="3293424" y="292334"/>
                  <a:pt x="3295403" y="286396"/>
                </a:cubicBezTo>
                <a:cubicBezTo>
                  <a:pt x="3297382" y="341814"/>
                  <a:pt x="3293764" y="397717"/>
                  <a:pt x="3301341" y="452650"/>
                </a:cubicBezTo>
                <a:cubicBezTo>
                  <a:pt x="3302196" y="458850"/>
                  <a:pt x="3312980" y="459617"/>
                  <a:pt x="3319154" y="458588"/>
                </a:cubicBezTo>
                <a:cubicBezTo>
                  <a:pt x="3326193" y="457415"/>
                  <a:pt x="3331029" y="450671"/>
                  <a:pt x="3336967" y="446712"/>
                </a:cubicBezTo>
                <a:cubicBezTo>
                  <a:pt x="3340925" y="440774"/>
                  <a:pt x="3345944" y="435420"/>
                  <a:pt x="3348842" y="428899"/>
                </a:cubicBezTo>
                <a:cubicBezTo>
                  <a:pt x="3353926" y="417460"/>
                  <a:pt x="3351866" y="402125"/>
                  <a:pt x="3360717" y="393274"/>
                </a:cubicBezTo>
                <a:cubicBezTo>
                  <a:pt x="3371763" y="382228"/>
                  <a:pt x="3376977" y="378567"/>
                  <a:pt x="3384468" y="363585"/>
                </a:cubicBezTo>
                <a:cubicBezTo>
                  <a:pt x="3387267" y="357987"/>
                  <a:pt x="3388427" y="351710"/>
                  <a:pt x="3390406" y="345772"/>
                </a:cubicBezTo>
                <a:cubicBezTo>
                  <a:pt x="3399919" y="269660"/>
                  <a:pt x="3390199" y="291919"/>
                  <a:pt x="3402281" y="316084"/>
                </a:cubicBezTo>
                <a:cubicBezTo>
                  <a:pt x="3405472" y="322467"/>
                  <a:pt x="3408584" y="329439"/>
                  <a:pt x="3414156" y="333897"/>
                </a:cubicBezTo>
                <a:cubicBezTo>
                  <a:pt x="3419043" y="337807"/>
                  <a:pt x="3426031" y="337856"/>
                  <a:pt x="3431969" y="339835"/>
                </a:cubicBezTo>
                <a:cubicBezTo>
                  <a:pt x="3437907" y="337856"/>
                  <a:pt x="3445356" y="338323"/>
                  <a:pt x="3449782" y="333897"/>
                </a:cubicBezTo>
                <a:cubicBezTo>
                  <a:pt x="3454208" y="329471"/>
                  <a:pt x="3452248" y="310876"/>
                  <a:pt x="3455720" y="316084"/>
                </a:cubicBezTo>
                <a:cubicBezTo>
                  <a:pt x="3462398" y="326101"/>
                  <a:pt x="3459827" y="339811"/>
                  <a:pt x="3461658" y="351710"/>
                </a:cubicBezTo>
                <a:cubicBezTo>
                  <a:pt x="3463786" y="365543"/>
                  <a:pt x="3463573" y="379869"/>
                  <a:pt x="3467595" y="393274"/>
                </a:cubicBezTo>
                <a:cubicBezTo>
                  <a:pt x="3474174" y="415204"/>
                  <a:pt x="3480392" y="409785"/>
                  <a:pt x="3497284" y="417024"/>
                </a:cubicBezTo>
                <a:cubicBezTo>
                  <a:pt x="3505419" y="420511"/>
                  <a:pt x="3513117" y="424941"/>
                  <a:pt x="3521034" y="428899"/>
                </a:cubicBezTo>
                <a:cubicBezTo>
                  <a:pt x="3532909" y="426920"/>
                  <a:pt x="3544980" y="425882"/>
                  <a:pt x="3556660" y="422962"/>
                </a:cubicBezTo>
                <a:cubicBezTo>
                  <a:pt x="3568804" y="419926"/>
                  <a:pt x="3579796" y="411919"/>
                  <a:pt x="3592286" y="411086"/>
                </a:cubicBezTo>
                <a:lnTo>
                  <a:pt x="3681351" y="405149"/>
                </a:lnTo>
                <a:cubicBezTo>
                  <a:pt x="3683330" y="399211"/>
                  <a:pt x="3684490" y="392934"/>
                  <a:pt x="3687289" y="387336"/>
                </a:cubicBezTo>
                <a:cubicBezTo>
                  <a:pt x="3690480" y="380953"/>
                  <a:pt x="3697669" y="376501"/>
                  <a:pt x="3699164" y="369523"/>
                </a:cubicBezTo>
                <a:cubicBezTo>
                  <a:pt x="3703745" y="348147"/>
                  <a:pt x="3703123" y="325980"/>
                  <a:pt x="3705102" y="304209"/>
                </a:cubicBezTo>
                <a:cubicBezTo>
                  <a:pt x="3709060" y="310147"/>
                  <a:pt x="3713786" y="315639"/>
                  <a:pt x="3716977" y="322022"/>
                </a:cubicBezTo>
                <a:cubicBezTo>
                  <a:pt x="3719776" y="327620"/>
                  <a:pt x="3719005" y="334948"/>
                  <a:pt x="3722915" y="339835"/>
                </a:cubicBezTo>
                <a:cubicBezTo>
                  <a:pt x="3727373" y="345407"/>
                  <a:pt x="3734790" y="347752"/>
                  <a:pt x="3740728" y="351710"/>
                </a:cubicBezTo>
                <a:cubicBezTo>
                  <a:pt x="3745766" y="344153"/>
                  <a:pt x="3754875" y="318077"/>
                  <a:pt x="3770416" y="339835"/>
                </a:cubicBezTo>
                <a:cubicBezTo>
                  <a:pt x="3777692" y="350021"/>
                  <a:pt x="3778333" y="363586"/>
                  <a:pt x="3782291" y="375461"/>
                </a:cubicBezTo>
                <a:lnTo>
                  <a:pt x="3788229" y="393274"/>
                </a:lnTo>
                <a:cubicBezTo>
                  <a:pt x="3790208" y="407128"/>
                  <a:pt x="3790146" y="421432"/>
                  <a:pt x="3794167" y="434837"/>
                </a:cubicBezTo>
                <a:cubicBezTo>
                  <a:pt x="3796218" y="441672"/>
                  <a:pt x="3799180" y="450690"/>
                  <a:pt x="3806042" y="452650"/>
                </a:cubicBezTo>
                <a:cubicBezTo>
                  <a:pt x="3815746" y="455422"/>
                  <a:pt x="3825834" y="448691"/>
                  <a:pt x="3835730" y="446712"/>
                </a:cubicBezTo>
                <a:cubicBezTo>
                  <a:pt x="3849585" y="405148"/>
                  <a:pt x="3835730" y="415044"/>
                  <a:pt x="3865419" y="405149"/>
                </a:cubicBezTo>
                <a:cubicBezTo>
                  <a:pt x="3893739" y="386270"/>
                  <a:pt x="3884455" y="398850"/>
                  <a:pt x="3889169" y="351710"/>
                </a:cubicBezTo>
                <a:cubicBezTo>
                  <a:pt x="3891737" y="326032"/>
                  <a:pt x="3892771" y="300220"/>
                  <a:pt x="3895107" y="274520"/>
                </a:cubicBezTo>
                <a:cubicBezTo>
                  <a:pt x="3896730" y="256671"/>
                  <a:pt x="3899066" y="238894"/>
                  <a:pt x="3901045" y="221081"/>
                </a:cubicBezTo>
                <a:cubicBezTo>
                  <a:pt x="3918882" y="238919"/>
                  <a:pt x="3917213" y="243584"/>
                  <a:pt x="3954484" y="227019"/>
                </a:cubicBezTo>
                <a:cubicBezTo>
                  <a:pt x="3961005" y="224121"/>
                  <a:pt x="3963461" y="215727"/>
                  <a:pt x="3966359" y="209206"/>
                </a:cubicBezTo>
                <a:cubicBezTo>
                  <a:pt x="3971443" y="197767"/>
                  <a:pt x="3978234" y="173580"/>
                  <a:pt x="3978234" y="173580"/>
                </a:cubicBezTo>
                <a:cubicBezTo>
                  <a:pt x="3969773" y="241272"/>
                  <a:pt x="3963699" y="268133"/>
                  <a:pt x="3978234" y="351710"/>
                </a:cubicBezTo>
                <a:cubicBezTo>
                  <a:pt x="3979306" y="357876"/>
                  <a:pt x="3990109" y="355669"/>
                  <a:pt x="3996047" y="357648"/>
                </a:cubicBezTo>
                <a:cubicBezTo>
                  <a:pt x="4000006" y="361606"/>
                  <a:pt x="4003123" y="366643"/>
                  <a:pt x="4007923" y="369523"/>
                </a:cubicBezTo>
                <a:cubicBezTo>
                  <a:pt x="4013290" y="372743"/>
                  <a:pt x="4020138" y="372662"/>
                  <a:pt x="4025736" y="375461"/>
                </a:cubicBezTo>
                <a:cubicBezTo>
                  <a:pt x="4032119" y="378652"/>
                  <a:pt x="4037611" y="383378"/>
                  <a:pt x="4043549" y="387336"/>
                </a:cubicBezTo>
                <a:cubicBezTo>
                  <a:pt x="4108466" y="374352"/>
                  <a:pt x="4054721" y="395037"/>
                  <a:pt x="4079174" y="292333"/>
                </a:cubicBezTo>
                <a:cubicBezTo>
                  <a:pt x="4082480" y="278449"/>
                  <a:pt x="4098411" y="270247"/>
                  <a:pt x="4102925" y="256707"/>
                </a:cubicBezTo>
                <a:lnTo>
                  <a:pt x="4108863" y="238894"/>
                </a:lnTo>
                <a:cubicBezTo>
                  <a:pt x="4106884" y="227019"/>
                  <a:pt x="4106732" y="214689"/>
                  <a:pt x="4102925" y="203268"/>
                </a:cubicBezTo>
                <a:cubicBezTo>
                  <a:pt x="4097702" y="187600"/>
                  <a:pt x="4088442" y="185164"/>
                  <a:pt x="4079174" y="173580"/>
                </a:cubicBezTo>
                <a:cubicBezTo>
                  <a:pt x="4074716" y="168008"/>
                  <a:pt x="4071257" y="161705"/>
                  <a:pt x="4067299" y="155767"/>
                </a:cubicBezTo>
                <a:cubicBezTo>
                  <a:pt x="4096788" y="136108"/>
                  <a:pt x="4077182" y="140904"/>
                  <a:pt x="4091050" y="161705"/>
                </a:cubicBezTo>
                <a:cubicBezTo>
                  <a:pt x="4095708" y="168692"/>
                  <a:pt x="4102925" y="173580"/>
                  <a:pt x="4108863" y="179518"/>
                </a:cubicBezTo>
                <a:lnTo>
                  <a:pt x="4120738" y="215144"/>
                </a:lnTo>
                <a:lnTo>
                  <a:pt x="4126676" y="232957"/>
                </a:lnTo>
                <a:cubicBezTo>
                  <a:pt x="4151515" y="195698"/>
                  <a:pt x="4146958" y="182224"/>
                  <a:pt x="4156364" y="215144"/>
                </a:cubicBezTo>
                <a:cubicBezTo>
                  <a:pt x="4158606" y="222990"/>
                  <a:pt x="4160323" y="230977"/>
                  <a:pt x="4162302" y="238894"/>
                </a:cubicBezTo>
                <a:cubicBezTo>
                  <a:pt x="4164281" y="264624"/>
                  <a:pt x="4165671" y="290406"/>
                  <a:pt x="4168239" y="316084"/>
                </a:cubicBezTo>
                <a:cubicBezTo>
                  <a:pt x="4169175" y="325441"/>
                  <a:pt x="4172384" y="361545"/>
                  <a:pt x="4180115" y="375461"/>
                </a:cubicBezTo>
                <a:cubicBezTo>
                  <a:pt x="4187046" y="387937"/>
                  <a:pt x="4190325" y="406573"/>
                  <a:pt x="4203865" y="411086"/>
                </a:cubicBezTo>
                <a:lnTo>
                  <a:pt x="4221678" y="417024"/>
                </a:lnTo>
                <a:cubicBezTo>
                  <a:pt x="4231574" y="415045"/>
                  <a:pt x="4242604" y="416093"/>
                  <a:pt x="4251367" y="411086"/>
                </a:cubicBezTo>
                <a:cubicBezTo>
                  <a:pt x="4260846" y="405670"/>
                  <a:pt x="4266132" y="384604"/>
                  <a:pt x="4269180" y="375461"/>
                </a:cubicBezTo>
                <a:cubicBezTo>
                  <a:pt x="4271159" y="343793"/>
                  <a:pt x="4269441" y="311676"/>
                  <a:pt x="4275117" y="280458"/>
                </a:cubicBezTo>
                <a:cubicBezTo>
                  <a:pt x="4276922" y="270529"/>
                  <a:pt x="4273919" y="303010"/>
                  <a:pt x="4281055" y="310146"/>
                </a:cubicBezTo>
                <a:cubicBezTo>
                  <a:pt x="4285481" y="314572"/>
                  <a:pt x="4285014" y="298271"/>
                  <a:pt x="4286993" y="292333"/>
                </a:cubicBezTo>
                <a:cubicBezTo>
                  <a:pt x="4288972" y="280458"/>
                  <a:pt x="4291099" y="268606"/>
                  <a:pt x="4292930" y="256707"/>
                </a:cubicBezTo>
                <a:cubicBezTo>
                  <a:pt x="4295058" y="242875"/>
                  <a:pt x="4298868" y="201149"/>
                  <a:pt x="4298868" y="215144"/>
                </a:cubicBezTo>
                <a:cubicBezTo>
                  <a:pt x="4298868" y="233067"/>
                  <a:pt x="4294909" y="250770"/>
                  <a:pt x="4292930" y="268583"/>
                </a:cubicBezTo>
                <a:cubicBezTo>
                  <a:pt x="4293618" y="278212"/>
                  <a:pt x="4277233" y="357010"/>
                  <a:pt x="4316681" y="363585"/>
                </a:cubicBezTo>
                <a:cubicBezTo>
                  <a:pt x="4322855" y="364614"/>
                  <a:pt x="4328556" y="359627"/>
                  <a:pt x="4334494" y="357648"/>
                </a:cubicBezTo>
                <a:cubicBezTo>
                  <a:pt x="4330536" y="353689"/>
                  <a:pt x="4317021" y="345772"/>
                  <a:pt x="4322619" y="345772"/>
                </a:cubicBezTo>
                <a:cubicBezTo>
                  <a:pt x="4329755" y="345772"/>
                  <a:pt x="4334950" y="353079"/>
                  <a:pt x="4340432" y="357648"/>
                </a:cubicBezTo>
                <a:cubicBezTo>
                  <a:pt x="4346883" y="363024"/>
                  <a:pt x="4352307" y="369523"/>
                  <a:pt x="4358245" y="375461"/>
                </a:cubicBezTo>
                <a:cubicBezTo>
                  <a:pt x="4403452" y="366419"/>
                  <a:pt x="4376309" y="379125"/>
                  <a:pt x="4399808" y="351710"/>
                </a:cubicBezTo>
                <a:cubicBezTo>
                  <a:pt x="4407094" y="343209"/>
                  <a:pt x="4423559" y="327959"/>
                  <a:pt x="4423559" y="327959"/>
                </a:cubicBezTo>
                <a:cubicBezTo>
                  <a:pt x="4425538" y="322021"/>
                  <a:pt x="4423899" y="312945"/>
                  <a:pt x="4429497" y="310146"/>
                </a:cubicBezTo>
                <a:cubicBezTo>
                  <a:pt x="4435095" y="307347"/>
                  <a:pt x="4441712" y="313285"/>
                  <a:pt x="4447310" y="316084"/>
                </a:cubicBezTo>
                <a:cubicBezTo>
                  <a:pt x="4493352" y="339105"/>
                  <a:pt x="4438162" y="318972"/>
                  <a:pt x="4482936" y="333897"/>
                </a:cubicBezTo>
                <a:cubicBezTo>
                  <a:pt x="4484915" y="327959"/>
                  <a:pt x="4484447" y="311658"/>
                  <a:pt x="4488873" y="316084"/>
                </a:cubicBezTo>
                <a:cubicBezTo>
                  <a:pt x="4496009" y="323220"/>
                  <a:pt x="4492622" y="335920"/>
                  <a:pt x="4494811" y="345772"/>
                </a:cubicBezTo>
                <a:cubicBezTo>
                  <a:pt x="4496581" y="353738"/>
                  <a:pt x="4498507" y="361676"/>
                  <a:pt x="4500749" y="369523"/>
                </a:cubicBezTo>
                <a:cubicBezTo>
                  <a:pt x="4502468" y="375541"/>
                  <a:pt x="4500967" y="384794"/>
                  <a:pt x="4506686" y="387336"/>
                </a:cubicBezTo>
                <a:cubicBezTo>
                  <a:pt x="4521268" y="393817"/>
                  <a:pt x="4538353" y="391295"/>
                  <a:pt x="4554187" y="393274"/>
                </a:cubicBezTo>
                <a:cubicBezTo>
                  <a:pt x="4558146" y="399211"/>
                  <a:pt x="4562872" y="404703"/>
                  <a:pt x="4566063" y="411086"/>
                </a:cubicBezTo>
                <a:cubicBezTo>
                  <a:pt x="4571505" y="421970"/>
                  <a:pt x="4569600" y="435422"/>
                  <a:pt x="4583876" y="440775"/>
                </a:cubicBezTo>
                <a:cubicBezTo>
                  <a:pt x="4595149" y="445002"/>
                  <a:pt x="4607529" y="445452"/>
                  <a:pt x="4619502" y="446712"/>
                </a:cubicBezTo>
                <a:cubicBezTo>
                  <a:pt x="4645166" y="449413"/>
                  <a:pt x="4670961" y="450671"/>
                  <a:pt x="4696691" y="452650"/>
                </a:cubicBezTo>
                <a:cubicBezTo>
                  <a:pt x="4760759" y="431293"/>
                  <a:pt x="4653445" y="465295"/>
                  <a:pt x="4833258" y="440775"/>
                </a:cubicBezTo>
                <a:cubicBezTo>
                  <a:pt x="4838805" y="440019"/>
                  <a:pt x="4841175" y="432858"/>
                  <a:pt x="4845133" y="428899"/>
                </a:cubicBezTo>
                <a:cubicBezTo>
                  <a:pt x="4849091" y="417024"/>
                  <a:pt x="4855238" y="405666"/>
                  <a:pt x="4857008" y="393274"/>
                </a:cubicBezTo>
                <a:cubicBezTo>
                  <a:pt x="4858987" y="379419"/>
                  <a:pt x="4861096" y="365583"/>
                  <a:pt x="4862946" y="351710"/>
                </a:cubicBezTo>
                <a:cubicBezTo>
                  <a:pt x="4865055" y="335893"/>
                  <a:pt x="4866458" y="319980"/>
                  <a:pt x="4868884" y="304209"/>
                </a:cubicBezTo>
                <a:cubicBezTo>
                  <a:pt x="4877639" y="247301"/>
                  <a:pt x="4870643" y="297168"/>
                  <a:pt x="4880759" y="256707"/>
                </a:cubicBezTo>
                <a:cubicBezTo>
                  <a:pt x="4887561" y="229503"/>
                  <a:pt x="4889028" y="208366"/>
                  <a:pt x="4892634" y="179518"/>
                </a:cubicBezTo>
                <a:cubicBezTo>
                  <a:pt x="4894613" y="132017"/>
                  <a:pt x="4895409" y="84451"/>
                  <a:pt x="4898572" y="37014"/>
                </a:cubicBezTo>
                <a:cubicBezTo>
                  <a:pt x="4899373" y="25002"/>
                  <a:pt x="4897832" y="11405"/>
                  <a:pt x="4904510" y="1388"/>
                </a:cubicBezTo>
                <a:cubicBezTo>
                  <a:pt x="4907982" y="-3820"/>
                  <a:pt x="4908728" y="13183"/>
                  <a:pt x="4910447" y="19201"/>
                </a:cubicBezTo>
                <a:cubicBezTo>
                  <a:pt x="4912689" y="27047"/>
                  <a:pt x="4914143" y="35105"/>
                  <a:pt x="4916385" y="42951"/>
                </a:cubicBezTo>
                <a:cubicBezTo>
                  <a:pt x="4918105" y="48969"/>
                  <a:pt x="4917436" y="56854"/>
                  <a:pt x="4922323" y="60764"/>
                </a:cubicBezTo>
                <a:cubicBezTo>
                  <a:pt x="4928695" y="65862"/>
                  <a:pt x="4938227" y="64460"/>
                  <a:pt x="4946073" y="66702"/>
                </a:cubicBezTo>
                <a:cubicBezTo>
                  <a:pt x="4952091" y="68422"/>
                  <a:pt x="4957948" y="70661"/>
                  <a:pt x="4963886" y="72640"/>
                </a:cubicBezTo>
                <a:cubicBezTo>
                  <a:pt x="4965865" y="100349"/>
                  <a:pt x="4968533" y="128017"/>
                  <a:pt x="4969824" y="155767"/>
                </a:cubicBezTo>
                <a:cubicBezTo>
                  <a:pt x="4972493" y="213136"/>
                  <a:pt x="4972180" y="270639"/>
                  <a:pt x="4975762" y="327959"/>
                </a:cubicBezTo>
                <a:cubicBezTo>
                  <a:pt x="4976152" y="334206"/>
                  <a:pt x="4978479" y="340405"/>
                  <a:pt x="4981699" y="345772"/>
                </a:cubicBezTo>
                <a:cubicBezTo>
                  <a:pt x="4984579" y="350572"/>
                  <a:pt x="4989616" y="353689"/>
                  <a:pt x="4993574" y="357648"/>
                </a:cubicBezTo>
                <a:cubicBezTo>
                  <a:pt x="4995553" y="367544"/>
                  <a:pt x="4993914" y="378939"/>
                  <a:pt x="4999512" y="387336"/>
                </a:cubicBezTo>
                <a:cubicBezTo>
                  <a:pt x="5008031" y="400114"/>
                  <a:pt x="5033466" y="389239"/>
                  <a:pt x="5041076" y="387336"/>
                </a:cubicBezTo>
                <a:cubicBezTo>
                  <a:pt x="5043055" y="381398"/>
                  <a:pt x="5045495" y="375595"/>
                  <a:pt x="5047013" y="369523"/>
                </a:cubicBezTo>
                <a:cubicBezTo>
                  <a:pt x="5051163" y="352921"/>
                  <a:pt x="5056241" y="320096"/>
                  <a:pt x="5058889" y="304209"/>
                </a:cubicBezTo>
                <a:cubicBezTo>
                  <a:pt x="5056910" y="223061"/>
                  <a:pt x="5052951" y="141936"/>
                  <a:pt x="5052951" y="60764"/>
                </a:cubicBezTo>
                <a:cubicBezTo>
                  <a:pt x="5052951" y="40873"/>
                  <a:pt x="5043357" y="13814"/>
                  <a:pt x="5058889" y="1388"/>
                </a:cubicBezTo>
                <a:cubicBezTo>
                  <a:pt x="5070034" y="-7528"/>
                  <a:pt x="5070764" y="29097"/>
                  <a:pt x="5082639" y="37014"/>
                </a:cubicBezTo>
                <a:lnTo>
                  <a:pt x="5100452" y="48889"/>
                </a:lnTo>
                <a:cubicBezTo>
                  <a:pt x="5127363" y="129618"/>
                  <a:pt x="5112849" y="72008"/>
                  <a:pt x="5106390" y="227019"/>
                </a:cubicBezTo>
                <a:cubicBezTo>
                  <a:pt x="5108369" y="272541"/>
                  <a:pt x="5106899" y="318345"/>
                  <a:pt x="5112328" y="363585"/>
                </a:cubicBezTo>
                <a:cubicBezTo>
                  <a:pt x="5114706" y="383401"/>
                  <a:pt x="5134458" y="373302"/>
                  <a:pt x="5142016" y="369523"/>
                </a:cubicBezTo>
                <a:cubicBezTo>
                  <a:pt x="5148399" y="366332"/>
                  <a:pt x="5154257" y="362106"/>
                  <a:pt x="5159829" y="357648"/>
                </a:cubicBezTo>
                <a:cubicBezTo>
                  <a:pt x="5164200" y="354151"/>
                  <a:pt x="5167746" y="349731"/>
                  <a:pt x="5171704" y="345772"/>
                </a:cubicBezTo>
                <a:cubicBezTo>
                  <a:pt x="5193130" y="281497"/>
                  <a:pt x="5173939" y="344540"/>
                  <a:pt x="5183580" y="185455"/>
                </a:cubicBezTo>
                <a:cubicBezTo>
                  <a:pt x="5184664" y="167565"/>
                  <a:pt x="5187538" y="149829"/>
                  <a:pt x="5189517" y="132016"/>
                </a:cubicBezTo>
                <a:cubicBezTo>
                  <a:pt x="5205982" y="181408"/>
                  <a:pt x="5180927" y="102707"/>
                  <a:pt x="5201393" y="191393"/>
                </a:cubicBezTo>
                <a:cubicBezTo>
                  <a:pt x="5208875" y="223814"/>
                  <a:pt x="5210116" y="222290"/>
                  <a:pt x="5225143" y="244832"/>
                </a:cubicBezTo>
                <a:cubicBezTo>
                  <a:pt x="5227122" y="264624"/>
                  <a:pt x="5229840" y="284357"/>
                  <a:pt x="5231081" y="304209"/>
                </a:cubicBezTo>
                <a:cubicBezTo>
                  <a:pt x="5239846" y="444445"/>
                  <a:pt x="5193729" y="443495"/>
                  <a:pt x="5266707" y="428899"/>
                </a:cubicBezTo>
                <a:cubicBezTo>
                  <a:pt x="5272645" y="424941"/>
                  <a:pt x="5280738" y="423075"/>
                  <a:pt x="5284520" y="417024"/>
                </a:cubicBezTo>
                <a:cubicBezTo>
                  <a:pt x="5291154" y="406409"/>
                  <a:pt x="5296395" y="381398"/>
                  <a:pt x="5296395" y="381398"/>
                </a:cubicBezTo>
                <a:cubicBezTo>
                  <a:pt x="5298374" y="363585"/>
                  <a:pt x="5300110" y="345743"/>
                  <a:pt x="5302333" y="327959"/>
                </a:cubicBezTo>
                <a:cubicBezTo>
                  <a:pt x="5304069" y="314072"/>
                  <a:pt x="5299528" y="297324"/>
                  <a:pt x="5308271" y="286396"/>
                </a:cubicBezTo>
                <a:cubicBezTo>
                  <a:pt x="5312729" y="280824"/>
                  <a:pt x="5320146" y="294313"/>
                  <a:pt x="5326084" y="298271"/>
                </a:cubicBezTo>
                <a:cubicBezTo>
                  <a:pt x="5328063" y="306188"/>
                  <a:pt x="5330942" y="313933"/>
                  <a:pt x="5332021" y="322022"/>
                </a:cubicBezTo>
                <a:cubicBezTo>
                  <a:pt x="5334910" y="343691"/>
                  <a:pt x="5331953" y="366316"/>
                  <a:pt x="5337959" y="387336"/>
                </a:cubicBezTo>
                <a:cubicBezTo>
                  <a:pt x="5342641" y="403723"/>
                  <a:pt x="5360891" y="406855"/>
                  <a:pt x="5373585" y="411086"/>
                </a:cubicBezTo>
                <a:cubicBezTo>
                  <a:pt x="5377543" y="415045"/>
                  <a:pt x="5379938" y="422042"/>
                  <a:pt x="5385460" y="422962"/>
                </a:cubicBezTo>
                <a:cubicBezTo>
                  <a:pt x="5405965" y="426380"/>
                  <a:pt x="5415163" y="411072"/>
                  <a:pt x="5427024" y="399211"/>
                </a:cubicBezTo>
                <a:cubicBezTo>
                  <a:pt x="5429003" y="351710"/>
                  <a:pt x="5429575" y="304129"/>
                  <a:pt x="5432962" y="256707"/>
                </a:cubicBezTo>
                <a:cubicBezTo>
                  <a:pt x="5433543" y="248567"/>
                  <a:pt x="5437129" y="240923"/>
                  <a:pt x="5438899" y="232957"/>
                </a:cubicBezTo>
                <a:cubicBezTo>
                  <a:pt x="5441088" y="223105"/>
                  <a:pt x="5442858" y="213164"/>
                  <a:pt x="5444837" y="203268"/>
                </a:cubicBezTo>
                <a:cubicBezTo>
                  <a:pt x="5446816" y="165663"/>
                  <a:pt x="5444230" y="127537"/>
                  <a:pt x="5450774" y="90453"/>
                </a:cubicBezTo>
                <a:cubicBezTo>
                  <a:pt x="5451747" y="84940"/>
                  <a:pt x="5459770" y="97528"/>
                  <a:pt x="5462650" y="102328"/>
                </a:cubicBezTo>
                <a:cubicBezTo>
                  <a:pt x="5465870" y="107695"/>
                  <a:pt x="5465788" y="114543"/>
                  <a:pt x="5468587" y="120141"/>
                </a:cubicBezTo>
                <a:cubicBezTo>
                  <a:pt x="5471778" y="126524"/>
                  <a:pt x="5476504" y="132016"/>
                  <a:pt x="5480463" y="137954"/>
                </a:cubicBezTo>
                <a:cubicBezTo>
                  <a:pt x="5482442" y="143892"/>
                  <a:pt x="5484882" y="149695"/>
                  <a:pt x="5486400" y="155767"/>
                </a:cubicBezTo>
                <a:cubicBezTo>
                  <a:pt x="5507478" y="240079"/>
                  <a:pt x="5495166" y="356097"/>
                  <a:pt x="5498276" y="422962"/>
                </a:cubicBezTo>
                <a:cubicBezTo>
                  <a:pt x="5499273" y="444407"/>
                  <a:pt x="5505194" y="441102"/>
                  <a:pt x="5522026" y="446712"/>
                </a:cubicBezTo>
                <a:cubicBezTo>
                  <a:pt x="5533901" y="444733"/>
                  <a:pt x="5549139" y="449288"/>
                  <a:pt x="5557652" y="440775"/>
                </a:cubicBezTo>
                <a:cubicBezTo>
                  <a:pt x="5566165" y="432262"/>
                  <a:pt x="5560978" y="416901"/>
                  <a:pt x="5563590" y="405149"/>
                </a:cubicBezTo>
                <a:cubicBezTo>
                  <a:pt x="5564948" y="399039"/>
                  <a:pt x="5567549" y="393274"/>
                  <a:pt x="5569528" y="387336"/>
                </a:cubicBezTo>
                <a:cubicBezTo>
                  <a:pt x="5571507" y="357648"/>
                  <a:pt x="5572504" y="327878"/>
                  <a:pt x="5575465" y="298271"/>
                </a:cubicBezTo>
                <a:cubicBezTo>
                  <a:pt x="5576469" y="288229"/>
                  <a:pt x="5578748" y="278319"/>
                  <a:pt x="5581403" y="268583"/>
                </a:cubicBezTo>
                <a:cubicBezTo>
                  <a:pt x="5584697" y="256506"/>
                  <a:pt x="5593278" y="232957"/>
                  <a:pt x="5593278" y="232957"/>
                </a:cubicBezTo>
                <a:cubicBezTo>
                  <a:pt x="5597237" y="238895"/>
                  <a:pt x="5601963" y="244387"/>
                  <a:pt x="5605154" y="250770"/>
                </a:cubicBezTo>
                <a:cubicBezTo>
                  <a:pt x="5607953" y="256368"/>
                  <a:pt x="5610701" y="262336"/>
                  <a:pt x="5611091" y="268583"/>
                </a:cubicBezTo>
                <a:cubicBezTo>
                  <a:pt x="5614673" y="325903"/>
                  <a:pt x="5615050" y="383378"/>
                  <a:pt x="5617029" y="440775"/>
                </a:cubicBezTo>
                <a:cubicBezTo>
                  <a:pt x="5626925" y="438796"/>
                  <a:pt x="5637895" y="439738"/>
                  <a:pt x="5646717" y="434837"/>
                </a:cubicBezTo>
                <a:cubicBezTo>
                  <a:pt x="5656504" y="429399"/>
                  <a:pt x="5670468" y="411086"/>
                  <a:pt x="5670468" y="411086"/>
                </a:cubicBezTo>
                <a:cubicBezTo>
                  <a:pt x="5672447" y="405149"/>
                  <a:pt x="5673186" y="398641"/>
                  <a:pt x="5676406" y="393274"/>
                </a:cubicBezTo>
                <a:cubicBezTo>
                  <a:pt x="5696752" y="359365"/>
                  <a:pt x="5681988" y="406394"/>
                  <a:pt x="5694219" y="363585"/>
                </a:cubicBezTo>
                <a:cubicBezTo>
                  <a:pt x="5694281" y="363367"/>
                  <a:pt x="5703245" y="324871"/>
                  <a:pt x="5706094" y="322022"/>
                </a:cubicBezTo>
                <a:cubicBezTo>
                  <a:pt x="5710520" y="317596"/>
                  <a:pt x="5717733" y="317113"/>
                  <a:pt x="5723907" y="316084"/>
                </a:cubicBezTo>
                <a:cubicBezTo>
                  <a:pt x="5741586" y="313137"/>
                  <a:pt x="5759533" y="312125"/>
                  <a:pt x="5777346" y="310146"/>
                </a:cubicBezTo>
                <a:cubicBezTo>
                  <a:pt x="5798630" y="246293"/>
                  <a:pt x="5790054" y="287010"/>
                  <a:pt x="5783284" y="185455"/>
                </a:cubicBezTo>
                <a:cubicBezTo>
                  <a:pt x="5785263" y="177538"/>
                  <a:pt x="5784123" y="168077"/>
                  <a:pt x="5789221" y="161705"/>
                </a:cubicBezTo>
                <a:cubicBezTo>
                  <a:pt x="5801702" y="146104"/>
                  <a:pt x="5820852" y="162676"/>
                  <a:pt x="5830785" y="167642"/>
                </a:cubicBezTo>
                <a:cubicBezTo>
                  <a:pt x="5852943" y="223040"/>
                  <a:pt x="5835384" y="171489"/>
                  <a:pt x="5848598" y="250770"/>
                </a:cubicBezTo>
                <a:cubicBezTo>
                  <a:pt x="5849627" y="256944"/>
                  <a:pt x="5853018" y="262511"/>
                  <a:pt x="5854536" y="268583"/>
                </a:cubicBezTo>
                <a:cubicBezTo>
                  <a:pt x="5856984" y="278374"/>
                  <a:pt x="5858025" y="288480"/>
                  <a:pt x="5860473" y="298271"/>
                </a:cubicBezTo>
                <a:cubicBezTo>
                  <a:pt x="5861991" y="304343"/>
                  <a:pt x="5864893" y="310012"/>
                  <a:pt x="5866411" y="316084"/>
                </a:cubicBezTo>
                <a:cubicBezTo>
                  <a:pt x="5875792" y="353607"/>
                  <a:pt x="5863912" y="337334"/>
                  <a:pt x="5884224" y="357648"/>
                </a:cubicBezTo>
                <a:cubicBezTo>
                  <a:pt x="5896864" y="345007"/>
                  <a:pt x="5902037" y="343907"/>
                  <a:pt x="5902037" y="322022"/>
                </a:cubicBezTo>
                <a:cubicBezTo>
                  <a:pt x="5902037" y="289237"/>
                  <a:pt x="5902635" y="147180"/>
                  <a:pt x="5890162" y="78577"/>
                </a:cubicBezTo>
                <a:cubicBezTo>
                  <a:pt x="5889042" y="72419"/>
                  <a:pt x="5885742" y="66836"/>
                  <a:pt x="5884224" y="60764"/>
                </a:cubicBezTo>
                <a:cubicBezTo>
                  <a:pt x="5881776" y="50973"/>
                  <a:pt x="5880265" y="40972"/>
                  <a:pt x="5878286" y="31076"/>
                </a:cubicBezTo>
                <a:cubicBezTo>
                  <a:pt x="5880265" y="23159"/>
                  <a:pt x="5877434" y="11852"/>
                  <a:pt x="5884224" y="7325"/>
                </a:cubicBezTo>
                <a:cubicBezTo>
                  <a:pt x="5888882" y="4220"/>
                  <a:pt x="5891728" y="15704"/>
                  <a:pt x="5896099" y="19201"/>
                </a:cubicBezTo>
                <a:cubicBezTo>
                  <a:pt x="5901671" y="23659"/>
                  <a:pt x="5907974" y="27118"/>
                  <a:pt x="5913912" y="31076"/>
                </a:cubicBezTo>
                <a:cubicBezTo>
                  <a:pt x="5917870" y="37014"/>
                  <a:pt x="5921329" y="43317"/>
                  <a:pt x="5925787" y="48889"/>
                </a:cubicBezTo>
                <a:cubicBezTo>
                  <a:pt x="5929284" y="53260"/>
                  <a:pt x="5935159" y="55757"/>
                  <a:pt x="5937663" y="60764"/>
                </a:cubicBezTo>
                <a:cubicBezTo>
                  <a:pt x="5941313" y="68063"/>
                  <a:pt x="5941621" y="76598"/>
                  <a:pt x="5943600" y="84515"/>
                </a:cubicBezTo>
                <a:cubicBezTo>
                  <a:pt x="5945579" y="106286"/>
                  <a:pt x="5949538" y="127968"/>
                  <a:pt x="5949538" y="149829"/>
                </a:cubicBezTo>
                <a:cubicBezTo>
                  <a:pt x="5949538" y="317203"/>
                  <a:pt x="5936168" y="237328"/>
                  <a:pt x="5949538" y="357648"/>
                </a:cubicBezTo>
                <a:cubicBezTo>
                  <a:pt x="5955010" y="406891"/>
                  <a:pt x="5948251" y="381041"/>
                  <a:pt x="5973289" y="411086"/>
                </a:cubicBezTo>
                <a:cubicBezTo>
                  <a:pt x="5977857" y="416568"/>
                  <a:pt x="5979113" y="425117"/>
                  <a:pt x="5985164" y="428899"/>
                </a:cubicBezTo>
                <a:cubicBezTo>
                  <a:pt x="5995779" y="435534"/>
                  <a:pt x="6008915" y="436817"/>
                  <a:pt x="6020790" y="440775"/>
                </a:cubicBezTo>
                <a:lnTo>
                  <a:pt x="6056416" y="452650"/>
                </a:lnTo>
                <a:cubicBezTo>
                  <a:pt x="6062354" y="454629"/>
                  <a:pt x="6067990" y="458089"/>
                  <a:pt x="6074229" y="458588"/>
                </a:cubicBezTo>
                <a:cubicBezTo>
                  <a:pt x="6123710" y="462546"/>
                  <a:pt x="6173708" y="462302"/>
                  <a:pt x="6222671" y="470463"/>
                </a:cubicBezTo>
                <a:lnTo>
                  <a:pt x="6258297" y="476401"/>
                </a:lnTo>
              </a:path>
            </a:pathLst>
          </a:cu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" charset="0"/>
              <a:ea typeface="ＭＳ Ｐゴシック" pitchFamily="1" charset="-128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1609106" y="1870364"/>
            <a:ext cx="290946" cy="4188913"/>
            <a:chOff x="1609106" y="1870364"/>
            <a:chExt cx="290946" cy="4188913"/>
          </a:xfrm>
        </p:grpSpPr>
        <p:sp>
          <p:nvSpPr>
            <p:cNvPr id="5" name="Freeform 4"/>
            <p:cNvSpPr/>
            <p:nvPr/>
          </p:nvSpPr>
          <p:spPr bwMode="auto">
            <a:xfrm>
              <a:off x="1609106" y="1870364"/>
              <a:ext cx="273133" cy="3265714"/>
            </a:xfrm>
            <a:custGeom>
              <a:avLst/>
              <a:gdLst>
                <a:gd name="connsiteX0" fmla="*/ 207819 w 273133"/>
                <a:gd name="connsiteY0" fmla="*/ 0 h 3265714"/>
                <a:gd name="connsiteX1" fmla="*/ 255320 w 273133"/>
                <a:gd name="connsiteY1" fmla="*/ 35626 h 3265714"/>
                <a:gd name="connsiteX2" fmla="*/ 273133 w 273133"/>
                <a:gd name="connsiteY2" fmla="*/ 95002 h 3265714"/>
                <a:gd name="connsiteX3" fmla="*/ 267195 w 273133"/>
                <a:gd name="connsiteY3" fmla="*/ 130628 h 3265714"/>
                <a:gd name="connsiteX4" fmla="*/ 237507 w 273133"/>
                <a:gd name="connsiteY4" fmla="*/ 148441 h 3265714"/>
                <a:gd name="connsiteX5" fmla="*/ 136567 w 273133"/>
                <a:gd name="connsiteY5" fmla="*/ 154379 h 3265714"/>
                <a:gd name="connsiteX6" fmla="*/ 118754 w 273133"/>
                <a:gd name="connsiteY6" fmla="*/ 160317 h 3265714"/>
                <a:gd name="connsiteX7" fmla="*/ 106878 w 273133"/>
                <a:gd name="connsiteY7" fmla="*/ 172192 h 3265714"/>
                <a:gd name="connsiteX8" fmla="*/ 89065 w 273133"/>
                <a:gd name="connsiteY8" fmla="*/ 184067 h 3265714"/>
                <a:gd name="connsiteX9" fmla="*/ 59377 w 273133"/>
                <a:gd name="connsiteY9" fmla="*/ 207818 h 3265714"/>
                <a:gd name="connsiteX10" fmla="*/ 47502 w 273133"/>
                <a:gd name="connsiteY10" fmla="*/ 225631 h 3265714"/>
                <a:gd name="connsiteX11" fmla="*/ 23751 w 273133"/>
                <a:gd name="connsiteY11" fmla="*/ 255319 h 3265714"/>
                <a:gd name="connsiteX12" fmla="*/ 17813 w 273133"/>
                <a:gd name="connsiteY12" fmla="*/ 308758 h 3265714"/>
                <a:gd name="connsiteX13" fmla="*/ 11876 w 273133"/>
                <a:gd name="connsiteY13" fmla="*/ 326571 h 3265714"/>
                <a:gd name="connsiteX14" fmla="*/ 29689 w 273133"/>
                <a:gd name="connsiteY14" fmla="*/ 385948 h 3265714"/>
                <a:gd name="connsiteX15" fmla="*/ 41564 w 273133"/>
                <a:gd name="connsiteY15" fmla="*/ 421574 h 3265714"/>
                <a:gd name="connsiteX16" fmla="*/ 47502 w 273133"/>
                <a:gd name="connsiteY16" fmla="*/ 439387 h 3265714"/>
                <a:gd name="connsiteX17" fmla="*/ 41564 w 273133"/>
                <a:gd name="connsiteY17" fmla="*/ 528452 h 3265714"/>
                <a:gd name="connsiteX18" fmla="*/ 35626 w 273133"/>
                <a:gd name="connsiteY18" fmla="*/ 546265 h 3265714"/>
                <a:gd name="connsiteX19" fmla="*/ 17813 w 273133"/>
                <a:gd name="connsiteY19" fmla="*/ 564078 h 3265714"/>
                <a:gd name="connsiteX20" fmla="*/ 5938 w 273133"/>
                <a:gd name="connsiteY20" fmla="*/ 599704 h 3265714"/>
                <a:gd name="connsiteX21" fmla="*/ 0 w 273133"/>
                <a:gd name="connsiteY21" fmla="*/ 617517 h 3265714"/>
                <a:gd name="connsiteX22" fmla="*/ 23751 w 273133"/>
                <a:gd name="connsiteY22" fmla="*/ 665018 h 3265714"/>
                <a:gd name="connsiteX23" fmla="*/ 35626 w 273133"/>
                <a:gd name="connsiteY23" fmla="*/ 700644 h 3265714"/>
                <a:gd name="connsiteX24" fmla="*/ 53439 w 273133"/>
                <a:gd name="connsiteY24" fmla="*/ 748145 h 3265714"/>
                <a:gd name="connsiteX25" fmla="*/ 71252 w 273133"/>
                <a:gd name="connsiteY25" fmla="*/ 760020 h 3265714"/>
                <a:gd name="connsiteX26" fmla="*/ 100941 w 273133"/>
                <a:gd name="connsiteY26" fmla="*/ 783771 h 3265714"/>
                <a:gd name="connsiteX27" fmla="*/ 148442 w 273133"/>
                <a:gd name="connsiteY27" fmla="*/ 789709 h 3265714"/>
                <a:gd name="connsiteX28" fmla="*/ 166255 w 273133"/>
                <a:gd name="connsiteY28" fmla="*/ 795646 h 3265714"/>
                <a:gd name="connsiteX29" fmla="*/ 190006 w 273133"/>
                <a:gd name="connsiteY29" fmla="*/ 801584 h 3265714"/>
                <a:gd name="connsiteX30" fmla="*/ 225632 w 273133"/>
                <a:gd name="connsiteY30" fmla="*/ 813459 h 3265714"/>
                <a:gd name="connsiteX31" fmla="*/ 237507 w 273133"/>
                <a:gd name="connsiteY31" fmla="*/ 825335 h 3265714"/>
                <a:gd name="connsiteX32" fmla="*/ 273133 w 273133"/>
                <a:gd name="connsiteY32" fmla="*/ 849085 h 3265714"/>
                <a:gd name="connsiteX33" fmla="*/ 249382 w 273133"/>
                <a:gd name="connsiteY33" fmla="*/ 890649 h 3265714"/>
                <a:gd name="connsiteX34" fmla="*/ 225632 w 273133"/>
                <a:gd name="connsiteY34" fmla="*/ 926275 h 3265714"/>
                <a:gd name="connsiteX35" fmla="*/ 231569 w 273133"/>
                <a:gd name="connsiteY35" fmla="*/ 961901 h 3265714"/>
                <a:gd name="connsiteX36" fmla="*/ 237507 w 273133"/>
                <a:gd name="connsiteY36" fmla="*/ 979714 h 3265714"/>
                <a:gd name="connsiteX37" fmla="*/ 231569 w 273133"/>
                <a:gd name="connsiteY37" fmla="*/ 1122218 h 3265714"/>
                <a:gd name="connsiteX38" fmla="*/ 207819 w 273133"/>
                <a:gd name="connsiteY38" fmla="*/ 1145968 h 3265714"/>
                <a:gd name="connsiteX39" fmla="*/ 184068 w 273133"/>
                <a:gd name="connsiteY39" fmla="*/ 1193470 h 3265714"/>
                <a:gd name="connsiteX40" fmla="*/ 178130 w 273133"/>
                <a:gd name="connsiteY40" fmla="*/ 1353787 h 3265714"/>
                <a:gd name="connsiteX41" fmla="*/ 172193 w 273133"/>
                <a:gd name="connsiteY41" fmla="*/ 1442852 h 3265714"/>
                <a:gd name="connsiteX42" fmla="*/ 184068 w 273133"/>
                <a:gd name="connsiteY42" fmla="*/ 1769423 h 3265714"/>
                <a:gd name="connsiteX43" fmla="*/ 184068 w 273133"/>
                <a:gd name="connsiteY43" fmla="*/ 2036618 h 3265714"/>
                <a:gd name="connsiteX44" fmla="*/ 190006 w 273133"/>
                <a:gd name="connsiteY44" fmla="*/ 2060368 h 3265714"/>
                <a:gd name="connsiteX45" fmla="*/ 195943 w 273133"/>
                <a:gd name="connsiteY45" fmla="*/ 2095994 h 3265714"/>
                <a:gd name="connsiteX46" fmla="*/ 190006 w 273133"/>
                <a:gd name="connsiteY46" fmla="*/ 2185059 h 3265714"/>
                <a:gd name="connsiteX47" fmla="*/ 184068 w 273133"/>
                <a:gd name="connsiteY47" fmla="*/ 2202872 h 3265714"/>
                <a:gd name="connsiteX48" fmla="*/ 190006 w 273133"/>
                <a:gd name="connsiteY48" fmla="*/ 2363189 h 3265714"/>
                <a:gd name="connsiteX49" fmla="*/ 219694 w 273133"/>
                <a:gd name="connsiteY49" fmla="*/ 2416628 h 3265714"/>
                <a:gd name="connsiteX50" fmla="*/ 231569 w 273133"/>
                <a:gd name="connsiteY50" fmla="*/ 2428504 h 3265714"/>
                <a:gd name="connsiteX51" fmla="*/ 213756 w 273133"/>
                <a:gd name="connsiteY51" fmla="*/ 2505693 h 3265714"/>
                <a:gd name="connsiteX52" fmla="*/ 207819 w 273133"/>
                <a:gd name="connsiteY52" fmla="*/ 2523506 h 3265714"/>
                <a:gd name="connsiteX53" fmla="*/ 201881 w 273133"/>
                <a:gd name="connsiteY53" fmla="*/ 2541319 h 3265714"/>
                <a:gd name="connsiteX54" fmla="*/ 207819 w 273133"/>
                <a:gd name="connsiteY54" fmla="*/ 2600696 h 3265714"/>
                <a:gd name="connsiteX55" fmla="*/ 219694 w 273133"/>
                <a:gd name="connsiteY55" fmla="*/ 2648197 h 3265714"/>
                <a:gd name="connsiteX56" fmla="*/ 213756 w 273133"/>
                <a:gd name="connsiteY56" fmla="*/ 2820389 h 3265714"/>
                <a:gd name="connsiteX57" fmla="*/ 201881 w 273133"/>
                <a:gd name="connsiteY57" fmla="*/ 2879766 h 3265714"/>
                <a:gd name="connsiteX58" fmla="*/ 195943 w 273133"/>
                <a:gd name="connsiteY58" fmla="*/ 2915392 h 3265714"/>
                <a:gd name="connsiteX59" fmla="*/ 201881 w 273133"/>
                <a:gd name="connsiteY59" fmla="*/ 3004457 h 3265714"/>
                <a:gd name="connsiteX60" fmla="*/ 213756 w 273133"/>
                <a:gd name="connsiteY60" fmla="*/ 3040083 h 3265714"/>
                <a:gd name="connsiteX61" fmla="*/ 219694 w 273133"/>
                <a:gd name="connsiteY61" fmla="*/ 3057896 h 3265714"/>
                <a:gd name="connsiteX62" fmla="*/ 225632 w 273133"/>
                <a:gd name="connsiteY62" fmla="*/ 3075709 h 3265714"/>
                <a:gd name="connsiteX63" fmla="*/ 231569 w 273133"/>
                <a:gd name="connsiteY63" fmla="*/ 3099459 h 3265714"/>
                <a:gd name="connsiteX64" fmla="*/ 225632 w 273133"/>
                <a:gd name="connsiteY64" fmla="*/ 3170711 h 3265714"/>
                <a:gd name="connsiteX65" fmla="*/ 213756 w 273133"/>
                <a:gd name="connsiteY65" fmla="*/ 3206337 h 3265714"/>
                <a:gd name="connsiteX66" fmla="*/ 219694 w 273133"/>
                <a:gd name="connsiteY66" fmla="*/ 3265714 h 3265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273133" h="3265714">
                  <a:moveTo>
                    <a:pt x="207819" y="0"/>
                  </a:moveTo>
                  <a:cubicBezTo>
                    <a:pt x="195035" y="63915"/>
                    <a:pt x="197766" y="-1000"/>
                    <a:pt x="255320" y="35626"/>
                  </a:cubicBezTo>
                  <a:cubicBezTo>
                    <a:pt x="259616" y="38360"/>
                    <a:pt x="270782" y="85597"/>
                    <a:pt x="273133" y="95002"/>
                  </a:cubicBezTo>
                  <a:cubicBezTo>
                    <a:pt x="271154" y="106877"/>
                    <a:pt x="271422" y="119355"/>
                    <a:pt x="267195" y="130628"/>
                  </a:cubicBezTo>
                  <a:cubicBezTo>
                    <a:pt x="263359" y="140858"/>
                    <a:pt x="246696" y="147522"/>
                    <a:pt x="237507" y="148441"/>
                  </a:cubicBezTo>
                  <a:cubicBezTo>
                    <a:pt x="203969" y="151795"/>
                    <a:pt x="170214" y="152400"/>
                    <a:pt x="136567" y="154379"/>
                  </a:cubicBezTo>
                  <a:cubicBezTo>
                    <a:pt x="130629" y="156358"/>
                    <a:pt x="124121" y="157097"/>
                    <a:pt x="118754" y="160317"/>
                  </a:cubicBezTo>
                  <a:cubicBezTo>
                    <a:pt x="113954" y="163197"/>
                    <a:pt x="111250" y="168695"/>
                    <a:pt x="106878" y="172192"/>
                  </a:cubicBezTo>
                  <a:cubicBezTo>
                    <a:pt x="101306" y="176650"/>
                    <a:pt x="95003" y="180109"/>
                    <a:pt x="89065" y="184067"/>
                  </a:cubicBezTo>
                  <a:cubicBezTo>
                    <a:pt x="55033" y="235116"/>
                    <a:pt x="100348" y="175040"/>
                    <a:pt x="59377" y="207818"/>
                  </a:cubicBezTo>
                  <a:cubicBezTo>
                    <a:pt x="53805" y="212276"/>
                    <a:pt x="51960" y="220059"/>
                    <a:pt x="47502" y="225631"/>
                  </a:cubicBezTo>
                  <a:cubicBezTo>
                    <a:pt x="13659" y="267934"/>
                    <a:pt x="60301" y="200493"/>
                    <a:pt x="23751" y="255319"/>
                  </a:cubicBezTo>
                  <a:cubicBezTo>
                    <a:pt x="21772" y="273132"/>
                    <a:pt x="20759" y="291079"/>
                    <a:pt x="17813" y="308758"/>
                  </a:cubicBezTo>
                  <a:cubicBezTo>
                    <a:pt x="16784" y="314932"/>
                    <a:pt x="11876" y="320312"/>
                    <a:pt x="11876" y="326571"/>
                  </a:cubicBezTo>
                  <a:cubicBezTo>
                    <a:pt x="11876" y="372996"/>
                    <a:pt x="8856" y="365115"/>
                    <a:pt x="29689" y="385948"/>
                  </a:cubicBezTo>
                  <a:lnTo>
                    <a:pt x="41564" y="421574"/>
                  </a:lnTo>
                  <a:lnTo>
                    <a:pt x="47502" y="439387"/>
                  </a:lnTo>
                  <a:cubicBezTo>
                    <a:pt x="45523" y="469075"/>
                    <a:pt x="44850" y="498880"/>
                    <a:pt x="41564" y="528452"/>
                  </a:cubicBezTo>
                  <a:cubicBezTo>
                    <a:pt x="40873" y="534673"/>
                    <a:pt x="39098" y="541057"/>
                    <a:pt x="35626" y="546265"/>
                  </a:cubicBezTo>
                  <a:cubicBezTo>
                    <a:pt x="30968" y="553252"/>
                    <a:pt x="23751" y="558140"/>
                    <a:pt x="17813" y="564078"/>
                  </a:cubicBezTo>
                  <a:lnTo>
                    <a:pt x="5938" y="599704"/>
                  </a:lnTo>
                  <a:lnTo>
                    <a:pt x="0" y="617517"/>
                  </a:lnTo>
                  <a:cubicBezTo>
                    <a:pt x="13646" y="658453"/>
                    <a:pt x="3025" y="644290"/>
                    <a:pt x="23751" y="665018"/>
                  </a:cubicBezTo>
                  <a:cubicBezTo>
                    <a:pt x="27709" y="676893"/>
                    <a:pt x="33171" y="688369"/>
                    <a:pt x="35626" y="700644"/>
                  </a:cubicBezTo>
                  <a:cubicBezTo>
                    <a:pt x="39874" y="721884"/>
                    <a:pt x="38151" y="732857"/>
                    <a:pt x="53439" y="748145"/>
                  </a:cubicBezTo>
                  <a:cubicBezTo>
                    <a:pt x="58485" y="753191"/>
                    <a:pt x="65680" y="755562"/>
                    <a:pt x="71252" y="760020"/>
                  </a:cubicBezTo>
                  <a:cubicBezTo>
                    <a:pt x="81422" y="768156"/>
                    <a:pt x="87076" y="779990"/>
                    <a:pt x="100941" y="783771"/>
                  </a:cubicBezTo>
                  <a:cubicBezTo>
                    <a:pt x="116336" y="787970"/>
                    <a:pt x="132608" y="787730"/>
                    <a:pt x="148442" y="789709"/>
                  </a:cubicBezTo>
                  <a:cubicBezTo>
                    <a:pt x="154380" y="791688"/>
                    <a:pt x="160237" y="793927"/>
                    <a:pt x="166255" y="795646"/>
                  </a:cubicBezTo>
                  <a:cubicBezTo>
                    <a:pt x="174102" y="797888"/>
                    <a:pt x="182189" y="799239"/>
                    <a:pt x="190006" y="801584"/>
                  </a:cubicBezTo>
                  <a:cubicBezTo>
                    <a:pt x="201996" y="805181"/>
                    <a:pt x="225632" y="813459"/>
                    <a:pt x="225632" y="813459"/>
                  </a:cubicBezTo>
                  <a:cubicBezTo>
                    <a:pt x="229590" y="817418"/>
                    <a:pt x="233028" y="821976"/>
                    <a:pt x="237507" y="825335"/>
                  </a:cubicBezTo>
                  <a:cubicBezTo>
                    <a:pt x="248925" y="833898"/>
                    <a:pt x="273133" y="849085"/>
                    <a:pt x="273133" y="849085"/>
                  </a:cubicBezTo>
                  <a:cubicBezTo>
                    <a:pt x="261219" y="908655"/>
                    <a:pt x="278829" y="856995"/>
                    <a:pt x="249382" y="890649"/>
                  </a:cubicBezTo>
                  <a:cubicBezTo>
                    <a:pt x="239984" y="901390"/>
                    <a:pt x="225632" y="926275"/>
                    <a:pt x="225632" y="926275"/>
                  </a:cubicBezTo>
                  <a:cubicBezTo>
                    <a:pt x="227611" y="938150"/>
                    <a:pt x="228957" y="950149"/>
                    <a:pt x="231569" y="961901"/>
                  </a:cubicBezTo>
                  <a:cubicBezTo>
                    <a:pt x="232927" y="968011"/>
                    <a:pt x="237507" y="973455"/>
                    <a:pt x="237507" y="979714"/>
                  </a:cubicBezTo>
                  <a:cubicBezTo>
                    <a:pt x="237507" y="1027257"/>
                    <a:pt x="235081" y="1074805"/>
                    <a:pt x="231569" y="1122218"/>
                  </a:cubicBezTo>
                  <a:cubicBezTo>
                    <a:pt x="229966" y="1143865"/>
                    <a:pt x="225257" y="1140156"/>
                    <a:pt x="207819" y="1145968"/>
                  </a:cubicBezTo>
                  <a:cubicBezTo>
                    <a:pt x="194173" y="1186905"/>
                    <a:pt x="204794" y="1172742"/>
                    <a:pt x="184068" y="1193470"/>
                  </a:cubicBezTo>
                  <a:cubicBezTo>
                    <a:pt x="182089" y="1246909"/>
                    <a:pt x="180674" y="1300372"/>
                    <a:pt x="178130" y="1353787"/>
                  </a:cubicBezTo>
                  <a:cubicBezTo>
                    <a:pt x="176715" y="1383508"/>
                    <a:pt x="172193" y="1413098"/>
                    <a:pt x="172193" y="1442852"/>
                  </a:cubicBezTo>
                  <a:cubicBezTo>
                    <a:pt x="172193" y="1632871"/>
                    <a:pt x="173785" y="1635757"/>
                    <a:pt x="184068" y="1769423"/>
                  </a:cubicBezTo>
                  <a:cubicBezTo>
                    <a:pt x="178329" y="1901409"/>
                    <a:pt x="174059" y="1906510"/>
                    <a:pt x="184068" y="2036618"/>
                  </a:cubicBezTo>
                  <a:cubicBezTo>
                    <a:pt x="184694" y="2044754"/>
                    <a:pt x="188406" y="2052366"/>
                    <a:pt x="190006" y="2060368"/>
                  </a:cubicBezTo>
                  <a:cubicBezTo>
                    <a:pt x="192367" y="2072173"/>
                    <a:pt x="193964" y="2084119"/>
                    <a:pt x="195943" y="2095994"/>
                  </a:cubicBezTo>
                  <a:cubicBezTo>
                    <a:pt x="193964" y="2125682"/>
                    <a:pt x="193292" y="2155487"/>
                    <a:pt x="190006" y="2185059"/>
                  </a:cubicBezTo>
                  <a:cubicBezTo>
                    <a:pt x="189315" y="2191280"/>
                    <a:pt x="184068" y="2196613"/>
                    <a:pt x="184068" y="2202872"/>
                  </a:cubicBezTo>
                  <a:cubicBezTo>
                    <a:pt x="184068" y="2256348"/>
                    <a:pt x="185439" y="2309909"/>
                    <a:pt x="190006" y="2363189"/>
                  </a:cubicBezTo>
                  <a:cubicBezTo>
                    <a:pt x="194339" y="2413743"/>
                    <a:pt x="189871" y="2406688"/>
                    <a:pt x="219694" y="2416628"/>
                  </a:cubicBezTo>
                  <a:cubicBezTo>
                    <a:pt x="223652" y="2420587"/>
                    <a:pt x="230951" y="2422940"/>
                    <a:pt x="231569" y="2428504"/>
                  </a:cubicBezTo>
                  <a:cubicBezTo>
                    <a:pt x="234139" y="2451631"/>
                    <a:pt x="220866" y="2484364"/>
                    <a:pt x="213756" y="2505693"/>
                  </a:cubicBezTo>
                  <a:lnTo>
                    <a:pt x="207819" y="2523506"/>
                  </a:lnTo>
                  <a:lnTo>
                    <a:pt x="201881" y="2541319"/>
                  </a:lnTo>
                  <a:cubicBezTo>
                    <a:pt x="203860" y="2561111"/>
                    <a:pt x="204549" y="2581076"/>
                    <a:pt x="207819" y="2600696"/>
                  </a:cubicBezTo>
                  <a:cubicBezTo>
                    <a:pt x="210502" y="2616795"/>
                    <a:pt x="219694" y="2648197"/>
                    <a:pt x="219694" y="2648197"/>
                  </a:cubicBezTo>
                  <a:cubicBezTo>
                    <a:pt x="217715" y="2705594"/>
                    <a:pt x="217032" y="2763051"/>
                    <a:pt x="213756" y="2820389"/>
                  </a:cubicBezTo>
                  <a:cubicBezTo>
                    <a:pt x="212128" y="2848881"/>
                    <a:pt x="206909" y="2854628"/>
                    <a:pt x="201881" y="2879766"/>
                  </a:cubicBezTo>
                  <a:cubicBezTo>
                    <a:pt x="199520" y="2891571"/>
                    <a:pt x="197922" y="2903517"/>
                    <a:pt x="195943" y="2915392"/>
                  </a:cubicBezTo>
                  <a:cubicBezTo>
                    <a:pt x="197922" y="2945080"/>
                    <a:pt x="197673" y="2975002"/>
                    <a:pt x="201881" y="3004457"/>
                  </a:cubicBezTo>
                  <a:cubicBezTo>
                    <a:pt x="203651" y="3016849"/>
                    <a:pt x="209798" y="3028208"/>
                    <a:pt x="213756" y="3040083"/>
                  </a:cubicBezTo>
                  <a:lnTo>
                    <a:pt x="219694" y="3057896"/>
                  </a:lnTo>
                  <a:cubicBezTo>
                    <a:pt x="221673" y="3063834"/>
                    <a:pt x="224114" y="3069637"/>
                    <a:pt x="225632" y="3075709"/>
                  </a:cubicBezTo>
                  <a:lnTo>
                    <a:pt x="231569" y="3099459"/>
                  </a:lnTo>
                  <a:cubicBezTo>
                    <a:pt x="229590" y="3123210"/>
                    <a:pt x="229550" y="3147202"/>
                    <a:pt x="225632" y="3170711"/>
                  </a:cubicBezTo>
                  <a:cubicBezTo>
                    <a:pt x="223574" y="3183058"/>
                    <a:pt x="213756" y="3206337"/>
                    <a:pt x="213756" y="3206337"/>
                  </a:cubicBezTo>
                  <a:cubicBezTo>
                    <a:pt x="219913" y="3261743"/>
                    <a:pt x="219694" y="3241853"/>
                    <a:pt x="219694" y="3265714"/>
                  </a:cubicBez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" charset="0"/>
                <a:ea typeface="ＭＳ Ｐゴシック" pitchFamily="1" charset="-128"/>
              </a:endParaRPr>
            </a:p>
          </p:txBody>
        </p:sp>
        <p:sp>
          <p:nvSpPr>
            <p:cNvPr id="6" name="Freeform 5"/>
            <p:cNvSpPr/>
            <p:nvPr/>
          </p:nvSpPr>
          <p:spPr bwMode="auto">
            <a:xfrm>
              <a:off x="1828800" y="5147953"/>
              <a:ext cx="71252" cy="911324"/>
            </a:xfrm>
            <a:custGeom>
              <a:avLst/>
              <a:gdLst>
                <a:gd name="connsiteX0" fmla="*/ 0 w 71252"/>
                <a:gd name="connsiteY0" fmla="*/ 0 h 911324"/>
                <a:gd name="connsiteX1" fmla="*/ 5938 w 71252"/>
                <a:gd name="connsiteY1" fmla="*/ 148442 h 911324"/>
                <a:gd name="connsiteX2" fmla="*/ 23751 w 71252"/>
                <a:gd name="connsiteY2" fmla="*/ 201881 h 911324"/>
                <a:gd name="connsiteX3" fmla="*/ 29688 w 71252"/>
                <a:gd name="connsiteY3" fmla="*/ 219694 h 911324"/>
                <a:gd name="connsiteX4" fmla="*/ 35626 w 71252"/>
                <a:gd name="connsiteY4" fmla="*/ 605642 h 911324"/>
                <a:gd name="connsiteX5" fmla="*/ 47501 w 71252"/>
                <a:gd name="connsiteY5" fmla="*/ 641268 h 911324"/>
                <a:gd name="connsiteX6" fmla="*/ 59377 w 71252"/>
                <a:gd name="connsiteY6" fmla="*/ 676894 h 911324"/>
                <a:gd name="connsiteX7" fmla="*/ 65314 w 71252"/>
                <a:gd name="connsiteY7" fmla="*/ 694707 h 911324"/>
                <a:gd name="connsiteX8" fmla="*/ 71252 w 71252"/>
                <a:gd name="connsiteY8" fmla="*/ 724395 h 911324"/>
                <a:gd name="connsiteX9" fmla="*/ 65314 w 71252"/>
                <a:gd name="connsiteY9" fmla="*/ 872837 h 911324"/>
                <a:gd name="connsiteX10" fmla="*/ 53439 w 71252"/>
                <a:gd name="connsiteY10" fmla="*/ 890650 h 911324"/>
                <a:gd name="connsiteX11" fmla="*/ 29688 w 71252"/>
                <a:gd name="connsiteY11" fmla="*/ 902525 h 9113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1252" h="911324">
                  <a:moveTo>
                    <a:pt x="0" y="0"/>
                  </a:moveTo>
                  <a:cubicBezTo>
                    <a:pt x="1979" y="49481"/>
                    <a:pt x="1168" y="99152"/>
                    <a:pt x="5938" y="148442"/>
                  </a:cubicBezTo>
                  <a:cubicBezTo>
                    <a:pt x="5939" y="148449"/>
                    <a:pt x="20781" y="192971"/>
                    <a:pt x="23751" y="201881"/>
                  </a:cubicBezTo>
                  <a:lnTo>
                    <a:pt x="29688" y="219694"/>
                  </a:lnTo>
                  <a:cubicBezTo>
                    <a:pt x="31667" y="348343"/>
                    <a:pt x="30194" y="477092"/>
                    <a:pt x="35626" y="605642"/>
                  </a:cubicBezTo>
                  <a:cubicBezTo>
                    <a:pt x="36154" y="618149"/>
                    <a:pt x="43543" y="629393"/>
                    <a:pt x="47501" y="641268"/>
                  </a:cubicBezTo>
                  <a:lnTo>
                    <a:pt x="59377" y="676894"/>
                  </a:lnTo>
                  <a:cubicBezTo>
                    <a:pt x="61356" y="682832"/>
                    <a:pt x="64086" y="688570"/>
                    <a:pt x="65314" y="694707"/>
                  </a:cubicBezTo>
                  <a:lnTo>
                    <a:pt x="71252" y="724395"/>
                  </a:lnTo>
                  <a:cubicBezTo>
                    <a:pt x="69273" y="773876"/>
                    <a:pt x="70590" y="823599"/>
                    <a:pt x="65314" y="872837"/>
                  </a:cubicBezTo>
                  <a:cubicBezTo>
                    <a:pt x="64554" y="879933"/>
                    <a:pt x="59011" y="886192"/>
                    <a:pt x="53439" y="890650"/>
                  </a:cubicBezTo>
                  <a:cubicBezTo>
                    <a:pt x="-14789" y="945231"/>
                    <a:pt x="61412" y="870801"/>
                    <a:pt x="29688" y="902525"/>
                  </a:cubicBez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" charset="0"/>
                <a:ea typeface="ＭＳ Ｐゴシック" pitchFamily="1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93628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ext Box 5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609600" y="152400"/>
            <a:ext cx="3894138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000" b="1">
                <a:latin typeface="Cambria" pitchFamily="18" charset="0"/>
                <a:cs typeface="Courier New" pitchFamily="49" charset="0"/>
              </a:rPr>
              <a:t>hw4pr3  </a:t>
            </a:r>
            <a:r>
              <a:rPr lang="en-US" b="1">
                <a:solidFill>
                  <a:srgbClr val="C00000"/>
                </a:solidFill>
                <a:latin typeface="Cambria" pitchFamily="18" charset="0"/>
              </a:rPr>
              <a:t>(</a:t>
            </a:r>
            <a:r>
              <a:rPr lang="en-US" b="1" i="1">
                <a:solidFill>
                  <a:srgbClr val="C00000"/>
                </a:solidFill>
                <a:latin typeface="Cambria" pitchFamily="18" charset="0"/>
              </a:rPr>
              <a:t>extra</a:t>
            </a:r>
            <a:r>
              <a:rPr lang="en-US" b="1">
                <a:solidFill>
                  <a:srgbClr val="C00000"/>
                </a:solidFill>
                <a:latin typeface="Cambria" pitchFamily="18" charset="0"/>
              </a:rPr>
              <a:t>)</a:t>
            </a:r>
          </a:p>
        </p:txBody>
      </p:sp>
      <p:sp>
        <p:nvSpPr>
          <p:cNvPr id="35843" name="Rectangle 6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762000" y="990600"/>
            <a:ext cx="3497263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r>
              <a:rPr lang="en-US" sz="2800">
                <a:latin typeface="Cambria" pitchFamily="18" charset="0"/>
              </a:rPr>
              <a:t>Image processing...</a:t>
            </a:r>
          </a:p>
        </p:txBody>
      </p:sp>
      <p:sp>
        <p:nvSpPr>
          <p:cNvPr id="35844" name="Rectangle 7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304800" y="2670175"/>
            <a:ext cx="44005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algn="l"/>
            <a:r>
              <a:rPr lang="en-US" b="1">
                <a:latin typeface="Courier New" pitchFamily="49" charset="0"/>
              </a:rPr>
              <a:t>import cs5png</a:t>
            </a:r>
          </a:p>
        </p:txBody>
      </p:sp>
      <p:sp>
        <p:nvSpPr>
          <p:cNvPr id="35845" name="Text Box 8"/>
          <p:cNvSpPr txBox="1">
            <a:spLocks noChangeArrowheads="1"/>
          </p:cNvSpPr>
          <p:nvPr/>
        </p:nvSpPr>
        <p:spPr bwMode="auto">
          <a:xfrm>
            <a:off x="592138" y="4114800"/>
            <a:ext cx="3290887" cy="646113"/>
          </a:xfrm>
          <a:prstGeom prst="rect">
            <a:avLst/>
          </a:prstGeom>
          <a:solidFill>
            <a:srgbClr val="DDFFD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>
                <a:solidFill>
                  <a:srgbClr val="067B0E"/>
                </a:solidFill>
                <a:latin typeface="Cambria" pitchFamily="18" charset="0"/>
              </a:rPr>
              <a:t>Images are represented by Python lists of ... ?</a:t>
            </a:r>
          </a:p>
        </p:txBody>
      </p:sp>
      <p:sp>
        <p:nvSpPr>
          <p:cNvPr id="35846" name="Rectangle 7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331788" y="3346450"/>
            <a:ext cx="6221412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algn="l"/>
            <a:r>
              <a:rPr lang="en-US" b="1">
                <a:solidFill>
                  <a:srgbClr val="C00000"/>
                </a:solidFill>
                <a:latin typeface="Courier New" pitchFamily="49" charset="0"/>
              </a:rPr>
              <a:t>Pix</a:t>
            </a:r>
            <a:r>
              <a:rPr lang="en-US" b="1">
                <a:solidFill>
                  <a:srgbClr val="160CE3"/>
                </a:solidFill>
                <a:latin typeface="Courier New" pitchFamily="49" charset="0"/>
              </a:rPr>
              <a:t> </a:t>
            </a:r>
            <a:r>
              <a:rPr lang="en-US" b="1">
                <a:latin typeface="Courier New" pitchFamily="49" charset="0"/>
              </a:rPr>
              <a:t>= cs5png.getRGB( </a:t>
            </a:r>
            <a:r>
              <a:rPr lang="en-US" b="1">
                <a:solidFill>
                  <a:srgbClr val="13801C"/>
                </a:solidFill>
                <a:latin typeface="Courier New" pitchFamily="49" charset="0"/>
              </a:rPr>
              <a:t>'olin.png'</a:t>
            </a:r>
            <a:r>
              <a:rPr lang="en-US" b="1">
                <a:latin typeface="Courier New" pitchFamily="49" charset="0"/>
              </a:rPr>
              <a:t> )</a:t>
            </a:r>
          </a:p>
        </p:txBody>
      </p:sp>
      <p:sp>
        <p:nvSpPr>
          <p:cNvPr id="35847" name="Rectangle 7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328613" y="5334000"/>
            <a:ext cx="66055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algn="l"/>
            <a:r>
              <a:rPr lang="en-US" b="1">
                <a:latin typeface="Courier New" pitchFamily="49" charset="0"/>
              </a:rPr>
              <a:t>newIM = invert( </a:t>
            </a:r>
            <a:r>
              <a:rPr lang="en-US" b="1">
                <a:solidFill>
                  <a:srgbClr val="C00000"/>
                </a:solidFill>
                <a:latin typeface="Courier New" pitchFamily="49" charset="0"/>
              </a:rPr>
              <a:t>Pix</a:t>
            </a:r>
            <a:r>
              <a:rPr lang="en-US" b="1">
                <a:solidFill>
                  <a:srgbClr val="160CE3"/>
                </a:solidFill>
                <a:latin typeface="Courier New" pitchFamily="49" charset="0"/>
              </a:rPr>
              <a:t> </a:t>
            </a:r>
            <a:r>
              <a:rPr lang="en-US" b="1">
                <a:latin typeface="Courier New" pitchFamily="49" charset="0"/>
              </a:rPr>
              <a:t>)</a:t>
            </a:r>
          </a:p>
        </p:txBody>
      </p:sp>
      <p:sp>
        <p:nvSpPr>
          <p:cNvPr id="35848" name="Rectangle 7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312738" y="5943600"/>
            <a:ext cx="66055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algn="l"/>
            <a:r>
              <a:rPr lang="en-US" b="1">
                <a:latin typeface="Courier New" pitchFamily="49" charset="0"/>
              </a:rPr>
              <a:t>cs5png.saveRGB( </a:t>
            </a:r>
            <a:r>
              <a:rPr lang="en-US" b="1">
                <a:solidFill>
                  <a:srgbClr val="C00000"/>
                </a:solidFill>
                <a:latin typeface="Courier New" pitchFamily="49" charset="0"/>
              </a:rPr>
              <a:t>Pix</a:t>
            </a:r>
            <a:r>
              <a:rPr lang="en-US" b="1">
                <a:latin typeface="Courier New" pitchFamily="49" charset="0"/>
              </a:rPr>
              <a:t> )</a:t>
            </a:r>
          </a:p>
        </p:txBody>
      </p:sp>
      <p:pic>
        <p:nvPicPr>
          <p:cNvPr id="35849" name="Picture 1036" descr="hmcOlin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228600"/>
            <a:ext cx="3962400" cy="310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50" name="Picture 1037" descr="out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3886200"/>
            <a:ext cx="3657600" cy="2868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51" name="AutoShape 1038"/>
          <p:cNvSpPr>
            <a:spLocks noChangeArrowheads="1"/>
          </p:cNvSpPr>
          <p:nvPr/>
        </p:nvSpPr>
        <p:spPr bwMode="auto">
          <a:xfrm>
            <a:off x="6945313" y="3429000"/>
            <a:ext cx="304800" cy="381000"/>
          </a:xfrm>
          <a:prstGeom prst="downArrow">
            <a:avLst>
              <a:gd name="adj1" fmla="val 50000"/>
              <a:gd name="adj2" fmla="val 31250"/>
            </a:avLst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ounded Rectangle 1"/>
          <p:cNvSpPr>
            <a:spLocks noChangeArrowheads="1"/>
          </p:cNvSpPr>
          <p:nvPr/>
        </p:nvSpPr>
        <p:spPr bwMode="auto">
          <a:xfrm>
            <a:off x="236538" y="4173538"/>
            <a:ext cx="8737600" cy="469900"/>
          </a:xfrm>
          <a:prstGeom prst="roundRect">
            <a:avLst>
              <a:gd name="adj" fmla="val 16667"/>
            </a:avLst>
          </a:prstGeom>
          <a:solidFill>
            <a:srgbClr val="DDFFDF"/>
          </a:solidFill>
          <a:ln>
            <a:noFill/>
          </a:ln>
          <a:extLst>
            <a:ext uri="{91240B29-F687-4F45-9708-019B960494DF}">
              <a14:hiddenLine xmlns:a14="http://schemas.microsoft.com/office/drawing/2010/main" w="1905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6867" name="Text Box 5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60350" y="180975"/>
            <a:ext cx="72390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4000" i="1">
                <a:latin typeface="Cambria" pitchFamily="18" charset="0"/>
              </a:rPr>
              <a:t>It's all bits!</a:t>
            </a:r>
          </a:p>
        </p:txBody>
      </p:sp>
      <p:sp>
        <p:nvSpPr>
          <p:cNvPr id="36868" name="Rectangle 7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2405063" y="2590800"/>
            <a:ext cx="4400550" cy="82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algn="r"/>
            <a:r>
              <a:rPr lang="en-US" sz="4800" b="1">
                <a:solidFill>
                  <a:srgbClr val="13801C"/>
                </a:solidFill>
                <a:latin typeface="Courier New" pitchFamily="49" charset="0"/>
              </a:rPr>
              <a:t>'forty-two'</a:t>
            </a:r>
          </a:p>
        </p:txBody>
      </p:sp>
      <p:sp>
        <p:nvSpPr>
          <p:cNvPr id="36869" name="Rectangle 24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260350" y="4219575"/>
            <a:ext cx="868997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1800" b="1">
                <a:latin typeface="Courier New" pitchFamily="49" charset="0"/>
              </a:rPr>
              <a:t>11001101101111111001011101001111001101101111010011101111101111</a:t>
            </a:r>
          </a:p>
        </p:txBody>
      </p:sp>
      <p:sp>
        <p:nvSpPr>
          <p:cNvPr id="36870" name="Text Box 25"/>
          <p:cNvSpPr txBox="1">
            <a:spLocks noChangeArrowheads="1"/>
          </p:cNvSpPr>
          <p:nvPr/>
        </p:nvSpPr>
        <p:spPr bwMode="auto">
          <a:xfrm>
            <a:off x="2971800" y="4738688"/>
            <a:ext cx="3413125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800">
                <a:latin typeface="Cambria" pitchFamily="18" charset="0"/>
              </a:rPr>
              <a:t>8*9  == 72 bits</a:t>
            </a:r>
          </a:p>
        </p:txBody>
      </p:sp>
      <p:sp>
        <p:nvSpPr>
          <p:cNvPr id="36871" name="Rectangle 29"/>
          <p:cNvSpPr>
            <a:spLocks noChangeArrowheads="1"/>
          </p:cNvSpPr>
          <p:nvPr/>
        </p:nvSpPr>
        <p:spPr bwMode="auto">
          <a:xfrm>
            <a:off x="862013" y="6181725"/>
            <a:ext cx="820578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/>
            <a:r>
              <a:rPr lang="en-US" sz="2800" b="1" i="1">
                <a:latin typeface="Cambria" pitchFamily="18" charset="0"/>
              </a:rPr>
              <a:t>All computation </a:t>
            </a:r>
            <a:r>
              <a:rPr lang="en-US" sz="2800">
                <a:latin typeface="Cambria" pitchFamily="18" charset="0"/>
              </a:rPr>
              <a:t>boils down to manipulating bits!</a:t>
            </a:r>
          </a:p>
        </p:txBody>
      </p:sp>
      <p:sp>
        <p:nvSpPr>
          <p:cNvPr id="36872" name="Down Arrow 1"/>
          <p:cNvSpPr>
            <a:spLocks noChangeArrowheads="1"/>
          </p:cNvSpPr>
          <p:nvPr/>
        </p:nvSpPr>
        <p:spPr bwMode="auto">
          <a:xfrm>
            <a:off x="4376738" y="3586163"/>
            <a:ext cx="457200" cy="568325"/>
          </a:xfrm>
          <a:prstGeom prst="downArrow">
            <a:avLst>
              <a:gd name="adj1" fmla="val 50000"/>
              <a:gd name="adj2" fmla="val 50091"/>
            </a:avLst>
          </a:prstGeom>
          <a:solidFill>
            <a:srgbClr val="DDFFDF"/>
          </a:solidFill>
          <a:ln w="19050" algn="ctr">
            <a:solidFill>
              <a:srgbClr val="13801C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6873" name="Text Box 8"/>
          <p:cNvSpPr txBox="1">
            <a:spLocks noChangeArrowheads="1"/>
          </p:cNvSpPr>
          <p:nvPr/>
        </p:nvSpPr>
        <p:spPr bwMode="auto">
          <a:xfrm>
            <a:off x="2055813" y="1676400"/>
            <a:ext cx="5099050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100">
                <a:latin typeface="Cambria" pitchFamily="18" charset="0"/>
              </a:rPr>
              <a:t>even the string </a:t>
            </a:r>
            <a:r>
              <a:rPr lang="en-US" sz="2100">
                <a:solidFill>
                  <a:srgbClr val="13801C"/>
                </a:solidFill>
                <a:latin typeface="Cambria" pitchFamily="18" charset="0"/>
              </a:rPr>
              <a:t>'forty-two' </a:t>
            </a:r>
            <a:r>
              <a:rPr lang="en-US" sz="2100">
                <a:latin typeface="Cambria" pitchFamily="18" charset="0"/>
              </a:rPr>
              <a:t>is represented as a sequence of bits…</a:t>
            </a:r>
          </a:p>
        </p:txBody>
      </p:sp>
      <p:sp>
        <p:nvSpPr>
          <p:cNvPr id="36874" name="Text Box 26"/>
          <p:cNvSpPr txBox="1">
            <a:spLocks noChangeArrowheads="1"/>
          </p:cNvSpPr>
          <p:nvPr/>
        </p:nvSpPr>
        <p:spPr bwMode="auto">
          <a:xfrm>
            <a:off x="7078663" y="4718050"/>
            <a:ext cx="185261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1400">
                <a:latin typeface="Cambria" pitchFamily="18" charset="0"/>
              </a:rPr>
              <a:t>9 ASCII characters</a:t>
            </a:r>
          </a:p>
        </p:txBody>
      </p:sp>
      <p:sp>
        <p:nvSpPr>
          <p:cNvPr id="36875" name="Rectangle 28"/>
          <p:cNvSpPr>
            <a:spLocks noChangeArrowheads="1"/>
          </p:cNvSpPr>
          <p:nvPr/>
        </p:nvSpPr>
        <p:spPr bwMode="auto">
          <a:xfrm>
            <a:off x="7078663" y="4946650"/>
            <a:ext cx="124301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/>
            <a:r>
              <a:rPr lang="en-US" sz="1400">
                <a:latin typeface="Cambria" pitchFamily="18" charset="0"/>
              </a:rPr>
              <a:t>8 bits each</a:t>
            </a:r>
          </a:p>
        </p:txBody>
      </p:sp>
      <p:sp>
        <p:nvSpPr>
          <p:cNvPr id="36876" name="Rectangle 32"/>
          <p:cNvSpPr>
            <a:spLocks noChangeArrowheads="1"/>
          </p:cNvSpPr>
          <p:nvPr/>
        </p:nvSpPr>
        <p:spPr bwMode="auto">
          <a:xfrm>
            <a:off x="5254625" y="323850"/>
            <a:ext cx="3432175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r"/>
            <a:r>
              <a:rPr lang="en-US" sz="2100">
                <a:latin typeface="Cambria" pitchFamily="18" charset="0"/>
              </a:rPr>
              <a:t>images, text, sounds, data, …</a:t>
            </a:r>
            <a:endParaRPr lang="en-US" sz="21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828800" y="2209800"/>
            <a:ext cx="990600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algn="r"/>
            <a:r>
              <a:rPr lang="en-US" sz="4200" b="1">
                <a:solidFill>
                  <a:srgbClr val="C00000"/>
                </a:solidFill>
                <a:latin typeface="Courier New" pitchFamily="49" charset="0"/>
              </a:rPr>
              <a:t>42</a:t>
            </a:r>
          </a:p>
        </p:txBody>
      </p:sp>
      <p:sp>
        <p:nvSpPr>
          <p:cNvPr id="38915" name="Rectangle 8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3063875" y="2068513"/>
            <a:ext cx="1828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algn="l"/>
            <a:r>
              <a:rPr lang="en-US" b="1">
                <a:latin typeface="Courier New" pitchFamily="49" charset="0"/>
              </a:rPr>
              <a:t>101010</a:t>
            </a:r>
          </a:p>
        </p:txBody>
      </p:sp>
      <p:grpSp>
        <p:nvGrpSpPr>
          <p:cNvPr id="38916" name="Group 41"/>
          <p:cNvGrpSpPr>
            <a:grpSpLocks/>
          </p:cNvGrpSpPr>
          <p:nvPr/>
        </p:nvGrpSpPr>
        <p:grpSpPr bwMode="auto">
          <a:xfrm>
            <a:off x="3213100" y="2500313"/>
            <a:ext cx="927100" cy="990600"/>
            <a:chOff x="2374900" y="2652712"/>
            <a:chExt cx="927100" cy="990600"/>
          </a:xfrm>
        </p:grpSpPr>
        <p:sp>
          <p:nvSpPr>
            <p:cNvPr id="38958" name="Line 9"/>
            <p:cNvSpPr>
              <a:spLocks noChangeShapeType="1"/>
            </p:cNvSpPr>
            <p:nvPr>
              <p:custDataLst>
                <p:tags r:id="rId34"/>
              </p:custDataLst>
            </p:nvPr>
          </p:nvSpPr>
          <p:spPr bwMode="auto">
            <a:xfrm>
              <a:off x="2374900" y="2652712"/>
              <a:ext cx="0" cy="990600"/>
            </a:xfrm>
            <a:prstGeom prst="line">
              <a:avLst/>
            </a:prstGeom>
            <a:noFill/>
            <a:ln w="38100">
              <a:solidFill>
                <a:srgbClr val="00FF16"/>
              </a:solidFill>
              <a:round/>
              <a:headEnd type="none" w="sm" len="sm"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8959" name="Line 10"/>
            <p:cNvSpPr>
              <a:spLocks noChangeShapeType="1"/>
            </p:cNvSpPr>
            <p:nvPr>
              <p:custDataLst>
                <p:tags r:id="rId35"/>
              </p:custDataLst>
            </p:nvPr>
          </p:nvSpPr>
          <p:spPr bwMode="auto">
            <a:xfrm>
              <a:off x="2551113" y="2652712"/>
              <a:ext cx="0" cy="990600"/>
            </a:xfrm>
            <a:prstGeom prst="line">
              <a:avLst/>
            </a:prstGeom>
            <a:noFill/>
            <a:ln w="38100">
              <a:solidFill>
                <a:srgbClr val="067B0E"/>
              </a:solidFill>
              <a:round/>
              <a:headEnd type="none" w="sm" len="sm"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8960" name="Line 11"/>
            <p:cNvSpPr>
              <a:spLocks noChangeShapeType="1"/>
            </p:cNvSpPr>
            <p:nvPr>
              <p:custDataLst>
                <p:tags r:id="rId36"/>
              </p:custDataLst>
            </p:nvPr>
          </p:nvSpPr>
          <p:spPr bwMode="auto">
            <a:xfrm>
              <a:off x="2743200" y="2652712"/>
              <a:ext cx="0" cy="990600"/>
            </a:xfrm>
            <a:prstGeom prst="line">
              <a:avLst/>
            </a:prstGeom>
            <a:noFill/>
            <a:ln w="38100">
              <a:solidFill>
                <a:srgbClr val="00FF16"/>
              </a:solidFill>
              <a:round/>
              <a:headEnd type="none" w="sm" len="sm"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8961" name="Line 12"/>
            <p:cNvSpPr>
              <a:spLocks noChangeShapeType="1"/>
            </p:cNvSpPr>
            <p:nvPr>
              <p:custDataLst>
                <p:tags r:id="rId37"/>
              </p:custDataLst>
            </p:nvPr>
          </p:nvSpPr>
          <p:spPr bwMode="auto">
            <a:xfrm>
              <a:off x="2919413" y="2652712"/>
              <a:ext cx="0" cy="990600"/>
            </a:xfrm>
            <a:prstGeom prst="line">
              <a:avLst/>
            </a:prstGeom>
            <a:noFill/>
            <a:ln w="38100">
              <a:solidFill>
                <a:srgbClr val="067B0E"/>
              </a:solidFill>
              <a:round/>
              <a:headEnd type="none" w="sm" len="sm"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8962" name="Line 13"/>
            <p:cNvSpPr>
              <a:spLocks noChangeShapeType="1"/>
            </p:cNvSpPr>
            <p:nvPr>
              <p:custDataLst>
                <p:tags r:id="rId38"/>
              </p:custDataLst>
            </p:nvPr>
          </p:nvSpPr>
          <p:spPr bwMode="auto">
            <a:xfrm>
              <a:off x="3105150" y="2652712"/>
              <a:ext cx="0" cy="990600"/>
            </a:xfrm>
            <a:prstGeom prst="line">
              <a:avLst/>
            </a:prstGeom>
            <a:noFill/>
            <a:ln w="38100">
              <a:solidFill>
                <a:srgbClr val="00FF16"/>
              </a:solidFill>
              <a:round/>
              <a:headEnd type="none" w="sm" len="sm"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8963" name="Line 14"/>
            <p:cNvSpPr>
              <a:spLocks noChangeShapeType="1"/>
            </p:cNvSpPr>
            <p:nvPr>
              <p:custDataLst>
                <p:tags r:id="rId39"/>
              </p:custDataLst>
            </p:nvPr>
          </p:nvSpPr>
          <p:spPr bwMode="auto">
            <a:xfrm>
              <a:off x="3302000" y="2652712"/>
              <a:ext cx="0" cy="990600"/>
            </a:xfrm>
            <a:prstGeom prst="line">
              <a:avLst/>
            </a:prstGeom>
            <a:noFill/>
            <a:ln w="38100">
              <a:solidFill>
                <a:srgbClr val="067B0E"/>
              </a:solidFill>
              <a:round/>
              <a:headEnd type="none" w="sm" len="sm"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31754" name="Text Box 15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304800" y="228600"/>
            <a:ext cx="4572000" cy="1570038"/>
          </a:xfrm>
          <a:prstGeom prst="rect">
            <a:avLst/>
          </a:prstGeom>
          <a:solidFill>
            <a:schemeClr val="bg1">
              <a:lumMod val="85000"/>
            </a:schemeClr>
          </a:solidFill>
          <a:ln w="1905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 dirty="0">
                <a:latin typeface="Calibri" pitchFamily="34" charset="0"/>
                <a:ea typeface="ＭＳ Ｐゴシック" pitchFamily="34" charset="-128"/>
                <a:cs typeface="Calibri" pitchFamily="34" charset="0"/>
              </a:rPr>
              <a:t>In a computer, each bit is represented as a </a:t>
            </a:r>
            <a:r>
              <a:rPr lang="en-US" sz="3200" u="sng" dirty="0">
                <a:latin typeface="Calibri" pitchFamily="34" charset="0"/>
                <a:ea typeface="ＭＳ Ｐゴシック" pitchFamily="34" charset="-128"/>
                <a:cs typeface="Calibri" pitchFamily="34" charset="0"/>
              </a:rPr>
              <a:t>voltage</a:t>
            </a:r>
            <a:r>
              <a:rPr lang="en-US" sz="3200" dirty="0">
                <a:latin typeface="Calibri" pitchFamily="34" charset="0"/>
                <a:ea typeface="ＭＳ Ｐゴシック" pitchFamily="34" charset="-128"/>
                <a:cs typeface="Calibri" pitchFamily="34" charset="0"/>
              </a:rPr>
              <a:t> (</a:t>
            </a:r>
            <a:r>
              <a:rPr lang="en-US" sz="3200" b="1" dirty="0">
                <a:latin typeface="Calibri" pitchFamily="34" charset="0"/>
                <a:ea typeface="ＭＳ Ｐゴシック" pitchFamily="34" charset="-128"/>
                <a:cs typeface="Calibri" pitchFamily="34" charset="0"/>
              </a:rPr>
              <a:t>1</a:t>
            </a:r>
            <a:r>
              <a:rPr lang="en-US" sz="3200" dirty="0">
                <a:latin typeface="Calibri" pitchFamily="34" charset="0"/>
                <a:ea typeface="ＭＳ Ｐゴシック" pitchFamily="34" charset="-128"/>
                <a:cs typeface="Calibri" pitchFamily="34" charset="0"/>
              </a:rPr>
              <a:t> is </a:t>
            </a:r>
            <a:r>
              <a:rPr lang="en-US" sz="3200" dirty="0">
                <a:solidFill>
                  <a:srgbClr val="00CC66"/>
                </a:solidFill>
                <a:latin typeface="Calibri" pitchFamily="34" charset="0"/>
                <a:ea typeface="ＭＳ Ｐゴシック" pitchFamily="34" charset="-128"/>
                <a:cs typeface="Calibri" pitchFamily="34" charset="0"/>
              </a:rPr>
              <a:t>+5v</a:t>
            </a:r>
            <a:r>
              <a:rPr lang="en-US" sz="3200" dirty="0">
                <a:latin typeface="Calibri" pitchFamily="34" charset="0"/>
                <a:ea typeface="ＭＳ Ｐゴシック" pitchFamily="34" charset="-128"/>
                <a:cs typeface="Calibri" pitchFamily="34" charset="0"/>
              </a:rPr>
              <a:t>  and  </a:t>
            </a:r>
            <a:r>
              <a:rPr lang="en-US" sz="3200" b="1" dirty="0">
                <a:latin typeface="Calibri" pitchFamily="34" charset="0"/>
                <a:ea typeface="ＭＳ Ｐゴシック" pitchFamily="34" charset="-128"/>
                <a:cs typeface="Calibri" pitchFamily="34" charset="0"/>
              </a:rPr>
              <a:t>0</a:t>
            </a:r>
            <a:r>
              <a:rPr lang="en-US" sz="3200" dirty="0">
                <a:latin typeface="Calibri" pitchFamily="34" charset="0"/>
                <a:ea typeface="ＭＳ Ｐゴシック" pitchFamily="34" charset="-128"/>
                <a:cs typeface="Calibri" pitchFamily="34" charset="0"/>
              </a:rPr>
              <a:t> is </a:t>
            </a:r>
            <a:r>
              <a:rPr lang="en-US" sz="3200" dirty="0">
                <a:solidFill>
                  <a:srgbClr val="13801C"/>
                </a:solidFill>
                <a:latin typeface="Calibri" pitchFamily="34" charset="0"/>
                <a:ea typeface="ＭＳ Ｐゴシック" pitchFamily="34" charset="-128"/>
                <a:cs typeface="Calibri" pitchFamily="34" charset="0"/>
              </a:rPr>
              <a:t>0v</a:t>
            </a:r>
            <a:r>
              <a:rPr lang="en-US" sz="3200" dirty="0">
                <a:latin typeface="Calibri" pitchFamily="34" charset="0"/>
                <a:ea typeface="ＭＳ Ｐゴシック" pitchFamily="34" charset="-128"/>
                <a:cs typeface="Calibri" pitchFamily="34" charset="0"/>
              </a:rPr>
              <a:t>)</a:t>
            </a:r>
          </a:p>
        </p:txBody>
      </p:sp>
      <p:sp>
        <p:nvSpPr>
          <p:cNvPr id="38918" name="Rectangle 16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1676400" y="5562600"/>
            <a:ext cx="990600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algn="r"/>
            <a:r>
              <a:rPr lang="en-US" sz="4200" b="1">
                <a:solidFill>
                  <a:srgbClr val="C00000"/>
                </a:solidFill>
                <a:latin typeface="Courier New" pitchFamily="49" charset="0"/>
              </a:rPr>
              <a:t>9</a:t>
            </a:r>
          </a:p>
        </p:txBody>
      </p:sp>
      <p:sp>
        <p:nvSpPr>
          <p:cNvPr id="38919" name="Rectangle 17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3028950" y="6019800"/>
            <a:ext cx="1828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algn="l"/>
            <a:r>
              <a:rPr lang="en-US" b="1">
                <a:latin typeface="Courier New" pitchFamily="49" charset="0"/>
              </a:rPr>
              <a:t>001001</a:t>
            </a:r>
          </a:p>
        </p:txBody>
      </p:sp>
      <p:sp>
        <p:nvSpPr>
          <p:cNvPr id="38920" name="Line 18"/>
          <p:cNvSpPr>
            <a:spLocks noChangeShapeType="1"/>
          </p:cNvSpPr>
          <p:nvPr>
            <p:custDataLst>
              <p:tags r:id="rId6"/>
            </p:custDataLst>
          </p:nvPr>
        </p:nvSpPr>
        <p:spPr bwMode="auto">
          <a:xfrm>
            <a:off x="3217863" y="5062538"/>
            <a:ext cx="0" cy="990600"/>
          </a:xfrm>
          <a:prstGeom prst="line">
            <a:avLst/>
          </a:prstGeom>
          <a:noFill/>
          <a:ln w="38100">
            <a:solidFill>
              <a:srgbClr val="067B0E"/>
            </a:solidFill>
            <a:round/>
            <a:headEnd type="triangle" w="sm" len="sm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8921" name="Line 19"/>
          <p:cNvSpPr>
            <a:spLocks noChangeShapeType="1"/>
          </p:cNvSpPr>
          <p:nvPr>
            <p:custDataLst>
              <p:tags r:id="rId7"/>
            </p:custDataLst>
          </p:nvPr>
        </p:nvSpPr>
        <p:spPr bwMode="auto">
          <a:xfrm>
            <a:off x="3394075" y="5062538"/>
            <a:ext cx="0" cy="990600"/>
          </a:xfrm>
          <a:prstGeom prst="line">
            <a:avLst/>
          </a:prstGeom>
          <a:noFill/>
          <a:ln w="38100">
            <a:solidFill>
              <a:srgbClr val="067B0E"/>
            </a:solidFill>
            <a:round/>
            <a:headEnd type="triangle" w="sm" len="sm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8922" name="Line 20"/>
          <p:cNvSpPr>
            <a:spLocks noChangeShapeType="1"/>
          </p:cNvSpPr>
          <p:nvPr>
            <p:custDataLst>
              <p:tags r:id="rId8"/>
            </p:custDataLst>
          </p:nvPr>
        </p:nvSpPr>
        <p:spPr bwMode="auto">
          <a:xfrm>
            <a:off x="3586163" y="5062538"/>
            <a:ext cx="0" cy="990600"/>
          </a:xfrm>
          <a:prstGeom prst="line">
            <a:avLst/>
          </a:prstGeom>
          <a:noFill/>
          <a:ln w="38100">
            <a:solidFill>
              <a:srgbClr val="00FF16"/>
            </a:solidFill>
            <a:round/>
            <a:headEnd type="triangle" w="sm" len="sm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8923" name="Line 21"/>
          <p:cNvSpPr>
            <a:spLocks noChangeShapeType="1"/>
          </p:cNvSpPr>
          <p:nvPr>
            <p:custDataLst>
              <p:tags r:id="rId9"/>
            </p:custDataLst>
          </p:nvPr>
        </p:nvSpPr>
        <p:spPr bwMode="auto">
          <a:xfrm>
            <a:off x="3762375" y="5062538"/>
            <a:ext cx="0" cy="990600"/>
          </a:xfrm>
          <a:prstGeom prst="line">
            <a:avLst/>
          </a:prstGeom>
          <a:noFill/>
          <a:ln w="38100">
            <a:solidFill>
              <a:srgbClr val="067B0E"/>
            </a:solidFill>
            <a:round/>
            <a:headEnd type="triangle" w="sm" len="sm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8924" name="Line 22"/>
          <p:cNvSpPr>
            <a:spLocks noChangeShapeType="1"/>
          </p:cNvSpPr>
          <p:nvPr>
            <p:custDataLst>
              <p:tags r:id="rId10"/>
            </p:custDataLst>
          </p:nvPr>
        </p:nvSpPr>
        <p:spPr bwMode="auto">
          <a:xfrm>
            <a:off x="3948113" y="5062538"/>
            <a:ext cx="0" cy="990600"/>
          </a:xfrm>
          <a:prstGeom prst="line">
            <a:avLst/>
          </a:prstGeom>
          <a:noFill/>
          <a:ln w="38100">
            <a:solidFill>
              <a:srgbClr val="067B0E"/>
            </a:solidFill>
            <a:round/>
            <a:headEnd type="triangle" w="sm" len="sm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8925" name="Line 23"/>
          <p:cNvSpPr>
            <a:spLocks noChangeShapeType="1"/>
          </p:cNvSpPr>
          <p:nvPr>
            <p:custDataLst>
              <p:tags r:id="rId11"/>
            </p:custDataLst>
          </p:nvPr>
        </p:nvSpPr>
        <p:spPr bwMode="auto">
          <a:xfrm>
            <a:off x="4144963" y="5062538"/>
            <a:ext cx="0" cy="990600"/>
          </a:xfrm>
          <a:prstGeom prst="line">
            <a:avLst/>
          </a:prstGeom>
          <a:noFill/>
          <a:ln w="38100">
            <a:solidFill>
              <a:srgbClr val="00FF16"/>
            </a:solidFill>
            <a:round/>
            <a:headEnd type="triangle" w="sm" len="sm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8926" name="Text Box 26"/>
          <p:cNvSpPr txBox="1"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2725738" y="3733800"/>
            <a:ext cx="1922462" cy="1077913"/>
          </a:xfrm>
          <a:prstGeom prst="rect">
            <a:avLst/>
          </a:prstGeom>
          <a:solidFill>
            <a:srgbClr val="DDFFDF"/>
          </a:solidFill>
          <a:ln w="19050">
            <a:solidFill>
              <a:srgbClr val="13801C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200" b="1">
                <a:solidFill>
                  <a:srgbClr val="067B0E"/>
                </a:solidFill>
              </a:rPr>
              <a:t>ADDER circuit</a:t>
            </a:r>
          </a:p>
        </p:txBody>
      </p:sp>
      <p:sp>
        <p:nvSpPr>
          <p:cNvPr id="38929" name="Line 9"/>
          <p:cNvSpPr>
            <a:spLocks noChangeShapeType="1"/>
          </p:cNvSpPr>
          <p:nvPr>
            <p:custDataLst>
              <p:tags r:id="rId13"/>
            </p:custDataLst>
          </p:nvPr>
        </p:nvSpPr>
        <p:spPr bwMode="auto">
          <a:xfrm rot="-5400000">
            <a:off x="5295900" y="4241800"/>
            <a:ext cx="0" cy="990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none" w="sm" len="sm"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8930" name="Line 10"/>
          <p:cNvSpPr>
            <a:spLocks noChangeShapeType="1"/>
          </p:cNvSpPr>
          <p:nvPr>
            <p:custDataLst>
              <p:tags r:id="rId14"/>
            </p:custDataLst>
          </p:nvPr>
        </p:nvSpPr>
        <p:spPr bwMode="auto">
          <a:xfrm rot="-5400000">
            <a:off x="5295900" y="4065588"/>
            <a:ext cx="0" cy="990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none" w="sm" len="sm"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8931" name="Line 11"/>
          <p:cNvSpPr>
            <a:spLocks noChangeShapeType="1"/>
          </p:cNvSpPr>
          <p:nvPr>
            <p:custDataLst>
              <p:tags r:id="rId15"/>
            </p:custDataLst>
          </p:nvPr>
        </p:nvSpPr>
        <p:spPr bwMode="auto">
          <a:xfrm rot="-5400000">
            <a:off x="5295900" y="3873500"/>
            <a:ext cx="0" cy="990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none" w="sm" len="sm"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8932" name="Line 12"/>
          <p:cNvSpPr>
            <a:spLocks noChangeShapeType="1"/>
          </p:cNvSpPr>
          <p:nvPr>
            <p:custDataLst>
              <p:tags r:id="rId16"/>
            </p:custDataLst>
          </p:nvPr>
        </p:nvSpPr>
        <p:spPr bwMode="auto">
          <a:xfrm rot="-5400000">
            <a:off x="5295900" y="3697288"/>
            <a:ext cx="0" cy="990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none" w="sm" len="sm"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8933" name="Line 13"/>
          <p:cNvSpPr>
            <a:spLocks noChangeShapeType="1"/>
          </p:cNvSpPr>
          <p:nvPr>
            <p:custDataLst>
              <p:tags r:id="rId17"/>
            </p:custDataLst>
          </p:nvPr>
        </p:nvSpPr>
        <p:spPr bwMode="auto">
          <a:xfrm rot="-5400000">
            <a:off x="5295900" y="3511550"/>
            <a:ext cx="0" cy="990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none" w="sm" len="sm"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8934" name="Line 14"/>
          <p:cNvSpPr>
            <a:spLocks noChangeShapeType="1"/>
          </p:cNvSpPr>
          <p:nvPr>
            <p:custDataLst>
              <p:tags r:id="rId18"/>
            </p:custDataLst>
          </p:nvPr>
        </p:nvSpPr>
        <p:spPr bwMode="auto">
          <a:xfrm rot="-5400000">
            <a:off x="5295900" y="3314700"/>
            <a:ext cx="0" cy="990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none" w="sm" len="sm"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8935" name="Down Arrow 49"/>
          <p:cNvSpPr>
            <a:spLocks noChangeArrowheads="1"/>
          </p:cNvSpPr>
          <p:nvPr/>
        </p:nvSpPr>
        <p:spPr bwMode="auto">
          <a:xfrm rot="-613604">
            <a:off x="2286000" y="2895600"/>
            <a:ext cx="457200" cy="533400"/>
          </a:xfrm>
          <a:prstGeom prst="downArrow">
            <a:avLst>
              <a:gd name="adj1" fmla="val 50000"/>
              <a:gd name="adj2" fmla="val 49999"/>
            </a:avLst>
          </a:prstGeom>
          <a:noFill/>
          <a:ln w="19050" algn="ctr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8936" name="Down Arrow 50"/>
          <p:cNvSpPr>
            <a:spLocks noChangeArrowheads="1"/>
          </p:cNvSpPr>
          <p:nvPr/>
        </p:nvSpPr>
        <p:spPr bwMode="auto">
          <a:xfrm rot="613604" flipV="1">
            <a:off x="2330450" y="4989513"/>
            <a:ext cx="457200" cy="533400"/>
          </a:xfrm>
          <a:prstGeom prst="downArrow">
            <a:avLst>
              <a:gd name="adj1" fmla="val 50000"/>
              <a:gd name="adj2" fmla="val 49999"/>
            </a:avLst>
          </a:prstGeom>
          <a:noFill/>
          <a:ln w="19050" algn="ctr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8938" name="Rectangle 52"/>
          <p:cNvSpPr>
            <a:spLocks noChangeArrowheads="1"/>
          </p:cNvSpPr>
          <p:nvPr/>
        </p:nvSpPr>
        <p:spPr bwMode="auto">
          <a:xfrm>
            <a:off x="5105400" y="381000"/>
            <a:ext cx="3687763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dirty="0">
                <a:latin typeface="Calibri" pitchFamily="34" charset="0"/>
              </a:rPr>
              <a:t>Computation is simply the </a:t>
            </a:r>
            <a:r>
              <a:rPr lang="en-US" b="1" dirty="0">
                <a:solidFill>
                  <a:srgbClr val="C00000"/>
                </a:solidFill>
                <a:latin typeface="Calibri" pitchFamily="34" charset="0"/>
              </a:rPr>
              <a:t>deliberate combination </a:t>
            </a:r>
            <a:r>
              <a:rPr lang="en-US" dirty="0">
                <a:latin typeface="Calibri" pitchFamily="34" charset="0"/>
              </a:rPr>
              <a:t>of those voltages!</a:t>
            </a:r>
            <a:endParaRPr lang="en-US" dirty="0"/>
          </a:p>
        </p:txBody>
      </p:sp>
      <p:grpSp>
        <p:nvGrpSpPr>
          <p:cNvPr id="38940" name="Group 34"/>
          <p:cNvGrpSpPr>
            <a:grpSpLocks/>
          </p:cNvGrpSpPr>
          <p:nvPr>
            <p:custDataLst>
              <p:tags r:id="rId19"/>
            </p:custDataLst>
          </p:nvPr>
        </p:nvGrpSpPr>
        <p:grpSpPr bwMode="auto">
          <a:xfrm>
            <a:off x="203956" y="4110836"/>
            <a:ext cx="368300" cy="488950"/>
            <a:chOff x="2928" y="1051"/>
            <a:chExt cx="840" cy="957"/>
          </a:xfrm>
        </p:grpSpPr>
        <p:sp>
          <p:nvSpPr>
            <p:cNvPr id="38945" name="Freeform 35"/>
            <p:cNvSpPr>
              <a:spLocks/>
            </p:cNvSpPr>
            <p:nvPr>
              <p:custDataLst>
                <p:tags r:id="rId21"/>
              </p:custDataLst>
            </p:nvPr>
          </p:nvSpPr>
          <p:spPr bwMode="auto">
            <a:xfrm>
              <a:off x="2928" y="1759"/>
              <a:ext cx="810" cy="249"/>
            </a:xfrm>
            <a:custGeom>
              <a:avLst/>
              <a:gdLst>
                <a:gd name="T0" fmla="*/ 12 w 1048"/>
                <a:gd name="T1" fmla="*/ 21 h 250"/>
                <a:gd name="T2" fmla="*/ 19 w 1048"/>
                <a:gd name="T3" fmla="*/ 83 h 250"/>
                <a:gd name="T4" fmla="*/ 20 w 1048"/>
                <a:gd name="T5" fmla="*/ 111 h 250"/>
                <a:gd name="T6" fmla="*/ 22 w 1048"/>
                <a:gd name="T7" fmla="*/ 125 h 250"/>
                <a:gd name="T8" fmla="*/ 22 w 1048"/>
                <a:gd name="T9" fmla="*/ 164 h 250"/>
                <a:gd name="T10" fmla="*/ 15 w 1048"/>
                <a:gd name="T11" fmla="*/ 233 h 250"/>
                <a:gd name="T12" fmla="*/ 2 w 1048"/>
                <a:gd name="T13" fmla="*/ 213 h 250"/>
                <a:gd name="T14" fmla="*/ 0 w 1048"/>
                <a:gd name="T15" fmla="*/ 192 h 250"/>
                <a:gd name="T16" fmla="*/ 2 w 1048"/>
                <a:gd name="T17" fmla="*/ 158 h 250"/>
                <a:gd name="T18" fmla="*/ 2 w 1048"/>
                <a:gd name="T19" fmla="*/ 125 h 250"/>
                <a:gd name="T20" fmla="*/ 4 w 1048"/>
                <a:gd name="T21" fmla="*/ 76 h 250"/>
                <a:gd name="T22" fmla="*/ 6 w 1048"/>
                <a:gd name="T23" fmla="*/ 55 h 250"/>
                <a:gd name="T24" fmla="*/ 7 w 1048"/>
                <a:gd name="T25" fmla="*/ 28 h 250"/>
                <a:gd name="T26" fmla="*/ 8 w 1048"/>
                <a:gd name="T27" fmla="*/ 14 h 250"/>
                <a:gd name="T28" fmla="*/ 10 w 1048"/>
                <a:gd name="T29" fmla="*/ 28 h 250"/>
                <a:gd name="T30" fmla="*/ 12 w 1048"/>
                <a:gd name="T31" fmla="*/ 21 h 25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48"/>
                <a:gd name="T49" fmla="*/ 0 h 250"/>
                <a:gd name="T50" fmla="*/ 1048 w 1048"/>
                <a:gd name="T51" fmla="*/ 250 h 250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48" h="250">
                  <a:moveTo>
                    <a:pt x="531" y="21"/>
                  </a:moveTo>
                  <a:cubicBezTo>
                    <a:pt x="673" y="0"/>
                    <a:pt x="778" y="50"/>
                    <a:pt x="910" y="83"/>
                  </a:cubicBezTo>
                  <a:cubicBezTo>
                    <a:pt x="923" y="92"/>
                    <a:pt x="937" y="102"/>
                    <a:pt x="951" y="111"/>
                  </a:cubicBezTo>
                  <a:cubicBezTo>
                    <a:pt x="965" y="120"/>
                    <a:pt x="993" y="138"/>
                    <a:pt x="993" y="138"/>
                  </a:cubicBezTo>
                  <a:cubicBezTo>
                    <a:pt x="1009" y="162"/>
                    <a:pt x="1023" y="163"/>
                    <a:pt x="1048" y="179"/>
                  </a:cubicBezTo>
                  <a:cubicBezTo>
                    <a:pt x="943" y="250"/>
                    <a:pt x="887" y="238"/>
                    <a:pt x="751" y="248"/>
                  </a:cubicBezTo>
                  <a:cubicBezTo>
                    <a:pt x="201" y="233"/>
                    <a:pt x="424" y="241"/>
                    <a:pt x="82" y="228"/>
                  </a:cubicBezTo>
                  <a:cubicBezTo>
                    <a:pt x="54" y="218"/>
                    <a:pt x="27" y="216"/>
                    <a:pt x="0" y="207"/>
                  </a:cubicBezTo>
                  <a:cubicBezTo>
                    <a:pt x="2" y="195"/>
                    <a:pt x="1" y="183"/>
                    <a:pt x="7" y="173"/>
                  </a:cubicBezTo>
                  <a:cubicBezTo>
                    <a:pt x="19" y="151"/>
                    <a:pt x="75" y="138"/>
                    <a:pt x="96" y="131"/>
                  </a:cubicBezTo>
                  <a:cubicBezTo>
                    <a:pt x="134" y="116"/>
                    <a:pt x="169" y="92"/>
                    <a:pt x="207" y="76"/>
                  </a:cubicBezTo>
                  <a:cubicBezTo>
                    <a:pt x="239" y="61"/>
                    <a:pt x="238" y="77"/>
                    <a:pt x="275" y="55"/>
                  </a:cubicBezTo>
                  <a:cubicBezTo>
                    <a:pt x="288" y="46"/>
                    <a:pt x="309" y="33"/>
                    <a:pt x="324" y="28"/>
                  </a:cubicBezTo>
                  <a:cubicBezTo>
                    <a:pt x="341" y="21"/>
                    <a:pt x="379" y="14"/>
                    <a:pt x="379" y="14"/>
                  </a:cubicBezTo>
                  <a:cubicBezTo>
                    <a:pt x="420" y="18"/>
                    <a:pt x="461" y="22"/>
                    <a:pt x="503" y="28"/>
                  </a:cubicBezTo>
                  <a:cubicBezTo>
                    <a:pt x="531" y="32"/>
                    <a:pt x="519" y="44"/>
                    <a:pt x="531" y="21"/>
                  </a:cubicBezTo>
                  <a:close/>
                </a:path>
              </a:pathLst>
            </a:custGeom>
            <a:solidFill>
              <a:srgbClr val="FD9D0F"/>
            </a:solidFill>
            <a:ln w="9525">
              <a:solidFill>
                <a:srgbClr val="FD9D0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946" name="Oval 36"/>
            <p:cNvSpPr>
              <a:spLocks noChangeArrowheads="1"/>
            </p:cNvSpPr>
            <p:nvPr>
              <p:custDataLst>
                <p:tags r:id="rId22"/>
              </p:custDataLst>
            </p:nvPr>
          </p:nvSpPr>
          <p:spPr bwMode="auto">
            <a:xfrm>
              <a:off x="2965" y="1240"/>
              <a:ext cx="779" cy="672"/>
            </a:xfrm>
            <a:prstGeom prst="ellipse">
              <a:avLst/>
            </a:prstGeom>
            <a:solidFill>
              <a:srgbClr val="9ECC46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947" name="Oval 37"/>
            <p:cNvSpPr>
              <a:spLocks noChangeArrowheads="1"/>
            </p:cNvSpPr>
            <p:nvPr>
              <p:custDataLst>
                <p:tags r:id="rId23"/>
              </p:custDataLst>
            </p:nvPr>
          </p:nvSpPr>
          <p:spPr bwMode="auto">
            <a:xfrm rot="-1967255">
              <a:off x="3039" y="1383"/>
              <a:ext cx="186" cy="19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948" name="Oval 38"/>
            <p:cNvSpPr>
              <a:spLocks noChangeArrowheads="1"/>
            </p:cNvSpPr>
            <p:nvPr>
              <p:custDataLst>
                <p:tags r:id="rId24"/>
              </p:custDataLst>
            </p:nvPr>
          </p:nvSpPr>
          <p:spPr bwMode="auto">
            <a:xfrm>
              <a:off x="3262" y="1383"/>
              <a:ext cx="222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949" name="Oval 39"/>
            <p:cNvSpPr>
              <a:spLocks noChangeArrowheads="1"/>
            </p:cNvSpPr>
            <p:nvPr>
              <p:custDataLst>
                <p:tags r:id="rId25"/>
              </p:custDataLst>
            </p:nvPr>
          </p:nvSpPr>
          <p:spPr bwMode="auto">
            <a:xfrm rot="-2071034">
              <a:off x="3521" y="1431"/>
              <a:ext cx="149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950" name="Oval 40"/>
            <p:cNvSpPr>
              <a:spLocks noChangeArrowheads="1"/>
            </p:cNvSpPr>
            <p:nvPr>
              <p:custDataLst>
                <p:tags r:id="rId26"/>
              </p:custDataLst>
            </p:nvPr>
          </p:nvSpPr>
          <p:spPr bwMode="auto">
            <a:xfrm>
              <a:off x="3118" y="1479"/>
              <a:ext cx="56" cy="6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951" name="Oval 41"/>
            <p:cNvSpPr>
              <a:spLocks noChangeArrowheads="1"/>
            </p:cNvSpPr>
            <p:nvPr>
              <p:custDataLst>
                <p:tags r:id="rId27"/>
              </p:custDataLst>
            </p:nvPr>
          </p:nvSpPr>
          <p:spPr bwMode="auto">
            <a:xfrm>
              <a:off x="3341" y="1495"/>
              <a:ext cx="55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952" name="Oval 42"/>
            <p:cNvSpPr>
              <a:spLocks noChangeArrowheads="1"/>
            </p:cNvSpPr>
            <p:nvPr>
              <p:custDataLst>
                <p:tags r:id="rId28"/>
              </p:custDataLst>
            </p:nvPr>
          </p:nvSpPr>
          <p:spPr bwMode="auto">
            <a:xfrm>
              <a:off x="3543" y="1549"/>
              <a:ext cx="54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953" name="AutoShape 43"/>
            <p:cNvSpPr>
              <a:spLocks noChangeArrowheads="1"/>
            </p:cNvSpPr>
            <p:nvPr>
              <p:custDataLst>
                <p:tags r:id="rId29"/>
              </p:custDataLst>
            </p:nvPr>
          </p:nvSpPr>
          <p:spPr bwMode="auto">
            <a:xfrm rot="-5400000">
              <a:off x="3291" y="1540"/>
              <a:ext cx="77" cy="445"/>
            </a:xfrm>
            <a:prstGeom prst="moon">
              <a:avLst>
                <a:gd name="adj" fmla="val 50000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954" name="Freeform 44"/>
            <p:cNvSpPr>
              <a:spLocks/>
            </p:cNvSpPr>
            <p:nvPr>
              <p:custDataLst>
                <p:tags r:id="rId30"/>
              </p:custDataLst>
            </p:nvPr>
          </p:nvSpPr>
          <p:spPr bwMode="auto">
            <a:xfrm>
              <a:off x="3120" y="1128"/>
              <a:ext cx="648" cy="256"/>
            </a:xfrm>
            <a:custGeom>
              <a:avLst/>
              <a:gdLst>
                <a:gd name="T0" fmla="*/ 208 w 648"/>
                <a:gd name="T1" fmla="*/ 0 h 256"/>
                <a:gd name="T2" fmla="*/ 47 w 648"/>
                <a:gd name="T3" fmla="*/ 7 h 256"/>
                <a:gd name="T4" fmla="*/ 0 w 648"/>
                <a:gd name="T5" fmla="*/ 92 h 256"/>
                <a:gd name="T6" fmla="*/ 162 w 648"/>
                <a:gd name="T7" fmla="*/ 192 h 256"/>
                <a:gd name="T8" fmla="*/ 300 w 648"/>
                <a:gd name="T9" fmla="*/ 238 h 256"/>
                <a:gd name="T10" fmla="*/ 484 w 648"/>
                <a:gd name="T11" fmla="*/ 246 h 256"/>
                <a:gd name="T12" fmla="*/ 646 w 648"/>
                <a:gd name="T13" fmla="*/ 184 h 256"/>
                <a:gd name="T14" fmla="*/ 615 w 648"/>
                <a:gd name="T15" fmla="*/ 153 h 256"/>
                <a:gd name="T16" fmla="*/ 546 w 648"/>
                <a:gd name="T17" fmla="*/ 84 h 25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48"/>
                <a:gd name="T28" fmla="*/ 0 h 256"/>
                <a:gd name="T29" fmla="*/ 648 w 648"/>
                <a:gd name="T30" fmla="*/ 256 h 25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48" h="256">
                  <a:moveTo>
                    <a:pt x="208" y="0"/>
                  </a:moveTo>
                  <a:cubicBezTo>
                    <a:pt x="154" y="2"/>
                    <a:pt x="100" y="0"/>
                    <a:pt x="47" y="7"/>
                  </a:cubicBezTo>
                  <a:cubicBezTo>
                    <a:pt x="15" y="11"/>
                    <a:pt x="0" y="92"/>
                    <a:pt x="0" y="92"/>
                  </a:cubicBezTo>
                  <a:cubicBezTo>
                    <a:pt x="19" y="199"/>
                    <a:pt x="72" y="170"/>
                    <a:pt x="162" y="192"/>
                  </a:cubicBezTo>
                  <a:cubicBezTo>
                    <a:pt x="208" y="203"/>
                    <a:pt x="252" y="234"/>
                    <a:pt x="300" y="238"/>
                  </a:cubicBezTo>
                  <a:cubicBezTo>
                    <a:pt x="361" y="243"/>
                    <a:pt x="423" y="243"/>
                    <a:pt x="484" y="246"/>
                  </a:cubicBezTo>
                  <a:cubicBezTo>
                    <a:pt x="648" y="235"/>
                    <a:pt x="569" y="256"/>
                    <a:pt x="646" y="184"/>
                  </a:cubicBezTo>
                  <a:cubicBezTo>
                    <a:pt x="642" y="180"/>
                    <a:pt x="617" y="158"/>
                    <a:pt x="615" y="153"/>
                  </a:cubicBezTo>
                  <a:cubicBezTo>
                    <a:pt x="596" y="116"/>
                    <a:pt x="599" y="84"/>
                    <a:pt x="546" y="84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8955" name="Freeform 45"/>
            <p:cNvSpPr>
              <a:spLocks/>
            </p:cNvSpPr>
            <p:nvPr>
              <p:custDataLst>
                <p:tags r:id="rId31"/>
              </p:custDataLst>
            </p:nvPr>
          </p:nvSpPr>
          <p:spPr bwMode="auto">
            <a:xfrm>
              <a:off x="3254" y="1051"/>
              <a:ext cx="442" cy="192"/>
            </a:xfrm>
            <a:custGeom>
              <a:avLst/>
              <a:gdLst>
                <a:gd name="T0" fmla="*/ 88 w 442"/>
                <a:gd name="T1" fmla="*/ 138 h 192"/>
                <a:gd name="T2" fmla="*/ 34 w 442"/>
                <a:gd name="T3" fmla="*/ 92 h 192"/>
                <a:gd name="T4" fmla="*/ 57 w 442"/>
                <a:gd name="T5" fmla="*/ 0 h 192"/>
                <a:gd name="T6" fmla="*/ 234 w 442"/>
                <a:gd name="T7" fmla="*/ 15 h 192"/>
                <a:gd name="T8" fmla="*/ 372 w 442"/>
                <a:gd name="T9" fmla="*/ 61 h 192"/>
                <a:gd name="T10" fmla="*/ 441 w 442"/>
                <a:gd name="T11" fmla="*/ 92 h 192"/>
                <a:gd name="T12" fmla="*/ 434 w 442"/>
                <a:gd name="T13" fmla="*/ 122 h 192"/>
                <a:gd name="T14" fmla="*/ 280 w 442"/>
                <a:gd name="T15" fmla="*/ 161 h 192"/>
                <a:gd name="T16" fmla="*/ 257 w 442"/>
                <a:gd name="T17" fmla="*/ 169 h 192"/>
                <a:gd name="T18" fmla="*/ 226 w 442"/>
                <a:gd name="T19" fmla="*/ 184 h 192"/>
                <a:gd name="T20" fmla="*/ 196 w 442"/>
                <a:gd name="T21" fmla="*/ 192 h 19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42"/>
                <a:gd name="T34" fmla="*/ 0 h 192"/>
                <a:gd name="T35" fmla="*/ 442 w 442"/>
                <a:gd name="T36" fmla="*/ 192 h 19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42" h="192">
                  <a:moveTo>
                    <a:pt x="88" y="138"/>
                  </a:moveTo>
                  <a:cubicBezTo>
                    <a:pt x="71" y="119"/>
                    <a:pt x="55" y="106"/>
                    <a:pt x="34" y="92"/>
                  </a:cubicBezTo>
                  <a:cubicBezTo>
                    <a:pt x="22" y="52"/>
                    <a:pt x="0" y="17"/>
                    <a:pt x="57" y="0"/>
                  </a:cubicBezTo>
                  <a:cubicBezTo>
                    <a:pt x="75" y="1"/>
                    <a:pt x="202" y="8"/>
                    <a:pt x="234" y="15"/>
                  </a:cubicBezTo>
                  <a:cubicBezTo>
                    <a:pt x="275" y="24"/>
                    <a:pt x="331" y="47"/>
                    <a:pt x="372" y="61"/>
                  </a:cubicBezTo>
                  <a:cubicBezTo>
                    <a:pt x="394" y="81"/>
                    <a:pt x="412" y="84"/>
                    <a:pt x="441" y="92"/>
                  </a:cubicBezTo>
                  <a:cubicBezTo>
                    <a:pt x="439" y="102"/>
                    <a:pt x="442" y="115"/>
                    <a:pt x="434" y="122"/>
                  </a:cubicBezTo>
                  <a:cubicBezTo>
                    <a:pt x="411" y="142"/>
                    <a:pt x="306" y="158"/>
                    <a:pt x="280" y="161"/>
                  </a:cubicBezTo>
                  <a:cubicBezTo>
                    <a:pt x="272" y="164"/>
                    <a:pt x="264" y="166"/>
                    <a:pt x="257" y="169"/>
                  </a:cubicBezTo>
                  <a:cubicBezTo>
                    <a:pt x="246" y="173"/>
                    <a:pt x="237" y="180"/>
                    <a:pt x="226" y="184"/>
                  </a:cubicBezTo>
                  <a:cubicBezTo>
                    <a:pt x="216" y="188"/>
                    <a:pt x="196" y="192"/>
                    <a:pt x="196" y="192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8956" name="Freeform 46"/>
            <p:cNvSpPr>
              <a:spLocks/>
            </p:cNvSpPr>
            <p:nvPr>
              <p:custDataLst>
                <p:tags r:id="rId32"/>
              </p:custDataLst>
            </p:nvPr>
          </p:nvSpPr>
          <p:spPr bwMode="auto">
            <a:xfrm>
              <a:off x="3025" y="1802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8957" name="Freeform 47"/>
            <p:cNvSpPr>
              <a:spLocks/>
            </p:cNvSpPr>
            <p:nvPr>
              <p:custDataLst>
                <p:tags r:id="rId33"/>
              </p:custDataLst>
            </p:nvPr>
          </p:nvSpPr>
          <p:spPr bwMode="auto">
            <a:xfrm flipH="1">
              <a:off x="3456" y="1813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8941" name="Text Box 48"/>
          <p:cNvSpPr txBox="1">
            <a:spLocks noChangeArrowheads="1"/>
          </p:cNvSpPr>
          <p:nvPr>
            <p:custDataLst>
              <p:tags r:id="rId20"/>
            </p:custDataLst>
          </p:nvPr>
        </p:nvSpPr>
        <p:spPr bwMode="auto">
          <a:xfrm>
            <a:off x="465863" y="3900859"/>
            <a:ext cx="136293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 dirty="0">
                <a:solidFill>
                  <a:srgbClr val="067B0E"/>
                </a:solidFill>
                <a:latin typeface="Cambria" pitchFamily="18" charset="0"/>
              </a:rPr>
              <a:t>W</a:t>
            </a:r>
            <a:r>
              <a:rPr lang="en-US" sz="1400" dirty="0" smtClean="0">
                <a:solidFill>
                  <a:srgbClr val="067B0E"/>
                </a:solidFill>
                <a:latin typeface="Cambria" pitchFamily="18" charset="0"/>
              </a:rPr>
              <a:t>hat's that </a:t>
            </a:r>
            <a:r>
              <a:rPr lang="en-US" sz="1400" dirty="0">
                <a:solidFill>
                  <a:srgbClr val="067B0E"/>
                </a:solidFill>
                <a:latin typeface="Cambria" pitchFamily="18" charset="0"/>
              </a:rPr>
              <a:t>green </a:t>
            </a:r>
            <a:r>
              <a:rPr lang="en-US" sz="1400" dirty="0" smtClean="0">
                <a:solidFill>
                  <a:srgbClr val="067B0E"/>
                </a:solidFill>
                <a:latin typeface="Cambria" pitchFamily="18" charset="0"/>
              </a:rPr>
              <a:t>box?</a:t>
            </a:r>
            <a:endParaRPr lang="en-US" sz="1400" dirty="0">
              <a:solidFill>
                <a:srgbClr val="067B0E"/>
              </a:solidFill>
              <a:latin typeface="Cambria" pitchFamily="18" charset="0"/>
            </a:endParaRPr>
          </a:p>
        </p:txBody>
      </p:sp>
      <p:sp>
        <p:nvSpPr>
          <p:cNvPr id="38943" name="Rectangle 69"/>
          <p:cNvSpPr>
            <a:spLocks noChangeArrowheads="1"/>
          </p:cNvSpPr>
          <p:nvPr/>
        </p:nvSpPr>
        <p:spPr bwMode="auto">
          <a:xfrm>
            <a:off x="4422422" y="1978819"/>
            <a:ext cx="28003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i="1" dirty="0">
                <a:latin typeface="Calibri" pitchFamily="34" charset="0"/>
              </a:rPr>
              <a:t>(1) set input voltages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828800" y="2209800"/>
            <a:ext cx="990600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algn="r"/>
            <a:r>
              <a:rPr lang="en-US" sz="4200" b="1">
                <a:solidFill>
                  <a:srgbClr val="C00000"/>
                </a:solidFill>
                <a:latin typeface="Courier New" pitchFamily="49" charset="0"/>
              </a:rPr>
              <a:t>42</a:t>
            </a:r>
          </a:p>
        </p:txBody>
      </p:sp>
      <p:sp>
        <p:nvSpPr>
          <p:cNvPr id="38915" name="Rectangle 8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3063875" y="2068513"/>
            <a:ext cx="1828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algn="l"/>
            <a:r>
              <a:rPr lang="en-US" b="1">
                <a:latin typeface="Courier New" pitchFamily="49" charset="0"/>
              </a:rPr>
              <a:t>101010</a:t>
            </a:r>
          </a:p>
        </p:txBody>
      </p:sp>
      <p:grpSp>
        <p:nvGrpSpPr>
          <p:cNvPr id="38916" name="Group 41"/>
          <p:cNvGrpSpPr>
            <a:grpSpLocks/>
          </p:cNvGrpSpPr>
          <p:nvPr/>
        </p:nvGrpSpPr>
        <p:grpSpPr bwMode="auto">
          <a:xfrm>
            <a:off x="3213100" y="2500313"/>
            <a:ext cx="927100" cy="990600"/>
            <a:chOff x="2374900" y="2652712"/>
            <a:chExt cx="927100" cy="990600"/>
          </a:xfrm>
        </p:grpSpPr>
        <p:sp>
          <p:nvSpPr>
            <p:cNvPr id="38958" name="Line 9"/>
            <p:cNvSpPr>
              <a:spLocks noChangeShapeType="1"/>
            </p:cNvSpPr>
            <p:nvPr>
              <p:custDataLst>
                <p:tags r:id="rId35"/>
              </p:custDataLst>
            </p:nvPr>
          </p:nvSpPr>
          <p:spPr bwMode="auto">
            <a:xfrm>
              <a:off x="2374900" y="2652712"/>
              <a:ext cx="0" cy="990600"/>
            </a:xfrm>
            <a:prstGeom prst="line">
              <a:avLst/>
            </a:prstGeom>
            <a:noFill/>
            <a:ln w="38100">
              <a:solidFill>
                <a:srgbClr val="00FF16"/>
              </a:solidFill>
              <a:round/>
              <a:headEnd type="none" w="sm" len="sm"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8959" name="Line 10"/>
            <p:cNvSpPr>
              <a:spLocks noChangeShapeType="1"/>
            </p:cNvSpPr>
            <p:nvPr>
              <p:custDataLst>
                <p:tags r:id="rId36"/>
              </p:custDataLst>
            </p:nvPr>
          </p:nvSpPr>
          <p:spPr bwMode="auto">
            <a:xfrm>
              <a:off x="2551113" y="2652712"/>
              <a:ext cx="0" cy="990600"/>
            </a:xfrm>
            <a:prstGeom prst="line">
              <a:avLst/>
            </a:prstGeom>
            <a:noFill/>
            <a:ln w="38100">
              <a:solidFill>
                <a:srgbClr val="067B0E"/>
              </a:solidFill>
              <a:round/>
              <a:headEnd type="none" w="sm" len="sm"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8960" name="Line 11"/>
            <p:cNvSpPr>
              <a:spLocks noChangeShapeType="1"/>
            </p:cNvSpPr>
            <p:nvPr>
              <p:custDataLst>
                <p:tags r:id="rId37"/>
              </p:custDataLst>
            </p:nvPr>
          </p:nvSpPr>
          <p:spPr bwMode="auto">
            <a:xfrm>
              <a:off x="2743200" y="2652712"/>
              <a:ext cx="0" cy="990600"/>
            </a:xfrm>
            <a:prstGeom prst="line">
              <a:avLst/>
            </a:prstGeom>
            <a:noFill/>
            <a:ln w="38100">
              <a:solidFill>
                <a:srgbClr val="00FF16"/>
              </a:solidFill>
              <a:round/>
              <a:headEnd type="none" w="sm" len="sm"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8961" name="Line 12"/>
            <p:cNvSpPr>
              <a:spLocks noChangeShapeType="1"/>
            </p:cNvSpPr>
            <p:nvPr>
              <p:custDataLst>
                <p:tags r:id="rId38"/>
              </p:custDataLst>
            </p:nvPr>
          </p:nvSpPr>
          <p:spPr bwMode="auto">
            <a:xfrm>
              <a:off x="2919413" y="2652712"/>
              <a:ext cx="0" cy="990600"/>
            </a:xfrm>
            <a:prstGeom prst="line">
              <a:avLst/>
            </a:prstGeom>
            <a:noFill/>
            <a:ln w="38100">
              <a:solidFill>
                <a:srgbClr val="067B0E"/>
              </a:solidFill>
              <a:round/>
              <a:headEnd type="none" w="sm" len="sm"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8962" name="Line 13"/>
            <p:cNvSpPr>
              <a:spLocks noChangeShapeType="1"/>
            </p:cNvSpPr>
            <p:nvPr>
              <p:custDataLst>
                <p:tags r:id="rId39"/>
              </p:custDataLst>
            </p:nvPr>
          </p:nvSpPr>
          <p:spPr bwMode="auto">
            <a:xfrm>
              <a:off x="3105150" y="2652712"/>
              <a:ext cx="0" cy="990600"/>
            </a:xfrm>
            <a:prstGeom prst="line">
              <a:avLst/>
            </a:prstGeom>
            <a:noFill/>
            <a:ln w="38100">
              <a:solidFill>
                <a:srgbClr val="00FF16"/>
              </a:solidFill>
              <a:round/>
              <a:headEnd type="none" w="sm" len="sm"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8963" name="Line 14"/>
            <p:cNvSpPr>
              <a:spLocks noChangeShapeType="1"/>
            </p:cNvSpPr>
            <p:nvPr>
              <p:custDataLst>
                <p:tags r:id="rId40"/>
              </p:custDataLst>
            </p:nvPr>
          </p:nvSpPr>
          <p:spPr bwMode="auto">
            <a:xfrm>
              <a:off x="3302000" y="2652712"/>
              <a:ext cx="0" cy="990600"/>
            </a:xfrm>
            <a:prstGeom prst="line">
              <a:avLst/>
            </a:prstGeom>
            <a:noFill/>
            <a:ln w="38100">
              <a:solidFill>
                <a:srgbClr val="067B0E"/>
              </a:solidFill>
              <a:round/>
              <a:headEnd type="none" w="sm" len="sm"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31754" name="Text Box 15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304800" y="228600"/>
            <a:ext cx="4572000" cy="1570038"/>
          </a:xfrm>
          <a:prstGeom prst="rect">
            <a:avLst/>
          </a:prstGeom>
          <a:solidFill>
            <a:schemeClr val="bg1">
              <a:lumMod val="85000"/>
            </a:schemeClr>
          </a:solidFill>
          <a:ln w="1905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 dirty="0">
                <a:latin typeface="Calibri" pitchFamily="34" charset="0"/>
                <a:ea typeface="ＭＳ Ｐゴシック" pitchFamily="34" charset="-128"/>
                <a:cs typeface="Calibri" pitchFamily="34" charset="0"/>
              </a:rPr>
              <a:t>In a computer, each bit is represented as a </a:t>
            </a:r>
            <a:r>
              <a:rPr lang="en-US" sz="3200" u="sng" dirty="0">
                <a:latin typeface="Calibri" pitchFamily="34" charset="0"/>
                <a:ea typeface="ＭＳ Ｐゴシック" pitchFamily="34" charset="-128"/>
                <a:cs typeface="Calibri" pitchFamily="34" charset="0"/>
              </a:rPr>
              <a:t>voltage</a:t>
            </a:r>
            <a:r>
              <a:rPr lang="en-US" sz="3200" dirty="0">
                <a:latin typeface="Calibri" pitchFamily="34" charset="0"/>
                <a:ea typeface="ＭＳ Ｐゴシック" pitchFamily="34" charset="-128"/>
                <a:cs typeface="Calibri" pitchFamily="34" charset="0"/>
              </a:rPr>
              <a:t> (</a:t>
            </a:r>
            <a:r>
              <a:rPr lang="en-US" sz="3200" b="1" dirty="0">
                <a:latin typeface="Calibri" pitchFamily="34" charset="0"/>
                <a:ea typeface="ＭＳ Ｐゴシック" pitchFamily="34" charset="-128"/>
                <a:cs typeface="Calibri" pitchFamily="34" charset="0"/>
              </a:rPr>
              <a:t>1</a:t>
            </a:r>
            <a:r>
              <a:rPr lang="en-US" sz="3200" dirty="0">
                <a:latin typeface="Calibri" pitchFamily="34" charset="0"/>
                <a:ea typeface="ＭＳ Ｐゴシック" pitchFamily="34" charset="-128"/>
                <a:cs typeface="Calibri" pitchFamily="34" charset="0"/>
              </a:rPr>
              <a:t> is </a:t>
            </a:r>
            <a:r>
              <a:rPr lang="en-US" sz="3200" dirty="0">
                <a:solidFill>
                  <a:srgbClr val="00CC66"/>
                </a:solidFill>
                <a:latin typeface="Calibri" pitchFamily="34" charset="0"/>
                <a:ea typeface="ＭＳ Ｐゴシック" pitchFamily="34" charset="-128"/>
                <a:cs typeface="Calibri" pitchFamily="34" charset="0"/>
              </a:rPr>
              <a:t>+5v</a:t>
            </a:r>
            <a:r>
              <a:rPr lang="en-US" sz="3200" dirty="0">
                <a:latin typeface="Calibri" pitchFamily="34" charset="0"/>
                <a:ea typeface="ＭＳ Ｐゴシック" pitchFamily="34" charset="-128"/>
                <a:cs typeface="Calibri" pitchFamily="34" charset="0"/>
              </a:rPr>
              <a:t>  and  </a:t>
            </a:r>
            <a:r>
              <a:rPr lang="en-US" sz="3200" b="1" dirty="0">
                <a:latin typeface="Calibri" pitchFamily="34" charset="0"/>
                <a:ea typeface="ＭＳ Ｐゴシック" pitchFamily="34" charset="-128"/>
                <a:cs typeface="Calibri" pitchFamily="34" charset="0"/>
              </a:rPr>
              <a:t>0</a:t>
            </a:r>
            <a:r>
              <a:rPr lang="en-US" sz="3200" dirty="0">
                <a:latin typeface="Calibri" pitchFamily="34" charset="0"/>
                <a:ea typeface="ＭＳ Ｐゴシック" pitchFamily="34" charset="-128"/>
                <a:cs typeface="Calibri" pitchFamily="34" charset="0"/>
              </a:rPr>
              <a:t> is </a:t>
            </a:r>
            <a:r>
              <a:rPr lang="en-US" sz="3200" dirty="0">
                <a:solidFill>
                  <a:srgbClr val="13801C"/>
                </a:solidFill>
                <a:latin typeface="Calibri" pitchFamily="34" charset="0"/>
                <a:ea typeface="ＭＳ Ｐゴシック" pitchFamily="34" charset="-128"/>
                <a:cs typeface="Calibri" pitchFamily="34" charset="0"/>
              </a:rPr>
              <a:t>0v</a:t>
            </a:r>
            <a:r>
              <a:rPr lang="en-US" sz="3200" dirty="0">
                <a:latin typeface="Calibri" pitchFamily="34" charset="0"/>
                <a:ea typeface="ＭＳ Ｐゴシック" pitchFamily="34" charset="-128"/>
                <a:cs typeface="Calibri" pitchFamily="34" charset="0"/>
              </a:rPr>
              <a:t>)</a:t>
            </a:r>
          </a:p>
        </p:txBody>
      </p:sp>
      <p:sp>
        <p:nvSpPr>
          <p:cNvPr id="38918" name="Rectangle 16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1676400" y="5562600"/>
            <a:ext cx="990600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algn="r"/>
            <a:r>
              <a:rPr lang="en-US" sz="4200" b="1">
                <a:solidFill>
                  <a:srgbClr val="C00000"/>
                </a:solidFill>
                <a:latin typeface="Courier New" pitchFamily="49" charset="0"/>
              </a:rPr>
              <a:t>9</a:t>
            </a:r>
          </a:p>
        </p:txBody>
      </p:sp>
      <p:sp>
        <p:nvSpPr>
          <p:cNvPr id="38919" name="Rectangle 17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3028950" y="6019800"/>
            <a:ext cx="1828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algn="l"/>
            <a:r>
              <a:rPr lang="en-US" b="1">
                <a:latin typeface="Courier New" pitchFamily="49" charset="0"/>
              </a:rPr>
              <a:t>001001</a:t>
            </a:r>
          </a:p>
        </p:txBody>
      </p:sp>
      <p:sp>
        <p:nvSpPr>
          <p:cNvPr id="38920" name="Line 18"/>
          <p:cNvSpPr>
            <a:spLocks noChangeShapeType="1"/>
          </p:cNvSpPr>
          <p:nvPr>
            <p:custDataLst>
              <p:tags r:id="rId6"/>
            </p:custDataLst>
          </p:nvPr>
        </p:nvSpPr>
        <p:spPr bwMode="auto">
          <a:xfrm>
            <a:off x="3217863" y="5062538"/>
            <a:ext cx="0" cy="990600"/>
          </a:xfrm>
          <a:prstGeom prst="line">
            <a:avLst/>
          </a:prstGeom>
          <a:noFill/>
          <a:ln w="38100">
            <a:solidFill>
              <a:srgbClr val="067B0E"/>
            </a:solidFill>
            <a:round/>
            <a:headEnd type="triangle" w="sm" len="sm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8921" name="Line 19"/>
          <p:cNvSpPr>
            <a:spLocks noChangeShapeType="1"/>
          </p:cNvSpPr>
          <p:nvPr>
            <p:custDataLst>
              <p:tags r:id="rId7"/>
            </p:custDataLst>
          </p:nvPr>
        </p:nvSpPr>
        <p:spPr bwMode="auto">
          <a:xfrm>
            <a:off x="3394075" y="5062538"/>
            <a:ext cx="0" cy="990600"/>
          </a:xfrm>
          <a:prstGeom prst="line">
            <a:avLst/>
          </a:prstGeom>
          <a:noFill/>
          <a:ln w="38100">
            <a:solidFill>
              <a:srgbClr val="067B0E"/>
            </a:solidFill>
            <a:round/>
            <a:headEnd type="triangle" w="sm" len="sm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8922" name="Line 20"/>
          <p:cNvSpPr>
            <a:spLocks noChangeShapeType="1"/>
          </p:cNvSpPr>
          <p:nvPr>
            <p:custDataLst>
              <p:tags r:id="rId8"/>
            </p:custDataLst>
          </p:nvPr>
        </p:nvSpPr>
        <p:spPr bwMode="auto">
          <a:xfrm>
            <a:off x="3586163" y="5062538"/>
            <a:ext cx="0" cy="990600"/>
          </a:xfrm>
          <a:prstGeom prst="line">
            <a:avLst/>
          </a:prstGeom>
          <a:noFill/>
          <a:ln w="38100">
            <a:solidFill>
              <a:srgbClr val="00FF16"/>
            </a:solidFill>
            <a:round/>
            <a:headEnd type="triangle" w="sm" len="sm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8923" name="Line 21"/>
          <p:cNvSpPr>
            <a:spLocks noChangeShapeType="1"/>
          </p:cNvSpPr>
          <p:nvPr>
            <p:custDataLst>
              <p:tags r:id="rId9"/>
            </p:custDataLst>
          </p:nvPr>
        </p:nvSpPr>
        <p:spPr bwMode="auto">
          <a:xfrm>
            <a:off x="3762375" y="5062538"/>
            <a:ext cx="0" cy="990600"/>
          </a:xfrm>
          <a:prstGeom prst="line">
            <a:avLst/>
          </a:prstGeom>
          <a:noFill/>
          <a:ln w="38100">
            <a:solidFill>
              <a:srgbClr val="067B0E"/>
            </a:solidFill>
            <a:round/>
            <a:headEnd type="triangle" w="sm" len="sm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8924" name="Line 22"/>
          <p:cNvSpPr>
            <a:spLocks noChangeShapeType="1"/>
          </p:cNvSpPr>
          <p:nvPr>
            <p:custDataLst>
              <p:tags r:id="rId10"/>
            </p:custDataLst>
          </p:nvPr>
        </p:nvSpPr>
        <p:spPr bwMode="auto">
          <a:xfrm>
            <a:off x="3948113" y="5062538"/>
            <a:ext cx="0" cy="990600"/>
          </a:xfrm>
          <a:prstGeom prst="line">
            <a:avLst/>
          </a:prstGeom>
          <a:noFill/>
          <a:ln w="38100">
            <a:solidFill>
              <a:srgbClr val="067B0E"/>
            </a:solidFill>
            <a:round/>
            <a:headEnd type="triangle" w="sm" len="sm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8925" name="Line 23"/>
          <p:cNvSpPr>
            <a:spLocks noChangeShapeType="1"/>
          </p:cNvSpPr>
          <p:nvPr>
            <p:custDataLst>
              <p:tags r:id="rId11"/>
            </p:custDataLst>
          </p:nvPr>
        </p:nvSpPr>
        <p:spPr bwMode="auto">
          <a:xfrm>
            <a:off x="4144963" y="5062538"/>
            <a:ext cx="0" cy="990600"/>
          </a:xfrm>
          <a:prstGeom prst="line">
            <a:avLst/>
          </a:prstGeom>
          <a:noFill/>
          <a:ln w="38100">
            <a:solidFill>
              <a:srgbClr val="00FF16"/>
            </a:solidFill>
            <a:round/>
            <a:headEnd type="triangle" w="sm" len="sm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8926" name="Text Box 26"/>
          <p:cNvSpPr txBox="1"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2725738" y="3733800"/>
            <a:ext cx="1922462" cy="1077913"/>
          </a:xfrm>
          <a:prstGeom prst="rect">
            <a:avLst/>
          </a:prstGeom>
          <a:solidFill>
            <a:srgbClr val="DDFFDF"/>
          </a:solidFill>
          <a:ln w="19050">
            <a:solidFill>
              <a:srgbClr val="13801C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200" b="1">
                <a:solidFill>
                  <a:srgbClr val="067B0E"/>
                </a:solidFill>
              </a:rPr>
              <a:t>ADDER circuit</a:t>
            </a:r>
          </a:p>
        </p:txBody>
      </p:sp>
      <p:sp>
        <p:nvSpPr>
          <p:cNvPr id="38927" name="Rectangle 36"/>
          <p:cNvSpPr>
            <a:spLocks noChangeArrowheads="1"/>
          </p:cNvSpPr>
          <p:nvPr>
            <p:custDataLst>
              <p:tags r:id="rId13"/>
            </p:custDataLst>
          </p:nvPr>
        </p:nvSpPr>
        <p:spPr bwMode="auto">
          <a:xfrm rot="-5400000">
            <a:off x="5105400" y="4038600"/>
            <a:ext cx="1828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r>
              <a:rPr lang="en-US" b="1">
                <a:latin typeface="Courier New" pitchFamily="49" charset="0"/>
              </a:rPr>
              <a:t>110011</a:t>
            </a:r>
          </a:p>
        </p:txBody>
      </p:sp>
      <p:sp>
        <p:nvSpPr>
          <p:cNvPr id="38929" name="Line 9"/>
          <p:cNvSpPr>
            <a:spLocks noChangeShapeType="1"/>
          </p:cNvSpPr>
          <p:nvPr>
            <p:custDataLst>
              <p:tags r:id="rId14"/>
            </p:custDataLst>
          </p:nvPr>
        </p:nvSpPr>
        <p:spPr bwMode="auto">
          <a:xfrm rot="-5400000">
            <a:off x="5295900" y="4241800"/>
            <a:ext cx="0" cy="990600"/>
          </a:xfrm>
          <a:prstGeom prst="line">
            <a:avLst/>
          </a:prstGeom>
          <a:noFill/>
          <a:ln w="38100">
            <a:solidFill>
              <a:srgbClr val="00FF16"/>
            </a:solidFill>
            <a:round/>
            <a:headEnd type="none" w="sm" len="sm"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8930" name="Line 10"/>
          <p:cNvSpPr>
            <a:spLocks noChangeShapeType="1"/>
          </p:cNvSpPr>
          <p:nvPr>
            <p:custDataLst>
              <p:tags r:id="rId15"/>
            </p:custDataLst>
          </p:nvPr>
        </p:nvSpPr>
        <p:spPr bwMode="auto">
          <a:xfrm rot="-5400000">
            <a:off x="5295900" y="4065588"/>
            <a:ext cx="0" cy="990600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 type="none" w="sm" len="sm"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8931" name="Line 11"/>
          <p:cNvSpPr>
            <a:spLocks noChangeShapeType="1"/>
          </p:cNvSpPr>
          <p:nvPr>
            <p:custDataLst>
              <p:tags r:id="rId16"/>
            </p:custDataLst>
          </p:nvPr>
        </p:nvSpPr>
        <p:spPr bwMode="auto">
          <a:xfrm rot="-5400000">
            <a:off x="5295900" y="3873500"/>
            <a:ext cx="0" cy="990600"/>
          </a:xfrm>
          <a:prstGeom prst="line">
            <a:avLst/>
          </a:prstGeom>
          <a:noFill/>
          <a:ln w="38100">
            <a:solidFill>
              <a:srgbClr val="13801C"/>
            </a:solidFill>
            <a:round/>
            <a:headEnd type="none" w="sm" len="sm"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8932" name="Line 12"/>
          <p:cNvSpPr>
            <a:spLocks noChangeShapeType="1"/>
          </p:cNvSpPr>
          <p:nvPr>
            <p:custDataLst>
              <p:tags r:id="rId17"/>
            </p:custDataLst>
          </p:nvPr>
        </p:nvSpPr>
        <p:spPr bwMode="auto">
          <a:xfrm rot="-5400000">
            <a:off x="5295900" y="3697288"/>
            <a:ext cx="0" cy="990600"/>
          </a:xfrm>
          <a:prstGeom prst="line">
            <a:avLst/>
          </a:prstGeom>
          <a:noFill/>
          <a:ln w="38100">
            <a:solidFill>
              <a:srgbClr val="067B0E"/>
            </a:solidFill>
            <a:round/>
            <a:headEnd type="none" w="sm" len="sm"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8933" name="Line 13"/>
          <p:cNvSpPr>
            <a:spLocks noChangeShapeType="1"/>
          </p:cNvSpPr>
          <p:nvPr>
            <p:custDataLst>
              <p:tags r:id="rId18"/>
            </p:custDataLst>
          </p:nvPr>
        </p:nvSpPr>
        <p:spPr bwMode="auto">
          <a:xfrm rot="-5400000">
            <a:off x="5295900" y="3511550"/>
            <a:ext cx="0" cy="990600"/>
          </a:xfrm>
          <a:prstGeom prst="line">
            <a:avLst/>
          </a:prstGeom>
          <a:noFill/>
          <a:ln w="38100">
            <a:solidFill>
              <a:srgbClr val="00FF16"/>
            </a:solidFill>
            <a:round/>
            <a:headEnd type="none" w="sm" len="sm"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8934" name="Line 14"/>
          <p:cNvSpPr>
            <a:spLocks noChangeShapeType="1"/>
          </p:cNvSpPr>
          <p:nvPr>
            <p:custDataLst>
              <p:tags r:id="rId19"/>
            </p:custDataLst>
          </p:nvPr>
        </p:nvSpPr>
        <p:spPr bwMode="auto">
          <a:xfrm rot="-5400000">
            <a:off x="5295900" y="3314700"/>
            <a:ext cx="0" cy="990600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 type="none" w="sm" len="sm"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8935" name="Down Arrow 49"/>
          <p:cNvSpPr>
            <a:spLocks noChangeArrowheads="1"/>
          </p:cNvSpPr>
          <p:nvPr/>
        </p:nvSpPr>
        <p:spPr bwMode="auto">
          <a:xfrm rot="-613604">
            <a:off x="2286000" y="2895600"/>
            <a:ext cx="457200" cy="533400"/>
          </a:xfrm>
          <a:prstGeom prst="downArrow">
            <a:avLst>
              <a:gd name="adj1" fmla="val 50000"/>
              <a:gd name="adj2" fmla="val 49999"/>
            </a:avLst>
          </a:prstGeom>
          <a:noFill/>
          <a:ln w="19050" algn="ctr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8936" name="Down Arrow 50"/>
          <p:cNvSpPr>
            <a:spLocks noChangeArrowheads="1"/>
          </p:cNvSpPr>
          <p:nvPr/>
        </p:nvSpPr>
        <p:spPr bwMode="auto">
          <a:xfrm rot="613604" flipV="1">
            <a:off x="2330450" y="4989513"/>
            <a:ext cx="457200" cy="533400"/>
          </a:xfrm>
          <a:prstGeom prst="downArrow">
            <a:avLst>
              <a:gd name="adj1" fmla="val 50000"/>
              <a:gd name="adj2" fmla="val 49999"/>
            </a:avLst>
          </a:prstGeom>
          <a:noFill/>
          <a:ln w="19050" algn="ctr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8938" name="Rectangle 52"/>
          <p:cNvSpPr>
            <a:spLocks noChangeArrowheads="1"/>
          </p:cNvSpPr>
          <p:nvPr/>
        </p:nvSpPr>
        <p:spPr bwMode="auto">
          <a:xfrm>
            <a:off x="5105400" y="381000"/>
            <a:ext cx="3687763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dirty="0">
                <a:latin typeface="Calibri" pitchFamily="34" charset="0"/>
              </a:rPr>
              <a:t>Computation is simply the </a:t>
            </a:r>
            <a:r>
              <a:rPr lang="en-US" b="1" dirty="0">
                <a:solidFill>
                  <a:srgbClr val="C00000"/>
                </a:solidFill>
                <a:latin typeface="Calibri" pitchFamily="34" charset="0"/>
              </a:rPr>
              <a:t>deliberate combination </a:t>
            </a:r>
            <a:r>
              <a:rPr lang="en-US" dirty="0">
                <a:latin typeface="Calibri" pitchFamily="34" charset="0"/>
              </a:rPr>
              <a:t>of those voltages!</a:t>
            </a:r>
            <a:endParaRPr lang="en-US" dirty="0"/>
          </a:p>
        </p:txBody>
      </p:sp>
      <p:grpSp>
        <p:nvGrpSpPr>
          <p:cNvPr id="38940" name="Group 34"/>
          <p:cNvGrpSpPr>
            <a:grpSpLocks/>
          </p:cNvGrpSpPr>
          <p:nvPr>
            <p:custDataLst>
              <p:tags r:id="rId20"/>
            </p:custDataLst>
          </p:nvPr>
        </p:nvGrpSpPr>
        <p:grpSpPr bwMode="auto">
          <a:xfrm>
            <a:off x="203956" y="4110836"/>
            <a:ext cx="368300" cy="488950"/>
            <a:chOff x="2928" y="1051"/>
            <a:chExt cx="840" cy="957"/>
          </a:xfrm>
        </p:grpSpPr>
        <p:sp>
          <p:nvSpPr>
            <p:cNvPr id="38945" name="Freeform 35"/>
            <p:cNvSpPr>
              <a:spLocks/>
            </p:cNvSpPr>
            <p:nvPr>
              <p:custDataLst>
                <p:tags r:id="rId22"/>
              </p:custDataLst>
            </p:nvPr>
          </p:nvSpPr>
          <p:spPr bwMode="auto">
            <a:xfrm>
              <a:off x="2928" y="1759"/>
              <a:ext cx="810" cy="249"/>
            </a:xfrm>
            <a:custGeom>
              <a:avLst/>
              <a:gdLst>
                <a:gd name="T0" fmla="*/ 12 w 1048"/>
                <a:gd name="T1" fmla="*/ 21 h 250"/>
                <a:gd name="T2" fmla="*/ 19 w 1048"/>
                <a:gd name="T3" fmla="*/ 83 h 250"/>
                <a:gd name="T4" fmla="*/ 20 w 1048"/>
                <a:gd name="T5" fmla="*/ 111 h 250"/>
                <a:gd name="T6" fmla="*/ 22 w 1048"/>
                <a:gd name="T7" fmla="*/ 125 h 250"/>
                <a:gd name="T8" fmla="*/ 22 w 1048"/>
                <a:gd name="T9" fmla="*/ 164 h 250"/>
                <a:gd name="T10" fmla="*/ 15 w 1048"/>
                <a:gd name="T11" fmla="*/ 233 h 250"/>
                <a:gd name="T12" fmla="*/ 2 w 1048"/>
                <a:gd name="T13" fmla="*/ 213 h 250"/>
                <a:gd name="T14" fmla="*/ 0 w 1048"/>
                <a:gd name="T15" fmla="*/ 192 h 250"/>
                <a:gd name="T16" fmla="*/ 2 w 1048"/>
                <a:gd name="T17" fmla="*/ 158 h 250"/>
                <a:gd name="T18" fmla="*/ 2 w 1048"/>
                <a:gd name="T19" fmla="*/ 125 h 250"/>
                <a:gd name="T20" fmla="*/ 4 w 1048"/>
                <a:gd name="T21" fmla="*/ 76 h 250"/>
                <a:gd name="T22" fmla="*/ 6 w 1048"/>
                <a:gd name="T23" fmla="*/ 55 h 250"/>
                <a:gd name="T24" fmla="*/ 7 w 1048"/>
                <a:gd name="T25" fmla="*/ 28 h 250"/>
                <a:gd name="T26" fmla="*/ 8 w 1048"/>
                <a:gd name="T27" fmla="*/ 14 h 250"/>
                <a:gd name="T28" fmla="*/ 10 w 1048"/>
                <a:gd name="T29" fmla="*/ 28 h 250"/>
                <a:gd name="T30" fmla="*/ 12 w 1048"/>
                <a:gd name="T31" fmla="*/ 21 h 25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48"/>
                <a:gd name="T49" fmla="*/ 0 h 250"/>
                <a:gd name="T50" fmla="*/ 1048 w 1048"/>
                <a:gd name="T51" fmla="*/ 250 h 250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48" h="250">
                  <a:moveTo>
                    <a:pt x="531" y="21"/>
                  </a:moveTo>
                  <a:cubicBezTo>
                    <a:pt x="673" y="0"/>
                    <a:pt x="778" y="50"/>
                    <a:pt x="910" y="83"/>
                  </a:cubicBezTo>
                  <a:cubicBezTo>
                    <a:pt x="923" y="92"/>
                    <a:pt x="937" y="102"/>
                    <a:pt x="951" y="111"/>
                  </a:cubicBezTo>
                  <a:cubicBezTo>
                    <a:pt x="965" y="120"/>
                    <a:pt x="993" y="138"/>
                    <a:pt x="993" y="138"/>
                  </a:cubicBezTo>
                  <a:cubicBezTo>
                    <a:pt x="1009" y="162"/>
                    <a:pt x="1023" y="163"/>
                    <a:pt x="1048" y="179"/>
                  </a:cubicBezTo>
                  <a:cubicBezTo>
                    <a:pt x="943" y="250"/>
                    <a:pt x="887" y="238"/>
                    <a:pt x="751" y="248"/>
                  </a:cubicBezTo>
                  <a:cubicBezTo>
                    <a:pt x="201" y="233"/>
                    <a:pt x="424" y="241"/>
                    <a:pt x="82" y="228"/>
                  </a:cubicBezTo>
                  <a:cubicBezTo>
                    <a:pt x="54" y="218"/>
                    <a:pt x="27" y="216"/>
                    <a:pt x="0" y="207"/>
                  </a:cubicBezTo>
                  <a:cubicBezTo>
                    <a:pt x="2" y="195"/>
                    <a:pt x="1" y="183"/>
                    <a:pt x="7" y="173"/>
                  </a:cubicBezTo>
                  <a:cubicBezTo>
                    <a:pt x="19" y="151"/>
                    <a:pt x="75" y="138"/>
                    <a:pt x="96" y="131"/>
                  </a:cubicBezTo>
                  <a:cubicBezTo>
                    <a:pt x="134" y="116"/>
                    <a:pt x="169" y="92"/>
                    <a:pt x="207" y="76"/>
                  </a:cubicBezTo>
                  <a:cubicBezTo>
                    <a:pt x="239" y="61"/>
                    <a:pt x="238" y="77"/>
                    <a:pt x="275" y="55"/>
                  </a:cubicBezTo>
                  <a:cubicBezTo>
                    <a:pt x="288" y="46"/>
                    <a:pt x="309" y="33"/>
                    <a:pt x="324" y="28"/>
                  </a:cubicBezTo>
                  <a:cubicBezTo>
                    <a:pt x="341" y="21"/>
                    <a:pt x="379" y="14"/>
                    <a:pt x="379" y="14"/>
                  </a:cubicBezTo>
                  <a:cubicBezTo>
                    <a:pt x="420" y="18"/>
                    <a:pt x="461" y="22"/>
                    <a:pt x="503" y="28"/>
                  </a:cubicBezTo>
                  <a:cubicBezTo>
                    <a:pt x="531" y="32"/>
                    <a:pt x="519" y="44"/>
                    <a:pt x="531" y="21"/>
                  </a:cubicBezTo>
                  <a:close/>
                </a:path>
              </a:pathLst>
            </a:custGeom>
            <a:solidFill>
              <a:srgbClr val="FD9D0F"/>
            </a:solidFill>
            <a:ln w="9525">
              <a:solidFill>
                <a:srgbClr val="FD9D0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946" name="Oval 36"/>
            <p:cNvSpPr>
              <a:spLocks noChangeArrowheads="1"/>
            </p:cNvSpPr>
            <p:nvPr>
              <p:custDataLst>
                <p:tags r:id="rId23"/>
              </p:custDataLst>
            </p:nvPr>
          </p:nvSpPr>
          <p:spPr bwMode="auto">
            <a:xfrm>
              <a:off x="2965" y="1240"/>
              <a:ext cx="779" cy="672"/>
            </a:xfrm>
            <a:prstGeom prst="ellipse">
              <a:avLst/>
            </a:prstGeom>
            <a:solidFill>
              <a:srgbClr val="9ECC46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947" name="Oval 37"/>
            <p:cNvSpPr>
              <a:spLocks noChangeArrowheads="1"/>
            </p:cNvSpPr>
            <p:nvPr>
              <p:custDataLst>
                <p:tags r:id="rId24"/>
              </p:custDataLst>
            </p:nvPr>
          </p:nvSpPr>
          <p:spPr bwMode="auto">
            <a:xfrm rot="-1967255">
              <a:off x="3039" y="1383"/>
              <a:ext cx="186" cy="19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948" name="Oval 38"/>
            <p:cNvSpPr>
              <a:spLocks noChangeArrowheads="1"/>
            </p:cNvSpPr>
            <p:nvPr>
              <p:custDataLst>
                <p:tags r:id="rId25"/>
              </p:custDataLst>
            </p:nvPr>
          </p:nvSpPr>
          <p:spPr bwMode="auto">
            <a:xfrm>
              <a:off x="3262" y="1383"/>
              <a:ext cx="222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949" name="Oval 39"/>
            <p:cNvSpPr>
              <a:spLocks noChangeArrowheads="1"/>
            </p:cNvSpPr>
            <p:nvPr>
              <p:custDataLst>
                <p:tags r:id="rId26"/>
              </p:custDataLst>
            </p:nvPr>
          </p:nvSpPr>
          <p:spPr bwMode="auto">
            <a:xfrm rot="-2071034">
              <a:off x="3521" y="1431"/>
              <a:ext cx="149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950" name="Oval 40"/>
            <p:cNvSpPr>
              <a:spLocks noChangeArrowheads="1"/>
            </p:cNvSpPr>
            <p:nvPr>
              <p:custDataLst>
                <p:tags r:id="rId27"/>
              </p:custDataLst>
            </p:nvPr>
          </p:nvSpPr>
          <p:spPr bwMode="auto">
            <a:xfrm>
              <a:off x="3118" y="1479"/>
              <a:ext cx="56" cy="6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951" name="Oval 41"/>
            <p:cNvSpPr>
              <a:spLocks noChangeArrowheads="1"/>
            </p:cNvSpPr>
            <p:nvPr>
              <p:custDataLst>
                <p:tags r:id="rId28"/>
              </p:custDataLst>
            </p:nvPr>
          </p:nvSpPr>
          <p:spPr bwMode="auto">
            <a:xfrm>
              <a:off x="3341" y="1495"/>
              <a:ext cx="55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952" name="Oval 42"/>
            <p:cNvSpPr>
              <a:spLocks noChangeArrowheads="1"/>
            </p:cNvSpPr>
            <p:nvPr>
              <p:custDataLst>
                <p:tags r:id="rId29"/>
              </p:custDataLst>
            </p:nvPr>
          </p:nvSpPr>
          <p:spPr bwMode="auto">
            <a:xfrm>
              <a:off x="3543" y="1549"/>
              <a:ext cx="54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953" name="AutoShape 43"/>
            <p:cNvSpPr>
              <a:spLocks noChangeArrowheads="1"/>
            </p:cNvSpPr>
            <p:nvPr>
              <p:custDataLst>
                <p:tags r:id="rId30"/>
              </p:custDataLst>
            </p:nvPr>
          </p:nvSpPr>
          <p:spPr bwMode="auto">
            <a:xfrm rot="-5400000">
              <a:off x="3291" y="1540"/>
              <a:ext cx="77" cy="445"/>
            </a:xfrm>
            <a:prstGeom prst="moon">
              <a:avLst>
                <a:gd name="adj" fmla="val 50000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954" name="Freeform 44"/>
            <p:cNvSpPr>
              <a:spLocks/>
            </p:cNvSpPr>
            <p:nvPr>
              <p:custDataLst>
                <p:tags r:id="rId31"/>
              </p:custDataLst>
            </p:nvPr>
          </p:nvSpPr>
          <p:spPr bwMode="auto">
            <a:xfrm>
              <a:off x="3120" y="1128"/>
              <a:ext cx="648" cy="256"/>
            </a:xfrm>
            <a:custGeom>
              <a:avLst/>
              <a:gdLst>
                <a:gd name="T0" fmla="*/ 208 w 648"/>
                <a:gd name="T1" fmla="*/ 0 h 256"/>
                <a:gd name="T2" fmla="*/ 47 w 648"/>
                <a:gd name="T3" fmla="*/ 7 h 256"/>
                <a:gd name="T4" fmla="*/ 0 w 648"/>
                <a:gd name="T5" fmla="*/ 92 h 256"/>
                <a:gd name="T6" fmla="*/ 162 w 648"/>
                <a:gd name="T7" fmla="*/ 192 h 256"/>
                <a:gd name="T8" fmla="*/ 300 w 648"/>
                <a:gd name="T9" fmla="*/ 238 h 256"/>
                <a:gd name="T10" fmla="*/ 484 w 648"/>
                <a:gd name="T11" fmla="*/ 246 h 256"/>
                <a:gd name="T12" fmla="*/ 646 w 648"/>
                <a:gd name="T13" fmla="*/ 184 h 256"/>
                <a:gd name="T14" fmla="*/ 615 w 648"/>
                <a:gd name="T15" fmla="*/ 153 h 256"/>
                <a:gd name="T16" fmla="*/ 546 w 648"/>
                <a:gd name="T17" fmla="*/ 84 h 25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48"/>
                <a:gd name="T28" fmla="*/ 0 h 256"/>
                <a:gd name="T29" fmla="*/ 648 w 648"/>
                <a:gd name="T30" fmla="*/ 256 h 25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48" h="256">
                  <a:moveTo>
                    <a:pt x="208" y="0"/>
                  </a:moveTo>
                  <a:cubicBezTo>
                    <a:pt x="154" y="2"/>
                    <a:pt x="100" y="0"/>
                    <a:pt x="47" y="7"/>
                  </a:cubicBezTo>
                  <a:cubicBezTo>
                    <a:pt x="15" y="11"/>
                    <a:pt x="0" y="92"/>
                    <a:pt x="0" y="92"/>
                  </a:cubicBezTo>
                  <a:cubicBezTo>
                    <a:pt x="19" y="199"/>
                    <a:pt x="72" y="170"/>
                    <a:pt x="162" y="192"/>
                  </a:cubicBezTo>
                  <a:cubicBezTo>
                    <a:pt x="208" y="203"/>
                    <a:pt x="252" y="234"/>
                    <a:pt x="300" y="238"/>
                  </a:cubicBezTo>
                  <a:cubicBezTo>
                    <a:pt x="361" y="243"/>
                    <a:pt x="423" y="243"/>
                    <a:pt x="484" y="246"/>
                  </a:cubicBezTo>
                  <a:cubicBezTo>
                    <a:pt x="648" y="235"/>
                    <a:pt x="569" y="256"/>
                    <a:pt x="646" y="184"/>
                  </a:cubicBezTo>
                  <a:cubicBezTo>
                    <a:pt x="642" y="180"/>
                    <a:pt x="617" y="158"/>
                    <a:pt x="615" y="153"/>
                  </a:cubicBezTo>
                  <a:cubicBezTo>
                    <a:pt x="596" y="116"/>
                    <a:pt x="599" y="84"/>
                    <a:pt x="546" y="84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8955" name="Freeform 45"/>
            <p:cNvSpPr>
              <a:spLocks/>
            </p:cNvSpPr>
            <p:nvPr>
              <p:custDataLst>
                <p:tags r:id="rId32"/>
              </p:custDataLst>
            </p:nvPr>
          </p:nvSpPr>
          <p:spPr bwMode="auto">
            <a:xfrm>
              <a:off x="3254" y="1051"/>
              <a:ext cx="442" cy="192"/>
            </a:xfrm>
            <a:custGeom>
              <a:avLst/>
              <a:gdLst>
                <a:gd name="T0" fmla="*/ 88 w 442"/>
                <a:gd name="T1" fmla="*/ 138 h 192"/>
                <a:gd name="T2" fmla="*/ 34 w 442"/>
                <a:gd name="T3" fmla="*/ 92 h 192"/>
                <a:gd name="T4" fmla="*/ 57 w 442"/>
                <a:gd name="T5" fmla="*/ 0 h 192"/>
                <a:gd name="T6" fmla="*/ 234 w 442"/>
                <a:gd name="T7" fmla="*/ 15 h 192"/>
                <a:gd name="T8" fmla="*/ 372 w 442"/>
                <a:gd name="T9" fmla="*/ 61 h 192"/>
                <a:gd name="T10" fmla="*/ 441 w 442"/>
                <a:gd name="T11" fmla="*/ 92 h 192"/>
                <a:gd name="T12" fmla="*/ 434 w 442"/>
                <a:gd name="T13" fmla="*/ 122 h 192"/>
                <a:gd name="T14" fmla="*/ 280 w 442"/>
                <a:gd name="T15" fmla="*/ 161 h 192"/>
                <a:gd name="T16" fmla="*/ 257 w 442"/>
                <a:gd name="T17" fmla="*/ 169 h 192"/>
                <a:gd name="T18" fmla="*/ 226 w 442"/>
                <a:gd name="T19" fmla="*/ 184 h 192"/>
                <a:gd name="T20" fmla="*/ 196 w 442"/>
                <a:gd name="T21" fmla="*/ 192 h 19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42"/>
                <a:gd name="T34" fmla="*/ 0 h 192"/>
                <a:gd name="T35" fmla="*/ 442 w 442"/>
                <a:gd name="T36" fmla="*/ 192 h 19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42" h="192">
                  <a:moveTo>
                    <a:pt x="88" y="138"/>
                  </a:moveTo>
                  <a:cubicBezTo>
                    <a:pt x="71" y="119"/>
                    <a:pt x="55" y="106"/>
                    <a:pt x="34" y="92"/>
                  </a:cubicBezTo>
                  <a:cubicBezTo>
                    <a:pt x="22" y="52"/>
                    <a:pt x="0" y="17"/>
                    <a:pt x="57" y="0"/>
                  </a:cubicBezTo>
                  <a:cubicBezTo>
                    <a:pt x="75" y="1"/>
                    <a:pt x="202" y="8"/>
                    <a:pt x="234" y="15"/>
                  </a:cubicBezTo>
                  <a:cubicBezTo>
                    <a:pt x="275" y="24"/>
                    <a:pt x="331" y="47"/>
                    <a:pt x="372" y="61"/>
                  </a:cubicBezTo>
                  <a:cubicBezTo>
                    <a:pt x="394" y="81"/>
                    <a:pt x="412" y="84"/>
                    <a:pt x="441" y="92"/>
                  </a:cubicBezTo>
                  <a:cubicBezTo>
                    <a:pt x="439" y="102"/>
                    <a:pt x="442" y="115"/>
                    <a:pt x="434" y="122"/>
                  </a:cubicBezTo>
                  <a:cubicBezTo>
                    <a:pt x="411" y="142"/>
                    <a:pt x="306" y="158"/>
                    <a:pt x="280" y="161"/>
                  </a:cubicBezTo>
                  <a:cubicBezTo>
                    <a:pt x="272" y="164"/>
                    <a:pt x="264" y="166"/>
                    <a:pt x="257" y="169"/>
                  </a:cubicBezTo>
                  <a:cubicBezTo>
                    <a:pt x="246" y="173"/>
                    <a:pt x="237" y="180"/>
                    <a:pt x="226" y="184"/>
                  </a:cubicBezTo>
                  <a:cubicBezTo>
                    <a:pt x="216" y="188"/>
                    <a:pt x="196" y="192"/>
                    <a:pt x="196" y="192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8956" name="Freeform 46"/>
            <p:cNvSpPr>
              <a:spLocks/>
            </p:cNvSpPr>
            <p:nvPr>
              <p:custDataLst>
                <p:tags r:id="rId33"/>
              </p:custDataLst>
            </p:nvPr>
          </p:nvSpPr>
          <p:spPr bwMode="auto">
            <a:xfrm>
              <a:off x="3025" y="1802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8957" name="Freeform 47"/>
            <p:cNvSpPr>
              <a:spLocks/>
            </p:cNvSpPr>
            <p:nvPr>
              <p:custDataLst>
                <p:tags r:id="rId34"/>
              </p:custDataLst>
            </p:nvPr>
          </p:nvSpPr>
          <p:spPr bwMode="auto">
            <a:xfrm flipH="1">
              <a:off x="3456" y="1813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8941" name="Text Box 48"/>
          <p:cNvSpPr txBox="1">
            <a:spLocks noChangeArrowheads="1"/>
          </p:cNvSpPr>
          <p:nvPr>
            <p:custDataLst>
              <p:tags r:id="rId21"/>
            </p:custDataLst>
          </p:nvPr>
        </p:nvSpPr>
        <p:spPr bwMode="auto">
          <a:xfrm>
            <a:off x="465863" y="3900859"/>
            <a:ext cx="136293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 dirty="0">
                <a:solidFill>
                  <a:srgbClr val="067B0E"/>
                </a:solidFill>
                <a:latin typeface="Cambria" pitchFamily="18" charset="0"/>
              </a:rPr>
              <a:t>W</a:t>
            </a:r>
            <a:r>
              <a:rPr lang="en-US" sz="1400" dirty="0" smtClean="0">
                <a:solidFill>
                  <a:srgbClr val="067B0E"/>
                </a:solidFill>
                <a:latin typeface="Cambria" pitchFamily="18" charset="0"/>
              </a:rPr>
              <a:t>hat's that </a:t>
            </a:r>
            <a:r>
              <a:rPr lang="en-US" sz="1400" dirty="0">
                <a:solidFill>
                  <a:srgbClr val="067B0E"/>
                </a:solidFill>
                <a:latin typeface="Cambria" pitchFamily="18" charset="0"/>
              </a:rPr>
              <a:t>green </a:t>
            </a:r>
            <a:r>
              <a:rPr lang="en-US" sz="1400" dirty="0" smtClean="0">
                <a:solidFill>
                  <a:srgbClr val="067B0E"/>
                </a:solidFill>
                <a:latin typeface="Cambria" pitchFamily="18" charset="0"/>
              </a:rPr>
              <a:t>box?</a:t>
            </a:r>
            <a:endParaRPr lang="en-US" sz="1400" dirty="0">
              <a:solidFill>
                <a:srgbClr val="067B0E"/>
              </a:solidFill>
              <a:latin typeface="Cambria" pitchFamily="18" charset="0"/>
            </a:endParaRPr>
          </a:p>
        </p:txBody>
      </p:sp>
      <p:sp>
        <p:nvSpPr>
          <p:cNvPr id="38943" name="Rectangle 69"/>
          <p:cNvSpPr>
            <a:spLocks noChangeArrowheads="1"/>
          </p:cNvSpPr>
          <p:nvPr/>
        </p:nvSpPr>
        <p:spPr bwMode="auto">
          <a:xfrm>
            <a:off x="4422422" y="1978819"/>
            <a:ext cx="28003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i="1" dirty="0">
                <a:latin typeface="Calibri" pitchFamily="34" charset="0"/>
              </a:rPr>
              <a:t>(1) set input voltages</a:t>
            </a:r>
            <a:endParaRPr lang="en-US" dirty="0"/>
          </a:p>
        </p:txBody>
      </p:sp>
      <p:sp>
        <p:nvSpPr>
          <p:cNvPr id="38944" name="Rectangle 54"/>
          <p:cNvSpPr>
            <a:spLocks noChangeArrowheads="1"/>
          </p:cNvSpPr>
          <p:nvPr/>
        </p:nvSpPr>
        <p:spPr bwMode="auto">
          <a:xfrm>
            <a:off x="4960937" y="2819400"/>
            <a:ext cx="3268663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i="1" dirty="0">
                <a:solidFill>
                  <a:srgbClr val="13801C"/>
                </a:solidFill>
                <a:latin typeface="Calibri" pitchFamily="34" charset="0"/>
              </a:rPr>
              <a:t>(2) perform computation</a:t>
            </a:r>
            <a:endParaRPr lang="en-US" dirty="0">
              <a:solidFill>
                <a:srgbClr val="13801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3419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828800" y="2209800"/>
            <a:ext cx="990600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algn="r"/>
            <a:r>
              <a:rPr lang="en-US" sz="4200" b="1">
                <a:solidFill>
                  <a:srgbClr val="C00000"/>
                </a:solidFill>
                <a:latin typeface="Courier New" pitchFamily="49" charset="0"/>
              </a:rPr>
              <a:t>42</a:t>
            </a:r>
          </a:p>
        </p:txBody>
      </p:sp>
      <p:sp>
        <p:nvSpPr>
          <p:cNvPr id="38915" name="Rectangle 8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3063875" y="2068513"/>
            <a:ext cx="1828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algn="l"/>
            <a:r>
              <a:rPr lang="en-US" b="1">
                <a:latin typeface="Courier New" pitchFamily="49" charset="0"/>
              </a:rPr>
              <a:t>101010</a:t>
            </a:r>
          </a:p>
        </p:txBody>
      </p:sp>
      <p:grpSp>
        <p:nvGrpSpPr>
          <p:cNvPr id="38916" name="Group 41"/>
          <p:cNvGrpSpPr>
            <a:grpSpLocks/>
          </p:cNvGrpSpPr>
          <p:nvPr/>
        </p:nvGrpSpPr>
        <p:grpSpPr bwMode="auto">
          <a:xfrm>
            <a:off x="3213100" y="2500313"/>
            <a:ext cx="927100" cy="990600"/>
            <a:chOff x="2374900" y="2652712"/>
            <a:chExt cx="927100" cy="990600"/>
          </a:xfrm>
        </p:grpSpPr>
        <p:sp>
          <p:nvSpPr>
            <p:cNvPr id="38958" name="Line 9"/>
            <p:cNvSpPr>
              <a:spLocks noChangeShapeType="1"/>
            </p:cNvSpPr>
            <p:nvPr>
              <p:custDataLst>
                <p:tags r:id="rId36"/>
              </p:custDataLst>
            </p:nvPr>
          </p:nvSpPr>
          <p:spPr bwMode="auto">
            <a:xfrm>
              <a:off x="2374900" y="2652712"/>
              <a:ext cx="0" cy="990600"/>
            </a:xfrm>
            <a:prstGeom prst="line">
              <a:avLst/>
            </a:prstGeom>
            <a:noFill/>
            <a:ln w="38100">
              <a:solidFill>
                <a:srgbClr val="00FF16"/>
              </a:solidFill>
              <a:round/>
              <a:headEnd type="none" w="sm" len="sm"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8959" name="Line 10"/>
            <p:cNvSpPr>
              <a:spLocks noChangeShapeType="1"/>
            </p:cNvSpPr>
            <p:nvPr>
              <p:custDataLst>
                <p:tags r:id="rId37"/>
              </p:custDataLst>
            </p:nvPr>
          </p:nvSpPr>
          <p:spPr bwMode="auto">
            <a:xfrm>
              <a:off x="2551113" y="2652712"/>
              <a:ext cx="0" cy="990600"/>
            </a:xfrm>
            <a:prstGeom prst="line">
              <a:avLst/>
            </a:prstGeom>
            <a:noFill/>
            <a:ln w="38100">
              <a:solidFill>
                <a:srgbClr val="067B0E"/>
              </a:solidFill>
              <a:round/>
              <a:headEnd type="none" w="sm" len="sm"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8960" name="Line 11"/>
            <p:cNvSpPr>
              <a:spLocks noChangeShapeType="1"/>
            </p:cNvSpPr>
            <p:nvPr>
              <p:custDataLst>
                <p:tags r:id="rId38"/>
              </p:custDataLst>
            </p:nvPr>
          </p:nvSpPr>
          <p:spPr bwMode="auto">
            <a:xfrm>
              <a:off x="2743200" y="2652712"/>
              <a:ext cx="0" cy="990600"/>
            </a:xfrm>
            <a:prstGeom prst="line">
              <a:avLst/>
            </a:prstGeom>
            <a:noFill/>
            <a:ln w="38100">
              <a:solidFill>
                <a:srgbClr val="00FF16"/>
              </a:solidFill>
              <a:round/>
              <a:headEnd type="none" w="sm" len="sm"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8961" name="Line 12"/>
            <p:cNvSpPr>
              <a:spLocks noChangeShapeType="1"/>
            </p:cNvSpPr>
            <p:nvPr>
              <p:custDataLst>
                <p:tags r:id="rId39"/>
              </p:custDataLst>
            </p:nvPr>
          </p:nvSpPr>
          <p:spPr bwMode="auto">
            <a:xfrm>
              <a:off x="2919413" y="2652712"/>
              <a:ext cx="0" cy="990600"/>
            </a:xfrm>
            <a:prstGeom prst="line">
              <a:avLst/>
            </a:prstGeom>
            <a:noFill/>
            <a:ln w="38100">
              <a:solidFill>
                <a:srgbClr val="067B0E"/>
              </a:solidFill>
              <a:round/>
              <a:headEnd type="none" w="sm" len="sm"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8962" name="Line 13"/>
            <p:cNvSpPr>
              <a:spLocks noChangeShapeType="1"/>
            </p:cNvSpPr>
            <p:nvPr>
              <p:custDataLst>
                <p:tags r:id="rId40"/>
              </p:custDataLst>
            </p:nvPr>
          </p:nvSpPr>
          <p:spPr bwMode="auto">
            <a:xfrm>
              <a:off x="3105150" y="2652712"/>
              <a:ext cx="0" cy="990600"/>
            </a:xfrm>
            <a:prstGeom prst="line">
              <a:avLst/>
            </a:prstGeom>
            <a:noFill/>
            <a:ln w="38100">
              <a:solidFill>
                <a:srgbClr val="00FF16"/>
              </a:solidFill>
              <a:round/>
              <a:headEnd type="none" w="sm" len="sm"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8963" name="Line 14"/>
            <p:cNvSpPr>
              <a:spLocks noChangeShapeType="1"/>
            </p:cNvSpPr>
            <p:nvPr>
              <p:custDataLst>
                <p:tags r:id="rId41"/>
              </p:custDataLst>
            </p:nvPr>
          </p:nvSpPr>
          <p:spPr bwMode="auto">
            <a:xfrm>
              <a:off x="3302000" y="2652712"/>
              <a:ext cx="0" cy="990600"/>
            </a:xfrm>
            <a:prstGeom prst="line">
              <a:avLst/>
            </a:prstGeom>
            <a:noFill/>
            <a:ln w="38100">
              <a:solidFill>
                <a:srgbClr val="067B0E"/>
              </a:solidFill>
              <a:round/>
              <a:headEnd type="none" w="sm" len="sm"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31754" name="Text Box 15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304800" y="228600"/>
            <a:ext cx="4572000" cy="1570038"/>
          </a:xfrm>
          <a:prstGeom prst="rect">
            <a:avLst/>
          </a:prstGeom>
          <a:solidFill>
            <a:schemeClr val="bg1">
              <a:lumMod val="85000"/>
            </a:schemeClr>
          </a:solidFill>
          <a:ln w="1905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 dirty="0">
                <a:latin typeface="Calibri" pitchFamily="34" charset="0"/>
                <a:ea typeface="ＭＳ Ｐゴシック" pitchFamily="34" charset="-128"/>
                <a:cs typeface="Calibri" pitchFamily="34" charset="0"/>
              </a:rPr>
              <a:t>In a computer, each bit is represented as a </a:t>
            </a:r>
            <a:r>
              <a:rPr lang="en-US" sz="3200" u="sng" dirty="0">
                <a:latin typeface="Calibri" pitchFamily="34" charset="0"/>
                <a:ea typeface="ＭＳ Ｐゴシック" pitchFamily="34" charset="-128"/>
                <a:cs typeface="Calibri" pitchFamily="34" charset="0"/>
              </a:rPr>
              <a:t>voltage</a:t>
            </a:r>
            <a:r>
              <a:rPr lang="en-US" sz="3200" dirty="0">
                <a:latin typeface="Calibri" pitchFamily="34" charset="0"/>
                <a:ea typeface="ＭＳ Ｐゴシック" pitchFamily="34" charset="-128"/>
                <a:cs typeface="Calibri" pitchFamily="34" charset="0"/>
              </a:rPr>
              <a:t> (</a:t>
            </a:r>
            <a:r>
              <a:rPr lang="en-US" sz="3200" b="1" dirty="0">
                <a:latin typeface="Calibri" pitchFamily="34" charset="0"/>
                <a:ea typeface="ＭＳ Ｐゴシック" pitchFamily="34" charset="-128"/>
                <a:cs typeface="Calibri" pitchFamily="34" charset="0"/>
              </a:rPr>
              <a:t>1</a:t>
            </a:r>
            <a:r>
              <a:rPr lang="en-US" sz="3200" dirty="0">
                <a:latin typeface="Calibri" pitchFamily="34" charset="0"/>
                <a:ea typeface="ＭＳ Ｐゴシック" pitchFamily="34" charset="-128"/>
                <a:cs typeface="Calibri" pitchFamily="34" charset="0"/>
              </a:rPr>
              <a:t> is </a:t>
            </a:r>
            <a:r>
              <a:rPr lang="en-US" sz="3200" dirty="0">
                <a:solidFill>
                  <a:srgbClr val="00CC66"/>
                </a:solidFill>
                <a:latin typeface="Calibri" pitchFamily="34" charset="0"/>
                <a:ea typeface="ＭＳ Ｐゴシック" pitchFamily="34" charset="-128"/>
                <a:cs typeface="Calibri" pitchFamily="34" charset="0"/>
              </a:rPr>
              <a:t>+5v</a:t>
            </a:r>
            <a:r>
              <a:rPr lang="en-US" sz="3200" dirty="0">
                <a:latin typeface="Calibri" pitchFamily="34" charset="0"/>
                <a:ea typeface="ＭＳ Ｐゴシック" pitchFamily="34" charset="-128"/>
                <a:cs typeface="Calibri" pitchFamily="34" charset="0"/>
              </a:rPr>
              <a:t>  and  </a:t>
            </a:r>
            <a:r>
              <a:rPr lang="en-US" sz="3200" b="1" dirty="0">
                <a:latin typeface="Calibri" pitchFamily="34" charset="0"/>
                <a:ea typeface="ＭＳ Ｐゴシック" pitchFamily="34" charset="-128"/>
                <a:cs typeface="Calibri" pitchFamily="34" charset="0"/>
              </a:rPr>
              <a:t>0</a:t>
            </a:r>
            <a:r>
              <a:rPr lang="en-US" sz="3200" dirty="0">
                <a:latin typeface="Calibri" pitchFamily="34" charset="0"/>
                <a:ea typeface="ＭＳ Ｐゴシック" pitchFamily="34" charset="-128"/>
                <a:cs typeface="Calibri" pitchFamily="34" charset="0"/>
              </a:rPr>
              <a:t> is </a:t>
            </a:r>
            <a:r>
              <a:rPr lang="en-US" sz="3200" dirty="0">
                <a:solidFill>
                  <a:srgbClr val="13801C"/>
                </a:solidFill>
                <a:latin typeface="Calibri" pitchFamily="34" charset="0"/>
                <a:ea typeface="ＭＳ Ｐゴシック" pitchFamily="34" charset="-128"/>
                <a:cs typeface="Calibri" pitchFamily="34" charset="0"/>
              </a:rPr>
              <a:t>0v</a:t>
            </a:r>
            <a:r>
              <a:rPr lang="en-US" sz="3200" dirty="0">
                <a:latin typeface="Calibri" pitchFamily="34" charset="0"/>
                <a:ea typeface="ＭＳ Ｐゴシック" pitchFamily="34" charset="-128"/>
                <a:cs typeface="Calibri" pitchFamily="34" charset="0"/>
              </a:rPr>
              <a:t>)</a:t>
            </a:r>
          </a:p>
        </p:txBody>
      </p:sp>
      <p:sp>
        <p:nvSpPr>
          <p:cNvPr id="38918" name="Rectangle 16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1676400" y="5562600"/>
            <a:ext cx="990600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algn="r"/>
            <a:r>
              <a:rPr lang="en-US" sz="4200" b="1">
                <a:solidFill>
                  <a:srgbClr val="C00000"/>
                </a:solidFill>
                <a:latin typeface="Courier New" pitchFamily="49" charset="0"/>
              </a:rPr>
              <a:t>9</a:t>
            </a:r>
          </a:p>
        </p:txBody>
      </p:sp>
      <p:sp>
        <p:nvSpPr>
          <p:cNvPr id="38919" name="Rectangle 17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3028950" y="6019800"/>
            <a:ext cx="1828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algn="l"/>
            <a:r>
              <a:rPr lang="en-US" b="1">
                <a:latin typeface="Courier New" pitchFamily="49" charset="0"/>
              </a:rPr>
              <a:t>001001</a:t>
            </a:r>
          </a:p>
        </p:txBody>
      </p:sp>
      <p:sp>
        <p:nvSpPr>
          <p:cNvPr id="38920" name="Line 18"/>
          <p:cNvSpPr>
            <a:spLocks noChangeShapeType="1"/>
          </p:cNvSpPr>
          <p:nvPr>
            <p:custDataLst>
              <p:tags r:id="rId6"/>
            </p:custDataLst>
          </p:nvPr>
        </p:nvSpPr>
        <p:spPr bwMode="auto">
          <a:xfrm>
            <a:off x="3217863" y="5062538"/>
            <a:ext cx="0" cy="990600"/>
          </a:xfrm>
          <a:prstGeom prst="line">
            <a:avLst/>
          </a:prstGeom>
          <a:noFill/>
          <a:ln w="38100">
            <a:solidFill>
              <a:srgbClr val="067B0E"/>
            </a:solidFill>
            <a:round/>
            <a:headEnd type="triangle" w="sm" len="sm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8921" name="Line 19"/>
          <p:cNvSpPr>
            <a:spLocks noChangeShapeType="1"/>
          </p:cNvSpPr>
          <p:nvPr>
            <p:custDataLst>
              <p:tags r:id="rId7"/>
            </p:custDataLst>
          </p:nvPr>
        </p:nvSpPr>
        <p:spPr bwMode="auto">
          <a:xfrm>
            <a:off x="3394075" y="5062538"/>
            <a:ext cx="0" cy="990600"/>
          </a:xfrm>
          <a:prstGeom prst="line">
            <a:avLst/>
          </a:prstGeom>
          <a:noFill/>
          <a:ln w="38100">
            <a:solidFill>
              <a:srgbClr val="067B0E"/>
            </a:solidFill>
            <a:round/>
            <a:headEnd type="triangle" w="sm" len="sm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8922" name="Line 20"/>
          <p:cNvSpPr>
            <a:spLocks noChangeShapeType="1"/>
          </p:cNvSpPr>
          <p:nvPr>
            <p:custDataLst>
              <p:tags r:id="rId8"/>
            </p:custDataLst>
          </p:nvPr>
        </p:nvSpPr>
        <p:spPr bwMode="auto">
          <a:xfrm>
            <a:off x="3586163" y="5062538"/>
            <a:ext cx="0" cy="990600"/>
          </a:xfrm>
          <a:prstGeom prst="line">
            <a:avLst/>
          </a:prstGeom>
          <a:noFill/>
          <a:ln w="38100">
            <a:solidFill>
              <a:srgbClr val="00FF16"/>
            </a:solidFill>
            <a:round/>
            <a:headEnd type="triangle" w="sm" len="sm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8923" name="Line 21"/>
          <p:cNvSpPr>
            <a:spLocks noChangeShapeType="1"/>
          </p:cNvSpPr>
          <p:nvPr>
            <p:custDataLst>
              <p:tags r:id="rId9"/>
            </p:custDataLst>
          </p:nvPr>
        </p:nvSpPr>
        <p:spPr bwMode="auto">
          <a:xfrm>
            <a:off x="3762375" y="5062538"/>
            <a:ext cx="0" cy="990600"/>
          </a:xfrm>
          <a:prstGeom prst="line">
            <a:avLst/>
          </a:prstGeom>
          <a:noFill/>
          <a:ln w="38100">
            <a:solidFill>
              <a:srgbClr val="067B0E"/>
            </a:solidFill>
            <a:round/>
            <a:headEnd type="triangle" w="sm" len="sm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8924" name="Line 22"/>
          <p:cNvSpPr>
            <a:spLocks noChangeShapeType="1"/>
          </p:cNvSpPr>
          <p:nvPr>
            <p:custDataLst>
              <p:tags r:id="rId10"/>
            </p:custDataLst>
          </p:nvPr>
        </p:nvSpPr>
        <p:spPr bwMode="auto">
          <a:xfrm>
            <a:off x="3948113" y="5062538"/>
            <a:ext cx="0" cy="990600"/>
          </a:xfrm>
          <a:prstGeom prst="line">
            <a:avLst/>
          </a:prstGeom>
          <a:noFill/>
          <a:ln w="38100">
            <a:solidFill>
              <a:srgbClr val="067B0E"/>
            </a:solidFill>
            <a:round/>
            <a:headEnd type="triangle" w="sm" len="sm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8925" name="Line 23"/>
          <p:cNvSpPr>
            <a:spLocks noChangeShapeType="1"/>
          </p:cNvSpPr>
          <p:nvPr>
            <p:custDataLst>
              <p:tags r:id="rId11"/>
            </p:custDataLst>
          </p:nvPr>
        </p:nvSpPr>
        <p:spPr bwMode="auto">
          <a:xfrm>
            <a:off x="4144963" y="5062538"/>
            <a:ext cx="0" cy="990600"/>
          </a:xfrm>
          <a:prstGeom prst="line">
            <a:avLst/>
          </a:prstGeom>
          <a:noFill/>
          <a:ln w="38100">
            <a:solidFill>
              <a:srgbClr val="00FF16"/>
            </a:solidFill>
            <a:round/>
            <a:headEnd type="triangle" w="sm" len="sm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8926" name="Text Box 26"/>
          <p:cNvSpPr txBox="1"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2725738" y="3733800"/>
            <a:ext cx="1922462" cy="1077913"/>
          </a:xfrm>
          <a:prstGeom prst="rect">
            <a:avLst/>
          </a:prstGeom>
          <a:solidFill>
            <a:srgbClr val="DDFFDF"/>
          </a:solidFill>
          <a:ln w="19050">
            <a:solidFill>
              <a:srgbClr val="13801C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200" b="1">
                <a:solidFill>
                  <a:srgbClr val="067B0E"/>
                </a:solidFill>
              </a:rPr>
              <a:t>ADDER circuit</a:t>
            </a:r>
          </a:p>
        </p:txBody>
      </p:sp>
      <p:sp>
        <p:nvSpPr>
          <p:cNvPr id="38927" name="Rectangle 36"/>
          <p:cNvSpPr>
            <a:spLocks noChangeArrowheads="1"/>
          </p:cNvSpPr>
          <p:nvPr>
            <p:custDataLst>
              <p:tags r:id="rId13"/>
            </p:custDataLst>
          </p:nvPr>
        </p:nvSpPr>
        <p:spPr bwMode="auto">
          <a:xfrm rot="-5400000">
            <a:off x="5105400" y="4038600"/>
            <a:ext cx="1828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r>
              <a:rPr lang="en-US" b="1">
                <a:latin typeface="Courier New" pitchFamily="49" charset="0"/>
              </a:rPr>
              <a:t>110011</a:t>
            </a:r>
          </a:p>
        </p:txBody>
      </p:sp>
      <p:sp>
        <p:nvSpPr>
          <p:cNvPr id="38928" name="Rectangle 37"/>
          <p:cNvSpPr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6858000" y="3838575"/>
            <a:ext cx="990600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r>
              <a:rPr lang="en-US" sz="4200" b="1">
                <a:solidFill>
                  <a:srgbClr val="C00000"/>
                </a:solidFill>
                <a:latin typeface="Courier New" pitchFamily="49" charset="0"/>
              </a:rPr>
              <a:t>51</a:t>
            </a:r>
          </a:p>
        </p:txBody>
      </p:sp>
      <p:sp>
        <p:nvSpPr>
          <p:cNvPr id="38929" name="Line 9"/>
          <p:cNvSpPr>
            <a:spLocks noChangeShapeType="1"/>
          </p:cNvSpPr>
          <p:nvPr>
            <p:custDataLst>
              <p:tags r:id="rId15"/>
            </p:custDataLst>
          </p:nvPr>
        </p:nvSpPr>
        <p:spPr bwMode="auto">
          <a:xfrm rot="-5400000">
            <a:off x="5295900" y="4241800"/>
            <a:ext cx="0" cy="990600"/>
          </a:xfrm>
          <a:prstGeom prst="line">
            <a:avLst/>
          </a:prstGeom>
          <a:noFill/>
          <a:ln w="38100">
            <a:solidFill>
              <a:srgbClr val="00FF16"/>
            </a:solidFill>
            <a:round/>
            <a:headEnd type="none" w="sm" len="sm"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8930" name="Line 10"/>
          <p:cNvSpPr>
            <a:spLocks noChangeShapeType="1"/>
          </p:cNvSpPr>
          <p:nvPr>
            <p:custDataLst>
              <p:tags r:id="rId16"/>
            </p:custDataLst>
          </p:nvPr>
        </p:nvSpPr>
        <p:spPr bwMode="auto">
          <a:xfrm rot="-5400000">
            <a:off x="5295900" y="4065588"/>
            <a:ext cx="0" cy="990600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 type="none" w="sm" len="sm"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8931" name="Line 11"/>
          <p:cNvSpPr>
            <a:spLocks noChangeShapeType="1"/>
          </p:cNvSpPr>
          <p:nvPr>
            <p:custDataLst>
              <p:tags r:id="rId17"/>
            </p:custDataLst>
          </p:nvPr>
        </p:nvSpPr>
        <p:spPr bwMode="auto">
          <a:xfrm rot="-5400000">
            <a:off x="5295900" y="3873500"/>
            <a:ext cx="0" cy="990600"/>
          </a:xfrm>
          <a:prstGeom prst="line">
            <a:avLst/>
          </a:prstGeom>
          <a:noFill/>
          <a:ln w="38100">
            <a:solidFill>
              <a:srgbClr val="13801C"/>
            </a:solidFill>
            <a:round/>
            <a:headEnd type="none" w="sm" len="sm"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8932" name="Line 12"/>
          <p:cNvSpPr>
            <a:spLocks noChangeShapeType="1"/>
          </p:cNvSpPr>
          <p:nvPr>
            <p:custDataLst>
              <p:tags r:id="rId18"/>
            </p:custDataLst>
          </p:nvPr>
        </p:nvSpPr>
        <p:spPr bwMode="auto">
          <a:xfrm rot="-5400000">
            <a:off x="5295900" y="3697288"/>
            <a:ext cx="0" cy="990600"/>
          </a:xfrm>
          <a:prstGeom prst="line">
            <a:avLst/>
          </a:prstGeom>
          <a:noFill/>
          <a:ln w="38100">
            <a:solidFill>
              <a:srgbClr val="067B0E"/>
            </a:solidFill>
            <a:round/>
            <a:headEnd type="none" w="sm" len="sm"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8933" name="Line 13"/>
          <p:cNvSpPr>
            <a:spLocks noChangeShapeType="1"/>
          </p:cNvSpPr>
          <p:nvPr>
            <p:custDataLst>
              <p:tags r:id="rId19"/>
            </p:custDataLst>
          </p:nvPr>
        </p:nvSpPr>
        <p:spPr bwMode="auto">
          <a:xfrm rot="-5400000">
            <a:off x="5295900" y="3511550"/>
            <a:ext cx="0" cy="990600"/>
          </a:xfrm>
          <a:prstGeom prst="line">
            <a:avLst/>
          </a:prstGeom>
          <a:noFill/>
          <a:ln w="38100">
            <a:solidFill>
              <a:srgbClr val="00FF16"/>
            </a:solidFill>
            <a:round/>
            <a:headEnd type="none" w="sm" len="sm"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8934" name="Line 14"/>
          <p:cNvSpPr>
            <a:spLocks noChangeShapeType="1"/>
          </p:cNvSpPr>
          <p:nvPr>
            <p:custDataLst>
              <p:tags r:id="rId20"/>
            </p:custDataLst>
          </p:nvPr>
        </p:nvSpPr>
        <p:spPr bwMode="auto">
          <a:xfrm rot="-5400000">
            <a:off x="5295900" y="3314700"/>
            <a:ext cx="0" cy="990600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 type="none" w="sm" len="sm"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8935" name="Down Arrow 49"/>
          <p:cNvSpPr>
            <a:spLocks noChangeArrowheads="1"/>
          </p:cNvSpPr>
          <p:nvPr/>
        </p:nvSpPr>
        <p:spPr bwMode="auto">
          <a:xfrm rot="-613604">
            <a:off x="2286000" y="2895600"/>
            <a:ext cx="457200" cy="533400"/>
          </a:xfrm>
          <a:prstGeom prst="downArrow">
            <a:avLst>
              <a:gd name="adj1" fmla="val 50000"/>
              <a:gd name="adj2" fmla="val 49999"/>
            </a:avLst>
          </a:prstGeom>
          <a:noFill/>
          <a:ln w="19050" algn="ctr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8936" name="Down Arrow 50"/>
          <p:cNvSpPr>
            <a:spLocks noChangeArrowheads="1"/>
          </p:cNvSpPr>
          <p:nvPr/>
        </p:nvSpPr>
        <p:spPr bwMode="auto">
          <a:xfrm rot="613604" flipV="1">
            <a:off x="2330450" y="4989513"/>
            <a:ext cx="457200" cy="533400"/>
          </a:xfrm>
          <a:prstGeom prst="downArrow">
            <a:avLst>
              <a:gd name="adj1" fmla="val 50000"/>
              <a:gd name="adj2" fmla="val 49999"/>
            </a:avLst>
          </a:prstGeom>
          <a:noFill/>
          <a:ln w="19050" algn="ctr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8937" name="Down Arrow 51"/>
          <p:cNvSpPr>
            <a:spLocks noChangeArrowheads="1"/>
          </p:cNvSpPr>
          <p:nvPr/>
        </p:nvSpPr>
        <p:spPr bwMode="auto">
          <a:xfrm rot="-5400000">
            <a:off x="6438900" y="3924300"/>
            <a:ext cx="457200" cy="533400"/>
          </a:xfrm>
          <a:prstGeom prst="downArrow">
            <a:avLst>
              <a:gd name="adj1" fmla="val 50000"/>
              <a:gd name="adj2" fmla="val 49999"/>
            </a:avLst>
          </a:prstGeom>
          <a:noFill/>
          <a:ln w="19050" algn="ctr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8938" name="Rectangle 52"/>
          <p:cNvSpPr>
            <a:spLocks noChangeArrowheads="1"/>
          </p:cNvSpPr>
          <p:nvPr/>
        </p:nvSpPr>
        <p:spPr bwMode="auto">
          <a:xfrm>
            <a:off x="5105400" y="381000"/>
            <a:ext cx="3687763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dirty="0">
                <a:latin typeface="Calibri" pitchFamily="34" charset="0"/>
              </a:rPr>
              <a:t>Computation is simply the </a:t>
            </a:r>
            <a:r>
              <a:rPr lang="en-US" b="1" dirty="0">
                <a:solidFill>
                  <a:srgbClr val="C00000"/>
                </a:solidFill>
                <a:latin typeface="Calibri" pitchFamily="34" charset="0"/>
              </a:rPr>
              <a:t>deliberate combination </a:t>
            </a:r>
            <a:r>
              <a:rPr lang="en-US" dirty="0">
                <a:latin typeface="Calibri" pitchFamily="34" charset="0"/>
              </a:rPr>
              <a:t>of those voltages!</a:t>
            </a:r>
            <a:endParaRPr lang="en-US" dirty="0"/>
          </a:p>
        </p:txBody>
      </p:sp>
      <p:sp>
        <p:nvSpPr>
          <p:cNvPr id="38939" name="Rectangle 53"/>
          <p:cNvSpPr>
            <a:spLocks noChangeArrowheads="1"/>
          </p:cNvSpPr>
          <p:nvPr/>
        </p:nvSpPr>
        <p:spPr bwMode="auto">
          <a:xfrm>
            <a:off x="5505450" y="6064250"/>
            <a:ext cx="3352800" cy="554038"/>
          </a:xfrm>
          <a:prstGeom prst="rect">
            <a:avLst/>
          </a:prstGeom>
          <a:solidFill>
            <a:srgbClr val="DDFFDF"/>
          </a:solidFill>
          <a:ln>
            <a:noFill/>
          </a:ln>
          <a:extLst/>
        </p:spPr>
        <p:txBody>
          <a:bodyPr>
            <a:spAutoFit/>
          </a:bodyPr>
          <a:lstStyle/>
          <a:p>
            <a:r>
              <a:rPr lang="en-US" sz="1500" b="1" dirty="0">
                <a:solidFill>
                  <a:srgbClr val="13801C"/>
                </a:solidFill>
                <a:latin typeface="Calibri" pitchFamily="34" charset="0"/>
              </a:rPr>
              <a:t>Richard Feynman</a:t>
            </a:r>
            <a:r>
              <a:rPr lang="en-US" sz="1500" dirty="0">
                <a:latin typeface="Calibri" pitchFamily="34" charset="0"/>
              </a:rPr>
              <a:t>: </a:t>
            </a:r>
            <a:r>
              <a:rPr lang="en-US" sz="1500" i="1" dirty="0">
                <a:latin typeface="Calibri" pitchFamily="34" charset="0"/>
              </a:rPr>
              <a:t>"Computation is just a physics experiment that always works!"</a:t>
            </a:r>
            <a:endParaRPr lang="en-US" sz="1500" dirty="0"/>
          </a:p>
        </p:txBody>
      </p:sp>
      <p:grpSp>
        <p:nvGrpSpPr>
          <p:cNvPr id="38940" name="Group 34"/>
          <p:cNvGrpSpPr>
            <a:grpSpLocks/>
          </p:cNvGrpSpPr>
          <p:nvPr>
            <p:custDataLst>
              <p:tags r:id="rId21"/>
            </p:custDataLst>
          </p:nvPr>
        </p:nvGrpSpPr>
        <p:grpSpPr bwMode="auto">
          <a:xfrm>
            <a:off x="203956" y="4110836"/>
            <a:ext cx="368300" cy="488950"/>
            <a:chOff x="2928" y="1051"/>
            <a:chExt cx="840" cy="957"/>
          </a:xfrm>
        </p:grpSpPr>
        <p:sp>
          <p:nvSpPr>
            <p:cNvPr id="38945" name="Freeform 35"/>
            <p:cNvSpPr>
              <a:spLocks/>
            </p:cNvSpPr>
            <p:nvPr>
              <p:custDataLst>
                <p:tags r:id="rId23"/>
              </p:custDataLst>
            </p:nvPr>
          </p:nvSpPr>
          <p:spPr bwMode="auto">
            <a:xfrm>
              <a:off x="2928" y="1759"/>
              <a:ext cx="810" cy="249"/>
            </a:xfrm>
            <a:custGeom>
              <a:avLst/>
              <a:gdLst>
                <a:gd name="T0" fmla="*/ 12 w 1048"/>
                <a:gd name="T1" fmla="*/ 21 h 250"/>
                <a:gd name="T2" fmla="*/ 19 w 1048"/>
                <a:gd name="T3" fmla="*/ 83 h 250"/>
                <a:gd name="T4" fmla="*/ 20 w 1048"/>
                <a:gd name="T5" fmla="*/ 111 h 250"/>
                <a:gd name="T6" fmla="*/ 22 w 1048"/>
                <a:gd name="T7" fmla="*/ 125 h 250"/>
                <a:gd name="T8" fmla="*/ 22 w 1048"/>
                <a:gd name="T9" fmla="*/ 164 h 250"/>
                <a:gd name="T10" fmla="*/ 15 w 1048"/>
                <a:gd name="T11" fmla="*/ 233 h 250"/>
                <a:gd name="T12" fmla="*/ 2 w 1048"/>
                <a:gd name="T13" fmla="*/ 213 h 250"/>
                <a:gd name="T14" fmla="*/ 0 w 1048"/>
                <a:gd name="T15" fmla="*/ 192 h 250"/>
                <a:gd name="T16" fmla="*/ 2 w 1048"/>
                <a:gd name="T17" fmla="*/ 158 h 250"/>
                <a:gd name="T18" fmla="*/ 2 w 1048"/>
                <a:gd name="T19" fmla="*/ 125 h 250"/>
                <a:gd name="T20" fmla="*/ 4 w 1048"/>
                <a:gd name="T21" fmla="*/ 76 h 250"/>
                <a:gd name="T22" fmla="*/ 6 w 1048"/>
                <a:gd name="T23" fmla="*/ 55 h 250"/>
                <a:gd name="T24" fmla="*/ 7 w 1048"/>
                <a:gd name="T25" fmla="*/ 28 h 250"/>
                <a:gd name="T26" fmla="*/ 8 w 1048"/>
                <a:gd name="T27" fmla="*/ 14 h 250"/>
                <a:gd name="T28" fmla="*/ 10 w 1048"/>
                <a:gd name="T29" fmla="*/ 28 h 250"/>
                <a:gd name="T30" fmla="*/ 12 w 1048"/>
                <a:gd name="T31" fmla="*/ 21 h 25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48"/>
                <a:gd name="T49" fmla="*/ 0 h 250"/>
                <a:gd name="T50" fmla="*/ 1048 w 1048"/>
                <a:gd name="T51" fmla="*/ 250 h 250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48" h="250">
                  <a:moveTo>
                    <a:pt x="531" y="21"/>
                  </a:moveTo>
                  <a:cubicBezTo>
                    <a:pt x="673" y="0"/>
                    <a:pt x="778" y="50"/>
                    <a:pt x="910" y="83"/>
                  </a:cubicBezTo>
                  <a:cubicBezTo>
                    <a:pt x="923" y="92"/>
                    <a:pt x="937" y="102"/>
                    <a:pt x="951" y="111"/>
                  </a:cubicBezTo>
                  <a:cubicBezTo>
                    <a:pt x="965" y="120"/>
                    <a:pt x="993" y="138"/>
                    <a:pt x="993" y="138"/>
                  </a:cubicBezTo>
                  <a:cubicBezTo>
                    <a:pt x="1009" y="162"/>
                    <a:pt x="1023" y="163"/>
                    <a:pt x="1048" y="179"/>
                  </a:cubicBezTo>
                  <a:cubicBezTo>
                    <a:pt x="943" y="250"/>
                    <a:pt x="887" y="238"/>
                    <a:pt x="751" y="248"/>
                  </a:cubicBezTo>
                  <a:cubicBezTo>
                    <a:pt x="201" y="233"/>
                    <a:pt x="424" y="241"/>
                    <a:pt x="82" y="228"/>
                  </a:cubicBezTo>
                  <a:cubicBezTo>
                    <a:pt x="54" y="218"/>
                    <a:pt x="27" y="216"/>
                    <a:pt x="0" y="207"/>
                  </a:cubicBezTo>
                  <a:cubicBezTo>
                    <a:pt x="2" y="195"/>
                    <a:pt x="1" y="183"/>
                    <a:pt x="7" y="173"/>
                  </a:cubicBezTo>
                  <a:cubicBezTo>
                    <a:pt x="19" y="151"/>
                    <a:pt x="75" y="138"/>
                    <a:pt x="96" y="131"/>
                  </a:cubicBezTo>
                  <a:cubicBezTo>
                    <a:pt x="134" y="116"/>
                    <a:pt x="169" y="92"/>
                    <a:pt x="207" y="76"/>
                  </a:cubicBezTo>
                  <a:cubicBezTo>
                    <a:pt x="239" y="61"/>
                    <a:pt x="238" y="77"/>
                    <a:pt x="275" y="55"/>
                  </a:cubicBezTo>
                  <a:cubicBezTo>
                    <a:pt x="288" y="46"/>
                    <a:pt x="309" y="33"/>
                    <a:pt x="324" y="28"/>
                  </a:cubicBezTo>
                  <a:cubicBezTo>
                    <a:pt x="341" y="21"/>
                    <a:pt x="379" y="14"/>
                    <a:pt x="379" y="14"/>
                  </a:cubicBezTo>
                  <a:cubicBezTo>
                    <a:pt x="420" y="18"/>
                    <a:pt x="461" y="22"/>
                    <a:pt x="503" y="28"/>
                  </a:cubicBezTo>
                  <a:cubicBezTo>
                    <a:pt x="531" y="32"/>
                    <a:pt x="519" y="44"/>
                    <a:pt x="531" y="21"/>
                  </a:cubicBezTo>
                  <a:close/>
                </a:path>
              </a:pathLst>
            </a:custGeom>
            <a:solidFill>
              <a:srgbClr val="FD9D0F"/>
            </a:solidFill>
            <a:ln w="9525">
              <a:solidFill>
                <a:srgbClr val="FD9D0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946" name="Oval 36"/>
            <p:cNvSpPr>
              <a:spLocks noChangeArrowheads="1"/>
            </p:cNvSpPr>
            <p:nvPr>
              <p:custDataLst>
                <p:tags r:id="rId24"/>
              </p:custDataLst>
            </p:nvPr>
          </p:nvSpPr>
          <p:spPr bwMode="auto">
            <a:xfrm>
              <a:off x="2965" y="1240"/>
              <a:ext cx="779" cy="672"/>
            </a:xfrm>
            <a:prstGeom prst="ellipse">
              <a:avLst/>
            </a:prstGeom>
            <a:solidFill>
              <a:srgbClr val="9ECC46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947" name="Oval 37"/>
            <p:cNvSpPr>
              <a:spLocks noChangeArrowheads="1"/>
            </p:cNvSpPr>
            <p:nvPr>
              <p:custDataLst>
                <p:tags r:id="rId25"/>
              </p:custDataLst>
            </p:nvPr>
          </p:nvSpPr>
          <p:spPr bwMode="auto">
            <a:xfrm rot="-1967255">
              <a:off x="3039" y="1383"/>
              <a:ext cx="186" cy="19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948" name="Oval 38"/>
            <p:cNvSpPr>
              <a:spLocks noChangeArrowheads="1"/>
            </p:cNvSpPr>
            <p:nvPr>
              <p:custDataLst>
                <p:tags r:id="rId26"/>
              </p:custDataLst>
            </p:nvPr>
          </p:nvSpPr>
          <p:spPr bwMode="auto">
            <a:xfrm>
              <a:off x="3262" y="1383"/>
              <a:ext cx="222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949" name="Oval 39"/>
            <p:cNvSpPr>
              <a:spLocks noChangeArrowheads="1"/>
            </p:cNvSpPr>
            <p:nvPr>
              <p:custDataLst>
                <p:tags r:id="rId27"/>
              </p:custDataLst>
            </p:nvPr>
          </p:nvSpPr>
          <p:spPr bwMode="auto">
            <a:xfrm rot="-2071034">
              <a:off x="3521" y="1431"/>
              <a:ext cx="149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950" name="Oval 40"/>
            <p:cNvSpPr>
              <a:spLocks noChangeArrowheads="1"/>
            </p:cNvSpPr>
            <p:nvPr>
              <p:custDataLst>
                <p:tags r:id="rId28"/>
              </p:custDataLst>
            </p:nvPr>
          </p:nvSpPr>
          <p:spPr bwMode="auto">
            <a:xfrm>
              <a:off x="3118" y="1479"/>
              <a:ext cx="56" cy="6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951" name="Oval 41"/>
            <p:cNvSpPr>
              <a:spLocks noChangeArrowheads="1"/>
            </p:cNvSpPr>
            <p:nvPr>
              <p:custDataLst>
                <p:tags r:id="rId29"/>
              </p:custDataLst>
            </p:nvPr>
          </p:nvSpPr>
          <p:spPr bwMode="auto">
            <a:xfrm>
              <a:off x="3341" y="1495"/>
              <a:ext cx="55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952" name="Oval 42"/>
            <p:cNvSpPr>
              <a:spLocks noChangeArrowheads="1"/>
            </p:cNvSpPr>
            <p:nvPr>
              <p:custDataLst>
                <p:tags r:id="rId30"/>
              </p:custDataLst>
            </p:nvPr>
          </p:nvSpPr>
          <p:spPr bwMode="auto">
            <a:xfrm>
              <a:off x="3543" y="1549"/>
              <a:ext cx="54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953" name="AutoShape 43"/>
            <p:cNvSpPr>
              <a:spLocks noChangeArrowheads="1"/>
            </p:cNvSpPr>
            <p:nvPr>
              <p:custDataLst>
                <p:tags r:id="rId31"/>
              </p:custDataLst>
            </p:nvPr>
          </p:nvSpPr>
          <p:spPr bwMode="auto">
            <a:xfrm rot="-5400000">
              <a:off x="3291" y="1540"/>
              <a:ext cx="77" cy="445"/>
            </a:xfrm>
            <a:prstGeom prst="moon">
              <a:avLst>
                <a:gd name="adj" fmla="val 50000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954" name="Freeform 44"/>
            <p:cNvSpPr>
              <a:spLocks/>
            </p:cNvSpPr>
            <p:nvPr>
              <p:custDataLst>
                <p:tags r:id="rId32"/>
              </p:custDataLst>
            </p:nvPr>
          </p:nvSpPr>
          <p:spPr bwMode="auto">
            <a:xfrm>
              <a:off x="3120" y="1128"/>
              <a:ext cx="648" cy="256"/>
            </a:xfrm>
            <a:custGeom>
              <a:avLst/>
              <a:gdLst>
                <a:gd name="T0" fmla="*/ 208 w 648"/>
                <a:gd name="T1" fmla="*/ 0 h 256"/>
                <a:gd name="T2" fmla="*/ 47 w 648"/>
                <a:gd name="T3" fmla="*/ 7 h 256"/>
                <a:gd name="T4" fmla="*/ 0 w 648"/>
                <a:gd name="T5" fmla="*/ 92 h 256"/>
                <a:gd name="T6" fmla="*/ 162 w 648"/>
                <a:gd name="T7" fmla="*/ 192 h 256"/>
                <a:gd name="T8" fmla="*/ 300 w 648"/>
                <a:gd name="T9" fmla="*/ 238 h 256"/>
                <a:gd name="T10" fmla="*/ 484 w 648"/>
                <a:gd name="T11" fmla="*/ 246 h 256"/>
                <a:gd name="T12" fmla="*/ 646 w 648"/>
                <a:gd name="T13" fmla="*/ 184 h 256"/>
                <a:gd name="T14" fmla="*/ 615 w 648"/>
                <a:gd name="T15" fmla="*/ 153 h 256"/>
                <a:gd name="T16" fmla="*/ 546 w 648"/>
                <a:gd name="T17" fmla="*/ 84 h 25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48"/>
                <a:gd name="T28" fmla="*/ 0 h 256"/>
                <a:gd name="T29" fmla="*/ 648 w 648"/>
                <a:gd name="T30" fmla="*/ 256 h 25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48" h="256">
                  <a:moveTo>
                    <a:pt x="208" y="0"/>
                  </a:moveTo>
                  <a:cubicBezTo>
                    <a:pt x="154" y="2"/>
                    <a:pt x="100" y="0"/>
                    <a:pt x="47" y="7"/>
                  </a:cubicBezTo>
                  <a:cubicBezTo>
                    <a:pt x="15" y="11"/>
                    <a:pt x="0" y="92"/>
                    <a:pt x="0" y="92"/>
                  </a:cubicBezTo>
                  <a:cubicBezTo>
                    <a:pt x="19" y="199"/>
                    <a:pt x="72" y="170"/>
                    <a:pt x="162" y="192"/>
                  </a:cubicBezTo>
                  <a:cubicBezTo>
                    <a:pt x="208" y="203"/>
                    <a:pt x="252" y="234"/>
                    <a:pt x="300" y="238"/>
                  </a:cubicBezTo>
                  <a:cubicBezTo>
                    <a:pt x="361" y="243"/>
                    <a:pt x="423" y="243"/>
                    <a:pt x="484" y="246"/>
                  </a:cubicBezTo>
                  <a:cubicBezTo>
                    <a:pt x="648" y="235"/>
                    <a:pt x="569" y="256"/>
                    <a:pt x="646" y="184"/>
                  </a:cubicBezTo>
                  <a:cubicBezTo>
                    <a:pt x="642" y="180"/>
                    <a:pt x="617" y="158"/>
                    <a:pt x="615" y="153"/>
                  </a:cubicBezTo>
                  <a:cubicBezTo>
                    <a:pt x="596" y="116"/>
                    <a:pt x="599" y="84"/>
                    <a:pt x="546" y="84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8955" name="Freeform 45"/>
            <p:cNvSpPr>
              <a:spLocks/>
            </p:cNvSpPr>
            <p:nvPr>
              <p:custDataLst>
                <p:tags r:id="rId33"/>
              </p:custDataLst>
            </p:nvPr>
          </p:nvSpPr>
          <p:spPr bwMode="auto">
            <a:xfrm>
              <a:off x="3254" y="1051"/>
              <a:ext cx="442" cy="192"/>
            </a:xfrm>
            <a:custGeom>
              <a:avLst/>
              <a:gdLst>
                <a:gd name="T0" fmla="*/ 88 w 442"/>
                <a:gd name="T1" fmla="*/ 138 h 192"/>
                <a:gd name="T2" fmla="*/ 34 w 442"/>
                <a:gd name="T3" fmla="*/ 92 h 192"/>
                <a:gd name="T4" fmla="*/ 57 w 442"/>
                <a:gd name="T5" fmla="*/ 0 h 192"/>
                <a:gd name="T6" fmla="*/ 234 w 442"/>
                <a:gd name="T7" fmla="*/ 15 h 192"/>
                <a:gd name="T8" fmla="*/ 372 w 442"/>
                <a:gd name="T9" fmla="*/ 61 h 192"/>
                <a:gd name="T10" fmla="*/ 441 w 442"/>
                <a:gd name="T11" fmla="*/ 92 h 192"/>
                <a:gd name="T12" fmla="*/ 434 w 442"/>
                <a:gd name="T13" fmla="*/ 122 h 192"/>
                <a:gd name="T14" fmla="*/ 280 w 442"/>
                <a:gd name="T15" fmla="*/ 161 h 192"/>
                <a:gd name="T16" fmla="*/ 257 w 442"/>
                <a:gd name="T17" fmla="*/ 169 h 192"/>
                <a:gd name="T18" fmla="*/ 226 w 442"/>
                <a:gd name="T19" fmla="*/ 184 h 192"/>
                <a:gd name="T20" fmla="*/ 196 w 442"/>
                <a:gd name="T21" fmla="*/ 192 h 19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42"/>
                <a:gd name="T34" fmla="*/ 0 h 192"/>
                <a:gd name="T35" fmla="*/ 442 w 442"/>
                <a:gd name="T36" fmla="*/ 192 h 19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42" h="192">
                  <a:moveTo>
                    <a:pt x="88" y="138"/>
                  </a:moveTo>
                  <a:cubicBezTo>
                    <a:pt x="71" y="119"/>
                    <a:pt x="55" y="106"/>
                    <a:pt x="34" y="92"/>
                  </a:cubicBezTo>
                  <a:cubicBezTo>
                    <a:pt x="22" y="52"/>
                    <a:pt x="0" y="17"/>
                    <a:pt x="57" y="0"/>
                  </a:cubicBezTo>
                  <a:cubicBezTo>
                    <a:pt x="75" y="1"/>
                    <a:pt x="202" y="8"/>
                    <a:pt x="234" y="15"/>
                  </a:cubicBezTo>
                  <a:cubicBezTo>
                    <a:pt x="275" y="24"/>
                    <a:pt x="331" y="47"/>
                    <a:pt x="372" y="61"/>
                  </a:cubicBezTo>
                  <a:cubicBezTo>
                    <a:pt x="394" y="81"/>
                    <a:pt x="412" y="84"/>
                    <a:pt x="441" y="92"/>
                  </a:cubicBezTo>
                  <a:cubicBezTo>
                    <a:pt x="439" y="102"/>
                    <a:pt x="442" y="115"/>
                    <a:pt x="434" y="122"/>
                  </a:cubicBezTo>
                  <a:cubicBezTo>
                    <a:pt x="411" y="142"/>
                    <a:pt x="306" y="158"/>
                    <a:pt x="280" y="161"/>
                  </a:cubicBezTo>
                  <a:cubicBezTo>
                    <a:pt x="272" y="164"/>
                    <a:pt x="264" y="166"/>
                    <a:pt x="257" y="169"/>
                  </a:cubicBezTo>
                  <a:cubicBezTo>
                    <a:pt x="246" y="173"/>
                    <a:pt x="237" y="180"/>
                    <a:pt x="226" y="184"/>
                  </a:cubicBezTo>
                  <a:cubicBezTo>
                    <a:pt x="216" y="188"/>
                    <a:pt x="196" y="192"/>
                    <a:pt x="196" y="192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8956" name="Freeform 46"/>
            <p:cNvSpPr>
              <a:spLocks/>
            </p:cNvSpPr>
            <p:nvPr>
              <p:custDataLst>
                <p:tags r:id="rId34"/>
              </p:custDataLst>
            </p:nvPr>
          </p:nvSpPr>
          <p:spPr bwMode="auto">
            <a:xfrm>
              <a:off x="3025" y="1802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8957" name="Freeform 47"/>
            <p:cNvSpPr>
              <a:spLocks/>
            </p:cNvSpPr>
            <p:nvPr>
              <p:custDataLst>
                <p:tags r:id="rId35"/>
              </p:custDataLst>
            </p:nvPr>
          </p:nvSpPr>
          <p:spPr bwMode="auto">
            <a:xfrm flipH="1">
              <a:off x="3456" y="1813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8941" name="Text Box 48"/>
          <p:cNvSpPr txBox="1">
            <a:spLocks noChangeArrowheads="1"/>
          </p:cNvSpPr>
          <p:nvPr>
            <p:custDataLst>
              <p:tags r:id="rId22"/>
            </p:custDataLst>
          </p:nvPr>
        </p:nvSpPr>
        <p:spPr bwMode="auto">
          <a:xfrm>
            <a:off x="465863" y="3900859"/>
            <a:ext cx="136293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 dirty="0">
                <a:solidFill>
                  <a:srgbClr val="067B0E"/>
                </a:solidFill>
                <a:latin typeface="Cambria" pitchFamily="18" charset="0"/>
              </a:rPr>
              <a:t>W</a:t>
            </a:r>
            <a:r>
              <a:rPr lang="en-US" sz="1400" dirty="0" smtClean="0">
                <a:solidFill>
                  <a:srgbClr val="067B0E"/>
                </a:solidFill>
                <a:latin typeface="Cambria" pitchFamily="18" charset="0"/>
              </a:rPr>
              <a:t>hat's that </a:t>
            </a:r>
            <a:r>
              <a:rPr lang="en-US" sz="1400" dirty="0">
                <a:solidFill>
                  <a:srgbClr val="067B0E"/>
                </a:solidFill>
                <a:latin typeface="Cambria" pitchFamily="18" charset="0"/>
              </a:rPr>
              <a:t>green </a:t>
            </a:r>
            <a:r>
              <a:rPr lang="en-US" sz="1400" dirty="0" smtClean="0">
                <a:solidFill>
                  <a:srgbClr val="067B0E"/>
                </a:solidFill>
                <a:latin typeface="Cambria" pitchFamily="18" charset="0"/>
              </a:rPr>
              <a:t>box?</a:t>
            </a:r>
            <a:endParaRPr lang="en-US" sz="1400" dirty="0">
              <a:solidFill>
                <a:srgbClr val="067B0E"/>
              </a:solidFill>
              <a:latin typeface="Cambria" pitchFamily="18" charset="0"/>
            </a:endParaRPr>
          </a:p>
        </p:txBody>
      </p:sp>
      <p:sp>
        <p:nvSpPr>
          <p:cNvPr id="38942" name="Rectangle 54"/>
          <p:cNvSpPr>
            <a:spLocks noChangeArrowheads="1"/>
          </p:cNvSpPr>
          <p:nvPr/>
        </p:nvSpPr>
        <p:spPr bwMode="auto">
          <a:xfrm>
            <a:off x="6495344" y="4726841"/>
            <a:ext cx="239395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i="1" dirty="0">
                <a:solidFill>
                  <a:srgbClr val="C00000"/>
                </a:solidFill>
                <a:latin typeface="Calibri" pitchFamily="34" charset="0"/>
              </a:rPr>
              <a:t>(3) read output voltages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38943" name="Rectangle 69"/>
          <p:cNvSpPr>
            <a:spLocks noChangeArrowheads="1"/>
          </p:cNvSpPr>
          <p:nvPr/>
        </p:nvSpPr>
        <p:spPr bwMode="auto">
          <a:xfrm>
            <a:off x="4422422" y="1978819"/>
            <a:ext cx="28003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i="1" dirty="0">
                <a:latin typeface="Calibri" pitchFamily="34" charset="0"/>
              </a:rPr>
              <a:t>(1) set input voltages</a:t>
            </a:r>
            <a:endParaRPr lang="en-US" dirty="0"/>
          </a:p>
        </p:txBody>
      </p:sp>
      <p:sp>
        <p:nvSpPr>
          <p:cNvPr id="52" name="Rectangle 54"/>
          <p:cNvSpPr>
            <a:spLocks noChangeArrowheads="1"/>
          </p:cNvSpPr>
          <p:nvPr/>
        </p:nvSpPr>
        <p:spPr bwMode="auto">
          <a:xfrm>
            <a:off x="4960937" y="2819400"/>
            <a:ext cx="3268663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i="1" dirty="0">
                <a:solidFill>
                  <a:srgbClr val="13801C"/>
                </a:solidFill>
                <a:latin typeface="Calibri" pitchFamily="34" charset="0"/>
              </a:rPr>
              <a:t>(2) perform computation</a:t>
            </a:r>
            <a:endParaRPr lang="en-US" dirty="0">
              <a:solidFill>
                <a:srgbClr val="13801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3419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 bwMode="auto">
          <a:xfrm>
            <a:off x="3833812" y="1662113"/>
            <a:ext cx="1585913" cy="4803775"/>
          </a:xfrm>
          <a:prstGeom prst="roundRect">
            <a:avLst/>
          </a:prstGeom>
          <a:solidFill>
            <a:srgbClr val="CCECFF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spAutoFit/>
          </a:bodyPr>
          <a:lstStyle/>
          <a:p>
            <a:pPr>
              <a:defRPr/>
            </a:pPr>
            <a:endParaRPr lang="en-US">
              <a:latin typeface="Times" pitchFamily="1" charset="0"/>
              <a:ea typeface="ＭＳ Ｐゴシック" pitchFamily="1" charset="-128"/>
            </a:endParaRPr>
          </a:p>
        </p:txBody>
      </p:sp>
      <p:sp>
        <p:nvSpPr>
          <p:cNvPr id="39939" name="Rounded Rectangle 79"/>
          <p:cNvSpPr>
            <a:spLocks noChangeArrowheads="1"/>
          </p:cNvSpPr>
          <p:nvPr/>
        </p:nvSpPr>
        <p:spPr bwMode="auto">
          <a:xfrm>
            <a:off x="990600" y="2085975"/>
            <a:ext cx="5951537" cy="282575"/>
          </a:xfrm>
          <a:prstGeom prst="roundRect">
            <a:avLst>
              <a:gd name="adj" fmla="val 16667"/>
            </a:avLst>
          </a:prstGeom>
          <a:solidFill>
            <a:srgbClr val="CCECFF"/>
          </a:solidFill>
          <a:ln>
            <a:noFill/>
          </a:ln>
          <a:extLst>
            <a:ext uri="{91240B29-F687-4F45-9708-019B960494DF}">
              <a14:hiddenLine xmlns:a14="http://schemas.microsoft.com/office/drawing/2010/main" w="1905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9940" name="Rounded Rectangle 96"/>
          <p:cNvSpPr>
            <a:spLocks noChangeArrowheads="1"/>
          </p:cNvSpPr>
          <p:nvPr/>
        </p:nvSpPr>
        <p:spPr bwMode="auto">
          <a:xfrm>
            <a:off x="990600" y="5934075"/>
            <a:ext cx="5951537" cy="282575"/>
          </a:xfrm>
          <a:prstGeom prst="roundRect">
            <a:avLst>
              <a:gd name="adj" fmla="val 16667"/>
            </a:avLst>
          </a:prstGeom>
          <a:solidFill>
            <a:srgbClr val="CCECFF"/>
          </a:solidFill>
          <a:ln>
            <a:noFill/>
          </a:ln>
          <a:extLst>
            <a:ext uri="{91240B29-F687-4F45-9708-019B960494DF}">
              <a14:hiddenLine xmlns:a14="http://schemas.microsoft.com/office/drawing/2010/main" w="1905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9941" name="Rounded Rectangle 97"/>
          <p:cNvSpPr>
            <a:spLocks noChangeArrowheads="1"/>
          </p:cNvSpPr>
          <p:nvPr/>
        </p:nvSpPr>
        <p:spPr bwMode="auto">
          <a:xfrm>
            <a:off x="990600" y="5384800"/>
            <a:ext cx="5951537" cy="280988"/>
          </a:xfrm>
          <a:prstGeom prst="roundRect">
            <a:avLst>
              <a:gd name="adj" fmla="val 16667"/>
            </a:avLst>
          </a:prstGeom>
          <a:solidFill>
            <a:srgbClr val="CCECFF"/>
          </a:solidFill>
          <a:ln>
            <a:noFill/>
          </a:ln>
          <a:extLst>
            <a:ext uri="{91240B29-F687-4F45-9708-019B960494DF}">
              <a14:hiddenLine xmlns:a14="http://schemas.microsoft.com/office/drawing/2010/main" w="1905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9942" name="Rounded Rectangle 98"/>
          <p:cNvSpPr>
            <a:spLocks noChangeArrowheads="1"/>
          </p:cNvSpPr>
          <p:nvPr/>
        </p:nvSpPr>
        <p:spPr bwMode="auto">
          <a:xfrm>
            <a:off x="990600" y="4833938"/>
            <a:ext cx="5951537" cy="282575"/>
          </a:xfrm>
          <a:prstGeom prst="roundRect">
            <a:avLst>
              <a:gd name="adj" fmla="val 16667"/>
            </a:avLst>
          </a:prstGeom>
          <a:solidFill>
            <a:srgbClr val="DDFFDF"/>
          </a:solidFill>
          <a:ln>
            <a:noFill/>
          </a:ln>
          <a:extLst>
            <a:ext uri="{91240B29-F687-4F45-9708-019B960494DF}">
              <a14:hiddenLine xmlns:a14="http://schemas.microsoft.com/office/drawing/2010/main" w="1905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9943" name="Rounded Rectangle 99"/>
          <p:cNvSpPr>
            <a:spLocks noChangeArrowheads="1"/>
          </p:cNvSpPr>
          <p:nvPr/>
        </p:nvSpPr>
        <p:spPr bwMode="auto">
          <a:xfrm>
            <a:off x="990600" y="4284663"/>
            <a:ext cx="5951537" cy="282575"/>
          </a:xfrm>
          <a:prstGeom prst="roundRect">
            <a:avLst>
              <a:gd name="adj" fmla="val 16667"/>
            </a:avLst>
          </a:prstGeom>
          <a:solidFill>
            <a:srgbClr val="CCECFF"/>
          </a:solidFill>
          <a:ln>
            <a:noFill/>
          </a:ln>
          <a:extLst>
            <a:ext uri="{91240B29-F687-4F45-9708-019B960494DF}">
              <a14:hiddenLine xmlns:a14="http://schemas.microsoft.com/office/drawing/2010/main" w="1905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9944" name="Rounded Rectangle 100"/>
          <p:cNvSpPr>
            <a:spLocks noChangeArrowheads="1"/>
          </p:cNvSpPr>
          <p:nvPr/>
        </p:nvSpPr>
        <p:spPr bwMode="auto">
          <a:xfrm>
            <a:off x="990600" y="3735388"/>
            <a:ext cx="5951537" cy="282575"/>
          </a:xfrm>
          <a:prstGeom prst="roundRect">
            <a:avLst>
              <a:gd name="adj" fmla="val 16667"/>
            </a:avLst>
          </a:prstGeom>
          <a:solidFill>
            <a:srgbClr val="CCECFF"/>
          </a:solidFill>
          <a:ln>
            <a:noFill/>
          </a:ln>
          <a:extLst>
            <a:ext uri="{91240B29-F687-4F45-9708-019B960494DF}">
              <a14:hiddenLine xmlns:a14="http://schemas.microsoft.com/office/drawing/2010/main" w="1905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9945" name="Rounded Rectangle 101"/>
          <p:cNvSpPr>
            <a:spLocks noChangeArrowheads="1"/>
          </p:cNvSpPr>
          <p:nvPr/>
        </p:nvSpPr>
        <p:spPr bwMode="auto">
          <a:xfrm>
            <a:off x="990600" y="3186113"/>
            <a:ext cx="5951537" cy="280987"/>
          </a:xfrm>
          <a:prstGeom prst="roundRect">
            <a:avLst>
              <a:gd name="adj" fmla="val 16667"/>
            </a:avLst>
          </a:prstGeom>
          <a:solidFill>
            <a:srgbClr val="FFCC99"/>
          </a:solidFill>
          <a:ln>
            <a:noFill/>
          </a:ln>
          <a:extLst>
            <a:ext uri="{91240B29-F687-4F45-9708-019B960494DF}">
              <a14:hiddenLine xmlns:a14="http://schemas.microsoft.com/office/drawing/2010/main" w="1905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9946" name="Rounded Rectangle 102"/>
          <p:cNvSpPr>
            <a:spLocks noChangeArrowheads="1"/>
          </p:cNvSpPr>
          <p:nvPr/>
        </p:nvSpPr>
        <p:spPr bwMode="auto">
          <a:xfrm>
            <a:off x="990600" y="2635250"/>
            <a:ext cx="5951537" cy="282575"/>
          </a:xfrm>
          <a:prstGeom prst="roundRect">
            <a:avLst>
              <a:gd name="adj" fmla="val 16667"/>
            </a:avLst>
          </a:prstGeom>
          <a:solidFill>
            <a:srgbClr val="CCECFF"/>
          </a:solidFill>
          <a:ln>
            <a:noFill/>
          </a:ln>
          <a:extLst>
            <a:ext uri="{91240B29-F687-4F45-9708-019B960494DF}">
              <a14:hiddenLine xmlns:a14="http://schemas.microsoft.com/office/drawing/2010/main" w="1905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9947" name="Text Box 5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457200" y="212725"/>
            <a:ext cx="72390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4000" i="1" dirty="0">
                <a:latin typeface="Cambria" pitchFamily="18" charset="0"/>
              </a:rPr>
              <a:t>All computation</a:t>
            </a:r>
          </a:p>
        </p:txBody>
      </p:sp>
      <p:sp>
        <p:nvSpPr>
          <p:cNvPr id="39948" name="Rectangle 6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4572000" y="334963"/>
            <a:ext cx="41259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algn="r"/>
            <a:r>
              <a:rPr lang="en-US" dirty="0">
                <a:latin typeface="Cambria" pitchFamily="18" charset="0"/>
              </a:rPr>
              <a:t>is simply </a:t>
            </a:r>
            <a:r>
              <a:rPr lang="en-US" b="1" i="1" dirty="0">
                <a:latin typeface="Cambria" pitchFamily="18" charset="0"/>
              </a:rPr>
              <a:t>functions of bits</a:t>
            </a:r>
            <a:endParaRPr lang="en-US" i="1" dirty="0">
              <a:latin typeface="Cambria" pitchFamily="18" charset="0"/>
            </a:endParaRPr>
          </a:p>
        </p:txBody>
      </p:sp>
      <p:sp>
        <p:nvSpPr>
          <p:cNvPr id="39949" name="TextBox 2"/>
          <p:cNvSpPr txBox="1">
            <a:spLocks noChangeArrowheads="1"/>
          </p:cNvSpPr>
          <p:nvPr/>
        </p:nvSpPr>
        <p:spPr bwMode="auto">
          <a:xfrm>
            <a:off x="1216025" y="1731963"/>
            <a:ext cx="9144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r>
              <a:rPr lang="en-US" b="1">
                <a:latin typeface="Courier New" pitchFamily="49" charset="0"/>
                <a:cs typeface="Courier New" pitchFamily="49" charset="0"/>
              </a:rPr>
              <a:t>00</a:t>
            </a:r>
          </a:p>
        </p:txBody>
      </p:sp>
      <p:sp>
        <p:nvSpPr>
          <p:cNvPr id="39950" name="TextBox 48"/>
          <p:cNvSpPr txBox="1">
            <a:spLocks noChangeArrowheads="1"/>
          </p:cNvSpPr>
          <p:nvPr/>
        </p:nvSpPr>
        <p:spPr bwMode="auto">
          <a:xfrm>
            <a:off x="2630487" y="1731963"/>
            <a:ext cx="9144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r>
              <a:rPr lang="en-US" b="1">
                <a:latin typeface="Courier New" pitchFamily="49" charset="0"/>
                <a:cs typeface="Courier New" pitchFamily="49" charset="0"/>
              </a:rPr>
              <a:t>00</a:t>
            </a:r>
          </a:p>
        </p:txBody>
      </p:sp>
      <p:sp>
        <p:nvSpPr>
          <p:cNvPr id="39951" name="TextBox 49"/>
          <p:cNvSpPr txBox="1">
            <a:spLocks noChangeArrowheads="1"/>
          </p:cNvSpPr>
          <p:nvPr/>
        </p:nvSpPr>
        <p:spPr bwMode="auto">
          <a:xfrm>
            <a:off x="1216025" y="2006600"/>
            <a:ext cx="914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r>
              <a:rPr lang="en-US" b="1">
                <a:latin typeface="Courier New" pitchFamily="49" charset="0"/>
                <a:cs typeface="Courier New" pitchFamily="49" charset="0"/>
              </a:rPr>
              <a:t>00</a:t>
            </a:r>
          </a:p>
        </p:txBody>
      </p:sp>
      <p:sp>
        <p:nvSpPr>
          <p:cNvPr id="39952" name="TextBox 50"/>
          <p:cNvSpPr txBox="1">
            <a:spLocks noChangeArrowheads="1"/>
          </p:cNvSpPr>
          <p:nvPr/>
        </p:nvSpPr>
        <p:spPr bwMode="auto">
          <a:xfrm>
            <a:off x="2630487" y="2006600"/>
            <a:ext cx="914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r>
              <a:rPr lang="en-US" b="1">
                <a:latin typeface="Courier New" pitchFamily="49" charset="0"/>
                <a:cs typeface="Courier New" pitchFamily="49" charset="0"/>
              </a:rPr>
              <a:t>01</a:t>
            </a:r>
          </a:p>
        </p:txBody>
      </p:sp>
      <p:sp>
        <p:nvSpPr>
          <p:cNvPr id="39953" name="TextBox 51"/>
          <p:cNvSpPr txBox="1">
            <a:spLocks noChangeArrowheads="1"/>
          </p:cNvSpPr>
          <p:nvPr/>
        </p:nvSpPr>
        <p:spPr bwMode="auto">
          <a:xfrm>
            <a:off x="1216025" y="2282825"/>
            <a:ext cx="9144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r>
              <a:rPr lang="en-US" b="1">
                <a:latin typeface="Courier New" pitchFamily="49" charset="0"/>
                <a:cs typeface="Courier New" pitchFamily="49" charset="0"/>
              </a:rPr>
              <a:t>00</a:t>
            </a:r>
          </a:p>
        </p:txBody>
      </p:sp>
      <p:sp>
        <p:nvSpPr>
          <p:cNvPr id="39954" name="TextBox 52"/>
          <p:cNvSpPr txBox="1">
            <a:spLocks noChangeArrowheads="1"/>
          </p:cNvSpPr>
          <p:nvPr/>
        </p:nvSpPr>
        <p:spPr bwMode="auto">
          <a:xfrm>
            <a:off x="2630487" y="2282825"/>
            <a:ext cx="9144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r>
              <a:rPr lang="en-US" b="1">
                <a:latin typeface="Courier New" pitchFamily="49" charset="0"/>
                <a:cs typeface="Courier New" pitchFamily="49" charset="0"/>
              </a:rPr>
              <a:t>10</a:t>
            </a:r>
          </a:p>
        </p:txBody>
      </p:sp>
      <p:sp>
        <p:nvSpPr>
          <p:cNvPr id="39955" name="TextBox 53"/>
          <p:cNvSpPr txBox="1">
            <a:spLocks noChangeArrowheads="1"/>
          </p:cNvSpPr>
          <p:nvPr/>
        </p:nvSpPr>
        <p:spPr bwMode="auto">
          <a:xfrm>
            <a:off x="1216025" y="2557463"/>
            <a:ext cx="9144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r>
              <a:rPr lang="en-US" b="1">
                <a:latin typeface="Courier New" pitchFamily="49" charset="0"/>
                <a:cs typeface="Courier New" pitchFamily="49" charset="0"/>
              </a:rPr>
              <a:t>00</a:t>
            </a:r>
          </a:p>
        </p:txBody>
      </p:sp>
      <p:sp>
        <p:nvSpPr>
          <p:cNvPr id="39956" name="TextBox 54"/>
          <p:cNvSpPr txBox="1">
            <a:spLocks noChangeArrowheads="1"/>
          </p:cNvSpPr>
          <p:nvPr/>
        </p:nvSpPr>
        <p:spPr bwMode="auto">
          <a:xfrm>
            <a:off x="2630487" y="2557463"/>
            <a:ext cx="9144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r>
              <a:rPr lang="en-US" b="1">
                <a:latin typeface="Courier New" pitchFamily="49" charset="0"/>
                <a:cs typeface="Courier New" pitchFamily="49" charset="0"/>
              </a:rPr>
              <a:t>11</a:t>
            </a:r>
          </a:p>
        </p:txBody>
      </p:sp>
      <p:sp>
        <p:nvSpPr>
          <p:cNvPr id="39957" name="TextBox 55"/>
          <p:cNvSpPr txBox="1">
            <a:spLocks noChangeArrowheads="1"/>
          </p:cNvSpPr>
          <p:nvPr/>
        </p:nvSpPr>
        <p:spPr bwMode="auto">
          <a:xfrm>
            <a:off x="1216025" y="2832100"/>
            <a:ext cx="914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r>
              <a:rPr lang="en-US" b="1">
                <a:latin typeface="Courier New" pitchFamily="49" charset="0"/>
                <a:cs typeface="Courier New" pitchFamily="49" charset="0"/>
              </a:rPr>
              <a:t>01</a:t>
            </a:r>
          </a:p>
        </p:txBody>
      </p:sp>
      <p:sp>
        <p:nvSpPr>
          <p:cNvPr id="39958" name="TextBox 56"/>
          <p:cNvSpPr txBox="1">
            <a:spLocks noChangeArrowheads="1"/>
          </p:cNvSpPr>
          <p:nvPr/>
        </p:nvSpPr>
        <p:spPr bwMode="auto">
          <a:xfrm>
            <a:off x="2630487" y="2832100"/>
            <a:ext cx="914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r>
              <a:rPr lang="en-US" b="1">
                <a:latin typeface="Courier New" pitchFamily="49" charset="0"/>
                <a:cs typeface="Courier New" pitchFamily="49" charset="0"/>
              </a:rPr>
              <a:t>00</a:t>
            </a:r>
          </a:p>
        </p:txBody>
      </p:sp>
      <p:sp>
        <p:nvSpPr>
          <p:cNvPr id="39959" name="TextBox 57"/>
          <p:cNvSpPr txBox="1">
            <a:spLocks noChangeArrowheads="1"/>
          </p:cNvSpPr>
          <p:nvPr/>
        </p:nvSpPr>
        <p:spPr bwMode="auto">
          <a:xfrm>
            <a:off x="1216025" y="3106738"/>
            <a:ext cx="9144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r>
              <a:rPr lang="en-US" b="1">
                <a:latin typeface="Courier New" pitchFamily="49" charset="0"/>
                <a:cs typeface="Courier New" pitchFamily="49" charset="0"/>
              </a:rPr>
              <a:t>01</a:t>
            </a:r>
          </a:p>
        </p:txBody>
      </p:sp>
      <p:sp>
        <p:nvSpPr>
          <p:cNvPr id="39960" name="TextBox 58"/>
          <p:cNvSpPr txBox="1">
            <a:spLocks noChangeArrowheads="1"/>
          </p:cNvSpPr>
          <p:nvPr/>
        </p:nvSpPr>
        <p:spPr bwMode="auto">
          <a:xfrm>
            <a:off x="2630487" y="3106738"/>
            <a:ext cx="9144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r>
              <a:rPr lang="en-US" b="1">
                <a:latin typeface="Courier New" pitchFamily="49" charset="0"/>
                <a:cs typeface="Courier New" pitchFamily="49" charset="0"/>
              </a:rPr>
              <a:t>01</a:t>
            </a:r>
          </a:p>
        </p:txBody>
      </p:sp>
      <p:sp>
        <p:nvSpPr>
          <p:cNvPr id="39961" name="TextBox 59"/>
          <p:cNvSpPr txBox="1">
            <a:spLocks noChangeArrowheads="1"/>
          </p:cNvSpPr>
          <p:nvPr/>
        </p:nvSpPr>
        <p:spPr bwMode="auto">
          <a:xfrm>
            <a:off x="1216025" y="3381375"/>
            <a:ext cx="914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r>
              <a:rPr lang="en-US" b="1">
                <a:latin typeface="Courier New" pitchFamily="49" charset="0"/>
                <a:cs typeface="Courier New" pitchFamily="49" charset="0"/>
              </a:rPr>
              <a:t>01</a:t>
            </a:r>
          </a:p>
        </p:txBody>
      </p:sp>
      <p:sp>
        <p:nvSpPr>
          <p:cNvPr id="39962" name="TextBox 60"/>
          <p:cNvSpPr txBox="1">
            <a:spLocks noChangeArrowheads="1"/>
          </p:cNvSpPr>
          <p:nvPr/>
        </p:nvSpPr>
        <p:spPr bwMode="auto">
          <a:xfrm>
            <a:off x="2630487" y="3381375"/>
            <a:ext cx="914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r>
              <a:rPr lang="en-US" b="1">
                <a:latin typeface="Courier New" pitchFamily="49" charset="0"/>
                <a:cs typeface="Courier New" pitchFamily="49" charset="0"/>
              </a:rPr>
              <a:t>10</a:t>
            </a:r>
          </a:p>
        </p:txBody>
      </p:sp>
      <p:sp>
        <p:nvSpPr>
          <p:cNvPr id="39963" name="TextBox 61"/>
          <p:cNvSpPr txBox="1">
            <a:spLocks noChangeArrowheads="1"/>
          </p:cNvSpPr>
          <p:nvPr/>
        </p:nvSpPr>
        <p:spPr bwMode="auto">
          <a:xfrm>
            <a:off x="1216025" y="3656013"/>
            <a:ext cx="9144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r>
              <a:rPr lang="en-US" b="1">
                <a:latin typeface="Courier New" pitchFamily="49" charset="0"/>
                <a:cs typeface="Courier New" pitchFamily="49" charset="0"/>
              </a:rPr>
              <a:t>01</a:t>
            </a:r>
          </a:p>
        </p:txBody>
      </p:sp>
      <p:sp>
        <p:nvSpPr>
          <p:cNvPr id="39964" name="TextBox 62"/>
          <p:cNvSpPr txBox="1">
            <a:spLocks noChangeArrowheads="1"/>
          </p:cNvSpPr>
          <p:nvPr/>
        </p:nvSpPr>
        <p:spPr bwMode="auto">
          <a:xfrm>
            <a:off x="2630487" y="3656013"/>
            <a:ext cx="9144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r>
              <a:rPr lang="en-US" b="1">
                <a:latin typeface="Courier New" pitchFamily="49" charset="0"/>
                <a:cs typeface="Courier New" pitchFamily="49" charset="0"/>
              </a:rPr>
              <a:t>11</a:t>
            </a:r>
          </a:p>
        </p:txBody>
      </p:sp>
      <p:sp>
        <p:nvSpPr>
          <p:cNvPr id="39965" name="TextBox 63"/>
          <p:cNvSpPr txBox="1">
            <a:spLocks noChangeArrowheads="1"/>
          </p:cNvSpPr>
          <p:nvPr/>
        </p:nvSpPr>
        <p:spPr bwMode="auto">
          <a:xfrm>
            <a:off x="1216025" y="3930650"/>
            <a:ext cx="914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r>
              <a:rPr lang="en-US" b="1">
                <a:latin typeface="Courier New" pitchFamily="49" charset="0"/>
                <a:cs typeface="Courier New" pitchFamily="49" charset="0"/>
              </a:rPr>
              <a:t>10</a:t>
            </a:r>
          </a:p>
        </p:txBody>
      </p:sp>
      <p:sp>
        <p:nvSpPr>
          <p:cNvPr id="39966" name="TextBox 64"/>
          <p:cNvSpPr txBox="1">
            <a:spLocks noChangeArrowheads="1"/>
          </p:cNvSpPr>
          <p:nvPr/>
        </p:nvSpPr>
        <p:spPr bwMode="auto">
          <a:xfrm>
            <a:off x="2630487" y="3930650"/>
            <a:ext cx="914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r>
              <a:rPr lang="en-US" b="1">
                <a:latin typeface="Courier New" pitchFamily="49" charset="0"/>
                <a:cs typeface="Courier New" pitchFamily="49" charset="0"/>
              </a:rPr>
              <a:t>00</a:t>
            </a:r>
          </a:p>
        </p:txBody>
      </p:sp>
      <p:sp>
        <p:nvSpPr>
          <p:cNvPr id="39967" name="TextBox 65"/>
          <p:cNvSpPr txBox="1">
            <a:spLocks noChangeArrowheads="1"/>
          </p:cNvSpPr>
          <p:nvPr/>
        </p:nvSpPr>
        <p:spPr bwMode="auto">
          <a:xfrm>
            <a:off x="1216025" y="4206875"/>
            <a:ext cx="9144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r>
              <a:rPr lang="en-US" b="1">
                <a:latin typeface="Courier New" pitchFamily="49" charset="0"/>
                <a:cs typeface="Courier New" pitchFamily="49" charset="0"/>
              </a:rPr>
              <a:t>10</a:t>
            </a:r>
          </a:p>
        </p:txBody>
      </p:sp>
      <p:sp>
        <p:nvSpPr>
          <p:cNvPr id="39968" name="TextBox 66"/>
          <p:cNvSpPr txBox="1">
            <a:spLocks noChangeArrowheads="1"/>
          </p:cNvSpPr>
          <p:nvPr/>
        </p:nvSpPr>
        <p:spPr bwMode="auto">
          <a:xfrm>
            <a:off x="2630487" y="4206875"/>
            <a:ext cx="9144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r>
              <a:rPr lang="en-US" b="1">
                <a:latin typeface="Courier New" pitchFamily="49" charset="0"/>
                <a:cs typeface="Courier New" pitchFamily="49" charset="0"/>
              </a:rPr>
              <a:t>01</a:t>
            </a:r>
          </a:p>
        </p:txBody>
      </p:sp>
      <p:sp>
        <p:nvSpPr>
          <p:cNvPr id="39969" name="TextBox 67"/>
          <p:cNvSpPr txBox="1">
            <a:spLocks noChangeArrowheads="1"/>
          </p:cNvSpPr>
          <p:nvPr/>
        </p:nvSpPr>
        <p:spPr bwMode="auto">
          <a:xfrm>
            <a:off x="1216025" y="4481513"/>
            <a:ext cx="9144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r>
              <a:rPr lang="en-US" b="1">
                <a:latin typeface="Courier New" pitchFamily="49" charset="0"/>
                <a:cs typeface="Courier New" pitchFamily="49" charset="0"/>
              </a:rPr>
              <a:t>10</a:t>
            </a:r>
          </a:p>
        </p:txBody>
      </p:sp>
      <p:sp>
        <p:nvSpPr>
          <p:cNvPr id="39970" name="TextBox 68"/>
          <p:cNvSpPr txBox="1">
            <a:spLocks noChangeArrowheads="1"/>
          </p:cNvSpPr>
          <p:nvPr/>
        </p:nvSpPr>
        <p:spPr bwMode="auto">
          <a:xfrm>
            <a:off x="2630487" y="4481513"/>
            <a:ext cx="9144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r>
              <a:rPr lang="en-US" b="1">
                <a:latin typeface="Courier New" pitchFamily="49" charset="0"/>
                <a:cs typeface="Courier New" pitchFamily="49" charset="0"/>
              </a:rPr>
              <a:t>10</a:t>
            </a:r>
          </a:p>
        </p:txBody>
      </p:sp>
      <p:sp>
        <p:nvSpPr>
          <p:cNvPr id="39971" name="TextBox 69"/>
          <p:cNvSpPr txBox="1">
            <a:spLocks noChangeArrowheads="1"/>
          </p:cNvSpPr>
          <p:nvPr/>
        </p:nvSpPr>
        <p:spPr bwMode="auto">
          <a:xfrm>
            <a:off x="1216025" y="4756150"/>
            <a:ext cx="914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r>
              <a:rPr lang="en-US" b="1">
                <a:latin typeface="Courier New" pitchFamily="49" charset="0"/>
                <a:cs typeface="Courier New" pitchFamily="49" charset="0"/>
              </a:rPr>
              <a:t>10</a:t>
            </a:r>
          </a:p>
        </p:txBody>
      </p:sp>
      <p:sp>
        <p:nvSpPr>
          <p:cNvPr id="39972" name="TextBox 70"/>
          <p:cNvSpPr txBox="1">
            <a:spLocks noChangeArrowheads="1"/>
          </p:cNvSpPr>
          <p:nvPr/>
        </p:nvSpPr>
        <p:spPr bwMode="auto">
          <a:xfrm>
            <a:off x="2630487" y="4756150"/>
            <a:ext cx="914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r>
              <a:rPr lang="en-US" b="1">
                <a:latin typeface="Courier New" pitchFamily="49" charset="0"/>
                <a:cs typeface="Courier New" pitchFamily="49" charset="0"/>
              </a:rPr>
              <a:t>11</a:t>
            </a:r>
          </a:p>
        </p:txBody>
      </p:sp>
      <p:sp>
        <p:nvSpPr>
          <p:cNvPr id="39973" name="TextBox 71"/>
          <p:cNvSpPr txBox="1">
            <a:spLocks noChangeArrowheads="1"/>
          </p:cNvSpPr>
          <p:nvPr/>
        </p:nvSpPr>
        <p:spPr bwMode="auto">
          <a:xfrm>
            <a:off x="1216025" y="5030788"/>
            <a:ext cx="9144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r>
              <a:rPr lang="en-US" b="1">
                <a:latin typeface="Courier New" pitchFamily="49" charset="0"/>
                <a:cs typeface="Courier New" pitchFamily="49" charset="0"/>
              </a:rPr>
              <a:t>11</a:t>
            </a:r>
          </a:p>
        </p:txBody>
      </p:sp>
      <p:sp>
        <p:nvSpPr>
          <p:cNvPr id="39974" name="TextBox 72"/>
          <p:cNvSpPr txBox="1">
            <a:spLocks noChangeArrowheads="1"/>
          </p:cNvSpPr>
          <p:nvPr/>
        </p:nvSpPr>
        <p:spPr bwMode="auto">
          <a:xfrm>
            <a:off x="2630487" y="5030788"/>
            <a:ext cx="9144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r>
              <a:rPr lang="en-US" b="1">
                <a:latin typeface="Courier New" pitchFamily="49" charset="0"/>
                <a:cs typeface="Courier New" pitchFamily="49" charset="0"/>
              </a:rPr>
              <a:t>00</a:t>
            </a:r>
          </a:p>
        </p:txBody>
      </p:sp>
      <p:sp>
        <p:nvSpPr>
          <p:cNvPr id="39975" name="TextBox 73"/>
          <p:cNvSpPr txBox="1">
            <a:spLocks noChangeArrowheads="1"/>
          </p:cNvSpPr>
          <p:nvPr/>
        </p:nvSpPr>
        <p:spPr bwMode="auto">
          <a:xfrm>
            <a:off x="1216025" y="5305425"/>
            <a:ext cx="914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r>
              <a:rPr lang="en-US" b="1">
                <a:latin typeface="Courier New" pitchFamily="49" charset="0"/>
                <a:cs typeface="Courier New" pitchFamily="49" charset="0"/>
              </a:rPr>
              <a:t>11</a:t>
            </a:r>
          </a:p>
        </p:txBody>
      </p:sp>
      <p:sp>
        <p:nvSpPr>
          <p:cNvPr id="39976" name="TextBox 74"/>
          <p:cNvSpPr txBox="1">
            <a:spLocks noChangeArrowheads="1"/>
          </p:cNvSpPr>
          <p:nvPr/>
        </p:nvSpPr>
        <p:spPr bwMode="auto">
          <a:xfrm>
            <a:off x="2630487" y="5305425"/>
            <a:ext cx="914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r>
              <a:rPr lang="en-US" b="1">
                <a:latin typeface="Courier New" pitchFamily="49" charset="0"/>
                <a:cs typeface="Courier New" pitchFamily="49" charset="0"/>
              </a:rPr>
              <a:t>01</a:t>
            </a:r>
          </a:p>
        </p:txBody>
      </p:sp>
      <p:sp>
        <p:nvSpPr>
          <p:cNvPr id="39977" name="TextBox 75"/>
          <p:cNvSpPr txBox="1">
            <a:spLocks noChangeArrowheads="1"/>
          </p:cNvSpPr>
          <p:nvPr/>
        </p:nvSpPr>
        <p:spPr bwMode="auto">
          <a:xfrm>
            <a:off x="1216025" y="5580063"/>
            <a:ext cx="9144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r>
              <a:rPr lang="en-US" b="1">
                <a:latin typeface="Courier New" pitchFamily="49" charset="0"/>
                <a:cs typeface="Courier New" pitchFamily="49" charset="0"/>
              </a:rPr>
              <a:t>11</a:t>
            </a:r>
          </a:p>
        </p:txBody>
      </p:sp>
      <p:sp>
        <p:nvSpPr>
          <p:cNvPr id="39978" name="TextBox 76"/>
          <p:cNvSpPr txBox="1">
            <a:spLocks noChangeArrowheads="1"/>
          </p:cNvSpPr>
          <p:nvPr/>
        </p:nvSpPr>
        <p:spPr bwMode="auto">
          <a:xfrm>
            <a:off x="2630487" y="5580063"/>
            <a:ext cx="9144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r>
              <a:rPr lang="en-US" b="1">
                <a:latin typeface="Courier New" pitchFamily="49" charset="0"/>
                <a:cs typeface="Courier New" pitchFamily="49" charset="0"/>
              </a:rPr>
              <a:t>10</a:t>
            </a:r>
          </a:p>
        </p:txBody>
      </p:sp>
      <p:sp>
        <p:nvSpPr>
          <p:cNvPr id="39979" name="TextBox 77"/>
          <p:cNvSpPr txBox="1">
            <a:spLocks noChangeArrowheads="1"/>
          </p:cNvSpPr>
          <p:nvPr/>
        </p:nvSpPr>
        <p:spPr bwMode="auto">
          <a:xfrm>
            <a:off x="1216025" y="5856288"/>
            <a:ext cx="9144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r>
              <a:rPr lang="en-US" b="1">
                <a:latin typeface="Courier New" pitchFamily="49" charset="0"/>
                <a:cs typeface="Courier New" pitchFamily="49" charset="0"/>
              </a:rPr>
              <a:t>11</a:t>
            </a:r>
          </a:p>
        </p:txBody>
      </p:sp>
      <p:sp>
        <p:nvSpPr>
          <p:cNvPr id="39980" name="TextBox 78"/>
          <p:cNvSpPr txBox="1">
            <a:spLocks noChangeArrowheads="1"/>
          </p:cNvSpPr>
          <p:nvPr/>
        </p:nvSpPr>
        <p:spPr bwMode="auto">
          <a:xfrm>
            <a:off x="2630487" y="5856288"/>
            <a:ext cx="9144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r>
              <a:rPr lang="en-US" b="1">
                <a:latin typeface="Courier New" pitchFamily="49" charset="0"/>
                <a:cs typeface="Courier New" pitchFamily="49" charset="0"/>
              </a:rPr>
              <a:t>11</a:t>
            </a:r>
          </a:p>
        </p:txBody>
      </p:sp>
      <p:sp>
        <p:nvSpPr>
          <p:cNvPr id="39981" name="TextBox 80"/>
          <p:cNvSpPr txBox="1">
            <a:spLocks noChangeArrowheads="1"/>
          </p:cNvSpPr>
          <p:nvPr/>
        </p:nvSpPr>
        <p:spPr bwMode="auto">
          <a:xfrm>
            <a:off x="5864225" y="1731963"/>
            <a:ext cx="9144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r>
              <a:rPr lang="en-US" b="1">
                <a:latin typeface="Courier New" pitchFamily="49" charset="0"/>
                <a:cs typeface="Courier New" pitchFamily="49" charset="0"/>
              </a:rPr>
              <a:t>000</a:t>
            </a:r>
          </a:p>
        </p:txBody>
      </p:sp>
      <p:sp>
        <p:nvSpPr>
          <p:cNvPr id="39982" name="TextBox 81"/>
          <p:cNvSpPr txBox="1">
            <a:spLocks noChangeArrowheads="1"/>
          </p:cNvSpPr>
          <p:nvPr/>
        </p:nvSpPr>
        <p:spPr bwMode="auto">
          <a:xfrm>
            <a:off x="5864225" y="2006600"/>
            <a:ext cx="914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r>
              <a:rPr lang="en-US" b="1">
                <a:latin typeface="Courier New" pitchFamily="49" charset="0"/>
                <a:cs typeface="Courier New" pitchFamily="49" charset="0"/>
              </a:rPr>
              <a:t>001</a:t>
            </a:r>
          </a:p>
        </p:txBody>
      </p:sp>
      <p:sp>
        <p:nvSpPr>
          <p:cNvPr id="39983" name="TextBox 82"/>
          <p:cNvSpPr txBox="1">
            <a:spLocks noChangeArrowheads="1"/>
          </p:cNvSpPr>
          <p:nvPr/>
        </p:nvSpPr>
        <p:spPr bwMode="auto">
          <a:xfrm>
            <a:off x="5864225" y="2282825"/>
            <a:ext cx="9144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r>
              <a:rPr lang="en-US" b="1">
                <a:latin typeface="Courier New" pitchFamily="49" charset="0"/>
                <a:cs typeface="Courier New" pitchFamily="49" charset="0"/>
              </a:rPr>
              <a:t>010</a:t>
            </a:r>
          </a:p>
        </p:txBody>
      </p:sp>
      <p:sp>
        <p:nvSpPr>
          <p:cNvPr id="39984" name="TextBox 83"/>
          <p:cNvSpPr txBox="1">
            <a:spLocks noChangeArrowheads="1"/>
          </p:cNvSpPr>
          <p:nvPr/>
        </p:nvSpPr>
        <p:spPr bwMode="auto">
          <a:xfrm>
            <a:off x="5864225" y="2557463"/>
            <a:ext cx="9144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r>
              <a:rPr lang="en-US" b="1">
                <a:latin typeface="Courier New" pitchFamily="49" charset="0"/>
                <a:cs typeface="Courier New" pitchFamily="49" charset="0"/>
              </a:rPr>
              <a:t>011</a:t>
            </a:r>
          </a:p>
        </p:txBody>
      </p:sp>
      <p:sp>
        <p:nvSpPr>
          <p:cNvPr id="39985" name="TextBox 84"/>
          <p:cNvSpPr txBox="1">
            <a:spLocks noChangeArrowheads="1"/>
          </p:cNvSpPr>
          <p:nvPr/>
        </p:nvSpPr>
        <p:spPr bwMode="auto">
          <a:xfrm>
            <a:off x="5864225" y="2832100"/>
            <a:ext cx="914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r>
              <a:rPr lang="en-US" b="1">
                <a:latin typeface="Courier New" pitchFamily="49" charset="0"/>
                <a:cs typeface="Courier New" pitchFamily="49" charset="0"/>
              </a:rPr>
              <a:t>001</a:t>
            </a:r>
          </a:p>
        </p:txBody>
      </p:sp>
      <p:sp>
        <p:nvSpPr>
          <p:cNvPr id="39986" name="TextBox 85"/>
          <p:cNvSpPr txBox="1">
            <a:spLocks noChangeArrowheads="1"/>
          </p:cNvSpPr>
          <p:nvPr/>
        </p:nvSpPr>
        <p:spPr bwMode="auto">
          <a:xfrm>
            <a:off x="5864225" y="3106738"/>
            <a:ext cx="9144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r>
              <a:rPr lang="en-US" b="1">
                <a:latin typeface="Courier New" pitchFamily="49" charset="0"/>
                <a:cs typeface="Courier New" pitchFamily="49" charset="0"/>
              </a:rPr>
              <a:t>010</a:t>
            </a:r>
          </a:p>
        </p:txBody>
      </p:sp>
      <p:sp>
        <p:nvSpPr>
          <p:cNvPr id="39987" name="TextBox 86"/>
          <p:cNvSpPr txBox="1">
            <a:spLocks noChangeArrowheads="1"/>
          </p:cNvSpPr>
          <p:nvPr/>
        </p:nvSpPr>
        <p:spPr bwMode="auto">
          <a:xfrm>
            <a:off x="5864225" y="3381375"/>
            <a:ext cx="914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r>
              <a:rPr lang="en-US" b="1">
                <a:latin typeface="Courier New" pitchFamily="49" charset="0"/>
                <a:cs typeface="Courier New" pitchFamily="49" charset="0"/>
              </a:rPr>
              <a:t>011</a:t>
            </a:r>
          </a:p>
        </p:txBody>
      </p:sp>
      <p:sp>
        <p:nvSpPr>
          <p:cNvPr id="39988" name="TextBox 87"/>
          <p:cNvSpPr txBox="1">
            <a:spLocks noChangeArrowheads="1"/>
          </p:cNvSpPr>
          <p:nvPr/>
        </p:nvSpPr>
        <p:spPr bwMode="auto">
          <a:xfrm>
            <a:off x="5864225" y="3656013"/>
            <a:ext cx="9144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r>
              <a:rPr lang="en-US" b="1">
                <a:latin typeface="Courier New" pitchFamily="49" charset="0"/>
                <a:cs typeface="Courier New" pitchFamily="49" charset="0"/>
              </a:rPr>
              <a:t>100</a:t>
            </a:r>
          </a:p>
        </p:txBody>
      </p:sp>
      <p:sp>
        <p:nvSpPr>
          <p:cNvPr id="39989" name="TextBox 88"/>
          <p:cNvSpPr txBox="1">
            <a:spLocks noChangeArrowheads="1"/>
          </p:cNvSpPr>
          <p:nvPr/>
        </p:nvSpPr>
        <p:spPr bwMode="auto">
          <a:xfrm>
            <a:off x="5864225" y="3930650"/>
            <a:ext cx="914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r>
              <a:rPr lang="en-US" b="1">
                <a:latin typeface="Courier New" pitchFamily="49" charset="0"/>
                <a:cs typeface="Courier New" pitchFamily="49" charset="0"/>
              </a:rPr>
              <a:t>010</a:t>
            </a:r>
          </a:p>
        </p:txBody>
      </p:sp>
      <p:sp>
        <p:nvSpPr>
          <p:cNvPr id="39990" name="TextBox 89"/>
          <p:cNvSpPr txBox="1">
            <a:spLocks noChangeArrowheads="1"/>
          </p:cNvSpPr>
          <p:nvPr/>
        </p:nvSpPr>
        <p:spPr bwMode="auto">
          <a:xfrm>
            <a:off x="5864225" y="4206875"/>
            <a:ext cx="9144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r>
              <a:rPr lang="en-US" b="1">
                <a:latin typeface="Courier New" pitchFamily="49" charset="0"/>
                <a:cs typeface="Courier New" pitchFamily="49" charset="0"/>
              </a:rPr>
              <a:t>011</a:t>
            </a:r>
          </a:p>
        </p:txBody>
      </p:sp>
      <p:sp>
        <p:nvSpPr>
          <p:cNvPr id="39991" name="TextBox 90"/>
          <p:cNvSpPr txBox="1">
            <a:spLocks noChangeArrowheads="1"/>
          </p:cNvSpPr>
          <p:nvPr/>
        </p:nvSpPr>
        <p:spPr bwMode="auto">
          <a:xfrm>
            <a:off x="5864225" y="4756150"/>
            <a:ext cx="914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r>
              <a:rPr lang="en-US" b="1">
                <a:latin typeface="Courier New" pitchFamily="49" charset="0"/>
                <a:cs typeface="Courier New" pitchFamily="49" charset="0"/>
              </a:rPr>
              <a:t>101</a:t>
            </a:r>
          </a:p>
        </p:txBody>
      </p:sp>
      <p:sp>
        <p:nvSpPr>
          <p:cNvPr id="39992" name="TextBox 91"/>
          <p:cNvSpPr txBox="1">
            <a:spLocks noChangeArrowheads="1"/>
          </p:cNvSpPr>
          <p:nvPr/>
        </p:nvSpPr>
        <p:spPr bwMode="auto">
          <a:xfrm>
            <a:off x="5864225" y="5305425"/>
            <a:ext cx="914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r>
              <a:rPr lang="en-US" b="1">
                <a:latin typeface="Courier New" pitchFamily="49" charset="0"/>
                <a:cs typeface="Courier New" pitchFamily="49" charset="0"/>
              </a:rPr>
              <a:t>100</a:t>
            </a:r>
          </a:p>
        </p:txBody>
      </p:sp>
      <p:sp>
        <p:nvSpPr>
          <p:cNvPr id="39993" name="TextBox 92"/>
          <p:cNvSpPr txBox="1">
            <a:spLocks noChangeArrowheads="1"/>
          </p:cNvSpPr>
          <p:nvPr/>
        </p:nvSpPr>
        <p:spPr bwMode="auto">
          <a:xfrm>
            <a:off x="5864225" y="4481513"/>
            <a:ext cx="9144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r>
              <a:rPr lang="en-US" b="1">
                <a:latin typeface="Courier New" pitchFamily="49" charset="0"/>
                <a:cs typeface="Courier New" pitchFamily="49" charset="0"/>
              </a:rPr>
              <a:t>100</a:t>
            </a:r>
          </a:p>
        </p:txBody>
      </p:sp>
      <p:sp>
        <p:nvSpPr>
          <p:cNvPr id="39994" name="TextBox 93"/>
          <p:cNvSpPr txBox="1">
            <a:spLocks noChangeArrowheads="1"/>
          </p:cNvSpPr>
          <p:nvPr/>
        </p:nvSpPr>
        <p:spPr bwMode="auto">
          <a:xfrm>
            <a:off x="5864225" y="5030788"/>
            <a:ext cx="9144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r>
              <a:rPr lang="en-US" b="1">
                <a:latin typeface="Courier New" pitchFamily="49" charset="0"/>
                <a:cs typeface="Courier New" pitchFamily="49" charset="0"/>
              </a:rPr>
              <a:t>011</a:t>
            </a:r>
          </a:p>
        </p:txBody>
      </p:sp>
      <p:sp>
        <p:nvSpPr>
          <p:cNvPr id="39995" name="TextBox 94"/>
          <p:cNvSpPr txBox="1">
            <a:spLocks noChangeArrowheads="1"/>
          </p:cNvSpPr>
          <p:nvPr/>
        </p:nvSpPr>
        <p:spPr bwMode="auto">
          <a:xfrm>
            <a:off x="5864225" y="5580063"/>
            <a:ext cx="9144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r>
              <a:rPr lang="en-US" b="1">
                <a:latin typeface="Courier New" pitchFamily="49" charset="0"/>
                <a:cs typeface="Courier New" pitchFamily="49" charset="0"/>
              </a:rPr>
              <a:t>101</a:t>
            </a:r>
          </a:p>
        </p:txBody>
      </p:sp>
      <p:sp>
        <p:nvSpPr>
          <p:cNvPr id="39996" name="TextBox 95"/>
          <p:cNvSpPr txBox="1">
            <a:spLocks noChangeArrowheads="1"/>
          </p:cNvSpPr>
          <p:nvPr/>
        </p:nvSpPr>
        <p:spPr bwMode="auto">
          <a:xfrm>
            <a:off x="5864225" y="5856288"/>
            <a:ext cx="9144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r>
              <a:rPr lang="en-US" b="1">
                <a:latin typeface="Courier New" pitchFamily="49" charset="0"/>
                <a:cs typeface="Courier New" pitchFamily="49" charset="0"/>
              </a:rPr>
              <a:t>110</a:t>
            </a:r>
          </a:p>
        </p:txBody>
      </p:sp>
      <p:sp>
        <p:nvSpPr>
          <p:cNvPr id="39998" name="Rectangle 5"/>
          <p:cNvSpPr>
            <a:spLocks noChangeArrowheads="1"/>
          </p:cNvSpPr>
          <p:nvPr/>
        </p:nvSpPr>
        <p:spPr bwMode="auto">
          <a:xfrm>
            <a:off x="1492250" y="6319838"/>
            <a:ext cx="3841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b="1">
                <a:latin typeface="Cambria" pitchFamily="18" charset="0"/>
              </a:rPr>
              <a:t>A</a:t>
            </a:r>
            <a:endParaRPr lang="en-US" b="1"/>
          </a:p>
        </p:txBody>
      </p:sp>
      <p:sp>
        <p:nvSpPr>
          <p:cNvPr id="39999" name="Rectangle 105"/>
          <p:cNvSpPr>
            <a:spLocks noChangeArrowheads="1"/>
          </p:cNvSpPr>
          <p:nvPr/>
        </p:nvSpPr>
        <p:spPr bwMode="auto">
          <a:xfrm>
            <a:off x="2894012" y="6319838"/>
            <a:ext cx="38576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b="1">
                <a:latin typeface="Cambria" pitchFamily="18" charset="0"/>
              </a:rPr>
              <a:t>B</a:t>
            </a:r>
            <a:endParaRPr lang="en-US" b="1"/>
          </a:p>
        </p:txBody>
      </p:sp>
      <p:sp>
        <p:nvSpPr>
          <p:cNvPr id="40000" name="Rectangle 106"/>
          <p:cNvSpPr>
            <a:spLocks noChangeArrowheads="1"/>
          </p:cNvSpPr>
          <p:nvPr/>
        </p:nvSpPr>
        <p:spPr bwMode="auto">
          <a:xfrm>
            <a:off x="1332036" y="1155700"/>
            <a:ext cx="207621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600" dirty="0" smtClean="0">
                <a:latin typeface="Cambria" pitchFamily="18" charset="0"/>
              </a:rPr>
              <a:t>binary inputs </a:t>
            </a:r>
            <a:r>
              <a:rPr lang="en-US" sz="1600" b="1" dirty="0" smtClean="0">
                <a:latin typeface="Cambria" pitchFamily="18" charset="0"/>
              </a:rPr>
              <a:t>A</a:t>
            </a:r>
            <a:r>
              <a:rPr lang="en-US" sz="1600" dirty="0" smtClean="0">
                <a:latin typeface="Cambria" pitchFamily="18" charset="0"/>
              </a:rPr>
              <a:t> and </a:t>
            </a:r>
            <a:r>
              <a:rPr lang="en-US" sz="1600" b="1" dirty="0" smtClean="0">
                <a:latin typeface="Cambria" pitchFamily="18" charset="0"/>
              </a:rPr>
              <a:t>B</a:t>
            </a:r>
            <a:endParaRPr lang="en-US" sz="1600" b="1" dirty="0"/>
          </a:p>
        </p:txBody>
      </p:sp>
      <p:sp>
        <p:nvSpPr>
          <p:cNvPr id="40001" name="Rectangle 107"/>
          <p:cNvSpPr>
            <a:spLocks noChangeArrowheads="1"/>
          </p:cNvSpPr>
          <p:nvPr/>
        </p:nvSpPr>
        <p:spPr bwMode="auto">
          <a:xfrm>
            <a:off x="5680075" y="1155700"/>
            <a:ext cx="1249362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600">
                <a:latin typeface="Cambria" pitchFamily="18" charset="0"/>
              </a:rPr>
              <a:t>output, </a:t>
            </a:r>
            <a:r>
              <a:rPr lang="en-US" sz="1600" b="1">
                <a:latin typeface="Cambria" pitchFamily="18" charset="0"/>
              </a:rPr>
              <a:t>A+B</a:t>
            </a:r>
            <a:endParaRPr lang="en-US" sz="1600" b="1"/>
          </a:p>
        </p:txBody>
      </p:sp>
      <p:sp>
        <p:nvSpPr>
          <p:cNvPr id="7" name="Right Arrow 6"/>
          <p:cNvSpPr/>
          <p:nvPr/>
        </p:nvSpPr>
        <p:spPr bwMode="auto">
          <a:xfrm>
            <a:off x="4198937" y="1143000"/>
            <a:ext cx="838200" cy="350838"/>
          </a:xfrm>
          <a:prstGeom prst="rightArrow">
            <a:avLst/>
          </a:prstGeom>
          <a:solidFill>
            <a:srgbClr val="CCECFF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spAutoFit/>
          </a:bodyPr>
          <a:lstStyle/>
          <a:p>
            <a:pPr>
              <a:defRPr/>
            </a:pPr>
            <a:endParaRPr lang="en-US">
              <a:latin typeface="Times" pitchFamily="1" charset="0"/>
              <a:ea typeface="ＭＳ Ｐゴシック" pitchFamily="1" charset="-128"/>
            </a:endParaRPr>
          </a:p>
        </p:txBody>
      </p:sp>
      <p:cxnSp>
        <p:nvCxnSpPr>
          <p:cNvPr id="5" name="Straight Arrow Connector 4"/>
          <p:cNvCxnSpPr/>
          <p:nvPr/>
        </p:nvCxnSpPr>
        <p:spPr bwMode="auto">
          <a:xfrm>
            <a:off x="3654379" y="5261769"/>
            <a:ext cx="2025696" cy="0"/>
          </a:xfrm>
          <a:prstGeom prst="straightConnector1">
            <a:avLst/>
          </a:prstGeom>
          <a:noFill/>
          <a:ln w="19050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70" name="Straight Arrow Connector 69"/>
          <p:cNvCxnSpPr/>
          <p:nvPr/>
        </p:nvCxnSpPr>
        <p:spPr bwMode="auto">
          <a:xfrm>
            <a:off x="3665537" y="5543550"/>
            <a:ext cx="2025696" cy="0"/>
          </a:xfrm>
          <a:prstGeom prst="straightConnector1">
            <a:avLst/>
          </a:prstGeom>
          <a:noFill/>
          <a:ln w="19050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71" name="Straight Arrow Connector 70"/>
          <p:cNvCxnSpPr/>
          <p:nvPr/>
        </p:nvCxnSpPr>
        <p:spPr bwMode="auto">
          <a:xfrm>
            <a:off x="3665537" y="5783439"/>
            <a:ext cx="2025696" cy="0"/>
          </a:xfrm>
          <a:prstGeom prst="straightConnector1">
            <a:avLst/>
          </a:prstGeom>
          <a:noFill/>
          <a:ln w="19050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72" name="Straight Arrow Connector 71"/>
          <p:cNvCxnSpPr/>
          <p:nvPr/>
        </p:nvCxnSpPr>
        <p:spPr bwMode="auto">
          <a:xfrm>
            <a:off x="3665537" y="6076950"/>
            <a:ext cx="2025696" cy="0"/>
          </a:xfrm>
          <a:prstGeom prst="straightConnector1">
            <a:avLst/>
          </a:prstGeom>
          <a:noFill/>
          <a:ln w="19050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73" name="Straight Arrow Connector 72"/>
          <p:cNvCxnSpPr/>
          <p:nvPr/>
        </p:nvCxnSpPr>
        <p:spPr bwMode="auto">
          <a:xfrm>
            <a:off x="3665537" y="4152636"/>
            <a:ext cx="2025696" cy="0"/>
          </a:xfrm>
          <a:prstGeom prst="straightConnector1">
            <a:avLst/>
          </a:prstGeom>
          <a:noFill/>
          <a:ln w="19050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74" name="Straight Arrow Connector 73"/>
          <p:cNvCxnSpPr/>
          <p:nvPr/>
        </p:nvCxnSpPr>
        <p:spPr bwMode="auto">
          <a:xfrm>
            <a:off x="3676695" y="4434417"/>
            <a:ext cx="2025696" cy="0"/>
          </a:xfrm>
          <a:prstGeom prst="straightConnector1">
            <a:avLst/>
          </a:prstGeom>
          <a:noFill/>
          <a:ln w="19050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75" name="Straight Arrow Connector 74"/>
          <p:cNvCxnSpPr/>
          <p:nvPr/>
        </p:nvCxnSpPr>
        <p:spPr bwMode="auto">
          <a:xfrm>
            <a:off x="3676695" y="4674306"/>
            <a:ext cx="2025696" cy="0"/>
          </a:xfrm>
          <a:prstGeom prst="straightConnector1">
            <a:avLst/>
          </a:prstGeom>
          <a:noFill/>
          <a:ln w="19050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76" name="Straight Arrow Connector 75"/>
          <p:cNvCxnSpPr/>
          <p:nvPr/>
        </p:nvCxnSpPr>
        <p:spPr bwMode="auto">
          <a:xfrm>
            <a:off x="3676695" y="4967817"/>
            <a:ext cx="2025696" cy="0"/>
          </a:xfrm>
          <a:prstGeom prst="straightConnector1">
            <a:avLst/>
          </a:prstGeom>
          <a:noFill/>
          <a:ln w="19050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77" name="Straight Arrow Connector 76"/>
          <p:cNvCxnSpPr/>
          <p:nvPr/>
        </p:nvCxnSpPr>
        <p:spPr bwMode="auto">
          <a:xfrm>
            <a:off x="3665537" y="3062817"/>
            <a:ext cx="2025696" cy="0"/>
          </a:xfrm>
          <a:prstGeom prst="straightConnector1">
            <a:avLst/>
          </a:prstGeom>
          <a:noFill/>
          <a:ln w="19050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78" name="Straight Arrow Connector 77"/>
          <p:cNvCxnSpPr/>
          <p:nvPr/>
        </p:nvCxnSpPr>
        <p:spPr bwMode="auto">
          <a:xfrm>
            <a:off x="3676695" y="3344598"/>
            <a:ext cx="2025696" cy="0"/>
          </a:xfrm>
          <a:prstGeom prst="straightConnector1">
            <a:avLst/>
          </a:prstGeom>
          <a:noFill/>
          <a:ln w="19050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79" name="Straight Arrow Connector 78"/>
          <p:cNvCxnSpPr/>
          <p:nvPr/>
        </p:nvCxnSpPr>
        <p:spPr bwMode="auto">
          <a:xfrm>
            <a:off x="3676695" y="3584487"/>
            <a:ext cx="2025696" cy="0"/>
          </a:xfrm>
          <a:prstGeom prst="straightConnector1">
            <a:avLst/>
          </a:prstGeom>
          <a:noFill/>
          <a:ln w="19050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80" name="Straight Arrow Connector 79"/>
          <p:cNvCxnSpPr/>
          <p:nvPr/>
        </p:nvCxnSpPr>
        <p:spPr bwMode="auto">
          <a:xfrm>
            <a:off x="3676695" y="3877998"/>
            <a:ext cx="2025696" cy="0"/>
          </a:xfrm>
          <a:prstGeom prst="straightConnector1">
            <a:avLst/>
          </a:prstGeom>
          <a:noFill/>
          <a:ln w="19050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81" name="Straight Arrow Connector 80"/>
          <p:cNvCxnSpPr/>
          <p:nvPr/>
        </p:nvCxnSpPr>
        <p:spPr bwMode="auto">
          <a:xfrm>
            <a:off x="3665537" y="1942836"/>
            <a:ext cx="2025696" cy="0"/>
          </a:xfrm>
          <a:prstGeom prst="straightConnector1">
            <a:avLst/>
          </a:prstGeom>
          <a:noFill/>
          <a:ln w="19050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82" name="Straight Arrow Connector 81"/>
          <p:cNvCxnSpPr/>
          <p:nvPr/>
        </p:nvCxnSpPr>
        <p:spPr bwMode="auto">
          <a:xfrm>
            <a:off x="3676695" y="2224617"/>
            <a:ext cx="2025696" cy="0"/>
          </a:xfrm>
          <a:prstGeom prst="straightConnector1">
            <a:avLst/>
          </a:prstGeom>
          <a:noFill/>
          <a:ln w="19050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83" name="Straight Arrow Connector 82"/>
          <p:cNvCxnSpPr/>
          <p:nvPr/>
        </p:nvCxnSpPr>
        <p:spPr bwMode="auto">
          <a:xfrm>
            <a:off x="3676695" y="2464506"/>
            <a:ext cx="2025696" cy="0"/>
          </a:xfrm>
          <a:prstGeom prst="straightConnector1">
            <a:avLst/>
          </a:prstGeom>
          <a:noFill/>
          <a:ln w="19050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84" name="Straight Arrow Connector 83"/>
          <p:cNvCxnSpPr/>
          <p:nvPr/>
        </p:nvCxnSpPr>
        <p:spPr bwMode="auto">
          <a:xfrm>
            <a:off x="3676695" y="2758017"/>
            <a:ext cx="2025696" cy="0"/>
          </a:xfrm>
          <a:prstGeom prst="straightConnector1">
            <a:avLst/>
          </a:prstGeom>
          <a:noFill/>
          <a:ln w="19050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9997" name="TextBox 4"/>
          <p:cNvSpPr txBox="1">
            <a:spLocks noChangeArrowheads="1"/>
          </p:cNvSpPr>
          <p:nvPr/>
        </p:nvSpPr>
        <p:spPr bwMode="auto">
          <a:xfrm>
            <a:off x="3833812" y="3562350"/>
            <a:ext cx="1585913" cy="1200150"/>
          </a:xfrm>
          <a:prstGeom prst="rect">
            <a:avLst/>
          </a:prstGeom>
          <a:solidFill>
            <a:srgbClr val="CCECFF"/>
          </a:solidFill>
          <a:ln>
            <a:noFill/>
          </a:ln>
          <a:ex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r>
              <a:rPr lang="en-US" dirty="0">
                <a:latin typeface="Cambria" pitchFamily="18" charset="0"/>
              </a:rPr>
              <a:t>bitwise</a:t>
            </a:r>
          </a:p>
          <a:p>
            <a:r>
              <a:rPr lang="en-US" dirty="0">
                <a:latin typeface="Cambria" pitchFamily="18" charset="0"/>
              </a:rPr>
              <a:t>addition function</a:t>
            </a:r>
          </a:p>
        </p:txBody>
      </p:sp>
      <p:sp>
        <p:nvSpPr>
          <p:cNvPr id="2" name="TextBox 1"/>
          <p:cNvSpPr txBox="1"/>
          <p:nvPr/>
        </p:nvSpPr>
        <p:spPr>
          <a:xfrm rot="21260847">
            <a:off x="3904088" y="2239894"/>
            <a:ext cx="1521429" cy="7848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500" b="1" dirty="0" smtClean="0">
                <a:latin typeface="Cambria" pitchFamily="18" charset="0"/>
              </a:rPr>
              <a:t>This week: </a:t>
            </a:r>
            <a:r>
              <a:rPr lang="en-US" sz="1500" dirty="0" smtClean="0">
                <a:latin typeface="Cambria" pitchFamily="18" charset="0"/>
              </a:rPr>
              <a:t>you'll build this in Python.</a:t>
            </a:r>
            <a:endParaRPr lang="en-US" sz="1500" dirty="0">
              <a:latin typeface="Cambria" pitchFamily="18" charset="0"/>
            </a:endParaRPr>
          </a:p>
        </p:txBody>
      </p:sp>
      <p:sp>
        <p:nvSpPr>
          <p:cNvPr id="85" name="TextBox 84"/>
          <p:cNvSpPr txBox="1"/>
          <p:nvPr/>
        </p:nvSpPr>
        <p:spPr>
          <a:xfrm rot="21260847">
            <a:off x="7572562" y="5998677"/>
            <a:ext cx="1262254" cy="64633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latin typeface="Cambria" pitchFamily="18" charset="0"/>
              </a:rPr>
              <a:t>Next</a:t>
            </a:r>
            <a:r>
              <a:rPr lang="en-US" sz="1200" b="1" dirty="0" smtClean="0">
                <a:latin typeface="Cambria" pitchFamily="18" charset="0"/>
              </a:rPr>
              <a:t> </a:t>
            </a:r>
            <a:r>
              <a:rPr lang="en-US" sz="1200" b="1" dirty="0" smtClean="0">
                <a:latin typeface="Cambria" pitchFamily="18" charset="0"/>
              </a:rPr>
              <a:t>week: </a:t>
            </a:r>
            <a:r>
              <a:rPr lang="en-US" sz="1200" dirty="0" smtClean="0">
                <a:latin typeface="Cambria" pitchFamily="18" charset="0"/>
              </a:rPr>
              <a:t>you'll </a:t>
            </a:r>
            <a:r>
              <a:rPr lang="en-US" sz="1200" dirty="0" smtClean="0">
                <a:latin typeface="Cambria" pitchFamily="18" charset="0"/>
              </a:rPr>
              <a:t>design this with </a:t>
            </a:r>
            <a:r>
              <a:rPr lang="en-US" sz="1200" i="1" dirty="0" smtClean="0">
                <a:latin typeface="Cambria" pitchFamily="18" charset="0"/>
              </a:rPr>
              <a:t>wires</a:t>
            </a:r>
            <a:r>
              <a:rPr lang="en-US" sz="1200" dirty="0" smtClean="0">
                <a:latin typeface="Cambria" pitchFamily="18" charset="0"/>
              </a:rPr>
              <a:t>.</a:t>
            </a:r>
            <a:endParaRPr lang="en-US" sz="1200" dirty="0">
              <a:latin typeface="Cambr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5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20663" y="228600"/>
            <a:ext cx="423703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3600" dirty="0">
                <a:latin typeface="Cambria" pitchFamily="18" charset="0"/>
              </a:rPr>
              <a:t>Adding </a:t>
            </a:r>
            <a:r>
              <a:rPr lang="en-US" sz="3600" dirty="0" smtClean="0">
                <a:latin typeface="Cambria" pitchFamily="18" charset="0"/>
              </a:rPr>
              <a:t>strings?</a:t>
            </a:r>
            <a:endParaRPr lang="en-US" sz="3600" dirty="0">
              <a:latin typeface="Cambria" pitchFamily="18" charset="0"/>
            </a:endParaRPr>
          </a:p>
        </p:txBody>
      </p:sp>
      <p:sp>
        <p:nvSpPr>
          <p:cNvPr id="20483" name="Rectangle 46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381000" y="1981200"/>
            <a:ext cx="8531225" cy="354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/>
            <a:r>
              <a:rPr lang="en-US" sz="1800" b="1" dirty="0" err="1">
                <a:solidFill>
                  <a:srgbClr val="F99820"/>
                </a:solidFill>
                <a:latin typeface="Courier New" pitchFamily="49" charset="0"/>
              </a:rPr>
              <a:t>def</a:t>
            </a:r>
            <a:r>
              <a:rPr lang="en-US" sz="1800" b="1" dirty="0">
                <a:latin typeface="Courier New" pitchFamily="49" charset="0"/>
              </a:rPr>
              <a:t> add10(S,T):</a:t>
            </a:r>
          </a:p>
          <a:p>
            <a:pPr algn="l"/>
            <a:r>
              <a:rPr lang="en-US" sz="1800" b="1" dirty="0">
                <a:latin typeface="Courier New" pitchFamily="49" charset="0"/>
              </a:rPr>
              <a:t>    </a:t>
            </a:r>
            <a:r>
              <a:rPr lang="en-US" sz="1800" b="1" dirty="0">
                <a:solidFill>
                  <a:srgbClr val="067B0E"/>
                </a:solidFill>
                <a:latin typeface="Courier New" pitchFamily="49" charset="0"/>
              </a:rPr>
              <a:t>""" adds the *strings* S and T </a:t>
            </a:r>
          </a:p>
          <a:p>
            <a:pPr algn="l"/>
            <a:r>
              <a:rPr lang="en-US" sz="1800" b="1" dirty="0">
                <a:solidFill>
                  <a:srgbClr val="067B0E"/>
                </a:solidFill>
                <a:latin typeface="Courier New" pitchFamily="49" charset="0"/>
              </a:rPr>
              <a:t>        as decimal numbers </a:t>
            </a:r>
          </a:p>
          <a:p>
            <a:pPr algn="l"/>
            <a:r>
              <a:rPr lang="en-US" sz="1800" b="1" dirty="0">
                <a:solidFill>
                  <a:srgbClr val="067B0E"/>
                </a:solidFill>
                <a:latin typeface="Courier New" pitchFamily="49" charset="0"/>
              </a:rPr>
              <a:t>    """</a:t>
            </a:r>
            <a:endParaRPr lang="en-US" sz="1800" b="1" dirty="0">
              <a:latin typeface="Courier New" pitchFamily="49" charset="0"/>
            </a:endParaRPr>
          </a:p>
          <a:p>
            <a:pPr algn="l"/>
            <a:r>
              <a:rPr lang="en-US" sz="1800" b="1" dirty="0">
                <a:latin typeface="Courier New" pitchFamily="49" charset="0"/>
              </a:rPr>
              <a:t>    </a:t>
            </a:r>
            <a:r>
              <a:rPr lang="en-US" sz="1800" b="1" dirty="0">
                <a:solidFill>
                  <a:srgbClr val="F99820"/>
                </a:solidFill>
                <a:latin typeface="Courier New" pitchFamily="49" charset="0"/>
              </a:rPr>
              <a:t>if</a:t>
            </a:r>
            <a:r>
              <a:rPr lang="en-US" sz="1800" b="1" dirty="0">
                <a:latin typeface="Courier New" pitchFamily="49" charset="0"/>
              </a:rPr>
              <a:t> </a:t>
            </a:r>
            <a:r>
              <a:rPr lang="en-US" sz="1800" b="1" dirty="0" err="1">
                <a:latin typeface="Courier New" pitchFamily="49" charset="0"/>
              </a:rPr>
              <a:t>len</a:t>
            </a:r>
            <a:r>
              <a:rPr lang="en-US" sz="1800" b="1" dirty="0">
                <a:latin typeface="Courier New" pitchFamily="49" charset="0"/>
              </a:rPr>
              <a:t>(S) == 0: </a:t>
            </a:r>
            <a:r>
              <a:rPr lang="en-US" sz="1800" b="1" dirty="0">
                <a:solidFill>
                  <a:srgbClr val="F99820"/>
                </a:solidFill>
                <a:latin typeface="Courier New" pitchFamily="49" charset="0"/>
              </a:rPr>
              <a:t>return</a:t>
            </a:r>
            <a:r>
              <a:rPr lang="en-US" sz="1800" b="1" dirty="0">
                <a:latin typeface="Courier New" pitchFamily="49" charset="0"/>
              </a:rPr>
              <a:t> T</a:t>
            </a:r>
          </a:p>
          <a:p>
            <a:pPr algn="l"/>
            <a:r>
              <a:rPr lang="en-US" sz="1800" b="1" dirty="0">
                <a:latin typeface="Courier New" pitchFamily="49" charset="0"/>
              </a:rPr>
              <a:t>    </a:t>
            </a:r>
            <a:r>
              <a:rPr lang="en-US" sz="1800" b="1" dirty="0">
                <a:solidFill>
                  <a:srgbClr val="F99820"/>
                </a:solidFill>
                <a:latin typeface="Courier New" pitchFamily="49" charset="0"/>
              </a:rPr>
              <a:t>if</a:t>
            </a:r>
            <a:r>
              <a:rPr lang="en-US" sz="1800" b="1" dirty="0">
                <a:latin typeface="Courier New" pitchFamily="49" charset="0"/>
              </a:rPr>
              <a:t> </a:t>
            </a:r>
            <a:r>
              <a:rPr lang="en-US" sz="1800" b="1" dirty="0" err="1">
                <a:latin typeface="Courier New" pitchFamily="49" charset="0"/>
              </a:rPr>
              <a:t>len</a:t>
            </a:r>
            <a:r>
              <a:rPr lang="en-US" sz="1800" b="1" dirty="0">
                <a:latin typeface="Courier New" pitchFamily="49" charset="0"/>
              </a:rPr>
              <a:t>(T) == 0: </a:t>
            </a:r>
            <a:r>
              <a:rPr lang="en-US" sz="1800" b="1" dirty="0">
                <a:solidFill>
                  <a:srgbClr val="F99820"/>
                </a:solidFill>
                <a:latin typeface="Courier New" pitchFamily="49" charset="0"/>
              </a:rPr>
              <a:t>return</a:t>
            </a:r>
            <a:r>
              <a:rPr lang="en-US" sz="1800" b="1" dirty="0">
                <a:latin typeface="Courier New" pitchFamily="49" charset="0"/>
              </a:rPr>
              <a:t> S </a:t>
            </a:r>
          </a:p>
          <a:p>
            <a:pPr algn="l"/>
            <a:r>
              <a:rPr lang="en-US" sz="1800" b="1" dirty="0">
                <a:latin typeface="Courier New" pitchFamily="49" charset="0"/>
              </a:rPr>
              <a:t>    </a:t>
            </a:r>
            <a:r>
              <a:rPr lang="en-US" sz="1800" b="1" dirty="0" err="1">
                <a:latin typeface="Courier New" pitchFamily="49" charset="0"/>
              </a:rPr>
              <a:t>eS</a:t>
            </a:r>
            <a:r>
              <a:rPr lang="en-US" sz="1800" b="1" dirty="0">
                <a:latin typeface="Courier New" pitchFamily="49" charset="0"/>
              </a:rPr>
              <a:t> = S[-1]</a:t>
            </a:r>
            <a:endParaRPr lang="en-US" sz="1800" b="1" dirty="0">
              <a:solidFill>
                <a:srgbClr val="0407DC"/>
              </a:solidFill>
              <a:latin typeface="Courier New" pitchFamily="49" charset="0"/>
            </a:endParaRPr>
          </a:p>
          <a:p>
            <a:pPr algn="l"/>
            <a:r>
              <a:rPr lang="en-US" sz="1800" b="1" dirty="0">
                <a:latin typeface="Courier New" pitchFamily="49" charset="0"/>
              </a:rPr>
              <a:t>    </a:t>
            </a:r>
            <a:r>
              <a:rPr lang="en-US" sz="1800" b="1" dirty="0" err="1">
                <a:latin typeface="Courier New" pitchFamily="49" charset="0"/>
              </a:rPr>
              <a:t>eT</a:t>
            </a:r>
            <a:r>
              <a:rPr lang="en-US" sz="1800" b="1" dirty="0">
                <a:latin typeface="Courier New" pitchFamily="49" charset="0"/>
              </a:rPr>
              <a:t> = T[-1]</a:t>
            </a:r>
          </a:p>
          <a:p>
            <a:pPr algn="l"/>
            <a:r>
              <a:rPr lang="en-US" sz="1600" b="1" dirty="0">
                <a:solidFill>
                  <a:srgbClr val="F99820"/>
                </a:solidFill>
                <a:latin typeface="Courier New" pitchFamily="49" charset="0"/>
              </a:rPr>
              <a:t>    if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eS</a:t>
            </a:r>
            <a:r>
              <a:rPr lang="en-US" sz="1600" b="1" dirty="0">
                <a:latin typeface="Courier New" pitchFamily="49" charset="0"/>
              </a:rPr>
              <a:t> == </a:t>
            </a:r>
            <a:r>
              <a:rPr lang="en-US" sz="1600" b="1" dirty="0">
                <a:solidFill>
                  <a:srgbClr val="067B0E"/>
                </a:solidFill>
                <a:latin typeface="Courier New" pitchFamily="49" charset="0"/>
              </a:rPr>
              <a:t>'0' </a:t>
            </a:r>
            <a:r>
              <a:rPr lang="en-US" sz="1600" b="1" dirty="0">
                <a:solidFill>
                  <a:srgbClr val="F99820"/>
                </a:solidFill>
                <a:latin typeface="Courier New" pitchFamily="49" charset="0"/>
              </a:rPr>
              <a:t>and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eT</a:t>
            </a:r>
            <a:r>
              <a:rPr lang="en-US" sz="1600" b="1" dirty="0">
                <a:latin typeface="Courier New" pitchFamily="49" charset="0"/>
              </a:rPr>
              <a:t> == </a:t>
            </a:r>
            <a:r>
              <a:rPr lang="en-US" sz="1600" b="1" dirty="0">
                <a:solidFill>
                  <a:srgbClr val="067B0E"/>
                </a:solidFill>
                <a:latin typeface="Courier New" pitchFamily="49" charset="0"/>
              </a:rPr>
              <a:t>'1'</a:t>
            </a:r>
            <a:r>
              <a:rPr lang="en-US" sz="1600" b="1" dirty="0">
                <a:latin typeface="Courier New" pitchFamily="49" charset="0"/>
              </a:rPr>
              <a:t>: </a:t>
            </a:r>
            <a:r>
              <a:rPr lang="en-US" sz="1600" b="1" dirty="0">
                <a:solidFill>
                  <a:srgbClr val="F99820"/>
                </a:solidFill>
                <a:latin typeface="Courier New" pitchFamily="49" charset="0"/>
              </a:rPr>
              <a:t>return</a:t>
            </a:r>
            <a:r>
              <a:rPr lang="en-US" sz="1600" b="1" dirty="0">
                <a:latin typeface="Courier New" pitchFamily="49" charset="0"/>
              </a:rPr>
              <a:t>  add10(S[:-1],T[:-1]) + </a:t>
            </a:r>
            <a:r>
              <a:rPr lang="en-US" sz="1600" b="1" dirty="0">
                <a:solidFill>
                  <a:srgbClr val="067B0E"/>
                </a:solidFill>
                <a:latin typeface="Courier New" pitchFamily="49" charset="0"/>
              </a:rPr>
              <a:t>'1'</a:t>
            </a:r>
            <a:endParaRPr lang="en-US" sz="1800" b="1" dirty="0">
              <a:latin typeface="Courier New" pitchFamily="49" charset="0"/>
            </a:endParaRPr>
          </a:p>
          <a:p>
            <a:pPr algn="l"/>
            <a:r>
              <a:rPr lang="en-US" sz="1600" b="1" dirty="0">
                <a:solidFill>
                  <a:srgbClr val="F99820"/>
                </a:solidFill>
                <a:latin typeface="Courier New" pitchFamily="49" charset="0"/>
              </a:rPr>
              <a:t>    if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eS</a:t>
            </a:r>
            <a:r>
              <a:rPr lang="en-US" sz="1600" b="1" dirty="0">
                <a:latin typeface="Courier New" pitchFamily="49" charset="0"/>
              </a:rPr>
              <a:t> == </a:t>
            </a:r>
            <a:r>
              <a:rPr lang="en-US" sz="1600" b="1" dirty="0">
                <a:solidFill>
                  <a:srgbClr val="067B0E"/>
                </a:solidFill>
                <a:latin typeface="Courier New" pitchFamily="49" charset="0"/>
              </a:rPr>
              <a:t>'1' </a:t>
            </a:r>
            <a:r>
              <a:rPr lang="en-US" sz="1600" b="1" dirty="0">
                <a:solidFill>
                  <a:srgbClr val="F99820"/>
                </a:solidFill>
                <a:latin typeface="Courier New" pitchFamily="49" charset="0"/>
              </a:rPr>
              <a:t>and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eT</a:t>
            </a:r>
            <a:r>
              <a:rPr lang="en-US" sz="1600" b="1" dirty="0">
                <a:latin typeface="Courier New" pitchFamily="49" charset="0"/>
              </a:rPr>
              <a:t> == </a:t>
            </a:r>
            <a:r>
              <a:rPr lang="en-US" sz="1600" b="1" dirty="0">
                <a:solidFill>
                  <a:srgbClr val="067B0E"/>
                </a:solidFill>
                <a:latin typeface="Courier New" pitchFamily="49" charset="0"/>
              </a:rPr>
              <a:t>'1'</a:t>
            </a:r>
            <a:r>
              <a:rPr lang="en-US" sz="1600" b="1" dirty="0">
                <a:latin typeface="Courier New" pitchFamily="49" charset="0"/>
              </a:rPr>
              <a:t>: </a:t>
            </a:r>
            <a:r>
              <a:rPr lang="en-US" sz="1600" b="1" dirty="0">
                <a:solidFill>
                  <a:srgbClr val="F99820"/>
                </a:solidFill>
                <a:latin typeface="Courier New" pitchFamily="49" charset="0"/>
              </a:rPr>
              <a:t>return</a:t>
            </a:r>
            <a:r>
              <a:rPr lang="en-US" sz="1600" b="1" dirty="0">
                <a:latin typeface="Courier New" pitchFamily="49" charset="0"/>
              </a:rPr>
              <a:t>  add10(S[:-1],T[:-1]) + </a:t>
            </a:r>
            <a:r>
              <a:rPr lang="en-US" sz="1600" b="1" dirty="0">
                <a:solidFill>
                  <a:srgbClr val="067B0E"/>
                </a:solidFill>
                <a:latin typeface="Courier New" pitchFamily="49" charset="0"/>
              </a:rPr>
              <a:t>'2'</a:t>
            </a:r>
          </a:p>
          <a:p>
            <a:pPr algn="l"/>
            <a:r>
              <a:rPr lang="en-US" sz="1600" b="1" dirty="0">
                <a:solidFill>
                  <a:srgbClr val="F99820"/>
                </a:solidFill>
                <a:latin typeface="Courier New" pitchFamily="49" charset="0"/>
              </a:rPr>
              <a:t>    if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eS</a:t>
            </a:r>
            <a:r>
              <a:rPr lang="en-US" sz="1600" b="1" dirty="0">
                <a:latin typeface="Courier New" pitchFamily="49" charset="0"/>
              </a:rPr>
              <a:t> == </a:t>
            </a:r>
            <a:r>
              <a:rPr lang="en-US" sz="1600" b="1" dirty="0">
                <a:solidFill>
                  <a:srgbClr val="067B0E"/>
                </a:solidFill>
                <a:latin typeface="Courier New" pitchFamily="49" charset="0"/>
              </a:rPr>
              <a:t>'2' </a:t>
            </a:r>
            <a:r>
              <a:rPr lang="en-US" sz="1600" b="1" dirty="0">
                <a:solidFill>
                  <a:srgbClr val="F99820"/>
                </a:solidFill>
                <a:latin typeface="Courier New" pitchFamily="49" charset="0"/>
              </a:rPr>
              <a:t>and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eT</a:t>
            </a:r>
            <a:r>
              <a:rPr lang="en-US" sz="1600" b="1" dirty="0">
                <a:latin typeface="Courier New" pitchFamily="49" charset="0"/>
              </a:rPr>
              <a:t> == </a:t>
            </a:r>
            <a:r>
              <a:rPr lang="en-US" sz="1600" b="1" dirty="0">
                <a:solidFill>
                  <a:srgbClr val="067B0E"/>
                </a:solidFill>
                <a:latin typeface="Courier New" pitchFamily="49" charset="0"/>
              </a:rPr>
              <a:t>'1'</a:t>
            </a:r>
            <a:r>
              <a:rPr lang="en-US" sz="1600" b="1" dirty="0">
                <a:latin typeface="Courier New" pitchFamily="49" charset="0"/>
              </a:rPr>
              <a:t>: </a:t>
            </a:r>
            <a:r>
              <a:rPr lang="en-US" sz="1600" b="1" dirty="0">
                <a:solidFill>
                  <a:srgbClr val="F99820"/>
                </a:solidFill>
                <a:latin typeface="Courier New" pitchFamily="49" charset="0"/>
              </a:rPr>
              <a:t>return</a:t>
            </a:r>
            <a:r>
              <a:rPr lang="en-US" sz="1600" b="1" dirty="0">
                <a:latin typeface="Courier New" pitchFamily="49" charset="0"/>
              </a:rPr>
              <a:t>  add10(S[:-1],T[:-1]) + </a:t>
            </a:r>
            <a:r>
              <a:rPr lang="en-US" sz="1600" b="1" dirty="0">
                <a:solidFill>
                  <a:srgbClr val="067B0E"/>
                </a:solidFill>
                <a:latin typeface="Courier New" pitchFamily="49" charset="0"/>
              </a:rPr>
              <a:t>'3'</a:t>
            </a:r>
            <a:endParaRPr lang="en-US" sz="1600" b="1" dirty="0">
              <a:latin typeface="Courier New" pitchFamily="49" charset="0"/>
            </a:endParaRPr>
          </a:p>
          <a:p>
            <a:pPr algn="l"/>
            <a:r>
              <a:rPr lang="en-US" sz="1600" b="1" dirty="0">
                <a:latin typeface="Courier New" pitchFamily="49" charset="0"/>
              </a:rPr>
              <a:t>    </a:t>
            </a:r>
            <a:r>
              <a:rPr lang="en-US" sz="1600" b="1" dirty="0">
                <a:solidFill>
                  <a:srgbClr val="F99820"/>
                </a:solidFill>
                <a:latin typeface="Courier New" pitchFamily="49" charset="0"/>
              </a:rPr>
              <a:t>if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eS</a:t>
            </a:r>
            <a:r>
              <a:rPr lang="en-US" sz="1600" b="1" dirty="0">
                <a:latin typeface="Courier New" pitchFamily="49" charset="0"/>
              </a:rPr>
              <a:t> == </a:t>
            </a:r>
            <a:r>
              <a:rPr lang="en-US" sz="1600" b="1" dirty="0">
                <a:solidFill>
                  <a:srgbClr val="067B0E"/>
                </a:solidFill>
                <a:latin typeface="Courier New" pitchFamily="49" charset="0"/>
              </a:rPr>
              <a:t>'3' </a:t>
            </a:r>
            <a:r>
              <a:rPr lang="en-US" sz="1600" b="1" dirty="0">
                <a:solidFill>
                  <a:srgbClr val="F99820"/>
                </a:solidFill>
                <a:latin typeface="Courier New" pitchFamily="49" charset="0"/>
              </a:rPr>
              <a:t>and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eT</a:t>
            </a:r>
            <a:r>
              <a:rPr lang="en-US" sz="1600" b="1" dirty="0">
                <a:latin typeface="Courier New" pitchFamily="49" charset="0"/>
              </a:rPr>
              <a:t> == </a:t>
            </a:r>
            <a:r>
              <a:rPr lang="en-US" sz="1600" b="1" dirty="0">
                <a:solidFill>
                  <a:srgbClr val="067B0E"/>
                </a:solidFill>
                <a:latin typeface="Courier New" pitchFamily="49" charset="0"/>
              </a:rPr>
              <a:t>'1'</a:t>
            </a:r>
            <a:r>
              <a:rPr lang="en-US" sz="1600" b="1" dirty="0">
                <a:latin typeface="Courier New" pitchFamily="49" charset="0"/>
              </a:rPr>
              <a:t>: </a:t>
            </a:r>
            <a:r>
              <a:rPr lang="en-US" sz="1600" b="1" dirty="0">
                <a:solidFill>
                  <a:srgbClr val="F99820"/>
                </a:solidFill>
                <a:latin typeface="Courier New" pitchFamily="49" charset="0"/>
              </a:rPr>
              <a:t>return</a:t>
            </a:r>
            <a:r>
              <a:rPr lang="en-US" sz="1600" b="1" dirty="0">
                <a:latin typeface="Courier New" pitchFamily="49" charset="0"/>
              </a:rPr>
              <a:t>  add10(S[:-1],T[:-1]) + </a:t>
            </a:r>
            <a:r>
              <a:rPr lang="en-US" sz="1600" b="1" dirty="0">
                <a:solidFill>
                  <a:srgbClr val="067B0E"/>
                </a:solidFill>
                <a:latin typeface="Courier New" pitchFamily="49" charset="0"/>
              </a:rPr>
              <a:t>'4'</a:t>
            </a:r>
            <a:endParaRPr lang="en-US" sz="1600" b="1" dirty="0">
              <a:latin typeface="Courier New" pitchFamily="49" charset="0"/>
            </a:endParaRPr>
          </a:p>
          <a:p>
            <a:pPr algn="l"/>
            <a:r>
              <a:rPr lang="en-US" sz="1600" b="1" dirty="0">
                <a:solidFill>
                  <a:srgbClr val="EF1129"/>
                </a:solidFill>
                <a:latin typeface="Courier New" pitchFamily="49" charset="0"/>
              </a:rPr>
              <a:t>    # Lots more rules - how many in all?</a:t>
            </a:r>
            <a:endParaRPr lang="en-US" sz="1600" b="1" dirty="0">
              <a:solidFill>
                <a:srgbClr val="A419DD"/>
              </a:solidFill>
              <a:latin typeface="Courier New" pitchFamily="49" charset="0"/>
            </a:endParaRPr>
          </a:p>
        </p:txBody>
      </p:sp>
      <p:sp>
        <p:nvSpPr>
          <p:cNvPr id="20484" name="Rectangle 51"/>
          <p:cNvSpPr>
            <a:spLocks noChangeArrowheads="1"/>
          </p:cNvSpPr>
          <p:nvPr/>
        </p:nvSpPr>
        <p:spPr bwMode="auto">
          <a:xfrm>
            <a:off x="6858000" y="2977180"/>
            <a:ext cx="1844675" cy="338137"/>
          </a:xfrm>
          <a:prstGeom prst="rect">
            <a:avLst/>
          </a:prstGeom>
          <a:solidFill>
            <a:srgbClr val="CCECFF"/>
          </a:solidFill>
          <a:ln>
            <a:noFill/>
          </a:ln>
          <a:extLst/>
        </p:spPr>
        <p:txBody>
          <a:bodyPr wrap="none">
            <a:spAutoFit/>
          </a:bodyPr>
          <a:lstStyle/>
          <a:p>
            <a:r>
              <a:rPr lang="en-US" sz="1600" b="1">
                <a:latin typeface="Courier New" pitchFamily="49" charset="0"/>
                <a:cs typeface="Courier New" pitchFamily="49" charset="0"/>
              </a:rPr>
              <a:t>eS</a:t>
            </a:r>
            <a:r>
              <a:rPr lang="en-US" sz="1600">
                <a:latin typeface="Cambria" pitchFamily="18" charset="0"/>
              </a:rPr>
              <a:t> ~ the "end of S"</a:t>
            </a:r>
          </a:p>
        </p:txBody>
      </p:sp>
      <p:sp>
        <p:nvSpPr>
          <p:cNvPr id="20485" name="Rectangle 52"/>
          <p:cNvSpPr>
            <a:spLocks noChangeArrowheads="1"/>
          </p:cNvSpPr>
          <p:nvPr/>
        </p:nvSpPr>
        <p:spPr bwMode="auto">
          <a:xfrm>
            <a:off x="6848475" y="3351830"/>
            <a:ext cx="1863725" cy="338137"/>
          </a:xfrm>
          <a:prstGeom prst="rect">
            <a:avLst/>
          </a:prstGeom>
          <a:solidFill>
            <a:srgbClr val="CCECFF"/>
          </a:solidFill>
          <a:ln>
            <a:noFill/>
          </a:ln>
          <a:extLst/>
        </p:spPr>
        <p:txBody>
          <a:bodyPr wrap="none">
            <a:spAutoFit/>
          </a:bodyPr>
          <a:lstStyle/>
          <a:p>
            <a:r>
              <a:rPr lang="en-US" sz="1600" b="1" dirty="0" err="1">
                <a:latin typeface="Courier New" pitchFamily="49" charset="0"/>
                <a:cs typeface="Courier New" pitchFamily="49" charset="0"/>
              </a:rPr>
              <a:t>eT</a:t>
            </a:r>
            <a:r>
              <a:rPr lang="en-US" sz="1600" dirty="0">
                <a:latin typeface="Cambria" pitchFamily="18" charset="0"/>
              </a:rPr>
              <a:t> ~ the "end of T"</a:t>
            </a:r>
          </a:p>
        </p:txBody>
      </p:sp>
      <p:sp>
        <p:nvSpPr>
          <p:cNvPr id="20491" name="Rectangle 30"/>
          <p:cNvSpPr>
            <a:spLocks noChangeArrowheads="1"/>
          </p:cNvSpPr>
          <p:nvPr/>
        </p:nvSpPr>
        <p:spPr bwMode="auto">
          <a:xfrm rot="20984454">
            <a:off x="3629355" y="210355"/>
            <a:ext cx="1201119" cy="646331"/>
          </a:xfrm>
          <a:prstGeom prst="rect">
            <a:avLst/>
          </a:prstGeom>
          <a:solidFill>
            <a:srgbClr val="CCECFF"/>
          </a:solidFill>
          <a:ln>
            <a:noFill/>
          </a:ln>
          <a:extLst/>
        </p:spPr>
        <p:txBody>
          <a:bodyPr wrap="square">
            <a:spAutoFit/>
          </a:bodyPr>
          <a:lstStyle/>
          <a:p>
            <a:r>
              <a:rPr lang="en-US" sz="1800" i="1" dirty="0" smtClean="0">
                <a:latin typeface="Cambria" pitchFamily="18" charset="0"/>
              </a:rPr>
              <a:t>is </a:t>
            </a:r>
            <a:r>
              <a:rPr lang="en-US" sz="1800" b="1" i="1" dirty="0">
                <a:latin typeface="Cambria" pitchFamily="18" charset="0"/>
              </a:rPr>
              <a:t>circuit</a:t>
            </a:r>
            <a:r>
              <a:rPr lang="en-US" sz="1800" i="1" dirty="0">
                <a:latin typeface="Cambria" pitchFamily="18" charset="0"/>
              </a:rPr>
              <a:t> </a:t>
            </a:r>
            <a:r>
              <a:rPr lang="en-US" sz="1800" i="1" dirty="0" smtClean="0">
                <a:latin typeface="Cambria" pitchFamily="18" charset="0"/>
              </a:rPr>
              <a:t>addition</a:t>
            </a:r>
            <a:r>
              <a:rPr lang="en-US" sz="1800" i="1" dirty="0">
                <a:latin typeface="Cambria" pitchFamily="18" charset="0"/>
              </a:rPr>
              <a:t>!</a:t>
            </a:r>
            <a:endParaRPr lang="en-US" sz="1800" b="1" u="sng" dirty="0"/>
          </a:p>
        </p:txBody>
      </p:sp>
      <p:sp>
        <p:nvSpPr>
          <p:cNvPr id="2" name="Rectangle 1"/>
          <p:cNvSpPr/>
          <p:nvPr/>
        </p:nvSpPr>
        <p:spPr>
          <a:xfrm>
            <a:off x="6629400" y="987425"/>
            <a:ext cx="182293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sz="3200" dirty="0">
                <a:latin typeface="Cambria" pitchFamily="18" charset="0"/>
              </a:rPr>
              <a:t>T = </a:t>
            </a:r>
            <a:r>
              <a:rPr lang="en-US" sz="3200" b="1" dirty="0">
                <a:solidFill>
                  <a:srgbClr val="13801C"/>
                </a:solidFill>
                <a:latin typeface="Courier New" pitchFamily="49" charset="0"/>
                <a:cs typeface="Courier New" pitchFamily="49" charset="0"/>
              </a:rPr>
              <a:t>'11'</a:t>
            </a:r>
          </a:p>
        </p:txBody>
      </p:sp>
      <p:sp>
        <p:nvSpPr>
          <p:cNvPr id="13" name="Rectangle 12"/>
          <p:cNvSpPr/>
          <p:nvPr/>
        </p:nvSpPr>
        <p:spPr>
          <a:xfrm>
            <a:off x="6651978" y="304800"/>
            <a:ext cx="178286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sz="3200" dirty="0" smtClean="0">
                <a:latin typeface="Cambria" pitchFamily="18" charset="0"/>
              </a:rPr>
              <a:t>S </a:t>
            </a:r>
            <a:r>
              <a:rPr lang="en-US" sz="3200" dirty="0">
                <a:latin typeface="Cambria" pitchFamily="18" charset="0"/>
              </a:rPr>
              <a:t>= </a:t>
            </a:r>
            <a:r>
              <a:rPr lang="en-US" sz="3200" b="1" dirty="0" smtClean="0">
                <a:solidFill>
                  <a:srgbClr val="13801C"/>
                </a:solidFill>
                <a:latin typeface="Courier New" pitchFamily="49" charset="0"/>
                <a:cs typeface="Courier New" pitchFamily="49" charset="0"/>
              </a:rPr>
              <a:t>'31</a:t>
            </a:r>
            <a:r>
              <a:rPr lang="en-US" sz="3200" b="1" dirty="0">
                <a:solidFill>
                  <a:srgbClr val="13801C"/>
                </a:solidFill>
                <a:latin typeface="Courier New" pitchFamily="49" charset="0"/>
                <a:cs typeface="Courier New" pitchFamily="49" charset="0"/>
              </a:rPr>
              <a:t>'</a:t>
            </a:r>
          </a:p>
        </p:txBody>
      </p:sp>
    </p:spTree>
    <p:extLst>
      <p:ext uri="{BB962C8B-B14F-4D97-AF65-F5344CB8AC3E}">
        <p14:creationId xmlns:p14="http://schemas.microsoft.com/office/powerpoint/2010/main" val="3864289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 Box 5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44463" y="100013"/>
            <a:ext cx="7018337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4200">
                <a:latin typeface="Cambria" pitchFamily="18" charset="0"/>
              </a:rPr>
              <a:t>Carrying on…</a:t>
            </a:r>
          </a:p>
        </p:txBody>
      </p:sp>
      <p:sp>
        <p:nvSpPr>
          <p:cNvPr id="21507" name="Rectangle 6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384175" y="1752600"/>
            <a:ext cx="8531225" cy="37548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/>
            <a:r>
              <a:rPr lang="en-US" sz="1800" b="1" dirty="0" err="1">
                <a:solidFill>
                  <a:srgbClr val="F99820"/>
                </a:solidFill>
                <a:latin typeface="Courier New" pitchFamily="49" charset="0"/>
              </a:rPr>
              <a:t>def</a:t>
            </a:r>
            <a:r>
              <a:rPr lang="en-US" sz="1800" b="1" dirty="0">
                <a:latin typeface="Courier New" pitchFamily="49" charset="0"/>
              </a:rPr>
              <a:t> add10(S,T):</a:t>
            </a:r>
          </a:p>
          <a:p>
            <a:pPr algn="l"/>
            <a:r>
              <a:rPr lang="en-US" sz="1800" b="1" dirty="0">
                <a:latin typeface="Courier New" pitchFamily="49" charset="0"/>
              </a:rPr>
              <a:t>    </a:t>
            </a:r>
            <a:r>
              <a:rPr lang="en-US" sz="1800" b="1" dirty="0">
                <a:solidFill>
                  <a:srgbClr val="067B0E"/>
                </a:solidFill>
                <a:latin typeface="Courier New" pitchFamily="49" charset="0"/>
              </a:rPr>
              <a:t>""" adds the *strings* S and T </a:t>
            </a:r>
          </a:p>
          <a:p>
            <a:pPr algn="l"/>
            <a:r>
              <a:rPr lang="en-US" sz="1800" b="1" dirty="0">
                <a:solidFill>
                  <a:srgbClr val="067B0E"/>
                </a:solidFill>
                <a:latin typeface="Courier New" pitchFamily="49" charset="0"/>
              </a:rPr>
              <a:t>        as decimal numbers """</a:t>
            </a:r>
            <a:endParaRPr lang="en-US" sz="1800" b="1" dirty="0">
              <a:latin typeface="Courier New" pitchFamily="49" charset="0"/>
            </a:endParaRPr>
          </a:p>
          <a:p>
            <a:pPr algn="l"/>
            <a:r>
              <a:rPr lang="en-US" sz="1800" b="1" dirty="0">
                <a:latin typeface="Courier New" pitchFamily="49" charset="0"/>
              </a:rPr>
              <a:t>    </a:t>
            </a:r>
            <a:r>
              <a:rPr lang="en-US" sz="1800" b="1" dirty="0">
                <a:solidFill>
                  <a:srgbClr val="F99820"/>
                </a:solidFill>
                <a:latin typeface="Courier New" pitchFamily="49" charset="0"/>
              </a:rPr>
              <a:t>if</a:t>
            </a:r>
            <a:r>
              <a:rPr lang="en-US" sz="1800" b="1" dirty="0">
                <a:latin typeface="Courier New" pitchFamily="49" charset="0"/>
              </a:rPr>
              <a:t> </a:t>
            </a:r>
            <a:r>
              <a:rPr lang="en-US" sz="1800" b="1" dirty="0" err="1">
                <a:latin typeface="Courier New" pitchFamily="49" charset="0"/>
              </a:rPr>
              <a:t>len</a:t>
            </a:r>
            <a:r>
              <a:rPr lang="en-US" sz="1800" b="1" dirty="0">
                <a:latin typeface="Courier New" pitchFamily="49" charset="0"/>
              </a:rPr>
              <a:t>(S) == 0: </a:t>
            </a:r>
            <a:r>
              <a:rPr lang="en-US" sz="1800" b="1" dirty="0">
                <a:solidFill>
                  <a:srgbClr val="F99820"/>
                </a:solidFill>
                <a:latin typeface="Courier New" pitchFamily="49" charset="0"/>
              </a:rPr>
              <a:t>return</a:t>
            </a:r>
            <a:r>
              <a:rPr lang="en-US" sz="1800" b="1" dirty="0">
                <a:latin typeface="Courier New" pitchFamily="49" charset="0"/>
              </a:rPr>
              <a:t> T</a:t>
            </a:r>
          </a:p>
          <a:p>
            <a:pPr algn="l"/>
            <a:r>
              <a:rPr lang="en-US" sz="1800" b="1" dirty="0">
                <a:latin typeface="Courier New" pitchFamily="49" charset="0"/>
              </a:rPr>
              <a:t>    </a:t>
            </a:r>
            <a:r>
              <a:rPr lang="en-US" sz="1800" b="1" dirty="0">
                <a:solidFill>
                  <a:srgbClr val="F99820"/>
                </a:solidFill>
                <a:latin typeface="Courier New" pitchFamily="49" charset="0"/>
              </a:rPr>
              <a:t>if</a:t>
            </a:r>
            <a:r>
              <a:rPr lang="en-US" sz="1800" b="1" dirty="0">
                <a:latin typeface="Courier New" pitchFamily="49" charset="0"/>
              </a:rPr>
              <a:t> </a:t>
            </a:r>
            <a:r>
              <a:rPr lang="en-US" sz="1800" b="1" dirty="0" err="1">
                <a:latin typeface="Courier New" pitchFamily="49" charset="0"/>
              </a:rPr>
              <a:t>len</a:t>
            </a:r>
            <a:r>
              <a:rPr lang="en-US" sz="1800" b="1" dirty="0">
                <a:latin typeface="Courier New" pitchFamily="49" charset="0"/>
              </a:rPr>
              <a:t>(T) == 0: </a:t>
            </a:r>
            <a:r>
              <a:rPr lang="en-US" sz="1800" b="1" dirty="0">
                <a:solidFill>
                  <a:srgbClr val="F99820"/>
                </a:solidFill>
                <a:latin typeface="Courier New" pitchFamily="49" charset="0"/>
              </a:rPr>
              <a:t>return</a:t>
            </a:r>
            <a:r>
              <a:rPr lang="en-US" sz="1800" b="1" dirty="0">
                <a:latin typeface="Courier New" pitchFamily="49" charset="0"/>
              </a:rPr>
              <a:t> S </a:t>
            </a:r>
          </a:p>
          <a:p>
            <a:pPr algn="l"/>
            <a:r>
              <a:rPr lang="en-US" sz="1800" b="1" dirty="0">
                <a:latin typeface="Courier New" pitchFamily="49" charset="0"/>
              </a:rPr>
              <a:t>    </a:t>
            </a:r>
            <a:r>
              <a:rPr lang="en-US" sz="1800" b="1" dirty="0" err="1">
                <a:latin typeface="Courier New" pitchFamily="49" charset="0"/>
              </a:rPr>
              <a:t>eS</a:t>
            </a:r>
            <a:r>
              <a:rPr lang="en-US" sz="1800" b="1" dirty="0">
                <a:latin typeface="Courier New" pitchFamily="49" charset="0"/>
              </a:rPr>
              <a:t> = S[-1]</a:t>
            </a:r>
            <a:endParaRPr lang="en-US" sz="1800" b="1" dirty="0">
              <a:solidFill>
                <a:srgbClr val="0407DC"/>
              </a:solidFill>
              <a:latin typeface="Courier New" pitchFamily="49" charset="0"/>
            </a:endParaRPr>
          </a:p>
          <a:p>
            <a:pPr algn="l"/>
            <a:r>
              <a:rPr lang="en-US" sz="1800" b="1" dirty="0">
                <a:latin typeface="Courier New" pitchFamily="49" charset="0"/>
              </a:rPr>
              <a:t>    </a:t>
            </a:r>
            <a:r>
              <a:rPr lang="en-US" sz="1800" b="1" dirty="0" err="1">
                <a:latin typeface="Courier New" pitchFamily="49" charset="0"/>
              </a:rPr>
              <a:t>eT</a:t>
            </a:r>
            <a:r>
              <a:rPr lang="en-US" sz="1800" b="1" dirty="0">
                <a:latin typeface="Courier New" pitchFamily="49" charset="0"/>
              </a:rPr>
              <a:t> = T[-1]</a:t>
            </a:r>
          </a:p>
          <a:p>
            <a:pPr algn="l"/>
            <a:r>
              <a:rPr lang="en-US" sz="1600" b="1" dirty="0">
                <a:solidFill>
                  <a:srgbClr val="F99820"/>
                </a:solidFill>
                <a:latin typeface="Courier New" pitchFamily="49" charset="0"/>
              </a:rPr>
              <a:t>    if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eS</a:t>
            </a:r>
            <a:r>
              <a:rPr lang="en-US" sz="1600" b="1" dirty="0">
                <a:latin typeface="Courier New" pitchFamily="49" charset="0"/>
              </a:rPr>
              <a:t> == </a:t>
            </a:r>
            <a:r>
              <a:rPr lang="en-US" sz="1600" b="1" dirty="0">
                <a:solidFill>
                  <a:srgbClr val="067B0E"/>
                </a:solidFill>
                <a:latin typeface="Courier New" pitchFamily="49" charset="0"/>
              </a:rPr>
              <a:t>'0' </a:t>
            </a:r>
            <a:r>
              <a:rPr lang="en-US" sz="1600" b="1" dirty="0">
                <a:solidFill>
                  <a:srgbClr val="F99820"/>
                </a:solidFill>
                <a:latin typeface="Courier New" pitchFamily="49" charset="0"/>
              </a:rPr>
              <a:t>and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eT</a:t>
            </a:r>
            <a:r>
              <a:rPr lang="en-US" sz="1600" b="1" dirty="0">
                <a:latin typeface="Courier New" pitchFamily="49" charset="0"/>
              </a:rPr>
              <a:t> == </a:t>
            </a:r>
            <a:r>
              <a:rPr lang="en-US" sz="1600" b="1" dirty="0">
                <a:solidFill>
                  <a:srgbClr val="067B0E"/>
                </a:solidFill>
                <a:latin typeface="Courier New" pitchFamily="49" charset="0"/>
              </a:rPr>
              <a:t>'1'</a:t>
            </a:r>
            <a:r>
              <a:rPr lang="en-US" sz="1600" b="1" dirty="0">
                <a:latin typeface="Courier New" pitchFamily="49" charset="0"/>
              </a:rPr>
              <a:t>: </a:t>
            </a:r>
            <a:r>
              <a:rPr lang="en-US" sz="1600" b="1" dirty="0">
                <a:solidFill>
                  <a:srgbClr val="F99820"/>
                </a:solidFill>
                <a:latin typeface="Courier New" pitchFamily="49" charset="0"/>
              </a:rPr>
              <a:t>return</a:t>
            </a:r>
            <a:r>
              <a:rPr lang="en-US" sz="1600" b="1" dirty="0">
                <a:latin typeface="Courier New" pitchFamily="49" charset="0"/>
              </a:rPr>
              <a:t>  add10(S[:-1],T[:-1]) + </a:t>
            </a:r>
            <a:r>
              <a:rPr lang="en-US" sz="1600" b="1" dirty="0">
                <a:solidFill>
                  <a:srgbClr val="067B0E"/>
                </a:solidFill>
                <a:latin typeface="Courier New" pitchFamily="49" charset="0"/>
              </a:rPr>
              <a:t>'1'</a:t>
            </a:r>
            <a:endParaRPr lang="en-US" sz="1800" b="1" dirty="0">
              <a:latin typeface="Courier New" pitchFamily="49" charset="0"/>
            </a:endParaRPr>
          </a:p>
          <a:p>
            <a:pPr algn="l"/>
            <a:r>
              <a:rPr lang="en-US" sz="1600" b="1" dirty="0">
                <a:solidFill>
                  <a:srgbClr val="F99820"/>
                </a:solidFill>
                <a:latin typeface="Courier New" pitchFamily="49" charset="0"/>
              </a:rPr>
              <a:t>    if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eS</a:t>
            </a:r>
            <a:r>
              <a:rPr lang="en-US" sz="1600" b="1" dirty="0">
                <a:latin typeface="Courier New" pitchFamily="49" charset="0"/>
              </a:rPr>
              <a:t> == </a:t>
            </a:r>
            <a:r>
              <a:rPr lang="en-US" sz="1600" b="1" dirty="0">
                <a:solidFill>
                  <a:srgbClr val="067B0E"/>
                </a:solidFill>
                <a:latin typeface="Courier New" pitchFamily="49" charset="0"/>
              </a:rPr>
              <a:t>'1' </a:t>
            </a:r>
            <a:r>
              <a:rPr lang="en-US" sz="1600" b="1" dirty="0">
                <a:solidFill>
                  <a:srgbClr val="F99820"/>
                </a:solidFill>
                <a:latin typeface="Courier New" pitchFamily="49" charset="0"/>
              </a:rPr>
              <a:t>and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eT</a:t>
            </a:r>
            <a:r>
              <a:rPr lang="en-US" sz="1600" b="1" dirty="0">
                <a:latin typeface="Courier New" pitchFamily="49" charset="0"/>
              </a:rPr>
              <a:t> == </a:t>
            </a:r>
            <a:r>
              <a:rPr lang="en-US" sz="1600" b="1" dirty="0">
                <a:solidFill>
                  <a:srgbClr val="067B0E"/>
                </a:solidFill>
                <a:latin typeface="Courier New" pitchFamily="49" charset="0"/>
              </a:rPr>
              <a:t>'1'</a:t>
            </a:r>
            <a:r>
              <a:rPr lang="en-US" sz="1600" b="1" dirty="0">
                <a:latin typeface="Courier New" pitchFamily="49" charset="0"/>
              </a:rPr>
              <a:t>: </a:t>
            </a:r>
            <a:r>
              <a:rPr lang="en-US" sz="1600" b="1" dirty="0">
                <a:solidFill>
                  <a:srgbClr val="F99820"/>
                </a:solidFill>
                <a:latin typeface="Courier New" pitchFamily="49" charset="0"/>
              </a:rPr>
              <a:t>return</a:t>
            </a:r>
            <a:r>
              <a:rPr lang="en-US" sz="1600" b="1" dirty="0">
                <a:latin typeface="Courier New" pitchFamily="49" charset="0"/>
              </a:rPr>
              <a:t>  add10(S[:-1],T[:-1]) + </a:t>
            </a:r>
            <a:r>
              <a:rPr lang="en-US" sz="1600" b="1" dirty="0">
                <a:solidFill>
                  <a:srgbClr val="067B0E"/>
                </a:solidFill>
                <a:latin typeface="Courier New" pitchFamily="49" charset="0"/>
              </a:rPr>
              <a:t>'2'</a:t>
            </a:r>
          </a:p>
          <a:p>
            <a:pPr algn="l"/>
            <a:r>
              <a:rPr lang="en-US" sz="1600" b="1" dirty="0">
                <a:solidFill>
                  <a:srgbClr val="F99820"/>
                </a:solidFill>
                <a:latin typeface="Courier New" pitchFamily="49" charset="0"/>
              </a:rPr>
              <a:t>    if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eS</a:t>
            </a:r>
            <a:r>
              <a:rPr lang="en-US" sz="1600" b="1" dirty="0">
                <a:latin typeface="Courier New" pitchFamily="49" charset="0"/>
              </a:rPr>
              <a:t> == </a:t>
            </a:r>
            <a:r>
              <a:rPr lang="en-US" sz="1600" b="1" dirty="0">
                <a:solidFill>
                  <a:srgbClr val="067B0E"/>
                </a:solidFill>
                <a:latin typeface="Courier New" pitchFamily="49" charset="0"/>
              </a:rPr>
              <a:t>'2' </a:t>
            </a:r>
            <a:r>
              <a:rPr lang="en-US" sz="1600" b="1" dirty="0">
                <a:solidFill>
                  <a:srgbClr val="F99820"/>
                </a:solidFill>
                <a:latin typeface="Courier New" pitchFamily="49" charset="0"/>
              </a:rPr>
              <a:t>and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eT</a:t>
            </a:r>
            <a:r>
              <a:rPr lang="en-US" sz="1600" b="1" dirty="0">
                <a:latin typeface="Courier New" pitchFamily="49" charset="0"/>
              </a:rPr>
              <a:t> == </a:t>
            </a:r>
            <a:r>
              <a:rPr lang="en-US" sz="1600" b="1" dirty="0">
                <a:solidFill>
                  <a:srgbClr val="067B0E"/>
                </a:solidFill>
                <a:latin typeface="Courier New" pitchFamily="49" charset="0"/>
              </a:rPr>
              <a:t>'1'</a:t>
            </a:r>
            <a:r>
              <a:rPr lang="en-US" sz="1600" b="1" dirty="0">
                <a:latin typeface="Courier New" pitchFamily="49" charset="0"/>
              </a:rPr>
              <a:t>: </a:t>
            </a:r>
            <a:r>
              <a:rPr lang="en-US" sz="1600" b="1" dirty="0">
                <a:solidFill>
                  <a:srgbClr val="F99820"/>
                </a:solidFill>
                <a:latin typeface="Courier New" pitchFamily="49" charset="0"/>
              </a:rPr>
              <a:t>return</a:t>
            </a:r>
            <a:r>
              <a:rPr lang="en-US" sz="1600" b="1" dirty="0">
                <a:latin typeface="Courier New" pitchFamily="49" charset="0"/>
              </a:rPr>
              <a:t>  add10(S[:-1],T[:-1]) + </a:t>
            </a:r>
            <a:r>
              <a:rPr lang="en-US" sz="1600" b="1" dirty="0">
                <a:solidFill>
                  <a:srgbClr val="067B0E"/>
                </a:solidFill>
                <a:latin typeface="Courier New" pitchFamily="49" charset="0"/>
              </a:rPr>
              <a:t>'3'</a:t>
            </a:r>
            <a:endParaRPr lang="en-US" sz="1600" b="1" dirty="0">
              <a:latin typeface="Courier New" pitchFamily="49" charset="0"/>
            </a:endParaRPr>
          </a:p>
          <a:p>
            <a:pPr algn="l"/>
            <a:r>
              <a:rPr lang="en-US" sz="1600" b="1" dirty="0">
                <a:latin typeface="Courier New" pitchFamily="49" charset="0"/>
              </a:rPr>
              <a:t>    </a:t>
            </a:r>
            <a:r>
              <a:rPr lang="en-US" sz="1600" b="1" dirty="0">
                <a:solidFill>
                  <a:srgbClr val="F99820"/>
                </a:solidFill>
                <a:latin typeface="Courier New" pitchFamily="49" charset="0"/>
              </a:rPr>
              <a:t>if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eS</a:t>
            </a:r>
            <a:r>
              <a:rPr lang="en-US" sz="1600" b="1" dirty="0">
                <a:latin typeface="Courier New" pitchFamily="49" charset="0"/>
              </a:rPr>
              <a:t> == </a:t>
            </a:r>
            <a:r>
              <a:rPr lang="en-US" sz="1600" b="1" dirty="0">
                <a:solidFill>
                  <a:srgbClr val="067B0E"/>
                </a:solidFill>
                <a:latin typeface="Courier New" pitchFamily="49" charset="0"/>
              </a:rPr>
              <a:t>'3' </a:t>
            </a:r>
            <a:r>
              <a:rPr lang="en-US" sz="1600" b="1" dirty="0">
                <a:solidFill>
                  <a:srgbClr val="F99820"/>
                </a:solidFill>
                <a:latin typeface="Courier New" pitchFamily="49" charset="0"/>
              </a:rPr>
              <a:t>and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eT</a:t>
            </a:r>
            <a:r>
              <a:rPr lang="en-US" sz="1600" b="1" dirty="0">
                <a:latin typeface="Courier New" pitchFamily="49" charset="0"/>
              </a:rPr>
              <a:t> == </a:t>
            </a:r>
            <a:r>
              <a:rPr lang="en-US" sz="1600" b="1" dirty="0">
                <a:solidFill>
                  <a:srgbClr val="067B0E"/>
                </a:solidFill>
                <a:latin typeface="Courier New" pitchFamily="49" charset="0"/>
              </a:rPr>
              <a:t>'1'</a:t>
            </a:r>
            <a:r>
              <a:rPr lang="en-US" sz="1600" b="1" dirty="0">
                <a:latin typeface="Courier New" pitchFamily="49" charset="0"/>
              </a:rPr>
              <a:t>: </a:t>
            </a:r>
            <a:r>
              <a:rPr lang="en-US" sz="1600" b="1" dirty="0">
                <a:solidFill>
                  <a:srgbClr val="F99820"/>
                </a:solidFill>
                <a:latin typeface="Courier New" pitchFamily="49" charset="0"/>
              </a:rPr>
              <a:t>return</a:t>
            </a:r>
            <a:r>
              <a:rPr lang="en-US" sz="1600" b="1" dirty="0">
                <a:latin typeface="Courier New" pitchFamily="49" charset="0"/>
              </a:rPr>
              <a:t>  add10(S[:-1],T[:-1]) + </a:t>
            </a:r>
            <a:r>
              <a:rPr lang="en-US" sz="1600" b="1" dirty="0">
                <a:solidFill>
                  <a:srgbClr val="067B0E"/>
                </a:solidFill>
                <a:latin typeface="Courier New" pitchFamily="49" charset="0"/>
              </a:rPr>
              <a:t>'4'</a:t>
            </a:r>
            <a:endParaRPr lang="en-US" sz="1600" b="1" dirty="0">
              <a:latin typeface="Courier New" pitchFamily="49" charset="0"/>
            </a:endParaRPr>
          </a:p>
          <a:p>
            <a:pPr algn="l"/>
            <a:r>
              <a:rPr lang="en-US" sz="1600" b="1" dirty="0">
                <a:latin typeface="Courier New" pitchFamily="49" charset="0"/>
              </a:rPr>
              <a:t>    </a:t>
            </a:r>
            <a:r>
              <a:rPr lang="en-US" sz="1600" b="1" dirty="0">
                <a:solidFill>
                  <a:srgbClr val="EB102C"/>
                </a:solidFill>
                <a:latin typeface="Courier New" pitchFamily="49" charset="0"/>
              </a:rPr>
              <a:t># what if we have to carry to the next column?</a:t>
            </a:r>
            <a:endParaRPr lang="en-US" sz="1600" b="1" dirty="0">
              <a:solidFill>
                <a:srgbClr val="A419DD"/>
              </a:solidFill>
              <a:latin typeface="Courier New" pitchFamily="49" charset="0"/>
            </a:endParaRPr>
          </a:p>
          <a:p>
            <a:pPr algn="l"/>
            <a:r>
              <a:rPr lang="en-US" sz="1600" b="1" dirty="0">
                <a:latin typeface="Courier New" pitchFamily="49" charset="0"/>
              </a:rPr>
              <a:t>    </a:t>
            </a:r>
            <a:r>
              <a:rPr lang="en-US" sz="1600" b="1" dirty="0">
                <a:solidFill>
                  <a:srgbClr val="F99820"/>
                </a:solidFill>
                <a:latin typeface="Courier New" pitchFamily="49" charset="0"/>
              </a:rPr>
              <a:t>if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eS</a:t>
            </a:r>
            <a:r>
              <a:rPr lang="en-US" sz="1600" b="1" dirty="0">
                <a:latin typeface="Courier New" pitchFamily="49" charset="0"/>
              </a:rPr>
              <a:t> == </a:t>
            </a:r>
            <a:r>
              <a:rPr lang="en-US" sz="1600" b="1" dirty="0">
                <a:solidFill>
                  <a:srgbClr val="067B0E"/>
                </a:solidFill>
                <a:latin typeface="Courier New" pitchFamily="49" charset="0"/>
              </a:rPr>
              <a:t>'3' </a:t>
            </a:r>
            <a:r>
              <a:rPr lang="en-US" sz="1600" b="1" dirty="0">
                <a:solidFill>
                  <a:srgbClr val="F99820"/>
                </a:solidFill>
                <a:latin typeface="Courier New" pitchFamily="49" charset="0"/>
              </a:rPr>
              <a:t>and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eT</a:t>
            </a:r>
            <a:r>
              <a:rPr lang="en-US" sz="1600" b="1" dirty="0">
                <a:latin typeface="Courier New" pitchFamily="49" charset="0"/>
              </a:rPr>
              <a:t> == </a:t>
            </a:r>
            <a:r>
              <a:rPr lang="en-US" sz="1600" b="1" dirty="0">
                <a:solidFill>
                  <a:srgbClr val="067B0E"/>
                </a:solidFill>
                <a:latin typeface="Courier New" pitchFamily="49" charset="0"/>
              </a:rPr>
              <a:t>'9</a:t>
            </a:r>
            <a:r>
              <a:rPr lang="en-US" sz="1600" b="1" dirty="0" smtClean="0">
                <a:solidFill>
                  <a:srgbClr val="067B0E"/>
                </a:solidFill>
                <a:latin typeface="Courier New" pitchFamily="49" charset="0"/>
              </a:rPr>
              <a:t>'</a:t>
            </a:r>
            <a:r>
              <a:rPr lang="en-US" sz="1600" b="1" dirty="0" smtClean="0">
                <a:latin typeface="Courier New" pitchFamily="49" charset="0"/>
              </a:rPr>
              <a:t>:</a:t>
            </a:r>
            <a:endParaRPr lang="en-US" sz="1600" b="1" dirty="0">
              <a:latin typeface="Courier New" pitchFamily="49" charset="0"/>
            </a:endParaRPr>
          </a:p>
          <a:p>
            <a:pPr algn="l"/>
            <a:r>
              <a:rPr lang="en-US" sz="1600" b="1" dirty="0">
                <a:solidFill>
                  <a:srgbClr val="F99820"/>
                </a:solidFill>
                <a:latin typeface="Courier New" pitchFamily="49" charset="0"/>
              </a:rPr>
              <a:t>        return</a:t>
            </a:r>
            <a:endParaRPr lang="en-US" sz="1600" b="1" dirty="0">
              <a:solidFill>
                <a:srgbClr val="067B0E"/>
              </a:solidFill>
              <a:latin typeface="Courier New" pitchFamily="49" charset="0"/>
            </a:endParaRPr>
          </a:p>
        </p:txBody>
      </p:sp>
      <p:sp>
        <p:nvSpPr>
          <p:cNvPr id="8" name="Text Box 55"/>
          <p:cNvSpPr txBox="1">
            <a:spLocks noChangeArrowheads="1"/>
          </p:cNvSpPr>
          <p:nvPr/>
        </p:nvSpPr>
        <p:spPr bwMode="auto">
          <a:xfrm>
            <a:off x="6477000" y="6400800"/>
            <a:ext cx="2570163" cy="400110"/>
          </a:xfrm>
          <a:prstGeom prst="rect">
            <a:avLst/>
          </a:prstGeom>
          <a:solidFill>
            <a:srgbClr val="CCECFF"/>
          </a:solidFill>
          <a:ln>
            <a:noFill/>
          </a:ln>
          <a:ex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 dirty="0" smtClean="0">
                <a:latin typeface="Cambria" pitchFamily="18" charset="0"/>
              </a:rPr>
              <a:t>hw4</a:t>
            </a:r>
            <a:r>
              <a:rPr lang="en-US" sz="2000" dirty="0">
                <a:latin typeface="Cambria" pitchFamily="18" charset="0"/>
              </a:rPr>
              <a:t>: </a:t>
            </a:r>
            <a:r>
              <a:rPr lang="en-US" sz="2000" dirty="0" smtClean="0">
                <a:latin typeface="Cambria" pitchFamily="18" charset="0"/>
              </a:rPr>
              <a:t>   </a:t>
            </a:r>
            <a:r>
              <a:rPr lang="en-US" sz="2000" b="1" dirty="0" err="1" smtClean="0">
                <a:latin typeface="Courier New" pitchFamily="49" charset="0"/>
                <a:cs typeface="Courier New" pitchFamily="49" charset="0"/>
              </a:rPr>
              <a:t>addB</a:t>
            </a:r>
            <a:endParaRPr lang="en-US" sz="2000" b="1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629400" y="987425"/>
            <a:ext cx="182293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sz="3200" dirty="0">
                <a:latin typeface="Cambria" pitchFamily="18" charset="0"/>
              </a:rPr>
              <a:t>T = </a:t>
            </a:r>
            <a:r>
              <a:rPr lang="en-US" sz="3200" b="1" dirty="0" smtClean="0">
                <a:solidFill>
                  <a:srgbClr val="13801C"/>
                </a:solidFill>
                <a:latin typeface="Courier New" pitchFamily="49" charset="0"/>
                <a:cs typeface="Courier New" pitchFamily="49" charset="0"/>
              </a:rPr>
              <a:t>'19'</a:t>
            </a:r>
            <a:endParaRPr lang="en-US" sz="3200" b="1" dirty="0">
              <a:solidFill>
                <a:srgbClr val="13801C"/>
              </a:solidFill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651978" y="304800"/>
            <a:ext cx="178286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sz="3200" dirty="0" smtClean="0">
                <a:latin typeface="Cambria" pitchFamily="18" charset="0"/>
              </a:rPr>
              <a:t>S </a:t>
            </a:r>
            <a:r>
              <a:rPr lang="en-US" sz="3200" dirty="0">
                <a:latin typeface="Cambria" pitchFamily="18" charset="0"/>
              </a:rPr>
              <a:t>= </a:t>
            </a:r>
            <a:r>
              <a:rPr lang="en-US" sz="3200" b="1" dirty="0" smtClean="0">
                <a:solidFill>
                  <a:srgbClr val="13801C"/>
                </a:solidFill>
                <a:latin typeface="Courier New" pitchFamily="49" charset="0"/>
                <a:cs typeface="Courier New" pitchFamily="49" charset="0"/>
              </a:rPr>
              <a:t>'23'</a:t>
            </a:r>
            <a:endParaRPr lang="en-US" sz="3200" b="1" dirty="0">
              <a:solidFill>
                <a:srgbClr val="13801C"/>
              </a:solidFill>
              <a:latin typeface="Courier New" pitchFamily="49" charset="0"/>
              <a:cs typeface="Courier New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8105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2" name="Text Box 5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307975" y="133350"/>
            <a:ext cx="8607425" cy="64611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3600" dirty="0" smtClean="0">
                <a:latin typeface="Cambria" pitchFamily="18" charset="0"/>
              </a:rPr>
              <a:t>Our building blocks:   </a:t>
            </a:r>
            <a:r>
              <a:rPr lang="en-US" sz="3600" b="1" i="1" dirty="0" smtClean="0">
                <a:latin typeface="Cambria" pitchFamily="18" charset="0"/>
              </a:rPr>
              <a:t>logic gates</a:t>
            </a:r>
          </a:p>
        </p:txBody>
      </p:sp>
      <p:sp>
        <p:nvSpPr>
          <p:cNvPr id="45077" name="Text Box 21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369711" y="1825978"/>
            <a:ext cx="274320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latin typeface="Cambria" pitchFamily="18" charset="0"/>
              </a:rPr>
              <a:t>AND</a:t>
            </a:r>
            <a:r>
              <a:rPr lang="en-US">
                <a:latin typeface="Cambria" pitchFamily="18" charset="0"/>
              </a:rPr>
              <a:t> outputs 1 only if </a:t>
            </a:r>
            <a:r>
              <a:rPr lang="en-US" b="1">
                <a:solidFill>
                  <a:srgbClr val="FF0000"/>
                </a:solidFill>
                <a:latin typeface="Cambria" pitchFamily="18" charset="0"/>
              </a:rPr>
              <a:t>ALL</a:t>
            </a:r>
            <a:r>
              <a:rPr lang="en-US">
                <a:latin typeface="Cambria" pitchFamily="18" charset="0"/>
              </a:rPr>
              <a:t> inputs are 1</a:t>
            </a:r>
          </a:p>
        </p:txBody>
      </p:sp>
      <p:sp>
        <p:nvSpPr>
          <p:cNvPr id="45093" name="Text Box 37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3646311" y="1825978"/>
            <a:ext cx="243840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latin typeface="Cambria" pitchFamily="18" charset="0"/>
              </a:rPr>
              <a:t>OR</a:t>
            </a:r>
            <a:r>
              <a:rPr lang="en-US">
                <a:latin typeface="Cambria" pitchFamily="18" charset="0"/>
              </a:rPr>
              <a:t> outputs 1 if </a:t>
            </a:r>
            <a:r>
              <a:rPr lang="en-US" b="1">
                <a:solidFill>
                  <a:srgbClr val="FF0000"/>
                </a:solidFill>
                <a:latin typeface="Cambria" pitchFamily="18" charset="0"/>
              </a:rPr>
              <a:t>ANY</a:t>
            </a:r>
            <a:r>
              <a:rPr lang="en-US">
                <a:latin typeface="Cambria" pitchFamily="18" charset="0"/>
              </a:rPr>
              <a:t> input is 1</a:t>
            </a:r>
          </a:p>
        </p:txBody>
      </p:sp>
      <p:sp>
        <p:nvSpPr>
          <p:cNvPr id="45094" name="Text Box 38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6746699" y="1829153"/>
            <a:ext cx="2157412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latin typeface="Cambria" pitchFamily="18" charset="0"/>
              </a:rPr>
              <a:t>NOT</a:t>
            </a:r>
            <a:r>
              <a:rPr lang="en-US">
                <a:latin typeface="Cambria" pitchFamily="18" charset="0"/>
              </a:rPr>
              <a:t> reverses its input</a:t>
            </a:r>
          </a:p>
        </p:txBody>
      </p:sp>
      <p:sp>
        <p:nvSpPr>
          <p:cNvPr id="45114" name="Line 58"/>
          <p:cNvSpPr>
            <a:spLocks noChangeShapeType="1"/>
          </p:cNvSpPr>
          <p:nvPr>
            <p:custDataLst>
              <p:tags r:id="rId5"/>
            </p:custDataLst>
          </p:nvPr>
        </p:nvSpPr>
        <p:spPr bwMode="auto">
          <a:xfrm>
            <a:off x="6489523" y="1432278"/>
            <a:ext cx="1587" cy="3357033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square" anchor="ctr">
            <a:spAutoFit/>
          </a:bodyPr>
          <a:lstStyle/>
          <a:p>
            <a:endParaRPr lang="en-US"/>
          </a:p>
        </p:txBody>
      </p:sp>
      <p:sp>
        <p:nvSpPr>
          <p:cNvPr id="45115" name="Rectangle 73"/>
          <p:cNvSpPr>
            <a:spLocks noChangeArrowheads="1"/>
          </p:cNvSpPr>
          <p:nvPr/>
        </p:nvSpPr>
        <p:spPr bwMode="auto">
          <a:xfrm>
            <a:off x="1057099" y="2856265"/>
            <a:ext cx="1157287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4200" b="1">
                <a:solidFill>
                  <a:srgbClr val="13801C"/>
                </a:solidFill>
                <a:latin typeface="Courier New" pitchFamily="49" charset="0"/>
              </a:rPr>
              <a:t>AND</a:t>
            </a:r>
            <a:endParaRPr lang="en-US" sz="4200">
              <a:solidFill>
                <a:srgbClr val="13801C"/>
              </a:solidFill>
            </a:endParaRPr>
          </a:p>
        </p:txBody>
      </p:sp>
      <p:sp>
        <p:nvSpPr>
          <p:cNvPr id="45116" name="Rectangle 74"/>
          <p:cNvSpPr>
            <a:spLocks noChangeArrowheads="1"/>
          </p:cNvSpPr>
          <p:nvPr/>
        </p:nvSpPr>
        <p:spPr bwMode="auto">
          <a:xfrm>
            <a:off x="4343224" y="2856265"/>
            <a:ext cx="833437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4200" b="1">
                <a:solidFill>
                  <a:srgbClr val="13801C"/>
                </a:solidFill>
                <a:latin typeface="Courier New" pitchFamily="49" charset="0"/>
              </a:rPr>
              <a:t>OR</a:t>
            </a:r>
            <a:endParaRPr lang="en-US" sz="4200">
              <a:solidFill>
                <a:srgbClr val="13801C"/>
              </a:solidFill>
            </a:endParaRPr>
          </a:p>
        </p:txBody>
      </p:sp>
      <p:sp>
        <p:nvSpPr>
          <p:cNvPr id="45117" name="Rectangle 75"/>
          <p:cNvSpPr>
            <a:spLocks noChangeArrowheads="1"/>
          </p:cNvSpPr>
          <p:nvPr/>
        </p:nvSpPr>
        <p:spPr bwMode="auto">
          <a:xfrm>
            <a:off x="7246761" y="2856265"/>
            <a:ext cx="1157288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4200" b="1">
                <a:solidFill>
                  <a:srgbClr val="13801C"/>
                </a:solidFill>
                <a:latin typeface="Courier New" pitchFamily="49" charset="0"/>
              </a:rPr>
              <a:t>NOT</a:t>
            </a:r>
            <a:endParaRPr lang="en-US" sz="4200">
              <a:solidFill>
                <a:srgbClr val="13801C"/>
              </a:solidFill>
            </a:endParaRPr>
          </a:p>
        </p:txBody>
      </p:sp>
      <p:pic>
        <p:nvPicPr>
          <p:cNvPr id="45118" name="Picture 7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13" t="47820" r="39482" b="42685"/>
          <a:stretch>
            <a:fillRect/>
          </a:stretch>
        </p:blipFill>
        <p:spPr bwMode="auto">
          <a:xfrm>
            <a:off x="245886" y="3618265"/>
            <a:ext cx="2881313" cy="849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119" name="Picture 7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13" t="59518" r="39482" b="29967"/>
          <a:stretch>
            <a:fillRect/>
          </a:stretch>
        </p:blipFill>
        <p:spPr bwMode="auto">
          <a:xfrm>
            <a:off x="3493911" y="3618265"/>
            <a:ext cx="2801938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120" name="Picture 7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13" t="71304" r="39482" b="16571"/>
          <a:stretch>
            <a:fillRect/>
          </a:stretch>
        </p:blipFill>
        <p:spPr bwMode="auto">
          <a:xfrm>
            <a:off x="6770511" y="3770665"/>
            <a:ext cx="2057400" cy="77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" name="Line 58"/>
          <p:cNvSpPr>
            <a:spLocks noChangeShapeType="1"/>
          </p:cNvSpPr>
          <p:nvPr>
            <p:custDataLst>
              <p:tags r:id="rId6"/>
            </p:custDataLst>
          </p:nvPr>
        </p:nvSpPr>
        <p:spPr bwMode="auto">
          <a:xfrm>
            <a:off x="3417711" y="1432278"/>
            <a:ext cx="1587" cy="3357033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square" anchor="ctr">
            <a:spAutoFit/>
          </a:bodyPr>
          <a:lstStyle/>
          <a:p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528866" y="5329535"/>
            <a:ext cx="611257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Cambria" pitchFamily="18" charset="0"/>
              </a:rPr>
              <a:t>These circuits are </a:t>
            </a:r>
            <a:r>
              <a:rPr lang="en-US" b="1" i="1" dirty="0" smtClean="0">
                <a:latin typeface="Cambria" pitchFamily="18" charset="0"/>
              </a:rPr>
              <a:t>physical </a:t>
            </a:r>
            <a:r>
              <a:rPr lang="en-US" dirty="0" smtClean="0">
                <a:latin typeface="Cambria" pitchFamily="18" charset="0"/>
              </a:rPr>
              <a:t>functions of bits…</a:t>
            </a:r>
            <a:endParaRPr lang="en-US" dirty="0"/>
          </a:p>
        </p:txBody>
      </p:sp>
      <p:sp>
        <p:nvSpPr>
          <p:cNvPr id="69" name="Rectangle 68"/>
          <p:cNvSpPr/>
          <p:nvPr/>
        </p:nvSpPr>
        <p:spPr>
          <a:xfrm>
            <a:off x="670586" y="6172200"/>
            <a:ext cx="790024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Cambria" pitchFamily="18" charset="0"/>
              </a:rPr>
              <a:t>… and </a:t>
            </a:r>
            <a:r>
              <a:rPr lang="en-US" i="1" dirty="0" smtClean="0">
                <a:latin typeface="Cambria" pitchFamily="18" charset="0"/>
              </a:rPr>
              <a:t>all</a:t>
            </a:r>
            <a:r>
              <a:rPr lang="en-US" dirty="0" smtClean="0">
                <a:latin typeface="Cambria" pitchFamily="18" charset="0"/>
              </a:rPr>
              <a:t> mathematical functions can be built from them!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8049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ounded Rectangle 30"/>
          <p:cNvSpPr/>
          <p:nvPr/>
        </p:nvSpPr>
        <p:spPr bwMode="auto">
          <a:xfrm>
            <a:off x="5700888" y="5401734"/>
            <a:ext cx="381000" cy="457200"/>
          </a:xfrm>
          <a:prstGeom prst="roundRect">
            <a:avLst/>
          </a:prstGeom>
          <a:solidFill>
            <a:srgbClr val="FFCCCC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" charset="0"/>
              <a:ea typeface="ＭＳ Ｐゴシック" pitchFamily="1" charset="-128"/>
            </a:endParaRPr>
          </a:p>
        </p:txBody>
      </p:sp>
      <p:sp>
        <p:nvSpPr>
          <p:cNvPr id="30" name="Rounded Rectangle 29"/>
          <p:cNvSpPr/>
          <p:nvPr/>
        </p:nvSpPr>
        <p:spPr bwMode="auto">
          <a:xfrm>
            <a:off x="5334000" y="5017911"/>
            <a:ext cx="1295400" cy="457200"/>
          </a:xfrm>
          <a:prstGeom prst="roundRect">
            <a:avLst/>
          </a:prstGeom>
          <a:solidFill>
            <a:srgbClr val="FFCCCC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" charset="0"/>
              <a:ea typeface="ＭＳ Ｐゴシック" pitchFamily="1" charset="-128"/>
            </a:endParaRPr>
          </a:p>
        </p:txBody>
      </p:sp>
      <p:sp>
        <p:nvSpPr>
          <p:cNvPr id="5" name="Rounded Rectangle 4"/>
          <p:cNvSpPr/>
          <p:nvPr/>
        </p:nvSpPr>
        <p:spPr bwMode="auto">
          <a:xfrm>
            <a:off x="3886200" y="3200400"/>
            <a:ext cx="381000" cy="457200"/>
          </a:xfrm>
          <a:prstGeom prst="roundRect">
            <a:avLst/>
          </a:prstGeom>
          <a:solidFill>
            <a:srgbClr val="FFCCCC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" charset="0"/>
              <a:ea typeface="ＭＳ Ｐゴシック" pitchFamily="1" charset="-128"/>
            </a:endParaRPr>
          </a:p>
        </p:txBody>
      </p:sp>
      <p:sp>
        <p:nvSpPr>
          <p:cNvPr id="8195" name="Text Box 22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28600" y="157163"/>
            <a:ext cx="40386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3600" dirty="0" smtClean="0">
                <a:latin typeface="Cambria" pitchFamily="18" charset="0"/>
              </a:rPr>
              <a:t>Use it or lose it!</a:t>
            </a:r>
            <a:endParaRPr lang="en-US" sz="3600" b="1" dirty="0">
              <a:latin typeface="Courier New" pitchFamily="49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09600" y="3200400"/>
            <a:ext cx="788811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b="1" dirty="0" err="1" smtClean="0">
                <a:solidFill>
                  <a:srgbClr val="FF99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def</a:t>
            </a:r>
            <a:r>
              <a:rPr lang="en-US" b="1" dirty="0" smtClean="0">
                <a:solidFill>
                  <a:srgbClr val="FF99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exact_change</a:t>
            </a:r>
            <a:r>
              <a:rPr lang="en-US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( t, </a:t>
            </a:r>
            <a:r>
              <a:rPr lang="en-US" b="1" dirty="0" smtClean="0">
                <a:solidFill>
                  <a:srgbClr val="160CE3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L</a:t>
            </a:r>
            <a:r>
              <a:rPr lang="en-US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):</a:t>
            </a:r>
            <a:br>
              <a:rPr lang="en-US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</a:br>
            <a:endParaRPr lang="en-US" b="1" dirty="0" smtClean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l"/>
            <a:r>
              <a:rPr lang="en-US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b="1" dirty="0" smtClean="0">
                <a:solidFill>
                  <a:srgbClr val="FF99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if</a:t>
            </a:r>
            <a:r>
              <a:rPr lang="en-US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t == 0: </a:t>
            </a:r>
            <a:r>
              <a:rPr lang="en-US" b="1" dirty="0" smtClean="0">
                <a:solidFill>
                  <a:srgbClr val="A008E3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return</a:t>
            </a:r>
            <a:r>
              <a:rPr lang="en-US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b="1" dirty="0" smtClean="0">
                <a:solidFill>
                  <a:srgbClr val="FF99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True</a:t>
            </a:r>
          </a:p>
          <a:p>
            <a:pPr algn="l"/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  </a:t>
            </a:r>
            <a:r>
              <a:rPr lang="en-US" b="1" dirty="0" smtClean="0">
                <a:solidFill>
                  <a:srgbClr val="FF99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if</a:t>
            </a:r>
            <a:r>
              <a:rPr lang="en-US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t &lt; 0 </a:t>
            </a:r>
            <a:r>
              <a:rPr lang="en-US" b="1" dirty="0" smtClean="0">
                <a:solidFill>
                  <a:srgbClr val="FF99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or</a:t>
            </a:r>
            <a:r>
              <a:rPr lang="en-US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L == []: </a:t>
            </a:r>
            <a:r>
              <a:rPr lang="en-US" b="1" dirty="0" smtClean="0">
                <a:solidFill>
                  <a:srgbClr val="A008E3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return</a:t>
            </a:r>
            <a:r>
              <a:rPr lang="en-US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b="1" dirty="0" smtClean="0">
                <a:solidFill>
                  <a:srgbClr val="FF99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False</a:t>
            </a:r>
          </a:p>
          <a:p>
            <a:pPr algn="l"/>
            <a:endParaRPr lang="en-US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l"/>
            <a:r>
              <a:rPr lang="en-US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   USEIT = </a:t>
            </a:r>
            <a:r>
              <a:rPr lang="en-US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exact_change</a:t>
            </a:r>
            <a:r>
              <a:rPr lang="en-US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( t-L[0], </a:t>
            </a:r>
            <a:r>
              <a:rPr lang="en-US" b="1" dirty="0" smtClean="0">
                <a:solidFill>
                  <a:srgbClr val="160CE3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L</a:t>
            </a:r>
            <a:r>
              <a:rPr lang="en-US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[1:] )</a:t>
            </a:r>
            <a:endParaRPr lang="en-US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l"/>
            <a:r>
              <a:rPr lang="en-US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   LOSEIT = </a:t>
            </a:r>
            <a:r>
              <a:rPr lang="en-US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exact_change</a:t>
            </a:r>
            <a:r>
              <a:rPr lang="en-US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(  t,  </a:t>
            </a:r>
            <a:r>
              <a:rPr lang="en-US" b="1" dirty="0" smtClean="0">
                <a:solidFill>
                  <a:srgbClr val="160CE3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L</a:t>
            </a:r>
            <a:r>
              <a:rPr lang="en-US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[1:] )</a:t>
            </a:r>
          </a:p>
          <a:p>
            <a:pPr algn="l"/>
            <a:endParaRPr lang="en-US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l"/>
            <a:r>
              <a:rPr lang="en-US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b="1" dirty="0" smtClean="0">
                <a:solidFill>
                  <a:srgbClr val="A008E3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return</a:t>
            </a:r>
            <a:r>
              <a:rPr lang="en-US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USEIT </a:t>
            </a:r>
            <a:r>
              <a:rPr lang="en-US" b="1" dirty="0" smtClean="0">
                <a:solidFill>
                  <a:srgbClr val="FF99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or</a:t>
            </a:r>
            <a:r>
              <a:rPr lang="en-US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LOSEIT</a:t>
            </a:r>
            <a:endParaRPr lang="en-US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29822" y="1322358"/>
            <a:ext cx="4325056" cy="830997"/>
          </a:xfrm>
          <a:prstGeom prst="rect">
            <a:avLst/>
          </a:prstGeom>
          <a:solidFill>
            <a:srgbClr val="CCECFF"/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dirty="0" err="1" smtClean="0">
                <a:latin typeface="Calibri" panose="020F0502020204030204" pitchFamily="34" charset="0"/>
              </a:rPr>
              <a:t>exact_change</a:t>
            </a:r>
            <a:r>
              <a:rPr lang="en-US" dirty="0" smtClean="0">
                <a:latin typeface="Calibri" panose="020F0502020204030204" pitchFamily="34" charset="0"/>
              </a:rPr>
              <a:t>( 12, [ </a:t>
            </a:r>
            <a:r>
              <a:rPr lang="en-US" dirty="0" smtClean="0">
                <a:solidFill>
                  <a:srgbClr val="C00000"/>
                </a:solidFill>
                <a:latin typeface="Calibri" panose="020F0502020204030204" pitchFamily="34" charset="0"/>
              </a:rPr>
              <a:t>1</a:t>
            </a:r>
            <a:r>
              <a:rPr lang="en-US" dirty="0" smtClean="0">
                <a:latin typeface="Calibri" panose="020F0502020204030204" pitchFamily="34" charset="0"/>
              </a:rPr>
              <a:t>,</a:t>
            </a:r>
            <a:r>
              <a:rPr lang="en-US" dirty="0" smtClean="0">
                <a:solidFill>
                  <a:srgbClr val="C00000"/>
                </a:solidFill>
                <a:latin typeface="Calibri" panose="020F0502020204030204" pitchFamily="34" charset="0"/>
              </a:rPr>
              <a:t>5</a:t>
            </a:r>
            <a:r>
              <a:rPr lang="en-US" dirty="0" smtClean="0">
                <a:latin typeface="Calibri" panose="020F0502020204030204" pitchFamily="34" charset="0"/>
              </a:rPr>
              <a:t>,</a:t>
            </a:r>
            <a:r>
              <a:rPr lang="en-US" dirty="0" smtClean="0">
                <a:solidFill>
                  <a:srgbClr val="C00000"/>
                </a:solidFill>
                <a:latin typeface="Calibri" panose="020F0502020204030204" pitchFamily="34" charset="0"/>
              </a:rPr>
              <a:t>1</a:t>
            </a:r>
            <a:r>
              <a:rPr lang="en-US" dirty="0" smtClean="0">
                <a:latin typeface="Calibri" panose="020F0502020204030204" pitchFamily="34" charset="0"/>
              </a:rPr>
              <a:t>,1,1,</a:t>
            </a:r>
            <a:r>
              <a:rPr lang="en-US" dirty="0" smtClean="0">
                <a:solidFill>
                  <a:srgbClr val="C00000"/>
                </a:solidFill>
                <a:latin typeface="Calibri" panose="020F0502020204030204" pitchFamily="34" charset="0"/>
              </a:rPr>
              <a:t>5</a:t>
            </a:r>
            <a:r>
              <a:rPr lang="en-US" dirty="0" smtClean="0">
                <a:latin typeface="Calibri" panose="020F0502020204030204" pitchFamily="34" charset="0"/>
              </a:rPr>
              <a:t> ] )</a:t>
            </a:r>
          </a:p>
          <a:p>
            <a:pPr algn="l"/>
            <a:r>
              <a:rPr lang="en-US" dirty="0" smtClean="0">
                <a:latin typeface="Calibri" panose="020F0502020204030204" pitchFamily="34" charset="0"/>
              </a:rPr>
              <a:t>True </a:t>
            </a:r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701822" y="1322358"/>
            <a:ext cx="4325056" cy="830997"/>
          </a:xfrm>
          <a:prstGeom prst="rect">
            <a:avLst/>
          </a:prstGeom>
          <a:solidFill>
            <a:srgbClr val="FFCC99"/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dirty="0" err="1" smtClean="0">
                <a:latin typeface="Calibri" panose="020F0502020204030204" pitchFamily="34" charset="0"/>
              </a:rPr>
              <a:t>exact_change</a:t>
            </a:r>
            <a:r>
              <a:rPr lang="en-US" dirty="0" smtClean="0">
                <a:latin typeface="Calibri" panose="020F0502020204030204" pitchFamily="34" charset="0"/>
              </a:rPr>
              <a:t>( 12, [ 10,5,1,5,5 ] )</a:t>
            </a:r>
          </a:p>
          <a:p>
            <a:pPr algn="l"/>
            <a:r>
              <a:rPr lang="en-US" dirty="0" smtClean="0">
                <a:latin typeface="Calibri" panose="020F0502020204030204" pitchFamily="34" charset="0"/>
              </a:rPr>
              <a:t>False</a:t>
            </a:r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01889" y="2099733"/>
            <a:ext cx="7010399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</a:rPr>
              <a:t>Can you make the target value </a:t>
            </a:r>
            <a:r>
              <a:rPr lang="en-US" b="1" dirty="0" smtClean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</a:rPr>
              <a:t> with the coins in </a:t>
            </a:r>
            <a:r>
              <a:rPr lang="en-US" b="1" dirty="0" smtClean="0">
                <a:solidFill>
                  <a:srgbClr val="160CE3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L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</a:rPr>
              <a:t> ?</a:t>
            </a:r>
            <a:endParaRPr lang="en-US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038344" y="914400"/>
            <a:ext cx="369012" cy="46166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</a:t>
            </a:r>
            <a:endParaRPr lang="en-US" dirty="0"/>
          </a:p>
        </p:txBody>
      </p:sp>
      <p:sp>
        <p:nvSpPr>
          <p:cNvPr id="35" name="Rectangle 34"/>
          <p:cNvSpPr/>
          <p:nvPr/>
        </p:nvSpPr>
        <p:spPr>
          <a:xfrm>
            <a:off x="6606822" y="914400"/>
            <a:ext cx="369012" cy="46166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</a:t>
            </a:r>
            <a:endParaRPr lang="en-US" dirty="0"/>
          </a:p>
        </p:txBody>
      </p:sp>
      <p:sp>
        <p:nvSpPr>
          <p:cNvPr id="36" name="Rectangle 35"/>
          <p:cNvSpPr/>
          <p:nvPr/>
        </p:nvSpPr>
        <p:spPr>
          <a:xfrm>
            <a:off x="7648221" y="914400"/>
            <a:ext cx="369012" cy="46166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160CE3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L</a:t>
            </a:r>
            <a:endParaRPr lang="en-US" dirty="0">
              <a:solidFill>
                <a:srgbClr val="160CE3"/>
              </a:solidFill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3211689" y="914400"/>
            <a:ext cx="369012" cy="46166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160CE3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L</a:t>
            </a:r>
            <a:endParaRPr lang="en-US" dirty="0">
              <a:solidFill>
                <a:srgbClr val="160CE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8586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72" t="21306" r="16650" b="45506"/>
          <a:stretch>
            <a:fillRect/>
          </a:stretch>
        </p:blipFill>
        <p:spPr bwMode="auto">
          <a:xfrm>
            <a:off x="3824288" y="1939925"/>
            <a:ext cx="1614487" cy="146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3" name="Text Box 5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82575" y="212725"/>
            <a:ext cx="72390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4000" dirty="0" smtClean="0">
                <a:latin typeface="Cambria" pitchFamily="18" charset="0"/>
              </a:rPr>
              <a:t>AND</a:t>
            </a:r>
            <a:endParaRPr lang="en-US" sz="4000" dirty="0">
              <a:latin typeface="Cambria" pitchFamily="18" charset="0"/>
            </a:endParaRPr>
          </a:p>
        </p:txBody>
      </p:sp>
      <p:cxnSp>
        <p:nvCxnSpPr>
          <p:cNvPr id="40965" name="Straight Connector 10"/>
          <p:cNvCxnSpPr>
            <a:cxnSpLocks noChangeShapeType="1"/>
          </p:cNvCxnSpPr>
          <p:nvPr/>
        </p:nvCxnSpPr>
        <p:spPr bwMode="auto">
          <a:xfrm>
            <a:off x="5426075" y="2684463"/>
            <a:ext cx="847725" cy="0"/>
          </a:xfrm>
          <a:prstGeom prst="line">
            <a:avLst/>
          </a:prstGeom>
          <a:noFill/>
          <a:ln w="1905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0966" name="Straight Connector 111"/>
          <p:cNvCxnSpPr>
            <a:cxnSpLocks noChangeShapeType="1"/>
          </p:cNvCxnSpPr>
          <p:nvPr/>
        </p:nvCxnSpPr>
        <p:spPr bwMode="auto">
          <a:xfrm>
            <a:off x="3048000" y="2420938"/>
            <a:ext cx="847725" cy="1587"/>
          </a:xfrm>
          <a:prstGeom prst="line">
            <a:avLst/>
          </a:prstGeom>
          <a:noFill/>
          <a:ln w="1905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0967" name="Straight Connector 112"/>
          <p:cNvCxnSpPr>
            <a:cxnSpLocks noChangeShapeType="1"/>
          </p:cNvCxnSpPr>
          <p:nvPr/>
        </p:nvCxnSpPr>
        <p:spPr bwMode="auto">
          <a:xfrm>
            <a:off x="3054350" y="3048000"/>
            <a:ext cx="846138" cy="1588"/>
          </a:xfrm>
          <a:prstGeom prst="line">
            <a:avLst/>
          </a:prstGeom>
          <a:noFill/>
          <a:ln w="1905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0968" name="Text Box 21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457200" y="5029200"/>
            <a:ext cx="8164513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600" b="1">
                <a:latin typeface="Cambria" pitchFamily="18" charset="0"/>
              </a:rPr>
              <a:t>AND</a:t>
            </a:r>
            <a:r>
              <a:rPr lang="en-US" sz="3600">
                <a:latin typeface="Cambria" pitchFamily="18" charset="0"/>
              </a:rPr>
              <a:t>  outputs 1 when </a:t>
            </a:r>
            <a:r>
              <a:rPr lang="en-US" sz="3600" b="1">
                <a:solidFill>
                  <a:srgbClr val="FF0000"/>
                </a:solidFill>
                <a:latin typeface="Cambria" pitchFamily="18" charset="0"/>
              </a:rPr>
              <a:t>ALL</a:t>
            </a:r>
            <a:r>
              <a:rPr lang="en-US" sz="3600">
                <a:latin typeface="Cambria" pitchFamily="18" charset="0"/>
              </a:rPr>
              <a:t> inputs are 1</a:t>
            </a:r>
          </a:p>
          <a:p>
            <a:pPr>
              <a:spcBef>
                <a:spcPct val="50000"/>
              </a:spcBef>
            </a:pPr>
            <a:r>
              <a:rPr lang="en-US" sz="3600">
                <a:latin typeface="Cambria" pitchFamily="18" charset="0"/>
              </a:rPr>
              <a:t>otherwise it outputs 0</a:t>
            </a:r>
          </a:p>
        </p:txBody>
      </p:sp>
      <p:sp>
        <p:nvSpPr>
          <p:cNvPr id="40969" name="Rectangle 117"/>
          <p:cNvSpPr>
            <a:spLocks noChangeArrowheads="1"/>
          </p:cNvSpPr>
          <p:nvPr/>
        </p:nvSpPr>
        <p:spPr bwMode="auto">
          <a:xfrm>
            <a:off x="381000" y="2509838"/>
            <a:ext cx="10191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latin typeface="Cambria" pitchFamily="18" charset="0"/>
              </a:rPr>
              <a:t>inputs</a:t>
            </a:r>
            <a:endParaRPr lang="en-US"/>
          </a:p>
        </p:txBody>
      </p:sp>
      <p:sp>
        <p:nvSpPr>
          <p:cNvPr id="40970" name="Rectangle 118"/>
          <p:cNvSpPr>
            <a:spLocks noChangeArrowheads="1"/>
          </p:cNvSpPr>
          <p:nvPr/>
        </p:nvSpPr>
        <p:spPr bwMode="auto">
          <a:xfrm>
            <a:off x="7770813" y="2443163"/>
            <a:ext cx="106838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latin typeface="Cambria" pitchFamily="18" charset="0"/>
              </a:rPr>
              <a:t>output</a:t>
            </a:r>
            <a:endParaRPr lang="en-US"/>
          </a:p>
        </p:txBody>
      </p:sp>
      <p:sp>
        <p:nvSpPr>
          <p:cNvPr id="40971" name="Right Arrow 119"/>
          <p:cNvSpPr>
            <a:spLocks noChangeArrowheads="1"/>
          </p:cNvSpPr>
          <p:nvPr/>
        </p:nvSpPr>
        <p:spPr bwMode="auto">
          <a:xfrm>
            <a:off x="1524000" y="2576513"/>
            <a:ext cx="457200" cy="330200"/>
          </a:xfrm>
          <a:prstGeom prst="rightArrow">
            <a:avLst>
              <a:gd name="adj1" fmla="val 50000"/>
              <a:gd name="adj2" fmla="val 50026"/>
            </a:avLst>
          </a:prstGeom>
          <a:solidFill>
            <a:srgbClr val="DDFFDF"/>
          </a:solidFill>
          <a:ln w="19050" algn="ctr">
            <a:solidFill>
              <a:srgbClr val="13801C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40972" name="Right Arrow 120"/>
          <p:cNvSpPr>
            <a:spLocks noChangeArrowheads="1"/>
          </p:cNvSpPr>
          <p:nvPr/>
        </p:nvSpPr>
        <p:spPr bwMode="auto">
          <a:xfrm>
            <a:off x="7245350" y="2508250"/>
            <a:ext cx="457200" cy="330200"/>
          </a:xfrm>
          <a:prstGeom prst="rightArrow">
            <a:avLst>
              <a:gd name="adj1" fmla="val 50000"/>
              <a:gd name="adj2" fmla="val 50026"/>
            </a:avLst>
          </a:prstGeom>
          <a:solidFill>
            <a:srgbClr val="DDFFDF"/>
          </a:solidFill>
          <a:ln w="19050" algn="ctr">
            <a:solidFill>
              <a:srgbClr val="13801C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40973" name="Rectangle 122"/>
          <p:cNvSpPr>
            <a:spLocks noChangeArrowheads="1"/>
          </p:cNvSpPr>
          <p:nvPr/>
        </p:nvSpPr>
        <p:spPr bwMode="auto">
          <a:xfrm>
            <a:off x="4197350" y="2479675"/>
            <a:ext cx="7493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latin typeface="Calibri" pitchFamily="34" charset="0"/>
              </a:rPr>
              <a:t>AND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6"/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72" t="21306" r="16650" b="45506"/>
          <a:stretch>
            <a:fillRect/>
          </a:stretch>
        </p:blipFill>
        <p:spPr bwMode="auto">
          <a:xfrm>
            <a:off x="3824288" y="1939925"/>
            <a:ext cx="1614487" cy="146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7" name="Text Box 5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82575" y="212725"/>
            <a:ext cx="72390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4000" dirty="0" smtClean="0">
                <a:latin typeface="Cambria" pitchFamily="18" charset="0"/>
              </a:rPr>
              <a:t>AND</a:t>
            </a:r>
            <a:endParaRPr lang="en-US" sz="4000" dirty="0">
              <a:latin typeface="Cambria" pitchFamily="18" charset="0"/>
            </a:endParaRPr>
          </a:p>
        </p:txBody>
      </p:sp>
      <p:cxnSp>
        <p:nvCxnSpPr>
          <p:cNvPr id="41989" name="Straight Connector 10"/>
          <p:cNvCxnSpPr>
            <a:cxnSpLocks noChangeShapeType="1"/>
          </p:cNvCxnSpPr>
          <p:nvPr/>
        </p:nvCxnSpPr>
        <p:spPr bwMode="auto">
          <a:xfrm>
            <a:off x="5426075" y="2684463"/>
            <a:ext cx="847725" cy="0"/>
          </a:xfrm>
          <a:prstGeom prst="line">
            <a:avLst/>
          </a:prstGeom>
          <a:noFill/>
          <a:ln w="1905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1990" name="Straight Connector 111"/>
          <p:cNvCxnSpPr>
            <a:cxnSpLocks noChangeShapeType="1"/>
          </p:cNvCxnSpPr>
          <p:nvPr/>
        </p:nvCxnSpPr>
        <p:spPr bwMode="auto">
          <a:xfrm>
            <a:off x="3048000" y="2420938"/>
            <a:ext cx="847725" cy="1587"/>
          </a:xfrm>
          <a:prstGeom prst="line">
            <a:avLst/>
          </a:prstGeom>
          <a:noFill/>
          <a:ln w="1905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1991" name="Straight Connector 112"/>
          <p:cNvCxnSpPr>
            <a:cxnSpLocks noChangeShapeType="1"/>
          </p:cNvCxnSpPr>
          <p:nvPr/>
        </p:nvCxnSpPr>
        <p:spPr bwMode="auto">
          <a:xfrm>
            <a:off x="3054350" y="3048000"/>
            <a:ext cx="846138" cy="1588"/>
          </a:xfrm>
          <a:prstGeom prst="line">
            <a:avLst/>
          </a:prstGeom>
          <a:noFill/>
          <a:ln w="1905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1992" name="Text Box 21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300038" y="4724400"/>
            <a:ext cx="1954212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sz="2800" b="1">
                <a:latin typeface="Cambria" pitchFamily="18" charset="0"/>
              </a:rPr>
              <a:t>AND's </a:t>
            </a:r>
            <a:r>
              <a:rPr lang="en-US" sz="2800">
                <a:latin typeface="Cambria" pitchFamily="18" charset="0"/>
              </a:rPr>
              <a:t>function:</a:t>
            </a:r>
          </a:p>
        </p:txBody>
      </p:sp>
      <p:sp>
        <p:nvSpPr>
          <p:cNvPr id="41993" name="Rectangle 117"/>
          <p:cNvSpPr>
            <a:spLocks noChangeArrowheads="1"/>
          </p:cNvSpPr>
          <p:nvPr/>
        </p:nvSpPr>
        <p:spPr bwMode="auto">
          <a:xfrm>
            <a:off x="381000" y="2509838"/>
            <a:ext cx="10191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latin typeface="Cambria" pitchFamily="18" charset="0"/>
              </a:rPr>
              <a:t>inputs</a:t>
            </a:r>
            <a:endParaRPr lang="en-US"/>
          </a:p>
        </p:txBody>
      </p:sp>
      <p:sp>
        <p:nvSpPr>
          <p:cNvPr id="41994" name="Rectangle 118"/>
          <p:cNvSpPr>
            <a:spLocks noChangeArrowheads="1"/>
          </p:cNvSpPr>
          <p:nvPr/>
        </p:nvSpPr>
        <p:spPr bwMode="auto">
          <a:xfrm>
            <a:off x="7770813" y="2443163"/>
            <a:ext cx="106838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latin typeface="Cambria" pitchFamily="18" charset="0"/>
              </a:rPr>
              <a:t>output</a:t>
            </a:r>
            <a:endParaRPr lang="en-US"/>
          </a:p>
        </p:txBody>
      </p:sp>
      <p:sp>
        <p:nvSpPr>
          <p:cNvPr id="41995" name="Right Arrow 119"/>
          <p:cNvSpPr>
            <a:spLocks noChangeArrowheads="1"/>
          </p:cNvSpPr>
          <p:nvPr/>
        </p:nvSpPr>
        <p:spPr bwMode="auto">
          <a:xfrm>
            <a:off x="1524000" y="2576513"/>
            <a:ext cx="457200" cy="330200"/>
          </a:xfrm>
          <a:prstGeom prst="rightArrow">
            <a:avLst>
              <a:gd name="adj1" fmla="val 50000"/>
              <a:gd name="adj2" fmla="val 50026"/>
            </a:avLst>
          </a:prstGeom>
          <a:solidFill>
            <a:srgbClr val="DDFFDF"/>
          </a:solidFill>
          <a:ln w="19050" algn="ctr">
            <a:solidFill>
              <a:srgbClr val="13801C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41996" name="Right Arrow 120"/>
          <p:cNvSpPr>
            <a:spLocks noChangeArrowheads="1"/>
          </p:cNvSpPr>
          <p:nvPr/>
        </p:nvSpPr>
        <p:spPr bwMode="auto">
          <a:xfrm>
            <a:off x="7245350" y="2508250"/>
            <a:ext cx="457200" cy="330200"/>
          </a:xfrm>
          <a:prstGeom prst="rightArrow">
            <a:avLst>
              <a:gd name="adj1" fmla="val 50000"/>
              <a:gd name="adj2" fmla="val 50026"/>
            </a:avLst>
          </a:prstGeom>
          <a:solidFill>
            <a:srgbClr val="DDFFDF"/>
          </a:solidFill>
          <a:ln w="19050" algn="ctr">
            <a:solidFill>
              <a:srgbClr val="13801C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41997" name="Rectangle 122"/>
          <p:cNvSpPr>
            <a:spLocks noChangeArrowheads="1"/>
          </p:cNvSpPr>
          <p:nvPr/>
        </p:nvSpPr>
        <p:spPr bwMode="auto">
          <a:xfrm>
            <a:off x="4197350" y="2479675"/>
            <a:ext cx="7493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latin typeface="Calibri" pitchFamily="34" charset="0"/>
              </a:rPr>
              <a:t>AND</a:t>
            </a:r>
            <a:endParaRPr lang="en-US"/>
          </a:p>
        </p:txBody>
      </p:sp>
      <p:sp>
        <p:nvSpPr>
          <p:cNvPr id="41998" name="Rounded Rectangle 13"/>
          <p:cNvSpPr>
            <a:spLocks noChangeArrowheads="1"/>
          </p:cNvSpPr>
          <p:nvPr/>
        </p:nvSpPr>
        <p:spPr bwMode="auto">
          <a:xfrm>
            <a:off x="3278188" y="5975350"/>
            <a:ext cx="2133600" cy="381000"/>
          </a:xfrm>
          <a:prstGeom prst="roundRect">
            <a:avLst>
              <a:gd name="adj" fmla="val 16667"/>
            </a:avLst>
          </a:prstGeom>
          <a:solidFill>
            <a:srgbClr val="DDFFDF"/>
          </a:solidFill>
          <a:ln>
            <a:noFill/>
          </a:ln>
          <a:extLst>
            <a:ext uri="{91240B29-F687-4F45-9708-019B960494DF}">
              <a14:hiddenLine xmlns:a14="http://schemas.microsoft.com/office/drawing/2010/main" w="1905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41999" name="Text Box 6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3203575" y="4521200"/>
            <a:ext cx="542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x</a:t>
            </a:r>
          </a:p>
        </p:txBody>
      </p:sp>
      <p:sp>
        <p:nvSpPr>
          <p:cNvPr id="42000" name="Text Box 7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3727450" y="4521200"/>
            <a:ext cx="5730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y</a:t>
            </a:r>
          </a:p>
        </p:txBody>
      </p:sp>
      <p:sp>
        <p:nvSpPr>
          <p:cNvPr id="42001" name="Text Box 8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3201988" y="4978400"/>
            <a:ext cx="542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0</a:t>
            </a:r>
          </a:p>
        </p:txBody>
      </p:sp>
      <p:sp>
        <p:nvSpPr>
          <p:cNvPr id="42002" name="Text Box 9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3725863" y="4978400"/>
            <a:ext cx="5730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0</a:t>
            </a:r>
          </a:p>
        </p:txBody>
      </p:sp>
      <p:sp>
        <p:nvSpPr>
          <p:cNvPr id="42003" name="Text Box 10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3205163" y="5291138"/>
            <a:ext cx="542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0</a:t>
            </a:r>
          </a:p>
        </p:txBody>
      </p:sp>
      <p:sp>
        <p:nvSpPr>
          <p:cNvPr id="42004" name="Text Box 11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3729038" y="5291138"/>
            <a:ext cx="5730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1</a:t>
            </a:r>
          </a:p>
        </p:txBody>
      </p:sp>
      <p:sp>
        <p:nvSpPr>
          <p:cNvPr id="42005" name="Text Box 12"/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3201988" y="5616575"/>
            <a:ext cx="542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1</a:t>
            </a:r>
          </a:p>
        </p:txBody>
      </p:sp>
      <p:sp>
        <p:nvSpPr>
          <p:cNvPr id="42006" name="Text Box 13"/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3725863" y="5616575"/>
            <a:ext cx="5730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0</a:t>
            </a:r>
          </a:p>
        </p:txBody>
      </p:sp>
      <p:sp>
        <p:nvSpPr>
          <p:cNvPr id="42007" name="Text Box 14"/>
          <p:cNvSpPr txBox="1"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3205163" y="5929313"/>
            <a:ext cx="542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1</a:t>
            </a:r>
          </a:p>
        </p:txBody>
      </p:sp>
      <p:sp>
        <p:nvSpPr>
          <p:cNvPr id="42008" name="Text Box 15"/>
          <p:cNvSpPr txBox="1"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3729038" y="5929313"/>
            <a:ext cx="5730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1</a:t>
            </a:r>
          </a:p>
        </p:txBody>
      </p:sp>
      <p:sp>
        <p:nvSpPr>
          <p:cNvPr id="42009" name="Text Box 16"/>
          <p:cNvSpPr txBox="1"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4424363" y="4546600"/>
            <a:ext cx="1676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AND(x,y)</a:t>
            </a:r>
          </a:p>
        </p:txBody>
      </p:sp>
      <p:sp>
        <p:nvSpPr>
          <p:cNvPr id="42010" name="Text Box 17"/>
          <p:cNvSpPr txBox="1"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4910138" y="4978400"/>
            <a:ext cx="5730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0</a:t>
            </a:r>
          </a:p>
        </p:txBody>
      </p:sp>
      <p:sp>
        <p:nvSpPr>
          <p:cNvPr id="42011" name="Text Box 18"/>
          <p:cNvSpPr txBox="1"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4913313" y="5291138"/>
            <a:ext cx="5730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0</a:t>
            </a:r>
          </a:p>
        </p:txBody>
      </p:sp>
      <p:sp>
        <p:nvSpPr>
          <p:cNvPr id="42012" name="Text Box 19"/>
          <p:cNvSpPr txBox="1"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4910138" y="5616575"/>
            <a:ext cx="5730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0</a:t>
            </a:r>
          </a:p>
        </p:txBody>
      </p:sp>
      <p:sp>
        <p:nvSpPr>
          <p:cNvPr id="42013" name="Text Box 20"/>
          <p:cNvSpPr txBox="1">
            <a:spLocks noChangeArrowheads="1"/>
          </p:cNvSpPr>
          <p:nvPr>
            <p:custDataLst>
              <p:tags r:id="rId17"/>
            </p:custDataLst>
          </p:nvPr>
        </p:nvSpPr>
        <p:spPr bwMode="auto">
          <a:xfrm>
            <a:off x="4913313" y="5929313"/>
            <a:ext cx="5730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1</a:t>
            </a:r>
          </a:p>
        </p:txBody>
      </p:sp>
      <p:sp>
        <p:nvSpPr>
          <p:cNvPr id="42014" name="Rectangle 39"/>
          <p:cNvSpPr>
            <a:spLocks noChangeArrowheads="1"/>
          </p:cNvSpPr>
          <p:nvPr>
            <p:custDataLst>
              <p:tags r:id="rId18"/>
            </p:custDataLst>
          </p:nvPr>
        </p:nvSpPr>
        <p:spPr bwMode="auto">
          <a:xfrm>
            <a:off x="3473450" y="4281488"/>
            <a:ext cx="59848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>
                <a:latin typeface="Cambria" pitchFamily="18" charset="0"/>
              </a:rPr>
              <a:t>input</a:t>
            </a:r>
          </a:p>
        </p:txBody>
      </p:sp>
      <p:sp>
        <p:nvSpPr>
          <p:cNvPr id="31" name="Line 40"/>
          <p:cNvSpPr>
            <a:spLocks noChangeShapeType="1"/>
          </p:cNvSpPr>
          <p:nvPr>
            <p:custDataLst>
              <p:tags r:id="rId19"/>
            </p:custDataLst>
          </p:nvPr>
        </p:nvSpPr>
        <p:spPr bwMode="auto">
          <a:xfrm>
            <a:off x="3281363" y="4600575"/>
            <a:ext cx="990600" cy="0"/>
          </a:xfrm>
          <a:prstGeom prst="line">
            <a:avLst/>
          </a:prstGeom>
          <a:noFill/>
          <a:ln w="12700">
            <a:solidFill>
              <a:schemeClr val="bg1">
                <a:lumMod val="6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>
              <a:latin typeface="Times" pitchFamily="-106" charset="0"/>
              <a:ea typeface="ＭＳ Ｐゴシック" pitchFamily="34" charset="-128"/>
            </a:endParaRPr>
          </a:p>
        </p:txBody>
      </p:sp>
      <p:sp>
        <p:nvSpPr>
          <p:cNvPr id="42016" name="Rectangle 41"/>
          <p:cNvSpPr>
            <a:spLocks noChangeArrowheads="1"/>
          </p:cNvSpPr>
          <p:nvPr>
            <p:custDataLst>
              <p:tags r:id="rId20"/>
            </p:custDataLst>
          </p:nvPr>
        </p:nvSpPr>
        <p:spPr bwMode="auto">
          <a:xfrm>
            <a:off x="4886325" y="4281488"/>
            <a:ext cx="72548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>
                <a:latin typeface="Cambria" pitchFamily="18" charset="0"/>
              </a:rPr>
              <a:t>output</a:t>
            </a:r>
          </a:p>
        </p:txBody>
      </p:sp>
      <p:sp>
        <p:nvSpPr>
          <p:cNvPr id="33" name="Line 42"/>
          <p:cNvSpPr>
            <a:spLocks noChangeShapeType="1"/>
          </p:cNvSpPr>
          <p:nvPr>
            <p:custDataLst>
              <p:tags r:id="rId21"/>
            </p:custDataLst>
          </p:nvPr>
        </p:nvSpPr>
        <p:spPr bwMode="auto">
          <a:xfrm>
            <a:off x="4610100" y="4600575"/>
            <a:ext cx="1309688" cy="0"/>
          </a:xfrm>
          <a:prstGeom prst="line">
            <a:avLst/>
          </a:prstGeom>
          <a:noFill/>
          <a:ln w="12700">
            <a:solidFill>
              <a:schemeClr val="bg1">
                <a:lumMod val="6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pPr>
              <a:defRPr/>
            </a:pPr>
            <a:endParaRPr lang="en-US">
              <a:latin typeface="Times" pitchFamily="-106" charset="0"/>
              <a:ea typeface="ＭＳ Ｐゴシック" pitchFamily="34" charset="-128"/>
            </a:endParaRPr>
          </a:p>
        </p:txBody>
      </p:sp>
      <p:sp>
        <p:nvSpPr>
          <p:cNvPr id="42018" name="Text Box 6"/>
          <p:cNvSpPr txBox="1">
            <a:spLocks noChangeArrowheads="1"/>
          </p:cNvSpPr>
          <p:nvPr>
            <p:custDataLst>
              <p:tags r:id="rId22"/>
            </p:custDataLst>
          </p:nvPr>
        </p:nvSpPr>
        <p:spPr bwMode="auto">
          <a:xfrm>
            <a:off x="2662238" y="2162175"/>
            <a:ext cx="542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x</a:t>
            </a:r>
          </a:p>
        </p:txBody>
      </p:sp>
      <p:sp>
        <p:nvSpPr>
          <p:cNvPr id="42019" name="Text Box 7"/>
          <p:cNvSpPr txBox="1">
            <a:spLocks noChangeArrowheads="1"/>
          </p:cNvSpPr>
          <p:nvPr>
            <p:custDataLst>
              <p:tags r:id="rId23"/>
            </p:custDataLst>
          </p:nvPr>
        </p:nvSpPr>
        <p:spPr bwMode="auto">
          <a:xfrm>
            <a:off x="2671763" y="2776538"/>
            <a:ext cx="5730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y</a:t>
            </a:r>
          </a:p>
        </p:txBody>
      </p:sp>
      <p:sp>
        <p:nvSpPr>
          <p:cNvPr id="42020" name="Text Box 7"/>
          <p:cNvSpPr txBox="1">
            <a:spLocks noChangeArrowheads="1"/>
          </p:cNvSpPr>
          <p:nvPr>
            <p:custDataLst>
              <p:tags r:id="rId24"/>
            </p:custDataLst>
          </p:nvPr>
        </p:nvSpPr>
        <p:spPr bwMode="auto">
          <a:xfrm>
            <a:off x="5548313" y="2655888"/>
            <a:ext cx="74295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sz="1200">
                <a:latin typeface="Cambria" pitchFamily="18" charset="0"/>
              </a:rPr>
              <a:t>output</a:t>
            </a:r>
          </a:p>
        </p:txBody>
      </p:sp>
      <p:sp>
        <p:nvSpPr>
          <p:cNvPr id="42021" name="Rectangle 36"/>
          <p:cNvSpPr>
            <a:spLocks noChangeArrowheads="1"/>
          </p:cNvSpPr>
          <p:nvPr/>
        </p:nvSpPr>
        <p:spPr bwMode="auto">
          <a:xfrm rot="-1060813">
            <a:off x="6838950" y="5295900"/>
            <a:ext cx="1865313" cy="461963"/>
          </a:xfrm>
          <a:prstGeom prst="rect">
            <a:avLst/>
          </a:prstGeom>
          <a:solidFill>
            <a:srgbClr val="DDFFD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i="1">
                <a:latin typeface="Cambria" pitchFamily="18" charset="0"/>
              </a:rPr>
              <a:t>"Truth table"</a:t>
            </a:r>
            <a:endParaRPr lang="en-US" i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72" t="21306" r="16650" b="45506"/>
          <a:stretch>
            <a:fillRect/>
          </a:stretch>
        </p:blipFill>
        <p:spPr bwMode="auto">
          <a:xfrm>
            <a:off x="3824288" y="1939925"/>
            <a:ext cx="1614487" cy="146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1" name="Text Box 5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82575" y="212725"/>
            <a:ext cx="72390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4000">
                <a:latin typeface="Cambria" pitchFamily="18" charset="0"/>
              </a:rPr>
              <a:t>AND</a:t>
            </a:r>
          </a:p>
        </p:txBody>
      </p:sp>
      <p:cxnSp>
        <p:nvCxnSpPr>
          <p:cNvPr id="43012" name="Straight Connector 10"/>
          <p:cNvCxnSpPr>
            <a:cxnSpLocks noChangeShapeType="1"/>
          </p:cNvCxnSpPr>
          <p:nvPr/>
        </p:nvCxnSpPr>
        <p:spPr bwMode="auto">
          <a:xfrm>
            <a:off x="5426075" y="2684463"/>
            <a:ext cx="847725" cy="0"/>
          </a:xfrm>
          <a:prstGeom prst="line">
            <a:avLst/>
          </a:prstGeom>
          <a:noFill/>
          <a:ln w="1905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3013" name="Straight Connector 111"/>
          <p:cNvCxnSpPr>
            <a:cxnSpLocks noChangeShapeType="1"/>
          </p:cNvCxnSpPr>
          <p:nvPr/>
        </p:nvCxnSpPr>
        <p:spPr bwMode="auto">
          <a:xfrm>
            <a:off x="3048000" y="2286000"/>
            <a:ext cx="847725" cy="1588"/>
          </a:xfrm>
          <a:prstGeom prst="line">
            <a:avLst/>
          </a:prstGeom>
          <a:noFill/>
          <a:ln w="1905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3014" name="Straight Connector 112"/>
          <p:cNvCxnSpPr>
            <a:cxnSpLocks noChangeShapeType="1"/>
          </p:cNvCxnSpPr>
          <p:nvPr/>
        </p:nvCxnSpPr>
        <p:spPr bwMode="auto">
          <a:xfrm>
            <a:off x="3048000" y="2805113"/>
            <a:ext cx="847725" cy="1587"/>
          </a:xfrm>
          <a:prstGeom prst="line">
            <a:avLst/>
          </a:prstGeom>
          <a:noFill/>
          <a:ln w="1905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3015" name="Text Box 21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457200" y="5029200"/>
            <a:ext cx="8164513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600" b="1">
                <a:latin typeface="Cambria" pitchFamily="18" charset="0"/>
              </a:rPr>
              <a:t>AND</a:t>
            </a:r>
            <a:r>
              <a:rPr lang="en-US" sz="3600">
                <a:latin typeface="Cambria" pitchFamily="18" charset="0"/>
              </a:rPr>
              <a:t>  outputs 1 when </a:t>
            </a:r>
            <a:r>
              <a:rPr lang="en-US" sz="3600" b="1">
                <a:solidFill>
                  <a:srgbClr val="FF0000"/>
                </a:solidFill>
                <a:latin typeface="Cambria" pitchFamily="18" charset="0"/>
              </a:rPr>
              <a:t>ALL</a:t>
            </a:r>
            <a:r>
              <a:rPr lang="en-US" sz="3600">
                <a:latin typeface="Cambria" pitchFamily="18" charset="0"/>
              </a:rPr>
              <a:t> inputs are 1</a:t>
            </a:r>
          </a:p>
          <a:p>
            <a:pPr>
              <a:spcBef>
                <a:spcPct val="50000"/>
              </a:spcBef>
            </a:pPr>
            <a:r>
              <a:rPr lang="en-US" sz="3600">
                <a:latin typeface="Cambria" pitchFamily="18" charset="0"/>
              </a:rPr>
              <a:t>otherwise it outputs 0</a:t>
            </a:r>
          </a:p>
        </p:txBody>
      </p:sp>
      <p:sp>
        <p:nvSpPr>
          <p:cNvPr id="43016" name="Rectangle 117"/>
          <p:cNvSpPr>
            <a:spLocks noChangeArrowheads="1"/>
          </p:cNvSpPr>
          <p:nvPr/>
        </p:nvSpPr>
        <p:spPr bwMode="auto">
          <a:xfrm>
            <a:off x="381000" y="2509838"/>
            <a:ext cx="10191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latin typeface="Cambria" pitchFamily="18" charset="0"/>
              </a:rPr>
              <a:t>inputs</a:t>
            </a:r>
            <a:endParaRPr lang="en-US"/>
          </a:p>
        </p:txBody>
      </p:sp>
      <p:sp>
        <p:nvSpPr>
          <p:cNvPr id="43017" name="Rectangle 118"/>
          <p:cNvSpPr>
            <a:spLocks noChangeArrowheads="1"/>
          </p:cNvSpPr>
          <p:nvPr/>
        </p:nvSpPr>
        <p:spPr bwMode="auto">
          <a:xfrm>
            <a:off x="7770813" y="2443163"/>
            <a:ext cx="106838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latin typeface="Cambria" pitchFamily="18" charset="0"/>
              </a:rPr>
              <a:t>output</a:t>
            </a:r>
            <a:endParaRPr lang="en-US"/>
          </a:p>
        </p:txBody>
      </p:sp>
      <p:sp>
        <p:nvSpPr>
          <p:cNvPr id="43018" name="Right Arrow 119"/>
          <p:cNvSpPr>
            <a:spLocks noChangeArrowheads="1"/>
          </p:cNvSpPr>
          <p:nvPr/>
        </p:nvSpPr>
        <p:spPr bwMode="auto">
          <a:xfrm>
            <a:off x="1524000" y="2576513"/>
            <a:ext cx="457200" cy="330200"/>
          </a:xfrm>
          <a:prstGeom prst="rightArrow">
            <a:avLst>
              <a:gd name="adj1" fmla="val 50000"/>
              <a:gd name="adj2" fmla="val 50026"/>
            </a:avLst>
          </a:prstGeom>
          <a:solidFill>
            <a:srgbClr val="DDFFDF"/>
          </a:solidFill>
          <a:ln w="19050" algn="ctr">
            <a:solidFill>
              <a:srgbClr val="13801C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43019" name="Right Arrow 120"/>
          <p:cNvSpPr>
            <a:spLocks noChangeArrowheads="1"/>
          </p:cNvSpPr>
          <p:nvPr/>
        </p:nvSpPr>
        <p:spPr bwMode="auto">
          <a:xfrm>
            <a:off x="7245350" y="2508250"/>
            <a:ext cx="457200" cy="330200"/>
          </a:xfrm>
          <a:prstGeom prst="rightArrow">
            <a:avLst>
              <a:gd name="adj1" fmla="val 50000"/>
              <a:gd name="adj2" fmla="val 50026"/>
            </a:avLst>
          </a:prstGeom>
          <a:solidFill>
            <a:srgbClr val="DDFFDF"/>
          </a:solidFill>
          <a:ln w="19050" algn="ctr">
            <a:solidFill>
              <a:srgbClr val="13801C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43020" name="Rectangle 122"/>
          <p:cNvSpPr>
            <a:spLocks noChangeArrowheads="1"/>
          </p:cNvSpPr>
          <p:nvPr/>
        </p:nvSpPr>
        <p:spPr bwMode="auto">
          <a:xfrm>
            <a:off x="4197350" y="2479675"/>
            <a:ext cx="7493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latin typeface="Calibri" pitchFamily="34" charset="0"/>
              </a:rPr>
              <a:t>AND</a:t>
            </a:r>
            <a:endParaRPr lang="en-US"/>
          </a:p>
        </p:txBody>
      </p:sp>
      <p:cxnSp>
        <p:nvCxnSpPr>
          <p:cNvPr id="43021" name="Straight Connector 13"/>
          <p:cNvCxnSpPr>
            <a:cxnSpLocks noChangeShapeType="1"/>
          </p:cNvCxnSpPr>
          <p:nvPr/>
        </p:nvCxnSpPr>
        <p:spPr bwMode="auto">
          <a:xfrm>
            <a:off x="3048000" y="2546350"/>
            <a:ext cx="847725" cy="0"/>
          </a:xfrm>
          <a:prstGeom prst="line">
            <a:avLst/>
          </a:prstGeom>
          <a:noFill/>
          <a:ln w="1905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3022" name="Straight Connector 14"/>
          <p:cNvCxnSpPr>
            <a:cxnSpLocks noChangeShapeType="1"/>
          </p:cNvCxnSpPr>
          <p:nvPr/>
        </p:nvCxnSpPr>
        <p:spPr bwMode="auto">
          <a:xfrm>
            <a:off x="3048000" y="3065463"/>
            <a:ext cx="847725" cy="0"/>
          </a:xfrm>
          <a:prstGeom prst="line">
            <a:avLst/>
          </a:prstGeom>
          <a:noFill/>
          <a:ln w="1905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3023" name="TextBox 1"/>
          <p:cNvSpPr txBox="1">
            <a:spLocks noChangeArrowheads="1"/>
          </p:cNvSpPr>
          <p:nvPr/>
        </p:nvSpPr>
        <p:spPr bwMode="auto">
          <a:xfrm>
            <a:off x="6781800" y="3087688"/>
            <a:ext cx="2300288" cy="785812"/>
          </a:xfrm>
          <a:prstGeom prst="rect">
            <a:avLst/>
          </a:prstGeom>
          <a:solidFill>
            <a:srgbClr val="DDFFD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r>
              <a:rPr lang="en-US" sz="1500">
                <a:latin typeface="Cambria" pitchFamily="18" charset="0"/>
              </a:rPr>
              <a:t>How many different input combinations yield an output of 0 here?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ounded Rectangle 52"/>
          <p:cNvSpPr>
            <a:spLocks noChangeArrowheads="1"/>
          </p:cNvSpPr>
          <p:nvPr/>
        </p:nvSpPr>
        <p:spPr bwMode="auto">
          <a:xfrm>
            <a:off x="3171825" y="6230938"/>
            <a:ext cx="3465513" cy="328612"/>
          </a:xfrm>
          <a:prstGeom prst="roundRect">
            <a:avLst>
              <a:gd name="adj" fmla="val 16667"/>
            </a:avLst>
          </a:prstGeom>
          <a:solidFill>
            <a:srgbClr val="DDFFDF"/>
          </a:solidFill>
          <a:ln>
            <a:noFill/>
          </a:ln>
          <a:extLst>
            <a:ext uri="{91240B29-F687-4F45-9708-019B960494DF}">
              <a14:hiddenLine xmlns:a14="http://schemas.microsoft.com/office/drawing/2010/main" w="1905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pic>
        <p:nvPicPr>
          <p:cNvPr id="44035" name="Picture 6"/>
          <p:cNvPicPr>
            <a:picLocks noChangeAspect="1" noChangeArrowheads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72" t="21306" r="16650" b="45506"/>
          <a:stretch>
            <a:fillRect/>
          </a:stretch>
        </p:blipFill>
        <p:spPr bwMode="auto">
          <a:xfrm>
            <a:off x="3824288" y="1939925"/>
            <a:ext cx="1614487" cy="146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6" name="Text Box 5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82575" y="212725"/>
            <a:ext cx="72390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4000" dirty="0" smtClean="0">
                <a:latin typeface="Cambria" pitchFamily="18" charset="0"/>
              </a:rPr>
              <a:t>AND</a:t>
            </a:r>
            <a:endParaRPr lang="en-US" sz="4000" dirty="0">
              <a:latin typeface="Cambria" pitchFamily="18" charset="0"/>
            </a:endParaRPr>
          </a:p>
        </p:txBody>
      </p:sp>
      <p:sp>
        <p:nvSpPr>
          <p:cNvPr id="44037" name="Rectangle 6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4572000" y="333375"/>
            <a:ext cx="4125913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algn="r"/>
            <a:r>
              <a:rPr lang="en-US" dirty="0" smtClean="0">
                <a:latin typeface="Cambria" pitchFamily="18" charset="0"/>
              </a:rPr>
              <a:t>is a</a:t>
            </a:r>
            <a:r>
              <a:rPr lang="en-US" dirty="0" smtClean="0">
                <a:latin typeface="Cambria" pitchFamily="18" charset="0"/>
              </a:rPr>
              <a:t> </a:t>
            </a:r>
            <a:r>
              <a:rPr lang="en-US" b="1" i="1" dirty="0">
                <a:latin typeface="Cambria" pitchFamily="18" charset="0"/>
              </a:rPr>
              <a:t>physical</a:t>
            </a:r>
            <a:r>
              <a:rPr lang="en-US" dirty="0">
                <a:latin typeface="Cambria" pitchFamily="18" charset="0"/>
              </a:rPr>
              <a:t> </a:t>
            </a:r>
            <a:r>
              <a:rPr lang="en-US" dirty="0" smtClean="0">
                <a:latin typeface="Cambria" pitchFamily="18" charset="0"/>
              </a:rPr>
              <a:t>function </a:t>
            </a:r>
            <a:r>
              <a:rPr lang="en-US" dirty="0">
                <a:latin typeface="Cambria" pitchFamily="18" charset="0"/>
              </a:rPr>
              <a:t>of bits!</a:t>
            </a:r>
            <a:endParaRPr lang="en-US" i="1" dirty="0">
              <a:latin typeface="Cambria" pitchFamily="18" charset="0"/>
            </a:endParaRPr>
          </a:p>
        </p:txBody>
      </p:sp>
      <p:cxnSp>
        <p:nvCxnSpPr>
          <p:cNvPr id="44038" name="Straight Connector 10"/>
          <p:cNvCxnSpPr>
            <a:cxnSpLocks noChangeShapeType="1"/>
          </p:cNvCxnSpPr>
          <p:nvPr/>
        </p:nvCxnSpPr>
        <p:spPr bwMode="auto">
          <a:xfrm>
            <a:off x="5426075" y="2684463"/>
            <a:ext cx="847725" cy="0"/>
          </a:xfrm>
          <a:prstGeom prst="line">
            <a:avLst/>
          </a:prstGeom>
          <a:noFill/>
          <a:ln w="1905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4039" name="Straight Connector 111"/>
          <p:cNvCxnSpPr>
            <a:cxnSpLocks noChangeShapeType="1"/>
          </p:cNvCxnSpPr>
          <p:nvPr/>
        </p:nvCxnSpPr>
        <p:spPr bwMode="auto">
          <a:xfrm>
            <a:off x="3048000" y="2286000"/>
            <a:ext cx="847725" cy="1588"/>
          </a:xfrm>
          <a:prstGeom prst="line">
            <a:avLst/>
          </a:prstGeom>
          <a:noFill/>
          <a:ln w="1905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4040" name="Straight Connector 112"/>
          <p:cNvCxnSpPr>
            <a:cxnSpLocks noChangeShapeType="1"/>
          </p:cNvCxnSpPr>
          <p:nvPr/>
        </p:nvCxnSpPr>
        <p:spPr bwMode="auto">
          <a:xfrm>
            <a:off x="3048000" y="2805113"/>
            <a:ext cx="847725" cy="1587"/>
          </a:xfrm>
          <a:prstGeom prst="line">
            <a:avLst/>
          </a:prstGeom>
          <a:noFill/>
          <a:ln w="1905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4041" name="Rectangle 117"/>
          <p:cNvSpPr>
            <a:spLocks noChangeArrowheads="1"/>
          </p:cNvSpPr>
          <p:nvPr/>
        </p:nvSpPr>
        <p:spPr bwMode="auto">
          <a:xfrm>
            <a:off x="381000" y="2509838"/>
            <a:ext cx="10191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latin typeface="Cambria" pitchFamily="18" charset="0"/>
              </a:rPr>
              <a:t>inputs</a:t>
            </a:r>
            <a:endParaRPr lang="en-US"/>
          </a:p>
        </p:txBody>
      </p:sp>
      <p:sp>
        <p:nvSpPr>
          <p:cNvPr id="44042" name="Rectangle 118"/>
          <p:cNvSpPr>
            <a:spLocks noChangeArrowheads="1"/>
          </p:cNvSpPr>
          <p:nvPr/>
        </p:nvSpPr>
        <p:spPr bwMode="auto">
          <a:xfrm>
            <a:off x="7770813" y="2443163"/>
            <a:ext cx="106838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latin typeface="Cambria" pitchFamily="18" charset="0"/>
              </a:rPr>
              <a:t>output</a:t>
            </a:r>
            <a:endParaRPr lang="en-US"/>
          </a:p>
        </p:txBody>
      </p:sp>
      <p:sp>
        <p:nvSpPr>
          <p:cNvPr id="44043" name="Right Arrow 119"/>
          <p:cNvSpPr>
            <a:spLocks noChangeArrowheads="1"/>
          </p:cNvSpPr>
          <p:nvPr/>
        </p:nvSpPr>
        <p:spPr bwMode="auto">
          <a:xfrm>
            <a:off x="1524000" y="2576513"/>
            <a:ext cx="457200" cy="330200"/>
          </a:xfrm>
          <a:prstGeom prst="rightArrow">
            <a:avLst>
              <a:gd name="adj1" fmla="val 50000"/>
              <a:gd name="adj2" fmla="val 50026"/>
            </a:avLst>
          </a:prstGeom>
          <a:solidFill>
            <a:srgbClr val="DDFFDF"/>
          </a:solidFill>
          <a:ln w="19050" algn="ctr">
            <a:solidFill>
              <a:srgbClr val="13801C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44044" name="Right Arrow 120"/>
          <p:cNvSpPr>
            <a:spLocks noChangeArrowheads="1"/>
          </p:cNvSpPr>
          <p:nvPr/>
        </p:nvSpPr>
        <p:spPr bwMode="auto">
          <a:xfrm>
            <a:off x="7245350" y="2508250"/>
            <a:ext cx="457200" cy="330200"/>
          </a:xfrm>
          <a:prstGeom prst="rightArrow">
            <a:avLst>
              <a:gd name="adj1" fmla="val 50000"/>
              <a:gd name="adj2" fmla="val 50026"/>
            </a:avLst>
          </a:prstGeom>
          <a:solidFill>
            <a:srgbClr val="DDFFDF"/>
          </a:solidFill>
          <a:ln w="19050" algn="ctr">
            <a:solidFill>
              <a:srgbClr val="13801C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44045" name="Rectangle 122"/>
          <p:cNvSpPr>
            <a:spLocks noChangeArrowheads="1"/>
          </p:cNvSpPr>
          <p:nvPr/>
        </p:nvSpPr>
        <p:spPr bwMode="auto">
          <a:xfrm>
            <a:off x="4197350" y="2479675"/>
            <a:ext cx="7493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latin typeface="Calibri" pitchFamily="34" charset="0"/>
              </a:rPr>
              <a:t>AND</a:t>
            </a:r>
            <a:endParaRPr lang="en-US"/>
          </a:p>
        </p:txBody>
      </p:sp>
      <p:cxnSp>
        <p:nvCxnSpPr>
          <p:cNvPr id="44046" name="Straight Connector 13"/>
          <p:cNvCxnSpPr>
            <a:cxnSpLocks noChangeShapeType="1"/>
          </p:cNvCxnSpPr>
          <p:nvPr/>
        </p:nvCxnSpPr>
        <p:spPr bwMode="auto">
          <a:xfrm>
            <a:off x="3048000" y="2546350"/>
            <a:ext cx="847725" cy="0"/>
          </a:xfrm>
          <a:prstGeom prst="line">
            <a:avLst/>
          </a:prstGeom>
          <a:noFill/>
          <a:ln w="1905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4047" name="Straight Connector 14"/>
          <p:cNvCxnSpPr>
            <a:cxnSpLocks noChangeShapeType="1"/>
          </p:cNvCxnSpPr>
          <p:nvPr/>
        </p:nvCxnSpPr>
        <p:spPr bwMode="auto">
          <a:xfrm>
            <a:off x="3048000" y="3065463"/>
            <a:ext cx="847725" cy="0"/>
          </a:xfrm>
          <a:prstGeom prst="line">
            <a:avLst/>
          </a:prstGeom>
          <a:noFill/>
          <a:ln w="1905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4048" name="Text Box 6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3203575" y="4521200"/>
            <a:ext cx="542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x</a:t>
            </a:r>
          </a:p>
        </p:txBody>
      </p:sp>
      <p:sp>
        <p:nvSpPr>
          <p:cNvPr id="44049" name="Text Box 7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3727450" y="4521200"/>
            <a:ext cx="5730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y</a:t>
            </a:r>
          </a:p>
        </p:txBody>
      </p:sp>
      <p:sp>
        <p:nvSpPr>
          <p:cNvPr id="44050" name="Text Box 8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3201988" y="4978400"/>
            <a:ext cx="542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0</a:t>
            </a:r>
          </a:p>
        </p:txBody>
      </p:sp>
      <p:sp>
        <p:nvSpPr>
          <p:cNvPr id="44051" name="Text Box 9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3725863" y="4978400"/>
            <a:ext cx="5730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0</a:t>
            </a:r>
          </a:p>
        </p:txBody>
      </p:sp>
      <p:sp>
        <p:nvSpPr>
          <p:cNvPr id="44052" name="Text Box 10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3205163" y="5291138"/>
            <a:ext cx="542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0</a:t>
            </a:r>
          </a:p>
        </p:txBody>
      </p:sp>
      <p:sp>
        <p:nvSpPr>
          <p:cNvPr id="44053" name="Text Box 11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3729038" y="5291138"/>
            <a:ext cx="5730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0</a:t>
            </a:r>
          </a:p>
        </p:txBody>
      </p:sp>
      <p:sp>
        <p:nvSpPr>
          <p:cNvPr id="44054" name="Text Box 12"/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3201988" y="5853113"/>
            <a:ext cx="542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1</a:t>
            </a:r>
          </a:p>
        </p:txBody>
      </p:sp>
      <p:sp>
        <p:nvSpPr>
          <p:cNvPr id="44055" name="Text Box 13"/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3725863" y="5853113"/>
            <a:ext cx="5730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1</a:t>
            </a:r>
          </a:p>
        </p:txBody>
      </p:sp>
      <p:sp>
        <p:nvSpPr>
          <p:cNvPr id="44056" name="Text Box 14"/>
          <p:cNvSpPr txBox="1"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3205163" y="6165850"/>
            <a:ext cx="542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1</a:t>
            </a:r>
          </a:p>
        </p:txBody>
      </p:sp>
      <p:sp>
        <p:nvSpPr>
          <p:cNvPr id="44057" name="Text Box 15"/>
          <p:cNvSpPr txBox="1"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3729038" y="6165850"/>
            <a:ext cx="5730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1</a:t>
            </a:r>
          </a:p>
        </p:txBody>
      </p:sp>
      <p:sp>
        <p:nvSpPr>
          <p:cNvPr id="44058" name="Text Box 16"/>
          <p:cNvSpPr txBox="1"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5399088" y="4546600"/>
            <a:ext cx="1828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AND(xyzw)</a:t>
            </a:r>
          </a:p>
        </p:txBody>
      </p:sp>
      <p:sp>
        <p:nvSpPr>
          <p:cNvPr id="44059" name="Text Box 17"/>
          <p:cNvSpPr txBox="1"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5972175" y="4978400"/>
            <a:ext cx="5730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0</a:t>
            </a:r>
          </a:p>
        </p:txBody>
      </p:sp>
      <p:sp>
        <p:nvSpPr>
          <p:cNvPr id="44060" name="Text Box 18"/>
          <p:cNvSpPr txBox="1"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5975350" y="5291138"/>
            <a:ext cx="5730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0</a:t>
            </a:r>
          </a:p>
        </p:txBody>
      </p:sp>
      <p:sp>
        <p:nvSpPr>
          <p:cNvPr id="44061" name="Text Box 19"/>
          <p:cNvSpPr txBox="1"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5972175" y="5859463"/>
            <a:ext cx="5730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0</a:t>
            </a:r>
          </a:p>
        </p:txBody>
      </p:sp>
      <p:sp>
        <p:nvSpPr>
          <p:cNvPr id="44062" name="Text Box 20"/>
          <p:cNvSpPr txBox="1">
            <a:spLocks noChangeArrowheads="1"/>
          </p:cNvSpPr>
          <p:nvPr>
            <p:custDataLst>
              <p:tags r:id="rId17"/>
            </p:custDataLst>
          </p:nvPr>
        </p:nvSpPr>
        <p:spPr bwMode="auto">
          <a:xfrm>
            <a:off x="5975350" y="6172200"/>
            <a:ext cx="5730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1</a:t>
            </a:r>
          </a:p>
        </p:txBody>
      </p:sp>
      <p:sp>
        <p:nvSpPr>
          <p:cNvPr id="44063" name="Text Box 7"/>
          <p:cNvSpPr txBox="1">
            <a:spLocks noChangeArrowheads="1"/>
          </p:cNvSpPr>
          <p:nvPr>
            <p:custDataLst>
              <p:tags r:id="rId18"/>
            </p:custDataLst>
          </p:nvPr>
        </p:nvSpPr>
        <p:spPr bwMode="auto">
          <a:xfrm>
            <a:off x="4222750" y="4527550"/>
            <a:ext cx="5730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z</a:t>
            </a:r>
          </a:p>
        </p:txBody>
      </p:sp>
      <p:sp>
        <p:nvSpPr>
          <p:cNvPr id="44064" name="Text Box 9"/>
          <p:cNvSpPr txBox="1">
            <a:spLocks noChangeArrowheads="1"/>
          </p:cNvSpPr>
          <p:nvPr>
            <p:custDataLst>
              <p:tags r:id="rId19"/>
            </p:custDataLst>
          </p:nvPr>
        </p:nvSpPr>
        <p:spPr bwMode="auto">
          <a:xfrm>
            <a:off x="4221163" y="4984750"/>
            <a:ext cx="5730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0</a:t>
            </a:r>
          </a:p>
        </p:txBody>
      </p:sp>
      <p:sp>
        <p:nvSpPr>
          <p:cNvPr id="44065" name="Text Box 11"/>
          <p:cNvSpPr txBox="1">
            <a:spLocks noChangeArrowheads="1"/>
          </p:cNvSpPr>
          <p:nvPr>
            <p:custDataLst>
              <p:tags r:id="rId20"/>
            </p:custDataLst>
          </p:nvPr>
        </p:nvSpPr>
        <p:spPr bwMode="auto">
          <a:xfrm>
            <a:off x="4224338" y="5297488"/>
            <a:ext cx="5730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0</a:t>
            </a:r>
          </a:p>
        </p:txBody>
      </p:sp>
      <p:sp>
        <p:nvSpPr>
          <p:cNvPr id="44066" name="Text Box 13"/>
          <p:cNvSpPr txBox="1">
            <a:spLocks noChangeArrowheads="1"/>
          </p:cNvSpPr>
          <p:nvPr>
            <p:custDataLst>
              <p:tags r:id="rId21"/>
            </p:custDataLst>
          </p:nvPr>
        </p:nvSpPr>
        <p:spPr bwMode="auto">
          <a:xfrm>
            <a:off x="4221163" y="5859463"/>
            <a:ext cx="5730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1</a:t>
            </a:r>
          </a:p>
        </p:txBody>
      </p:sp>
      <p:sp>
        <p:nvSpPr>
          <p:cNvPr id="44067" name="Text Box 15"/>
          <p:cNvSpPr txBox="1">
            <a:spLocks noChangeArrowheads="1"/>
          </p:cNvSpPr>
          <p:nvPr>
            <p:custDataLst>
              <p:tags r:id="rId22"/>
            </p:custDataLst>
          </p:nvPr>
        </p:nvSpPr>
        <p:spPr bwMode="auto">
          <a:xfrm>
            <a:off x="4224338" y="6172200"/>
            <a:ext cx="5730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1</a:t>
            </a:r>
          </a:p>
        </p:txBody>
      </p:sp>
      <p:sp>
        <p:nvSpPr>
          <p:cNvPr id="44068" name="Text Box 7"/>
          <p:cNvSpPr txBox="1">
            <a:spLocks noChangeArrowheads="1"/>
          </p:cNvSpPr>
          <p:nvPr>
            <p:custDataLst>
              <p:tags r:id="rId23"/>
            </p:custDataLst>
          </p:nvPr>
        </p:nvSpPr>
        <p:spPr bwMode="auto">
          <a:xfrm>
            <a:off x="4679950" y="4524375"/>
            <a:ext cx="5730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w</a:t>
            </a:r>
          </a:p>
        </p:txBody>
      </p:sp>
      <p:sp>
        <p:nvSpPr>
          <p:cNvPr id="44069" name="Text Box 9"/>
          <p:cNvSpPr txBox="1">
            <a:spLocks noChangeArrowheads="1"/>
          </p:cNvSpPr>
          <p:nvPr>
            <p:custDataLst>
              <p:tags r:id="rId24"/>
            </p:custDataLst>
          </p:nvPr>
        </p:nvSpPr>
        <p:spPr bwMode="auto">
          <a:xfrm>
            <a:off x="4678363" y="4981575"/>
            <a:ext cx="5730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0</a:t>
            </a:r>
          </a:p>
        </p:txBody>
      </p:sp>
      <p:sp>
        <p:nvSpPr>
          <p:cNvPr id="44070" name="Text Box 11"/>
          <p:cNvSpPr txBox="1">
            <a:spLocks noChangeArrowheads="1"/>
          </p:cNvSpPr>
          <p:nvPr>
            <p:custDataLst>
              <p:tags r:id="rId25"/>
            </p:custDataLst>
          </p:nvPr>
        </p:nvSpPr>
        <p:spPr bwMode="auto">
          <a:xfrm>
            <a:off x="4681538" y="5294313"/>
            <a:ext cx="5730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1</a:t>
            </a:r>
          </a:p>
        </p:txBody>
      </p:sp>
      <p:sp>
        <p:nvSpPr>
          <p:cNvPr id="44071" name="Text Box 13"/>
          <p:cNvSpPr txBox="1">
            <a:spLocks noChangeArrowheads="1"/>
          </p:cNvSpPr>
          <p:nvPr>
            <p:custDataLst>
              <p:tags r:id="rId26"/>
            </p:custDataLst>
          </p:nvPr>
        </p:nvSpPr>
        <p:spPr bwMode="auto">
          <a:xfrm>
            <a:off x="4678363" y="5856288"/>
            <a:ext cx="5730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0</a:t>
            </a:r>
          </a:p>
        </p:txBody>
      </p:sp>
      <p:sp>
        <p:nvSpPr>
          <p:cNvPr id="44072" name="Text Box 15"/>
          <p:cNvSpPr txBox="1">
            <a:spLocks noChangeArrowheads="1"/>
          </p:cNvSpPr>
          <p:nvPr>
            <p:custDataLst>
              <p:tags r:id="rId27"/>
            </p:custDataLst>
          </p:nvPr>
        </p:nvSpPr>
        <p:spPr bwMode="auto">
          <a:xfrm>
            <a:off x="4681538" y="6169025"/>
            <a:ext cx="5730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1</a:t>
            </a:r>
          </a:p>
        </p:txBody>
      </p:sp>
      <p:sp>
        <p:nvSpPr>
          <p:cNvPr id="44073" name="Text Box 7"/>
          <p:cNvSpPr txBox="1">
            <a:spLocks noChangeArrowheads="1"/>
          </p:cNvSpPr>
          <p:nvPr>
            <p:custDataLst>
              <p:tags r:id="rId28"/>
            </p:custDataLst>
          </p:nvPr>
        </p:nvSpPr>
        <p:spPr bwMode="auto">
          <a:xfrm>
            <a:off x="2686050" y="2816225"/>
            <a:ext cx="5730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w</a:t>
            </a:r>
          </a:p>
        </p:txBody>
      </p:sp>
      <p:sp>
        <p:nvSpPr>
          <p:cNvPr id="44074" name="Text Box 7"/>
          <p:cNvSpPr txBox="1">
            <a:spLocks noChangeArrowheads="1"/>
          </p:cNvSpPr>
          <p:nvPr>
            <p:custDataLst>
              <p:tags r:id="rId29"/>
            </p:custDataLst>
          </p:nvPr>
        </p:nvSpPr>
        <p:spPr bwMode="auto">
          <a:xfrm>
            <a:off x="5548313" y="2655888"/>
            <a:ext cx="74295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sz="1200">
                <a:latin typeface="Cambria" pitchFamily="18" charset="0"/>
              </a:rPr>
              <a:t>output</a:t>
            </a:r>
          </a:p>
        </p:txBody>
      </p:sp>
      <p:sp>
        <p:nvSpPr>
          <p:cNvPr id="44075" name="Rectangle 39"/>
          <p:cNvSpPr>
            <a:spLocks noChangeArrowheads="1"/>
          </p:cNvSpPr>
          <p:nvPr>
            <p:custDataLst>
              <p:tags r:id="rId30"/>
            </p:custDataLst>
          </p:nvPr>
        </p:nvSpPr>
        <p:spPr bwMode="auto">
          <a:xfrm>
            <a:off x="3973513" y="4281488"/>
            <a:ext cx="59848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>
                <a:latin typeface="Cambria" pitchFamily="18" charset="0"/>
              </a:rPr>
              <a:t>input</a:t>
            </a:r>
          </a:p>
        </p:txBody>
      </p:sp>
      <p:sp>
        <p:nvSpPr>
          <p:cNvPr id="50" name="Line 40"/>
          <p:cNvSpPr>
            <a:spLocks noChangeShapeType="1"/>
          </p:cNvSpPr>
          <p:nvPr>
            <p:custDataLst>
              <p:tags r:id="rId31"/>
            </p:custDataLst>
          </p:nvPr>
        </p:nvSpPr>
        <p:spPr bwMode="auto">
          <a:xfrm>
            <a:off x="3338513" y="4600575"/>
            <a:ext cx="1824037" cy="0"/>
          </a:xfrm>
          <a:prstGeom prst="line">
            <a:avLst/>
          </a:prstGeom>
          <a:noFill/>
          <a:ln w="12700">
            <a:solidFill>
              <a:schemeClr val="bg1">
                <a:lumMod val="6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pPr>
              <a:defRPr/>
            </a:pPr>
            <a:endParaRPr lang="en-US">
              <a:latin typeface="Times" pitchFamily="-106" charset="0"/>
              <a:ea typeface="ＭＳ Ｐゴシック" pitchFamily="34" charset="-128"/>
            </a:endParaRPr>
          </a:p>
        </p:txBody>
      </p:sp>
      <p:sp>
        <p:nvSpPr>
          <p:cNvPr id="44077" name="Rectangle 41"/>
          <p:cNvSpPr>
            <a:spLocks noChangeArrowheads="1"/>
          </p:cNvSpPr>
          <p:nvPr>
            <p:custDataLst>
              <p:tags r:id="rId32"/>
            </p:custDataLst>
          </p:nvPr>
        </p:nvSpPr>
        <p:spPr bwMode="auto">
          <a:xfrm>
            <a:off x="5900738" y="4281488"/>
            <a:ext cx="72548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>
                <a:latin typeface="Cambria" pitchFamily="18" charset="0"/>
              </a:rPr>
              <a:t>output</a:t>
            </a:r>
          </a:p>
        </p:txBody>
      </p:sp>
      <p:sp>
        <p:nvSpPr>
          <p:cNvPr id="52" name="Line 42"/>
          <p:cNvSpPr>
            <a:spLocks noChangeShapeType="1"/>
          </p:cNvSpPr>
          <p:nvPr>
            <p:custDataLst>
              <p:tags r:id="rId33"/>
            </p:custDataLst>
          </p:nvPr>
        </p:nvSpPr>
        <p:spPr bwMode="auto">
          <a:xfrm>
            <a:off x="5624513" y="4600575"/>
            <a:ext cx="1309687" cy="0"/>
          </a:xfrm>
          <a:prstGeom prst="line">
            <a:avLst/>
          </a:prstGeom>
          <a:noFill/>
          <a:ln w="12700">
            <a:solidFill>
              <a:schemeClr val="bg1">
                <a:lumMod val="6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pPr>
              <a:defRPr/>
            </a:pPr>
            <a:endParaRPr lang="en-US">
              <a:latin typeface="Times" pitchFamily="-106" charset="0"/>
              <a:ea typeface="ＭＳ Ｐゴシック" pitchFamily="34" charset="-128"/>
            </a:endParaRPr>
          </a:p>
        </p:txBody>
      </p:sp>
      <p:sp>
        <p:nvSpPr>
          <p:cNvPr id="44079" name="Text Box 7"/>
          <p:cNvSpPr txBox="1">
            <a:spLocks noChangeArrowheads="1"/>
          </p:cNvSpPr>
          <p:nvPr>
            <p:custDataLst>
              <p:tags r:id="rId34"/>
            </p:custDataLst>
          </p:nvPr>
        </p:nvSpPr>
        <p:spPr bwMode="auto">
          <a:xfrm>
            <a:off x="2982913" y="5654675"/>
            <a:ext cx="2438400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>
                <a:latin typeface="Calibri" pitchFamily="34" charset="0"/>
              </a:rPr>
              <a:t>…12 more rows not shown…</a:t>
            </a:r>
          </a:p>
        </p:txBody>
      </p:sp>
      <p:sp>
        <p:nvSpPr>
          <p:cNvPr id="44080" name="Text Box 18"/>
          <p:cNvSpPr txBox="1">
            <a:spLocks noChangeArrowheads="1"/>
          </p:cNvSpPr>
          <p:nvPr>
            <p:custDataLst>
              <p:tags r:id="rId35"/>
            </p:custDataLst>
          </p:nvPr>
        </p:nvSpPr>
        <p:spPr bwMode="auto">
          <a:xfrm>
            <a:off x="5975350" y="5653088"/>
            <a:ext cx="573088" cy="32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500" b="1">
                <a:latin typeface="Courier New" pitchFamily="49" charset="0"/>
              </a:rPr>
              <a:t>0</a:t>
            </a:r>
          </a:p>
        </p:txBody>
      </p:sp>
      <p:sp>
        <p:nvSpPr>
          <p:cNvPr id="44081" name="Text Box 7"/>
          <p:cNvSpPr txBox="1">
            <a:spLocks noChangeArrowheads="1"/>
          </p:cNvSpPr>
          <p:nvPr>
            <p:custDataLst>
              <p:tags r:id="rId36"/>
            </p:custDataLst>
          </p:nvPr>
        </p:nvSpPr>
        <p:spPr bwMode="auto">
          <a:xfrm>
            <a:off x="2681288" y="2557463"/>
            <a:ext cx="5730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z</a:t>
            </a:r>
          </a:p>
        </p:txBody>
      </p:sp>
      <p:sp>
        <p:nvSpPr>
          <p:cNvPr id="44082" name="Text Box 7"/>
          <p:cNvSpPr txBox="1">
            <a:spLocks noChangeArrowheads="1"/>
          </p:cNvSpPr>
          <p:nvPr>
            <p:custDataLst>
              <p:tags r:id="rId37"/>
            </p:custDataLst>
          </p:nvPr>
        </p:nvSpPr>
        <p:spPr bwMode="auto">
          <a:xfrm>
            <a:off x="2689225" y="2286000"/>
            <a:ext cx="5730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y</a:t>
            </a:r>
          </a:p>
        </p:txBody>
      </p:sp>
      <p:sp>
        <p:nvSpPr>
          <p:cNvPr id="44083" name="Text Box 7"/>
          <p:cNvSpPr txBox="1">
            <a:spLocks noChangeArrowheads="1"/>
          </p:cNvSpPr>
          <p:nvPr>
            <p:custDataLst>
              <p:tags r:id="rId38"/>
            </p:custDataLst>
          </p:nvPr>
        </p:nvSpPr>
        <p:spPr bwMode="auto">
          <a:xfrm>
            <a:off x="2689225" y="2035175"/>
            <a:ext cx="5730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x</a:t>
            </a:r>
          </a:p>
        </p:txBody>
      </p:sp>
      <p:sp>
        <p:nvSpPr>
          <p:cNvPr id="44084" name="TextBox 58"/>
          <p:cNvSpPr txBox="1">
            <a:spLocks noChangeArrowheads="1"/>
          </p:cNvSpPr>
          <p:nvPr/>
        </p:nvSpPr>
        <p:spPr bwMode="auto">
          <a:xfrm>
            <a:off x="7262813" y="5368925"/>
            <a:ext cx="1219200" cy="3222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r>
              <a:rPr lang="en-US" sz="1500">
                <a:latin typeface="Cambria" pitchFamily="18" charset="0"/>
              </a:rPr>
              <a:t>fifteen </a:t>
            </a:r>
            <a:r>
              <a:rPr lang="en-US" sz="1500" b="1">
                <a:latin typeface="Courier New" pitchFamily="49" charset="0"/>
                <a:cs typeface="Courier New" pitchFamily="49" charset="0"/>
              </a:rPr>
              <a:t>0</a:t>
            </a:r>
            <a:r>
              <a:rPr lang="en-US" sz="1500">
                <a:latin typeface="Cambria" pitchFamily="18" charset="0"/>
              </a:rPr>
              <a:t>s</a:t>
            </a:r>
          </a:p>
        </p:txBody>
      </p:sp>
      <p:sp>
        <p:nvSpPr>
          <p:cNvPr id="44085" name="TextBox 59"/>
          <p:cNvSpPr txBox="1">
            <a:spLocks noChangeArrowheads="1"/>
          </p:cNvSpPr>
          <p:nvPr/>
        </p:nvSpPr>
        <p:spPr bwMode="auto">
          <a:xfrm>
            <a:off x="7262813" y="6242050"/>
            <a:ext cx="1219200" cy="323850"/>
          </a:xfrm>
          <a:prstGeom prst="rect">
            <a:avLst/>
          </a:prstGeom>
          <a:solidFill>
            <a:srgbClr val="DDFFD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r>
              <a:rPr lang="en-US" sz="1500">
                <a:latin typeface="Cambria" pitchFamily="18" charset="0"/>
              </a:rPr>
              <a:t>one </a:t>
            </a:r>
            <a:r>
              <a:rPr lang="en-US" sz="1500" b="1">
                <a:latin typeface="Courier New" pitchFamily="49" charset="0"/>
                <a:cs typeface="Courier New" pitchFamily="49" charset="0"/>
              </a:rPr>
              <a:t>1</a:t>
            </a:r>
            <a:endParaRPr lang="en-US" sz="1500">
              <a:latin typeface="Cambria" pitchFamily="18" charset="0"/>
            </a:endParaRPr>
          </a:p>
        </p:txBody>
      </p:sp>
      <p:sp>
        <p:nvSpPr>
          <p:cNvPr id="44086" name="Text Box 21"/>
          <p:cNvSpPr txBox="1">
            <a:spLocks noChangeArrowheads="1"/>
          </p:cNvSpPr>
          <p:nvPr>
            <p:custDataLst>
              <p:tags r:id="rId39"/>
            </p:custDataLst>
          </p:nvPr>
        </p:nvSpPr>
        <p:spPr bwMode="auto">
          <a:xfrm>
            <a:off x="300038" y="4724400"/>
            <a:ext cx="1954212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sz="2800" b="1">
                <a:latin typeface="Cambria" pitchFamily="18" charset="0"/>
              </a:rPr>
              <a:t>AND's </a:t>
            </a:r>
            <a:r>
              <a:rPr lang="en-US" sz="2800">
                <a:latin typeface="Cambria" pitchFamily="18" charset="0"/>
              </a:rPr>
              <a:t>function: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ext Box 5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82575" y="212725"/>
            <a:ext cx="72390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4000">
                <a:latin typeface="Cambria" pitchFamily="18" charset="0"/>
              </a:rPr>
              <a:t>OR</a:t>
            </a:r>
          </a:p>
        </p:txBody>
      </p:sp>
      <p:cxnSp>
        <p:nvCxnSpPr>
          <p:cNvPr id="46083" name="Straight Connector 10"/>
          <p:cNvCxnSpPr>
            <a:cxnSpLocks noChangeShapeType="1"/>
          </p:cNvCxnSpPr>
          <p:nvPr/>
        </p:nvCxnSpPr>
        <p:spPr bwMode="auto">
          <a:xfrm>
            <a:off x="5426075" y="2684463"/>
            <a:ext cx="847725" cy="0"/>
          </a:xfrm>
          <a:prstGeom prst="line">
            <a:avLst/>
          </a:prstGeom>
          <a:noFill/>
          <a:ln w="1905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6084" name="Text Box 21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457200" y="5029200"/>
            <a:ext cx="8164513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600" b="1">
                <a:latin typeface="Cambria" pitchFamily="18" charset="0"/>
              </a:rPr>
              <a:t>OR</a:t>
            </a:r>
            <a:r>
              <a:rPr lang="en-US" sz="3600">
                <a:latin typeface="Cambria" pitchFamily="18" charset="0"/>
              </a:rPr>
              <a:t>  outputs 1 when </a:t>
            </a:r>
            <a:r>
              <a:rPr lang="en-US" sz="3600" b="1">
                <a:solidFill>
                  <a:srgbClr val="FF0000"/>
                </a:solidFill>
                <a:latin typeface="Cambria" pitchFamily="18" charset="0"/>
              </a:rPr>
              <a:t>ANY</a:t>
            </a:r>
            <a:r>
              <a:rPr lang="en-US" sz="3600">
                <a:latin typeface="Cambria" pitchFamily="18" charset="0"/>
              </a:rPr>
              <a:t> input is 1</a:t>
            </a:r>
          </a:p>
          <a:p>
            <a:pPr>
              <a:spcBef>
                <a:spcPct val="50000"/>
              </a:spcBef>
            </a:pPr>
            <a:r>
              <a:rPr lang="en-US">
                <a:latin typeface="Cambria" pitchFamily="18" charset="0"/>
              </a:rPr>
              <a:t>It outputs 0 only if all inputs are 0.</a:t>
            </a:r>
          </a:p>
        </p:txBody>
      </p:sp>
      <p:sp>
        <p:nvSpPr>
          <p:cNvPr id="46085" name="Rectangle 117"/>
          <p:cNvSpPr>
            <a:spLocks noChangeArrowheads="1"/>
          </p:cNvSpPr>
          <p:nvPr/>
        </p:nvSpPr>
        <p:spPr bwMode="auto">
          <a:xfrm>
            <a:off x="381000" y="2509838"/>
            <a:ext cx="10191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latin typeface="Cambria" pitchFamily="18" charset="0"/>
              </a:rPr>
              <a:t>inputs</a:t>
            </a:r>
            <a:endParaRPr lang="en-US"/>
          </a:p>
        </p:txBody>
      </p:sp>
      <p:sp>
        <p:nvSpPr>
          <p:cNvPr id="46086" name="Rectangle 118"/>
          <p:cNvSpPr>
            <a:spLocks noChangeArrowheads="1"/>
          </p:cNvSpPr>
          <p:nvPr/>
        </p:nvSpPr>
        <p:spPr bwMode="auto">
          <a:xfrm>
            <a:off x="7770813" y="2443163"/>
            <a:ext cx="106838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latin typeface="Cambria" pitchFamily="18" charset="0"/>
              </a:rPr>
              <a:t>output</a:t>
            </a:r>
            <a:endParaRPr lang="en-US"/>
          </a:p>
        </p:txBody>
      </p:sp>
      <p:sp>
        <p:nvSpPr>
          <p:cNvPr id="46087" name="Right Arrow 119"/>
          <p:cNvSpPr>
            <a:spLocks noChangeArrowheads="1"/>
          </p:cNvSpPr>
          <p:nvPr/>
        </p:nvSpPr>
        <p:spPr bwMode="auto">
          <a:xfrm>
            <a:off x="1524000" y="2576513"/>
            <a:ext cx="457200" cy="330200"/>
          </a:xfrm>
          <a:prstGeom prst="rightArrow">
            <a:avLst>
              <a:gd name="adj1" fmla="val 50000"/>
              <a:gd name="adj2" fmla="val 50026"/>
            </a:avLst>
          </a:prstGeom>
          <a:solidFill>
            <a:srgbClr val="DDFFDF"/>
          </a:solidFill>
          <a:ln w="19050" algn="ctr">
            <a:solidFill>
              <a:srgbClr val="13801C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46088" name="Right Arrow 120"/>
          <p:cNvSpPr>
            <a:spLocks noChangeArrowheads="1"/>
          </p:cNvSpPr>
          <p:nvPr/>
        </p:nvSpPr>
        <p:spPr bwMode="auto">
          <a:xfrm>
            <a:off x="7245350" y="2508250"/>
            <a:ext cx="457200" cy="330200"/>
          </a:xfrm>
          <a:prstGeom prst="rightArrow">
            <a:avLst>
              <a:gd name="adj1" fmla="val 50000"/>
              <a:gd name="adj2" fmla="val 50026"/>
            </a:avLst>
          </a:prstGeom>
          <a:solidFill>
            <a:srgbClr val="DDFFDF"/>
          </a:solidFill>
          <a:ln w="19050" algn="ctr">
            <a:solidFill>
              <a:srgbClr val="13801C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pic>
        <p:nvPicPr>
          <p:cNvPr id="46089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44" t="51929" r="28967" b="27338"/>
          <a:stretch>
            <a:fillRect/>
          </a:stretch>
        </p:blipFill>
        <p:spPr bwMode="auto">
          <a:xfrm>
            <a:off x="4076700" y="2060575"/>
            <a:ext cx="1347788" cy="124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90" name="Rectangle 14"/>
          <p:cNvSpPr>
            <a:spLocks noChangeArrowheads="1"/>
          </p:cNvSpPr>
          <p:nvPr/>
        </p:nvSpPr>
        <p:spPr bwMode="auto">
          <a:xfrm>
            <a:off x="4525963" y="2454275"/>
            <a:ext cx="55562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latin typeface="Calibri" pitchFamily="34" charset="0"/>
              </a:rPr>
              <a:t>OR</a:t>
            </a:r>
            <a:endParaRPr lang="en-US"/>
          </a:p>
        </p:txBody>
      </p:sp>
      <p:cxnSp>
        <p:nvCxnSpPr>
          <p:cNvPr id="46091" name="Straight Connector 111"/>
          <p:cNvCxnSpPr>
            <a:cxnSpLocks noChangeShapeType="1"/>
          </p:cNvCxnSpPr>
          <p:nvPr/>
        </p:nvCxnSpPr>
        <p:spPr bwMode="auto">
          <a:xfrm>
            <a:off x="3513138" y="2398713"/>
            <a:ext cx="847725" cy="1587"/>
          </a:xfrm>
          <a:prstGeom prst="line">
            <a:avLst/>
          </a:prstGeom>
          <a:noFill/>
          <a:ln w="1905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6092" name="Straight Connector 112"/>
          <p:cNvCxnSpPr>
            <a:cxnSpLocks noChangeShapeType="1"/>
          </p:cNvCxnSpPr>
          <p:nvPr/>
        </p:nvCxnSpPr>
        <p:spPr bwMode="auto">
          <a:xfrm>
            <a:off x="3506788" y="3025775"/>
            <a:ext cx="847725" cy="0"/>
          </a:xfrm>
          <a:prstGeom prst="line">
            <a:avLst/>
          </a:prstGeom>
          <a:noFill/>
          <a:ln w="1905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ext Box 5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82575" y="212725"/>
            <a:ext cx="72390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4000">
                <a:latin typeface="Cambria" pitchFamily="18" charset="0"/>
              </a:rPr>
              <a:t>OR</a:t>
            </a:r>
          </a:p>
        </p:txBody>
      </p:sp>
      <p:sp>
        <p:nvSpPr>
          <p:cNvPr id="47107" name="Rectangle 117"/>
          <p:cNvSpPr>
            <a:spLocks noChangeArrowheads="1"/>
          </p:cNvSpPr>
          <p:nvPr/>
        </p:nvSpPr>
        <p:spPr bwMode="auto">
          <a:xfrm>
            <a:off x="381000" y="2509838"/>
            <a:ext cx="10191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latin typeface="Cambria" pitchFamily="18" charset="0"/>
              </a:rPr>
              <a:t>inputs</a:t>
            </a:r>
            <a:endParaRPr lang="en-US"/>
          </a:p>
        </p:txBody>
      </p:sp>
      <p:sp>
        <p:nvSpPr>
          <p:cNvPr id="47108" name="Rectangle 118"/>
          <p:cNvSpPr>
            <a:spLocks noChangeArrowheads="1"/>
          </p:cNvSpPr>
          <p:nvPr/>
        </p:nvSpPr>
        <p:spPr bwMode="auto">
          <a:xfrm>
            <a:off x="7770813" y="2443163"/>
            <a:ext cx="106838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latin typeface="Cambria" pitchFamily="18" charset="0"/>
              </a:rPr>
              <a:t>output</a:t>
            </a:r>
            <a:endParaRPr lang="en-US"/>
          </a:p>
        </p:txBody>
      </p:sp>
      <p:sp>
        <p:nvSpPr>
          <p:cNvPr id="47109" name="Right Arrow 119"/>
          <p:cNvSpPr>
            <a:spLocks noChangeArrowheads="1"/>
          </p:cNvSpPr>
          <p:nvPr/>
        </p:nvSpPr>
        <p:spPr bwMode="auto">
          <a:xfrm>
            <a:off x="1524000" y="2576513"/>
            <a:ext cx="457200" cy="330200"/>
          </a:xfrm>
          <a:prstGeom prst="rightArrow">
            <a:avLst>
              <a:gd name="adj1" fmla="val 50000"/>
              <a:gd name="adj2" fmla="val 50026"/>
            </a:avLst>
          </a:prstGeom>
          <a:solidFill>
            <a:srgbClr val="DDFFDF"/>
          </a:solidFill>
          <a:ln w="19050" algn="ctr">
            <a:solidFill>
              <a:srgbClr val="13801C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47110" name="Right Arrow 120"/>
          <p:cNvSpPr>
            <a:spLocks noChangeArrowheads="1"/>
          </p:cNvSpPr>
          <p:nvPr/>
        </p:nvSpPr>
        <p:spPr bwMode="auto">
          <a:xfrm>
            <a:off x="7245350" y="2508250"/>
            <a:ext cx="457200" cy="330200"/>
          </a:xfrm>
          <a:prstGeom prst="rightArrow">
            <a:avLst>
              <a:gd name="adj1" fmla="val 50000"/>
              <a:gd name="adj2" fmla="val 50026"/>
            </a:avLst>
          </a:prstGeom>
          <a:solidFill>
            <a:srgbClr val="DDFFDF"/>
          </a:solidFill>
          <a:ln w="19050" algn="ctr">
            <a:solidFill>
              <a:srgbClr val="13801C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47111" name="Rounded Rectangle 13"/>
          <p:cNvSpPr>
            <a:spLocks noChangeArrowheads="1"/>
          </p:cNvSpPr>
          <p:nvPr/>
        </p:nvSpPr>
        <p:spPr bwMode="auto">
          <a:xfrm>
            <a:off x="3278188" y="5327650"/>
            <a:ext cx="2163762" cy="1028700"/>
          </a:xfrm>
          <a:prstGeom prst="roundRect">
            <a:avLst>
              <a:gd name="adj" fmla="val 16667"/>
            </a:avLst>
          </a:prstGeom>
          <a:solidFill>
            <a:srgbClr val="DDFFDF"/>
          </a:solidFill>
          <a:ln>
            <a:noFill/>
          </a:ln>
          <a:extLst>
            <a:ext uri="{91240B29-F687-4F45-9708-019B960494DF}">
              <a14:hiddenLine xmlns:a14="http://schemas.microsoft.com/office/drawing/2010/main" w="1905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47112" name="Text Box 6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3203575" y="4521200"/>
            <a:ext cx="542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x</a:t>
            </a:r>
          </a:p>
        </p:txBody>
      </p:sp>
      <p:sp>
        <p:nvSpPr>
          <p:cNvPr id="47113" name="Text Box 7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3727450" y="4521200"/>
            <a:ext cx="5730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y</a:t>
            </a:r>
          </a:p>
        </p:txBody>
      </p:sp>
      <p:sp>
        <p:nvSpPr>
          <p:cNvPr id="47114" name="Text Box 8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3201988" y="4978400"/>
            <a:ext cx="542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0</a:t>
            </a:r>
          </a:p>
        </p:txBody>
      </p:sp>
      <p:sp>
        <p:nvSpPr>
          <p:cNvPr id="47115" name="Text Box 9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3725863" y="4978400"/>
            <a:ext cx="5730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0</a:t>
            </a:r>
          </a:p>
        </p:txBody>
      </p:sp>
      <p:sp>
        <p:nvSpPr>
          <p:cNvPr id="47116" name="Text Box 10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3205163" y="5291138"/>
            <a:ext cx="542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0</a:t>
            </a:r>
          </a:p>
        </p:txBody>
      </p:sp>
      <p:sp>
        <p:nvSpPr>
          <p:cNvPr id="47117" name="Text Box 11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3729038" y="5291138"/>
            <a:ext cx="5730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1</a:t>
            </a:r>
          </a:p>
        </p:txBody>
      </p:sp>
      <p:sp>
        <p:nvSpPr>
          <p:cNvPr id="47118" name="Text Box 12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3201988" y="5616575"/>
            <a:ext cx="542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1</a:t>
            </a:r>
          </a:p>
        </p:txBody>
      </p:sp>
      <p:sp>
        <p:nvSpPr>
          <p:cNvPr id="47119" name="Text Box 13"/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3725863" y="5616575"/>
            <a:ext cx="5730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0</a:t>
            </a:r>
          </a:p>
        </p:txBody>
      </p:sp>
      <p:sp>
        <p:nvSpPr>
          <p:cNvPr id="47120" name="Text Box 14"/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3205163" y="5929313"/>
            <a:ext cx="542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1</a:t>
            </a:r>
          </a:p>
        </p:txBody>
      </p:sp>
      <p:sp>
        <p:nvSpPr>
          <p:cNvPr id="47121" name="Text Box 15"/>
          <p:cNvSpPr txBox="1"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3729038" y="5929313"/>
            <a:ext cx="5730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1</a:t>
            </a:r>
          </a:p>
        </p:txBody>
      </p:sp>
      <p:sp>
        <p:nvSpPr>
          <p:cNvPr id="47122" name="Text Box 16"/>
          <p:cNvSpPr txBox="1"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4424363" y="4546600"/>
            <a:ext cx="1676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OR(x,y)</a:t>
            </a:r>
          </a:p>
        </p:txBody>
      </p:sp>
      <p:sp>
        <p:nvSpPr>
          <p:cNvPr id="47123" name="Text Box 17"/>
          <p:cNvSpPr txBox="1"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4910138" y="4978400"/>
            <a:ext cx="5730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0</a:t>
            </a:r>
          </a:p>
        </p:txBody>
      </p:sp>
      <p:sp>
        <p:nvSpPr>
          <p:cNvPr id="47124" name="Text Box 18"/>
          <p:cNvSpPr txBox="1"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4913313" y="5291138"/>
            <a:ext cx="5730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1</a:t>
            </a:r>
          </a:p>
        </p:txBody>
      </p:sp>
      <p:sp>
        <p:nvSpPr>
          <p:cNvPr id="47125" name="Text Box 19"/>
          <p:cNvSpPr txBox="1"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4910138" y="5616575"/>
            <a:ext cx="5730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1</a:t>
            </a:r>
          </a:p>
        </p:txBody>
      </p:sp>
      <p:sp>
        <p:nvSpPr>
          <p:cNvPr id="47126" name="Text Box 20"/>
          <p:cNvSpPr txBox="1"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4913313" y="5929313"/>
            <a:ext cx="5730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1</a:t>
            </a:r>
          </a:p>
        </p:txBody>
      </p:sp>
      <p:sp>
        <p:nvSpPr>
          <p:cNvPr id="47127" name="Rectangle 39"/>
          <p:cNvSpPr>
            <a:spLocks noChangeArrowheads="1"/>
          </p:cNvSpPr>
          <p:nvPr>
            <p:custDataLst>
              <p:tags r:id="rId17"/>
            </p:custDataLst>
          </p:nvPr>
        </p:nvSpPr>
        <p:spPr bwMode="auto">
          <a:xfrm>
            <a:off x="3473450" y="4281488"/>
            <a:ext cx="59848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>
                <a:latin typeface="Cambria" pitchFamily="18" charset="0"/>
              </a:rPr>
              <a:t>input</a:t>
            </a:r>
          </a:p>
        </p:txBody>
      </p:sp>
      <p:sp>
        <p:nvSpPr>
          <p:cNvPr id="31" name="Line 40"/>
          <p:cNvSpPr>
            <a:spLocks noChangeShapeType="1"/>
          </p:cNvSpPr>
          <p:nvPr>
            <p:custDataLst>
              <p:tags r:id="rId18"/>
            </p:custDataLst>
          </p:nvPr>
        </p:nvSpPr>
        <p:spPr bwMode="auto">
          <a:xfrm>
            <a:off x="3281363" y="4600575"/>
            <a:ext cx="990600" cy="0"/>
          </a:xfrm>
          <a:prstGeom prst="line">
            <a:avLst/>
          </a:prstGeom>
          <a:noFill/>
          <a:ln w="12700">
            <a:solidFill>
              <a:schemeClr val="bg1">
                <a:lumMod val="6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>
              <a:latin typeface="Times" pitchFamily="-106" charset="0"/>
              <a:ea typeface="ＭＳ Ｐゴシック" pitchFamily="34" charset="-128"/>
            </a:endParaRPr>
          </a:p>
        </p:txBody>
      </p:sp>
      <p:sp>
        <p:nvSpPr>
          <p:cNvPr id="47129" name="Rectangle 41"/>
          <p:cNvSpPr>
            <a:spLocks noChangeArrowheads="1"/>
          </p:cNvSpPr>
          <p:nvPr>
            <p:custDataLst>
              <p:tags r:id="rId19"/>
            </p:custDataLst>
          </p:nvPr>
        </p:nvSpPr>
        <p:spPr bwMode="auto">
          <a:xfrm>
            <a:off x="4886325" y="4281488"/>
            <a:ext cx="72548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>
                <a:latin typeface="Cambria" pitchFamily="18" charset="0"/>
              </a:rPr>
              <a:t>output</a:t>
            </a:r>
          </a:p>
        </p:txBody>
      </p:sp>
      <p:sp>
        <p:nvSpPr>
          <p:cNvPr id="33" name="Line 42"/>
          <p:cNvSpPr>
            <a:spLocks noChangeShapeType="1"/>
          </p:cNvSpPr>
          <p:nvPr>
            <p:custDataLst>
              <p:tags r:id="rId20"/>
            </p:custDataLst>
          </p:nvPr>
        </p:nvSpPr>
        <p:spPr bwMode="auto">
          <a:xfrm>
            <a:off x="4610100" y="4600575"/>
            <a:ext cx="1309688" cy="0"/>
          </a:xfrm>
          <a:prstGeom prst="line">
            <a:avLst/>
          </a:prstGeom>
          <a:noFill/>
          <a:ln w="12700">
            <a:solidFill>
              <a:schemeClr val="bg1">
                <a:lumMod val="6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pPr>
              <a:defRPr/>
            </a:pPr>
            <a:endParaRPr lang="en-US">
              <a:latin typeface="Times" pitchFamily="-106" charset="0"/>
              <a:ea typeface="ＭＳ Ｐゴシック" pitchFamily="34" charset="-128"/>
            </a:endParaRPr>
          </a:p>
        </p:txBody>
      </p:sp>
      <p:sp>
        <p:nvSpPr>
          <p:cNvPr id="47131" name="Text Box 6"/>
          <p:cNvSpPr txBox="1">
            <a:spLocks noChangeArrowheads="1"/>
          </p:cNvSpPr>
          <p:nvPr>
            <p:custDataLst>
              <p:tags r:id="rId21"/>
            </p:custDataLst>
          </p:nvPr>
        </p:nvSpPr>
        <p:spPr bwMode="auto">
          <a:xfrm>
            <a:off x="3140075" y="2151063"/>
            <a:ext cx="542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x</a:t>
            </a:r>
          </a:p>
        </p:txBody>
      </p:sp>
      <p:sp>
        <p:nvSpPr>
          <p:cNvPr id="47132" name="Text Box 7"/>
          <p:cNvSpPr txBox="1">
            <a:spLocks noChangeArrowheads="1"/>
          </p:cNvSpPr>
          <p:nvPr>
            <p:custDataLst>
              <p:tags r:id="rId22"/>
            </p:custDataLst>
          </p:nvPr>
        </p:nvSpPr>
        <p:spPr bwMode="auto">
          <a:xfrm>
            <a:off x="3149600" y="2765425"/>
            <a:ext cx="5730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y</a:t>
            </a:r>
          </a:p>
        </p:txBody>
      </p:sp>
      <p:sp>
        <p:nvSpPr>
          <p:cNvPr id="47133" name="Text Box 7"/>
          <p:cNvSpPr txBox="1">
            <a:spLocks noChangeArrowheads="1"/>
          </p:cNvSpPr>
          <p:nvPr>
            <p:custDataLst>
              <p:tags r:id="rId23"/>
            </p:custDataLst>
          </p:nvPr>
        </p:nvSpPr>
        <p:spPr bwMode="auto">
          <a:xfrm>
            <a:off x="5548313" y="2655888"/>
            <a:ext cx="74295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sz="1200">
                <a:latin typeface="Cambria" pitchFamily="18" charset="0"/>
              </a:rPr>
              <a:t>output</a:t>
            </a:r>
          </a:p>
        </p:txBody>
      </p:sp>
      <p:sp>
        <p:nvSpPr>
          <p:cNvPr id="47134" name="Text Box 21"/>
          <p:cNvSpPr txBox="1">
            <a:spLocks noChangeArrowheads="1"/>
          </p:cNvSpPr>
          <p:nvPr>
            <p:custDataLst>
              <p:tags r:id="rId24"/>
            </p:custDataLst>
          </p:nvPr>
        </p:nvSpPr>
        <p:spPr bwMode="auto">
          <a:xfrm>
            <a:off x="300038" y="4724400"/>
            <a:ext cx="1954212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sz="2800" b="1">
                <a:latin typeface="Cambria" pitchFamily="18" charset="0"/>
              </a:rPr>
              <a:t>OR's </a:t>
            </a:r>
            <a:r>
              <a:rPr lang="en-US" sz="2800">
                <a:latin typeface="Cambria" pitchFamily="18" charset="0"/>
              </a:rPr>
              <a:t>function:</a:t>
            </a:r>
          </a:p>
        </p:txBody>
      </p:sp>
      <p:cxnSp>
        <p:nvCxnSpPr>
          <p:cNvPr id="47135" name="Straight Connector 37"/>
          <p:cNvCxnSpPr>
            <a:cxnSpLocks noChangeShapeType="1"/>
          </p:cNvCxnSpPr>
          <p:nvPr/>
        </p:nvCxnSpPr>
        <p:spPr bwMode="auto">
          <a:xfrm>
            <a:off x="5426075" y="2684463"/>
            <a:ext cx="847725" cy="0"/>
          </a:xfrm>
          <a:prstGeom prst="line">
            <a:avLst/>
          </a:prstGeom>
          <a:noFill/>
          <a:ln w="1905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47136" name="Picture 4"/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44" t="51929" r="28967" b="27338"/>
          <a:stretch>
            <a:fillRect/>
          </a:stretch>
        </p:blipFill>
        <p:spPr bwMode="auto">
          <a:xfrm>
            <a:off x="4076700" y="2060575"/>
            <a:ext cx="1347788" cy="124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37" name="Rectangle 39"/>
          <p:cNvSpPr>
            <a:spLocks noChangeArrowheads="1"/>
          </p:cNvSpPr>
          <p:nvPr/>
        </p:nvSpPr>
        <p:spPr bwMode="auto">
          <a:xfrm>
            <a:off x="4525963" y="2454275"/>
            <a:ext cx="55562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latin typeface="Calibri" pitchFamily="34" charset="0"/>
              </a:rPr>
              <a:t>OR</a:t>
            </a:r>
            <a:endParaRPr lang="en-US"/>
          </a:p>
        </p:txBody>
      </p:sp>
      <p:cxnSp>
        <p:nvCxnSpPr>
          <p:cNvPr id="47138" name="Straight Connector 40"/>
          <p:cNvCxnSpPr>
            <a:cxnSpLocks noChangeShapeType="1"/>
          </p:cNvCxnSpPr>
          <p:nvPr/>
        </p:nvCxnSpPr>
        <p:spPr bwMode="auto">
          <a:xfrm>
            <a:off x="3513138" y="2398713"/>
            <a:ext cx="847725" cy="1587"/>
          </a:xfrm>
          <a:prstGeom prst="line">
            <a:avLst/>
          </a:prstGeom>
          <a:noFill/>
          <a:ln w="1905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7139" name="Straight Connector 41"/>
          <p:cNvCxnSpPr>
            <a:cxnSpLocks noChangeShapeType="1"/>
          </p:cNvCxnSpPr>
          <p:nvPr/>
        </p:nvCxnSpPr>
        <p:spPr bwMode="auto">
          <a:xfrm>
            <a:off x="3506788" y="3025775"/>
            <a:ext cx="847725" cy="0"/>
          </a:xfrm>
          <a:prstGeom prst="line">
            <a:avLst/>
          </a:prstGeom>
          <a:noFill/>
          <a:ln w="1905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44" t="51929" r="28967" b="27338"/>
          <a:stretch>
            <a:fillRect/>
          </a:stretch>
        </p:blipFill>
        <p:spPr bwMode="auto">
          <a:xfrm>
            <a:off x="4076700" y="2060575"/>
            <a:ext cx="1347788" cy="124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1" name="Text Box 5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82575" y="212725"/>
            <a:ext cx="72390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4000">
                <a:latin typeface="Cambria" pitchFamily="18" charset="0"/>
              </a:rPr>
              <a:t>OR</a:t>
            </a:r>
          </a:p>
        </p:txBody>
      </p:sp>
      <p:sp>
        <p:nvSpPr>
          <p:cNvPr id="48132" name="Text Box 21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457200" y="5029200"/>
            <a:ext cx="8164513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600" b="1">
                <a:latin typeface="Cambria" pitchFamily="18" charset="0"/>
              </a:rPr>
              <a:t>OR</a:t>
            </a:r>
            <a:r>
              <a:rPr lang="en-US" sz="3600">
                <a:latin typeface="Cambria" pitchFamily="18" charset="0"/>
              </a:rPr>
              <a:t>  outputs 1 when </a:t>
            </a:r>
            <a:r>
              <a:rPr lang="en-US" sz="3600" b="1">
                <a:solidFill>
                  <a:srgbClr val="FF0000"/>
                </a:solidFill>
                <a:latin typeface="Cambria" pitchFamily="18" charset="0"/>
              </a:rPr>
              <a:t>ANY</a:t>
            </a:r>
            <a:r>
              <a:rPr lang="en-US" sz="3600">
                <a:latin typeface="Cambria" pitchFamily="18" charset="0"/>
              </a:rPr>
              <a:t> input is 1</a:t>
            </a:r>
          </a:p>
          <a:p>
            <a:pPr>
              <a:spcBef>
                <a:spcPct val="50000"/>
              </a:spcBef>
            </a:pPr>
            <a:r>
              <a:rPr lang="en-US">
                <a:latin typeface="Cambria" pitchFamily="18" charset="0"/>
              </a:rPr>
              <a:t>It outputs 0 only if all inputs are 0.</a:t>
            </a:r>
          </a:p>
        </p:txBody>
      </p:sp>
      <p:sp>
        <p:nvSpPr>
          <p:cNvPr id="48133" name="Rectangle 117"/>
          <p:cNvSpPr>
            <a:spLocks noChangeArrowheads="1"/>
          </p:cNvSpPr>
          <p:nvPr/>
        </p:nvSpPr>
        <p:spPr bwMode="auto">
          <a:xfrm>
            <a:off x="381000" y="2509838"/>
            <a:ext cx="10191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latin typeface="Cambria" pitchFamily="18" charset="0"/>
              </a:rPr>
              <a:t>inputs</a:t>
            </a:r>
            <a:endParaRPr lang="en-US"/>
          </a:p>
        </p:txBody>
      </p:sp>
      <p:sp>
        <p:nvSpPr>
          <p:cNvPr id="48134" name="Rectangle 118"/>
          <p:cNvSpPr>
            <a:spLocks noChangeArrowheads="1"/>
          </p:cNvSpPr>
          <p:nvPr/>
        </p:nvSpPr>
        <p:spPr bwMode="auto">
          <a:xfrm>
            <a:off x="7770813" y="2443163"/>
            <a:ext cx="106838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latin typeface="Cambria" pitchFamily="18" charset="0"/>
              </a:rPr>
              <a:t>output</a:t>
            </a:r>
            <a:endParaRPr lang="en-US"/>
          </a:p>
        </p:txBody>
      </p:sp>
      <p:sp>
        <p:nvSpPr>
          <p:cNvPr id="48135" name="Right Arrow 119"/>
          <p:cNvSpPr>
            <a:spLocks noChangeArrowheads="1"/>
          </p:cNvSpPr>
          <p:nvPr/>
        </p:nvSpPr>
        <p:spPr bwMode="auto">
          <a:xfrm>
            <a:off x="1524000" y="2576513"/>
            <a:ext cx="457200" cy="330200"/>
          </a:xfrm>
          <a:prstGeom prst="rightArrow">
            <a:avLst>
              <a:gd name="adj1" fmla="val 50000"/>
              <a:gd name="adj2" fmla="val 50026"/>
            </a:avLst>
          </a:prstGeom>
          <a:solidFill>
            <a:srgbClr val="DDFFDF"/>
          </a:solidFill>
          <a:ln w="19050" algn="ctr">
            <a:solidFill>
              <a:srgbClr val="13801C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48136" name="Right Arrow 120"/>
          <p:cNvSpPr>
            <a:spLocks noChangeArrowheads="1"/>
          </p:cNvSpPr>
          <p:nvPr/>
        </p:nvSpPr>
        <p:spPr bwMode="auto">
          <a:xfrm>
            <a:off x="7245350" y="2508250"/>
            <a:ext cx="457200" cy="330200"/>
          </a:xfrm>
          <a:prstGeom prst="rightArrow">
            <a:avLst>
              <a:gd name="adj1" fmla="val 50000"/>
              <a:gd name="adj2" fmla="val 50026"/>
            </a:avLst>
          </a:prstGeom>
          <a:solidFill>
            <a:srgbClr val="DDFFDF"/>
          </a:solidFill>
          <a:ln w="19050" algn="ctr">
            <a:solidFill>
              <a:srgbClr val="13801C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cxnSp>
        <p:nvCxnSpPr>
          <p:cNvPr id="48137" name="Straight Connector 15"/>
          <p:cNvCxnSpPr>
            <a:cxnSpLocks noChangeShapeType="1"/>
          </p:cNvCxnSpPr>
          <p:nvPr/>
        </p:nvCxnSpPr>
        <p:spPr bwMode="auto">
          <a:xfrm>
            <a:off x="5426075" y="2684463"/>
            <a:ext cx="847725" cy="0"/>
          </a:xfrm>
          <a:prstGeom prst="line">
            <a:avLst/>
          </a:prstGeom>
          <a:noFill/>
          <a:ln w="1905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8138" name="Straight Connector 16"/>
          <p:cNvCxnSpPr>
            <a:cxnSpLocks noChangeShapeType="1"/>
          </p:cNvCxnSpPr>
          <p:nvPr/>
        </p:nvCxnSpPr>
        <p:spPr bwMode="auto">
          <a:xfrm>
            <a:off x="3476625" y="2286000"/>
            <a:ext cx="847725" cy="1588"/>
          </a:xfrm>
          <a:prstGeom prst="line">
            <a:avLst/>
          </a:prstGeom>
          <a:noFill/>
          <a:ln w="1905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8139" name="Straight Connector 17"/>
          <p:cNvCxnSpPr>
            <a:cxnSpLocks noChangeShapeType="1"/>
          </p:cNvCxnSpPr>
          <p:nvPr/>
        </p:nvCxnSpPr>
        <p:spPr bwMode="auto">
          <a:xfrm>
            <a:off x="3476625" y="2805113"/>
            <a:ext cx="971550" cy="1587"/>
          </a:xfrm>
          <a:prstGeom prst="line">
            <a:avLst/>
          </a:prstGeom>
          <a:noFill/>
          <a:ln w="1905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8140" name="Straight Connector 19"/>
          <p:cNvCxnSpPr>
            <a:cxnSpLocks noChangeShapeType="1"/>
          </p:cNvCxnSpPr>
          <p:nvPr/>
        </p:nvCxnSpPr>
        <p:spPr bwMode="auto">
          <a:xfrm>
            <a:off x="3476625" y="2546350"/>
            <a:ext cx="966788" cy="0"/>
          </a:xfrm>
          <a:prstGeom prst="line">
            <a:avLst/>
          </a:prstGeom>
          <a:noFill/>
          <a:ln w="1905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8141" name="Straight Connector 20"/>
          <p:cNvCxnSpPr>
            <a:cxnSpLocks noChangeShapeType="1"/>
          </p:cNvCxnSpPr>
          <p:nvPr/>
        </p:nvCxnSpPr>
        <p:spPr bwMode="auto">
          <a:xfrm>
            <a:off x="3476625" y="3065463"/>
            <a:ext cx="847725" cy="0"/>
          </a:xfrm>
          <a:prstGeom prst="line">
            <a:avLst/>
          </a:prstGeom>
          <a:noFill/>
          <a:ln w="1905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8142" name="TextBox 21"/>
          <p:cNvSpPr txBox="1">
            <a:spLocks noChangeArrowheads="1"/>
          </p:cNvSpPr>
          <p:nvPr/>
        </p:nvSpPr>
        <p:spPr bwMode="auto">
          <a:xfrm>
            <a:off x="6781800" y="3087688"/>
            <a:ext cx="2300288" cy="785812"/>
          </a:xfrm>
          <a:prstGeom prst="rect">
            <a:avLst/>
          </a:prstGeom>
          <a:solidFill>
            <a:srgbClr val="DDFFD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r>
              <a:rPr lang="en-US" sz="1500">
                <a:latin typeface="Cambria" pitchFamily="18" charset="0"/>
              </a:rPr>
              <a:t>How many different input combinations yield an output of 1 here?</a:t>
            </a:r>
          </a:p>
        </p:txBody>
      </p:sp>
      <p:sp>
        <p:nvSpPr>
          <p:cNvPr id="48143" name="Rectangle 23"/>
          <p:cNvSpPr>
            <a:spLocks noChangeArrowheads="1"/>
          </p:cNvSpPr>
          <p:nvPr/>
        </p:nvSpPr>
        <p:spPr bwMode="auto">
          <a:xfrm>
            <a:off x="4525963" y="2454275"/>
            <a:ext cx="55562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latin typeface="Calibri" pitchFamily="34" charset="0"/>
              </a:rPr>
              <a:t>OR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ext Box 5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82575" y="212725"/>
            <a:ext cx="72390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4000">
                <a:latin typeface="Cambria" pitchFamily="18" charset="0"/>
              </a:rPr>
              <a:t>OR</a:t>
            </a:r>
          </a:p>
        </p:txBody>
      </p:sp>
      <p:sp>
        <p:nvSpPr>
          <p:cNvPr id="49155" name="Rectangle 117"/>
          <p:cNvSpPr>
            <a:spLocks noChangeArrowheads="1"/>
          </p:cNvSpPr>
          <p:nvPr/>
        </p:nvSpPr>
        <p:spPr bwMode="auto">
          <a:xfrm>
            <a:off x="381000" y="2509838"/>
            <a:ext cx="10191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latin typeface="Cambria" pitchFamily="18" charset="0"/>
              </a:rPr>
              <a:t>inputs</a:t>
            </a:r>
            <a:endParaRPr lang="en-US"/>
          </a:p>
        </p:txBody>
      </p:sp>
      <p:sp>
        <p:nvSpPr>
          <p:cNvPr id="49156" name="Rectangle 118"/>
          <p:cNvSpPr>
            <a:spLocks noChangeArrowheads="1"/>
          </p:cNvSpPr>
          <p:nvPr/>
        </p:nvSpPr>
        <p:spPr bwMode="auto">
          <a:xfrm>
            <a:off x="7770813" y="2443163"/>
            <a:ext cx="106838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latin typeface="Cambria" pitchFamily="18" charset="0"/>
              </a:rPr>
              <a:t>output</a:t>
            </a:r>
            <a:endParaRPr lang="en-US"/>
          </a:p>
        </p:txBody>
      </p:sp>
      <p:sp>
        <p:nvSpPr>
          <p:cNvPr id="49157" name="Right Arrow 119"/>
          <p:cNvSpPr>
            <a:spLocks noChangeArrowheads="1"/>
          </p:cNvSpPr>
          <p:nvPr/>
        </p:nvSpPr>
        <p:spPr bwMode="auto">
          <a:xfrm>
            <a:off x="1524000" y="2576513"/>
            <a:ext cx="457200" cy="330200"/>
          </a:xfrm>
          <a:prstGeom prst="rightArrow">
            <a:avLst>
              <a:gd name="adj1" fmla="val 50000"/>
              <a:gd name="adj2" fmla="val 50026"/>
            </a:avLst>
          </a:prstGeom>
          <a:solidFill>
            <a:srgbClr val="DDFFDF"/>
          </a:solidFill>
          <a:ln w="19050" algn="ctr">
            <a:solidFill>
              <a:srgbClr val="13801C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49158" name="Right Arrow 120"/>
          <p:cNvSpPr>
            <a:spLocks noChangeArrowheads="1"/>
          </p:cNvSpPr>
          <p:nvPr/>
        </p:nvSpPr>
        <p:spPr bwMode="auto">
          <a:xfrm>
            <a:off x="7245350" y="2508250"/>
            <a:ext cx="457200" cy="330200"/>
          </a:xfrm>
          <a:prstGeom prst="rightArrow">
            <a:avLst>
              <a:gd name="adj1" fmla="val 50000"/>
              <a:gd name="adj2" fmla="val 50026"/>
            </a:avLst>
          </a:prstGeom>
          <a:solidFill>
            <a:srgbClr val="DDFFDF"/>
          </a:solidFill>
          <a:ln w="19050" algn="ctr">
            <a:solidFill>
              <a:srgbClr val="13801C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pic>
        <p:nvPicPr>
          <p:cNvPr id="49159" name="Picture 4"/>
          <p:cNvPicPr>
            <a:picLocks noChangeAspect="1" noChangeArrowheads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44" t="51929" r="28967" b="27338"/>
          <a:stretch>
            <a:fillRect/>
          </a:stretch>
        </p:blipFill>
        <p:spPr bwMode="auto">
          <a:xfrm>
            <a:off x="4076700" y="2060575"/>
            <a:ext cx="1347788" cy="124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9160" name="Straight Connector 43"/>
          <p:cNvCxnSpPr>
            <a:cxnSpLocks noChangeShapeType="1"/>
          </p:cNvCxnSpPr>
          <p:nvPr/>
        </p:nvCxnSpPr>
        <p:spPr bwMode="auto">
          <a:xfrm>
            <a:off x="5426075" y="2684463"/>
            <a:ext cx="847725" cy="0"/>
          </a:xfrm>
          <a:prstGeom prst="line">
            <a:avLst/>
          </a:prstGeom>
          <a:noFill/>
          <a:ln w="1905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9161" name="Straight Connector 44"/>
          <p:cNvCxnSpPr>
            <a:cxnSpLocks noChangeShapeType="1"/>
          </p:cNvCxnSpPr>
          <p:nvPr/>
        </p:nvCxnSpPr>
        <p:spPr bwMode="auto">
          <a:xfrm>
            <a:off x="3476625" y="2286000"/>
            <a:ext cx="847725" cy="1588"/>
          </a:xfrm>
          <a:prstGeom prst="line">
            <a:avLst/>
          </a:prstGeom>
          <a:noFill/>
          <a:ln w="1905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9162" name="Straight Connector 45"/>
          <p:cNvCxnSpPr>
            <a:cxnSpLocks noChangeShapeType="1"/>
          </p:cNvCxnSpPr>
          <p:nvPr/>
        </p:nvCxnSpPr>
        <p:spPr bwMode="auto">
          <a:xfrm>
            <a:off x="3476625" y="2805113"/>
            <a:ext cx="971550" cy="1587"/>
          </a:xfrm>
          <a:prstGeom prst="line">
            <a:avLst/>
          </a:prstGeom>
          <a:noFill/>
          <a:ln w="1905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9163" name="Straight Connector 46"/>
          <p:cNvCxnSpPr>
            <a:cxnSpLocks noChangeShapeType="1"/>
          </p:cNvCxnSpPr>
          <p:nvPr/>
        </p:nvCxnSpPr>
        <p:spPr bwMode="auto">
          <a:xfrm>
            <a:off x="3476625" y="2546350"/>
            <a:ext cx="966788" cy="0"/>
          </a:xfrm>
          <a:prstGeom prst="line">
            <a:avLst/>
          </a:prstGeom>
          <a:noFill/>
          <a:ln w="1905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9164" name="Straight Connector 47"/>
          <p:cNvCxnSpPr>
            <a:cxnSpLocks noChangeShapeType="1"/>
          </p:cNvCxnSpPr>
          <p:nvPr/>
        </p:nvCxnSpPr>
        <p:spPr bwMode="auto">
          <a:xfrm>
            <a:off x="3476625" y="3065463"/>
            <a:ext cx="847725" cy="0"/>
          </a:xfrm>
          <a:prstGeom prst="line">
            <a:avLst/>
          </a:prstGeom>
          <a:noFill/>
          <a:ln w="1905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9165" name="Rectangle 48"/>
          <p:cNvSpPr>
            <a:spLocks noChangeArrowheads="1"/>
          </p:cNvSpPr>
          <p:nvPr/>
        </p:nvSpPr>
        <p:spPr bwMode="auto">
          <a:xfrm>
            <a:off x="4525963" y="2454275"/>
            <a:ext cx="55562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latin typeface="Calibri" pitchFamily="34" charset="0"/>
              </a:rPr>
              <a:t>OR</a:t>
            </a:r>
            <a:endParaRPr lang="en-US"/>
          </a:p>
        </p:txBody>
      </p:sp>
      <p:sp>
        <p:nvSpPr>
          <p:cNvPr id="49166" name="Text Box 7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3125788" y="2816225"/>
            <a:ext cx="5730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w</a:t>
            </a:r>
          </a:p>
        </p:txBody>
      </p:sp>
      <p:sp>
        <p:nvSpPr>
          <p:cNvPr id="49167" name="Text Box 7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5548313" y="2655888"/>
            <a:ext cx="74295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sz="1200">
                <a:latin typeface="Cambria" pitchFamily="18" charset="0"/>
              </a:rPr>
              <a:t>output</a:t>
            </a:r>
          </a:p>
        </p:txBody>
      </p:sp>
      <p:sp>
        <p:nvSpPr>
          <p:cNvPr id="49168" name="Text Box 7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3121025" y="2557463"/>
            <a:ext cx="5730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z</a:t>
            </a:r>
          </a:p>
        </p:txBody>
      </p:sp>
      <p:sp>
        <p:nvSpPr>
          <p:cNvPr id="49169" name="Text Box 7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3128963" y="2286000"/>
            <a:ext cx="5730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y</a:t>
            </a:r>
          </a:p>
        </p:txBody>
      </p:sp>
      <p:sp>
        <p:nvSpPr>
          <p:cNvPr id="49170" name="Text Box 7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3128963" y="2035175"/>
            <a:ext cx="5730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x</a:t>
            </a:r>
          </a:p>
        </p:txBody>
      </p:sp>
      <p:sp>
        <p:nvSpPr>
          <p:cNvPr id="49171" name="Rounded Rectangle 54"/>
          <p:cNvSpPr>
            <a:spLocks noChangeArrowheads="1"/>
          </p:cNvSpPr>
          <p:nvPr/>
        </p:nvSpPr>
        <p:spPr bwMode="auto">
          <a:xfrm>
            <a:off x="3171825" y="5340350"/>
            <a:ext cx="3454400" cy="1219200"/>
          </a:xfrm>
          <a:prstGeom prst="roundRect">
            <a:avLst>
              <a:gd name="adj" fmla="val 16667"/>
            </a:avLst>
          </a:prstGeom>
          <a:solidFill>
            <a:srgbClr val="DDFFDF"/>
          </a:solidFill>
          <a:ln>
            <a:noFill/>
          </a:ln>
          <a:extLst>
            <a:ext uri="{91240B29-F687-4F45-9708-019B960494DF}">
              <a14:hiddenLine xmlns:a14="http://schemas.microsoft.com/office/drawing/2010/main" w="1905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49172" name="Text Box 6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3203575" y="4521200"/>
            <a:ext cx="542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x</a:t>
            </a:r>
          </a:p>
        </p:txBody>
      </p:sp>
      <p:sp>
        <p:nvSpPr>
          <p:cNvPr id="49173" name="Text Box 7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3727450" y="4521200"/>
            <a:ext cx="5730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y</a:t>
            </a:r>
          </a:p>
        </p:txBody>
      </p:sp>
      <p:sp>
        <p:nvSpPr>
          <p:cNvPr id="49174" name="Text Box 8"/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3201988" y="4978400"/>
            <a:ext cx="542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0</a:t>
            </a:r>
          </a:p>
        </p:txBody>
      </p:sp>
      <p:sp>
        <p:nvSpPr>
          <p:cNvPr id="49175" name="Text Box 9"/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3725863" y="4978400"/>
            <a:ext cx="5730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0</a:t>
            </a:r>
          </a:p>
        </p:txBody>
      </p:sp>
      <p:sp>
        <p:nvSpPr>
          <p:cNvPr id="49176" name="Text Box 10"/>
          <p:cNvSpPr txBox="1"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3205163" y="5291138"/>
            <a:ext cx="542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0</a:t>
            </a:r>
          </a:p>
        </p:txBody>
      </p:sp>
      <p:sp>
        <p:nvSpPr>
          <p:cNvPr id="49177" name="Text Box 11"/>
          <p:cNvSpPr txBox="1"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3729038" y="5291138"/>
            <a:ext cx="5730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0</a:t>
            </a:r>
          </a:p>
        </p:txBody>
      </p:sp>
      <p:sp>
        <p:nvSpPr>
          <p:cNvPr id="49178" name="Text Box 12"/>
          <p:cNvSpPr txBox="1"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3201988" y="5853113"/>
            <a:ext cx="542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1</a:t>
            </a:r>
          </a:p>
        </p:txBody>
      </p:sp>
      <p:sp>
        <p:nvSpPr>
          <p:cNvPr id="49179" name="Text Box 13"/>
          <p:cNvSpPr txBox="1"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3725863" y="5853113"/>
            <a:ext cx="5730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1</a:t>
            </a:r>
          </a:p>
        </p:txBody>
      </p:sp>
      <p:sp>
        <p:nvSpPr>
          <p:cNvPr id="49180" name="Text Box 14"/>
          <p:cNvSpPr txBox="1"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3205163" y="6165850"/>
            <a:ext cx="542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1</a:t>
            </a:r>
          </a:p>
        </p:txBody>
      </p:sp>
      <p:sp>
        <p:nvSpPr>
          <p:cNvPr id="49181" name="Text Box 15"/>
          <p:cNvSpPr txBox="1"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3729038" y="6165850"/>
            <a:ext cx="5730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1</a:t>
            </a:r>
          </a:p>
        </p:txBody>
      </p:sp>
      <p:sp>
        <p:nvSpPr>
          <p:cNvPr id="49182" name="Text Box 16"/>
          <p:cNvSpPr txBox="1">
            <a:spLocks noChangeArrowheads="1"/>
          </p:cNvSpPr>
          <p:nvPr>
            <p:custDataLst>
              <p:tags r:id="rId17"/>
            </p:custDataLst>
          </p:nvPr>
        </p:nvSpPr>
        <p:spPr bwMode="auto">
          <a:xfrm>
            <a:off x="5486400" y="4546600"/>
            <a:ext cx="1676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OR(xyzw)</a:t>
            </a:r>
          </a:p>
        </p:txBody>
      </p:sp>
      <p:sp>
        <p:nvSpPr>
          <p:cNvPr id="49183" name="Text Box 17"/>
          <p:cNvSpPr txBox="1">
            <a:spLocks noChangeArrowheads="1"/>
          </p:cNvSpPr>
          <p:nvPr>
            <p:custDataLst>
              <p:tags r:id="rId18"/>
            </p:custDataLst>
          </p:nvPr>
        </p:nvSpPr>
        <p:spPr bwMode="auto">
          <a:xfrm>
            <a:off x="5972175" y="4978400"/>
            <a:ext cx="5730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0</a:t>
            </a:r>
          </a:p>
        </p:txBody>
      </p:sp>
      <p:sp>
        <p:nvSpPr>
          <p:cNvPr id="49184" name="Text Box 18"/>
          <p:cNvSpPr txBox="1">
            <a:spLocks noChangeArrowheads="1"/>
          </p:cNvSpPr>
          <p:nvPr>
            <p:custDataLst>
              <p:tags r:id="rId19"/>
            </p:custDataLst>
          </p:nvPr>
        </p:nvSpPr>
        <p:spPr bwMode="auto">
          <a:xfrm>
            <a:off x="5975350" y="5291138"/>
            <a:ext cx="5730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1</a:t>
            </a:r>
          </a:p>
        </p:txBody>
      </p:sp>
      <p:sp>
        <p:nvSpPr>
          <p:cNvPr id="49185" name="Text Box 19"/>
          <p:cNvSpPr txBox="1">
            <a:spLocks noChangeArrowheads="1"/>
          </p:cNvSpPr>
          <p:nvPr>
            <p:custDataLst>
              <p:tags r:id="rId20"/>
            </p:custDataLst>
          </p:nvPr>
        </p:nvSpPr>
        <p:spPr bwMode="auto">
          <a:xfrm>
            <a:off x="5972175" y="5859463"/>
            <a:ext cx="5730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1</a:t>
            </a:r>
          </a:p>
        </p:txBody>
      </p:sp>
      <p:sp>
        <p:nvSpPr>
          <p:cNvPr id="49186" name="Text Box 20"/>
          <p:cNvSpPr txBox="1">
            <a:spLocks noChangeArrowheads="1"/>
          </p:cNvSpPr>
          <p:nvPr>
            <p:custDataLst>
              <p:tags r:id="rId21"/>
            </p:custDataLst>
          </p:nvPr>
        </p:nvSpPr>
        <p:spPr bwMode="auto">
          <a:xfrm>
            <a:off x="5975350" y="6172200"/>
            <a:ext cx="5730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1</a:t>
            </a:r>
          </a:p>
        </p:txBody>
      </p:sp>
      <p:sp>
        <p:nvSpPr>
          <p:cNvPr id="49187" name="Text Box 7"/>
          <p:cNvSpPr txBox="1">
            <a:spLocks noChangeArrowheads="1"/>
          </p:cNvSpPr>
          <p:nvPr>
            <p:custDataLst>
              <p:tags r:id="rId22"/>
            </p:custDataLst>
          </p:nvPr>
        </p:nvSpPr>
        <p:spPr bwMode="auto">
          <a:xfrm>
            <a:off x="4222750" y="4527550"/>
            <a:ext cx="5730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z</a:t>
            </a:r>
          </a:p>
        </p:txBody>
      </p:sp>
      <p:sp>
        <p:nvSpPr>
          <p:cNvPr id="49188" name="Text Box 9"/>
          <p:cNvSpPr txBox="1">
            <a:spLocks noChangeArrowheads="1"/>
          </p:cNvSpPr>
          <p:nvPr>
            <p:custDataLst>
              <p:tags r:id="rId23"/>
            </p:custDataLst>
          </p:nvPr>
        </p:nvSpPr>
        <p:spPr bwMode="auto">
          <a:xfrm>
            <a:off x="4221163" y="4984750"/>
            <a:ext cx="5730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0</a:t>
            </a:r>
          </a:p>
        </p:txBody>
      </p:sp>
      <p:sp>
        <p:nvSpPr>
          <p:cNvPr id="49189" name="Text Box 11"/>
          <p:cNvSpPr txBox="1">
            <a:spLocks noChangeArrowheads="1"/>
          </p:cNvSpPr>
          <p:nvPr>
            <p:custDataLst>
              <p:tags r:id="rId24"/>
            </p:custDataLst>
          </p:nvPr>
        </p:nvSpPr>
        <p:spPr bwMode="auto">
          <a:xfrm>
            <a:off x="4224338" y="5297488"/>
            <a:ext cx="5730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0</a:t>
            </a:r>
          </a:p>
        </p:txBody>
      </p:sp>
      <p:sp>
        <p:nvSpPr>
          <p:cNvPr id="49190" name="Text Box 13"/>
          <p:cNvSpPr txBox="1">
            <a:spLocks noChangeArrowheads="1"/>
          </p:cNvSpPr>
          <p:nvPr>
            <p:custDataLst>
              <p:tags r:id="rId25"/>
            </p:custDataLst>
          </p:nvPr>
        </p:nvSpPr>
        <p:spPr bwMode="auto">
          <a:xfrm>
            <a:off x="4221163" y="5859463"/>
            <a:ext cx="5730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1</a:t>
            </a:r>
          </a:p>
        </p:txBody>
      </p:sp>
      <p:sp>
        <p:nvSpPr>
          <p:cNvPr id="49191" name="Text Box 15"/>
          <p:cNvSpPr txBox="1">
            <a:spLocks noChangeArrowheads="1"/>
          </p:cNvSpPr>
          <p:nvPr>
            <p:custDataLst>
              <p:tags r:id="rId26"/>
            </p:custDataLst>
          </p:nvPr>
        </p:nvSpPr>
        <p:spPr bwMode="auto">
          <a:xfrm>
            <a:off x="4224338" y="6172200"/>
            <a:ext cx="5730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1</a:t>
            </a:r>
          </a:p>
        </p:txBody>
      </p:sp>
      <p:sp>
        <p:nvSpPr>
          <p:cNvPr id="49192" name="Text Box 7"/>
          <p:cNvSpPr txBox="1">
            <a:spLocks noChangeArrowheads="1"/>
          </p:cNvSpPr>
          <p:nvPr>
            <p:custDataLst>
              <p:tags r:id="rId27"/>
            </p:custDataLst>
          </p:nvPr>
        </p:nvSpPr>
        <p:spPr bwMode="auto">
          <a:xfrm>
            <a:off x="4679950" y="4524375"/>
            <a:ext cx="5730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w</a:t>
            </a:r>
          </a:p>
        </p:txBody>
      </p:sp>
      <p:sp>
        <p:nvSpPr>
          <p:cNvPr id="49193" name="Text Box 9"/>
          <p:cNvSpPr txBox="1">
            <a:spLocks noChangeArrowheads="1"/>
          </p:cNvSpPr>
          <p:nvPr>
            <p:custDataLst>
              <p:tags r:id="rId28"/>
            </p:custDataLst>
          </p:nvPr>
        </p:nvSpPr>
        <p:spPr bwMode="auto">
          <a:xfrm>
            <a:off x="4678363" y="4981575"/>
            <a:ext cx="5730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0</a:t>
            </a:r>
          </a:p>
        </p:txBody>
      </p:sp>
      <p:sp>
        <p:nvSpPr>
          <p:cNvPr id="49194" name="Text Box 11"/>
          <p:cNvSpPr txBox="1">
            <a:spLocks noChangeArrowheads="1"/>
          </p:cNvSpPr>
          <p:nvPr>
            <p:custDataLst>
              <p:tags r:id="rId29"/>
            </p:custDataLst>
          </p:nvPr>
        </p:nvSpPr>
        <p:spPr bwMode="auto">
          <a:xfrm>
            <a:off x="4681538" y="5294313"/>
            <a:ext cx="5730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1</a:t>
            </a:r>
          </a:p>
        </p:txBody>
      </p:sp>
      <p:sp>
        <p:nvSpPr>
          <p:cNvPr id="49195" name="Text Box 13"/>
          <p:cNvSpPr txBox="1">
            <a:spLocks noChangeArrowheads="1"/>
          </p:cNvSpPr>
          <p:nvPr>
            <p:custDataLst>
              <p:tags r:id="rId30"/>
            </p:custDataLst>
          </p:nvPr>
        </p:nvSpPr>
        <p:spPr bwMode="auto">
          <a:xfrm>
            <a:off x="4678363" y="5856288"/>
            <a:ext cx="5730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0</a:t>
            </a:r>
          </a:p>
        </p:txBody>
      </p:sp>
      <p:sp>
        <p:nvSpPr>
          <p:cNvPr id="49196" name="Text Box 15"/>
          <p:cNvSpPr txBox="1">
            <a:spLocks noChangeArrowheads="1"/>
          </p:cNvSpPr>
          <p:nvPr>
            <p:custDataLst>
              <p:tags r:id="rId31"/>
            </p:custDataLst>
          </p:nvPr>
        </p:nvSpPr>
        <p:spPr bwMode="auto">
          <a:xfrm>
            <a:off x="4681538" y="6169025"/>
            <a:ext cx="5730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1</a:t>
            </a:r>
          </a:p>
        </p:txBody>
      </p:sp>
      <p:sp>
        <p:nvSpPr>
          <p:cNvPr id="49197" name="Rectangle 39"/>
          <p:cNvSpPr>
            <a:spLocks noChangeArrowheads="1"/>
          </p:cNvSpPr>
          <p:nvPr>
            <p:custDataLst>
              <p:tags r:id="rId32"/>
            </p:custDataLst>
          </p:nvPr>
        </p:nvSpPr>
        <p:spPr bwMode="auto">
          <a:xfrm>
            <a:off x="3973513" y="4281488"/>
            <a:ext cx="59848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>
                <a:latin typeface="Cambria" pitchFamily="18" charset="0"/>
              </a:rPr>
              <a:t>input</a:t>
            </a:r>
          </a:p>
        </p:txBody>
      </p:sp>
      <p:sp>
        <p:nvSpPr>
          <p:cNvPr id="82" name="Line 40"/>
          <p:cNvSpPr>
            <a:spLocks noChangeShapeType="1"/>
          </p:cNvSpPr>
          <p:nvPr>
            <p:custDataLst>
              <p:tags r:id="rId33"/>
            </p:custDataLst>
          </p:nvPr>
        </p:nvSpPr>
        <p:spPr bwMode="auto">
          <a:xfrm>
            <a:off x="3338513" y="4600575"/>
            <a:ext cx="1824037" cy="0"/>
          </a:xfrm>
          <a:prstGeom prst="line">
            <a:avLst/>
          </a:prstGeom>
          <a:noFill/>
          <a:ln w="12700">
            <a:solidFill>
              <a:schemeClr val="bg1">
                <a:lumMod val="6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pPr>
              <a:defRPr/>
            </a:pPr>
            <a:endParaRPr lang="en-US">
              <a:latin typeface="Times" pitchFamily="-106" charset="0"/>
              <a:ea typeface="ＭＳ Ｐゴシック" pitchFamily="34" charset="-128"/>
            </a:endParaRPr>
          </a:p>
        </p:txBody>
      </p:sp>
      <p:sp>
        <p:nvSpPr>
          <p:cNvPr id="49199" name="Rectangle 41"/>
          <p:cNvSpPr>
            <a:spLocks noChangeArrowheads="1"/>
          </p:cNvSpPr>
          <p:nvPr>
            <p:custDataLst>
              <p:tags r:id="rId34"/>
            </p:custDataLst>
          </p:nvPr>
        </p:nvSpPr>
        <p:spPr bwMode="auto">
          <a:xfrm>
            <a:off x="5900738" y="4281488"/>
            <a:ext cx="72548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>
                <a:latin typeface="Cambria" pitchFamily="18" charset="0"/>
              </a:rPr>
              <a:t>output</a:t>
            </a:r>
          </a:p>
        </p:txBody>
      </p:sp>
      <p:sp>
        <p:nvSpPr>
          <p:cNvPr id="84" name="Line 42"/>
          <p:cNvSpPr>
            <a:spLocks noChangeShapeType="1"/>
          </p:cNvSpPr>
          <p:nvPr>
            <p:custDataLst>
              <p:tags r:id="rId35"/>
            </p:custDataLst>
          </p:nvPr>
        </p:nvSpPr>
        <p:spPr bwMode="auto">
          <a:xfrm>
            <a:off x="5624513" y="4600575"/>
            <a:ext cx="1309687" cy="0"/>
          </a:xfrm>
          <a:prstGeom prst="line">
            <a:avLst/>
          </a:prstGeom>
          <a:noFill/>
          <a:ln w="12700">
            <a:solidFill>
              <a:schemeClr val="bg1">
                <a:lumMod val="6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pPr>
              <a:defRPr/>
            </a:pPr>
            <a:endParaRPr lang="en-US">
              <a:latin typeface="Times" pitchFamily="-106" charset="0"/>
              <a:ea typeface="ＭＳ Ｐゴシック" pitchFamily="34" charset="-128"/>
            </a:endParaRPr>
          </a:p>
        </p:txBody>
      </p:sp>
      <p:sp>
        <p:nvSpPr>
          <p:cNvPr id="49201" name="Text Box 7"/>
          <p:cNvSpPr txBox="1">
            <a:spLocks noChangeArrowheads="1"/>
          </p:cNvSpPr>
          <p:nvPr>
            <p:custDataLst>
              <p:tags r:id="rId36"/>
            </p:custDataLst>
          </p:nvPr>
        </p:nvSpPr>
        <p:spPr bwMode="auto">
          <a:xfrm>
            <a:off x="2982913" y="5654675"/>
            <a:ext cx="2438400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>
                <a:latin typeface="Calibri" pitchFamily="34" charset="0"/>
              </a:rPr>
              <a:t>…12 more rows not shown…</a:t>
            </a:r>
          </a:p>
        </p:txBody>
      </p:sp>
      <p:sp>
        <p:nvSpPr>
          <p:cNvPr id="49202" name="Text Box 18"/>
          <p:cNvSpPr txBox="1">
            <a:spLocks noChangeArrowheads="1"/>
          </p:cNvSpPr>
          <p:nvPr>
            <p:custDataLst>
              <p:tags r:id="rId37"/>
            </p:custDataLst>
          </p:nvPr>
        </p:nvSpPr>
        <p:spPr bwMode="auto">
          <a:xfrm>
            <a:off x="5975350" y="5653088"/>
            <a:ext cx="573088" cy="32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500" b="1">
                <a:latin typeface="Courier New" pitchFamily="49" charset="0"/>
              </a:rPr>
              <a:t>1</a:t>
            </a:r>
          </a:p>
        </p:txBody>
      </p:sp>
      <p:sp>
        <p:nvSpPr>
          <p:cNvPr id="49203" name="TextBox 86"/>
          <p:cNvSpPr txBox="1">
            <a:spLocks noChangeArrowheads="1"/>
          </p:cNvSpPr>
          <p:nvPr/>
        </p:nvSpPr>
        <p:spPr bwMode="auto">
          <a:xfrm>
            <a:off x="7262813" y="5848350"/>
            <a:ext cx="1219200" cy="323850"/>
          </a:xfrm>
          <a:prstGeom prst="rect">
            <a:avLst/>
          </a:prstGeom>
          <a:solidFill>
            <a:srgbClr val="DDFFD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r>
              <a:rPr lang="en-US" sz="1500">
                <a:latin typeface="Cambria" pitchFamily="18" charset="0"/>
              </a:rPr>
              <a:t>fifteen </a:t>
            </a:r>
            <a:r>
              <a:rPr lang="en-US" sz="1500" b="1">
                <a:latin typeface="Courier New" pitchFamily="49" charset="0"/>
                <a:cs typeface="Courier New" pitchFamily="49" charset="0"/>
              </a:rPr>
              <a:t>1</a:t>
            </a:r>
            <a:r>
              <a:rPr lang="en-US" sz="1500">
                <a:latin typeface="Cambria" pitchFamily="18" charset="0"/>
              </a:rPr>
              <a:t>s</a:t>
            </a:r>
          </a:p>
        </p:txBody>
      </p:sp>
      <p:sp>
        <p:nvSpPr>
          <p:cNvPr id="49204" name="TextBox 87"/>
          <p:cNvSpPr txBox="1">
            <a:spLocks noChangeArrowheads="1"/>
          </p:cNvSpPr>
          <p:nvPr/>
        </p:nvSpPr>
        <p:spPr bwMode="auto">
          <a:xfrm>
            <a:off x="7262813" y="5029200"/>
            <a:ext cx="1219200" cy="3238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r>
              <a:rPr lang="en-US" sz="1500">
                <a:latin typeface="Cambria" pitchFamily="18" charset="0"/>
              </a:rPr>
              <a:t>one </a:t>
            </a:r>
            <a:r>
              <a:rPr lang="en-US" sz="1500" b="1">
                <a:latin typeface="Courier New" pitchFamily="49" charset="0"/>
                <a:cs typeface="Courier New" pitchFamily="49" charset="0"/>
              </a:rPr>
              <a:t>0</a:t>
            </a:r>
            <a:endParaRPr lang="en-US" sz="1500">
              <a:latin typeface="Cambria" pitchFamily="18" charset="0"/>
            </a:endParaRPr>
          </a:p>
        </p:txBody>
      </p:sp>
      <p:sp>
        <p:nvSpPr>
          <p:cNvPr id="49205" name="Text Box 21"/>
          <p:cNvSpPr txBox="1">
            <a:spLocks noChangeArrowheads="1"/>
          </p:cNvSpPr>
          <p:nvPr>
            <p:custDataLst>
              <p:tags r:id="rId38"/>
            </p:custDataLst>
          </p:nvPr>
        </p:nvSpPr>
        <p:spPr bwMode="auto">
          <a:xfrm>
            <a:off x="300038" y="4724400"/>
            <a:ext cx="1954212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sz="2800" b="1">
                <a:latin typeface="Cambria" pitchFamily="18" charset="0"/>
              </a:rPr>
              <a:t>OR's </a:t>
            </a:r>
            <a:r>
              <a:rPr lang="en-US" sz="2800">
                <a:latin typeface="Cambria" pitchFamily="18" charset="0"/>
              </a:rPr>
              <a:t>function: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Rounded Rectangle 54"/>
          <p:cNvSpPr>
            <a:spLocks noChangeArrowheads="1"/>
          </p:cNvSpPr>
          <p:nvPr/>
        </p:nvSpPr>
        <p:spPr bwMode="auto">
          <a:xfrm>
            <a:off x="3284715" y="5475112"/>
            <a:ext cx="2054931" cy="327377"/>
          </a:xfrm>
          <a:prstGeom prst="roundRect">
            <a:avLst>
              <a:gd name="adj" fmla="val 16667"/>
            </a:avLst>
          </a:prstGeom>
          <a:solidFill>
            <a:srgbClr val="DDFFDF"/>
          </a:solidFill>
          <a:ln>
            <a:noFill/>
          </a:ln>
          <a:extLst>
            <a:ext uri="{91240B29-F687-4F45-9708-019B960494DF}">
              <a14:hiddenLine xmlns:a14="http://schemas.microsoft.com/office/drawing/2010/main" w="1905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endParaRPr lang="en-US"/>
          </a:p>
        </p:txBody>
      </p:sp>
      <p:sp>
        <p:nvSpPr>
          <p:cNvPr id="49154" name="Text Box 5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82575" y="212725"/>
            <a:ext cx="72390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4000" dirty="0" smtClean="0">
                <a:latin typeface="Cambria" pitchFamily="18" charset="0"/>
              </a:rPr>
              <a:t>NOT</a:t>
            </a:r>
            <a:endParaRPr lang="en-US" sz="4000" dirty="0">
              <a:latin typeface="Cambria" pitchFamily="18" charset="0"/>
            </a:endParaRPr>
          </a:p>
        </p:txBody>
      </p:sp>
      <p:sp>
        <p:nvSpPr>
          <p:cNvPr id="49155" name="Rectangle 117"/>
          <p:cNvSpPr>
            <a:spLocks noChangeArrowheads="1"/>
          </p:cNvSpPr>
          <p:nvPr/>
        </p:nvSpPr>
        <p:spPr bwMode="auto">
          <a:xfrm>
            <a:off x="381000" y="2509838"/>
            <a:ext cx="10191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latin typeface="Cambria" pitchFamily="18" charset="0"/>
              </a:rPr>
              <a:t>inputs</a:t>
            </a:r>
            <a:endParaRPr lang="en-US"/>
          </a:p>
        </p:txBody>
      </p:sp>
      <p:sp>
        <p:nvSpPr>
          <p:cNvPr id="49156" name="Rectangle 118"/>
          <p:cNvSpPr>
            <a:spLocks noChangeArrowheads="1"/>
          </p:cNvSpPr>
          <p:nvPr/>
        </p:nvSpPr>
        <p:spPr bwMode="auto">
          <a:xfrm>
            <a:off x="7770813" y="2443163"/>
            <a:ext cx="106838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latin typeface="Cambria" pitchFamily="18" charset="0"/>
              </a:rPr>
              <a:t>output</a:t>
            </a:r>
            <a:endParaRPr lang="en-US"/>
          </a:p>
        </p:txBody>
      </p:sp>
      <p:sp>
        <p:nvSpPr>
          <p:cNvPr id="49157" name="Right Arrow 119"/>
          <p:cNvSpPr>
            <a:spLocks noChangeArrowheads="1"/>
          </p:cNvSpPr>
          <p:nvPr/>
        </p:nvSpPr>
        <p:spPr bwMode="auto">
          <a:xfrm>
            <a:off x="1524000" y="2576513"/>
            <a:ext cx="457200" cy="330200"/>
          </a:xfrm>
          <a:prstGeom prst="rightArrow">
            <a:avLst>
              <a:gd name="adj1" fmla="val 50000"/>
              <a:gd name="adj2" fmla="val 50026"/>
            </a:avLst>
          </a:prstGeom>
          <a:solidFill>
            <a:srgbClr val="DDFFDF"/>
          </a:solidFill>
          <a:ln w="19050" algn="ctr">
            <a:solidFill>
              <a:srgbClr val="13801C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49158" name="Right Arrow 120"/>
          <p:cNvSpPr>
            <a:spLocks noChangeArrowheads="1"/>
          </p:cNvSpPr>
          <p:nvPr/>
        </p:nvSpPr>
        <p:spPr bwMode="auto">
          <a:xfrm>
            <a:off x="7245350" y="2508250"/>
            <a:ext cx="457200" cy="330200"/>
          </a:xfrm>
          <a:prstGeom prst="rightArrow">
            <a:avLst>
              <a:gd name="adj1" fmla="val 50000"/>
              <a:gd name="adj2" fmla="val 50026"/>
            </a:avLst>
          </a:prstGeom>
          <a:solidFill>
            <a:srgbClr val="DDFFDF"/>
          </a:solidFill>
          <a:ln w="19050" algn="ctr">
            <a:solidFill>
              <a:srgbClr val="13801C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cxnSp>
        <p:nvCxnSpPr>
          <p:cNvPr id="49160" name="Straight Connector 43"/>
          <p:cNvCxnSpPr>
            <a:cxnSpLocks noChangeShapeType="1"/>
          </p:cNvCxnSpPr>
          <p:nvPr/>
        </p:nvCxnSpPr>
        <p:spPr bwMode="auto">
          <a:xfrm>
            <a:off x="5715000" y="2728516"/>
            <a:ext cx="390403" cy="794"/>
          </a:xfrm>
          <a:prstGeom prst="line">
            <a:avLst/>
          </a:prstGeom>
          <a:noFill/>
          <a:ln w="1905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9161" name="Straight Connector 44"/>
          <p:cNvCxnSpPr>
            <a:cxnSpLocks noChangeShapeType="1"/>
          </p:cNvCxnSpPr>
          <p:nvPr/>
        </p:nvCxnSpPr>
        <p:spPr bwMode="auto">
          <a:xfrm>
            <a:off x="3433762" y="2727722"/>
            <a:ext cx="847725" cy="1588"/>
          </a:xfrm>
          <a:prstGeom prst="line">
            <a:avLst/>
          </a:prstGeom>
          <a:noFill/>
          <a:ln w="1905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9165" name="Rectangle 48"/>
          <p:cNvSpPr>
            <a:spLocks noChangeArrowheads="1"/>
          </p:cNvSpPr>
          <p:nvPr/>
        </p:nvSpPr>
        <p:spPr bwMode="auto">
          <a:xfrm>
            <a:off x="4279120" y="2497684"/>
            <a:ext cx="72943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dirty="0" smtClean="0">
                <a:latin typeface="Calibri" pitchFamily="34" charset="0"/>
              </a:rPr>
              <a:t>NOT</a:t>
            </a:r>
            <a:endParaRPr lang="en-US" dirty="0"/>
          </a:p>
        </p:txBody>
      </p:sp>
      <p:sp>
        <p:nvSpPr>
          <p:cNvPr id="49167" name="Text Box 7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5715000" y="420469"/>
            <a:ext cx="742950" cy="600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i="1" dirty="0" smtClean="0">
                <a:latin typeface="Cambria" pitchFamily="18" charset="0"/>
              </a:rPr>
              <a:t>"NOT bubble" </a:t>
            </a:r>
            <a:r>
              <a:rPr lang="en-US" sz="900" dirty="0" smtClean="0">
                <a:latin typeface="Cambria" pitchFamily="18" charset="0"/>
              </a:rPr>
              <a:t>(</a:t>
            </a:r>
            <a:r>
              <a:rPr lang="en-US" sz="900" dirty="0" smtClean="0">
                <a:latin typeface="Cambria" pitchFamily="18" charset="0"/>
              </a:rPr>
              <a:t>optional)</a:t>
            </a:r>
            <a:endParaRPr lang="en-US" sz="900" dirty="0">
              <a:latin typeface="Cambria" pitchFamily="18" charset="0"/>
            </a:endParaRPr>
          </a:p>
        </p:txBody>
      </p:sp>
      <p:sp>
        <p:nvSpPr>
          <p:cNvPr id="49170" name="Text Box 7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3086100" y="2499916"/>
            <a:ext cx="5730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x</a:t>
            </a:r>
          </a:p>
        </p:txBody>
      </p:sp>
      <p:sp>
        <p:nvSpPr>
          <p:cNvPr id="49172" name="Text Box 6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3291681" y="4975835"/>
            <a:ext cx="542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x</a:t>
            </a:r>
          </a:p>
        </p:txBody>
      </p:sp>
      <p:sp>
        <p:nvSpPr>
          <p:cNvPr id="49174" name="Text Box 8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3291681" y="5433035"/>
            <a:ext cx="542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0</a:t>
            </a:r>
          </a:p>
        </p:txBody>
      </p:sp>
      <p:sp>
        <p:nvSpPr>
          <p:cNvPr id="49176" name="Text Box 10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3291681" y="5745773"/>
            <a:ext cx="542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 dirty="0">
                <a:latin typeface="Courier New" pitchFamily="49" charset="0"/>
              </a:rPr>
              <a:t>1</a:t>
            </a:r>
            <a:endParaRPr lang="en-US" b="1" dirty="0">
              <a:latin typeface="Courier New" pitchFamily="49" charset="0"/>
            </a:endParaRPr>
          </a:p>
        </p:txBody>
      </p:sp>
      <p:sp>
        <p:nvSpPr>
          <p:cNvPr id="49182" name="Text Box 16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4319587" y="4989512"/>
            <a:ext cx="16764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 dirty="0" smtClean="0">
                <a:latin typeface="Courier New" pitchFamily="49" charset="0"/>
              </a:rPr>
              <a:t>NOT</a:t>
            </a:r>
            <a:r>
              <a:rPr lang="en-US" b="1" dirty="0" smtClean="0">
                <a:latin typeface="Courier New" pitchFamily="49" charset="0"/>
              </a:rPr>
              <a:t>(x)</a:t>
            </a:r>
            <a:endParaRPr lang="en-US" b="1" dirty="0">
              <a:latin typeface="Courier New" pitchFamily="49" charset="0"/>
            </a:endParaRPr>
          </a:p>
        </p:txBody>
      </p:sp>
      <p:sp>
        <p:nvSpPr>
          <p:cNvPr id="49183" name="Text Box 17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4805362" y="5421312"/>
            <a:ext cx="5730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 dirty="0">
                <a:latin typeface="Courier New" pitchFamily="49" charset="0"/>
              </a:rPr>
              <a:t>1</a:t>
            </a:r>
            <a:endParaRPr lang="en-US" b="1" dirty="0">
              <a:latin typeface="Courier New" pitchFamily="49" charset="0"/>
            </a:endParaRPr>
          </a:p>
        </p:txBody>
      </p:sp>
      <p:sp>
        <p:nvSpPr>
          <p:cNvPr id="49184" name="Text Box 18"/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4808537" y="5734050"/>
            <a:ext cx="5730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 dirty="0">
                <a:latin typeface="Courier New" pitchFamily="49" charset="0"/>
              </a:rPr>
              <a:t>0</a:t>
            </a:r>
            <a:endParaRPr lang="en-US" b="1" dirty="0">
              <a:latin typeface="Courier New" pitchFamily="49" charset="0"/>
            </a:endParaRPr>
          </a:p>
        </p:txBody>
      </p:sp>
      <p:sp>
        <p:nvSpPr>
          <p:cNvPr id="49197" name="Rectangle 39"/>
          <p:cNvSpPr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3263900" y="4736123"/>
            <a:ext cx="59848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>
                <a:latin typeface="Cambria" pitchFamily="18" charset="0"/>
              </a:rPr>
              <a:t>input</a:t>
            </a:r>
          </a:p>
        </p:txBody>
      </p:sp>
      <p:sp>
        <p:nvSpPr>
          <p:cNvPr id="82" name="Line 40"/>
          <p:cNvSpPr>
            <a:spLocks noChangeShapeType="1"/>
          </p:cNvSpPr>
          <p:nvPr>
            <p:custDataLst>
              <p:tags r:id="rId11"/>
            </p:custDataLst>
          </p:nvPr>
        </p:nvSpPr>
        <p:spPr bwMode="auto">
          <a:xfrm>
            <a:off x="3281362" y="5055210"/>
            <a:ext cx="563562" cy="0"/>
          </a:xfrm>
          <a:prstGeom prst="line">
            <a:avLst/>
          </a:prstGeom>
          <a:noFill/>
          <a:ln w="12700">
            <a:solidFill>
              <a:schemeClr val="bg1">
                <a:lumMod val="6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square" anchor="ctr">
            <a:spAutoFit/>
          </a:bodyPr>
          <a:lstStyle/>
          <a:p>
            <a:pPr>
              <a:defRPr/>
            </a:pPr>
            <a:endParaRPr lang="en-US">
              <a:latin typeface="Times" pitchFamily="-106" charset="0"/>
              <a:ea typeface="ＭＳ Ｐゴシック" pitchFamily="34" charset="-128"/>
            </a:endParaRPr>
          </a:p>
        </p:txBody>
      </p:sp>
      <p:sp>
        <p:nvSpPr>
          <p:cNvPr id="49199" name="Rectangle 41"/>
          <p:cNvSpPr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4733925" y="4724400"/>
            <a:ext cx="72548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>
                <a:latin typeface="Cambria" pitchFamily="18" charset="0"/>
              </a:rPr>
              <a:t>output</a:t>
            </a:r>
          </a:p>
        </p:txBody>
      </p:sp>
      <p:sp>
        <p:nvSpPr>
          <p:cNvPr id="84" name="Line 42"/>
          <p:cNvSpPr>
            <a:spLocks noChangeShapeType="1"/>
          </p:cNvSpPr>
          <p:nvPr>
            <p:custDataLst>
              <p:tags r:id="rId13"/>
            </p:custDataLst>
          </p:nvPr>
        </p:nvSpPr>
        <p:spPr bwMode="auto">
          <a:xfrm>
            <a:off x="4457700" y="5043487"/>
            <a:ext cx="1309687" cy="0"/>
          </a:xfrm>
          <a:prstGeom prst="line">
            <a:avLst/>
          </a:prstGeom>
          <a:noFill/>
          <a:ln w="12700">
            <a:solidFill>
              <a:schemeClr val="bg1">
                <a:lumMod val="6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pPr>
              <a:defRPr/>
            </a:pPr>
            <a:endParaRPr lang="en-US">
              <a:latin typeface="Times" pitchFamily="-106" charset="0"/>
              <a:ea typeface="ＭＳ Ｐゴシック" pitchFamily="34" charset="-128"/>
            </a:endParaRPr>
          </a:p>
        </p:txBody>
      </p:sp>
      <p:sp>
        <p:nvSpPr>
          <p:cNvPr id="49203" name="TextBox 86"/>
          <p:cNvSpPr txBox="1">
            <a:spLocks noChangeArrowheads="1"/>
          </p:cNvSpPr>
          <p:nvPr/>
        </p:nvSpPr>
        <p:spPr bwMode="auto">
          <a:xfrm>
            <a:off x="6096000" y="5480578"/>
            <a:ext cx="1219200" cy="323850"/>
          </a:xfrm>
          <a:prstGeom prst="rect">
            <a:avLst/>
          </a:prstGeom>
          <a:solidFill>
            <a:srgbClr val="DDFFD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r>
              <a:rPr lang="en-US" sz="1500" dirty="0" smtClean="0">
                <a:latin typeface="Cambria" pitchFamily="18" charset="0"/>
              </a:rPr>
              <a:t>one </a:t>
            </a:r>
            <a:r>
              <a:rPr lang="en-US" sz="1500" b="1" dirty="0" smtClean="0">
                <a:latin typeface="Courier New" pitchFamily="49" charset="0"/>
                <a:cs typeface="Courier New" pitchFamily="49" charset="0"/>
              </a:rPr>
              <a:t>1</a:t>
            </a:r>
            <a:endParaRPr lang="en-US" sz="1500" dirty="0">
              <a:latin typeface="Cambria" pitchFamily="18" charset="0"/>
            </a:endParaRPr>
          </a:p>
        </p:txBody>
      </p:sp>
      <p:sp>
        <p:nvSpPr>
          <p:cNvPr id="49204" name="TextBox 87"/>
          <p:cNvSpPr txBox="1">
            <a:spLocks noChangeArrowheads="1"/>
          </p:cNvSpPr>
          <p:nvPr/>
        </p:nvSpPr>
        <p:spPr bwMode="auto">
          <a:xfrm>
            <a:off x="6096000" y="5842528"/>
            <a:ext cx="1219200" cy="3238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r>
              <a:rPr lang="en-US" sz="1500">
                <a:latin typeface="Cambria" pitchFamily="18" charset="0"/>
              </a:rPr>
              <a:t>one </a:t>
            </a:r>
            <a:r>
              <a:rPr lang="en-US" sz="1500" b="1">
                <a:latin typeface="Courier New" pitchFamily="49" charset="0"/>
                <a:cs typeface="Courier New" pitchFamily="49" charset="0"/>
              </a:rPr>
              <a:t>0</a:t>
            </a:r>
            <a:endParaRPr lang="en-US" sz="1500">
              <a:latin typeface="Cambria" pitchFamily="18" charset="0"/>
            </a:endParaRPr>
          </a:p>
        </p:txBody>
      </p:sp>
      <p:sp>
        <p:nvSpPr>
          <p:cNvPr id="49205" name="Text Box 21"/>
          <p:cNvSpPr txBox="1"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300038" y="4724400"/>
            <a:ext cx="1954212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sz="2800" b="1" dirty="0" smtClean="0">
                <a:latin typeface="Cambria" pitchFamily="18" charset="0"/>
              </a:rPr>
              <a:t>NOT</a:t>
            </a:r>
            <a:r>
              <a:rPr lang="en-US" sz="2800" b="1" dirty="0" smtClean="0">
                <a:latin typeface="Cambria" pitchFamily="18" charset="0"/>
              </a:rPr>
              <a:t>'s </a:t>
            </a:r>
            <a:r>
              <a:rPr lang="en-US" sz="2800" dirty="0">
                <a:latin typeface="Cambria" pitchFamily="18" charset="0"/>
              </a:rPr>
              <a:t>function:</a:t>
            </a:r>
          </a:p>
        </p:txBody>
      </p:sp>
      <p:sp>
        <p:nvSpPr>
          <p:cNvPr id="2" name="Isosceles Triangle 1"/>
          <p:cNvSpPr/>
          <p:nvPr/>
        </p:nvSpPr>
        <p:spPr bwMode="auto">
          <a:xfrm rot="5400000">
            <a:off x="4350941" y="2126060"/>
            <a:ext cx="1037432" cy="1204913"/>
          </a:xfrm>
          <a:prstGeom prst="triangle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" charset="0"/>
              <a:ea typeface="ＭＳ Ｐゴシック" pitchFamily="1" charset="-128"/>
            </a:endParaRPr>
          </a:p>
        </p:txBody>
      </p:sp>
      <p:sp>
        <p:nvSpPr>
          <p:cNvPr id="3" name="Oval 2"/>
          <p:cNvSpPr/>
          <p:nvPr/>
        </p:nvSpPr>
        <p:spPr bwMode="auto">
          <a:xfrm>
            <a:off x="5475414" y="2613378"/>
            <a:ext cx="228600" cy="228600"/>
          </a:xfrm>
          <a:prstGeom prst="ellipse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" charset="0"/>
              <a:ea typeface="ＭＳ Ｐゴシック" pitchFamily="1" charset="-128"/>
            </a:endParaRPr>
          </a:p>
        </p:txBody>
      </p:sp>
      <p:cxnSp>
        <p:nvCxnSpPr>
          <p:cNvPr id="8" name="Straight Arrow Connector 7"/>
          <p:cNvCxnSpPr/>
          <p:nvPr/>
        </p:nvCxnSpPr>
        <p:spPr bwMode="auto">
          <a:xfrm flipH="1">
            <a:off x="5704014" y="1066800"/>
            <a:ext cx="317550" cy="1376363"/>
          </a:xfrm>
          <a:prstGeom prst="straightConnector1">
            <a:avLst/>
          </a:prstGeom>
          <a:noFill/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3617663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 bwMode="auto">
          <a:xfrm>
            <a:off x="6629400" y="1282700"/>
            <a:ext cx="2379663" cy="4440238"/>
          </a:xfrm>
          <a:prstGeom prst="rect">
            <a:avLst/>
          </a:prstGeom>
          <a:solidFill>
            <a:srgbClr val="FFCC99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spAutoFit/>
          </a:bodyPr>
          <a:lstStyle/>
          <a:p>
            <a:pPr>
              <a:defRPr/>
            </a:pPr>
            <a:endParaRPr lang="en-US">
              <a:latin typeface="Times" pitchFamily="1" charset="0"/>
              <a:ea typeface="ＭＳ Ｐゴシック" pitchFamily="1" charset="-128"/>
            </a:endParaRPr>
          </a:p>
        </p:txBody>
      </p:sp>
      <p:sp>
        <p:nvSpPr>
          <p:cNvPr id="45059" name="Rounded Rectangle 74"/>
          <p:cNvSpPr>
            <a:spLocks noChangeArrowheads="1"/>
          </p:cNvSpPr>
          <p:nvPr/>
        </p:nvSpPr>
        <p:spPr bwMode="auto">
          <a:xfrm>
            <a:off x="3730625" y="2276475"/>
            <a:ext cx="2151063" cy="1038225"/>
          </a:xfrm>
          <a:prstGeom prst="roundRect">
            <a:avLst>
              <a:gd name="adj" fmla="val 16667"/>
            </a:avLst>
          </a:prstGeom>
          <a:solidFill>
            <a:srgbClr val="FFCC99"/>
          </a:solidFill>
          <a:ln>
            <a:noFill/>
          </a:ln>
          <a:extLst/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45060" name="Rounded Rectangle 73"/>
          <p:cNvSpPr>
            <a:spLocks noChangeArrowheads="1"/>
          </p:cNvSpPr>
          <p:nvPr/>
        </p:nvSpPr>
        <p:spPr bwMode="auto">
          <a:xfrm>
            <a:off x="381000" y="2900363"/>
            <a:ext cx="2133600" cy="381000"/>
          </a:xfrm>
          <a:prstGeom prst="roundRect">
            <a:avLst>
              <a:gd name="adj" fmla="val 16667"/>
            </a:avLst>
          </a:prstGeom>
          <a:solidFill>
            <a:srgbClr val="FFCC99"/>
          </a:solidFill>
          <a:ln>
            <a:noFill/>
          </a:ln>
          <a:extLst/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2772" name="Text Box 5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307975" y="133350"/>
            <a:ext cx="8607425" cy="64611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3600" dirty="0" smtClean="0">
                <a:latin typeface="Cambria" pitchFamily="18" charset="0"/>
              </a:rPr>
              <a:t>Our building blocks:   </a:t>
            </a:r>
            <a:r>
              <a:rPr lang="en-US" sz="3600" b="1" i="1" dirty="0" smtClean="0">
                <a:latin typeface="Cambria" pitchFamily="18" charset="0"/>
              </a:rPr>
              <a:t>logic gates</a:t>
            </a:r>
          </a:p>
        </p:txBody>
      </p:sp>
      <p:sp>
        <p:nvSpPr>
          <p:cNvPr id="45062" name="Text Box 6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306388" y="1446213"/>
            <a:ext cx="542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x</a:t>
            </a:r>
          </a:p>
        </p:txBody>
      </p:sp>
      <p:sp>
        <p:nvSpPr>
          <p:cNvPr id="45063" name="Text Box 7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830263" y="1446213"/>
            <a:ext cx="5730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y</a:t>
            </a:r>
          </a:p>
        </p:txBody>
      </p:sp>
      <p:sp>
        <p:nvSpPr>
          <p:cNvPr id="45064" name="Text Box 8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304800" y="1903413"/>
            <a:ext cx="542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0</a:t>
            </a:r>
          </a:p>
        </p:txBody>
      </p:sp>
      <p:sp>
        <p:nvSpPr>
          <p:cNvPr id="45065" name="Text Box 9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828675" y="1903413"/>
            <a:ext cx="5730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0</a:t>
            </a:r>
          </a:p>
        </p:txBody>
      </p:sp>
      <p:sp>
        <p:nvSpPr>
          <p:cNvPr id="45066" name="Text Box 10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307975" y="2216150"/>
            <a:ext cx="542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0</a:t>
            </a:r>
          </a:p>
        </p:txBody>
      </p:sp>
      <p:sp>
        <p:nvSpPr>
          <p:cNvPr id="45067" name="Text Box 11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831850" y="2216150"/>
            <a:ext cx="5730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1</a:t>
            </a:r>
          </a:p>
        </p:txBody>
      </p:sp>
      <p:sp>
        <p:nvSpPr>
          <p:cNvPr id="45068" name="Text Box 12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304800" y="2541588"/>
            <a:ext cx="542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1</a:t>
            </a:r>
          </a:p>
        </p:txBody>
      </p:sp>
      <p:sp>
        <p:nvSpPr>
          <p:cNvPr id="45069" name="Text Box 13"/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828675" y="2541588"/>
            <a:ext cx="5730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0</a:t>
            </a:r>
          </a:p>
        </p:txBody>
      </p:sp>
      <p:sp>
        <p:nvSpPr>
          <p:cNvPr id="45070" name="Text Box 14"/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307975" y="2854325"/>
            <a:ext cx="542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1</a:t>
            </a:r>
          </a:p>
        </p:txBody>
      </p:sp>
      <p:sp>
        <p:nvSpPr>
          <p:cNvPr id="45071" name="Text Box 15"/>
          <p:cNvSpPr txBox="1"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831850" y="2854325"/>
            <a:ext cx="5730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1</a:t>
            </a:r>
          </a:p>
        </p:txBody>
      </p:sp>
      <p:sp>
        <p:nvSpPr>
          <p:cNvPr id="45072" name="Text Box 16"/>
          <p:cNvSpPr txBox="1"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1527175" y="1471613"/>
            <a:ext cx="1676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AND(x,y)</a:t>
            </a:r>
          </a:p>
        </p:txBody>
      </p:sp>
      <p:sp>
        <p:nvSpPr>
          <p:cNvPr id="45073" name="Text Box 17"/>
          <p:cNvSpPr txBox="1"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2012950" y="1903413"/>
            <a:ext cx="5730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0</a:t>
            </a:r>
          </a:p>
        </p:txBody>
      </p:sp>
      <p:sp>
        <p:nvSpPr>
          <p:cNvPr id="45074" name="Text Box 18"/>
          <p:cNvSpPr txBox="1"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2016125" y="2216150"/>
            <a:ext cx="5730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0</a:t>
            </a:r>
          </a:p>
        </p:txBody>
      </p:sp>
      <p:sp>
        <p:nvSpPr>
          <p:cNvPr id="45075" name="Text Box 19"/>
          <p:cNvSpPr txBox="1"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2012950" y="2541588"/>
            <a:ext cx="5730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0</a:t>
            </a:r>
          </a:p>
        </p:txBody>
      </p:sp>
      <p:sp>
        <p:nvSpPr>
          <p:cNvPr id="45076" name="Text Box 20"/>
          <p:cNvSpPr txBox="1"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2016125" y="2854325"/>
            <a:ext cx="5730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1</a:t>
            </a:r>
          </a:p>
        </p:txBody>
      </p:sp>
      <p:sp>
        <p:nvSpPr>
          <p:cNvPr id="45077" name="Text Box 21"/>
          <p:cNvSpPr txBox="1">
            <a:spLocks noChangeArrowheads="1"/>
          </p:cNvSpPr>
          <p:nvPr>
            <p:custDataLst>
              <p:tags r:id="rId17"/>
            </p:custDataLst>
          </p:nvPr>
        </p:nvSpPr>
        <p:spPr bwMode="auto">
          <a:xfrm>
            <a:off x="381000" y="3910013"/>
            <a:ext cx="274320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latin typeface="Cambria" pitchFamily="18" charset="0"/>
              </a:rPr>
              <a:t>AND</a:t>
            </a:r>
            <a:r>
              <a:rPr lang="en-US">
                <a:latin typeface="Cambria" pitchFamily="18" charset="0"/>
              </a:rPr>
              <a:t> outputs 1 only if </a:t>
            </a:r>
            <a:r>
              <a:rPr lang="en-US" b="1">
                <a:solidFill>
                  <a:srgbClr val="FF0000"/>
                </a:solidFill>
                <a:latin typeface="Cambria" pitchFamily="18" charset="0"/>
              </a:rPr>
              <a:t>ALL</a:t>
            </a:r>
            <a:r>
              <a:rPr lang="en-US">
                <a:latin typeface="Cambria" pitchFamily="18" charset="0"/>
              </a:rPr>
              <a:t> inputs are 1</a:t>
            </a:r>
          </a:p>
        </p:txBody>
      </p:sp>
      <p:sp>
        <p:nvSpPr>
          <p:cNvPr id="45078" name="Text Box 22"/>
          <p:cNvSpPr txBox="1">
            <a:spLocks noChangeArrowheads="1"/>
          </p:cNvSpPr>
          <p:nvPr>
            <p:custDataLst>
              <p:tags r:id="rId18"/>
            </p:custDataLst>
          </p:nvPr>
        </p:nvSpPr>
        <p:spPr bwMode="auto">
          <a:xfrm>
            <a:off x="3735388" y="1463675"/>
            <a:ext cx="542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x</a:t>
            </a:r>
          </a:p>
        </p:txBody>
      </p:sp>
      <p:sp>
        <p:nvSpPr>
          <p:cNvPr id="45079" name="Text Box 23"/>
          <p:cNvSpPr txBox="1">
            <a:spLocks noChangeArrowheads="1"/>
          </p:cNvSpPr>
          <p:nvPr>
            <p:custDataLst>
              <p:tags r:id="rId19"/>
            </p:custDataLst>
          </p:nvPr>
        </p:nvSpPr>
        <p:spPr bwMode="auto">
          <a:xfrm>
            <a:off x="4279900" y="1463675"/>
            <a:ext cx="5730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y</a:t>
            </a:r>
          </a:p>
        </p:txBody>
      </p:sp>
      <p:sp>
        <p:nvSpPr>
          <p:cNvPr id="45080" name="Text Box 24"/>
          <p:cNvSpPr txBox="1">
            <a:spLocks noChangeArrowheads="1"/>
          </p:cNvSpPr>
          <p:nvPr>
            <p:custDataLst>
              <p:tags r:id="rId20"/>
            </p:custDataLst>
          </p:nvPr>
        </p:nvSpPr>
        <p:spPr bwMode="auto">
          <a:xfrm>
            <a:off x="3733800" y="1920875"/>
            <a:ext cx="542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0</a:t>
            </a:r>
          </a:p>
        </p:txBody>
      </p:sp>
      <p:sp>
        <p:nvSpPr>
          <p:cNvPr id="45081" name="Text Box 25"/>
          <p:cNvSpPr txBox="1">
            <a:spLocks noChangeArrowheads="1"/>
          </p:cNvSpPr>
          <p:nvPr>
            <p:custDataLst>
              <p:tags r:id="rId21"/>
            </p:custDataLst>
          </p:nvPr>
        </p:nvSpPr>
        <p:spPr bwMode="auto">
          <a:xfrm>
            <a:off x="4278313" y="1920875"/>
            <a:ext cx="5730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0</a:t>
            </a:r>
          </a:p>
        </p:txBody>
      </p:sp>
      <p:sp>
        <p:nvSpPr>
          <p:cNvPr id="45082" name="Text Box 26"/>
          <p:cNvSpPr txBox="1">
            <a:spLocks noChangeArrowheads="1"/>
          </p:cNvSpPr>
          <p:nvPr>
            <p:custDataLst>
              <p:tags r:id="rId22"/>
            </p:custDataLst>
          </p:nvPr>
        </p:nvSpPr>
        <p:spPr bwMode="auto">
          <a:xfrm>
            <a:off x="3736975" y="2233613"/>
            <a:ext cx="542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0</a:t>
            </a:r>
          </a:p>
        </p:txBody>
      </p:sp>
      <p:sp>
        <p:nvSpPr>
          <p:cNvPr id="45083" name="Text Box 27"/>
          <p:cNvSpPr txBox="1">
            <a:spLocks noChangeArrowheads="1"/>
          </p:cNvSpPr>
          <p:nvPr>
            <p:custDataLst>
              <p:tags r:id="rId23"/>
            </p:custDataLst>
          </p:nvPr>
        </p:nvSpPr>
        <p:spPr bwMode="auto">
          <a:xfrm>
            <a:off x="4281488" y="2233613"/>
            <a:ext cx="5730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1</a:t>
            </a:r>
          </a:p>
        </p:txBody>
      </p:sp>
      <p:sp>
        <p:nvSpPr>
          <p:cNvPr id="45084" name="Text Box 28"/>
          <p:cNvSpPr txBox="1">
            <a:spLocks noChangeArrowheads="1"/>
          </p:cNvSpPr>
          <p:nvPr>
            <p:custDataLst>
              <p:tags r:id="rId24"/>
            </p:custDataLst>
          </p:nvPr>
        </p:nvSpPr>
        <p:spPr bwMode="auto">
          <a:xfrm>
            <a:off x="3733800" y="2559050"/>
            <a:ext cx="542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1</a:t>
            </a:r>
          </a:p>
        </p:txBody>
      </p:sp>
      <p:sp>
        <p:nvSpPr>
          <p:cNvPr id="45085" name="Text Box 29"/>
          <p:cNvSpPr txBox="1">
            <a:spLocks noChangeArrowheads="1"/>
          </p:cNvSpPr>
          <p:nvPr>
            <p:custDataLst>
              <p:tags r:id="rId25"/>
            </p:custDataLst>
          </p:nvPr>
        </p:nvSpPr>
        <p:spPr bwMode="auto">
          <a:xfrm>
            <a:off x="4278313" y="2559050"/>
            <a:ext cx="5730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0</a:t>
            </a:r>
          </a:p>
        </p:txBody>
      </p:sp>
      <p:sp>
        <p:nvSpPr>
          <p:cNvPr id="45086" name="Text Box 30"/>
          <p:cNvSpPr txBox="1">
            <a:spLocks noChangeArrowheads="1"/>
          </p:cNvSpPr>
          <p:nvPr>
            <p:custDataLst>
              <p:tags r:id="rId26"/>
            </p:custDataLst>
          </p:nvPr>
        </p:nvSpPr>
        <p:spPr bwMode="auto">
          <a:xfrm>
            <a:off x="3736975" y="2871788"/>
            <a:ext cx="542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1</a:t>
            </a:r>
          </a:p>
        </p:txBody>
      </p:sp>
      <p:sp>
        <p:nvSpPr>
          <p:cNvPr id="45087" name="Text Box 31"/>
          <p:cNvSpPr txBox="1">
            <a:spLocks noChangeArrowheads="1"/>
          </p:cNvSpPr>
          <p:nvPr>
            <p:custDataLst>
              <p:tags r:id="rId27"/>
            </p:custDataLst>
          </p:nvPr>
        </p:nvSpPr>
        <p:spPr bwMode="auto">
          <a:xfrm>
            <a:off x="4281488" y="2871788"/>
            <a:ext cx="5730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1</a:t>
            </a:r>
          </a:p>
        </p:txBody>
      </p:sp>
      <p:sp>
        <p:nvSpPr>
          <p:cNvPr id="45088" name="Text Box 32"/>
          <p:cNvSpPr txBox="1">
            <a:spLocks noChangeArrowheads="1"/>
          </p:cNvSpPr>
          <p:nvPr>
            <p:custDataLst>
              <p:tags r:id="rId28"/>
            </p:custDataLst>
          </p:nvPr>
        </p:nvSpPr>
        <p:spPr bwMode="auto">
          <a:xfrm>
            <a:off x="4813300" y="1489075"/>
            <a:ext cx="1676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OR(x,y)</a:t>
            </a:r>
          </a:p>
        </p:txBody>
      </p:sp>
      <p:sp>
        <p:nvSpPr>
          <p:cNvPr id="45089" name="Text Box 33"/>
          <p:cNvSpPr txBox="1">
            <a:spLocks noChangeArrowheads="1"/>
          </p:cNvSpPr>
          <p:nvPr>
            <p:custDataLst>
              <p:tags r:id="rId29"/>
            </p:custDataLst>
          </p:nvPr>
        </p:nvSpPr>
        <p:spPr bwMode="auto">
          <a:xfrm>
            <a:off x="5299075" y="1920875"/>
            <a:ext cx="5730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0</a:t>
            </a:r>
          </a:p>
        </p:txBody>
      </p:sp>
      <p:sp>
        <p:nvSpPr>
          <p:cNvPr id="45090" name="Text Box 34"/>
          <p:cNvSpPr txBox="1">
            <a:spLocks noChangeArrowheads="1"/>
          </p:cNvSpPr>
          <p:nvPr>
            <p:custDataLst>
              <p:tags r:id="rId30"/>
            </p:custDataLst>
          </p:nvPr>
        </p:nvSpPr>
        <p:spPr bwMode="auto">
          <a:xfrm>
            <a:off x="5302250" y="2233613"/>
            <a:ext cx="5730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1</a:t>
            </a:r>
          </a:p>
        </p:txBody>
      </p:sp>
      <p:sp>
        <p:nvSpPr>
          <p:cNvPr id="45091" name="Text Box 35"/>
          <p:cNvSpPr txBox="1">
            <a:spLocks noChangeArrowheads="1"/>
          </p:cNvSpPr>
          <p:nvPr>
            <p:custDataLst>
              <p:tags r:id="rId31"/>
            </p:custDataLst>
          </p:nvPr>
        </p:nvSpPr>
        <p:spPr bwMode="auto">
          <a:xfrm>
            <a:off x="5299075" y="2559050"/>
            <a:ext cx="5730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1</a:t>
            </a:r>
          </a:p>
        </p:txBody>
      </p:sp>
      <p:sp>
        <p:nvSpPr>
          <p:cNvPr id="45092" name="Text Box 36"/>
          <p:cNvSpPr txBox="1">
            <a:spLocks noChangeArrowheads="1"/>
          </p:cNvSpPr>
          <p:nvPr>
            <p:custDataLst>
              <p:tags r:id="rId32"/>
            </p:custDataLst>
          </p:nvPr>
        </p:nvSpPr>
        <p:spPr bwMode="auto">
          <a:xfrm>
            <a:off x="5302250" y="2871788"/>
            <a:ext cx="5730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1</a:t>
            </a:r>
          </a:p>
        </p:txBody>
      </p:sp>
      <p:sp>
        <p:nvSpPr>
          <p:cNvPr id="45093" name="Text Box 37"/>
          <p:cNvSpPr txBox="1">
            <a:spLocks noChangeArrowheads="1"/>
          </p:cNvSpPr>
          <p:nvPr>
            <p:custDataLst>
              <p:tags r:id="rId33"/>
            </p:custDataLst>
          </p:nvPr>
        </p:nvSpPr>
        <p:spPr bwMode="auto">
          <a:xfrm>
            <a:off x="3657600" y="3910013"/>
            <a:ext cx="243840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latin typeface="Cambria" pitchFamily="18" charset="0"/>
              </a:rPr>
              <a:t>OR</a:t>
            </a:r>
            <a:r>
              <a:rPr lang="en-US">
                <a:latin typeface="Cambria" pitchFamily="18" charset="0"/>
              </a:rPr>
              <a:t> outputs 1 if </a:t>
            </a:r>
            <a:r>
              <a:rPr lang="en-US" b="1">
                <a:solidFill>
                  <a:srgbClr val="FF0000"/>
                </a:solidFill>
                <a:latin typeface="Cambria" pitchFamily="18" charset="0"/>
              </a:rPr>
              <a:t>ANY</a:t>
            </a:r>
            <a:r>
              <a:rPr lang="en-US">
                <a:latin typeface="Cambria" pitchFamily="18" charset="0"/>
              </a:rPr>
              <a:t> input is 1</a:t>
            </a:r>
          </a:p>
        </p:txBody>
      </p:sp>
      <p:sp>
        <p:nvSpPr>
          <p:cNvPr id="45094" name="Text Box 38"/>
          <p:cNvSpPr txBox="1">
            <a:spLocks noChangeArrowheads="1"/>
          </p:cNvSpPr>
          <p:nvPr>
            <p:custDataLst>
              <p:tags r:id="rId34"/>
            </p:custDataLst>
          </p:nvPr>
        </p:nvSpPr>
        <p:spPr bwMode="auto">
          <a:xfrm>
            <a:off x="6757988" y="3913188"/>
            <a:ext cx="2157412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latin typeface="Cambria" pitchFamily="18" charset="0"/>
              </a:rPr>
              <a:t>NOT</a:t>
            </a:r>
            <a:r>
              <a:rPr lang="en-US">
                <a:latin typeface="Cambria" pitchFamily="18" charset="0"/>
              </a:rPr>
              <a:t> reverses its input</a:t>
            </a:r>
          </a:p>
        </p:txBody>
      </p:sp>
      <p:sp>
        <p:nvSpPr>
          <p:cNvPr id="45095" name="Rectangle 39"/>
          <p:cNvSpPr>
            <a:spLocks noChangeArrowheads="1"/>
          </p:cNvSpPr>
          <p:nvPr>
            <p:custDataLst>
              <p:tags r:id="rId35"/>
            </p:custDataLst>
          </p:nvPr>
        </p:nvSpPr>
        <p:spPr bwMode="auto">
          <a:xfrm>
            <a:off x="576263" y="1206500"/>
            <a:ext cx="59848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>
                <a:latin typeface="Cambria" pitchFamily="18" charset="0"/>
              </a:rPr>
              <a:t>input</a:t>
            </a:r>
          </a:p>
        </p:txBody>
      </p:sp>
      <p:sp>
        <p:nvSpPr>
          <p:cNvPr id="37927" name="Line 40"/>
          <p:cNvSpPr>
            <a:spLocks noChangeShapeType="1"/>
          </p:cNvSpPr>
          <p:nvPr>
            <p:custDataLst>
              <p:tags r:id="rId36"/>
            </p:custDataLst>
          </p:nvPr>
        </p:nvSpPr>
        <p:spPr bwMode="auto">
          <a:xfrm>
            <a:off x="384175" y="1525588"/>
            <a:ext cx="990600" cy="0"/>
          </a:xfrm>
          <a:prstGeom prst="line">
            <a:avLst/>
          </a:prstGeom>
          <a:noFill/>
          <a:ln w="12700">
            <a:solidFill>
              <a:schemeClr val="bg1">
                <a:lumMod val="6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>
              <a:latin typeface="Times" pitchFamily="-106" charset="0"/>
              <a:ea typeface="ＭＳ Ｐゴシック" pitchFamily="34" charset="-128"/>
            </a:endParaRPr>
          </a:p>
        </p:txBody>
      </p:sp>
      <p:sp>
        <p:nvSpPr>
          <p:cNvPr id="45097" name="Rectangle 41"/>
          <p:cNvSpPr>
            <a:spLocks noChangeArrowheads="1"/>
          </p:cNvSpPr>
          <p:nvPr>
            <p:custDataLst>
              <p:tags r:id="rId37"/>
            </p:custDataLst>
          </p:nvPr>
        </p:nvSpPr>
        <p:spPr bwMode="auto">
          <a:xfrm>
            <a:off x="1989138" y="1206500"/>
            <a:ext cx="72548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>
                <a:latin typeface="Cambria" pitchFamily="18" charset="0"/>
              </a:rPr>
              <a:t>output</a:t>
            </a:r>
          </a:p>
        </p:txBody>
      </p:sp>
      <p:sp>
        <p:nvSpPr>
          <p:cNvPr id="37929" name="Line 42"/>
          <p:cNvSpPr>
            <a:spLocks noChangeShapeType="1"/>
          </p:cNvSpPr>
          <p:nvPr>
            <p:custDataLst>
              <p:tags r:id="rId38"/>
            </p:custDataLst>
          </p:nvPr>
        </p:nvSpPr>
        <p:spPr bwMode="auto">
          <a:xfrm>
            <a:off x="1712913" y="1525588"/>
            <a:ext cx="1309687" cy="0"/>
          </a:xfrm>
          <a:prstGeom prst="line">
            <a:avLst/>
          </a:prstGeom>
          <a:noFill/>
          <a:ln w="12700">
            <a:solidFill>
              <a:schemeClr val="bg1">
                <a:lumMod val="6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pPr>
              <a:defRPr/>
            </a:pPr>
            <a:endParaRPr lang="en-US">
              <a:latin typeface="Times" pitchFamily="-106" charset="0"/>
              <a:ea typeface="ＭＳ Ｐゴシック" pitchFamily="34" charset="-128"/>
            </a:endParaRPr>
          </a:p>
        </p:txBody>
      </p:sp>
      <p:sp>
        <p:nvSpPr>
          <p:cNvPr id="45099" name="Text Box 43"/>
          <p:cNvSpPr txBox="1">
            <a:spLocks noChangeArrowheads="1"/>
          </p:cNvSpPr>
          <p:nvPr>
            <p:custDataLst>
              <p:tags r:id="rId39"/>
            </p:custDataLst>
          </p:nvPr>
        </p:nvSpPr>
        <p:spPr bwMode="auto">
          <a:xfrm>
            <a:off x="6948488" y="1762125"/>
            <a:ext cx="542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x</a:t>
            </a:r>
          </a:p>
        </p:txBody>
      </p:sp>
      <p:sp>
        <p:nvSpPr>
          <p:cNvPr id="45100" name="Text Box 44"/>
          <p:cNvSpPr txBox="1">
            <a:spLocks noChangeArrowheads="1"/>
          </p:cNvSpPr>
          <p:nvPr>
            <p:custDataLst>
              <p:tags r:id="rId40"/>
            </p:custDataLst>
          </p:nvPr>
        </p:nvSpPr>
        <p:spPr bwMode="auto">
          <a:xfrm>
            <a:off x="6946900" y="2219325"/>
            <a:ext cx="542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0</a:t>
            </a:r>
          </a:p>
        </p:txBody>
      </p:sp>
      <p:sp>
        <p:nvSpPr>
          <p:cNvPr id="45101" name="Text Box 45"/>
          <p:cNvSpPr txBox="1">
            <a:spLocks noChangeArrowheads="1"/>
          </p:cNvSpPr>
          <p:nvPr>
            <p:custDataLst>
              <p:tags r:id="rId41"/>
            </p:custDataLst>
          </p:nvPr>
        </p:nvSpPr>
        <p:spPr bwMode="auto">
          <a:xfrm>
            <a:off x="6950075" y="2532063"/>
            <a:ext cx="542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1</a:t>
            </a:r>
          </a:p>
        </p:txBody>
      </p:sp>
      <p:sp>
        <p:nvSpPr>
          <p:cNvPr id="45102" name="Text Box 46"/>
          <p:cNvSpPr txBox="1">
            <a:spLocks noChangeArrowheads="1"/>
          </p:cNvSpPr>
          <p:nvPr>
            <p:custDataLst>
              <p:tags r:id="rId42"/>
            </p:custDataLst>
          </p:nvPr>
        </p:nvSpPr>
        <p:spPr bwMode="auto">
          <a:xfrm>
            <a:off x="7315200" y="1779588"/>
            <a:ext cx="1676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NOT(x)</a:t>
            </a:r>
          </a:p>
        </p:txBody>
      </p:sp>
      <p:sp>
        <p:nvSpPr>
          <p:cNvPr id="45103" name="Text Box 47"/>
          <p:cNvSpPr txBox="1">
            <a:spLocks noChangeArrowheads="1"/>
          </p:cNvSpPr>
          <p:nvPr>
            <p:custDataLst>
              <p:tags r:id="rId43"/>
            </p:custDataLst>
          </p:nvPr>
        </p:nvSpPr>
        <p:spPr bwMode="auto">
          <a:xfrm>
            <a:off x="7800975" y="2211388"/>
            <a:ext cx="5730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1</a:t>
            </a:r>
          </a:p>
        </p:txBody>
      </p:sp>
      <p:sp>
        <p:nvSpPr>
          <p:cNvPr id="45104" name="Text Box 48"/>
          <p:cNvSpPr txBox="1">
            <a:spLocks noChangeArrowheads="1"/>
          </p:cNvSpPr>
          <p:nvPr>
            <p:custDataLst>
              <p:tags r:id="rId44"/>
            </p:custDataLst>
          </p:nvPr>
        </p:nvSpPr>
        <p:spPr bwMode="auto">
          <a:xfrm>
            <a:off x="7804150" y="2524125"/>
            <a:ext cx="5730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0</a:t>
            </a:r>
          </a:p>
        </p:txBody>
      </p:sp>
      <p:sp>
        <p:nvSpPr>
          <p:cNvPr id="45105" name="Rectangle 49"/>
          <p:cNvSpPr>
            <a:spLocks noChangeArrowheads="1"/>
          </p:cNvSpPr>
          <p:nvPr>
            <p:custDataLst>
              <p:tags r:id="rId45"/>
            </p:custDataLst>
          </p:nvPr>
        </p:nvSpPr>
        <p:spPr bwMode="auto">
          <a:xfrm>
            <a:off x="3990975" y="1208088"/>
            <a:ext cx="59848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>
                <a:latin typeface="Cambria" pitchFamily="18" charset="0"/>
              </a:rPr>
              <a:t>input</a:t>
            </a:r>
          </a:p>
        </p:txBody>
      </p:sp>
      <p:sp>
        <p:nvSpPr>
          <p:cNvPr id="37937" name="Line 50"/>
          <p:cNvSpPr>
            <a:spLocks noChangeShapeType="1"/>
          </p:cNvSpPr>
          <p:nvPr>
            <p:custDataLst>
              <p:tags r:id="rId46"/>
            </p:custDataLst>
          </p:nvPr>
        </p:nvSpPr>
        <p:spPr bwMode="auto">
          <a:xfrm>
            <a:off x="3798888" y="1527175"/>
            <a:ext cx="990600" cy="0"/>
          </a:xfrm>
          <a:prstGeom prst="line">
            <a:avLst/>
          </a:prstGeom>
          <a:noFill/>
          <a:ln w="12700">
            <a:solidFill>
              <a:schemeClr val="bg1">
                <a:lumMod val="6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>
              <a:latin typeface="Times" pitchFamily="-106" charset="0"/>
              <a:ea typeface="ＭＳ Ｐゴシック" pitchFamily="34" charset="-128"/>
            </a:endParaRPr>
          </a:p>
        </p:txBody>
      </p:sp>
      <p:sp>
        <p:nvSpPr>
          <p:cNvPr id="45107" name="Rectangle 51"/>
          <p:cNvSpPr>
            <a:spLocks noChangeArrowheads="1"/>
          </p:cNvSpPr>
          <p:nvPr>
            <p:custDataLst>
              <p:tags r:id="rId47"/>
            </p:custDataLst>
          </p:nvPr>
        </p:nvSpPr>
        <p:spPr bwMode="auto">
          <a:xfrm>
            <a:off x="5257800" y="1208088"/>
            <a:ext cx="72548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>
                <a:latin typeface="Cambria" pitchFamily="18" charset="0"/>
              </a:rPr>
              <a:t>output</a:t>
            </a:r>
          </a:p>
        </p:txBody>
      </p:sp>
      <p:sp>
        <p:nvSpPr>
          <p:cNvPr id="37939" name="Line 52"/>
          <p:cNvSpPr>
            <a:spLocks noChangeShapeType="1"/>
          </p:cNvSpPr>
          <p:nvPr>
            <p:custDataLst>
              <p:tags r:id="rId48"/>
            </p:custDataLst>
          </p:nvPr>
        </p:nvSpPr>
        <p:spPr bwMode="auto">
          <a:xfrm>
            <a:off x="5048250" y="1527175"/>
            <a:ext cx="1174750" cy="0"/>
          </a:xfrm>
          <a:prstGeom prst="line">
            <a:avLst/>
          </a:prstGeom>
          <a:noFill/>
          <a:ln w="12700">
            <a:solidFill>
              <a:schemeClr val="bg1">
                <a:lumMod val="6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pPr>
              <a:defRPr/>
            </a:pPr>
            <a:endParaRPr lang="en-US">
              <a:latin typeface="Times" pitchFamily="-106" charset="0"/>
              <a:ea typeface="ＭＳ Ｐゴシック" pitchFamily="34" charset="-128"/>
            </a:endParaRPr>
          </a:p>
        </p:txBody>
      </p:sp>
      <p:sp>
        <p:nvSpPr>
          <p:cNvPr id="45109" name="Rectangle 53"/>
          <p:cNvSpPr>
            <a:spLocks noChangeArrowheads="1"/>
          </p:cNvSpPr>
          <p:nvPr>
            <p:custDataLst>
              <p:tags r:id="rId49"/>
            </p:custDataLst>
          </p:nvPr>
        </p:nvSpPr>
        <p:spPr bwMode="auto">
          <a:xfrm>
            <a:off x="6905625" y="1511300"/>
            <a:ext cx="59848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>
                <a:latin typeface="Cambria" pitchFamily="18" charset="0"/>
              </a:rPr>
              <a:t>input</a:t>
            </a:r>
          </a:p>
        </p:txBody>
      </p:sp>
      <p:sp>
        <p:nvSpPr>
          <p:cNvPr id="37941" name="Line 54"/>
          <p:cNvSpPr>
            <a:spLocks noChangeShapeType="1"/>
          </p:cNvSpPr>
          <p:nvPr>
            <p:custDataLst>
              <p:tags r:id="rId50"/>
            </p:custDataLst>
          </p:nvPr>
        </p:nvSpPr>
        <p:spPr bwMode="auto">
          <a:xfrm>
            <a:off x="7027863" y="1830388"/>
            <a:ext cx="350837" cy="0"/>
          </a:xfrm>
          <a:prstGeom prst="line">
            <a:avLst/>
          </a:prstGeom>
          <a:noFill/>
          <a:ln w="12700">
            <a:solidFill>
              <a:schemeClr val="bg1">
                <a:lumMod val="6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pPr>
              <a:defRPr/>
            </a:pPr>
            <a:endParaRPr lang="en-US">
              <a:latin typeface="Times" pitchFamily="-106" charset="0"/>
              <a:ea typeface="ＭＳ Ｐゴシック" pitchFamily="34" charset="-128"/>
            </a:endParaRPr>
          </a:p>
        </p:txBody>
      </p:sp>
      <p:sp>
        <p:nvSpPr>
          <p:cNvPr id="45111" name="Rectangle 55"/>
          <p:cNvSpPr>
            <a:spLocks noChangeArrowheads="1"/>
          </p:cNvSpPr>
          <p:nvPr>
            <p:custDataLst>
              <p:tags r:id="rId51"/>
            </p:custDataLst>
          </p:nvPr>
        </p:nvSpPr>
        <p:spPr bwMode="auto">
          <a:xfrm>
            <a:off x="7715250" y="1511300"/>
            <a:ext cx="72548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>
                <a:latin typeface="Cambria" pitchFamily="18" charset="0"/>
              </a:rPr>
              <a:t>output</a:t>
            </a:r>
          </a:p>
        </p:txBody>
      </p:sp>
      <p:sp>
        <p:nvSpPr>
          <p:cNvPr id="37943" name="Line 56"/>
          <p:cNvSpPr>
            <a:spLocks noChangeShapeType="1"/>
          </p:cNvSpPr>
          <p:nvPr>
            <p:custDataLst>
              <p:tags r:id="rId52"/>
            </p:custDataLst>
          </p:nvPr>
        </p:nvSpPr>
        <p:spPr bwMode="auto">
          <a:xfrm>
            <a:off x="7585075" y="1830388"/>
            <a:ext cx="1047750" cy="0"/>
          </a:xfrm>
          <a:prstGeom prst="line">
            <a:avLst/>
          </a:prstGeom>
          <a:noFill/>
          <a:ln w="12700">
            <a:solidFill>
              <a:schemeClr val="bg1">
                <a:lumMod val="6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pPr>
              <a:defRPr/>
            </a:pPr>
            <a:endParaRPr lang="en-US">
              <a:latin typeface="Times" pitchFamily="-106" charset="0"/>
              <a:ea typeface="ＭＳ Ｐゴシック" pitchFamily="34" charset="-128"/>
            </a:endParaRPr>
          </a:p>
        </p:txBody>
      </p:sp>
      <p:sp>
        <p:nvSpPr>
          <p:cNvPr id="45113" name="Line 57"/>
          <p:cNvSpPr>
            <a:spLocks noChangeShapeType="1"/>
          </p:cNvSpPr>
          <p:nvPr>
            <p:custDataLst>
              <p:tags r:id="rId53"/>
            </p:custDataLst>
          </p:nvPr>
        </p:nvSpPr>
        <p:spPr bwMode="auto">
          <a:xfrm>
            <a:off x="3352800" y="1282700"/>
            <a:ext cx="0" cy="5257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45114" name="Line 58"/>
          <p:cNvSpPr>
            <a:spLocks noChangeShapeType="1"/>
          </p:cNvSpPr>
          <p:nvPr>
            <p:custDataLst>
              <p:tags r:id="rId54"/>
            </p:custDataLst>
          </p:nvPr>
        </p:nvSpPr>
        <p:spPr bwMode="auto">
          <a:xfrm>
            <a:off x="6500813" y="1282700"/>
            <a:ext cx="0" cy="5257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45115" name="Rectangle 73"/>
          <p:cNvSpPr>
            <a:spLocks noChangeArrowheads="1"/>
          </p:cNvSpPr>
          <p:nvPr/>
        </p:nvSpPr>
        <p:spPr bwMode="auto">
          <a:xfrm>
            <a:off x="1068388" y="4940300"/>
            <a:ext cx="1157287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4200" b="1">
                <a:solidFill>
                  <a:srgbClr val="13801C"/>
                </a:solidFill>
                <a:latin typeface="Courier New" pitchFamily="49" charset="0"/>
              </a:rPr>
              <a:t>AND</a:t>
            </a:r>
            <a:endParaRPr lang="en-US" sz="4200">
              <a:solidFill>
                <a:srgbClr val="13801C"/>
              </a:solidFill>
            </a:endParaRPr>
          </a:p>
        </p:txBody>
      </p:sp>
      <p:sp>
        <p:nvSpPr>
          <p:cNvPr id="45116" name="Rectangle 74"/>
          <p:cNvSpPr>
            <a:spLocks noChangeArrowheads="1"/>
          </p:cNvSpPr>
          <p:nvPr/>
        </p:nvSpPr>
        <p:spPr bwMode="auto">
          <a:xfrm>
            <a:off x="4354513" y="4940300"/>
            <a:ext cx="833437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4200" b="1">
                <a:solidFill>
                  <a:srgbClr val="13801C"/>
                </a:solidFill>
                <a:latin typeface="Courier New" pitchFamily="49" charset="0"/>
              </a:rPr>
              <a:t>OR</a:t>
            </a:r>
            <a:endParaRPr lang="en-US" sz="4200">
              <a:solidFill>
                <a:srgbClr val="13801C"/>
              </a:solidFill>
            </a:endParaRPr>
          </a:p>
        </p:txBody>
      </p:sp>
      <p:sp>
        <p:nvSpPr>
          <p:cNvPr id="45117" name="Rectangle 75"/>
          <p:cNvSpPr>
            <a:spLocks noChangeArrowheads="1"/>
          </p:cNvSpPr>
          <p:nvPr/>
        </p:nvSpPr>
        <p:spPr bwMode="auto">
          <a:xfrm>
            <a:off x="7258050" y="4940300"/>
            <a:ext cx="1157288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4200" b="1">
                <a:solidFill>
                  <a:srgbClr val="13801C"/>
                </a:solidFill>
                <a:latin typeface="Courier New" pitchFamily="49" charset="0"/>
              </a:rPr>
              <a:t>NOT</a:t>
            </a:r>
            <a:endParaRPr lang="en-US" sz="4200">
              <a:solidFill>
                <a:srgbClr val="13801C"/>
              </a:solidFill>
            </a:endParaRPr>
          </a:p>
        </p:txBody>
      </p:sp>
      <p:pic>
        <p:nvPicPr>
          <p:cNvPr id="45118" name="Picture 76"/>
          <p:cNvPicPr>
            <a:picLocks noChangeAspect="1" noChangeArrowheads="1"/>
          </p:cNvPicPr>
          <p:nvPr/>
        </p:nvPicPr>
        <p:blipFill>
          <a:blip r:embed="rId5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13" t="47820" r="39482" b="42685"/>
          <a:stretch>
            <a:fillRect/>
          </a:stretch>
        </p:blipFill>
        <p:spPr bwMode="auto">
          <a:xfrm>
            <a:off x="257175" y="5702300"/>
            <a:ext cx="2881313" cy="849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119" name="Picture 76"/>
          <p:cNvPicPr>
            <a:picLocks noChangeAspect="1" noChangeArrowheads="1"/>
          </p:cNvPicPr>
          <p:nvPr/>
        </p:nvPicPr>
        <p:blipFill>
          <a:blip r:embed="rId5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13" t="59518" r="39482" b="29967"/>
          <a:stretch>
            <a:fillRect/>
          </a:stretch>
        </p:blipFill>
        <p:spPr bwMode="auto">
          <a:xfrm>
            <a:off x="3505200" y="5702300"/>
            <a:ext cx="2801938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120" name="Picture 76"/>
          <p:cNvPicPr>
            <a:picLocks noChangeAspect="1" noChangeArrowheads="1"/>
          </p:cNvPicPr>
          <p:nvPr/>
        </p:nvPicPr>
        <p:blipFill>
          <a:blip r:embed="rId5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13" t="71304" r="39482" b="16571"/>
          <a:stretch>
            <a:fillRect/>
          </a:stretch>
        </p:blipFill>
        <p:spPr bwMode="auto">
          <a:xfrm>
            <a:off x="6781800" y="5854700"/>
            <a:ext cx="2057400" cy="77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Text Box 22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28600" y="157163"/>
            <a:ext cx="652145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3600" dirty="0" smtClean="0">
                <a:latin typeface="Cambria" pitchFamily="18" charset="0"/>
              </a:rPr>
              <a:t>Use it or lose it  - </a:t>
            </a:r>
            <a:r>
              <a:rPr lang="en-US" sz="3600" b="1" i="1" dirty="0" smtClean="0">
                <a:latin typeface="Cambria" pitchFamily="18" charset="0"/>
              </a:rPr>
              <a:t>or lose-it</a:t>
            </a:r>
            <a:r>
              <a:rPr lang="en-US" sz="3600" dirty="0" smtClean="0">
                <a:latin typeface="Cambria" pitchFamily="18" charset="0"/>
              </a:rPr>
              <a:t>!</a:t>
            </a:r>
            <a:endParaRPr lang="en-US" sz="3600" b="1" dirty="0">
              <a:latin typeface="Courier New" pitchFamily="49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59644" y="3048000"/>
            <a:ext cx="86868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b="1" dirty="0" err="1" smtClean="0">
                <a:solidFill>
                  <a:srgbClr val="FF99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def</a:t>
            </a:r>
            <a:r>
              <a:rPr lang="en-US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b="1" dirty="0" smtClean="0">
                <a:solidFill>
                  <a:srgbClr val="160CE3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LCS</a:t>
            </a:r>
            <a:r>
              <a:rPr lang="en-US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( S, T ):</a:t>
            </a:r>
          </a:p>
          <a:p>
            <a:pPr algn="l"/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  </a:t>
            </a:r>
            <a:r>
              <a:rPr lang="en-US" b="1" dirty="0" smtClean="0">
                <a:solidFill>
                  <a:srgbClr val="FF99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if</a:t>
            </a:r>
            <a:r>
              <a:rPr lang="en-US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S == </a:t>
            </a:r>
            <a:r>
              <a:rPr lang="en-US" b="1" dirty="0" smtClean="0">
                <a:solidFill>
                  <a:srgbClr val="13801C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''</a:t>
            </a:r>
            <a:r>
              <a:rPr lang="en-US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b="1" dirty="0" smtClean="0">
                <a:solidFill>
                  <a:srgbClr val="FF99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or</a:t>
            </a:r>
            <a:r>
              <a:rPr lang="en-US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T == </a:t>
            </a:r>
            <a:r>
              <a:rPr lang="en-US" b="1" dirty="0" smtClean="0">
                <a:solidFill>
                  <a:srgbClr val="13801C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''</a:t>
            </a:r>
            <a:r>
              <a:rPr lang="en-US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:  </a:t>
            </a:r>
            <a:r>
              <a:rPr lang="en-US" b="1" dirty="0" smtClean="0">
                <a:solidFill>
                  <a:srgbClr val="A008E3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return </a:t>
            </a:r>
            <a:r>
              <a:rPr lang="en-US" b="1" dirty="0" smtClean="0">
                <a:solidFill>
                  <a:srgbClr val="13801C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''</a:t>
            </a:r>
          </a:p>
          <a:p>
            <a:pPr algn="l"/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  </a:t>
            </a:r>
            <a:r>
              <a:rPr lang="en-US" b="1" dirty="0" smtClean="0">
                <a:solidFill>
                  <a:srgbClr val="FF99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if</a:t>
            </a:r>
            <a:r>
              <a:rPr lang="en-US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S[0] == T[0]:        </a:t>
            </a:r>
            <a:r>
              <a:rPr lang="en-US" b="1" dirty="0" smtClean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# USEIT!</a:t>
            </a:r>
          </a:p>
          <a:p>
            <a:pPr algn="l"/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      </a:t>
            </a:r>
            <a:r>
              <a:rPr lang="en-US" b="1" dirty="0" smtClean="0">
                <a:solidFill>
                  <a:srgbClr val="A008E3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return</a:t>
            </a:r>
            <a:r>
              <a:rPr lang="en-US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S[0] + </a:t>
            </a:r>
            <a:r>
              <a:rPr lang="en-US" b="1" dirty="0" smtClean="0">
                <a:solidFill>
                  <a:srgbClr val="160CE3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LCS</a:t>
            </a:r>
            <a:r>
              <a:rPr lang="en-US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( S[1:], T[1:] )</a:t>
            </a:r>
          </a:p>
          <a:p>
            <a:pPr algn="l"/>
            <a:r>
              <a:rPr lang="en-US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endParaRPr lang="en-US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l"/>
            <a:r>
              <a:rPr lang="en-US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   LI_S = </a:t>
            </a:r>
            <a:r>
              <a:rPr lang="en-US" b="1" dirty="0" smtClean="0">
                <a:solidFill>
                  <a:srgbClr val="160CE3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LCS</a:t>
            </a:r>
            <a:r>
              <a:rPr lang="en-US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( S[1:], T )  </a:t>
            </a:r>
            <a:r>
              <a:rPr lang="en-US" b="1" dirty="0" smtClean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# LOSEIT from S</a:t>
            </a:r>
            <a:endParaRPr lang="en-US" b="1" dirty="0">
              <a:solidFill>
                <a:srgbClr val="C0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l"/>
            <a:r>
              <a:rPr lang="en-US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   LI_T = </a:t>
            </a:r>
            <a:r>
              <a:rPr lang="en-US" b="1" dirty="0" smtClean="0">
                <a:solidFill>
                  <a:srgbClr val="160CE3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LCS</a:t>
            </a:r>
            <a:r>
              <a:rPr lang="en-US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( S, T[1:] )  </a:t>
            </a:r>
            <a:r>
              <a:rPr lang="en-US" b="1" dirty="0" smtClean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# LOSEIT from T</a:t>
            </a:r>
            <a:endParaRPr lang="en-US" b="1" dirty="0">
              <a:solidFill>
                <a:srgbClr val="C0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l"/>
            <a:r>
              <a:rPr lang="en-US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b="1" dirty="0" smtClean="0">
                <a:solidFill>
                  <a:srgbClr val="FF99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if</a:t>
            </a:r>
            <a:r>
              <a:rPr lang="en-US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b="1" dirty="0" err="1" smtClean="0">
                <a:solidFill>
                  <a:srgbClr val="7030A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len</a:t>
            </a:r>
            <a:r>
              <a:rPr lang="en-US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( LI_S ) &gt; </a:t>
            </a:r>
            <a:r>
              <a:rPr lang="en-US" b="1" dirty="0" err="1" smtClean="0">
                <a:solidFill>
                  <a:srgbClr val="7030A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len</a:t>
            </a:r>
            <a:r>
              <a:rPr lang="en-US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( LI_T ): </a:t>
            </a:r>
            <a:r>
              <a:rPr lang="en-US" b="1" dirty="0" smtClean="0">
                <a:solidFill>
                  <a:srgbClr val="A008E3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return</a:t>
            </a:r>
            <a:r>
              <a:rPr lang="en-US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LI_S</a:t>
            </a:r>
          </a:p>
          <a:p>
            <a:pPr algn="l"/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  </a:t>
            </a:r>
            <a:r>
              <a:rPr lang="en-US" b="1" dirty="0" smtClean="0">
                <a:solidFill>
                  <a:srgbClr val="FF99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else</a:t>
            </a:r>
            <a:r>
              <a:rPr lang="en-US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:                         </a:t>
            </a:r>
            <a:r>
              <a:rPr lang="en-US" b="1" dirty="0" smtClean="0">
                <a:solidFill>
                  <a:srgbClr val="A008E3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return</a:t>
            </a:r>
            <a:r>
              <a:rPr lang="en-US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LI_T</a:t>
            </a:r>
            <a:endParaRPr lang="en-US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04800" y="1378803"/>
            <a:ext cx="3908778" cy="707886"/>
          </a:xfrm>
          <a:prstGeom prst="rect">
            <a:avLst/>
          </a:prstGeom>
          <a:solidFill>
            <a:srgbClr val="CCECFF"/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sz="20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LCS(</a:t>
            </a:r>
            <a:r>
              <a:rPr lang="en-US" sz="2000" b="1" dirty="0" smtClean="0">
                <a:solidFill>
                  <a:srgbClr val="13801C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'</a:t>
            </a:r>
            <a:r>
              <a:rPr lang="en-US" sz="2000" b="1" dirty="0" err="1" smtClean="0">
                <a:solidFill>
                  <a:srgbClr val="13801C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richard</a:t>
            </a:r>
            <a:r>
              <a:rPr lang="en-US" sz="2000" b="1" dirty="0" smtClean="0">
                <a:solidFill>
                  <a:srgbClr val="13801C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'</a:t>
            </a:r>
            <a:r>
              <a:rPr lang="en-US" sz="20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  <a:r>
              <a:rPr lang="en-US" sz="2000" b="1" dirty="0" smtClean="0">
                <a:solidFill>
                  <a:srgbClr val="13801C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'</a:t>
            </a:r>
            <a:r>
              <a:rPr lang="en-US" sz="2000" b="1" dirty="0" err="1" smtClean="0">
                <a:solidFill>
                  <a:srgbClr val="13801C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kristin</a:t>
            </a:r>
            <a:r>
              <a:rPr lang="en-US" sz="2000" b="1" dirty="0" smtClean="0">
                <a:solidFill>
                  <a:srgbClr val="13801C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'</a:t>
            </a:r>
            <a:r>
              <a:rPr lang="en-US" sz="20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</a:p>
          <a:p>
            <a:pPr algn="l"/>
            <a:r>
              <a:rPr lang="en-US" sz="2000" b="1" dirty="0" smtClean="0">
                <a:solidFill>
                  <a:srgbClr val="13801C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'</a:t>
            </a:r>
            <a:r>
              <a:rPr lang="en-US" sz="2000" b="1" dirty="0" err="1" smtClean="0">
                <a:solidFill>
                  <a:srgbClr val="13801C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ri</a:t>
            </a:r>
            <a:r>
              <a:rPr lang="en-US" sz="2000" b="1" dirty="0" smtClean="0">
                <a:solidFill>
                  <a:srgbClr val="13801C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' </a:t>
            </a:r>
            <a:endParaRPr lang="en-US" sz="2000" b="1" dirty="0">
              <a:solidFill>
                <a:srgbClr val="13801C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572000" y="1378803"/>
            <a:ext cx="4267200" cy="707886"/>
          </a:xfrm>
          <a:prstGeom prst="rect">
            <a:avLst/>
          </a:prstGeom>
          <a:solidFill>
            <a:srgbClr val="CCECFF"/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LCS</a:t>
            </a:r>
            <a:r>
              <a:rPr lang="en-US" sz="20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2000" b="1" dirty="0" smtClean="0">
                <a:solidFill>
                  <a:srgbClr val="13801C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'</a:t>
            </a:r>
            <a:r>
              <a:rPr lang="en-US" sz="2000" b="1" dirty="0" err="1" smtClean="0">
                <a:solidFill>
                  <a:srgbClr val="13801C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gattaca</a:t>
            </a:r>
            <a:r>
              <a:rPr lang="en-US" sz="2000" b="1" dirty="0" smtClean="0">
                <a:solidFill>
                  <a:srgbClr val="13801C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'</a:t>
            </a:r>
            <a:r>
              <a:rPr lang="en-US" sz="20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  <a:r>
              <a:rPr lang="en-US" sz="2000" b="1" dirty="0" smtClean="0">
                <a:solidFill>
                  <a:srgbClr val="13801C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'</a:t>
            </a:r>
            <a:r>
              <a:rPr lang="en-US" sz="2000" b="1" dirty="0" err="1" smtClean="0">
                <a:solidFill>
                  <a:srgbClr val="13801C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tacgaacta</a:t>
            </a:r>
            <a:r>
              <a:rPr lang="en-US" sz="2000" b="1" dirty="0" smtClean="0">
                <a:solidFill>
                  <a:srgbClr val="13801C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'</a:t>
            </a:r>
            <a:r>
              <a:rPr lang="en-US" sz="20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) </a:t>
            </a:r>
          </a:p>
          <a:p>
            <a:pPr algn="l"/>
            <a:r>
              <a:rPr lang="en-US" sz="2000" b="1" dirty="0" smtClean="0">
                <a:solidFill>
                  <a:srgbClr val="13801C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'</a:t>
            </a:r>
            <a:r>
              <a:rPr lang="en-US" sz="2000" b="1" dirty="0" err="1" smtClean="0">
                <a:solidFill>
                  <a:srgbClr val="13801C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gaaca</a:t>
            </a:r>
            <a:r>
              <a:rPr lang="en-US" sz="2000" b="1" dirty="0" smtClean="0">
                <a:solidFill>
                  <a:srgbClr val="13801C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'</a:t>
            </a:r>
            <a:endParaRPr lang="en-US" sz="2000" b="1" dirty="0">
              <a:solidFill>
                <a:srgbClr val="13801C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001889" y="2026356"/>
            <a:ext cx="7010399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</a:rPr>
              <a:t>What's the longest common subsequence of S and T ?</a:t>
            </a:r>
            <a:endParaRPr lang="en-US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1546578" y="970845"/>
            <a:ext cx="369012" cy="46166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</a:t>
            </a:r>
            <a:endParaRPr lang="en-US" dirty="0"/>
          </a:p>
        </p:txBody>
      </p:sp>
      <p:sp>
        <p:nvSpPr>
          <p:cNvPr id="33" name="Rectangle 32"/>
          <p:cNvSpPr/>
          <p:nvPr/>
        </p:nvSpPr>
        <p:spPr>
          <a:xfrm>
            <a:off x="3100923" y="970845"/>
            <a:ext cx="369012" cy="46166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T</a:t>
            </a:r>
            <a:endParaRPr lang="en-US" dirty="0"/>
          </a:p>
        </p:txBody>
      </p:sp>
      <p:sp>
        <p:nvSpPr>
          <p:cNvPr id="34" name="Rectangle 33"/>
          <p:cNvSpPr/>
          <p:nvPr/>
        </p:nvSpPr>
        <p:spPr>
          <a:xfrm>
            <a:off x="5764377" y="979311"/>
            <a:ext cx="369012" cy="46166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</a:t>
            </a:r>
            <a:endParaRPr lang="en-US" dirty="0"/>
          </a:p>
        </p:txBody>
      </p:sp>
      <p:sp>
        <p:nvSpPr>
          <p:cNvPr id="35" name="Rectangle 34"/>
          <p:cNvSpPr/>
          <p:nvPr/>
        </p:nvSpPr>
        <p:spPr>
          <a:xfrm>
            <a:off x="7498644" y="979311"/>
            <a:ext cx="369012" cy="46166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2103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057"/>
          <a:stretch>
            <a:fillRect/>
          </a:stretch>
        </p:blipFill>
        <p:spPr bwMode="auto">
          <a:xfrm>
            <a:off x="304800" y="1287463"/>
            <a:ext cx="8588375" cy="496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79" name="Text Box 5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995363" y="169863"/>
            <a:ext cx="72453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600" dirty="0">
                <a:latin typeface="Cambria" pitchFamily="18" charset="0"/>
              </a:rPr>
              <a:t>From </a:t>
            </a:r>
            <a:r>
              <a:rPr lang="en-US" sz="3600" u="sng" dirty="0">
                <a:latin typeface="Cambria" pitchFamily="18" charset="0"/>
              </a:rPr>
              <a:t>gates</a:t>
            </a:r>
            <a:r>
              <a:rPr lang="en-US" sz="3600" dirty="0">
                <a:latin typeface="Cambria" pitchFamily="18" charset="0"/>
              </a:rPr>
              <a:t> to </a:t>
            </a:r>
            <a:r>
              <a:rPr lang="en-US" sz="3600" b="1" i="1" dirty="0">
                <a:latin typeface="Cambria" pitchFamily="18" charset="0"/>
              </a:rPr>
              <a:t>circuits</a:t>
            </a:r>
            <a:r>
              <a:rPr lang="en-US" sz="3600" dirty="0">
                <a:latin typeface="Cambria" pitchFamily="18" charset="0"/>
              </a:rPr>
              <a:t>... </a:t>
            </a:r>
            <a:endParaRPr lang="en-US" sz="3600" i="1" dirty="0">
              <a:latin typeface="Cambria" pitchFamily="18" charset="0"/>
            </a:endParaRPr>
          </a:p>
        </p:txBody>
      </p:sp>
      <p:sp>
        <p:nvSpPr>
          <p:cNvPr id="50180" name="Rectangle 49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2960688" y="1092200"/>
            <a:ext cx="5260975" cy="461963"/>
          </a:xfrm>
          <a:prstGeom prst="rect">
            <a:avLst/>
          </a:prstGeom>
          <a:solidFill>
            <a:srgbClr val="DDFFDF"/>
          </a:solidFill>
          <a:ln>
            <a:noFill/>
          </a:ln>
          <a:extLst/>
        </p:spPr>
        <p:txBody>
          <a:bodyPr anchor="ctr">
            <a:spAutoFit/>
          </a:bodyPr>
          <a:lstStyle/>
          <a:p>
            <a:r>
              <a:rPr lang="en-US" i="1" dirty="0">
                <a:latin typeface="Calibri" pitchFamily="34" charset="0"/>
              </a:rPr>
              <a:t>What inputs make this circuit output 1?</a:t>
            </a:r>
          </a:p>
        </p:txBody>
      </p:sp>
      <p:sp>
        <p:nvSpPr>
          <p:cNvPr id="50181" name="Down Arrow 1"/>
          <p:cNvSpPr>
            <a:spLocks noChangeArrowheads="1"/>
          </p:cNvSpPr>
          <p:nvPr/>
        </p:nvSpPr>
        <p:spPr bwMode="auto">
          <a:xfrm>
            <a:off x="3254375" y="1485900"/>
            <a:ext cx="304800" cy="468313"/>
          </a:xfrm>
          <a:prstGeom prst="downArrow">
            <a:avLst>
              <a:gd name="adj1" fmla="val 50000"/>
              <a:gd name="adj2" fmla="val 50091"/>
            </a:avLst>
          </a:prstGeom>
          <a:solidFill>
            <a:srgbClr val="DDFFDF"/>
          </a:solidFill>
          <a:ln w="19050" algn="ctr">
            <a:noFill/>
            <a:round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50182" name="Down Arrow 6"/>
          <p:cNvSpPr>
            <a:spLocks noChangeArrowheads="1"/>
          </p:cNvSpPr>
          <p:nvPr/>
        </p:nvSpPr>
        <p:spPr bwMode="auto">
          <a:xfrm>
            <a:off x="6792913" y="1481138"/>
            <a:ext cx="434975" cy="2125662"/>
          </a:xfrm>
          <a:prstGeom prst="downArrow">
            <a:avLst>
              <a:gd name="adj1" fmla="val 50000"/>
              <a:gd name="adj2" fmla="val 49977"/>
            </a:avLst>
          </a:prstGeom>
          <a:solidFill>
            <a:srgbClr val="DDFFDF"/>
          </a:solidFill>
          <a:ln w="19050" algn="ctr">
            <a:noFill/>
            <a:round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50183" name="TextBox 2"/>
          <p:cNvSpPr txBox="1">
            <a:spLocks noChangeArrowheads="1"/>
          </p:cNvSpPr>
          <p:nvPr/>
        </p:nvSpPr>
        <p:spPr bwMode="auto">
          <a:xfrm>
            <a:off x="609600" y="5334000"/>
            <a:ext cx="1601788" cy="646113"/>
          </a:xfrm>
          <a:prstGeom prst="rect">
            <a:avLst/>
          </a:prstGeom>
          <a:solidFill>
            <a:srgbClr val="DDFFDF"/>
          </a:solidFill>
          <a:ln w="9525">
            <a:solidFill>
              <a:srgbClr val="13801C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r>
              <a:rPr lang="en-US" sz="3600">
                <a:solidFill>
                  <a:srgbClr val="13801C"/>
                </a:solidFill>
                <a:latin typeface="Calibri" pitchFamily="34" charset="0"/>
              </a:rPr>
              <a:t>Logisim</a:t>
            </a:r>
          </a:p>
        </p:txBody>
      </p:sp>
      <p:sp>
        <p:nvSpPr>
          <p:cNvPr id="8" name="Rectangle 49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2819400" y="5589322"/>
            <a:ext cx="5260975" cy="46196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xtLst/>
        </p:spPr>
        <p:txBody>
          <a:bodyPr anchor="ctr">
            <a:spAutoFit/>
          </a:bodyPr>
          <a:lstStyle/>
          <a:p>
            <a:r>
              <a:rPr lang="en-US" i="1" dirty="0">
                <a:latin typeface="Calibri" pitchFamily="34" charset="0"/>
              </a:rPr>
              <a:t>What inputs make this circuit output </a:t>
            </a:r>
            <a:r>
              <a:rPr lang="en-US" i="1" dirty="0" smtClean="0">
                <a:latin typeface="Calibri" pitchFamily="34" charset="0"/>
              </a:rPr>
              <a:t>0?</a:t>
            </a:r>
            <a:endParaRPr lang="en-US" i="1" dirty="0">
              <a:latin typeface="Calibri" pitchFamily="34" charset="0"/>
            </a:endParaRPr>
          </a:p>
        </p:txBody>
      </p:sp>
      <p:sp>
        <p:nvSpPr>
          <p:cNvPr id="9" name="Down Arrow 1"/>
          <p:cNvSpPr>
            <a:spLocks noChangeArrowheads="1"/>
          </p:cNvSpPr>
          <p:nvPr/>
        </p:nvSpPr>
        <p:spPr bwMode="auto">
          <a:xfrm rot="12018732">
            <a:off x="2980587" y="5178710"/>
            <a:ext cx="304800" cy="468313"/>
          </a:xfrm>
          <a:prstGeom prst="downArrow">
            <a:avLst>
              <a:gd name="adj1" fmla="val 50000"/>
              <a:gd name="adj2" fmla="val 50091"/>
            </a:avLst>
          </a:prstGeom>
          <a:solidFill>
            <a:schemeClr val="bg1">
              <a:lumMod val="85000"/>
            </a:schemeClr>
          </a:solidFill>
          <a:ln w="19050" algn="ctr">
            <a:noFill/>
            <a:round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0" name="Down Arrow 6"/>
          <p:cNvSpPr>
            <a:spLocks noChangeArrowheads="1"/>
          </p:cNvSpPr>
          <p:nvPr/>
        </p:nvSpPr>
        <p:spPr bwMode="auto">
          <a:xfrm rot="10585055">
            <a:off x="6500177" y="3841945"/>
            <a:ext cx="385767" cy="1827625"/>
          </a:xfrm>
          <a:prstGeom prst="downArrow">
            <a:avLst>
              <a:gd name="adj1" fmla="val 50000"/>
              <a:gd name="adj2" fmla="val 49977"/>
            </a:avLst>
          </a:prstGeom>
          <a:solidFill>
            <a:schemeClr val="bg1">
              <a:lumMod val="85000"/>
            </a:schemeClr>
          </a:solidFill>
          <a:ln w="19050" algn="ctr">
            <a:noFill/>
            <a:round/>
            <a:headEnd/>
            <a:tailEnd/>
          </a:ln>
        </p:spPr>
        <p:txBody>
          <a:bodyPr wrap="square">
            <a:spAutoFit/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 bwMode="auto">
          <a:xfrm>
            <a:off x="1985839" y="835452"/>
            <a:ext cx="666873" cy="2083594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" charset="0"/>
              <a:ea typeface="ＭＳ Ｐゴシック" pitchFamily="1" charset="-128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34" y="3047308"/>
            <a:ext cx="4384191" cy="2896292"/>
          </a:xfrm>
          <a:prstGeom prst="rect">
            <a:avLst/>
          </a:prstGeom>
        </p:spPr>
      </p:pic>
      <p:sp>
        <p:nvSpPr>
          <p:cNvPr id="51203" name="Rounded Rectangle 41"/>
          <p:cNvSpPr>
            <a:spLocks noChangeArrowheads="1"/>
          </p:cNvSpPr>
          <p:nvPr/>
        </p:nvSpPr>
        <p:spPr bwMode="auto">
          <a:xfrm>
            <a:off x="203810" y="2470211"/>
            <a:ext cx="2460625" cy="333375"/>
          </a:xfrm>
          <a:prstGeom prst="roundRect">
            <a:avLst>
              <a:gd name="adj" fmla="val 16667"/>
            </a:avLst>
          </a:prstGeom>
          <a:solidFill>
            <a:srgbClr val="CCECFF"/>
          </a:solidFill>
          <a:ln>
            <a:noFill/>
          </a:ln>
          <a:extLst>
            <a:ext uri="{91240B29-F687-4F45-9708-019B960494DF}">
              <a14:hiddenLine xmlns:a14="http://schemas.microsoft.com/office/drawing/2010/main" w="1905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51204" name="Rounded Rectangle 40"/>
          <p:cNvSpPr>
            <a:spLocks noChangeArrowheads="1"/>
          </p:cNvSpPr>
          <p:nvPr/>
        </p:nvSpPr>
        <p:spPr bwMode="auto">
          <a:xfrm>
            <a:off x="203810" y="1824098"/>
            <a:ext cx="2460625" cy="333375"/>
          </a:xfrm>
          <a:prstGeom prst="roundRect">
            <a:avLst>
              <a:gd name="adj" fmla="val 16667"/>
            </a:avLst>
          </a:prstGeom>
          <a:solidFill>
            <a:srgbClr val="CCECFF"/>
          </a:solidFill>
          <a:ln>
            <a:noFill/>
          </a:ln>
          <a:extLst>
            <a:ext uri="{91240B29-F687-4F45-9708-019B960494DF}">
              <a14:hiddenLine xmlns:a14="http://schemas.microsoft.com/office/drawing/2010/main" w="1905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51205" name="Text Box 5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41763" y="22103"/>
            <a:ext cx="1465262" cy="646112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3600" i="1" dirty="0" smtClean="0">
                <a:latin typeface="Cambria" pitchFamily="18" charset="0"/>
              </a:rPr>
              <a:t>Quiz</a:t>
            </a:r>
            <a:endParaRPr lang="en-US" sz="3600" i="1" dirty="0">
              <a:latin typeface="Cambria" pitchFamily="18" charset="0"/>
            </a:endParaRPr>
          </a:p>
        </p:txBody>
      </p:sp>
      <p:sp>
        <p:nvSpPr>
          <p:cNvPr id="51206" name="Text Box 5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407685" y="197038"/>
            <a:ext cx="3061493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500" dirty="0" smtClean="0">
                <a:latin typeface="Cambria" pitchFamily="18" charset="0"/>
              </a:rPr>
              <a:t>Find the </a:t>
            </a:r>
            <a:r>
              <a:rPr lang="en-US" sz="1500" u="sng" dirty="0" smtClean="0">
                <a:latin typeface="Cambria" pitchFamily="18" charset="0"/>
              </a:rPr>
              <a:t>outputs</a:t>
            </a:r>
            <a:r>
              <a:rPr lang="en-US" sz="1500" dirty="0" smtClean="0">
                <a:latin typeface="Cambria" pitchFamily="18" charset="0"/>
              </a:rPr>
              <a:t> for these circuits </a:t>
            </a:r>
            <a:endParaRPr lang="en-US" sz="1500" dirty="0">
              <a:latin typeface="Cambria" pitchFamily="18" charset="0"/>
            </a:endParaRPr>
          </a:p>
        </p:txBody>
      </p:sp>
      <p:sp>
        <p:nvSpPr>
          <p:cNvPr id="51207" name="Text Box 6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438637" y="1054161"/>
            <a:ext cx="542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x</a:t>
            </a:r>
          </a:p>
        </p:txBody>
      </p:sp>
      <p:sp>
        <p:nvSpPr>
          <p:cNvPr id="51208" name="Text Box 7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962512" y="1054161"/>
            <a:ext cx="5730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y</a:t>
            </a:r>
          </a:p>
        </p:txBody>
      </p:sp>
      <p:sp>
        <p:nvSpPr>
          <p:cNvPr id="51209" name="Text Box 8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437050" y="1454211"/>
            <a:ext cx="542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0</a:t>
            </a:r>
          </a:p>
        </p:txBody>
      </p:sp>
      <p:sp>
        <p:nvSpPr>
          <p:cNvPr id="51210" name="Text Box 9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960925" y="1454211"/>
            <a:ext cx="5730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0</a:t>
            </a:r>
          </a:p>
        </p:txBody>
      </p:sp>
      <p:sp>
        <p:nvSpPr>
          <p:cNvPr id="51211" name="Text Box 10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440225" y="1766948"/>
            <a:ext cx="542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0</a:t>
            </a:r>
          </a:p>
        </p:txBody>
      </p:sp>
      <p:sp>
        <p:nvSpPr>
          <p:cNvPr id="51212" name="Text Box 11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964100" y="1766948"/>
            <a:ext cx="5730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1</a:t>
            </a:r>
          </a:p>
        </p:txBody>
      </p:sp>
      <p:sp>
        <p:nvSpPr>
          <p:cNvPr id="51213" name="Text Box 12"/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437050" y="2092386"/>
            <a:ext cx="542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1</a:t>
            </a:r>
          </a:p>
        </p:txBody>
      </p:sp>
      <p:sp>
        <p:nvSpPr>
          <p:cNvPr id="51214" name="Text Box 13"/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960925" y="2092386"/>
            <a:ext cx="5730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0</a:t>
            </a:r>
          </a:p>
        </p:txBody>
      </p:sp>
      <p:sp>
        <p:nvSpPr>
          <p:cNvPr id="51215" name="Text Box 14"/>
          <p:cNvSpPr txBox="1"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440225" y="2405123"/>
            <a:ext cx="542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1</a:t>
            </a:r>
          </a:p>
        </p:txBody>
      </p:sp>
      <p:sp>
        <p:nvSpPr>
          <p:cNvPr id="51216" name="Text Box 15"/>
          <p:cNvSpPr txBox="1"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964100" y="2405123"/>
            <a:ext cx="5730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1</a:t>
            </a:r>
          </a:p>
        </p:txBody>
      </p:sp>
      <p:sp>
        <p:nvSpPr>
          <p:cNvPr id="51217" name="Rectangle 39"/>
          <p:cNvSpPr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649541" y="773173"/>
            <a:ext cx="67198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 dirty="0" smtClean="0">
                <a:latin typeface="Cambria" pitchFamily="18" charset="0"/>
              </a:rPr>
              <a:t>inputs</a:t>
            </a:r>
            <a:endParaRPr lang="en-US" sz="1400" dirty="0">
              <a:latin typeface="Cambria" pitchFamily="18" charset="0"/>
            </a:endParaRPr>
          </a:p>
        </p:txBody>
      </p:sp>
      <p:sp>
        <p:nvSpPr>
          <p:cNvPr id="38" name="Line 40"/>
          <p:cNvSpPr>
            <a:spLocks noChangeShapeType="1"/>
          </p:cNvSpPr>
          <p:nvPr>
            <p:custDataLst>
              <p:tags r:id="rId14"/>
            </p:custDataLst>
          </p:nvPr>
        </p:nvSpPr>
        <p:spPr bwMode="auto">
          <a:xfrm>
            <a:off x="516425" y="1104961"/>
            <a:ext cx="990600" cy="0"/>
          </a:xfrm>
          <a:prstGeom prst="line">
            <a:avLst/>
          </a:prstGeom>
          <a:noFill/>
          <a:ln w="12700">
            <a:solidFill>
              <a:schemeClr val="bg1">
                <a:lumMod val="6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>
              <a:latin typeface="Times" pitchFamily="-106" charset="0"/>
              <a:ea typeface="ＭＳ Ｐゴシック" pitchFamily="34" charset="-128"/>
            </a:endParaRPr>
          </a:p>
        </p:txBody>
      </p:sp>
      <p:sp>
        <p:nvSpPr>
          <p:cNvPr id="51219" name="Rectangle 41"/>
          <p:cNvSpPr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1962393" y="835452"/>
            <a:ext cx="72548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 dirty="0">
                <a:latin typeface="Cambria" pitchFamily="18" charset="0"/>
              </a:rPr>
              <a:t>output</a:t>
            </a:r>
          </a:p>
        </p:txBody>
      </p:sp>
      <p:sp>
        <p:nvSpPr>
          <p:cNvPr id="6" name="Down Arrow 5"/>
          <p:cNvSpPr/>
          <p:nvPr/>
        </p:nvSpPr>
        <p:spPr bwMode="auto">
          <a:xfrm>
            <a:off x="2171943" y="1140252"/>
            <a:ext cx="304800" cy="268288"/>
          </a:xfrm>
          <a:prstGeom prst="downArrow">
            <a:avLst/>
          </a:prstGeom>
          <a:solidFill>
            <a:schemeClr val="bg1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spAutoFit/>
          </a:bodyPr>
          <a:lstStyle/>
          <a:p>
            <a:pPr>
              <a:defRPr/>
            </a:pPr>
            <a:endParaRPr lang="en-US">
              <a:latin typeface="Times" pitchFamily="1" charset="0"/>
              <a:ea typeface="ＭＳ Ｐゴシック" pitchFamily="1" charset="-128"/>
            </a:endParaRPr>
          </a:p>
        </p:txBody>
      </p:sp>
      <p:sp>
        <p:nvSpPr>
          <p:cNvPr id="51222" name="Text Box 5"/>
          <p:cNvSpPr txBox="1"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152400" y="6135470"/>
            <a:ext cx="4648200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1500" dirty="0">
                <a:latin typeface="Cambria" pitchFamily="18" charset="0"/>
              </a:rPr>
              <a:t>(1)  Which </a:t>
            </a:r>
            <a:r>
              <a:rPr lang="en-US" sz="1500" dirty="0" smtClean="0">
                <a:latin typeface="Cambria" pitchFamily="18" charset="0"/>
              </a:rPr>
              <a:t>gate runs </a:t>
            </a:r>
            <a:r>
              <a:rPr lang="en-US" sz="1500" dirty="0">
                <a:latin typeface="Cambria" pitchFamily="18" charset="0"/>
              </a:rPr>
              <a:t>line </a:t>
            </a:r>
            <a:r>
              <a:rPr lang="en-US" sz="1500" b="1" dirty="0">
                <a:latin typeface="Calibri" pitchFamily="34" charset="0"/>
              </a:rPr>
              <a:t>(A)</a:t>
            </a:r>
            <a:r>
              <a:rPr lang="en-US" sz="1500" dirty="0">
                <a:latin typeface="Cambria" pitchFamily="18" charset="0"/>
              </a:rPr>
              <a:t> of the truth table?</a:t>
            </a:r>
          </a:p>
        </p:txBody>
      </p:sp>
      <p:sp>
        <p:nvSpPr>
          <p:cNvPr id="51223" name="Text Box 5"/>
          <p:cNvSpPr txBox="1">
            <a:spLocks noChangeArrowheads="1"/>
          </p:cNvSpPr>
          <p:nvPr>
            <p:custDataLst>
              <p:tags r:id="rId17"/>
            </p:custDataLst>
          </p:nvPr>
        </p:nvSpPr>
        <p:spPr bwMode="auto">
          <a:xfrm>
            <a:off x="155575" y="6458635"/>
            <a:ext cx="4275757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1500" dirty="0">
                <a:latin typeface="Cambria" pitchFamily="18" charset="0"/>
              </a:rPr>
              <a:t>(2)  Which </a:t>
            </a:r>
            <a:r>
              <a:rPr lang="en-US" sz="1500" dirty="0" smtClean="0">
                <a:latin typeface="Cambria" pitchFamily="18" charset="0"/>
              </a:rPr>
              <a:t>gate runs line </a:t>
            </a:r>
            <a:r>
              <a:rPr lang="en-US" sz="1500" b="1" dirty="0">
                <a:latin typeface="Calibri" pitchFamily="34" charset="0"/>
              </a:rPr>
              <a:t>(D)</a:t>
            </a:r>
            <a:r>
              <a:rPr lang="en-US" sz="1500" dirty="0">
                <a:latin typeface="Cambria" pitchFamily="18" charset="0"/>
              </a:rPr>
              <a:t> of the truth table?</a:t>
            </a:r>
          </a:p>
        </p:txBody>
      </p:sp>
      <p:sp>
        <p:nvSpPr>
          <p:cNvPr id="51225" name="Rectangle 8"/>
          <p:cNvSpPr>
            <a:spLocks noChangeArrowheads="1"/>
          </p:cNvSpPr>
          <p:nvPr/>
        </p:nvSpPr>
        <p:spPr bwMode="auto">
          <a:xfrm>
            <a:off x="194162" y="2484498"/>
            <a:ext cx="37941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>
                <a:solidFill>
                  <a:srgbClr val="000000"/>
                </a:solidFill>
                <a:latin typeface="Calibri" pitchFamily="34" charset="0"/>
              </a:rPr>
              <a:t>(D)</a:t>
            </a:r>
            <a:endParaRPr lang="en-US" sz="1600">
              <a:latin typeface="Calibri" pitchFamily="34" charset="0"/>
            </a:endParaRPr>
          </a:p>
        </p:txBody>
      </p:sp>
      <p:sp>
        <p:nvSpPr>
          <p:cNvPr id="51226" name="Rectangle 92"/>
          <p:cNvSpPr>
            <a:spLocks noChangeArrowheads="1"/>
          </p:cNvSpPr>
          <p:nvPr/>
        </p:nvSpPr>
        <p:spPr bwMode="auto">
          <a:xfrm>
            <a:off x="203687" y="2170173"/>
            <a:ext cx="358775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>
                <a:solidFill>
                  <a:srgbClr val="000000"/>
                </a:solidFill>
                <a:latin typeface="Calibri" pitchFamily="34" charset="0"/>
              </a:rPr>
              <a:t>(C)</a:t>
            </a:r>
            <a:endParaRPr lang="en-US" sz="1600">
              <a:latin typeface="Calibri" pitchFamily="34" charset="0"/>
            </a:endParaRPr>
          </a:p>
        </p:txBody>
      </p:sp>
      <p:sp>
        <p:nvSpPr>
          <p:cNvPr id="51227" name="Rectangle 93"/>
          <p:cNvSpPr>
            <a:spLocks noChangeArrowheads="1"/>
          </p:cNvSpPr>
          <p:nvPr/>
        </p:nvSpPr>
        <p:spPr bwMode="auto">
          <a:xfrm>
            <a:off x="200512" y="1857436"/>
            <a:ext cx="366713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>
                <a:solidFill>
                  <a:srgbClr val="000000"/>
                </a:solidFill>
                <a:latin typeface="Calibri" pitchFamily="34" charset="0"/>
              </a:rPr>
              <a:t>(B)</a:t>
            </a:r>
            <a:endParaRPr lang="en-US" sz="1600">
              <a:latin typeface="Calibri" pitchFamily="34" charset="0"/>
            </a:endParaRPr>
          </a:p>
        </p:txBody>
      </p:sp>
      <p:sp>
        <p:nvSpPr>
          <p:cNvPr id="51228" name="Rectangle 94"/>
          <p:cNvSpPr>
            <a:spLocks noChangeArrowheads="1"/>
          </p:cNvSpPr>
          <p:nvPr/>
        </p:nvSpPr>
        <p:spPr bwMode="auto">
          <a:xfrm>
            <a:off x="197337" y="1544698"/>
            <a:ext cx="37306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>
                <a:solidFill>
                  <a:srgbClr val="000000"/>
                </a:solidFill>
                <a:latin typeface="Calibri" pitchFamily="34" charset="0"/>
              </a:rPr>
              <a:t>(A)</a:t>
            </a:r>
            <a:endParaRPr lang="en-US" sz="1600">
              <a:latin typeface="Calibri" pitchFamily="34" charset="0"/>
            </a:endParaRPr>
          </a:p>
        </p:txBody>
      </p:sp>
      <p:sp>
        <p:nvSpPr>
          <p:cNvPr id="51230" name="TextBox 11"/>
          <p:cNvSpPr txBox="1">
            <a:spLocks noChangeArrowheads="1"/>
          </p:cNvSpPr>
          <p:nvPr/>
        </p:nvSpPr>
        <p:spPr bwMode="auto">
          <a:xfrm>
            <a:off x="1671638" y="3837164"/>
            <a:ext cx="685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r>
              <a:rPr lang="en-US" sz="1200" b="1" dirty="0">
                <a:latin typeface="Calibri" panose="020F0502020204030204" pitchFamily="34" charset="0"/>
              </a:rPr>
              <a:t>top</a:t>
            </a:r>
          </a:p>
          <a:p>
            <a:r>
              <a:rPr lang="en-US" sz="1200" b="1" dirty="0">
                <a:latin typeface="Calibri" panose="020F0502020204030204" pitchFamily="34" charset="0"/>
              </a:rPr>
              <a:t>AND</a:t>
            </a:r>
          </a:p>
        </p:txBody>
      </p:sp>
      <p:sp>
        <p:nvSpPr>
          <p:cNvPr id="51231" name="TextBox 98"/>
          <p:cNvSpPr txBox="1">
            <a:spLocks noChangeArrowheads="1"/>
          </p:cNvSpPr>
          <p:nvPr/>
        </p:nvSpPr>
        <p:spPr bwMode="auto">
          <a:xfrm>
            <a:off x="1673225" y="4870627"/>
            <a:ext cx="6858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r>
              <a:rPr lang="en-US" sz="1200" b="1">
                <a:latin typeface="Calibri" panose="020F0502020204030204" pitchFamily="34" charset="0"/>
              </a:rPr>
              <a:t>lower</a:t>
            </a:r>
          </a:p>
          <a:p>
            <a:r>
              <a:rPr lang="en-US" sz="1200" b="1">
                <a:latin typeface="Calibri" panose="020F0502020204030204" pitchFamily="34" charset="0"/>
              </a:rPr>
              <a:t>AND</a:t>
            </a:r>
          </a:p>
        </p:txBody>
      </p:sp>
      <p:sp>
        <p:nvSpPr>
          <p:cNvPr id="51232" name="TextBox 99"/>
          <p:cNvSpPr txBox="1">
            <a:spLocks noChangeArrowheads="1"/>
          </p:cNvSpPr>
          <p:nvPr/>
        </p:nvSpPr>
        <p:spPr bwMode="auto">
          <a:xfrm>
            <a:off x="2794000" y="4388027"/>
            <a:ext cx="6858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r>
              <a:rPr lang="en-US" sz="1200" b="1" dirty="0">
                <a:latin typeface="Calibri" panose="020F0502020204030204" pitchFamily="34" charset="0"/>
              </a:rPr>
              <a:t>OR</a:t>
            </a:r>
          </a:p>
        </p:txBody>
      </p:sp>
      <p:sp>
        <p:nvSpPr>
          <p:cNvPr id="4" name="Rectangle 3"/>
          <p:cNvSpPr/>
          <p:nvPr/>
        </p:nvSpPr>
        <p:spPr>
          <a:xfrm>
            <a:off x="7504333" y="846212"/>
            <a:ext cx="110761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1800" dirty="0" smtClean="0">
                <a:solidFill>
                  <a:srgbClr val="000000"/>
                </a:solidFill>
                <a:latin typeface="Cambria" pitchFamily="18" charset="0"/>
              </a:rPr>
              <a:t>truth table</a:t>
            </a:r>
            <a:endParaRPr lang="en-US" sz="1800" dirty="0"/>
          </a:p>
        </p:txBody>
      </p:sp>
      <p:cxnSp>
        <p:nvCxnSpPr>
          <p:cNvPr id="9" name="Straight Arrow Connector 8"/>
          <p:cNvCxnSpPr/>
          <p:nvPr/>
        </p:nvCxnSpPr>
        <p:spPr bwMode="auto">
          <a:xfrm>
            <a:off x="1585911" y="1682810"/>
            <a:ext cx="189396" cy="0"/>
          </a:xfrm>
          <a:prstGeom prst="straightConnector1">
            <a:avLst/>
          </a:prstGeom>
          <a:noFill/>
          <a:ln w="6350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41" name="Straight Arrow Connector 40"/>
          <p:cNvCxnSpPr/>
          <p:nvPr/>
        </p:nvCxnSpPr>
        <p:spPr bwMode="auto">
          <a:xfrm>
            <a:off x="1585911" y="1988954"/>
            <a:ext cx="189396" cy="0"/>
          </a:xfrm>
          <a:prstGeom prst="straightConnector1">
            <a:avLst/>
          </a:prstGeom>
          <a:noFill/>
          <a:ln w="6350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42" name="Straight Arrow Connector 41"/>
          <p:cNvCxnSpPr/>
          <p:nvPr/>
        </p:nvCxnSpPr>
        <p:spPr bwMode="auto">
          <a:xfrm>
            <a:off x="1585911" y="2311339"/>
            <a:ext cx="189396" cy="0"/>
          </a:xfrm>
          <a:prstGeom prst="straightConnector1">
            <a:avLst/>
          </a:prstGeom>
          <a:noFill/>
          <a:ln w="6350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43" name="Straight Arrow Connector 42"/>
          <p:cNvCxnSpPr/>
          <p:nvPr/>
        </p:nvCxnSpPr>
        <p:spPr bwMode="auto">
          <a:xfrm>
            <a:off x="1585911" y="2633723"/>
            <a:ext cx="189396" cy="0"/>
          </a:xfrm>
          <a:prstGeom prst="straightConnector1">
            <a:avLst/>
          </a:prstGeom>
          <a:noFill/>
          <a:ln w="6350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sp>
        <p:nvSpPr>
          <p:cNvPr id="11" name="Rectangle 10"/>
          <p:cNvSpPr/>
          <p:nvPr/>
        </p:nvSpPr>
        <p:spPr bwMode="auto">
          <a:xfrm>
            <a:off x="548345" y="3444368"/>
            <a:ext cx="151676" cy="173531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" charset="0"/>
              <a:ea typeface="ＭＳ Ｐゴシック" pitchFamily="1" charset="-128"/>
            </a:endParaRPr>
          </a:p>
        </p:txBody>
      </p:sp>
      <p:sp>
        <p:nvSpPr>
          <p:cNvPr id="45" name="Rectangle 44"/>
          <p:cNvSpPr/>
          <p:nvPr/>
        </p:nvSpPr>
        <p:spPr bwMode="auto">
          <a:xfrm>
            <a:off x="1118282" y="3444367"/>
            <a:ext cx="151676" cy="173531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" charset="0"/>
              <a:ea typeface="ＭＳ Ｐゴシック" pitchFamily="1" charset="-128"/>
            </a:endParaRPr>
          </a:p>
        </p:txBody>
      </p:sp>
      <p:sp>
        <p:nvSpPr>
          <p:cNvPr id="46" name="Rounded Rectangle 45"/>
          <p:cNvSpPr/>
          <p:nvPr/>
        </p:nvSpPr>
        <p:spPr bwMode="auto">
          <a:xfrm>
            <a:off x="6689358" y="824279"/>
            <a:ext cx="666873" cy="2083594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" charset="0"/>
              <a:ea typeface="ＭＳ Ｐゴシック" pitchFamily="1" charset="-128"/>
            </a:endParaRPr>
          </a:p>
        </p:txBody>
      </p:sp>
      <p:sp>
        <p:nvSpPr>
          <p:cNvPr id="47" name="Rounded Rectangle 41"/>
          <p:cNvSpPr>
            <a:spLocks noChangeArrowheads="1"/>
          </p:cNvSpPr>
          <p:nvPr/>
        </p:nvSpPr>
        <p:spPr bwMode="auto">
          <a:xfrm>
            <a:off x="4907329" y="2459038"/>
            <a:ext cx="2460625" cy="333375"/>
          </a:xfrm>
          <a:prstGeom prst="roundRect">
            <a:avLst>
              <a:gd name="adj" fmla="val 16667"/>
            </a:avLst>
          </a:prstGeom>
          <a:solidFill>
            <a:srgbClr val="CCECFF"/>
          </a:solidFill>
          <a:ln>
            <a:noFill/>
          </a:ln>
          <a:extLst>
            <a:ext uri="{91240B29-F687-4F45-9708-019B960494DF}">
              <a14:hiddenLine xmlns:a14="http://schemas.microsoft.com/office/drawing/2010/main" w="1905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48" name="Rounded Rectangle 40"/>
          <p:cNvSpPr>
            <a:spLocks noChangeArrowheads="1"/>
          </p:cNvSpPr>
          <p:nvPr/>
        </p:nvSpPr>
        <p:spPr bwMode="auto">
          <a:xfrm>
            <a:off x="4907329" y="1812925"/>
            <a:ext cx="2460625" cy="333375"/>
          </a:xfrm>
          <a:prstGeom prst="roundRect">
            <a:avLst>
              <a:gd name="adj" fmla="val 16667"/>
            </a:avLst>
          </a:prstGeom>
          <a:solidFill>
            <a:srgbClr val="CCECFF"/>
          </a:solidFill>
          <a:ln>
            <a:noFill/>
          </a:ln>
          <a:extLst>
            <a:ext uri="{91240B29-F687-4F45-9708-019B960494DF}">
              <a14:hiddenLine xmlns:a14="http://schemas.microsoft.com/office/drawing/2010/main" w="1905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49" name="Text Box 6"/>
          <p:cNvSpPr txBox="1">
            <a:spLocks noChangeArrowheads="1"/>
          </p:cNvSpPr>
          <p:nvPr>
            <p:custDataLst>
              <p:tags r:id="rId18"/>
            </p:custDataLst>
          </p:nvPr>
        </p:nvSpPr>
        <p:spPr bwMode="auto">
          <a:xfrm>
            <a:off x="5142156" y="1042988"/>
            <a:ext cx="542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x</a:t>
            </a:r>
          </a:p>
        </p:txBody>
      </p:sp>
      <p:sp>
        <p:nvSpPr>
          <p:cNvPr id="50" name="Text Box 7"/>
          <p:cNvSpPr txBox="1">
            <a:spLocks noChangeArrowheads="1"/>
          </p:cNvSpPr>
          <p:nvPr>
            <p:custDataLst>
              <p:tags r:id="rId19"/>
            </p:custDataLst>
          </p:nvPr>
        </p:nvSpPr>
        <p:spPr bwMode="auto">
          <a:xfrm>
            <a:off x="5666031" y="1042988"/>
            <a:ext cx="5730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y</a:t>
            </a:r>
          </a:p>
        </p:txBody>
      </p:sp>
      <p:sp>
        <p:nvSpPr>
          <p:cNvPr id="51" name="Text Box 8"/>
          <p:cNvSpPr txBox="1">
            <a:spLocks noChangeArrowheads="1"/>
          </p:cNvSpPr>
          <p:nvPr>
            <p:custDataLst>
              <p:tags r:id="rId20"/>
            </p:custDataLst>
          </p:nvPr>
        </p:nvSpPr>
        <p:spPr bwMode="auto">
          <a:xfrm>
            <a:off x="5140569" y="1443038"/>
            <a:ext cx="542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0</a:t>
            </a:r>
          </a:p>
        </p:txBody>
      </p:sp>
      <p:sp>
        <p:nvSpPr>
          <p:cNvPr id="52" name="Text Box 9"/>
          <p:cNvSpPr txBox="1">
            <a:spLocks noChangeArrowheads="1"/>
          </p:cNvSpPr>
          <p:nvPr>
            <p:custDataLst>
              <p:tags r:id="rId21"/>
            </p:custDataLst>
          </p:nvPr>
        </p:nvSpPr>
        <p:spPr bwMode="auto">
          <a:xfrm>
            <a:off x="5664444" y="1443038"/>
            <a:ext cx="5730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0</a:t>
            </a:r>
          </a:p>
        </p:txBody>
      </p:sp>
      <p:sp>
        <p:nvSpPr>
          <p:cNvPr id="53" name="Text Box 10"/>
          <p:cNvSpPr txBox="1">
            <a:spLocks noChangeArrowheads="1"/>
          </p:cNvSpPr>
          <p:nvPr>
            <p:custDataLst>
              <p:tags r:id="rId22"/>
            </p:custDataLst>
          </p:nvPr>
        </p:nvSpPr>
        <p:spPr bwMode="auto">
          <a:xfrm>
            <a:off x="5143744" y="1755775"/>
            <a:ext cx="542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0</a:t>
            </a:r>
          </a:p>
        </p:txBody>
      </p:sp>
      <p:sp>
        <p:nvSpPr>
          <p:cNvPr id="54" name="Text Box 11"/>
          <p:cNvSpPr txBox="1">
            <a:spLocks noChangeArrowheads="1"/>
          </p:cNvSpPr>
          <p:nvPr>
            <p:custDataLst>
              <p:tags r:id="rId23"/>
            </p:custDataLst>
          </p:nvPr>
        </p:nvSpPr>
        <p:spPr bwMode="auto">
          <a:xfrm>
            <a:off x="5667619" y="1755775"/>
            <a:ext cx="5730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1</a:t>
            </a:r>
          </a:p>
        </p:txBody>
      </p:sp>
      <p:sp>
        <p:nvSpPr>
          <p:cNvPr id="55" name="Text Box 12"/>
          <p:cNvSpPr txBox="1">
            <a:spLocks noChangeArrowheads="1"/>
          </p:cNvSpPr>
          <p:nvPr>
            <p:custDataLst>
              <p:tags r:id="rId24"/>
            </p:custDataLst>
          </p:nvPr>
        </p:nvSpPr>
        <p:spPr bwMode="auto">
          <a:xfrm>
            <a:off x="5140569" y="2081213"/>
            <a:ext cx="542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1</a:t>
            </a:r>
          </a:p>
        </p:txBody>
      </p:sp>
      <p:sp>
        <p:nvSpPr>
          <p:cNvPr id="56" name="Text Box 13"/>
          <p:cNvSpPr txBox="1">
            <a:spLocks noChangeArrowheads="1"/>
          </p:cNvSpPr>
          <p:nvPr>
            <p:custDataLst>
              <p:tags r:id="rId25"/>
            </p:custDataLst>
          </p:nvPr>
        </p:nvSpPr>
        <p:spPr bwMode="auto">
          <a:xfrm>
            <a:off x="5664444" y="2081213"/>
            <a:ext cx="5730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0</a:t>
            </a:r>
          </a:p>
        </p:txBody>
      </p:sp>
      <p:sp>
        <p:nvSpPr>
          <p:cNvPr id="57" name="Text Box 14"/>
          <p:cNvSpPr txBox="1">
            <a:spLocks noChangeArrowheads="1"/>
          </p:cNvSpPr>
          <p:nvPr>
            <p:custDataLst>
              <p:tags r:id="rId26"/>
            </p:custDataLst>
          </p:nvPr>
        </p:nvSpPr>
        <p:spPr bwMode="auto">
          <a:xfrm>
            <a:off x="5143744" y="2393950"/>
            <a:ext cx="542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1</a:t>
            </a:r>
          </a:p>
        </p:txBody>
      </p:sp>
      <p:sp>
        <p:nvSpPr>
          <p:cNvPr id="58" name="Text Box 15"/>
          <p:cNvSpPr txBox="1">
            <a:spLocks noChangeArrowheads="1"/>
          </p:cNvSpPr>
          <p:nvPr>
            <p:custDataLst>
              <p:tags r:id="rId27"/>
            </p:custDataLst>
          </p:nvPr>
        </p:nvSpPr>
        <p:spPr bwMode="auto">
          <a:xfrm>
            <a:off x="5667619" y="2393950"/>
            <a:ext cx="5730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1</a:t>
            </a:r>
          </a:p>
        </p:txBody>
      </p:sp>
      <p:sp>
        <p:nvSpPr>
          <p:cNvPr id="59" name="Rectangle 39"/>
          <p:cNvSpPr>
            <a:spLocks noChangeArrowheads="1"/>
          </p:cNvSpPr>
          <p:nvPr>
            <p:custDataLst>
              <p:tags r:id="rId28"/>
            </p:custDataLst>
          </p:nvPr>
        </p:nvSpPr>
        <p:spPr bwMode="auto">
          <a:xfrm>
            <a:off x="5353060" y="762000"/>
            <a:ext cx="67198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 dirty="0" smtClean="0">
                <a:latin typeface="Cambria" pitchFamily="18" charset="0"/>
              </a:rPr>
              <a:t>inputs</a:t>
            </a:r>
            <a:endParaRPr lang="en-US" sz="1400" dirty="0">
              <a:latin typeface="Cambria" pitchFamily="18" charset="0"/>
            </a:endParaRPr>
          </a:p>
        </p:txBody>
      </p:sp>
      <p:sp>
        <p:nvSpPr>
          <p:cNvPr id="60" name="Line 40"/>
          <p:cNvSpPr>
            <a:spLocks noChangeShapeType="1"/>
          </p:cNvSpPr>
          <p:nvPr>
            <p:custDataLst>
              <p:tags r:id="rId29"/>
            </p:custDataLst>
          </p:nvPr>
        </p:nvSpPr>
        <p:spPr bwMode="auto">
          <a:xfrm>
            <a:off x="5219944" y="1093788"/>
            <a:ext cx="990600" cy="0"/>
          </a:xfrm>
          <a:prstGeom prst="line">
            <a:avLst/>
          </a:prstGeom>
          <a:noFill/>
          <a:ln w="12700">
            <a:solidFill>
              <a:schemeClr val="bg1">
                <a:lumMod val="6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>
              <a:latin typeface="Times" pitchFamily="-106" charset="0"/>
              <a:ea typeface="ＭＳ Ｐゴシック" pitchFamily="34" charset="-128"/>
            </a:endParaRPr>
          </a:p>
        </p:txBody>
      </p:sp>
      <p:sp>
        <p:nvSpPr>
          <p:cNvPr id="61" name="Rectangle 41"/>
          <p:cNvSpPr>
            <a:spLocks noChangeArrowheads="1"/>
          </p:cNvSpPr>
          <p:nvPr>
            <p:custDataLst>
              <p:tags r:id="rId30"/>
            </p:custDataLst>
          </p:nvPr>
        </p:nvSpPr>
        <p:spPr bwMode="auto">
          <a:xfrm>
            <a:off x="6665912" y="824279"/>
            <a:ext cx="72548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 dirty="0">
                <a:latin typeface="Cambria" pitchFamily="18" charset="0"/>
              </a:rPr>
              <a:t>output</a:t>
            </a:r>
          </a:p>
        </p:txBody>
      </p:sp>
      <p:sp>
        <p:nvSpPr>
          <p:cNvPr id="62" name="Down Arrow 61"/>
          <p:cNvSpPr/>
          <p:nvPr/>
        </p:nvSpPr>
        <p:spPr bwMode="auto">
          <a:xfrm>
            <a:off x="6875462" y="1129079"/>
            <a:ext cx="304800" cy="268288"/>
          </a:xfrm>
          <a:prstGeom prst="downArrow">
            <a:avLst/>
          </a:prstGeom>
          <a:solidFill>
            <a:schemeClr val="bg1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spAutoFit/>
          </a:bodyPr>
          <a:lstStyle/>
          <a:p>
            <a:pPr>
              <a:defRPr/>
            </a:pPr>
            <a:endParaRPr lang="en-US">
              <a:latin typeface="Times" pitchFamily="1" charset="0"/>
              <a:ea typeface="ＭＳ Ｐゴシック" pitchFamily="1" charset="-128"/>
            </a:endParaRPr>
          </a:p>
        </p:txBody>
      </p:sp>
      <p:cxnSp>
        <p:nvCxnSpPr>
          <p:cNvPr id="67" name="Straight Arrow Connector 66"/>
          <p:cNvCxnSpPr/>
          <p:nvPr/>
        </p:nvCxnSpPr>
        <p:spPr bwMode="auto">
          <a:xfrm>
            <a:off x="6289430" y="1671637"/>
            <a:ext cx="189396" cy="0"/>
          </a:xfrm>
          <a:prstGeom prst="straightConnector1">
            <a:avLst/>
          </a:prstGeom>
          <a:noFill/>
          <a:ln w="6350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68" name="Straight Arrow Connector 67"/>
          <p:cNvCxnSpPr/>
          <p:nvPr/>
        </p:nvCxnSpPr>
        <p:spPr bwMode="auto">
          <a:xfrm>
            <a:off x="6289430" y="1977781"/>
            <a:ext cx="189396" cy="0"/>
          </a:xfrm>
          <a:prstGeom prst="straightConnector1">
            <a:avLst/>
          </a:prstGeom>
          <a:noFill/>
          <a:ln w="6350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69" name="Straight Arrow Connector 68"/>
          <p:cNvCxnSpPr/>
          <p:nvPr/>
        </p:nvCxnSpPr>
        <p:spPr bwMode="auto">
          <a:xfrm>
            <a:off x="6289430" y="2300166"/>
            <a:ext cx="189396" cy="0"/>
          </a:xfrm>
          <a:prstGeom prst="straightConnector1">
            <a:avLst/>
          </a:prstGeom>
          <a:noFill/>
          <a:ln w="6350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70" name="Straight Arrow Connector 69"/>
          <p:cNvCxnSpPr/>
          <p:nvPr/>
        </p:nvCxnSpPr>
        <p:spPr bwMode="auto">
          <a:xfrm>
            <a:off x="6289430" y="2622550"/>
            <a:ext cx="189396" cy="0"/>
          </a:xfrm>
          <a:prstGeom prst="straightConnector1">
            <a:avLst/>
          </a:prstGeom>
          <a:noFill/>
          <a:ln w="6350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37"/>
          <a:stretch/>
        </p:blipFill>
        <p:spPr>
          <a:xfrm>
            <a:off x="4953000" y="2895600"/>
            <a:ext cx="4191000" cy="3257760"/>
          </a:xfrm>
          <a:prstGeom prst="rect">
            <a:avLst/>
          </a:prstGeom>
        </p:spPr>
      </p:pic>
      <p:sp>
        <p:nvSpPr>
          <p:cNvPr id="72" name="TextBox 11"/>
          <p:cNvSpPr txBox="1">
            <a:spLocks noChangeArrowheads="1"/>
          </p:cNvSpPr>
          <p:nvPr/>
        </p:nvSpPr>
        <p:spPr bwMode="auto">
          <a:xfrm>
            <a:off x="6860198" y="3947336"/>
            <a:ext cx="68580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r>
              <a:rPr lang="en-US" sz="1050" b="1" dirty="0">
                <a:latin typeface="Calibri" panose="020F0502020204030204" pitchFamily="34" charset="0"/>
              </a:rPr>
              <a:t>top</a:t>
            </a:r>
          </a:p>
          <a:p>
            <a:r>
              <a:rPr lang="en-US" sz="1050" b="1" dirty="0">
                <a:latin typeface="Calibri" panose="020F0502020204030204" pitchFamily="34" charset="0"/>
              </a:rPr>
              <a:t>AND</a:t>
            </a:r>
          </a:p>
        </p:txBody>
      </p:sp>
      <p:sp>
        <p:nvSpPr>
          <p:cNvPr id="73" name="TextBox 11"/>
          <p:cNvSpPr txBox="1">
            <a:spLocks noChangeArrowheads="1"/>
          </p:cNvSpPr>
          <p:nvPr/>
        </p:nvSpPr>
        <p:spPr bwMode="auto">
          <a:xfrm>
            <a:off x="6883644" y="4607169"/>
            <a:ext cx="68580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r>
              <a:rPr lang="en-US" sz="1050" b="1" dirty="0" smtClean="0">
                <a:latin typeface="Calibri" panose="020F0502020204030204" pitchFamily="34" charset="0"/>
              </a:rPr>
              <a:t>middle</a:t>
            </a:r>
            <a:endParaRPr lang="en-US" sz="1050" b="1" dirty="0">
              <a:latin typeface="Calibri" panose="020F0502020204030204" pitchFamily="34" charset="0"/>
            </a:endParaRPr>
          </a:p>
          <a:p>
            <a:r>
              <a:rPr lang="en-US" sz="1050" b="1" dirty="0">
                <a:latin typeface="Calibri" panose="020F0502020204030204" pitchFamily="34" charset="0"/>
              </a:rPr>
              <a:t>AND</a:t>
            </a:r>
          </a:p>
        </p:txBody>
      </p:sp>
      <p:sp>
        <p:nvSpPr>
          <p:cNvPr id="74" name="TextBox 11"/>
          <p:cNvSpPr txBox="1">
            <a:spLocks noChangeArrowheads="1"/>
          </p:cNvSpPr>
          <p:nvPr/>
        </p:nvSpPr>
        <p:spPr bwMode="auto">
          <a:xfrm>
            <a:off x="6883644" y="5269523"/>
            <a:ext cx="685800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r>
              <a:rPr lang="en-US" sz="1050" b="1" dirty="0" smtClean="0">
                <a:latin typeface="Calibri" panose="020F0502020204030204" pitchFamily="34" charset="0"/>
              </a:rPr>
              <a:t>bottom AND</a:t>
            </a:r>
            <a:endParaRPr lang="en-US" sz="1050" b="1" dirty="0">
              <a:latin typeface="Calibri" panose="020F0502020204030204" pitchFamily="34" charset="0"/>
            </a:endParaRPr>
          </a:p>
        </p:txBody>
      </p:sp>
      <p:sp>
        <p:nvSpPr>
          <p:cNvPr id="75" name="TextBox 99"/>
          <p:cNvSpPr txBox="1">
            <a:spLocks noChangeArrowheads="1"/>
          </p:cNvSpPr>
          <p:nvPr/>
        </p:nvSpPr>
        <p:spPr bwMode="auto">
          <a:xfrm>
            <a:off x="7880350" y="4664252"/>
            <a:ext cx="6858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r>
              <a:rPr lang="en-US" sz="1200" b="1" dirty="0">
                <a:latin typeface="Calibri" panose="020F0502020204030204" pitchFamily="34" charset="0"/>
              </a:rPr>
              <a:t>OR</a:t>
            </a:r>
          </a:p>
        </p:txBody>
      </p:sp>
      <p:sp>
        <p:nvSpPr>
          <p:cNvPr id="76" name="Rectangle 75"/>
          <p:cNvSpPr/>
          <p:nvPr/>
        </p:nvSpPr>
        <p:spPr bwMode="auto">
          <a:xfrm>
            <a:off x="5215770" y="3274935"/>
            <a:ext cx="137184" cy="132537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" charset="0"/>
              <a:ea typeface="ＭＳ Ｐゴシック" pitchFamily="1" charset="-128"/>
            </a:endParaRPr>
          </a:p>
        </p:txBody>
      </p:sp>
      <p:sp>
        <p:nvSpPr>
          <p:cNvPr id="77" name="Rectangle 76"/>
          <p:cNvSpPr/>
          <p:nvPr/>
        </p:nvSpPr>
        <p:spPr bwMode="auto">
          <a:xfrm>
            <a:off x="5917839" y="3274935"/>
            <a:ext cx="137184" cy="132537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" charset="0"/>
              <a:ea typeface="ＭＳ Ｐゴシック" pitchFamily="1" charset="-128"/>
            </a:endParaRPr>
          </a:p>
        </p:txBody>
      </p:sp>
      <p:sp>
        <p:nvSpPr>
          <p:cNvPr id="78" name="Text Box 5"/>
          <p:cNvSpPr txBox="1">
            <a:spLocks noChangeArrowheads="1"/>
          </p:cNvSpPr>
          <p:nvPr>
            <p:custDataLst>
              <p:tags r:id="rId31"/>
            </p:custDataLst>
          </p:nvPr>
        </p:nvSpPr>
        <p:spPr bwMode="auto">
          <a:xfrm>
            <a:off x="5234354" y="6216079"/>
            <a:ext cx="3327099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500" dirty="0" smtClean="0">
                <a:latin typeface="Cambria" pitchFamily="18" charset="0"/>
              </a:rPr>
              <a:t>Can you tell which gates implement each line of the truth table above?</a:t>
            </a:r>
            <a:endParaRPr lang="en-US" sz="1500" dirty="0">
              <a:latin typeface="Cambria" pitchFamily="18" charset="0"/>
            </a:endParaRPr>
          </a:p>
        </p:txBody>
      </p:sp>
      <p:sp>
        <p:nvSpPr>
          <p:cNvPr id="79" name="Rectangle 78"/>
          <p:cNvSpPr/>
          <p:nvPr/>
        </p:nvSpPr>
        <p:spPr>
          <a:xfrm>
            <a:off x="4038600" y="160493"/>
            <a:ext cx="487930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800" dirty="0" smtClean="0">
                <a:solidFill>
                  <a:srgbClr val="000000"/>
                </a:solidFill>
                <a:latin typeface="Cambria" pitchFamily="18" charset="0"/>
              </a:rPr>
              <a:t>Name(s) ___________________________________</a:t>
            </a:r>
            <a:endParaRPr lang="en-US" sz="1800" dirty="0"/>
          </a:p>
        </p:txBody>
      </p:sp>
      <p:sp>
        <p:nvSpPr>
          <p:cNvPr id="81" name="Rectangle 80"/>
          <p:cNvSpPr/>
          <p:nvPr/>
        </p:nvSpPr>
        <p:spPr>
          <a:xfrm>
            <a:off x="2794000" y="846212"/>
            <a:ext cx="110761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1800" dirty="0" smtClean="0">
                <a:solidFill>
                  <a:srgbClr val="000000"/>
                </a:solidFill>
                <a:latin typeface="Cambria" pitchFamily="18" charset="0"/>
              </a:rPr>
              <a:t>truth table</a:t>
            </a:r>
            <a:endParaRPr lang="en-US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0361" y="1295400"/>
            <a:ext cx="4581851" cy="4044668"/>
          </a:xfrm>
          <a:prstGeom prst="rect">
            <a:avLst/>
          </a:prstGeom>
        </p:spPr>
      </p:pic>
      <p:sp>
        <p:nvSpPr>
          <p:cNvPr id="52263" name="Text Box 5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571500" y="304800"/>
            <a:ext cx="316071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 dirty="0">
                <a:latin typeface="Cambria" pitchFamily="18" charset="0"/>
              </a:rPr>
              <a:t>Fill in the function values (truth table) for this circuit… </a:t>
            </a:r>
          </a:p>
        </p:txBody>
      </p:sp>
      <p:sp>
        <p:nvSpPr>
          <p:cNvPr id="52264" name="Text Box 5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838200" y="6336268"/>
            <a:ext cx="663416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1800" dirty="0">
                <a:latin typeface="Cambria" pitchFamily="18" charset="0"/>
              </a:rPr>
              <a:t>(3) </a:t>
            </a:r>
            <a:r>
              <a:rPr lang="en-US" sz="1800" dirty="0">
                <a:latin typeface="Cambria" pitchFamily="18" charset="0"/>
              </a:rPr>
              <a:t>W</a:t>
            </a:r>
            <a:r>
              <a:rPr lang="en-US" sz="1800" dirty="0" smtClean="0">
                <a:latin typeface="Cambria" pitchFamily="18" charset="0"/>
              </a:rPr>
              <a:t>hat </a:t>
            </a:r>
            <a:r>
              <a:rPr lang="en-US" sz="1800" dirty="0">
                <a:latin typeface="Cambria" pitchFamily="18" charset="0"/>
              </a:rPr>
              <a:t>property of integers </a:t>
            </a:r>
            <a:r>
              <a:rPr lang="en-US" sz="1800" dirty="0" smtClean="0">
                <a:latin typeface="Cambria" pitchFamily="18" charset="0"/>
              </a:rPr>
              <a:t>(up to 7) does </a:t>
            </a:r>
            <a:r>
              <a:rPr lang="en-US" sz="1800" dirty="0">
                <a:latin typeface="Cambria" pitchFamily="18" charset="0"/>
              </a:rPr>
              <a:t>this circuit compute?</a:t>
            </a:r>
          </a:p>
        </p:txBody>
      </p:sp>
      <p:sp>
        <p:nvSpPr>
          <p:cNvPr id="52265" name="Text Box 5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839787" y="5596493"/>
            <a:ext cx="710882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1800" dirty="0">
                <a:latin typeface="Cambria" pitchFamily="18" charset="0"/>
              </a:rPr>
              <a:t>(1) Which truth table lines do the AND gates </a:t>
            </a:r>
            <a:r>
              <a:rPr lang="en-US" sz="1800" dirty="0">
                <a:latin typeface="Calibri" pitchFamily="34" charset="0"/>
              </a:rPr>
              <a:t>A</a:t>
            </a:r>
            <a:r>
              <a:rPr lang="en-US" sz="1800" dirty="0" smtClean="0">
                <a:latin typeface="Calibri" pitchFamily="34" charset="0"/>
              </a:rPr>
              <a:t>, B, C, and D</a:t>
            </a:r>
            <a:r>
              <a:rPr lang="en-US" sz="1800" dirty="0" smtClean="0">
                <a:latin typeface="Cambria" pitchFamily="18" charset="0"/>
              </a:rPr>
              <a:t> </a:t>
            </a:r>
            <a:r>
              <a:rPr lang="en-US" sz="1800" dirty="0">
                <a:latin typeface="Cambria" pitchFamily="18" charset="0"/>
              </a:rPr>
              <a:t>implement? </a:t>
            </a:r>
          </a:p>
        </p:txBody>
      </p:sp>
      <p:sp>
        <p:nvSpPr>
          <p:cNvPr id="52266" name="Rectangle 1"/>
          <p:cNvSpPr>
            <a:spLocks noChangeArrowheads="1"/>
          </p:cNvSpPr>
          <p:nvPr/>
        </p:nvSpPr>
        <p:spPr bwMode="auto">
          <a:xfrm>
            <a:off x="6797335" y="2097687"/>
            <a:ext cx="3635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latin typeface="Calibri" pitchFamily="34" charset="0"/>
              </a:rPr>
              <a:t>A</a:t>
            </a:r>
            <a:endParaRPr lang="en-US"/>
          </a:p>
        </p:txBody>
      </p:sp>
      <p:sp>
        <p:nvSpPr>
          <p:cNvPr id="52267" name="Rectangle 80"/>
          <p:cNvSpPr>
            <a:spLocks noChangeArrowheads="1"/>
          </p:cNvSpPr>
          <p:nvPr/>
        </p:nvSpPr>
        <p:spPr bwMode="auto">
          <a:xfrm>
            <a:off x="6798923" y="2871328"/>
            <a:ext cx="35083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latin typeface="Calibri" pitchFamily="34" charset="0"/>
              </a:rPr>
              <a:t>B</a:t>
            </a:r>
            <a:endParaRPr lang="en-US"/>
          </a:p>
        </p:txBody>
      </p:sp>
      <p:sp>
        <p:nvSpPr>
          <p:cNvPr id="52268" name="Rectangle 85"/>
          <p:cNvSpPr>
            <a:spLocks noChangeArrowheads="1"/>
          </p:cNvSpPr>
          <p:nvPr/>
        </p:nvSpPr>
        <p:spPr bwMode="auto">
          <a:xfrm>
            <a:off x="6795748" y="3610574"/>
            <a:ext cx="3492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dirty="0">
                <a:latin typeface="Calibri" pitchFamily="34" charset="0"/>
              </a:rPr>
              <a:t>C</a:t>
            </a:r>
            <a:endParaRPr lang="en-US" dirty="0"/>
          </a:p>
        </p:txBody>
      </p:sp>
      <p:sp>
        <p:nvSpPr>
          <p:cNvPr id="52269" name="Rectangle 86"/>
          <p:cNvSpPr>
            <a:spLocks noChangeArrowheads="1"/>
          </p:cNvSpPr>
          <p:nvPr/>
        </p:nvSpPr>
        <p:spPr bwMode="auto">
          <a:xfrm>
            <a:off x="6804038" y="4336060"/>
            <a:ext cx="3746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latin typeface="Calibri" pitchFamily="34" charset="0"/>
              </a:rPr>
              <a:t>D</a:t>
            </a:r>
            <a:endParaRPr lang="en-US"/>
          </a:p>
        </p:txBody>
      </p:sp>
      <p:sp>
        <p:nvSpPr>
          <p:cNvPr id="52270" name="Text Box 5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839787" y="5960030"/>
            <a:ext cx="648176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1800" dirty="0">
                <a:latin typeface="Cambria" pitchFamily="18" charset="0"/>
              </a:rPr>
              <a:t>(2) This circuit uses 9 logic gates – </a:t>
            </a:r>
            <a:r>
              <a:rPr lang="en-US" sz="1800" i="1" dirty="0">
                <a:latin typeface="Cambria" pitchFamily="18" charset="0"/>
              </a:rPr>
              <a:t>could it use fewer</a:t>
            </a:r>
            <a:r>
              <a:rPr lang="en-US" sz="1800" dirty="0">
                <a:latin typeface="Cambria" pitchFamily="18" charset="0"/>
              </a:rPr>
              <a:t>?</a:t>
            </a:r>
          </a:p>
        </p:txBody>
      </p:sp>
      <p:sp>
        <p:nvSpPr>
          <p:cNvPr id="52271" name="Text Box 5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4572000" y="304800"/>
            <a:ext cx="3836695" cy="646331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600" dirty="0" smtClean="0">
                <a:latin typeface="Cambria" pitchFamily="18" charset="0"/>
              </a:rPr>
              <a:t>Three bits ?</a:t>
            </a:r>
            <a:endParaRPr lang="en-US" sz="3600" dirty="0">
              <a:latin typeface="Cambria" pitchFamily="18" charset="0"/>
            </a:endParaRPr>
          </a:p>
        </p:txBody>
      </p:sp>
      <p:sp>
        <p:nvSpPr>
          <p:cNvPr id="52" name="Rectangle 51"/>
          <p:cNvSpPr/>
          <p:nvPr/>
        </p:nvSpPr>
        <p:spPr bwMode="auto">
          <a:xfrm flipH="1" flipV="1">
            <a:off x="4454359" y="1631594"/>
            <a:ext cx="167084" cy="166686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" charset="0"/>
              <a:ea typeface="ＭＳ Ｐゴシック" pitchFamily="1" charset="-128"/>
            </a:endParaRPr>
          </a:p>
        </p:txBody>
      </p:sp>
      <p:sp>
        <p:nvSpPr>
          <p:cNvPr id="53" name="Rectangle 52"/>
          <p:cNvSpPr/>
          <p:nvPr/>
        </p:nvSpPr>
        <p:spPr bwMode="auto">
          <a:xfrm flipH="1" flipV="1">
            <a:off x="5092462" y="1627266"/>
            <a:ext cx="167084" cy="166686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" charset="0"/>
              <a:ea typeface="ＭＳ Ｐゴシック" pitchFamily="1" charset="-128"/>
            </a:endParaRPr>
          </a:p>
        </p:txBody>
      </p:sp>
      <p:sp>
        <p:nvSpPr>
          <p:cNvPr id="54" name="Rectangle 53"/>
          <p:cNvSpPr/>
          <p:nvPr/>
        </p:nvSpPr>
        <p:spPr bwMode="auto">
          <a:xfrm flipH="1" flipV="1">
            <a:off x="5720184" y="1627531"/>
            <a:ext cx="167084" cy="166686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" charset="0"/>
              <a:ea typeface="ＭＳ Ｐゴシック" pitchFamily="1" charset="-128"/>
            </a:endParaRPr>
          </a:p>
        </p:txBody>
      </p:sp>
      <p:sp>
        <p:nvSpPr>
          <p:cNvPr id="55" name="Rectangle 54"/>
          <p:cNvSpPr/>
          <p:nvPr/>
        </p:nvSpPr>
        <p:spPr bwMode="auto">
          <a:xfrm>
            <a:off x="609600" y="1356290"/>
            <a:ext cx="3084512" cy="3835400"/>
          </a:xfrm>
          <a:prstGeom prst="rect">
            <a:avLst/>
          </a:prstGeom>
          <a:solidFill>
            <a:schemeClr val="bg1">
              <a:lumMod val="85000"/>
            </a:schemeClr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spAutoFit/>
          </a:bodyPr>
          <a:lstStyle/>
          <a:p>
            <a:pPr>
              <a:defRPr/>
            </a:pPr>
            <a:endParaRPr lang="en-US">
              <a:latin typeface="Times" pitchFamily="1" charset="0"/>
              <a:ea typeface="ＭＳ Ｐゴシック" pitchFamily="1" charset="-128"/>
            </a:endParaRPr>
          </a:p>
        </p:txBody>
      </p:sp>
      <p:sp>
        <p:nvSpPr>
          <p:cNvPr id="56" name="Rounded Rectangle 83"/>
          <p:cNvSpPr>
            <a:spLocks noChangeArrowheads="1"/>
          </p:cNvSpPr>
          <p:nvPr/>
        </p:nvSpPr>
        <p:spPr bwMode="auto">
          <a:xfrm>
            <a:off x="892175" y="4320152"/>
            <a:ext cx="2497137" cy="282575"/>
          </a:xfrm>
          <a:prstGeom prst="roundRect">
            <a:avLst>
              <a:gd name="adj" fmla="val 16667"/>
            </a:avLst>
          </a:prstGeom>
          <a:solidFill>
            <a:srgbClr val="CCECFF"/>
          </a:solidFill>
          <a:ln>
            <a:noFill/>
          </a:ln>
          <a:extLst>
            <a:ext uri="{91240B29-F687-4F45-9708-019B960494DF}">
              <a14:hiddenLine xmlns:a14="http://schemas.microsoft.com/office/drawing/2010/main" w="1905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58" name="Rounded Rectangle 84"/>
          <p:cNvSpPr>
            <a:spLocks noChangeArrowheads="1"/>
          </p:cNvSpPr>
          <p:nvPr/>
        </p:nvSpPr>
        <p:spPr bwMode="auto">
          <a:xfrm>
            <a:off x="892175" y="3805802"/>
            <a:ext cx="2497137" cy="282575"/>
          </a:xfrm>
          <a:prstGeom prst="roundRect">
            <a:avLst>
              <a:gd name="adj" fmla="val 16667"/>
            </a:avLst>
          </a:prstGeom>
          <a:solidFill>
            <a:srgbClr val="CCECFF"/>
          </a:solidFill>
          <a:ln>
            <a:noFill/>
          </a:ln>
          <a:extLst>
            <a:ext uri="{91240B29-F687-4F45-9708-019B960494DF}">
              <a14:hiddenLine xmlns:a14="http://schemas.microsoft.com/office/drawing/2010/main" w="1905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59" name="Rounded Rectangle 82"/>
          <p:cNvSpPr>
            <a:spLocks noChangeArrowheads="1"/>
          </p:cNvSpPr>
          <p:nvPr/>
        </p:nvSpPr>
        <p:spPr bwMode="auto">
          <a:xfrm>
            <a:off x="892175" y="3253352"/>
            <a:ext cx="2497137" cy="282575"/>
          </a:xfrm>
          <a:prstGeom prst="roundRect">
            <a:avLst>
              <a:gd name="adj" fmla="val 16667"/>
            </a:avLst>
          </a:prstGeom>
          <a:solidFill>
            <a:srgbClr val="CCECFF"/>
          </a:solidFill>
          <a:ln>
            <a:noFill/>
          </a:ln>
          <a:extLst>
            <a:ext uri="{91240B29-F687-4F45-9708-019B960494DF}">
              <a14:hiddenLine xmlns:a14="http://schemas.microsoft.com/office/drawing/2010/main" w="1905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60" name="Rounded Rectangle 81"/>
          <p:cNvSpPr>
            <a:spLocks noChangeArrowheads="1"/>
          </p:cNvSpPr>
          <p:nvPr/>
        </p:nvSpPr>
        <p:spPr bwMode="auto">
          <a:xfrm>
            <a:off x="892175" y="2739002"/>
            <a:ext cx="2497137" cy="282575"/>
          </a:xfrm>
          <a:prstGeom prst="roundRect">
            <a:avLst>
              <a:gd name="adj" fmla="val 16667"/>
            </a:avLst>
          </a:prstGeom>
          <a:solidFill>
            <a:srgbClr val="CCECFF"/>
          </a:solidFill>
          <a:ln>
            <a:noFill/>
          </a:ln>
          <a:extLst>
            <a:ext uri="{91240B29-F687-4F45-9708-019B960494DF}">
              <a14:hiddenLine xmlns:a14="http://schemas.microsoft.com/office/drawing/2010/main" w="1905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61" name="Text Box 6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1239837" y="2056377"/>
            <a:ext cx="5429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 b="1">
                <a:latin typeface="Courier New" pitchFamily="49" charset="0"/>
              </a:rPr>
              <a:t>y</a:t>
            </a:r>
          </a:p>
        </p:txBody>
      </p:sp>
      <p:sp>
        <p:nvSpPr>
          <p:cNvPr id="62" name="Text Box 7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1624012" y="2056377"/>
            <a:ext cx="5730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 b="1">
                <a:latin typeface="Courier New" pitchFamily="49" charset="0"/>
              </a:rPr>
              <a:t>z</a:t>
            </a:r>
          </a:p>
        </p:txBody>
      </p:sp>
      <p:sp>
        <p:nvSpPr>
          <p:cNvPr id="63" name="Text Box 8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1238250" y="2445315"/>
            <a:ext cx="542925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 b="1">
                <a:latin typeface="Courier New" pitchFamily="49" charset="0"/>
              </a:rPr>
              <a:t>0</a:t>
            </a:r>
          </a:p>
        </p:txBody>
      </p:sp>
      <p:sp>
        <p:nvSpPr>
          <p:cNvPr id="64" name="Text Box 9"/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1622425" y="2445315"/>
            <a:ext cx="573087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 b="1">
                <a:latin typeface="Courier New" pitchFamily="49" charset="0"/>
              </a:rPr>
              <a:t>0</a:t>
            </a:r>
          </a:p>
        </p:txBody>
      </p:sp>
      <p:sp>
        <p:nvSpPr>
          <p:cNvPr id="65" name="Text Box 10"/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1241425" y="2713602"/>
            <a:ext cx="54292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 b="1">
                <a:latin typeface="Courier New" pitchFamily="49" charset="0"/>
              </a:rPr>
              <a:t>0</a:t>
            </a:r>
          </a:p>
        </p:txBody>
      </p:sp>
      <p:sp>
        <p:nvSpPr>
          <p:cNvPr id="66" name="Text Box 11"/>
          <p:cNvSpPr txBox="1"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1625600" y="2713602"/>
            <a:ext cx="573087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 b="1">
                <a:latin typeface="Courier New" pitchFamily="49" charset="0"/>
              </a:rPr>
              <a:t>1</a:t>
            </a:r>
          </a:p>
        </p:txBody>
      </p:sp>
      <p:sp>
        <p:nvSpPr>
          <p:cNvPr id="67" name="Text Box 12"/>
          <p:cNvSpPr txBox="1"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1238250" y="2981890"/>
            <a:ext cx="54292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 b="1">
                <a:latin typeface="Courier New" pitchFamily="49" charset="0"/>
              </a:rPr>
              <a:t>1</a:t>
            </a:r>
          </a:p>
        </p:txBody>
      </p:sp>
      <p:sp>
        <p:nvSpPr>
          <p:cNvPr id="68" name="Text Box 13"/>
          <p:cNvSpPr txBox="1"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1622425" y="2981890"/>
            <a:ext cx="573087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 b="1">
                <a:latin typeface="Courier New" pitchFamily="49" charset="0"/>
              </a:rPr>
              <a:t>0</a:t>
            </a:r>
          </a:p>
        </p:txBody>
      </p:sp>
      <p:sp>
        <p:nvSpPr>
          <p:cNvPr id="69" name="Text Box 14"/>
          <p:cNvSpPr txBox="1"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1241425" y="3248590"/>
            <a:ext cx="542925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 b="1">
                <a:latin typeface="Courier New" pitchFamily="49" charset="0"/>
              </a:rPr>
              <a:t>1</a:t>
            </a:r>
          </a:p>
        </p:txBody>
      </p:sp>
      <p:sp>
        <p:nvSpPr>
          <p:cNvPr id="70" name="Text Box 15"/>
          <p:cNvSpPr txBox="1"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1625600" y="3248590"/>
            <a:ext cx="573087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 b="1">
                <a:latin typeface="Courier New" pitchFamily="49" charset="0"/>
              </a:rPr>
              <a:t>1</a:t>
            </a:r>
          </a:p>
        </p:txBody>
      </p:sp>
      <p:sp>
        <p:nvSpPr>
          <p:cNvPr id="71" name="Rectangle 39"/>
          <p:cNvSpPr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1225550" y="1740465"/>
            <a:ext cx="59848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>
                <a:latin typeface="Cambria" pitchFamily="18" charset="0"/>
              </a:rPr>
              <a:t>input</a:t>
            </a:r>
          </a:p>
        </p:txBody>
      </p:sp>
      <p:sp>
        <p:nvSpPr>
          <p:cNvPr id="72" name="Line 40"/>
          <p:cNvSpPr>
            <a:spLocks noChangeShapeType="1"/>
          </p:cNvSpPr>
          <p:nvPr>
            <p:custDataLst>
              <p:tags r:id="rId17"/>
            </p:custDataLst>
          </p:nvPr>
        </p:nvSpPr>
        <p:spPr bwMode="auto">
          <a:xfrm>
            <a:off x="1033462" y="2059552"/>
            <a:ext cx="990600" cy="0"/>
          </a:xfrm>
          <a:prstGeom prst="line">
            <a:avLst/>
          </a:prstGeom>
          <a:noFill/>
          <a:ln w="12700">
            <a:solidFill>
              <a:schemeClr val="bg1">
                <a:lumMod val="6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>
              <a:latin typeface="Times" pitchFamily="-106" charset="0"/>
              <a:ea typeface="ＭＳ Ｐゴシック" pitchFamily="34" charset="-128"/>
            </a:endParaRPr>
          </a:p>
        </p:txBody>
      </p:sp>
      <p:sp>
        <p:nvSpPr>
          <p:cNvPr id="73" name="Text Box 8"/>
          <p:cNvSpPr txBox="1">
            <a:spLocks noChangeArrowheads="1"/>
          </p:cNvSpPr>
          <p:nvPr>
            <p:custDataLst>
              <p:tags r:id="rId18"/>
            </p:custDataLst>
          </p:nvPr>
        </p:nvSpPr>
        <p:spPr bwMode="auto">
          <a:xfrm>
            <a:off x="1238250" y="3516877"/>
            <a:ext cx="54292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 b="1">
                <a:latin typeface="Courier New" pitchFamily="49" charset="0"/>
              </a:rPr>
              <a:t>0</a:t>
            </a:r>
          </a:p>
        </p:txBody>
      </p:sp>
      <p:sp>
        <p:nvSpPr>
          <p:cNvPr id="74" name="Text Box 9"/>
          <p:cNvSpPr txBox="1">
            <a:spLocks noChangeArrowheads="1"/>
          </p:cNvSpPr>
          <p:nvPr>
            <p:custDataLst>
              <p:tags r:id="rId19"/>
            </p:custDataLst>
          </p:nvPr>
        </p:nvSpPr>
        <p:spPr bwMode="auto">
          <a:xfrm>
            <a:off x="1622425" y="3516877"/>
            <a:ext cx="573087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 b="1">
                <a:latin typeface="Courier New" pitchFamily="49" charset="0"/>
              </a:rPr>
              <a:t>0</a:t>
            </a:r>
          </a:p>
        </p:txBody>
      </p:sp>
      <p:sp>
        <p:nvSpPr>
          <p:cNvPr id="75" name="Text Box 10"/>
          <p:cNvSpPr txBox="1">
            <a:spLocks noChangeArrowheads="1"/>
          </p:cNvSpPr>
          <p:nvPr>
            <p:custDataLst>
              <p:tags r:id="rId20"/>
            </p:custDataLst>
          </p:nvPr>
        </p:nvSpPr>
        <p:spPr bwMode="auto">
          <a:xfrm>
            <a:off x="1241425" y="3785165"/>
            <a:ext cx="54292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 b="1">
                <a:latin typeface="Courier New" pitchFamily="49" charset="0"/>
              </a:rPr>
              <a:t>0</a:t>
            </a:r>
          </a:p>
        </p:txBody>
      </p:sp>
      <p:sp>
        <p:nvSpPr>
          <p:cNvPr id="76" name="Text Box 11"/>
          <p:cNvSpPr txBox="1">
            <a:spLocks noChangeArrowheads="1"/>
          </p:cNvSpPr>
          <p:nvPr>
            <p:custDataLst>
              <p:tags r:id="rId21"/>
            </p:custDataLst>
          </p:nvPr>
        </p:nvSpPr>
        <p:spPr bwMode="auto">
          <a:xfrm>
            <a:off x="1625600" y="3785165"/>
            <a:ext cx="573087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 b="1">
                <a:latin typeface="Courier New" pitchFamily="49" charset="0"/>
              </a:rPr>
              <a:t>1</a:t>
            </a:r>
          </a:p>
        </p:txBody>
      </p:sp>
      <p:sp>
        <p:nvSpPr>
          <p:cNvPr id="78" name="Text Box 12"/>
          <p:cNvSpPr txBox="1">
            <a:spLocks noChangeArrowheads="1"/>
          </p:cNvSpPr>
          <p:nvPr>
            <p:custDataLst>
              <p:tags r:id="rId22"/>
            </p:custDataLst>
          </p:nvPr>
        </p:nvSpPr>
        <p:spPr bwMode="auto">
          <a:xfrm>
            <a:off x="1238250" y="4051865"/>
            <a:ext cx="542925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 b="1">
                <a:latin typeface="Courier New" pitchFamily="49" charset="0"/>
              </a:rPr>
              <a:t>1</a:t>
            </a:r>
          </a:p>
        </p:txBody>
      </p:sp>
      <p:sp>
        <p:nvSpPr>
          <p:cNvPr id="80" name="Text Box 13"/>
          <p:cNvSpPr txBox="1">
            <a:spLocks noChangeArrowheads="1"/>
          </p:cNvSpPr>
          <p:nvPr>
            <p:custDataLst>
              <p:tags r:id="rId23"/>
            </p:custDataLst>
          </p:nvPr>
        </p:nvSpPr>
        <p:spPr bwMode="auto">
          <a:xfrm>
            <a:off x="1622425" y="4051865"/>
            <a:ext cx="573087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 b="1">
                <a:latin typeface="Courier New" pitchFamily="49" charset="0"/>
              </a:rPr>
              <a:t>0</a:t>
            </a:r>
          </a:p>
        </p:txBody>
      </p:sp>
      <p:sp>
        <p:nvSpPr>
          <p:cNvPr id="81" name="Text Box 14"/>
          <p:cNvSpPr txBox="1">
            <a:spLocks noChangeArrowheads="1"/>
          </p:cNvSpPr>
          <p:nvPr>
            <p:custDataLst>
              <p:tags r:id="rId24"/>
            </p:custDataLst>
          </p:nvPr>
        </p:nvSpPr>
        <p:spPr bwMode="auto">
          <a:xfrm>
            <a:off x="1241425" y="4320152"/>
            <a:ext cx="54292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 b="1">
                <a:latin typeface="Courier New" pitchFamily="49" charset="0"/>
              </a:rPr>
              <a:t>1</a:t>
            </a:r>
          </a:p>
        </p:txBody>
      </p:sp>
      <p:sp>
        <p:nvSpPr>
          <p:cNvPr id="82" name="Text Box 15"/>
          <p:cNvSpPr txBox="1">
            <a:spLocks noChangeArrowheads="1"/>
          </p:cNvSpPr>
          <p:nvPr>
            <p:custDataLst>
              <p:tags r:id="rId25"/>
            </p:custDataLst>
          </p:nvPr>
        </p:nvSpPr>
        <p:spPr bwMode="auto">
          <a:xfrm>
            <a:off x="1625600" y="4320152"/>
            <a:ext cx="573087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 b="1">
                <a:latin typeface="Courier New" pitchFamily="49" charset="0"/>
              </a:rPr>
              <a:t>1</a:t>
            </a:r>
          </a:p>
        </p:txBody>
      </p:sp>
      <p:sp>
        <p:nvSpPr>
          <p:cNvPr id="83" name="Text Box 6"/>
          <p:cNvSpPr txBox="1">
            <a:spLocks noChangeArrowheads="1"/>
          </p:cNvSpPr>
          <p:nvPr>
            <p:custDataLst>
              <p:tags r:id="rId26"/>
            </p:custDataLst>
          </p:nvPr>
        </p:nvSpPr>
        <p:spPr bwMode="auto">
          <a:xfrm>
            <a:off x="817562" y="2056377"/>
            <a:ext cx="5429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 b="1">
                <a:latin typeface="Courier New" pitchFamily="49" charset="0"/>
              </a:rPr>
              <a:t>x</a:t>
            </a:r>
          </a:p>
        </p:txBody>
      </p:sp>
      <p:sp>
        <p:nvSpPr>
          <p:cNvPr id="84" name="Text Box 8"/>
          <p:cNvSpPr txBox="1">
            <a:spLocks noChangeArrowheads="1"/>
          </p:cNvSpPr>
          <p:nvPr>
            <p:custDataLst>
              <p:tags r:id="rId27"/>
            </p:custDataLst>
          </p:nvPr>
        </p:nvSpPr>
        <p:spPr bwMode="auto">
          <a:xfrm>
            <a:off x="815975" y="2445315"/>
            <a:ext cx="542925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 b="1">
                <a:latin typeface="Courier New" pitchFamily="49" charset="0"/>
              </a:rPr>
              <a:t>0</a:t>
            </a:r>
          </a:p>
        </p:txBody>
      </p:sp>
      <p:sp>
        <p:nvSpPr>
          <p:cNvPr id="85" name="Text Box 10"/>
          <p:cNvSpPr txBox="1">
            <a:spLocks noChangeArrowheads="1"/>
          </p:cNvSpPr>
          <p:nvPr>
            <p:custDataLst>
              <p:tags r:id="rId28"/>
            </p:custDataLst>
          </p:nvPr>
        </p:nvSpPr>
        <p:spPr bwMode="auto">
          <a:xfrm>
            <a:off x="819150" y="2713602"/>
            <a:ext cx="54292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 b="1">
                <a:latin typeface="Courier New" pitchFamily="49" charset="0"/>
              </a:rPr>
              <a:t>0</a:t>
            </a:r>
          </a:p>
        </p:txBody>
      </p:sp>
      <p:sp>
        <p:nvSpPr>
          <p:cNvPr id="86" name="Text Box 12"/>
          <p:cNvSpPr txBox="1">
            <a:spLocks noChangeArrowheads="1"/>
          </p:cNvSpPr>
          <p:nvPr>
            <p:custDataLst>
              <p:tags r:id="rId29"/>
            </p:custDataLst>
          </p:nvPr>
        </p:nvSpPr>
        <p:spPr bwMode="auto">
          <a:xfrm>
            <a:off x="815975" y="2981890"/>
            <a:ext cx="54292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 b="1">
                <a:latin typeface="Courier New" pitchFamily="49" charset="0"/>
              </a:rPr>
              <a:t>0</a:t>
            </a:r>
          </a:p>
        </p:txBody>
      </p:sp>
      <p:sp>
        <p:nvSpPr>
          <p:cNvPr id="87" name="Text Box 14"/>
          <p:cNvSpPr txBox="1">
            <a:spLocks noChangeArrowheads="1"/>
          </p:cNvSpPr>
          <p:nvPr>
            <p:custDataLst>
              <p:tags r:id="rId30"/>
            </p:custDataLst>
          </p:nvPr>
        </p:nvSpPr>
        <p:spPr bwMode="auto">
          <a:xfrm>
            <a:off x="819150" y="3248590"/>
            <a:ext cx="542925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 b="1">
                <a:latin typeface="Courier New" pitchFamily="49" charset="0"/>
              </a:rPr>
              <a:t>0</a:t>
            </a:r>
          </a:p>
        </p:txBody>
      </p:sp>
      <p:sp>
        <p:nvSpPr>
          <p:cNvPr id="88" name="Text Box 8"/>
          <p:cNvSpPr txBox="1">
            <a:spLocks noChangeArrowheads="1"/>
          </p:cNvSpPr>
          <p:nvPr>
            <p:custDataLst>
              <p:tags r:id="rId31"/>
            </p:custDataLst>
          </p:nvPr>
        </p:nvSpPr>
        <p:spPr bwMode="auto">
          <a:xfrm>
            <a:off x="815975" y="3516877"/>
            <a:ext cx="54292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 b="1">
                <a:latin typeface="Courier New" pitchFamily="49" charset="0"/>
              </a:rPr>
              <a:t>1</a:t>
            </a:r>
          </a:p>
        </p:txBody>
      </p:sp>
      <p:sp>
        <p:nvSpPr>
          <p:cNvPr id="89" name="Text Box 10"/>
          <p:cNvSpPr txBox="1">
            <a:spLocks noChangeArrowheads="1"/>
          </p:cNvSpPr>
          <p:nvPr>
            <p:custDataLst>
              <p:tags r:id="rId32"/>
            </p:custDataLst>
          </p:nvPr>
        </p:nvSpPr>
        <p:spPr bwMode="auto">
          <a:xfrm>
            <a:off x="819150" y="3785165"/>
            <a:ext cx="54292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 b="1">
                <a:latin typeface="Courier New" pitchFamily="49" charset="0"/>
              </a:rPr>
              <a:t>1</a:t>
            </a:r>
          </a:p>
        </p:txBody>
      </p:sp>
      <p:sp>
        <p:nvSpPr>
          <p:cNvPr id="90" name="Text Box 12"/>
          <p:cNvSpPr txBox="1">
            <a:spLocks noChangeArrowheads="1"/>
          </p:cNvSpPr>
          <p:nvPr>
            <p:custDataLst>
              <p:tags r:id="rId33"/>
            </p:custDataLst>
          </p:nvPr>
        </p:nvSpPr>
        <p:spPr bwMode="auto">
          <a:xfrm>
            <a:off x="815975" y="4051865"/>
            <a:ext cx="542925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 b="1">
                <a:latin typeface="Courier New" pitchFamily="49" charset="0"/>
              </a:rPr>
              <a:t>1</a:t>
            </a:r>
          </a:p>
        </p:txBody>
      </p:sp>
      <p:sp>
        <p:nvSpPr>
          <p:cNvPr id="91" name="Text Box 14"/>
          <p:cNvSpPr txBox="1">
            <a:spLocks noChangeArrowheads="1"/>
          </p:cNvSpPr>
          <p:nvPr>
            <p:custDataLst>
              <p:tags r:id="rId34"/>
            </p:custDataLst>
          </p:nvPr>
        </p:nvSpPr>
        <p:spPr bwMode="auto">
          <a:xfrm>
            <a:off x="819150" y="4320152"/>
            <a:ext cx="54292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 b="1">
                <a:latin typeface="Courier New" pitchFamily="49" charset="0"/>
              </a:rPr>
              <a:t>1</a:t>
            </a:r>
          </a:p>
        </p:txBody>
      </p:sp>
      <p:sp>
        <p:nvSpPr>
          <p:cNvPr id="92" name="Rectangle 41"/>
          <p:cNvSpPr>
            <a:spLocks noChangeArrowheads="1"/>
          </p:cNvSpPr>
          <p:nvPr>
            <p:custDataLst>
              <p:tags r:id="rId35"/>
            </p:custDataLst>
          </p:nvPr>
        </p:nvSpPr>
        <p:spPr bwMode="auto">
          <a:xfrm>
            <a:off x="2582862" y="1794440"/>
            <a:ext cx="72548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>
                <a:latin typeface="Cambria" pitchFamily="18" charset="0"/>
              </a:rPr>
              <a:t>output</a:t>
            </a:r>
          </a:p>
        </p:txBody>
      </p:sp>
      <p:sp>
        <p:nvSpPr>
          <p:cNvPr id="93" name="Down Arrow 92"/>
          <p:cNvSpPr/>
          <p:nvPr/>
        </p:nvSpPr>
        <p:spPr bwMode="auto">
          <a:xfrm>
            <a:off x="2792412" y="2099240"/>
            <a:ext cx="304800" cy="268287"/>
          </a:xfrm>
          <a:prstGeom prst="downArrow">
            <a:avLst/>
          </a:prstGeom>
          <a:solidFill>
            <a:schemeClr val="bg1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spAutoFit/>
          </a:bodyPr>
          <a:lstStyle/>
          <a:p>
            <a:pPr>
              <a:defRPr/>
            </a:pPr>
            <a:endParaRPr lang="en-US">
              <a:latin typeface="Times" pitchFamily="1" charset="0"/>
              <a:ea typeface="ＭＳ Ｐゴシック" pitchFamily="1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4554" y="1264356"/>
            <a:ext cx="4758267" cy="4138313"/>
          </a:xfrm>
          <a:prstGeom prst="rect">
            <a:avLst/>
          </a:prstGeom>
        </p:spPr>
      </p:pic>
      <p:sp>
        <p:nvSpPr>
          <p:cNvPr id="52263" name="Text Box 5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4343400" y="373545"/>
            <a:ext cx="410249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 dirty="0" smtClean="0">
                <a:latin typeface="Cambria" pitchFamily="18" charset="0"/>
              </a:rPr>
              <a:t>Draw the </a:t>
            </a:r>
            <a:r>
              <a:rPr lang="en-US" sz="1800" b="1" i="1" dirty="0" smtClean="0">
                <a:latin typeface="Cambria" pitchFamily="18" charset="0"/>
              </a:rPr>
              <a:t>upstream wires </a:t>
            </a:r>
            <a:r>
              <a:rPr lang="en-US" sz="1800" dirty="0" smtClean="0">
                <a:latin typeface="Cambria" pitchFamily="18" charset="0"/>
              </a:rPr>
              <a:t>to build a c</a:t>
            </a:r>
            <a:r>
              <a:rPr lang="en-US" sz="1800" dirty="0" smtClean="0">
                <a:latin typeface="Cambria" pitchFamily="18" charset="0"/>
              </a:rPr>
              <a:t>ircuit for the truth table at left…</a:t>
            </a:r>
            <a:endParaRPr lang="en-US" sz="1800" dirty="0">
              <a:latin typeface="Cambria" pitchFamily="18" charset="0"/>
            </a:endParaRPr>
          </a:p>
        </p:txBody>
      </p:sp>
      <p:sp>
        <p:nvSpPr>
          <p:cNvPr id="52266" name="Rectangle 1"/>
          <p:cNvSpPr>
            <a:spLocks noChangeArrowheads="1"/>
          </p:cNvSpPr>
          <p:nvPr/>
        </p:nvSpPr>
        <p:spPr bwMode="auto">
          <a:xfrm>
            <a:off x="6797335" y="2097687"/>
            <a:ext cx="3635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latin typeface="Calibri" pitchFamily="34" charset="0"/>
              </a:rPr>
              <a:t>A</a:t>
            </a:r>
            <a:endParaRPr lang="en-US"/>
          </a:p>
        </p:txBody>
      </p:sp>
      <p:sp>
        <p:nvSpPr>
          <p:cNvPr id="52267" name="Rectangle 80"/>
          <p:cNvSpPr>
            <a:spLocks noChangeArrowheads="1"/>
          </p:cNvSpPr>
          <p:nvPr/>
        </p:nvSpPr>
        <p:spPr bwMode="auto">
          <a:xfrm>
            <a:off x="6798923" y="2871328"/>
            <a:ext cx="35083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latin typeface="Calibri" pitchFamily="34" charset="0"/>
              </a:rPr>
              <a:t>B</a:t>
            </a:r>
            <a:endParaRPr lang="en-US"/>
          </a:p>
        </p:txBody>
      </p:sp>
      <p:sp>
        <p:nvSpPr>
          <p:cNvPr id="52268" name="Rectangle 85"/>
          <p:cNvSpPr>
            <a:spLocks noChangeArrowheads="1"/>
          </p:cNvSpPr>
          <p:nvPr/>
        </p:nvSpPr>
        <p:spPr bwMode="auto">
          <a:xfrm>
            <a:off x="6795748" y="3610574"/>
            <a:ext cx="3492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dirty="0">
                <a:latin typeface="Calibri" pitchFamily="34" charset="0"/>
              </a:rPr>
              <a:t>C</a:t>
            </a:r>
            <a:endParaRPr lang="en-US" dirty="0"/>
          </a:p>
        </p:txBody>
      </p:sp>
      <p:sp>
        <p:nvSpPr>
          <p:cNvPr id="52269" name="Rectangle 86"/>
          <p:cNvSpPr>
            <a:spLocks noChangeArrowheads="1"/>
          </p:cNvSpPr>
          <p:nvPr/>
        </p:nvSpPr>
        <p:spPr bwMode="auto">
          <a:xfrm>
            <a:off x="6804038" y="4336060"/>
            <a:ext cx="3746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latin typeface="Calibri" pitchFamily="34" charset="0"/>
              </a:rPr>
              <a:t>D</a:t>
            </a:r>
            <a:endParaRPr lang="en-US"/>
          </a:p>
        </p:txBody>
      </p:sp>
      <p:sp>
        <p:nvSpPr>
          <p:cNvPr id="52270" name="Text Box 5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2411057" y="5638800"/>
            <a:ext cx="648176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 dirty="0" smtClean="0">
                <a:latin typeface="Cambria" pitchFamily="18" charset="0"/>
              </a:rPr>
              <a:t>(*) Given a truth table, could you now design the circuit for it?</a:t>
            </a:r>
            <a:endParaRPr lang="en-US" sz="1800" dirty="0">
              <a:latin typeface="Cambria" pitchFamily="18" charset="0"/>
            </a:endParaRPr>
          </a:p>
        </p:txBody>
      </p:sp>
      <p:sp>
        <p:nvSpPr>
          <p:cNvPr id="52271" name="Text Box 5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024724" y="327378"/>
            <a:ext cx="2232038" cy="738664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200" dirty="0" smtClean="0">
                <a:latin typeface="Cambria" pitchFamily="18" charset="0"/>
              </a:rPr>
              <a:t>DIY !</a:t>
            </a:r>
            <a:endParaRPr lang="en-US" sz="4200" dirty="0">
              <a:latin typeface="Cambria" pitchFamily="18" charset="0"/>
            </a:endParaRPr>
          </a:p>
        </p:txBody>
      </p:sp>
      <p:sp>
        <p:nvSpPr>
          <p:cNvPr id="52" name="Rectangle 51"/>
          <p:cNvSpPr/>
          <p:nvPr/>
        </p:nvSpPr>
        <p:spPr bwMode="auto">
          <a:xfrm flipH="1" flipV="1">
            <a:off x="4454359" y="1631594"/>
            <a:ext cx="167084" cy="166686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" charset="0"/>
              <a:ea typeface="ＭＳ Ｐゴシック" pitchFamily="1" charset="-128"/>
            </a:endParaRPr>
          </a:p>
        </p:txBody>
      </p:sp>
      <p:sp>
        <p:nvSpPr>
          <p:cNvPr id="53" name="Rectangle 52"/>
          <p:cNvSpPr/>
          <p:nvPr/>
        </p:nvSpPr>
        <p:spPr bwMode="auto">
          <a:xfrm flipH="1" flipV="1">
            <a:off x="5092462" y="1627266"/>
            <a:ext cx="167084" cy="166686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" charset="0"/>
              <a:ea typeface="ＭＳ Ｐゴシック" pitchFamily="1" charset="-128"/>
            </a:endParaRPr>
          </a:p>
        </p:txBody>
      </p:sp>
      <p:sp>
        <p:nvSpPr>
          <p:cNvPr id="54" name="Rectangle 53"/>
          <p:cNvSpPr/>
          <p:nvPr/>
        </p:nvSpPr>
        <p:spPr bwMode="auto">
          <a:xfrm flipH="1" flipV="1">
            <a:off x="5720184" y="1627531"/>
            <a:ext cx="167084" cy="166686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" charset="0"/>
              <a:ea typeface="ＭＳ Ｐゴシック" pitchFamily="1" charset="-128"/>
            </a:endParaRPr>
          </a:p>
        </p:txBody>
      </p:sp>
      <p:sp>
        <p:nvSpPr>
          <p:cNvPr id="55" name="Rectangle 54"/>
          <p:cNvSpPr/>
          <p:nvPr/>
        </p:nvSpPr>
        <p:spPr bwMode="auto">
          <a:xfrm>
            <a:off x="609600" y="1356290"/>
            <a:ext cx="3084512" cy="3835400"/>
          </a:xfrm>
          <a:prstGeom prst="rect">
            <a:avLst/>
          </a:prstGeom>
          <a:solidFill>
            <a:schemeClr val="bg1">
              <a:lumMod val="85000"/>
            </a:schemeClr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spAutoFit/>
          </a:bodyPr>
          <a:lstStyle/>
          <a:p>
            <a:pPr>
              <a:defRPr/>
            </a:pPr>
            <a:endParaRPr lang="en-US">
              <a:latin typeface="Times" pitchFamily="1" charset="0"/>
              <a:ea typeface="ＭＳ Ｐゴシック" pitchFamily="1" charset="-128"/>
            </a:endParaRPr>
          </a:p>
        </p:txBody>
      </p:sp>
      <p:sp>
        <p:nvSpPr>
          <p:cNvPr id="56" name="Rounded Rectangle 83"/>
          <p:cNvSpPr>
            <a:spLocks noChangeArrowheads="1"/>
          </p:cNvSpPr>
          <p:nvPr/>
        </p:nvSpPr>
        <p:spPr bwMode="auto">
          <a:xfrm>
            <a:off x="892175" y="4320152"/>
            <a:ext cx="2497137" cy="282575"/>
          </a:xfrm>
          <a:prstGeom prst="roundRect">
            <a:avLst>
              <a:gd name="adj" fmla="val 16667"/>
            </a:avLst>
          </a:prstGeom>
          <a:solidFill>
            <a:srgbClr val="CCECFF"/>
          </a:solidFill>
          <a:ln>
            <a:noFill/>
          </a:ln>
          <a:extLst>
            <a:ext uri="{91240B29-F687-4F45-9708-019B960494DF}">
              <a14:hiddenLine xmlns:a14="http://schemas.microsoft.com/office/drawing/2010/main" w="1905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58" name="Rounded Rectangle 84"/>
          <p:cNvSpPr>
            <a:spLocks noChangeArrowheads="1"/>
          </p:cNvSpPr>
          <p:nvPr/>
        </p:nvSpPr>
        <p:spPr bwMode="auto">
          <a:xfrm>
            <a:off x="892175" y="3805802"/>
            <a:ext cx="2497137" cy="282575"/>
          </a:xfrm>
          <a:prstGeom prst="roundRect">
            <a:avLst>
              <a:gd name="adj" fmla="val 16667"/>
            </a:avLst>
          </a:prstGeom>
          <a:solidFill>
            <a:srgbClr val="CCECFF"/>
          </a:solidFill>
          <a:ln>
            <a:noFill/>
          </a:ln>
          <a:extLst>
            <a:ext uri="{91240B29-F687-4F45-9708-019B960494DF}">
              <a14:hiddenLine xmlns:a14="http://schemas.microsoft.com/office/drawing/2010/main" w="1905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59" name="Rounded Rectangle 82"/>
          <p:cNvSpPr>
            <a:spLocks noChangeArrowheads="1"/>
          </p:cNvSpPr>
          <p:nvPr/>
        </p:nvSpPr>
        <p:spPr bwMode="auto">
          <a:xfrm>
            <a:off x="892175" y="3253352"/>
            <a:ext cx="2497137" cy="282575"/>
          </a:xfrm>
          <a:prstGeom prst="roundRect">
            <a:avLst>
              <a:gd name="adj" fmla="val 16667"/>
            </a:avLst>
          </a:prstGeom>
          <a:solidFill>
            <a:srgbClr val="CCECFF"/>
          </a:solidFill>
          <a:ln>
            <a:noFill/>
          </a:ln>
          <a:extLst>
            <a:ext uri="{91240B29-F687-4F45-9708-019B960494DF}">
              <a14:hiddenLine xmlns:a14="http://schemas.microsoft.com/office/drawing/2010/main" w="1905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60" name="Rounded Rectangle 81"/>
          <p:cNvSpPr>
            <a:spLocks noChangeArrowheads="1"/>
          </p:cNvSpPr>
          <p:nvPr/>
        </p:nvSpPr>
        <p:spPr bwMode="auto">
          <a:xfrm>
            <a:off x="892175" y="2739002"/>
            <a:ext cx="2497137" cy="282575"/>
          </a:xfrm>
          <a:prstGeom prst="roundRect">
            <a:avLst>
              <a:gd name="adj" fmla="val 16667"/>
            </a:avLst>
          </a:prstGeom>
          <a:solidFill>
            <a:srgbClr val="CCECFF"/>
          </a:solidFill>
          <a:ln>
            <a:noFill/>
          </a:ln>
          <a:extLst>
            <a:ext uri="{91240B29-F687-4F45-9708-019B960494DF}">
              <a14:hiddenLine xmlns:a14="http://schemas.microsoft.com/office/drawing/2010/main" w="1905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61" name="Text Box 6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1239837" y="2056377"/>
            <a:ext cx="5429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 b="1">
                <a:latin typeface="Courier New" pitchFamily="49" charset="0"/>
              </a:rPr>
              <a:t>y</a:t>
            </a:r>
          </a:p>
        </p:txBody>
      </p:sp>
      <p:sp>
        <p:nvSpPr>
          <p:cNvPr id="62" name="Text Box 7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1624012" y="2056377"/>
            <a:ext cx="5730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 b="1">
                <a:latin typeface="Courier New" pitchFamily="49" charset="0"/>
              </a:rPr>
              <a:t>z</a:t>
            </a:r>
          </a:p>
        </p:txBody>
      </p:sp>
      <p:sp>
        <p:nvSpPr>
          <p:cNvPr id="63" name="Text Box 8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1238250" y="2445315"/>
            <a:ext cx="542925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 b="1">
                <a:latin typeface="Courier New" pitchFamily="49" charset="0"/>
              </a:rPr>
              <a:t>0</a:t>
            </a:r>
          </a:p>
        </p:txBody>
      </p:sp>
      <p:sp>
        <p:nvSpPr>
          <p:cNvPr id="64" name="Text Box 9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1622425" y="2445315"/>
            <a:ext cx="573087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 b="1" dirty="0">
                <a:latin typeface="Courier New" pitchFamily="49" charset="0"/>
              </a:rPr>
              <a:t>0</a:t>
            </a:r>
          </a:p>
        </p:txBody>
      </p:sp>
      <p:sp>
        <p:nvSpPr>
          <p:cNvPr id="65" name="Text Box 10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1241425" y="2713602"/>
            <a:ext cx="54292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 b="1">
                <a:latin typeface="Courier New" pitchFamily="49" charset="0"/>
              </a:rPr>
              <a:t>0</a:t>
            </a:r>
          </a:p>
        </p:txBody>
      </p:sp>
      <p:sp>
        <p:nvSpPr>
          <p:cNvPr id="66" name="Text Box 11"/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1625600" y="2713602"/>
            <a:ext cx="573087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 b="1">
                <a:latin typeface="Courier New" pitchFamily="49" charset="0"/>
              </a:rPr>
              <a:t>1</a:t>
            </a:r>
          </a:p>
        </p:txBody>
      </p:sp>
      <p:sp>
        <p:nvSpPr>
          <p:cNvPr id="67" name="Text Box 12"/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1238250" y="2981890"/>
            <a:ext cx="54292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 b="1">
                <a:latin typeface="Courier New" pitchFamily="49" charset="0"/>
              </a:rPr>
              <a:t>1</a:t>
            </a:r>
          </a:p>
        </p:txBody>
      </p:sp>
      <p:sp>
        <p:nvSpPr>
          <p:cNvPr id="68" name="Text Box 13"/>
          <p:cNvSpPr txBox="1"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1622425" y="2981890"/>
            <a:ext cx="573087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 b="1">
                <a:latin typeface="Courier New" pitchFamily="49" charset="0"/>
              </a:rPr>
              <a:t>0</a:t>
            </a:r>
          </a:p>
        </p:txBody>
      </p:sp>
      <p:sp>
        <p:nvSpPr>
          <p:cNvPr id="69" name="Text Box 14"/>
          <p:cNvSpPr txBox="1"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1241425" y="3248590"/>
            <a:ext cx="542925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 b="1">
                <a:latin typeface="Courier New" pitchFamily="49" charset="0"/>
              </a:rPr>
              <a:t>1</a:t>
            </a:r>
          </a:p>
        </p:txBody>
      </p:sp>
      <p:sp>
        <p:nvSpPr>
          <p:cNvPr id="70" name="Text Box 15"/>
          <p:cNvSpPr txBox="1"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1625600" y="3248590"/>
            <a:ext cx="573087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 b="1">
                <a:latin typeface="Courier New" pitchFamily="49" charset="0"/>
              </a:rPr>
              <a:t>1</a:t>
            </a:r>
          </a:p>
        </p:txBody>
      </p:sp>
      <p:sp>
        <p:nvSpPr>
          <p:cNvPr id="71" name="Rectangle 39"/>
          <p:cNvSpPr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1225550" y="1740465"/>
            <a:ext cx="59848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>
                <a:latin typeface="Cambria" pitchFamily="18" charset="0"/>
              </a:rPr>
              <a:t>input</a:t>
            </a:r>
          </a:p>
        </p:txBody>
      </p:sp>
      <p:sp>
        <p:nvSpPr>
          <p:cNvPr id="72" name="Line 40"/>
          <p:cNvSpPr>
            <a:spLocks noChangeShapeType="1"/>
          </p:cNvSpPr>
          <p:nvPr>
            <p:custDataLst>
              <p:tags r:id="rId15"/>
            </p:custDataLst>
          </p:nvPr>
        </p:nvSpPr>
        <p:spPr bwMode="auto">
          <a:xfrm>
            <a:off x="1033462" y="2059552"/>
            <a:ext cx="990600" cy="0"/>
          </a:xfrm>
          <a:prstGeom prst="line">
            <a:avLst/>
          </a:prstGeom>
          <a:noFill/>
          <a:ln w="12700">
            <a:solidFill>
              <a:schemeClr val="bg1">
                <a:lumMod val="6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>
              <a:latin typeface="Times" pitchFamily="-106" charset="0"/>
              <a:ea typeface="ＭＳ Ｐゴシック" pitchFamily="34" charset="-128"/>
            </a:endParaRPr>
          </a:p>
        </p:txBody>
      </p:sp>
      <p:sp>
        <p:nvSpPr>
          <p:cNvPr id="73" name="Text Box 8"/>
          <p:cNvSpPr txBox="1"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1238250" y="3516877"/>
            <a:ext cx="54292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 b="1">
                <a:latin typeface="Courier New" pitchFamily="49" charset="0"/>
              </a:rPr>
              <a:t>0</a:t>
            </a:r>
          </a:p>
        </p:txBody>
      </p:sp>
      <p:sp>
        <p:nvSpPr>
          <p:cNvPr id="74" name="Text Box 9"/>
          <p:cNvSpPr txBox="1">
            <a:spLocks noChangeArrowheads="1"/>
          </p:cNvSpPr>
          <p:nvPr>
            <p:custDataLst>
              <p:tags r:id="rId17"/>
            </p:custDataLst>
          </p:nvPr>
        </p:nvSpPr>
        <p:spPr bwMode="auto">
          <a:xfrm>
            <a:off x="1622425" y="3516877"/>
            <a:ext cx="573087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 b="1">
                <a:latin typeface="Courier New" pitchFamily="49" charset="0"/>
              </a:rPr>
              <a:t>0</a:t>
            </a:r>
          </a:p>
        </p:txBody>
      </p:sp>
      <p:sp>
        <p:nvSpPr>
          <p:cNvPr id="75" name="Text Box 10"/>
          <p:cNvSpPr txBox="1">
            <a:spLocks noChangeArrowheads="1"/>
          </p:cNvSpPr>
          <p:nvPr>
            <p:custDataLst>
              <p:tags r:id="rId18"/>
            </p:custDataLst>
          </p:nvPr>
        </p:nvSpPr>
        <p:spPr bwMode="auto">
          <a:xfrm>
            <a:off x="1241425" y="3785165"/>
            <a:ext cx="54292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 b="1">
                <a:latin typeface="Courier New" pitchFamily="49" charset="0"/>
              </a:rPr>
              <a:t>0</a:t>
            </a:r>
          </a:p>
        </p:txBody>
      </p:sp>
      <p:sp>
        <p:nvSpPr>
          <p:cNvPr id="76" name="Text Box 11"/>
          <p:cNvSpPr txBox="1">
            <a:spLocks noChangeArrowheads="1"/>
          </p:cNvSpPr>
          <p:nvPr>
            <p:custDataLst>
              <p:tags r:id="rId19"/>
            </p:custDataLst>
          </p:nvPr>
        </p:nvSpPr>
        <p:spPr bwMode="auto">
          <a:xfrm>
            <a:off x="1625600" y="3785165"/>
            <a:ext cx="573087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 b="1">
                <a:latin typeface="Courier New" pitchFamily="49" charset="0"/>
              </a:rPr>
              <a:t>1</a:t>
            </a:r>
          </a:p>
        </p:txBody>
      </p:sp>
      <p:sp>
        <p:nvSpPr>
          <p:cNvPr id="78" name="Text Box 12"/>
          <p:cNvSpPr txBox="1">
            <a:spLocks noChangeArrowheads="1"/>
          </p:cNvSpPr>
          <p:nvPr>
            <p:custDataLst>
              <p:tags r:id="rId20"/>
            </p:custDataLst>
          </p:nvPr>
        </p:nvSpPr>
        <p:spPr bwMode="auto">
          <a:xfrm>
            <a:off x="1238250" y="4051865"/>
            <a:ext cx="542925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 b="1">
                <a:latin typeface="Courier New" pitchFamily="49" charset="0"/>
              </a:rPr>
              <a:t>1</a:t>
            </a:r>
          </a:p>
        </p:txBody>
      </p:sp>
      <p:sp>
        <p:nvSpPr>
          <p:cNvPr id="80" name="Text Box 13"/>
          <p:cNvSpPr txBox="1">
            <a:spLocks noChangeArrowheads="1"/>
          </p:cNvSpPr>
          <p:nvPr>
            <p:custDataLst>
              <p:tags r:id="rId21"/>
            </p:custDataLst>
          </p:nvPr>
        </p:nvSpPr>
        <p:spPr bwMode="auto">
          <a:xfrm>
            <a:off x="1622425" y="4051865"/>
            <a:ext cx="573087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 b="1">
                <a:latin typeface="Courier New" pitchFamily="49" charset="0"/>
              </a:rPr>
              <a:t>0</a:t>
            </a:r>
          </a:p>
        </p:txBody>
      </p:sp>
      <p:sp>
        <p:nvSpPr>
          <p:cNvPr id="81" name="Text Box 14"/>
          <p:cNvSpPr txBox="1">
            <a:spLocks noChangeArrowheads="1"/>
          </p:cNvSpPr>
          <p:nvPr>
            <p:custDataLst>
              <p:tags r:id="rId22"/>
            </p:custDataLst>
          </p:nvPr>
        </p:nvSpPr>
        <p:spPr bwMode="auto">
          <a:xfrm>
            <a:off x="1241425" y="4320152"/>
            <a:ext cx="54292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 b="1">
                <a:latin typeface="Courier New" pitchFamily="49" charset="0"/>
              </a:rPr>
              <a:t>1</a:t>
            </a:r>
          </a:p>
        </p:txBody>
      </p:sp>
      <p:sp>
        <p:nvSpPr>
          <p:cNvPr id="82" name="Text Box 15"/>
          <p:cNvSpPr txBox="1">
            <a:spLocks noChangeArrowheads="1"/>
          </p:cNvSpPr>
          <p:nvPr>
            <p:custDataLst>
              <p:tags r:id="rId23"/>
            </p:custDataLst>
          </p:nvPr>
        </p:nvSpPr>
        <p:spPr bwMode="auto">
          <a:xfrm>
            <a:off x="1625600" y="4320152"/>
            <a:ext cx="573087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 b="1">
                <a:latin typeface="Courier New" pitchFamily="49" charset="0"/>
              </a:rPr>
              <a:t>1</a:t>
            </a:r>
          </a:p>
        </p:txBody>
      </p:sp>
      <p:sp>
        <p:nvSpPr>
          <p:cNvPr id="83" name="Text Box 6"/>
          <p:cNvSpPr txBox="1">
            <a:spLocks noChangeArrowheads="1"/>
          </p:cNvSpPr>
          <p:nvPr>
            <p:custDataLst>
              <p:tags r:id="rId24"/>
            </p:custDataLst>
          </p:nvPr>
        </p:nvSpPr>
        <p:spPr bwMode="auto">
          <a:xfrm>
            <a:off x="817562" y="2056377"/>
            <a:ext cx="5429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 b="1">
                <a:latin typeface="Courier New" pitchFamily="49" charset="0"/>
              </a:rPr>
              <a:t>x</a:t>
            </a:r>
          </a:p>
        </p:txBody>
      </p:sp>
      <p:sp>
        <p:nvSpPr>
          <p:cNvPr id="84" name="Text Box 8"/>
          <p:cNvSpPr txBox="1">
            <a:spLocks noChangeArrowheads="1"/>
          </p:cNvSpPr>
          <p:nvPr>
            <p:custDataLst>
              <p:tags r:id="rId25"/>
            </p:custDataLst>
          </p:nvPr>
        </p:nvSpPr>
        <p:spPr bwMode="auto">
          <a:xfrm>
            <a:off x="815975" y="2445315"/>
            <a:ext cx="542925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 b="1">
                <a:latin typeface="Courier New" pitchFamily="49" charset="0"/>
              </a:rPr>
              <a:t>0</a:t>
            </a:r>
          </a:p>
        </p:txBody>
      </p:sp>
      <p:sp>
        <p:nvSpPr>
          <p:cNvPr id="85" name="Text Box 10"/>
          <p:cNvSpPr txBox="1">
            <a:spLocks noChangeArrowheads="1"/>
          </p:cNvSpPr>
          <p:nvPr>
            <p:custDataLst>
              <p:tags r:id="rId26"/>
            </p:custDataLst>
          </p:nvPr>
        </p:nvSpPr>
        <p:spPr bwMode="auto">
          <a:xfrm>
            <a:off x="819150" y="2713602"/>
            <a:ext cx="54292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 b="1">
                <a:latin typeface="Courier New" pitchFamily="49" charset="0"/>
              </a:rPr>
              <a:t>0</a:t>
            </a:r>
          </a:p>
        </p:txBody>
      </p:sp>
      <p:sp>
        <p:nvSpPr>
          <p:cNvPr id="86" name="Text Box 12"/>
          <p:cNvSpPr txBox="1">
            <a:spLocks noChangeArrowheads="1"/>
          </p:cNvSpPr>
          <p:nvPr>
            <p:custDataLst>
              <p:tags r:id="rId27"/>
            </p:custDataLst>
          </p:nvPr>
        </p:nvSpPr>
        <p:spPr bwMode="auto">
          <a:xfrm>
            <a:off x="815975" y="2981890"/>
            <a:ext cx="54292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 b="1">
                <a:latin typeface="Courier New" pitchFamily="49" charset="0"/>
              </a:rPr>
              <a:t>0</a:t>
            </a:r>
          </a:p>
        </p:txBody>
      </p:sp>
      <p:sp>
        <p:nvSpPr>
          <p:cNvPr id="87" name="Text Box 14"/>
          <p:cNvSpPr txBox="1">
            <a:spLocks noChangeArrowheads="1"/>
          </p:cNvSpPr>
          <p:nvPr>
            <p:custDataLst>
              <p:tags r:id="rId28"/>
            </p:custDataLst>
          </p:nvPr>
        </p:nvSpPr>
        <p:spPr bwMode="auto">
          <a:xfrm>
            <a:off x="819150" y="3248590"/>
            <a:ext cx="542925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 b="1">
                <a:latin typeface="Courier New" pitchFamily="49" charset="0"/>
              </a:rPr>
              <a:t>0</a:t>
            </a:r>
          </a:p>
        </p:txBody>
      </p:sp>
      <p:sp>
        <p:nvSpPr>
          <p:cNvPr id="88" name="Text Box 8"/>
          <p:cNvSpPr txBox="1">
            <a:spLocks noChangeArrowheads="1"/>
          </p:cNvSpPr>
          <p:nvPr>
            <p:custDataLst>
              <p:tags r:id="rId29"/>
            </p:custDataLst>
          </p:nvPr>
        </p:nvSpPr>
        <p:spPr bwMode="auto">
          <a:xfrm>
            <a:off x="815975" y="3516877"/>
            <a:ext cx="54292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 b="1">
                <a:latin typeface="Courier New" pitchFamily="49" charset="0"/>
              </a:rPr>
              <a:t>1</a:t>
            </a:r>
          </a:p>
        </p:txBody>
      </p:sp>
      <p:sp>
        <p:nvSpPr>
          <p:cNvPr id="89" name="Text Box 10"/>
          <p:cNvSpPr txBox="1">
            <a:spLocks noChangeArrowheads="1"/>
          </p:cNvSpPr>
          <p:nvPr>
            <p:custDataLst>
              <p:tags r:id="rId30"/>
            </p:custDataLst>
          </p:nvPr>
        </p:nvSpPr>
        <p:spPr bwMode="auto">
          <a:xfrm>
            <a:off x="819150" y="3785165"/>
            <a:ext cx="54292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 b="1">
                <a:latin typeface="Courier New" pitchFamily="49" charset="0"/>
              </a:rPr>
              <a:t>1</a:t>
            </a:r>
          </a:p>
        </p:txBody>
      </p:sp>
      <p:sp>
        <p:nvSpPr>
          <p:cNvPr id="90" name="Text Box 12"/>
          <p:cNvSpPr txBox="1">
            <a:spLocks noChangeArrowheads="1"/>
          </p:cNvSpPr>
          <p:nvPr>
            <p:custDataLst>
              <p:tags r:id="rId31"/>
            </p:custDataLst>
          </p:nvPr>
        </p:nvSpPr>
        <p:spPr bwMode="auto">
          <a:xfrm>
            <a:off x="815975" y="4051865"/>
            <a:ext cx="542925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 b="1">
                <a:latin typeface="Courier New" pitchFamily="49" charset="0"/>
              </a:rPr>
              <a:t>1</a:t>
            </a:r>
          </a:p>
        </p:txBody>
      </p:sp>
      <p:sp>
        <p:nvSpPr>
          <p:cNvPr id="91" name="Text Box 14"/>
          <p:cNvSpPr txBox="1">
            <a:spLocks noChangeArrowheads="1"/>
          </p:cNvSpPr>
          <p:nvPr>
            <p:custDataLst>
              <p:tags r:id="rId32"/>
            </p:custDataLst>
          </p:nvPr>
        </p:nvSpPr>
        <p:spPr bwMode="auto">
          <a:xfrm>
            <a:off x="819150" y="4320152"/>
            <a:ext cx="54292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 b="1">
                <a:latin typeface="Courier New" pitchFamily="49" charset="0"/>
              </a:rPr>
              <a:t>1</a:t>
            </a:r>
          </a:p>
        </p:txBody>
      </p:sp>
      <p:sp>
        <p:nvSpPr>
          <p:cNvPr id="92" name="Rectangle 41"/>
          <p:cNvSpPr>
            <a:spLocks noChangeArrowheads="1"/>
          </p:cNvSpPr>
          <p:nvPr>
            <p:custDataLst>
              <p:tags r:id="rId33"/>
            </p:custDataLst>
          </p:nvPr>
        </p:nvSpPr>
        <p:spPr bwMode="auto">
          <a:xfrm>
            <a:off x="2582862" y="1794440"/>
            <a:ext cx="72548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>
                <a:latin typeface="Cambria" pitchFamily="18" charset="0"/>
              </a:rPr>
              <a:t>output</a:t>
            </a:r>
          </a:p>
        </p:txBody>
      </p:sp>
      <p:sp>
        <p:nvSpPr>
          <p:cNvPr id="93" name="Down Arrow 92"/>
          <p:cNvSpPr/>
          <p:nvPr/>
        </p:nvSpPr>
        <p:spPr bwMode="auto">
          <a:xfrm>
            <a:off x="2792412" y="2099240"/>
            <a:ext cx="304800" cy="268287"/>
          </a:xfrm>
          <a:prstGeom prst="downArrow">
            <a:avLst/>
          </a:prstGeom>
          <a:solidFill>
            <a:schemeClr val="bg1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spAutoFit/>
          </a:bodyPr>
          <a:lstStyle/>
          <a:p>
            <a:pPr>
              <a:defRPr/>
            </a:pPr>
            <a:endParaRPr lang="en-US">
              <a:latin typeface="Times" pitchFamily="1" charset="0"/>
              <a:ea typeface="ＭＳ Ｐゴシック" pitchFamily="1" charset="-128"/>
            </a:endParaRPr>
          </a:p>
        </p:txBody>
      </p:sp>
      <p:sp>
        <p:nvSpPr>
          <p:cNvPr id="3" name="Down Arrow 2"/>
          <p:cNvSpPr/>
          <p:nvPr/>
        </p:nvSpPr>
        <p:spPr bwMode="auto">
          <a:xfrm>
            <a:off x="6248400" y="1066042"/>
            <a:ext cx="381000" cy="565552"/>
          </a:xfrm>
          <a:prstGeom prst="downArrow">
            <a:avLst/>
          </a:prstGeom>
          <a:solidFill>
            <a:srgbClr val="CCECFF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" charset="0"/>
              <a:ea typeface="ＭＳ Ｐゴシック" pitchFamily="1" charset="-128"/>
            </a:endParaRPr>
          </a:p>
        </p:txBody>
      </p:sp>
      <p:sp>
        <p:nvSpPr>
          <p:cNvPr id="57" name="Text Box 9"/>
          <p:cNvSpPr txBox="1">
            <a:spLocks noChangeArrowheads="1"/>
          </p:cNvSpPr>
          <p:nvPr>
            <p:custDataLst>
              <p:tags r:id="rId34"/>
            </p:custDataLst>
          </p:nvPr>
        </p:nvSpPr>
        <p:spPr bwMode="auto">
          <a:xfrm>
            <a:off x="2658005" y="2449689"/>
            <a:ext cx="573087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 b="1" dirty="0">
                <a:solidFill>
                  <a:schemeClr val="bg1">
                    <a:lumMod val="50000"/>
                  </a:schemeClr>
                </a:solidFill>
                <a:latin typeface="Courier New" pitchFamily="49" charset="0"/>
              </a:rPr>
              <a:t>0</a:t>
            </a:r>
          </a:p>
        </p:txBody>
      </p:sp>
      <p:sp>
        <p:nvSpPr>
          <p:cNvPr id="77" name="Text Box 11"/>
          <p:cNvSpPr txBox="1">
            <a:spLocks noChangeArrowheads="1"/>
          </p:cNvSpPr>
          <p:nvPr>
            <p:custDataLst>
              <p:tags r:id="rId35"/>
            </p:custDataLst>
          </p:nvPr>
        </p:nvSpPr>
        <p:spPr bwMode="auto">
          <a:xfrm>
            <a:off x="2661180" y="2717976"/>
            <a:ext cx="573087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 b="1" dirty="0">
                <a:solidFill>
                  <a:srgbClr val="C00000"/>
                </a:solidFill>
                <a:latin typeface="Courier New" pitchFamily="49" charset="0"/>
              </a:rPr>
              <a:t>1</a:t>
            </a:r>
          </a:p>
        </p:txBody>
      </p:sp>
      <p:sp>
        <p:nvSpPr>
          <p:cNvPr id="79" name="Text Box 13"/>
          <p:cNvSpPr txBox="1">
            <a:spLocks noChangeArrowheads="1"/>
          </p:cNvSpPr>
          <p:nvPr>
            <p:custDataLst>
              <p:tags r:id="rId36"/>
            </p:custDataLst>
          </p:nvPr>
        </p:nvSpPr>
        <p:spPr bwMode="auto">
          <a:xfrm>
            <a:off x="2658005" y="2986264"/>
            <a:ext cx="573087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 b="1" dirty="0">
                <a:solidFill>
                  <a:srgbClr val="C00000"/>
                </a:solidFill>
                <a:latin typeface="Courier New" pitchFamily="49" charset="0"/>
              </a:rPr>
              <a:t>1</a:t>
            </a:r>
            <a:endParaRPr lang="en-US" sz="1600" b="1" dirty="0">
              <a:solidFill>
                <a:srgbClr val="C00000"/>
              </a:solidFill>
              <a:latin typeface="Courier New" pitchFamily="49" charset="0"/>
            </a:endParaRPr>
          </a:p>
        </p:txBody>
      </p:sp>
      <p:sp>
        <p:nvSpPr>
          <p:cNvPr id="94" name="Text Box 15"/>
          <p:cNvSpPr txBox="1">
            <a:spLocks noChangeArrowheads="1"/>
          </p:cNvSpPr>
          <p:nvPr>
            <p:custDataLst>
              <p:tags r:id="rId37"/>
            </p:custDataLst>
          </p:nvPr>
        </p:nvSpPr>
        <p:spPr bwMode="auto">
          <a:xfrm>
            <a:off x="2661180" y="3252964"/>
            <a:ext cx="573087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 b="1" dirty="0" smtClean="0">
                <a:solidFill>
                  <a:schemeClr val="bg1">
                    <a:lumMod val="50000"/>
                  </a:schemeClr>
                </a:solidFill>
                <a:latin typeface="Courier New" pitchFamily="49" charset="0"/>
              </a:rPr>
              <a:t>0</a:t>
            </a:r>
            <a:endParaRPr lang="en-US" sz="1600" b="1" dirty="0">
              <a:solidFill>
                <a:schemeClr val="bg1">
                  <a:lumMod val="50000"/>
                </a:schemeClr>
              </a:solidFill>
              <a:latin typeface="Courier New" pitchFamily="49" charset="0"/>
            </a:endParaRPr>
          </a:p>
        </p:txBody>
      </p:sp>
      <p:sp>
        <p:nvSpPr>
          <p:cNvPr id="95" name="Text Box 9"/>
          <p:cNvSpPr txBox="1">
            <a:spLocks noChangeArrowheads="1"/>
          </p:cNvSpPr>
          <p:nvPr>
            <p:custDataLst>
              <p:tags r:id="rId38"/>
            </p:custDataLst>
          </p:nvPr>
        </p:nvSpPr>
        <p:spPr bwMode="auto">
          <a:xfrm>
            <a:off x="2658005" y="3521251"/>
            <a:ext cx="573087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 b="1" dirty="0" smtClean="0">
                <a:solidFill>
                  <a:srgbClr val="C00000"/>
                </a:solidFill>
                <a:latin typeface="Courier New" pitchFamily="49" charset="0"/>
              </a:rPr>
              <a:t>1</a:t>
            </a:r>
            <a:endParaRPr lang="en-US" sz="1600" b="1" dirty="0">
              <a:solidFill>
                <a:srgbClr val="C00000"/>
              </a:solidFill>
              <a:latin typeface="Courier New" pitchFamily="49" charset="0"/>
            </a:endParaRPr>
          </a:p>
        </p:txBody>
      </p:sp>
      <p:sp>
        <p:nvSpPr>
          <p:cNvPr id="96" name="Text Box 11"/>
          <p:cNvSpPr txBox="1">
            <a:spLocks noChangeArrowheads="1"/>
          </p:cNvSpPr>
          <p:nvPr>
            <p:custDataLst>
              <p:tags r:id="rId39"/>
            </p:custDataLst>
          </p:nvPr>
        </p:nvSpPr>
        <p:spPr bwMode="auto">
          <a:xfrm>
            <a:off x="2661180" y="3789539"/>
            <a:ext cx="573087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 b="1" dirty="0" smtClean="0">
                <a:solidFill>
                  <a:schemeClr val="bg1">
                    <a:lumMod val="50000"/>
                  </a:schemeClr>
                </a:solidFill>
                <a:latin typeface="Courier New" pitchFamily="49" charset="0"/>
              </a:rPr>
              <a:t>0</a:t>
            </a:r>
            <a:endParaRPr lang="en-US" sz="1600" b="1" dirty="0">
              <a:solidFill>
                <a:schemeClr val="bg1">
                  <a:lumMod val="50000"/>
                </a:schemeClr>
              </a:solidFill>
              <a:latin typeface="Courier New" pitchFamily="49" charset="0"/>
            </a:endParaRPr>
          </a:p>
        </p:txBody>
      </p:sp>
      <p:sp>
        <p:nvSpPr>
          <p:cNvPr id="97" name="Text Box 13"/>
          <p:cNvSpPr txBox="1">
            <a:spLocks noChangeArrowheads="1"/>
          </p:cNvSpPr>
          <p:nvPr>
            <p:custDataLst>
              <p:tags r:id="rId40"/>
            </p:custDataLst>
          </p:nvPr>
        </p:nvSpPr>
        <p:spPr bwMode="auto">
          <a:xfrm>
            <a:off x="2658005" y="4056239"/>
            <a:ext cx="573087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 b="1" dirty="0" smtClean="0">
                <a:solidFill>
                  <a:schemeClr val="bg1">
                    <a:lumMod val="50000"/>
                  </a:schemeClr>
                </a:solidFill>
                <a:latin typeface="Courier New" pitchFamily="49" charset="0"/>
              </a:rPr>
              <a:t>0</a:t>
            </a:r>
            <a:endParaRPr lang="en-US" sz="1600" b="1" dirty="0">
              <a:solidFill>
                <a:schemeClr val="bg1">
                  <a:lumMod val="50000"/>
                </a:schemeClr>
              </a:solidFill>
              <a:latin typeface="Courier New" pitchFamily="49" charset="0"/>
            </a:endParaRPr>
          </a:p>
        </p:txBody>
      </p:sp>
      <p:sp>
        <p:nvSpPr>
          <p:cNvPr id="98" name="Text Box 15"/>
          <p:cNvSpPr txBox="1">
            <a:spLocks noChangeArrowheads="1"/>
          </p:cNvSpPr>
          <p:nvPr>
            <p:custDataLst>
              <p:tags r:id="rId41"/>
            </p:custDataLst>
          </p:nvPr>
        </p:nvSpPr>
        <p:spPr bwMode="auto">
          <a:xfrm>
            <a:off x="2661180" y="4324526"/>
            <a:ext cx="573087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 b="1" dirty="0">
                <a:solidFill>
                  <a:srgbClr val="C00000"/>
                </a:solidFill>
                <a:latin typeface="Courier New" pitchFamily="49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027955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ounded Rectangle 50"/>
          <p:cNvSpPr>
            <a:spLocks noChangeArrowheads="1"/>
          </p:cNvSpPr>
          <p:nvPr/>
        </p:nvSpPr>
        <p:spPr bwMode="auto">
          <a:xfrm>
            <a:off x="7772400" y="1143000"/>
            <a:ext cx="1066800" cy="1295400"/>
          </a:xfrm>
          <a:prstGeom prst="roundRect">
            <a:avLst>
              <a:gd name="adj" fmla="val 16667"/>
            </a:avLst>
          </a:prstGeom>
          <a:solidFill>
            <a:srgbClr val="E2FEE2"/>
          </a:solidFill>
          <a:ln>
            <a:noFill/>
          </a:ln>
          <a:extLst>
            <a:ext uri="{91240B29-F687-4F45-9708-019B960494DF}">
              <a14:hiddenLine xmlns:a14="http://schemas.microsoft.com/office/drawing/2010/main" w="1905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4275" name="Text Box 5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982663" y="182562"/>
            <a:ext cx="7245350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200" b="1" dirty="0" smtClean="0">
                <a:solidFill>
                  <a:srgbClr val="000000"/>
                </a:solidFill>
                <a:latin typeface="Cambria" pitchFamily="18" charset="0"/>
              </a:rPr>
              <a:t>Claim !?</a:t>
            </a:r>
            <a:endParaRPr lang="en-US" sz="4200" i="1" dirty="0">
              <a:solidFill>
                <a:srgbClr val="000000"/>
              </a:solidFill>
              <a:latin typeface="Cambria" pitchFamily="18" charset="0"/>
            </a:endParaRPr>
          </a:p>
        </p:txBody>
      </p:sp>
      <p:grpSp>
        <p:nvGrpSpPr>
          <p:cNvPr id="54276" name="Group 34"/>
          <p:cNvGrpSpPr>
            <a:grpSpLocks/>
          </p:cNvGrpSpPr>
          <p:nvPr>
            <p:custDataLst>
              <p:tags r:id="rId2"/>
            </p:custDataLst>
          </p:nvPr>
        </p:nvGrpSpPr>
        <p:grpSpPr bwMode="auto">
          <a:xfrm>
            <a:off x="8305800" y="1752600"/>
            <a:ext cx="420688" cy="496888"/>
            <a:chOff x="2928" y="1051"/>
            <a:chExt cx="840" cy="957"/>
          </a:xfrm>
        </p:grpSpPr>
        <p:sp>
          <p:nvSpPr>
            <p:cNvPr id="54306" name="Freeform 35"/>
            <p:cNvSpPr>
              <a:spLocks/>
            </p:cNvSpPr>
            <p:nvPr>
              <p:custDataLst>
                <p:tags r:id="rId27"/>
              </p:custDataLst>
            </p:nvPr>
          </p:nvSpPr>
          <p:spPr bwMode="auto">
            <a:xfrm>
              <a:off x="2928" y="1759"/>
              <a:ext cx="810" cy="249"/>
            </a:xfrm>
            <a:custGeom>
              <a:avLst/>
              <a:gdLst>
                <a:gd name="T0" fmla="*/ 12 w 1048"/>
                <a:gd name="T1" fmla="*/ 21 h 250"/>
                <a:gd name="T2" fmla="*/ 19 w 1048"/>
                <a:gd name="T3" fmla="*/ 83 h 250"/>
                <a:gd name="T4" fmla="*/ 20 w 1048"/>
                <a:gd name="T5" fmla="*/ 111 h 250"/>
                <a:gd name="T6" fmla="*/ 22 w 1048"/>
                <a:gd name="T7" fmla="*/ 125 h 250"/>
                <a:gd name="T8" fmla="*/ 22 w 1048"/>
                <a:gd name="T9" fmla="*/ 164 h 250"/>
                <a:gd name="T10" fmla="*/ 15 w 1048"/>
                <a:gd name="T11" fmla="*/ 233 h 250"/>
                <a:gd name="T12" fmla="*/ 2 w 1048"/>
                <a:gd name="T13" fmla="*/ 213 h 250"/>
                <a:gd name="T14" fmla="*/ 0 w 1048"/>
                <a:gd name="T15" fmla="*/ 192 h 250"/>
                <a:gd name="T16" fmla="*/ 2 w 1048"/>
                <a:gd name="T17" fmla="*/ 158 h 250"/>
                <a:gd name="T18" fmla="*/ 2 w 1048"/>
                <a:gd name="T19" fmla="*/ 125 h 250"/>
                <a:gd name="T20" fmla="*/ 4 w 1048"/>
                <a:gd name="T21" fmla="*/ 76 h 250"/>
                <a:gd name="T22" fmla="*/ 6 w 1048"/>
                <a:gd name="T23" fmla="*/ 55 h 250"/>
                <a:gd name="T24" fmla="*/ 7 w 1048"/>
                <a:gd name="T25" fmla="*/ 28 h 250"/>
                <a:gd name="T26" fmla="*/ 8 w 1048"/>
                <a:gd name="T27" fmla="*/ 14 h 250"/>
                <a:gd name="T28" fmla="*/ 10 w 1048"/>
                <a:gd name="T29" fmla="*/ 28 h 250"/>
                <a:gd name="T30" fmla="*/ 12 w 1048"/>
                <a:gd name="T31" fmla="*/ 21 h 25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48"/>
                <a:gd name="T49" fmla="*/ 0 h 250"/>
                <a:gd name="T50" fmla="*/ 1048 w 1048"/>
                <a:gd name="T51" fmla="*/ 250 h 250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48" h="250">
                  <a:moveTo>
                    <a:pt x="531" y="21"/>
                  </a:moveTo>
                  <a:cubicBezTo>
                    <a:pt x="673" y="0"/>
                    <a:pt x="778" y="50"/>
                    <a:pt x="910" y="83"/>
                  </a:cubicBezTo>
                  <a:cubicBezTo>
                    <a:pt x="923" y="92"/>
                    <a:pt x="937" y="102"/>
                    <a:pt x="951" y="111"/>
                  </a:cubicBezTo>
                  <a:cubicBezTo>
                    <a:pt x="965" y="120"/>
                    <a:pt x="993" y="138"/>
                    <a:pt x="993" y="138"/>
                  </a:cubicBezTo>
                  <a:cubicBezTo>
                    <a:pt x="1009" y="162"/>
                    <a:pt x="1023" y="163"/>
                    <a:pt x="1048" y="179"/>
                  </a:cubicBezTo>
                  <a:cubicBezTo>
                    <a:pt x="943" y="250"/>
                    <a:pt x="887" y="238"/>
                    <a:pt x="751" y="248"/>
                  </a:cubicBezTo>
                  <a:cubicBezTo>
                    <a:pt x="201" y="233"/>
                    <a:pt x="424" y="241"/>
                    <a:pt x="82" y="228"/>
                  </a:cubicBezTo>
                  <a:cubicBezTo>
                    <a:pt x="54" y="218"/>
                    <a:pt x="27" y="216"/>
                    <a:pt x="0" y="207"/>
                  </a:cubicBezTo>
                  <a:cubicBezTo>
                    <a:pt x="2" y="195"/>
                    <a:pt x="1" y="183"/>
                    <a:pt x="7" y="173"/>
                  </a:cubicBezTo>
                  <a:cubicBezTo>
                    <a:pt x="19" y="151"/>
                    <a:pt x="75" y="138"/>
                    <a:pt x="96" y="131"/>
                  </a:cubicBezTo>
                  <a:cubicBezTo>
                    <a:pt x="134" y="116"/>
                    <a:pt x="169" y="92"/>
                    <a:pt x="207" y="76"/>
                  </a:cubicBezTo>
                  <a:cubicBezTo>
                    <a:pt x="239" y="61"/>
                    <a:pt x="238" y="77"/>
                    <a:pt x="275" y="55"/>
                  </a:cubicBezTo>
                  <a:cubicBezTo>
                    <a:pt x="288" y="46"/>
                    <a:pt x="309" y="33"/>
                    <a:pt x="324" y="28"/>
                  </a:cubicBezTo>
                  <a:cubicBezTo>
                    <a:pt x="341" y="21"/>
                    <a:pt x="379" y="14"/>
                    <a:pt x="379" y="14"/>
                  </a:cubicBezTo>
                  <a:cubicBezTo>
                    <a:pt x="420" y="18"/>
                    <a:pt x="461" y="22"/>
                    <a:pt x="503" y="28"/>
                  </a:cubicBezTo>
                  <a:cubicBezTo>
                    <a:pt x="531" y="32"/>
                    <a:pt x="519" y="44"/>
                    <a:pt x="531" y="21"/>
                  </a:cubicBezTo>
                  <a:close/>
                </a:path>
              </a:pathLst>
            </a:custGeom>
            <a:solidFill>
              <a:srgbClr val="FD9D0F"/>
            </a:solidFill>
            <a:ln w="9525">
              <a:solidFill>
                <a:srgbClr val="FD9D0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307" name="Oval 36"/>
            <p:cNvSpPr>
              <a:spLocks noChangeArrowheads="1"/>
            </p:cNvSpPr>
            <p:nvPr>
              <p:custDataLst>
                <p:tags r:id="rId28"/>
              </p:custDataLst>
            </p:nvPr>
          </p:nvSpPr>
          <p:spPr bwMode="auto">
            <a:xfrm>
              <a:off x="2965" y="1240"/>
              <a:ext cx="779" cy="672"/>
            </a:xfrm>
            <a:prstGeom prst="ellipse">
              <a:avLst/>
            </a:prstGeom>
            <a:solidFill>
              <a:srgbClr val="9ECC46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4308" name="Oval 37"/>
            <p:cNvSpPr>
              <a:spLocks noChangeArrowheads="1"/>
            </p:cNvSpPr>
            <p:nvPr>
              <p:custDataLst>
                <p:tags r:id="rId29"/>
              </p:custDataLst>
            </p:nvPr>
          </p:nvSpPr>
          <p:spPr bwMode="auto">
            <a:xfrm rot="-1967255">
              <a:off x="3039" y="1383"/>
              <a:ext cx="186" cy="19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4309" name="Oval 38"/>
            <p:cNvSpPr>
              <a:spLocks noChangeArrowheads="1"/>
            </p:cNvSpPr>
            <p:nvPr>
              <p:custDataLst>
                <p:tags r:id="rId30"/>
              </p:custDataLst>
            </p:nvPr>
          </p:nvSpPr>
          <p:spPr bwMode="auto">
            <a:xfrm>
              <a:off x="3262" y="1383"/>
              <a:ext cx="222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4310" name="Oval 39"/>
            <p:cNvSpPr>
              <a:spLocks noChangeArrowheads="1"/>
            </p:cNvSpPr>
            <p:nvPr>
              <p:custDataLst>
                <p:tags r:id="rId31"/>
              </p:custDataLst>
            </p:nvPr>
          </p:nvSpPr>
          <p:spPr bwMode="auto">
            <a:xfrm rot="-2071034">
              <a:off x="3521" y="1431"/>
              <a:ext cx="149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4311" name="Oval 40"/>
            <p:cNvSpPr>
              <a:spLocks noChangeArrowheads="1"/>
            </p:cNvSpPr>
            <p:nvPr>
              <p:custDataLst>
                <p:tags r:id="rId32"/>
              </p:custDataLst>
            </p:nvPr>
          </p:nvSpPr>
          <p:spPr bwMode="auto">
            <a:xfrm>
              <a:off x="3118" y="1479"/>
              <a:ext cx="56" cy="6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4312" name="Oval 41"/>
            <p:cNvSpPr>
              <a:spLocks noChangeArrowheads="1"/>
            </p:cNvSpPr>
            <p:nvPr>
              <p:custDataLst>
                <p:tags r:id="rId33"/>
              </p:custDataLst>
            </p:nvPr>
          </p:nvSpPr>
          <p:spPr bwMode="auto">
            <a:xfrm>
              <a:off x="3341" y="1495"/>
              <a:ext cx="55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4313" name="Oval 42"/>
            <p:cNvSpPr>
              <a:spLocks noChangeArrowheads="1"/>
            </p:cNvSpPr>
            <p:nvPr>
              <p:custDataLst>
                <p:tags r:id="rId34"/>
              </p:custDataLst>
            </p:nvPr>
          </p:nvSpPr>
          <p:spPr bwMode="auto">
            <a:xfrm>
              <a:off x="3543" y="1549"/>
              <a:ext cx="54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4314" name="AutoShape 43"/>
            <p:cNvSpPr>
              <a:spLocks noChangeArrowheads="1"/>
            </p:cNvSpPr>
            <p:nvPr>
              <p:custDataLst>
                <p:tags r:id="rId35"/>
              </p:custDataLst>
            </p:nvPr>
          </p:nvSpPr>
          <p:spPr bwMode="auto">
            <a:xfrm rot="-5400000">
              <a:off x="3291" y="1540"/>
              <a:ext cx="77" cy="445"/>
            </a:xfrm>
            <a:prstGeom prst="moon">
              <a:avLst>
                <a:gd name="adj" fmla="val 50000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4315" name="Freeform 44"/>
            <p:cNvSpPr>
              <a:spLocks/>
            </p:cNvSpPr>
            <p:nvPr>
              <p:custDataLst>
                <p:tags r:id="rId36"/>
              </p:custDataLst>
            </p:nvPr>
          </p:nvSpPr>
          <p:spPr bwMode="auto">
            <a:xfrm>
              <a:off x="3120" y="1128"/>
              <a:ext cx="648" cy="256"/>
            </a:xfrm>
            <a:custGeom>
              <a:avLst/>
              <a:gdLst>
                <a:gd name="T0" fmla="*/ 208 w 648"/>
                <a:gd name="T1" fmla="*/ 0 h 256"/>
                <a:gd name="T2" fmla="*/ 47 w 648"/>
                <a:gd name="T3" fmla="*/ 7 h 256"/>
                <a:gd name="T4" fmla="*/ 0 w 648"/>
                <a:gd name="T5" fmla="*/ 92 h 256"/>
                <a:gd name="T6" fmla="*/ 162 w 648"/>
                <a:gd name="T7" fmla="*/ 192 h 256"/>
                <a:gd name="T8" fmla="*/ 300 w 648"/>
                <a:gd name="T9" fmla="*/ 238 h 256"/>
                <a:gd name="T10" fmla="*/ 484 w 648"/>
                <a:gd name="T11" fmla="*/ 246 h 256"/>
                <a:gd name="T12" fmla="*/ 646 w 648"/>
                <a:gd name="T13" fmla="*/ 184 h 256"/>
                <a:gd name="T14" fmla="*/ 615 w 648"/>
                <a:gd name="T15" fmla="*/ 153 h 256"/>
                <a:gd name="T16" fmla="*/ 546 w 648"/>
                <a:gd name="T17" fmla="*/ 84 h 25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48"/>
                <a:gd name="T28" fmla="*/ 0 h 256"/>
                <a:gd name="T29" fmla="*/ 648 w 648"/>
                <a:gd name="T30" fmla="*/ 256 h 25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48" h="256">
                  <a:moveTo>
                    <a:pt x="208" y="0"/>
                  </a:moveTo>
                  <a:cubicBezTo>
                    <a:pt x="154" y="2"/>
                    <a:pt x="100" y="0"/>
                    <a:pt x="47" y="7"/>
                  </a:cubicBezTo>
                  <a:cubicBezTo>
                    <a:pt x="15" y="11"/>
                    <a:pt x="0" y="92"/>
                    <a:pt x="0" y="92"/>
                  </a:cubicBezTo>
                  <a:cubicBezTo>
                    <a:pt x="19" y="199"/>
                    <a:pt x="72" y="170"/>
                    <a:pt x="162" y="192"/>
                  </a:cubicBezTo>
                  <a:cubicBezTo>
                    <a:pt x="208" y="203"/>
                    <a:pt x="252" y="234"/>
                    <a:pt x="300" y="238"/>
                  </a:cubicBezTo>
                  <a:cubicBezTo>
                    <a:pt x="361" y="243"/>
                    <a:pt x="423" y="243"/>
                    <a:pt x="484" y="246"/>
                  </a:cubicBezTo>
                  <a:cubicBezTo>
                    <a:pt x="648" y="235"/>
                    <a:pt x="569" y="256"/>
                    <a:pt x="646" y="184"/>
                  </a:cubicBezTo>
                  <a:cubicBezTo>
                    <a:pt x="642" y="180"/>
                    <a:pt x="617" y="158"/>
                    <a:pt x="615" y="153"/>
                  </a:cubicBezTo>
                  <a:cubicBezTo>
                    <a:pt x="596" y="116"/>
                    <a:pt x="599" y="84"/>
                    <a:pt x="546" y="84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316" name="Freeform 45"/>
            <p:cNvSpPr>
              <a:spLocks/>
            </p:cNvSpPr>
            <p:nvPr>
              <p:custDataLst>
                <p:tags r:id="rId37"/>
              </p:custDataLst>
            </p:nvPr>
          </p:nvSpPr>
          <p:spPr bwMode="auto">
            <a:xfrm>
              <a:off x="3254" y="1051"/>
              <a:ext cx="442" cy="192"/>
            </a:xfrm>
            <a:custGeom>
              <a:avLst/>
              <a:gdLst>
                <a:gd name="T0" fmla="*/ 88 w 442"/>
                <a:gd name="T1" fmla="*/ 138 h 192"/>
                <a:gd name="T2" fmla="*/ 34 w 442"/>
                <a:gd name="T3" fmla="*/ 92 h 192"/>
                <a:gd name="T4" fmla="*/ 57 w 442"/>
                <a:gd name="T5" fmla="*/ 0 h 192"/>
                <a:gd name="T6" fmla="*/ 234 w 442"/>
                <a:gd name="T7" fmla="*/ 15 h 192"/>
                <a:gd name="T8" fmla="*/ 372 w 442"/>
                <a:gd name="T9" fmla="*/ 61 h 192"/>
                <a:gd name="T10" fmla="*/ 441 w 442"/>
                <a:gd name="T11" fmla="*/ 92 h 192"/>
                <a:gd name="T12" fmla="*/ 434 w 442"/>
                <a:gd name="T13" fmla="*/ 122 h 192"/>
                <a:gd name="T14" fmla="*/ 280 w 442"/>
                <a:gd name="T15" fmla="*/ 161 h 192"/>
                <a:gd name="T16" fmla="*/ 257 w 442"/>
                <a:gd name="T17" fmla="*/ 169 h 192"/>
                <a:gd name="T18" fmla="*/ 226 w 442"/>
                <a:gd name="T19" fmla="*/ 184 h 192"/>
                <a:gd name="T20" fmla="*/ 196 w 442"/>
                <a:gd name="T21" fmla="*/ 192 h 19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42"/>
                <a:gd name="T34" fmla="*/ 0 h 192"/>
                <a:gd name="T35" fmla="*/ 442 w 442"/>
                <a:gd name="T36" fmla="*/ 192 h 19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42" h="192">
                  <a:moveTo>
                    <a:pt x="88" y="138"/>
                  </a:moveTo>
                  <a:cubicBezTo>
                    <a:pt x="71" y="119"/>
                    <a:pt x="55" y="106"/>
                    <a:pt x="34" y="92"/>
                  </a:cubicBezTo>
                  <a:cubicBezTo>
                    <a:pt x="22" y="52"/>
                    <a:pt x="0" y="17"/>
                    <a:pt x="57" y="0"/>
                  </a:cubicBezTo>
                  <a:cubicBezTo>
                    <a:pt x="75" y="1"/>
                    <a:pt x="202" y="8"/>
                    <a:pt x="234" y="15"/>
                  </a:cubicBezTo>
                  <a:cubicBezTo>
                    <a:pt x="275" y="24"/>
                    <a:pt x="331" y="47"/>
                    <a:pt x="372" y="61"/>
                  </a:cubicBezTo>
                  <a:cubicBezTo>
                    <a:pt x="394" y="81"/>
                    <a:pt x="412" y="84"/>
                    <a:pt x="441" y="92"/>
                  </a:cubicBezTo>
                  <a:cubicBezTo>
                    <a:pt x="439" y="102"/>
                    <a:pt x="442" y="115"/>
                    <a:pt x="434" y="122"/>
                  </a:cubicBezTo>
                  <a:cubicBezTo>
                    <a:pt x="411" y="142"/>
                    <a:pt x="306" y="158"/>
                    <a:pt x="280" y="161"/>
                  </a:cubicBezTo>
                  <a:cubicBezTo>
                    <a:pt x="272" y="164"/>
                    <a:pt x="264" y="166"/>
                    <a:pt x="257" y="169"/>
                  </a:cubicBezTo>
                  <a:cubicBezTo>
                    <a:pt x="246" y="173"/>
                    <a:pt x="237" y="180"/>
                    <a:pt x="226" y="184"/>
                  </a:cubicBezTo>
                  <a:cubicBezTo>
                    <a:pt x="216" y="188"/>
                    <a:pt x="196" y="192"/>
                    <a:pt x="196" y="192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317" name="Freeform 46"/>
            <p:cNvSpPr>
              <a:spLocks/>
            </p:cNvSpPr>
            <p:nvPr>
              <p:custDataLst>
                <p:tags r:id="rId38"/>
              </p:custDataLst>
            </p:nvPr>
          </p:nvSpPr>
          <p:spPr bwMode="auto">
            <a:xfrm>
              <a:off x="3025" y="1802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318" name="Freeform 47"/>
            <p:cNvSpPr>
              <a:spLocks/>
            </p:cNvSpPr>
            <p:nvPr>
              <p:custDataLst>
                <p:tags r:id="rId39"/>
              </p:custDataLst>
            </p:nvPr>
          </p:nvSpPr>
          <p:spPr bwMode="auto">
            <a:xfrm flipH="1">
              <a:off x="3456" y="1813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4277" name="Text Box 48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7797800" y="1246188"/>
            <a:ext cx="820738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>
                <a:solidFill>
                  <a:srgbClr val="067B0E"/>
                </a:solidFill>
                <a:latin typeface="Comic Sans MS" pitchFamily="66" charset="0"/>
              </a:rPr>
              <a:t>I need proof!</a:t>
            </a:r>
          </a:p>
        </p:txBody>
      </p:sp>
      <p:sp>
        <p:nvSpPr>
          <p:cNvPr id="54278" name="Rectangle 49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1143000" y="1143000"/>
            <a:ext cx="6096000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r>
              <a:rPr lang="en-US" sz="3200" i="1">
                <a:solidFill>
                  <a:srgbClr val="000000"/>
                </a:solidFill>
                <a:latin typeface="Cambria" pitchFamily="18" charset="0"/>
              </a:rPr>
              <a:t>We need only these three building blocks to compute anything at all</a:t>
            </a:r>
          </a:p>
        </p:txBody>
      </p:sp>
      <p:grpSp>
        <p:nvGrpSpPr>
          <p:cNvPr id="54279" name="Group 60"/>
          <p:cNvGrpSpPr>
            <a:grpSpLocks/>
          </p:cNvGrpSpPr>
          <p:nvPr>
            <p:custDataLst>
              <p:tags r:id="rId5"/>
            </p:custDataLst>
          </p:nvPr>
        </p:nvGrpSpPr>
        <p:grpSpPr bwMode="auto">
          <a:xfrm>
            <a:off x="1811338" y="4267200"/>
            <a:ext cx="1027112" cy="641350"/>
            <a:chOff x="4734" y="3053"/>
            <a:chExt cx="656" cy="491"/>
          </a:xfrm>
        </p:grpSpPr>
        <p:grpSp>
          <p:nvGrpSpPr>
            <p:cNvPr id="54300" name="Group 61"/>
            <p:cNvGrpSpPr>
              <a:grpSpLocks/>
            </p:cNvGrpSpPr>
            <p:nvPr/>
          </p:nvGrpSpPr>
          <p:grpSpPr bwMode="auto">
            <a:xfrm>
              <a:off x="4734" y="3053"/>
              <a:ext cx="648" cy="254"/>
              <a:chOff x="4734" y="3053"/>
              <a:chExt cx="648" cy="254"/>
            </a:xfrm>
          </p:grpSpPr>
          <p:sp>
            <p:nvSpPr>
              <p:cNvPr id="54304" name="Freeform 62"/>
              <p:cNvSpPr>
                <a:spLocks/>
              </p:cNvSpPr>
              <p:nvPr>
                <p:custDataLst>
                  <p:tags r:id="rId25"/>
                </p:custDataLst>
              </p:nvPr>
            </p:nvSpPr>
            <p:spPr bwMode="auto">
              <a:xfrm>
                <a:off x="4734" y="3053"/>
                <a:ext cx="648" cy="254"/>
              </a:xfrm>
              <a:custGeom>
                <a:avLst/>
                <a:gdLst>
                  <a:gd name="T0" fmla="*/ 0 w 806"/>
                  <a:gd name="T1" fmla="*/ 0 h 254"/>
                  <a:gd name="T2" fmla="*/ 18 w 806"/>
                  <a:gd name="T3" fmla="*/ 30 h 254"/>
                  <a:gd name="T4" fmla="*/ 20 w 806"/>
                  <a:gd name="T5" fmla="*/ 47 h 254"/>
                  <a:gd name="T6" fmla="*/ 22 w 806"/>
                  <a:gd name="T7" fmla="*/ 65 h 254"/>
                  <a:gd name="T8" fmla="*/ 24 w 806"/>
                  <a:gd name="T9" fmla="*/ 94 h 254"/>
                  <a:gd name="T10" fmla="*/ 25 w 806"/>
                  <a:gd name="T11" fmla="*/ 112 h 254"/>
                  <a:gd name="T12" fmla="*/ 26 w 806"/>
                  <a:gd name="T13" fmla="*/ 124 h 254"/>
                  <a:gd name="T14" fmla="*/ 27 w 806"/>
                  <a:gd name="T15" fmla="*/ 159 h 254"/>
                  <a:gd name="T16" fmla="*/ 28 w 806"/>
                  <a:gd name="T17" fmla="*/ 188 h 254"/>
                  <a:gd name="T18" fmla="*/ 31 w 806"/>
                  <a:gd name="T19" fmla="*/ 235 h 254"/>
                  <a:gd name="T20" fmla="*/ 31 w 806"/>
                  <a:gd name="T21" fmla="*/ 253 h 254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806"/>
                  <a:gd name="T34" fmla="*/ 0 h 254"/>
                  <a:gd name="T35" fmla="*/ 806 w 806"/>
                  <a:gd name="T36" fmla="*/ 254 h 254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806" h="254">
                    <a:moveTo>
                      <a:pt x="0" y="0"/>
                    </a:moveTo>
                    <a:cubicBezTo>
                      <a:pt x="165" y="3"/>
                      <a:pt x="315" y="11"/>
                      <a:pt x="477" y="30"/>
                    </a:cubicBezTo>
                    <a:cubicBezTo>
                      <a:pt x="528" y="44"/>
                      <a:pt x="460" y="23"/>
                      <a:pt x="512" y="47"/>
                    </a:cubicBezTo>
                    <a:cubicBezTo>
                      <a:pt x="552" y="65"/>
                      <a:pt x="536" y="53"/>
                      <a:pt x="571" y="65"/>
                    </a:cubicBezTo>
                    <a:cubicBezTo>
                      <a:pt x="594" y="72"/>
                      <a:pt x="612" y="86"/>
                      <a:pt x="636" y="94"/>
                    </a:cubicBezTo>
                    <a:cubicBezTo>
                      <a:pt x="643" y="100"/>
                      <a:pt x="650" y="106"/>
                      <a:pt x="659" y="112"/>
                    </a:cubicBezTo>
                    <a:cubicBezTo>
                      <a:pt x="666" y="116"/>
                      <a:pt x="675" y="118"/>
                      <a:pt x="683" y="124"/>
                    </a:cubicBezTo>
                    <a:cubicBezTo>
                      <a:pt x="714" y="146"/>
                      <a:pt x="687" y="134"/>
                      <a:pt x="712" y="159"/>
                    </a:cubicBezTo>
                    <a:cubicBezTo>
                      <a:pt x="720" y="167"/>
                      <a:pt x="741" y="180"/>
                      <a:pt x="753" y="188"/>
                    </a:cubicBezTo>
                    <a:cubicBezTo>
                      <a:pt x="761" y="212"/>
                      <a:pt x="773" y="221"/>
                      <a:pt x="795" y="235"/>
                    </a:cubicBezTo>
                    <a:cubicBezTo>
                      <a:pt x="800" y="254"/>
                      <a:pt x="793" y="253"/>
                      <a:pt x="806" y="253"/>
                    </a:cubicBezTo>
                  </a:path>
                </a:pathLst>
              </a:custGeom>
              <a:noFill/>
              <a:ln w="28575">
                <a:solidFill>
                  <a:srgbClr val="13801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4305" name="Freeform 63"/>
              <p:cNvSpPr>
                <a:spLocks/>
              </p:cNvSpPr>
              <p:nvPr>
                <p:custDataLst>
                  <p:tags r:id="rId26"/>
                </p:custDataLst>
              </p:nvPr>
            </p:nvSpPr>
            <p:spPr bwMode="auto">
              <a:xfrm>
                <a:off x="4741" y="3059"/>
                <a:ext cx="129" cy="241"/>
              </a:xfrm>
              <a:custGeom>
                <a:avLst/>
                <a:gdLst>
                  <a:gd name="T0" fmla="*/ 0 w 129"/>
                  <a:gd name="T1" fmla="*/ 0 h 241"/>
                  <a:gd name="T2" fmla="*/ 41 w 129"/>
                  <a:gd name="T3" fmla="*/ 35 h 241"/>
                  <a:gd name="T4" fmla="*/ 106 w 129"/>
                  <a:gd name="T5" fmla="*/ 171 h 241"/>
                  <a:gd name="T6" fmla="*/ 123 w 129"/>
                  <a:gd name="T7" fmla="*/ 218 h 241"/>
                  <a:gd name="T8" fmla="*/ 129 w 129"/>
                  <a:gd name="T9" fmla="*/ 241 h 24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9"/>
                  <a:gd name="T16" fmla="*/ 0 h 241"/>
                  <a:gd name="T17" fmla="*/ 129 w 129"/>
                  <a:gd name="T18" fmla="*/ 241 h 24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9" h="241">
                    <a:moveTo>
                      <a:pt x="0" y="0"/>
                    </a:moveTo>
                    <a:cubicBezTo>
                      <a:pt x="24" y="8"/>
                      <a:pt x="18" y="20"/>
                      <a:pt x="41" y="35"/>
                    </a:cubicBezTo>
                    <a:cubicBezTo>
                      <a:pt x="57" y="83"/>
                      <a:pt x="87" y="123"/>
                      <a:pt x="106" y="171"/>
                    </a:cubicBezTo>
                    <a:cubicBezTo>
                      <a:pt x="111" y="186"/>
                      <a:pt x="117" y="202"/>
                      <a:pt x="123" y="218"/>
                    </a:cubicBezTo>
                    <a:cubicBezTo>
                      <a:pt x="125" y="225"/>
                      <a:pt x="129" y="241"/>
                      <a:pt x="129" y="241"/>
                    </a:cubicBezTo>
                  </a:path>
                </a:pathLst>
              </a:custGeom>
              <a:noFill/>
              <a:ln w="28575">
                <a:solidFill>
                  <a:srgbClr val="13801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54301" name="Group 64"/>
            <p:cNvGrpSpPr>
              <a:grpSpLocks/>
            </p:cNvGrpSpPr>
            <p:nvPr/>
          </p:nvGrpSpPr>
          <p:grpSpPr bwMode="auto">
            <a:xfrm flipV="1">
              <a:off x="4742" y="3290"/>
              <a:ext cx="648" cy="254"/>
              <a:chOff x="4734" y="3053"/>
              <a:chExt cx="648" cy="254"/>
            </a:xfrm>
          </p:grpSpPr>
          <p:sp>
            <p:nvSpPr>
              <p:cNvPr id="54302" name="Freeform 65"/>
              <p:cNvSpPr>
                <a:spLocks/>
              </p:cNvSpPr>
              <p:nvPr>
                <p:custDataLst>
                  <p:tags r:id="rId23"/>
                </p:custDataLst>
              </p:nvPr>
            </p:nvSpPr>
            <p:spPr bwMode="auto">
              <a:xfrm>
                <a:off x="4734" y="3053"/>
                <a:ext cx="648" cy="254"/>
              </a:xfrm>
              <a:custGeom>
                <a:avLst/>
                <a:gdLst>
                  <a:gd name="T0" fmla="*/ 0 w 806"/>
                  <a:gd name="T1" fmla="*/ 0 h 254"/>
                  <a:gd name="T2" fmla="*/ 18 w 806"/>
                  <a:gd name="T3" fmla="*/ 30 h 254"/>
                  <a:gd name="T4" fmla="*/ 20 w 806"/>
                  <a:gd name="T5" fmla="*/ 47 h 254"/>
                  <a:gd name="T6" fmla="*/ 22 w 806"/>
                  <a:gd name="T7" fmla="*/ 65 h 254"/>
                  <a:gd name="T8" fmla="*/ 24 w 806"/>
                  <a:gd name="T9" fmla="*/ 94 h 254"/>
                  <a:gd name="T10" fmla="*/ 25 w 806"/>
                  <a:gd name="T11" fmla="*/ 112 h 254"/>
                  <a:gd name="T12" fmla="*/ 26 w 806"/>
                  <a:gd name="T13" fmla="*/ 124 h 254"/>
                  <a:gd name="T14" fmla="*/ 27 w 806"/>
                  <a:gd name="T15" fmla="*/ 159 h 254"/>
                  <a:gd name="T16" fmla="*/ 28 w 806"/>
                  <a:gd name="T17" fmla="*/ 188 h 254"/>
                  <a:gd name="T18" fmla="*/ 31 w 806"/>
                  <a:gd name="T19" fmla="*/ 235 h 254"/>
                  <a:gd name="T20" fmla="*/ 31 w 806"/>
                  <a:gd name="T21" fmla="*/ 253 h 254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806"/>
                  <a:gd name="T34" fmla="*/ 0 h 254"/>
                  <a:gd name="T35" fmla="*/ 806 w 806"/>
                  <a:gd name="T36" fmla="*/ 254 h 254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806" h="254">
                    <a:moveTo>
                      <a:pt x="0" y="0"/>
                    </a:moveTo>
                    <a:cubicBezTo>
                      <a:pt x="165" y="3"/>
                      <a:pt x="315" y="11"/>
                      <a:pt x="477" y="30"/>
                    </a:cubicBezTo>
                    <a:cubicBezTo>
                      <a:pt x="528" y="44"/>
                      <a:pt x="460" y="23"/>
                      <a:pt x="512" y="47"/>
                    </a:cubicBezTo>
                    <a:cubicBezTo>
                      <a:pt x="552" y="65"/>
                      <a:pt x="536" y="53"/>
                      <a:pt x="571" y="65"/>
                    </a:cubicBezTo>
                    <a:cubicBezTo>
                      <a:pt x="594" y="72"/>
                      <a:pt x="612" y="86"/>
                      <a:pt x="636" y="94"/>
                    </a:cubicBezTo>
                    <a:cubicBezTo>
                      <a:pt x="643" y="100"/>
                      <a:pt x="650" y="106"/>
                      <a:pt x="659" y="112"/>
                    </a:cubicBezTo>
                    <a:cubicBezTo>
                      <a:pt x="666" y="116"/>
                      <a:pt x="675" y="118"/>
                      <a:pt x="683" y="124"/>
                    </a:cubicBezTo>
                    <a:cubicBezTo>
                      <a:pt x="714" y="146"/>
                      <a:pt x="687" y="134"/>
                      <a:pt x="712" y="159"/>
                    </a:cubicBezTo>
                    <a:cubicBezTo>
                      <a:pt x="720" y="167"/>
                      <a:pt x="741" y="180"/>
                      <a:pt x="753" y="188"/>
                    </a:cubicBezTo>
                    <a:cubicBezTo>
                      <a:pt x="761" y="212"/>
                      <a:pt x="773" y="221"/>
                      <a:pt x="795" y="235"/>
                    </a:cubicBezTo>
                    <a:cubicBezTo>
                      <a:pt x="800" y="254"/>
                      <a:pt x="793" y="253"/>
                      <a:pt x="806" y="253"/>
                    </a:cubicBezTo>
                  </a:path>
                </a:pathLst>
              </a:custGeom>
              <a:noFill/>
              <a:ln w="28575">
                <a:solidFill>
                  <a:srgbClr val="13801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4303" name="Freeform 66"/>
              <p:cNvSpPr>
                <a:spLocks/>
              </p:cNvSpPr>
              <p:nvPr>
                <p:custDataLst>
                  <p:tags r:id="rId24"/>
                </p:custDataLst>
              </p:nvPr>
            </p:nvSpPr>
            <p:spPr bwMode="auto">
              <a:xfrm>
                <a:off x="4741" y="3059"/>
                <a:ext cx="129" cy="241"/>
              </a:xfrm>
              <a:custGeom>
                <a:avLst/>
                <a:gdLst>
                  <a:gd name="T0" fmla="*/ 0 w 129"/>
                  <a:gd name="T1" fmla="*/ 0 h 241"/>
                  <a:gd name="T2" fmla="*/ 41 w 129"/>
                  <a:gd name="T3" fmla="*/ 35 h 241"/>
                  <a:gd name="T4" fmla="*/ 106 w 129"/>
                  <a:gd name="T5" fmla="*/ 171 h 241"/>
                  <a:gd name="T6" fmla="*/ 123 w 129"/>
                  <a:gd name="T7" fmla="*/ 218 h 241"/>
                  <a:gd name="T8" fmla="*/ 129 w 129"/>
                  <a:gd name="T9" fmla="*/ 241 h 24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9"/>
                  <a:gd name="T16" fmla="*/ 0 h 241"/>
                  <a:gd name="T17" fmla="*/ 129 w 129"/>
                  <a:gd name="T18" fmla="*/ 241 h 24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9" h="241">
                    <a:moveTo>
                      <a:pt x="0" y="0"/>
                    </a:moveTo>
                    <a:cubicBezTo>
                      <a:pt x="24" y="8"/>
                      <a:pt x="18" y="20"/>
                      <a:pt x="41" y="35"/>
                    </a:cubicBezTo>
                    <a:cubicBezTo>
                      <a:pt x="57" y="83"/>
                      <a:pt x="87" y="123"/>
                      <a:pt x="106" y="171"/>
                    </a:cubicBezTo>
                    <a:cubicBezTo>
                      <a:pt x="111" y="186"/>
                      <a:pt x="117" y="202"/>
                      <a:pt x="123" y="218"/>
                    </a:cubicBezTo>
                    <a:cubicBezTo>
                      <a:pt x="125" y="225"/>
                      <a:pt x="129" y="241"/>
                      <a:pt x="129" y="241"/>
                    </a:cubicBezTo>
                  </a:path>
                </a:pathLst>
              </a:custGeom>
              <a:noFill/>
              <a:ln w="28575">
                <a:solidFill>
                  <a:srgbClr val="13801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54280" name="Line 67"/>
          <p:cNvSpPr>
            <a:spLocks noChangeShapeType="1"/>
          </p:cNvSpPr>
          <p:nvPr>
            <p:custDataLst>
              <p:tags r:id="rId6"/>
            </p:custDataLst>
          </p:nvPr>
        </p:nvSpPr>
        <p:spPr bwMode="auto">
          <a:xfrm rot="-5400000">
            <a:off x="1567657" y="4385469"/>
            <a:ext cx="0" cy="763587"/>
          </a:xfrm>
          <a:prstGeom prst="line">
            <a:avLst/>
          </a:prstGeom>
          <a:noFill/>
          <a:ln w="28575">
            <a:solidFill>
              <a:srgbClr val="13801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54281" name="Line 68"/>
          <p:cNvSpPr>
            <a:spLocks noChangeShapeType="1"/>
          </p:cNvSpPr>
          <p:nvPr>
            <p:custDataLst>
              <p:tags r:id="rId7"/>
            </p:custDataLst>
          </p:nvPr>
        </p:nvSpPr>
        <p:spPr bwMode="auto">
          <a:xfrm rot="-5400000">
            <a:off x="1569244" y="4090194"/>
            <a:ext cx="0" cy="763588"/>
          </a:xfrm>
          <a:prstGeom prst="line">
            <a:avLst/>
          </a:prstGeom>
          <a:noFill/>
          <a:ln w="28575">
            <a:solidFill>
              <a:srgbClr val="13801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54282" name="Line 69"/>
          <p:cNvSpPr>
            <a:spLocks noChangeShapeType="1"/>
          </p:cNvSpPr>
          <p:nvPr>
            <p:custDataLst>
              <p:tags r:id="rId8"/>
            </p:custDataLst>
          </p:nvPr>
        </p:nvSpPr>
        <p:spPr bwMode="auto">
          <a:xfrm rot="-5400000">
            <a:off x="3202782" y="4221956"/>
            <a:ext cx="0" cy="763587"/>
          </a:xfrm>
          <a:prstGeom prst="line">
            <a:avLst/>
          </a:prstGeom>
          <a:noFill/>
          <a:ln w="28575">
            <a:solidFill>
              <a:srgbClr val="13801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54283" name="Rectangle 64"/>
          <p:cNvSpPr>
            <a:spLocks noChangeArrowheads="1"/>
          </p:cNvSpPr>
          <p:nvPr/>
        </p:nvSpPr>
        <p:spPr bwMode="auto">
          <a:xfrm>
            <a:off x="1919288" y="3043238"/>
            <a:ext cx="76676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13801C"/>
                </a:solidFill>
                <a:latin typeface="Calibri" pitchFamily="34" charset="0"/>
              </a:rPr>
              <a:t>AND</a:t>
            </a:r>
          </a:p>
        </p:txBody>
      </p:sp>
      <p:sp>
        <p:nvSpPr>
          <p:cNvPr id="54284" name="Rectangle 65"/>
          <p:cNvSpPr>
            <a:spLocks noChangeArrowheads="1"/>
          </p:cNvSpPr>
          <p:nvPr/>
        </p:nvSpPr>
        <p:spPr bwMode="auto">
          <a:xfrm>
            <a:off x="2063750" y="4352925"/>
            <a:ext cx="5667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13801C"/>
                </a:solidFill>
                <a:latin typeface="Calibri" pitchFamily="34" charset="0"/>
              </a:rPr>
              <a:t>OR</a:t>
            </a:r>
          </a:p>
        </p:txBody>
      </p:sp>
      <p:sp>
        <p:nvSpPr>
          <p:cNvPr id="54285" name="Line 69"/>
          <p:cNvSpPr>
            <a:spLocks noChangeShapeType="1"/>
          </p:cNvSpPr>
          <p:nvPr>
            <p:custDataLst>
              <p:tags r:id="rId9"/>
            </p:custDataLst>
          </p:nvPr>
        </p:nvSpPr>
        <p:spPr bwMode="auto">
          <a:xfrm rot="-5400000">
            <a:off x="1507332" y="5485606"/>
            <a:ext cx="0" cy="763587"/>
          </a:xfrm>
          <a:prstGeom prst="line">
            <a:avLst/>
          </a:prstGeom>
          <a:noFill/>
          <a:ln w="28575">
            <a:solidFill>
              <a:srgbClr val="13801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54286" name="AutoShape 54"/>
          <p:cNvSpPr>
            <a:spLocks noChangeArrowheads="1"/>
          </p:cNvSpPr>
          <p:nvPr>
            <p:custDataLst>
              <p:tags r:id="rId10"/>
            </p:custDataLst>
          </p:nvPr>
        </p:nvSpPr>
        <p:spPr bwMode="auto">
          <a:xfrm rot="5400000">
            <a:off x="2001838" y="5400675"/>
            <a:ext cx="685800" cy="914400"/>
          </a:xfrm>
          <a:prstGeom prst="triangle">
            <a:avLst>
              <a:gd name="adj" fmla="val 50000"/>
            </a:avLst>
          </a:prstGeom>
          <a:noFill/>
          <a:ln w="28575">
            <a:solidFill>
              <a:srgbClr val="13801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4287" name="Rectangle 68"/>
          <p:cNvSpPr>
            <a:spLocks noChangeArrowheads="1"/>
          </p:cNvSpPr>
          <p:nvPr/>
        </p:nvSpPr>
        <p:spPr bwMode="auto">
          <a:xfrm>
            <a:off x="1858963" y="5638800"/>
            <a:ext cx="673100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100" b="1">
                <a:solidFill>
                  <a:srgbClr val="13801C"/>
                </a:solidFill>
                <a:latin typeface="Calibri" pitchFamily="34" charset="0"/>
              </a:rPr>
              <a:t>NOT</a:t>
            </a:r>
          </a:p>
        </p:txBody>
      </p:sp>
      <p:sp>
        <p:nvSpPr>
          <p:cNvPr id="54288" name="Oval 55"/>
          <p:cNvSpPr>
            <a:spLocks noChangeArrowheads="1"/>
          </p:cNvSpPr>
          <p:nvPr>
            <p:custDataLst>
              <p:tags r:id="rId11"/>
            </p:custDataLst>
          </p:nvPr>
        </p:nvSpPr>
        <p:spPr bwMode="auto">
          <a:xfrm rot="5400000">
            <a:off x="2815431" y="5774532"/>
            <a:ext cx="141287" cy="139700"/>
          </a:xfrm>
          <a:prstGeom prst="ellipse">
            <a:avLst/>
          </a:prstGeom>
          <a:noFill/>
          <a:ln w="28575">
            <a:solidFill>
              <a:srgbClr val="13801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4289" name="Line 69"/>
          <p:cNvSpPr>
            <a:spLocks noChangeShapeType="1"/>
          </p:cNvSpPr>
          <p:nvPr>
            <p:custDataLst>
              <p:tags r:id="rId12"/>
            </p:custDataLst>
          </p:nvPr>
        </p:nvSpPr>
        <p:spPr bwMode="auto">
          <a:xfrm rot="-5400000">
            <a:off x="3350419" y="5471319"/>
            <a:ext cx="0" cy="763588"/>
          </a:xfrm>
          <a:prstGeom prst="line">
            <a:avLst/>
          </a:prstGeom>
          <a:noFill/>
          <a:ln w="28575">
            <a:solidFill>
              <a:srgbClr val="13801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grpSp>
        <p:nvGrpSpPr>
          <p:cNvPr id="54290" name="Group 32"/>
          <p:cNvGrpSpPr>
            <a:grpSpLocks/>
          </p:cNvGrpSpPr>
          <p:nvPr>
            <p:custDataLst>
              <p:tags r:id="rId13"/>
            </p:custDataLst>
          </p:nvPr>
        </p:nvGrpSpPr>
        <p:grpSpPr bwMode="auto">
          <a:xfrm rot="-5400000">
            <a:off x="2043112" y="2833688"/>
            <a:ext cx="620713" cy="896938"/>
            <a:chOff x="672" y="2544"/>
            <a:chExt cx="336" cy="399"/>
          </a:xfrm>
        </p:grpSpPr>
        <p:sp>
          <p:nvSpPr>
            <p:cNvPr id="54297" name="Freeform 33"/>
            <p:cNvSpPr>
              <a:spLocks/>
            </p:cNvSpPr>
            <p:nvPr>
              <p:custDataLst>
                <p:tags r:id="rId20"/>
              </p:custDataLst>
            </p:nvPr>
          </p:nvSpPr>
          <p:spPr bwMode="auto">
            <a:xfrm>
              <a:off x="672" y="2544"/>
              <a:ext cx="336" cy="288"/>
            </a:xfrm>
            <a:custGeom>
              <a:avLst/>
              <a:gdLst>
                <a:gd name="T0" fmla="*/ 0 w 336"/>
                <a:gd name="T1" fmla="*/ 288 h 288"/>
                <a:gd name="T2" fmla="*/ 0 w 336"/>
                <a:gd name="T3" fmla="*/ 0 h 288"/>
                <a:gd name="T4" fmla="*/ 336 w 336"/>
                <a:gd name="T5" fmla="*/ 0 h 288"/>
                <a:gd name="T6" fmla="*/ 336 w 336"/>
                <a:gd name="T7" fmla="*/ 288 h 28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36"/>
                <a:gd name="T13" fmla="*/ 0 h 288"/>
                <a:gd name="T14" fmla="*/ 336 w 336"/>
                <a:gd name="T15" fmla="*/ 288 h 28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36" h="288">
                  <a:moveTo>
                    <a:pt x="0" y="288"/>
                  </a:moveTo>
                  <a:lnTo>
                    <a:pt x="0" y="0"/>
                  </a:lnTo>
                  <a:lnTo>
                    <a:pt x="336" y="0"/>
                  </a:lnTo>
                  <a:lnTo>
                    <a:pt x="336" y="288"/>
                  </a:lnTo>
                </a:path>
              </a:pathLst>
            </a:custGeom>
            <a:noFill/>
            <a:ln w="28575" cap="flat" cmpd="sng">
              <a:solidFill>
                <a:srgbClr val="13801C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4298" name="Arc 34"/>
            <p:cNvSpPr>
              <a:spLocks/>
            </p:cNvSpPr>
            <p:nvPr>
              <p:custDataLst>
                <p:tags r:id="rId21"/>
              </p:custDataLst>
            </p:nvPr>
          </p:nvSpPr>
          <p:spPr bwMode="auto">
            <a:xfrm flipH="1" flipV="1">
              <a:off x="675" y="2825"/>
              <a:ext cx="170" cy="118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28575" cmpd="sng">
              <a:solidFill>
                <a:srgbClr val="13801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4299" name="Arc 35"/>
            <p:cNvSpPr>
              <a:spLocks/>
            </p:cNvSpPr>
            <p:nvPr>
              <p:custDataLst>
                <p:tags r:id="rId22"/>
              </p:custDataLst>
            </p:nvPr>
          </p:nvSpPr>
          <p:spPr bwMode="auto">
            <a:xfrm flipV="1">
              <a:off x="836" y="2825"/>
              <a:ext cx="170" cy="118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28575" cmpd="sng">
              <a:solidFill>
                <a:srgbClr val="13801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54291" name="Line 47"/>
          <p:cNvSpPr>
            <a:spLocks noChangeShapeType="1"/>
          </p:cNvSpPr>
          <p:nvPr>
            <p:custDataLst>
              <p:tags r:id="rId14"/>
            </p:custDataLst>
          </p:nvPr>
        </p:nvSpPr>
        <p:spPr bwMode="auto">
          <a:xfrm rot="-5400000">
            <a:off x="3130550" y="2968625"/>
            <a:ext cx="0" cy="647700"/>
          </a:xfrm>
          <a:prstGeom prst="line">
            <a:avLst/>
          </a:prstGeom>
          <a:noFill/>
          <a:ln w="28575">
            <a:solidFill>
              <a:srgbClr val="13801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54292" name="Line 91"/>
          <p:cNvSpPr>
            <a:spLocks noChangeShapeType="1"/>
          </p:cNvSpPr>
          <p:nvPr>
            <p:custDataLst>
              <p:tags r:id="rId15"/>
            </p:custDataLst>
          </p:nvPr>
        </p:nvSpPr>
        <p:spPr bwMode="auto">
          <a:xfrm rot="-5400000">
            <a:off x="1582738" y="2846388"/>
            <a:ext cx="0" cy="609600"/>
          </a:xfrm>
          <a:prstGeom prst="line">
            <a:avLst/>
          </a:prstGeom>
          <a:noFill/>
          <a:ln w="28575">
            <a:solidFill>
              <a:srgbClr val="13801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54293" name="Line 92"/>
          <p:cNvSpPr>
            <a:spLocks noChangeShapeType="1"/>
          </p:cNvSpPr>
          <p:nvPr>
            <p:custDataLst>
              <p:tags r:id="rId16"/>
            </p:custDataLst>
          </p:nvPr>
        </p:nvSpPr>
        <p:spPr bwMode="auto">
          <a:xfrm rot="-5400000">
            <a:off x="1582738" y="3116263"/>
            <a:ext cx="0" cy="609600"/>
          </a:xfrm>
          <a:prstGeom prst="line">
            <a:avLst/>
          </a:prstGeom>
          <a:noFill/>
          <a:ln w="28575">
            <a:solidFill>
              <a:srgbClr val="13801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54294" name="Text Box 21"/>
          <p:cNvSpPr txBox="1">
            <a:spLocks noChangeArrowheads="1"/>
          </p:cNvSpPr>
          <p:nvPr>
            <p:custDataLst>
              <p:tags r:id="rId17"/>
            </p:custDataLst>
          </p:nvPr>
        </p:nvSpPr>
        <p:spPr bwMode="auto">
          <a:xfrm>
            <a:off x="4457700" y="2967038"/>
            <a:ext cx="323850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latin typeface="Cambria" pitchFamily="18" charset="0"/>
              </a:rPr>
              <a:t>AND</a:t>
            </a:r>
            <a:r>
              <a:rPr lang="en-US">
                <a:latin typeface="Cambria" pitchFamily="18" charset="0"/>
              </a:rPr>
              <a:t> outputs 1 iff </a:t>
            </a:r>
            <a:r>
              <a:rPr lang="en-US" b="1" i="1">
                <a:solidFill>
                  <a:srgbClr val="FF0000"/>
                </a:solidFill>
                <a:latin typeface="Cambria" pitchFamily="18" charset="0"/>
              </a:rPr>
              <a:t>ALL</a:t>
            </a:r>
            <a:r>
              <a:rPr lang="en-US">
                <a:latin typeface="Cambria" pitchFamily="18" charset="0"/>
              </a:rPr>
              <a:t> its inputs are 1</a:t>
            </a:r>
          </a:p>
        </p:txBody>
      </p:sp>
      <p:sp>
        <p:nvSpPr>
          <p:cNvPr id="54295" name="Text Box 37"/>
          <p:cNvSpPr txBox="1">
            <a:spLocks noChangeArrowheads="1"/>
          </p:cNvSpPr>
          <p:nvPr>
            <p:custDataLst>
              <p:tags r:id="rId18"/>
            </p:custDataLst>
          </p:nvPr>
        </p:nvSpPr>
        <p:spPr bwMode="auto">
          <a:xfrm>
            <a:off x="4457700" y="4225925"/>
            <a:ext cx="32385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latin typeface="Cambria" pitchFamily="18" charset="0"/>
              </a:rPr>
              <a:t>OR</a:t>
            </a:r>
            <a:r>
              <a:rPr lang="en-US">
                <a:latin typeface="Cambria" pitchFamily="18" charset="0"/>
              </a:rPr>
              <a:t> outputs 1 iff </a:t>
            </a:r>
            <a:r>
              <a:rPr lang="en-US" b="1" i="1">
                <a:solidFill>
                  <a:srgbClr val="FF0000"/>
                </a:solidFill>
                <a:latin typeface="Cambria" pitchFamily="18" charset="0"/>
              </a:rPr>
              <a:t>ANY</a:t>
            </a:r>
            <a:r>
              <a:rPr lang="en-US" i="1">
                <a:solidFill>
                  <a:srgbClr val="FF0000"/>
                </a:solidFill>
                <a:latin typeface="Cambria" pitchFamily="18" charset="0"/>
              </a:rPr>
              <a:t> </a:t>
            </a:r>
            <a:r>
              <a:rPr lang="en-US">
                <a:latin typeface="Cambria" pitchFamily="18" charset="0"/>
              </a:rPr>
              <a:t>input is 1</a:t>
            </a:r>
          </a:p>
        </p:txBody>
      </p:sp>
      <p:sp>
        <p:nvSpPr>
          <p:cNvPr id="54296" name="Text Box 38"/>
          <p:cNvSpPr txBox="1">
            <a:spLocks noChangeArrowheads="1"/>
          </p:cNvSpPr>
          <p:nvPr>
            <p:custDataLst>
              <p:tags r:id="rId19"/>
            </p:custDataLst>
          </p:nvPr>
        </p:nvSpPr>
        <p:spPr bwMode="auto">
          <a:xfrm>
            <a:off x="4343400" y="5710238"/>
            <a:ext cx="350043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latin typeface="Cambria" pitchFamily="18" charset="0"/>
              </a:rPr>
              <a:t>NOT</a:t>
            </a:r>
            <a:r>
              <a:rPr lang="en-US">
                <a:latin typeface="Cambria" pitchFamily="18" charset="0"/>
              </a:rPr>
              <a:t> reverses its input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Text Box 2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 rot="21301743">
            <a:off x="4547637" y="5139466"/>
            <a:ext cx="4364037" cy="1385887"/>
          </a:xfrm>
          <a:prstGeom prst="rect">
            <a:avLst/>
          </a:prstGeom>
          <a:solidFill>
            <a:srgbClr val="CCE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200" dirty="0">
                <a:solidFill>
                  <a:srgbClr val="000000"/>
                </a:solidFill>
                <a:latin typeface="Cambria" pitchFamily="18" charset="0"/>
              </a:rPr>
              <a:t>Have a great weekend!</a:t>
            </a:r>
          </a:p>
        </p:txBody>
      </p:sp>
      <p:sp>
        <p:nvSpPr>
          <p:cNvPr id="41987" name="Text Box 3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990600" y="1173163"/>
            <a:ext cx="7239000" cy="73183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4200" dirty="0">
                <a:solidFill>
                  <a:srgbClr val="160CE3"/>
                </a:solidFill>
                <a:latin typeface="Cambria" pitchFamily="18" charset="0"/>
              </a:rPr>
              <a:t>n</a:t>
            </a:r>
            <a:r>
              <a:rPr lang="en-US" sz="4200" dirty="0" smtClean="0">
                <a:solidFill>
                  <a:srgbClr val="160CE3"/>
                </a:solidFill>
                <a:latin typeface="Cambria" pitchFamily="18" charset="0"/>
              </a:rPr>
              <a:t>ext  2 </a:t>
            </a:r>
            <a:r>
              <a:rPr lang="en-US" sz="4200" dirty="0" smtClean="0">
                <a:solidFill>
                  <a:srgbClr val="160CE3"/>
                </a:solidFill>
                <a:latin typeface="Cambria" pitchFamily="18" charset="0"/>
              </a:rPr>
              <a:t>weeks</a:t>
            </a:r>
          </a:p>
        </p:txBody>
      </p:sp>
      <p:sp>
        <p:nvSpPr>
          <p:cNvPr id="61444" name="Rectangle 4"/>
          <p:cNvSpPr>
            <a:spLocks noChangeArrowheads="1"/>
          </p:cNvSpPr>
          <p:nvPr/>
        </p:nvSpPr>
        <p:spPr bwMode="auto">
          <a:xfrm>
            <a:off x="457200" y="304800"/>
            <a:ext cx="368141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3200" i="1">
                <a:latin typeface="Cambria" pitchFamily="18" charset="0"/>
              </a:rPr>
              <a:t>from circuit design…</a:t>
            </a:r>
          </a:p>
        </p:txBody>
      </p:sp>
      <p:sp>
        <p:nvSpPr>
          <p:cNvPr id="61445" name="Rectangle 5"/>
          <p:cNvSpPr>
            <a:spLocks noChangeArrowheads="1"/>
          </p:cNvSpPr>
          <p:nvPr/>
        </p:nvSpPr>
        <p:spPr bwMode="auto">
          <a:xfrm>
            <a:off x="5062537" y="2233613"/>
            <a:ext cx="3624263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3200" i="1">
                <a:latin typeface="Cambria" pitchFamily="18" charset="0"/>
              </a:rPr>
              <a:t>…to a full computer!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1051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ounded Rectangle 50"/>
          <p:cNvSpPr>
            <a:spLocks noChangeArrowheads="1"/>
          </p:cNvSpPr>
          <p:nvPr/>
        </p:nvSpPr>
        <p:spPr bwMode="auto">
          <a:xfrm>
            <a:off x="7637463" y="2836863"/>
            <a:ext cx="1281112" cy="1576387"/>
          </a:xfrm>
          <a:prstGeom prst="roundRect">
            <a:avLst>
              <a:gd name="adj" fmla="val 16667"/>
            </a:avLst>
          </a:prstGeom>
          <a:solidFill>
            <a:srgbClr val="E2FEE2"/>
          </a:solidFill>
          <a:ln>
            <a:noFill/>
          </a:ln>
          <a:extLst>
            <a:ext uri="{91240B29-F687-4F45-9708-019B960494DF}">
              <a14:hiddenLine xmlns:a14="http://schemas.microsoft.com/office/drawing/2010/main" w="1905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5299" name="Text Box 29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768350" y="1371600"/>
            <a:ext cx="3498850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2100">
                <a:solidFill>
                  <a:srgbClr val="000000"/>
                </a:solidFill>
                <a:latin typeface="Calibri" pitchFamily="34" charset="0"/>
              </a:rPr>
              <a:t>Specify a </a:t>
            </a:r>
            <a:r>
              <a:rPr lang="en-US" sz="2100" b="1">
                <a:solidFill>
                  <a:srgbClr val="000000"/>
                </a:solidFill>
                <a:latin typeface="Calibri" pitchFamily="34" charset="0"/>
              </a:rPr>
              <a:t>truth table </a:t>
            </a:r>
            <a:r>
              <a:rPr lang="en-US" sz="2100">
                <a:solidFill>
                  <a:srgbClr val="000000"/>
                </a:solidFill>
                <a:latin typeface="Calibri" pitchFamily="34" charset="0"/>
              </a:rPr>
              <a:t>defining </a:t>
            </a:r>
            <a:r>
              <a:rPr lang="en-US" sz="2100" b="1" i="1">
                <a:solidFill>
                  <a:srgbClr val="000000"/>
                </a:solidFill>
                <a:latin typeface="Calibri" pitchFamily="34" charset="0"/>
              </a:rPr>
              <a:t>any</a:t>
            </a:r>
            <a:r>
              <a:rPr lang="en-US" sz="2100">
                <a:solidFill>
                  <a:srgbClr val="000000"/>
                </a:solidFill>
                <a:latin typeface="Calibri" pitchFamily="34" charset="0"/>
              </a:rPr>
              <a:t> function you want</a:t>
            </a:r>
          </a:p>
        </p:txBody>
      </p:sp>
      <p:sp>
        <p:nvSpPr>
          <p:cNvPr id="55300" name="Text Box 6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836613" y="2506663"/>
            <a:ext cx="542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rgbClr val="000000"/>
                </a:solidFill>
                <a:latin typeface="Courier New" pitchFamily="49" charset="0"/>
              </a:rPr>
              <a:t>x</a:t>
            </a:r>
          </a:p>
        </p:txBody>
      </p:sp>
      <p:sp>
        <p:nvSpPr>
          <p:cNvPr id="55301" name="Text Box 7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360488" y="2506663"/>
            <a:ext cx="5730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rgbClr val="000000"/>
                </a:solidFill>
                <a:latin typeface="Courier New" pitchFamily="49" charset="0"/>
              </a:rPr>
              <a:t>y</a:t>
            </a:r>
          </a:p>
        </p:txBody>
      </p:sp>
      <p:sp>
        <p:nvSpPr>
          <p:cNvPr id="55302" name="Text Box 8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835025" y="2963863"/>
            <a:ext cx="542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rgbClr val="000000"/>
                </a:solidFill>
                <a:latin typeface="Courier New" pitchFamily="49" charset="0"/>
              </a:rPr>
              <a:t>0</a:t>
            </a:r>
          </a:p>
        </p:txBody>
      </p:sp>
      <p:sp>
        <p:nvSpPr>
          <p:cNvPr id="55303" name="Text Box 9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1358900" y="2963863"/>
            <a:ext cx="5730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rgbClr val="000000"/>
                </a:solidFill>
                <a:latin typeface="Courier New" pitchFamily="49" charset="0"/>
              </a:rPr>
              <a:t>0</a:t>
            </a:r>
          </a:p>
        </p:txBody>
      </p:sp>
      <p:sp>
        <p:nvSpPr>
          <p:cNvPr id="55304" name="Text Box 10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838200" y="3276600"/>
            <a:ext cx="542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rgbClr val="C00000"/>
                </a:solidFill>
                <a:latin typeface="Courier New" pitchFamily="49" charset="0"/>
              </a:rPr>
              <a:t>0</a:t>
            </a:r>
          </a:p>
        </p:txBody>
      </p:sp>
      <p:sp>
        <p:nvSpPr>
          <p:cNvPr id="55305" name="Text Box 11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1362075" y="3276600"/>
            <a:ext cx="5730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rgbClr val="C00000"/>
                </a:solidFill>
                <a:latin typeface="Courier New" pitchFamily="49" charset="0"/>
              </a:rPr>
              <a:t>1</a:t>
            </a:r>
          </a:p>
        </p:txBody>
      </p:sp>
      <p:sp>
        <p:nvSpPr>
          <p:cNvPr id="55306" name="Text Box 12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835025" y="3602038"/>
            <a:ext cx="542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rgbClr val="160CE3"/>
                </a:solidFill>
                <a:latin typeface="Courier New" pitchFamily="49" charset="0"/>
              </a:rPr>
              <a:t>1</a:t>
            </a:r>
          </a:p>
        </p:txBody>
      </p:sp>
      <p:sp>
        <p:nvSpPr>
          <p:cNvPr id="55307" name="Text Box 13"/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1358900" y="3602038"/>
            <a:ext cx="5730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rgbClr val="160CE3"/>
                </a:solidFill>
                <a:latin typeface="Courier New" pitchFamily="49" charset="0"/>
              </a:rPr>
              <a:t>0</a:t>
            </a:r>
          </a:p>
        </p:txBody>
      </p:sp>
      <p:sp>
        <p:nvSpPr>
          <p:cNvPr id="55308" name="Text Box 14"/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838200" y="3914775"/>
            <a:ext cx="542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rgbClr val="000000"/>
                </a:solidFill>
                <a:latin typeface="Courier New" pitchFamily="49" charset="0"/>
              </a:rPr>
              <a:t>1</a:t>
            </a:r>
          </a:p>
        </p:txBody>
      </p:sp>
      <p:sp>
        <p:nvSpPr>
          <p:cNvPr id="55309" name="Text Box 15"/>
          <p:cNvSpPr txBox="1"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1362075" y="3914775"/>
            <a:ext cx="5730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rgbClr val="000000"/>
                </a:solidFill>
                <a:latin typeface="Courier New" pitchFamily="49" charset="0"/>
              </a:rPr>
              <a:t>1</a:t>
            </a:r>
          </a:p>
        </p:txBody>
      </p:sp>
      <p:sp>
        <p:nvSpPr>
          <p:cNvPr id="55310" name="Text Box 16"/>
          <p:cNvSpPr txBox="1"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2057400" y="2532063"/>
            <a:ext cx="1676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rgbClr val="000000"/>
                </a:solidFill>
                <a:latin typeface="Courier New" pitchFamily="49" charset="0"/>
              </a:rPr>
              <a:t>fn(x,y)</a:t>
            </a:r>
          </a:p>
        </p:txBody>
      </p:sp>
      <p:sp>
        <p:nvSpPr>
          <p:cNvPr id="55311" name="Text Box 17"/>
          <p:cNvSpPr txBox="1"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2543175" y="2963863"/>
            <a:ext cx="5730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rgbClr val="000000"/>
                </a:solidFill>
                <a:latin typeface="Courier New" pitchFamily="49" charset="0"/>
              </a:rPr>
              <a:t>0</a:t>
            </a:r>
          </a:p>
        </p:txBody>
      </p:sp>
      <p:sp>
        <p:nvSpPr>
          <p:cNvPr id="55312" name="Text Box 18"/>
          <p:cNvSpPr txBox="1"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2546350" y="3276600"/>
            <a:ext cx="5730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rgbClr val="C00000"/>
                </a:solidFill>
                <a:latin typeface="Courier New" pitchFamily="49" charset="0"/>
              </a:rPr>
              <a:t>1</a:t>
            </a:r>
          </a:p>
        </p:txBody>
      </p:sp>
      <p:sp>
        <p:nvSpPr>
          <p:cNvPr id="55313" name="Text Box 19"/>
          <p:cNvSpPr txBox="1"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2543175" y="3602038"/>
            <a:ext cx="5730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rgbClr val="160CE3"/>
                </a:solidFill>
                <a:latin typeface="Courier New" pitchFamily="49" charset="0"/>
              </a:rPr>
              <a:t>1</a:t>
            </a:r>
          </a:p>
        </p:txBody>
      </p:sp>
      <p:sp>
        <p:nvSpPr>
          <p:cNvPr id="55314" name="Text Box 20"/>
          <p:cNvSpPr txBox="1"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2546350" y="3914775"/>
            <a:ext cx="5730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rgbClr val="000000"/>
                </a:solidFill>
                <a:latin typeface="Courier New" pitchFamily="49" charset="0"/>
              </a:rPr>
              <a:t>0</a:t>
            </a:r>
          </a:p>
        </p:txBody>
      </p:sp>
      <p:sp>
        <p:nvSpPr>
          <p:cNvPr id="55315" name="Rectangle 21"/>
          <p:cNvSpPr>
            <a:spLocks noChangeArrowheads="1"/>
          </p:cNvSpPr>
          <p:nvPr>
            <p:custDataLst>
              <p:tags r:id="rId17"/>
            </p:custDataLst>
          </p:nvPr>
        </p:nvSpPr>
        <p:spPr bwMode="auto">
          <a:xfrm>
            <a:off x="1085850" y="2228850"/>
            <a:ext cx="59848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>
                <a:solidFill>
                  <a:srgbClr val="A6A6A6"/>
                </a:solidFill>
                <a:latin typeface="Comic Sans MS" pitchFamily="66" charset="0"/>
              </a:rPr>
              <a:t>input</a:t>
            </a:r>
          </a:p>
        </p:txBody>
      </p:sp>
      <p:sp>
        <p:nvSpPr>
          <p:cNvPr id="40981" name="Line 22"/>
          <p:cNvSpPr>
            <a:spLocks noChangeShapeType="1"/>
          </p:cNvSpPr>
          <p:nvPr>
            <p:custDataLst>
              <p:tags r:id="rId18"/>
            </p:custDataLst>
          </p:nvPr>
        </p:nvSpPr>
        <p:spPr bwMode="auto">
          <a:xfrm>
            <a:off x="914400" y="2586038"/>
            <a:ext cx="990600" cy="0"/>
          </a:xfrm>
          <a:prstGeom prst="line">
            <a:avLst/>
          </a:prstGeom>
          <a:noFill/>
          <a:ln w="12700">
            <a:solidFill>
              <a:schemeClr val="bg1">
                <a:lumMod val="6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imes" pitchFamily="-106" charset="0"/>
              <a:ea typeface="ＭＳ Ｐゴシック" pitchFamily="34" charset="-128"/>
            </a:endParaRPr>
          </a:p>
        </p:txBody>
      </p:sp>
      <p:sp>
        <p:nvSpPr>
          <p:cNvPr id="55317" name="Rectangle 23"/>
          <p:cNvSpPr>
            <a:spLocks noChangeArrowheads="1"/>
          </p:cNvSpPr>
          <p:nvPr>
            <p:custDataLst>
              <p:tags r:id="rId19"/>
            </p:custDataLst>
          </p:nvPr>
        </p:nvSpPr>
        <p:spPr bwMode="auto">
          <a:xfrm>
            <a:off x="2498725" y="2228850"/>
            <a:ext cx="72548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>
                <a:solidFill>
                  <a:srgbClr val="A6A6A6"/>
                </a:solidFill>
                <a:latin typeface="Comic Sans MS" pitchFamily="66" charset="0"/>
              </a:rPr>
              <a:t>output</a:t>
            </a:r>
          </a:p>
        </p:txBody>
      </p:sp>
      <p:sp>
        <p:nvSpPr>
          <p:cNvPr id="40983" name="Line 24"/>
          <p:cNvSpPr>
            <a:spLocks noChangeShapeType="1"/>
          </p:cNvSpPr>
          <p:nvPr>
            <p:custDataLst>
              <p:tags r:id="rId20"/>
            </p:custDataLst>
          </p:nvPr>
        </p:nvSpPr>
        <p:spPr bwMode="auto">
          <a:xfrm>
            <a:off x="2243138" y="2586038"/>
            <a:ext cx="1309687" cy="0"/>
          </a:xfrm>
          <a:prstGeom prst="line">
            <a:avLst/>
          </a:prstGeom>
          <a:noFill/>
          <a:ln w="12700">
            <a:solidFill>
              <a:schemeClr val="bg1">
                <a:lumMod val="6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imes" pitchFamily="-106" charset="0"/>
              <a:ea typeface="ＭＳ Ｐゴシック" pitchFamily="34" charset="-128"/>
            </a:endParaRPr>
          </a:p>
        </p:txBody>
      </p:sp>
      <p:sp>
        <p:nvSpPr>
          <p:cNvPr id="55319" name="Oval 30"/>
          <p:cNvSpPr>
            <a:spLocks noChangeArrowheads="1"/>
          </p:cNvSpPr>
          <p:nvPr>
            <p:custDataLst>
              <p:tags r:id="rId21"/>
            </p:custDataLst>
          </p:nvPr>
        </p:nvSpPr>
        <p:spPr bwMode="auto">
          <a:xfrm>
            <a:off x="152400" y="1450975"/>
            <a:ext cx="536575" cy="6477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/>
          <a:p>
            <a:r>
              <a:rPr lang="en-US" b="1">
                <a:solidFill>
                  <a:srgbClr val="000000"/>
                </a:solidFill>
                <a:latin typeface="Calibri" pitchFamily="34" charset="0"/>
              </a:rPr>
              <a:t>i</a:t>
            </a:r>
          </a:p>
        </p:txBody>
      </p:sp>
      <p:sp>
        <p:nvSpPr>
          <p:cNvPr id="55320" name="Oval 30"/>
          <p:cNvSpPr>
            <a:spLocks noChangeArrowheads="1"/>
          </p:cNvSpPr>
          <p:nvPr>
            <p:custDataLst>
              <p:tags r:id="rId22"/>
            </p:custDataLst>
          </p:nvPr>
        </p:nvSpPr>
        <p:spPr bwMode="auto">
          <a:xfrm>
            <a:off x="4568825" y="1560513"/>
            <a:ext cx="536575" cy="649287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/>
          <a:p>
            <a:r>
              <a:rPr lang="en-US" b="1">
                <a:solidFill>
                  <a:srgbClr val="000000"/>
                </a:solidFill>
                <a:latin typeface="Calibri" pitchFamily="34" charset="0"/>
              </a:rPr>
              <a:t>ii</a:t>
            </a:r>
          </a:p>
        </p:txBody>
      </p:sp>
      <p:sp>
        <p:nvSpPr>
          <p:cNvPr id="55321" name="Text Box 29"/>
          <p:cNvSpPr txBox="1">
            <a:spLocks noChangeArrowheads="1"/>
          </p:cNvSpPr>
          <p:nvPr>
            <p:custDataLst>
              <p:tags r:id="rId23"/>
            </p:custDataLst>
          </p:nvPr>
        </p:nvSpPr>
        <p:spPr bwMode="auto">
          <a:xfrm>
            <a:off x="5181600" y="1295400"/>
            <a:ext cx="3360738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100">
                <a:solidFill>
                  <a:srgbClr val="000000"/>
                </a:solidFill>
                <a:latin typeface="Calibri" pitchFamily="34" charset="0"/>
              </a:rPr>
              <a:t>For each input row whose output needs to be 1, build an </a:t>
            </a:r>
            <a:r>
              <a:rPr lang="en-US" sz="2100" b="1">
                <a:solidFill>
                  <a:srgbClr val="000000"/>
                </a:solidFill>
                <a:latin typeface="Calibri" pitchFamily="34" charset="0"/>
              </a:rPr>
              <a:t>AND</a:t>
            </a:r>
            <a:r>
              <a:rPr lang="en-US" sz="2100">
                <a:solidFill>
                  <a:srgbClr val="000000"/>
                </a:solidFill>
                <a:latin typeface="Calibri" pitchFamily="34" charset="0"/>
              </a:rPr>
              <a:t> circuit that outputs 1 </a:t>
            </a:r>
            <a:r>
              <a:rPr lang="en-US" sz="2100" i="1" u="sng">
                <a:solidFill>
                  <a:srgbClr val="000000"/>
                </a:solidFill>
                <a:latin typeface="Calibri" pitchFamily="34" charset="0"/>
              </a:rPr>
              <a:t>only for that specific input</a:t>
            </a:r>
            <a:r>
              <a:rPr lang="en-US" sz="2100" i="1">
                <a:solidFill>
                  <a:srgbClr val="000000"/>
                </a:solidFill>
                <a:latin typeface="Calibri" pitchFamily="34" charset="0"/>
              </a:rPr>
              <a:t>!</a:t>
            </a:r>
            <a:endParaRPr lang="en-US" sz="210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55322" name="Oval 30"/>
          <p:cNvSpPr>
            <a:spLocks noChangeArrowheads="1"/>
          </p:cNvSpPr>
          <p:nvPr>
            <p:custDataLst>
              <p:tags r:id="rId24"/>
            </p:custDataLst>
          </p:nvPr>
        </p:nvSpPr>
        <p:spPr bwMode="auto">
          <a:xfrm>
            <a:off x="4267200" y="3160713"/>
            <a:ext cx="688975" cy="649287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/>
          <a:p>
            <a:r>
              <a:rPr lang="en-US" b="1">
                <a:solidFill>
                  <a:srgbClr val="000000"/>
                </a:solidFill>
                <a:latin typeface="Calibri" pitchFamily="34" charset="0"/>
              </a:rPr>
              <a:t>iii</a:t>
            </a:r>
          </a:p>
        </p:txBody>
      </p:sp>
      <p:sp>
        <p:nvSpPr>
          <p:cNvPr id="55323" name="Rectangle 98"/>
          <p:cNvSpPr>
            <a:spLocks noChangeArrowheads="1"/>
          </p:cNvSpPr>
          <p:nvPr/>
        </p:nvSpPr>
        <p:spPr bwMode="auto">
          <a:xfrm>
            <a:off x="5014913" y="3295650"/>
            <a:ext cx="2667000" cy="414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/>
            <a:r>
              <a:rPr lang="en-US" sz="2100" b="1">
                <a:solidFill>
                  <a:srgbClr val="000000"/>
                </a:solidFill>
                <a:latin typeface="Calibri" pitchFamily="34" charset="0"/>
              </a:rPr>
              <a:t>OR</a:t>
            </a:r>
            <a:r>
              <a:rPr lang="en-US" sz="2100">
                <a:solidFill>
                  <a:srgbClr val="000000"/>
                </a:solidFill>
                <a:latin typeface="Calibri" pitchFamily="34" charset="0"/>
              </a:rPr>
              <a:t> them all together </a:t>
            </a:r>
            <a:endParaRPr lang="en-US" sz="2100">
              <a:solidFill>
                <a:srgbClr val="000000"/>
              </a:solidFill>
            </a:endParaRPr>
          </a:p>
        </p:txBody>
      </p:sp>
      <p:grpSp>
        <p:nvGrpSpPr>
          <p:cNvPr id="55324" name="Group 34"/>
          <p:cNvGrpSpPr>
            <a:grpSpLocks/>
          </p:cNvGrpSpPr>
          <p:nvPr>
            <p:custDataLst>
              <p:tags r:id="rId25"/>
            </p:custDataLst>
          </p:nvPr>
        </p:nvGrpSpPr>
        <p:grpSpPr bwMode="auto">
          <a:xfrm>
            <a:off x="8382000" y="3733800"/>
            <a:ext cx="420688" cy="496888"/>
            <a:chOff x="2928" y="1051"/>
            <a:chExt cx="840" cy="957"/>
          </a:xfrm>
        </p:grpSpPr>
        <p:sp>
          <p:nvSpPr>
            <p:cNvPr id="55327" name="Freeform 35"/>
            <p:cNvSpPr>
              <a:spLocks/>
            </p:cNvSpPr>
            <p:nvPr>
              <p:custDataLst>
                <p:tags r:id="rId28"/>
              </p:custDataLst>
            </p:nvPr>
          </p:nvSpPr>
          <p:spPr bwMode="auto">
            <a:xfrm>
              <a:off x="2928" y="1759"/>
              <a:ext cx="810" cy="249"/>
            </a:xfrm>
            <a:custGeom>
              <a:avLst/>
              <a:gdLst>
                <a:gd name="T0" fmla="*/ 12 w 1048"/>
                <a:gd name="T1" fmla="*/ 21 h 250"/>
                <a:gd name="T2" fmla="*/ 19 w 1048"/>
                <a:gd name="T3" fmla="*/ 83 h 250"/>
                <a:gd name="T4" fmla="*/ 20 w 1048"/>
                <a:gd name="T5" fmla="*/ 111 h 250"/>
                <a:gd name="T6" fmla="*/ 22 w 1048"/>
                <a:gd name="T7" fmla="*/ 125 h 250"/>
                <a:gd name="T8" fmla="*/ 22 w 1048"/>
                <a:gd name="T9" fmla="*/ 164 h 250"/>
                <a:gd name="T10" fmla="*/ 15 w 1048"/>
                <a:gd name="T11" fmla="*/ 233 h 250"/>
                <a:gd name="T12" fmla="*/ 2 w 1048"/>
                <a:gd name="T13" fmla="*/ 213 h 250"/>
                <a:gd name="T14" fmla="*/ 0 w 1048"/>
                <a:gd name="T15" fmla="*/ 192 h 250"/>
                <a:gd name="T16" fmla="*/ 2 w 1048"/>
                <a:gd name="T17" fmla="*/ 158 h 250"/>
                <a:gd name="T18" fmla="*/ 2 w 1048"/>
                <a:gd name="T19" fmla="*/ 125 h 250"/>
                <a:gd name="T20" fmla="*/ 4 w 1048"/>
                <a:gd name="T21" fmla="*/ 76 h 250"/>
                <a:gd name="T22" fmla="*/ 6 w 1048"/>
                <a:gd name="T23" fmla="*/ 55 h 250"/>
                <a:gd name="T24" fmla="*/ 7 w 1048"/>
                <a:gd name="T25" fmla="*/ 28 h 250"/>
                <a:gd name="T26" fmla="*/ 8 w 1048"/>
                <a:gd name="T27" fmla="*/ 14 h 250"/>
                <a:gd name="T28" fmla="*/ 10 w 1048"/>
                <a:gd name="T29" fmla="*/ 28 h 250"/>
                <a:gd name="T30" fmla="*/ 12 w 1048"/>
                <a:gd name="T31" fmla="*/ 21 h 25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48"/>
                <a:gd name="T49" fmla="*/ 0 h 250"/>
                <a:gd name="T50" fmla="*/ 1048 w 1048"/>
                <a:gd name="T51" fmla="*/ 250 h 250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48" h="250">
                  <a:moveTo>
                    <a:pt x="531" y="21"/>
                  </a:moveTo>
                  <a:cubicBezTo>
                    <a:pt x="673" y="0"/>
                    <a:pt x="778" y="50"/>
                    <a:pt x="910" y="83"/>
                  </a:cubicBezTo>
                  <a:cubicBezTo>
                    <a:pt x="923" y="92"/>
                    <a:pt x="937" y="102"/>
                    <a:pt x="951" y="111"/>
                  </a:cubicBezTo>
                  <a:cubicBezTo>
                    <a:pt x="965" y="120"/>
                    <a:pt x="993" y="138"/>
                    <a:pt x="993" y="138"/>
                  </a:cubicBezTo>
                  <a:cubicBezTo>
                    <a:pt x="1009" y="162"/>
                    <a:pt x="1023" y="163"/>
                    <a:pt x="1048" y="179"/>
                  </a:cubicBezTo>
                  <a:cubicBezTo>
                    <a:pt x="943" y="250"/>
                    <a:pt x="887" y="238"/>
                    <a:pt x="751" y="248"/>
                  </a:cubicBezTo>
                  <a:cubicBezTo>
                    <a:pt x="201" y="233"/>
                    <a:pt x="424" y="241"/>
                    <a:pt x="82" y="228"/>
                  </a:cubicBezTo>
                  <a:cubicBezTo>
                    <a:pt x="54" y="218"/>
                    <a:pt x="27" y="216"/>
                    <a:pt x="0" y="207"/>
                  </a:cubicBezTo>
                  <a:cubicBezTo>
                    <a:pt x="2" y="195"/>
                    <a:pt x="1" y="183"/>
                    <a:pt x="7" y="173"/>
                  </a:cubicBezTo>
                  <a:cubicBezTo>
                    <a:pt x="19" y="151"/>
                    <a:pt x="75" y="138"/>
                    <a:pt x="96" y="131"/>
                  </a:cubicBezTo>
                  <a:cubicBezTo>
                    <a:pt x="134" y="116"/>
                    <a:pt x="169" y="92"/>
                    <a:pt x="207" y="76"/>
                  </a:cubicBezTo>
                  <a:cubicBezTo>
                    <a:pt x="239" y="61"/>
                    <a:pt x="238" y="77"/>
                    <a:pt x="275" y="55"/>
                  </a:cubicBezTo>
                  <a:cubicBezTo>
                    <a:pt x="288" y="46"/>
                    <a:pt x="309" y="33"/>
                    <a:pt x="324" y="28"/>
                  </a:cubicBezTo>
                  <a:cubicBezTo>
                    <a:pt x="341" y="21"/>
                    <a:pt x="379" y="14"/>
                    <a:pt x="379" y="14"/>
                  </a:cubicBezTo>
                  <a:cubicBezTo>
                    <a:pt x="420" y="18"/>
                    <a:pt x="461" y="22"/>
                    <a:pt x="503" y="28"/>
                  </a:cubicBezTo>
                  <a:cubicBezTo>
                    <a:pt x="531" y="32"/>
                    <a:pt x="519" y="44"/>
                    <a:pt x="531" y="21"/>
                  </a:cubicBezTo>
                  <a:close/>
                </a:path>
              </a:pathLst>
            </a:custGeom>
            <a:solidFill>
              <a:srgbClr val="FD9D0F"/>
            </a:solidFill>
            <a:ln w="9525">
              <a:solidFill>
                <a:srgbClr val="FD9D0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328" name="Oval 36"/>
            <p:cNvSpPr>
              <a:spLocks noChangeArrowheads="1"/>
            </p:cNvSpPr>
            <p:nvPr>
              <p:custDataLst>
                <p:tags r:id="rId29"/>
              </p:custDataLst>
            </p:nvPr>
          </p:nvSpPr>
          <p:spPr bwMode="auto">
            <a:xfrm>
              <a:off x="2965" y="1240"/>
              <a:ext cx="779" cy="672"/>
            </a:xfrm>
            <a:prstGeom prst="ellipse">
              <a:avLst/>
            </a:prstGeom>
            <a:solidFill>
              <a:srgbClr val="9ECC46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5329" name="Oval 37"/>
            <p:cNvSpPr>
              <a:spLocks noChangeArrowheads="1"/>
            </p:cNvSpPr>
            <p:nvPr>
              <p:custDataLst>
                <p:tags r:id="rId30"/>
              </p:custDataLst>
            </p:nvPr>
          </p:nvSpPr>
          <p:spPr bwMode="auto">
            <a:xfrm rot="-1967255">
              <a:off x="3039" y="1383"/>
              <a:ext cx="186" cy="19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5330" name="Oval 38"/>
            <p:cNvSpPr>
              <a:spLocks noChangeArrowheads="1"/>
            </p:cNvSpPr>
            <p:nvPr>
              <p:custDataLst>
                <p:tags r:id="rId31"/>
              </p:custDataLst>
            </p:nvPr>
          </p:nvSpPr>
          <p:spPr bwMode="auto">
            <a:xfrm>
              <a:off x="3262" y="1383"/>
              <a:ext cx="222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5331" name="Oval 39"/>
            <p:cNvSpPr>
              <a:spLocks noChangeArrowheads="1"/>
            </p:cNvSpPr>
            <p:nvPr>
              <p:custDataLst>
                <p:tags r:id="rId32"/>
              </p:custDataLst>
            </p:nvPr>
          </p:nvSpPr>
          <p:spPr bwMode="auto">
            <a:xfrm rot="-2071034">
              <a:off x="3521" y="1431"/>
              <a:ext cx="149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5332" name="Oval 40"/>
            <p:cNvSpPr>
              <a:spLocks noChangeArrowheads="1"/>
            </p:cNvSpPr>
            <p:nvPr>
              <p:custDataLst>
                <p:tags r:id="rId33"/>
              </p:custDataLst>
            </p:nvPr>
          </p:nvSpPr>
          <p:spPr bwMode="auto">
            <a:xfrm>
              <a:off x="3118" y="1479"/>
              <a:ext cx="56" cy="6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5333" name="Oval 41"/>
            <p:cNvSpPr>
              <a:spLocks noChangeArrowheads="1"/>
            </p:cNvSpPr>
            <p:nvPr>
              <p:custDataLst>
                <p:tags r:id="rId34"/>
              </p:custDataLst>
            </p:nvPr>
          </p:nvSpPr>
          <p:spPr bwMode="auto">
            <a:xfrm>
              <a:off x="3341" y="1495"/>
              <a:ext cx="55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5334" name="Oval 42"/>
            <p:cNvSpPr>
              <a:spLocks noChangeArrowheads="1"/>
            </p:cNvSpPr>
            <p:nvPr>
              <p:custDataLst>
                <p:tags r:id="rId35"/>
              </p:custDataLst>
            </p:nvPr>
          </p:nvSpPr>
          <p:spPr bwMode="auto">
            <a:xfrm>
              <a:off x="3543" y="1549"/>
              <a:ext cx="54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5335" name="AutoShape 43"/>
            <p:cNvSpPr>
              <a:spLocks noChangeArrowheads="1"/>
            </p:cNvSpPr>
            <p:nvPr>
              <p:custDataLst>
                <p:tags r:id="rId36"/>
              </p:custDataLst>
            </p:nvPr>
          </p:nvSpPr>
          <p:spPr bwMode="auto">
            <a:xfrm rot="-5400000">
              <a:off x="3291" y="1540"/>
              <a:ext cx="77" cy="445"/>
            </a:xfrm>
            <a:prstGeom prst="moon">
              <a:avLst>
                <a:gd name="adj" fmla="val 50000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5336" name="Freeform 44"/>
            <p:cNvSpPr>
              <a:spLocks/>
            </p:cNvSpPr>
            <p:nvPr>
              <p:custDataLst>
                <p:tags r:id="rId37"/>
              </p:custDataLst>
            </p:nvPr>
          </p:nvSpPr>
          <p:spPr bwMode="auto">
            <a:xfrm>
              <a:off x="3120" y="1128"/>
              <a:ext cx="648" cy="256"/>
            </a:xfrm>
            <a:custGeom>
              <a:avLst/>
              <a:gdLst>
                <a:gd name="T0" fmla="*/ 208 w 648"/>
                <a:gd name="T1" fmla="*/ 0 h 256"/>
                <a:gd name="T2" fmla="*/ 47 w 648"/>
                <a:gd name="T3" fmla="*/ 7 h 256"/>
                <a:gd name="T4" fmla="*/ 0 w 648"/>
                <a:gd name="T5" fmla="*/ 92 h 256"/>
                <a:gd name="T6" fmla="*/ 162 w 648"/>
                <a:gd name="T7" fmla="*/ 192 h 256"/>
                <a:gd name="T8" fmla="*/ 300 w 648"/>
                <a:gd name="T9" fmla="*/ 238 h 256"/>
                <a:gd name="T10" fmla="*/ 484 w 648"/>
                <a:gd name="T11" fmla="*/ 246 h 256"/>
                <a:gd name="T12" fmla="*/ 646 w 648"/>
                <a:gd name="T13" fmla="*/ 184 h 256"/>
                <a:gd name="T14" fmla="*/ 615 w 648"/>
                <a:gd name="T15" fmla="*/ 153 h 256"/>
                <a:gd name="T16" fmla="*/ 546 w 648"/>
                <a:gd name="T17" fmla="*/ 84 h 25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48"/>
                <a:gd name="T28" fmla="*/ 0 h 256"/>
                <a:gd name="T29" fmla="*/ 648 w 648"/>
                <a:gd name="T30" fmla="*/ 256 h 25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48" h="256">
                  <a:moveTo>
                    <a:pt x="208" y="0"/>
                  </a:moveTo>
                  <a:cubicBezTo>
                    <a:pt x="154" y="2"/>
                    <a:pt x="100" y="0"/>
                    <a:pt x="47" y="7"/>
                  </a:cubicBezTo>
                  <a:cubicBezTo>
                    <a:pt x="15" y="11"/>
                    <a:pt x="0" y="92"/>
                    <a:pt x="0" y="92"/>
                  </a:cubicBezTo>
                  <a:cubicBezTo>
                    <a:pt x="19" y="199"/>
                    <a:pt x="72" y="170"/>
                    <a:pt x="162" y="192"/>
                  </a:cubicBezTo>
                  <a:cubicBezTo>
                    <a:pt x="208" y="203"/>
                    <a:pt x="252" y="234"/>
                    <a:pt x="300" y="238"/>
                  </a:cubicBezTo>
                  <a:cubicBezTo>
                    <a:pt x="361" y="243"/>
                    <a:pt x="423" y="243"/>
                    <a:pt x="484" y="246"/>
                  </a:cubicBezTo>
                  <a:cubicBezTo>
                    <a:pt x="648" y="235"/>
                    <a:pt x="569" y="256"/>
                    <a:pt x="646" y="184"/>
                  </a:cubicBezTo>
                  <a:cubicBezTo>
                    <a:pt x="642" y="180"/>
                    <a:pt x="617" y="158"/>
                    <a:pt x="615" y="153"/>
                  </a:cubicBezTo>
                  <a:cubicBezTo>
                    <a:pt x="596" y="116"/>
                    <a:pt x="599" y="84"/>
                    <a:pt x="546" y="84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337" name="Freeform 45"/>
            <p:cNvSpPr>
              <a:spLocks/>
            </p:cNvSpPr>
            <p:nvPr>
              <p:custDataLst>
                <p:tags r:id="rId38"/>
              </p:custDataLst>
            </p:nvPr>
          </p:nvSpPr>
          <p:spPr bwMode="auto">
            <a:xfrm>
              <a:off x="3254" y="1051"/>
              <a:ext cx="442" cy="192"/>
            </a:xfrm>
            <a:custGeom>
              <a:avLst/>
              <a:gdLst>
                <a:gd name="T0" fmla="*/ 88 w 442"/>
                <a:gd name="T1" fmla="*/ 138 h 192"/>
                <a:gd name="T2" fmla="*/ 34 w 442"/>
                <a:gd name="T3" fmla="*/ 92 h 192"/>
                <a:gd name="T4" fmla="*/ 57 w 442"/>
                <a:gd name="T5" fmla="*/ 0 h 192"/>
                <a:gd name="T6" fmla="*/ 234 w 442"/>
                <a:gd name="T7" fmla="*/ 15 h 192"/>
                <a:gd name="T8" fmla="*/ 372 w 442"/>
                <a:gd name="T9" fmla="*/ 61 h 192"/>
                <a:gd name="T10" fmla="*/ 441 w 442"/>
                <a:gd name="T11" fmla="*/ 92 h 192"/>
                <a:gd name="T12" fmla="*/ 434 w 442"/>
                <a:gd name="T13" fmla="*/ 122 h 192"/>
                <a:gd name="T14" fmla="*/ 280 w 442"/>
                <a:gd name="T15" fmla="*/ 161 h 192"/>
                <a:gd name="T16" fmla="*/ 257 w 442"/>
                <a:gd name="T17" fmla="*/ 169 h 192"/>
                <a:gd name="T18" fmla="*/ 226 w 442"/>
                <a:gd name="T19" fmla="*/ 184 h 192"/>
                <a:gd name="T20" fmla="*/ 196 w 442"/>
                <a:gd name="T21" fmla="*/ 192 h 19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42"/>
                <a:gd name="T34" fmla="*/ 0 h 192"/>
                <a:gd name="T35" fmla="*/ 442 w 442"/>
                <a:gd name="T36" fmla="*/ 192 h 19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42" h="192">
                  <a:moveTo>
                    <a:pt x="88" y="138"/>
                  </a:moveTo>
                  <a:cubicBezTo>
                    <a:pt x="71" y="119"/>
                    <a:pt x="55" y="106"/>
                    <a:pt x="34" y="92"/>
                  </a:cubicBezTo>
                  <a:cubicBezTo>
                    <a:pt x="22" y="52"/>
                    <a:pt x="0" y="17"/>
                    <a:pt x="57" y="0"/>
                  </a:cubicBezTo>
                  <a:cubicBezTo>
                    <a:pt x="75" y="1"/>
                    <a:pt x="202" y="8"/>
                    <a:pt x="234" y="15"/>
                  </a:cubicBezTo>
                  <a:cubicBezTo>
                    <a:pt x="275" y="24"/>
                    <a:pt x="331" y="47"/>
                    <a:pt x="372" y="61"/>
                  </a:cubicBezTo>
                  <a:cubicBezTo>
                    <a:pt x="394" y="81"/>
                    <a:pt x="412" y="84"/>
                    <a:pt x="441" y="92"/>
                  </a:cubicBezTo>
                  <a:cubicBezTo>
                    <a:pt x="439" y="102"/>
                    <a:pt x="442" y="115"/>
                    <a:pt x="434" y="122"/>
                  </a:cubicBezTo>
                  <a:cubicBezTo>
                    <a:pt x="411" y="142"/>
                    <a:pt x="306" y="158"/>
                    <a:pt x="280" y="161"/>
                  </a:cubicBezTo>
                  <a:cubicBezTo>
                    <a:pt x="272" y="164"/>
                    <a:pt x="264" y="166"/>
                    <a:pt x="257" y="169"/>
                  </a:cubicBezTo>
                  <a:cubicBezTo>
                    <a:pt x="246" y="173"/>
                    <a:pt x="237" y="180"/>
                    <a:pt x="226" y="184"/>
                  </a:cubicBezTo>
                  <a:cubicBezTo>
                    <a:pt x="216" y="188"/>
                    <a:pt x="196" y="192"/>
                    <a:pt x="196" y="192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338" name="Freeform 46"/>
            <p:cNvSpPr>
              <a:spLocks/>
            </p:cNvSpPr>
            <p:nvPr>
              <p:custDataLst>
                <p:tags r:id="rId39"/>
              </p:custDataLst>
            </p:nvPr>
          </p:nvSpPr>
          <p:spPr bwMode="auto">
            <a:xfrm>
              <a:off x="3025" y="1802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339" name="Freeform 47"/>
            <p:cNvSpPr>
              <a:spLocks/>
            </p:cNvSpPr>
            <p:nvPr>
              <p:custDataLst>
                <p:tags r:id="rId40"/>
              </p:custDataLst>
            </p:nvPr>
          </p:nvSpPr>
          <p:spPr bwMode="auto">
            <a:xfrm flipH="1">
              <a:off x="3456" y="1813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5325" name="Text Box 48"/>
          <p:cNvSpPr txBox="1">
            <a:spLocks noChangeArrowheads="1"/>
          </p:cNvSpPr>
          <p:nvPr>
            <p:custDataLst>
              <p:tags r:id="rId26"/>
            </p:custDataLst>
          </p:nvPr>
        </p:nvSpPr>
        <p:spPr bwMode="auto">
          <a:xfrm>
            <a:off x="7696200" y="2971800"/>
            <a:ext cx="820738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>
                <a:solidFill>
                  <a:srgbClr val="067B0E"/>
                </a:solidFill>
                <a:latin typeface="Cambria" pitchFamily="18" charset="0"/>
              </a:rPr>
              <a:t>This is a three i'ed proof!</a:t>
            </a:r>
          </a:p>
        </p:txBody>
      </p:sp>
      <p:sp>
        <p:nvSpPr>
          <p:cNvPr id="55326" name="Text Box 5"/>
          <p:cNvSpPr txBox="1">
            <a:spLocks noChangeArrowheads="1"/>
          </p:cNvSpPr>
          <p:nvPr>
            <p:custDataLst>
              <p:tags r:id="rId27"/>
            </p:custDataLst>
          </p:nvPr>
        </p:nvSpPr>
        <p:spPr bwMode="auto">
          <a:xfrm>
            <a:off x="982663" y="92075"/>
            <a:ext cx="7245350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200" i="1">
                <a:solidFill>
                  <a:srgbClr val="000000"/>
                </a:solidFill>
                <a:latin typeface="Cambria" pitchFamily="18" charset="0"/>
              </a:rPr>
              <a:t>Constructive </a:t>
            </a:r>
            <a:r>
              <a:rPr lang="en-US" sz="4200">
                <a:solidFill>
                  <a:srgbClr val="000000"/>
                </a:solidFill>
                <a:latin typeface="Cambria" pitchFamily="18" charset="0"/>
              </a:rPr>
              <a:t>Proof !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ext Box 29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768350" y="1371600"/>
            <a:ext cx="3498850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2100">
                <a:solidFill>
                  <a:srgbClr val="000000"/>
                </a:solidFill>
                <a:latin typeface="Calibri" pitchFamily="34" charset="0"/>
              </a:rPr>
              <a:t>Specify a </a:t>
            </a:r>
            <a:r>
              <a:rPr lang="en-US" sz="2100" b="1">
                <a:solidFill>
                  <a:srgbClr val="000000"/>
                </a:solidFill>
                <a:latin typeface="Calibri" pitchFamily="34" charset="0"/>
              </a:rPr>
              <a:t>truth table </a:t>
            </a:r>
            <a:r>
              <a:rPr lang="en-US" sz="2100">
                <a:solidFill>
                  <a:srgbClr val="000000"/>
                </a:solidFill>
                <a:latin typeface="Calibri" pitchFamily="34" charset="0"/>
              </a:rPr>
              <a:t>defining </a:t>
            </a:r>
            <a:r>
              <a:rPr lang="en-US" sz="2100" b="1" i="1">
                <a:solidFill>
                  <a:srgbClr val="000000"/>
                </a:solidFill>
                <a:latin typeface="Calibri" pitchFamily="34" charset="0"/>
              </a:rPr>
              <a:t>any</a:t>
            </a:r>
            <a:r>
              <a:rPr lang="en-US" sz="2100">
                <a:solidFill>
                  <a:srgbClr val="000000"/>
                </a:solidFill>
                <a:latin typeface="Calibri" pitchFamily="34" charset="0"/>
              </a:rPr>
              <a:t> function you want</a:t>
            </a:r>
          </a:p>
        </p:txBody>
      </p:sp>
      <p:sp>
        <p:nvSpPr>
          <p:cNvPr id="56323" name="Text Box 5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982663" y="92075"/>
            <a:ext cx="7245350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200" i="1">
                <a:solidFill>
                  <a:srgbClr val="000000"/>
                </a:solidFill>
                <a:latin typeface="Cambria" pitchFamily="18" charset="0"/>
              </a:rPr>
              <a:t>Constructive </a:t>
            </a:r>
            <a:r>
              <a:rPr lang="en-US" sz="4200">
                <a:solidFill>
                  <a:srgbClr val="000000"/>
                </a:solidFill>
                <a:latin typeface="Cambria" pitchFamily="18" charset="0"/>
              </a:rPr>
              <a:t>Proof ! </a:t>
            </a:r>
          </a:p>
        </p:txBody>
      </p:sp>
      <p:sp>
        <p:nvSpPr>
          <p:cNvPr id="56324" name="Text Box 6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836613" y="2506663"/>
            <a:ext cx="542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rgbClr val="000000"/>
                </a:solidFill>
                <a:latin typeface="Courier New" pitchFamily="49" charset="0"/>
              </a:rPr>
              <a:t>x</a:t>
            </a:r>
          </a:p>
        </p:txBody>
      </p:sp>
      <p:sp>
        <p:nvSpPr>
          <p:cNvPr id="56325" name="Text Box 7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1360488" y="2506663"/>
            <a:ext cx="5730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rgbClr val="000000"/>
                </a:solidFill>
                <a:latin typeface="Courier New" pitchFamily="49" charset="0"/>
              </a:rPr>
              <a:t>y</a:t>
            </a:r>
          </a:p>
        </p:txBody>
      </p:sp>
      <p:sp>
        <p:nvSpPr>
          <p:cNvPr id="56326" name="Text Box 8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835025" y="2963863"/>
            <a:ext cx="542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rgbClr val="000000"/>
                </a:solidFill>
                <a:latin typeface="Courier New" pitchFamily="49" charset="0"/>
              </a:rPr>
              <a:t>0</a:t>
            </a:r>
          </a:p>
        </p:txBody>
      </p:sp>
      <p:sp>
        <p:nvSpPr>
          <p:cNvPr id="56327" name="Text Box 9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1358900" y="2963863"/>
            <a:ext cx="5730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rgbClr val="000000"/>
                </a:solidFill>
                <a:latin typeface="Courier New" pitchFamily="49" charset="0"/>
              </a:rPr>
              <a:t>0</a:t>
            </a:r>
          </a:p>
        </p:txBody>
      </p:sp>
      <p:sp>
        <p:nvSpPr>
          <p:cNvPr id="56328" name="Text Box 10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838200" y="3276600"/>
            <a:ext cx="542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rgbClr val="C00000"/>
                </a:solidFill>
                <a:latin typeface="Courier New" pitchFamily="49" charset="0"/>
              </a:rPr>
              <a:t>0</a:t>
            </a:r>
          </a:p>
        </p:txBody>
      </p:sp>
      <p:sp>
        <p:nvSpPr>
          <p:cNvPr id="56329" name="Text Box 11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1362075" y="3276600"/>
            <a:ext cx="5730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rgbClr val="C00000"/>
                </a:solidFill>
                <a:latin typeface="Courier New" pitchFamily="49" charset="0"/>
              </a:rPr>
              <a:t>1</a:t>
            </a:r>
          </a:p>
        </p:txBody>
      </p:sp>
      <p:sp>
        <p:nvSpPr>
          <p:cNvPr id="56330" name="Text Box 12"/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835025" y="3602038"/>
            <a:ext cx="542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rgbClr val="160CE3"/>
                </a:solidFill>
                <a:latin typeface="Courier New" pitchFamily="49" charset="0"/>
              </a:rPr>
              <a:t>1</a:t>
            </a:r>
          </a:p>
        </p:txBody>
      </p:sp>
      <p:sp>
        <p:nvSpPr>
          <p:cNvPr id="56331" name="Text Box 13"/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1358900" y="3602038"/>
            <a:ext cx="5730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rgbClr val="160CE3"/>
                </a:solidFill>
                <a:latin typeface="Courier New" pitchFamily="49" charset="0"/>
              </a:rPr>
              <a:t>0</a:t>
            </a:r>
          </a:p>
        </p:txBody>
      </p:sp>
      <p:sp>
        <p:nvSpPr>
          <p:cNvPr id="56332" name="Text Box 14"/>
          <p:cNvSpPr txBox="1"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838200" y="3914775"/>
            <a:ext cx="542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rgbClr val="000000"/>
                </a:solidFill>
                <a:latin typeface="Courier New" pitchFamily="49" charset="0"/>
              </a:rPr>
              <a:t>1</a:t>
            </a:r>
          </a:p>
        </p:txBody>
      </p:sp>
      <p:sp>
        <p:nvSpPr>
          <p:cNvPr id="56333" name="Text Box 15"/>
          <p:cNvSpPr txBox="1"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1362075" y="3914775"/>
            <a:ext cx="5730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rgbClr val="000000"/>
                </a:solidFill>
                <a:latin typeface="Courier New" pitchFamily="49" charset="0"/>
              </a:rPr>
              <a:t>1</a:t>
            </a:r>
          </a:p>
        </p:txBody>
      </p:sp>
      <p:sp>
        <p:nvSpPr>
          <p:cNvPr id="56334" name="Text Box 16"/>
          <p:cNvSpPr txBox="1"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2057400" y="2532063"/>
            <a:ext cx="1676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rgbClr val="000000"/>
                </a:solidFill>
                <a:latin typeface="Courier New" pitchFamily="49" charset="0"/>
              </a:rPr>
              <a:t>fn(x,y)</a:t>
            </a:r>
          </a:p>
        </p:txBody>
      </p:sp>
      <p:sp>
        <p:nvSpPr>
          <p:cNvPr id="56335" name="Text Box 17"/>
          <p:cNvSpPr txBox="1"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2543175" y="2963863"/>
            <a:ext cx="5730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rgbClr val="000000"/>
                </a:solidFill>
                <a:latin typeface="Courier New" pitchFamily="49" charset="0"/>
              </a:rPr>
              <a:t>0</a:t>
            </a:r>
          </a:p>
        </p:txBody>
      </p:sp>
      <p:sp>
        <p:nvSpPr>
          <p:cNvPr id="56336" name="Text Box 18"/>
          <p:cNvSpPr txBox="1"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2546350" y="3276600"/>
            <a:ext cx="5730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rgbClr val="C00000"/>
                </a:solidFill>
                <a:latin typeface="Courier New" pitchFamily="49" charset="0"/>
              </a:rPr>
              <a:t>1</a:t>
            </a:r>
          </a:p>
        </p:txBody>
      </p:sp>
      <p:sp>
        <p:nvSpPr>
          <p:cNvPr id="56337" name="Text Box 19"/>
          <p:cNvSpPr txBox="1"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2543175" y="3602038"/>
            <a:ext cx="5730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rgbClr val="160CE3"/>
                </a:solidFill>
                <a:latin typeface="Courier New" pitchFamily="49" charset="0"/>
              </a:rPr>
              <a:t>1</a:t>
            </a:r>
          </a:p>
        </p:txBody>
      </p:sp>
      <p:sp>
        <p:nvSpPr>
          <p:cNvPr id="56338" name="Text Box 20"/>
          <p:cNvSpPr txBox="1">
            <a:spLocks noChangeArrowheads="1"/>
          </p:cNvSpPr>
          <p:nvPr>
            <p:custDataLst>
              <p:tags r:id="rId17"/>
            </p:custDataLst>
          </p:nvPr>
        </p:nvSpPr>
        <p:spPr bwMode="auto">
          <a:xfrm>
            <a:off x="2546350" y="3914775"/>
            <a:ext cx="5730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rgbClr val="000000"/>
                </a:solidFill>
                <a:latin typeface="Courier New" pitchFamily="49" charset="0"/>
              </a:rPr>
              <a:t>0</a:t>
            </a:r>
          </a:p>
        </p:txBody>
      </p:sp>
      <p:sp>
        <p:nvSpPr>
          <p:cNvPr id="56339" name="Rectangle 21"/>
          <p:cNvSpPr>
            <a:spLocks noChangeArrowheads="1"/>
          </p:cNvSpPr>
          <p:nvPr>
            <p:custDataLst>
              <p:tags r:id="rId18"/>
            </p:custDataLst>
          </p:nvPr>
        </p:nvSpPr>
        <p:spPr bwMode="auto">
          <a:xfrm>
            <a:off x="1085850" y="2228850"/>
            <a:ext cx="59848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>
                <a:solidFill>
                  <a:srgbClr val="1E16E4"/>
                </a:solidFill>
                <a:latin typeface="Comic Sans MS" pitchFamily="66" charset="0"/>
              </a:rPr>
              <a:t>input</a:t>
            </a:r>
          </a:p>
        </p:txBody>
      </p:sp>
      <p:sp>
        <p:nvSpPr>
          <p:cNvPr id="56340" name="Line 22"/>
          <p:cNvSpPr>
            <a:spLocks noChangeShapeType="1"/>
          </p:cNvSpPr>
          <p:nvPr>
            <p:custDataLst>
              <p:tags r:id="rId19"/>
            </p:custDataLst>
          </p:nvPr>
        </p:nvSpPr>
        <p:spPr bwMode="auto">
          <a:xfrm>
            <a:off x="914400" y="2586038"/>
            <a:ext cx="990600" cy="0"/>
          </a:xfrm>
          <a:prstGeom prst="line">
            <a:avLst/>
          </a:prstGeom>
          <a:noFill/>
          <a:ln w="19050">
            <a:solidFill>
              <a:srgbClr val="1E16E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56341" name="Rectangle 23"/>
          <p:cNvSpPr>
            <a:spLocks noChangeArrowheads="1"/>
          </p:cNvSpPr>
          <p:nvPr>
            <p:custDataLst>
              <p:tags r:id="rId20"/>
            </p:custDataLst>
          </p:nvPr>
        </p:nvSpPr>
        <p:spPr bwMode="auto">
          <a:xfrm>
            <a:off x="2498725" y="2228850"/>
            <a:ext cx="72548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>
                <a:solidFill>
                  <a:srgbClr val="1E16E4"/>
                </a:solidFill>
                <a:latin typeface="Comic Sans MS" pitchFamily="66" charset="0"/>
              </a:rPr>
              <a:t>output</a:t>
            </a:r>
          </a:p>
        </p:txBody>
      </p:sp>
      <p:sp>
        <p:nvSpPr>
          <p:cNvPr id="56342" name="Line 24"/>
          <p:cNvSpPr>
            <a:spLocks noChangeShapeType="1"/>
          </p:cNvSpPr>
          <p:nvPr>
            <p:custDataLst>
              <p:tags r:id="rId21"/>
            </p:custDataLst>
          </p:nvPr>
        </p:nvSpPr>
        <p:spPr bwMode="auto">
          <a:xfrm>
            <a:off x="2243138" y="2586038"/>
            <a:ext cx="1309687" cy="0"/>
          </a:xfrm>
          <a:prstGeom prst="line">
            <a:avLst/>
          </a:prstGeom>
          <a:noFill/>
          <a:ln w="19050">
            <a:solidFill>
              <a:srgbClr val="1E16E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56343" name="Oval 30"/>
          <p:cNvSpPr>
            <a:spLocks noChangeArrowheads="1"/>
          </p:cNvSpPr>
          <p:nvPr>
            <p:custDataLst>
              <p:tags r:id="rId22"/>
            </p:custDataLst>
          </p:nvPr>
        </p:nvSpPr>
        <p:spPr bwMode="auto">
          <a:xfrm>
            <a:off x="152400" y="1450975"/>
            <a:ext cx="536575" cy="6477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/>
          <a:p>
            <a:r>
              <a:rPr lang="en-US" b="1">
                <a:solidFill>
                  <a:srgbClr val="000000"/>
                </a:solidFill>
                <a:latin typeface="Calibri" pitchFamily="34" charset="0"/>
              </a:rPr>
              <a:t>i</a:t>
            </a:r>
          </a:p>
        </p:txBody>
      </p:sp>
      <p:sp>
        <p:nvSpPr>
          <p:cNvPr id="56344" name="Oval 30"/>
          <p:cNvSpPr>
            <a:spLocks noChangeArrowheads="1"/>
          </p:cNvSpPr>
          <p:nvPr>
            <p:custDataLst>
              <p:tags r:id="rId23"/>
            </p:custDataLst>
          </p:nvPr>
        </p:nvSpPr>
        <p:spPr bwMode="auto">
          <a:xfrm>
            <a:off x="4568825" y="1560513"/>
            <a:ext cx="536575" cy="649287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/>
          <a:p>
            <a:r>
              <a:rPr lang="en-US" b="1">
                <a:solidFill>
                  <a:srgbClr val="000000"/>
                </a:solidFill>
                <a:latin typeface="Calibri" pitchFamily="34" charset="0"/>
              </a:rPr>
              <a:t>ii</a:t>
            </a:r>
          </a:p>
        </p:txBody>
      </p:sp>
      <p:sp>
        <p:nvSpPr>
          <p:cNvPr id="56345" name="Text Box 29"/>
          <p:cNvSpPr txBox="1">
            <a:spLocks noChangeArrowheads="1"/>
          </p:cNvSpPr>
          <p:nvPr>
            <p:custDataLst>
              <p:tags r:id="rId24"/>
            </p:custDataLst>
          </p:nvPr>
        </p:nvSpPr>
        <p:spPr bwMode="auto">
          <a:xfrm>
            <a:off x="5181600" y="1295400"/>
            <a:ext cx="3360738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100">
                <a:solidFill>
                  <a:srgbClr val="000000"/>
                </a:solidFill>
                <a:latin typeface="Calibri" pitchFamily="34" charset="0"/>
              </a:rPr>
              <a:t>For each input row whose output needs to be 1, build an </a:t>
            </a:r>
            <a:r>
              <a:rPr lang="en-US" sz="2100" b="1">
                <a:solidFill>
                  <a:srgbClr val="000000"/>
                </a:solidFill>
                <a:latin typeface="Calibri" pitchFamily="34" charset="0"/>
              </a:rPr>
              <a:t>AND</a:t>
            </a:r>
            <a:r>
              <a:rPr lang="en-US" sz="2100">
                <a:solidFill>
                  <a:srgbClr val="000000"/>
                </a:solidFill>
                <a:latin typeface="Calibri" pitchFamily="34" charset="0"/>
              </a:rPr>
              <a:t> circuit that outputs 1 </a:t>
            </a:r>
            <a:r>
              <a:rPr lang="en-US" sz="2100" i="1" u="sng">
                <a:solidFill>
                  <a:srgbClr val="000000"/>
                </a:solidFill>
                <a:latin typeface="Calibri" pitchFamily="34" charset="0"/>
              </a:rPr>
              <a:t>only for that specific input</a:t>
            </a:r>
            <a:r>
              <a:rPr lang="en-US" sz="2100" i="1">
                <a:solidFill>
                  <a:srgbClr val="000000"/>
                </a:solidFill>
                <a:latin typeface="Calibri" pitchFamily="34" charset="0"/>
              </a:rPr>
              <a:t>!</a:t>
            </a:r>
            <a:endParaRPr lang="en-US" sz="210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56346" name="Oval 30"/>
          <p:cNvSpPr>
            <a:spLocks noChangeArrowheads="1"/>
          </p:cNvSpPr>
          <p:nvPr>
            <p:custDataLst>
              <p:tags r:id="rId25"/>
            </p:custDataLst>
          </p:nvPr>
        </p:nvSpPr>
        <p:spPr bwMode="auto">
          <a:xfrm>
            <a:off x="4267200" y="3160713"/>
            <a:ext cx="688975" cy="649287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/>
          <a:p>
            <a:r>
              <a:rPr lang="en-US" b="1">
                <a:solidFill>
                  <a:srgbClr val="000000"/>
                </a:solidFill>
                <a:latin typeface="Calibri" pitchFamily="34" charset="0"/>
              </a:rPr>
              <a:t>iii</a:t>
            </a:r>
          </a:p>
        </p:txBody>
      </p:sp>
      <p:sp>
        <p:nvSpPr>
          <p:cNvPr id="56347" name="Rectangle 98"/>
          <p:cNvSpPr>
            <a:spLocks noChangeArrowheads="1"/>
          </p:cNvSpPr>
          <p:nvPr/>
        </p:nvSpPr>
        <p:spPr bwMode="auto">
          <a:xfrm>
            <a:off x="5014913" y="3295650"/>
            <a:ext cx="2667000" cy="414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/>
            <a:r>
              <a:rPr lang="en-US" sz="2100" b="1">
                <a:solidFill>
                  <a:srgbClr val="000000"/>
                </a:solidFill>
                <a:latin typeface="Calibri" pitchFamily="34" charset="0"/>
              </a:rPr>
              <a:t>OR</a:t>
            </a:r>
            <a:r>
              <a:rPr lang="en-US" sz="2100">
                <a:solidFill>
                  <a:srgbClr val="000000"/>
                </a:solidFill>
                <a:latin typeface="Calibri" pitchFamily="34" charset="0"/>
              </a:rPr>
              <a:t> them all together </a:t>
            </a:r>
            <a:endParaRPr lang="en-US" sz="2100">
              <a:solidFill>
                <a:srgbClr val="000000"/>
              </a:solidFill>
            </a:endParaRPr>
          </a:p>
        </p:txBody>
      </p:sp>
      <p:cxnSp>
        <p:nvCxnSpPr>
          <p:cNvPr id="56348" name="Straight Connector 119"/>
          <p:cNvCxnSpPr>
            <a:cxnSpLocks noChangeShapeType="1"/>
          </p:cNvCxnSpPr>
          <p:nvPr/>
        </p:nvCxnSpPr>
        <p:spPr bwMode="auto">
          <a:xfrm>
            <a:off x="1633538" y="4386263"/>
            <a:ext cx="0" cy="2381250"/>
          </a:xfrm>
          <a:prstGeom prst="line">
            <a:avLst/>
          </a:prstGeom>
          <a:noFill/>
          <a:ln w="285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6349" name="Straight Connector 122"/>
          <p:cNvCxnSpPr>
            <a:cxnSpLocks noChangeShapeType="1"/>
          </p:cNvCxnSpPr>
          <p:nvPr/>
        </p:nvCxnSpPr>
        <p:spPr bwMode="auto">
          <a:xfrm>
            <a:off x="1095375" y="4876800"/>
            <a:ext cx="0" cy="1709738"/>
          </a:xfrm>
          <a:prstGeom prst="line">
            <a:avLst/>
          </a:prstGeom>
          <a:noFill/>
          <a:ln w="285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6350" name="Rectangle 47"/>
          <p:cNvSpPr>
            <a:spLocks noChangeArrowheads="1"/>
          </p:cNvSpPr>
          <p:nvPr/>
        </p:nvSpPr>
        <p:spPr bwMode="auto">
          <a:xfrm>
            <a:off x="822325" y="6534150"/>
            <a:ext cx="300038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500" b="1">
                <a:solidFill>
                  <a:srgbClr val="000000"/>
                </a:solidFill>
                <a:latin typeface="Courier New" pitchFamily="49" charset="0"/>
              </a:rPr>
              <a:t>x</a:t>
            </a:r>
          </a:p>
        </p:txBody>
      </p:sp>
      <p:sp>
        <p:nvSpPr>
          <p:cNvPr id="56351" name="Rectangle 48"/>
          <p:cNvSpPr>
            <a:spLocks noChangeArrowheads="1"/>
          </p:cNvSpPr>
          <p:nvPr/>
        </p:nvSpPr>
        <p:spPr bwMode="auto">
          <a:xfrm>
            <a:off x="1390650" y="6480175"/>
            <a:ext cx="300038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500" b="1">
                <a:solidFill>
                  <a:srgbClr val="000000"/>
                </a:solidFill>
                <a:latin typeface="Courier New" pitchFamily="49" charset="0"/>
              </a:rPr>
              <a:t>y</a:t>
            </a:r>
          </a:p>
        </p:txBody>
      </p:sp>
      <p:grpSp>
        <p:nvGrpSpPr>
          <p:cNvPr id="56352" name="Group 32"/>
          <p:cNvGrpSpPr>
            <a:grpSpLocks/>
          </p:cNvGrpSpPr>
          <p:nvPr>
            <p:custDataLst>
              <p:tags r:id="rId26"/>
            </p:custDataLst>
          </p:nvPr>
        </p:nvGrpSpPr>
        <p:grpSpPr bwMode="auto">
          <a:xfrm rot="-5400000">
            <a:off x="6088063" y="4676775"/>
            <a:ext cx="620712" cy="896938"/>
            <a:chOff x="672" y="2544"/>
            <a:chExt cx="336" cy="399"/>
          </a:xfrm>
        </p:grpSpPr>
        <p:sp>
          <p:nvSpPr>
            <p:cNvPr id="56369" name="Freeform 33"/>
            <p:cNvSpPr>
              <a:spLocks/>
            </p:cNvSpPr>
            <p:nvPr>
              <p:custDataLst>
                <p:tags r:id="rId36"/>
              </p:custDataLst>
            </p:nvPr>
          </p:nvSpPr>
          <p:spPr bwMode="auto">
            <a:xfrm>
              <a:off x="672" y="2544"/>
              <a:ext cx="336" cy="288"/>
            </a:xfrm>
            <a:custGeom>
              <a:avLst/>
              <a:gdLst>
                <a:gd name="T0" fmla="*/ 0 w 336"/>
                <a:gd name="T1" fmla="*/ 288 h 288"/>
                <a:gd name="T2" fmla="*/ 0 w 336"/>
                <a:gd name="T3" fmla="*/ 0 h 288"/>
                <a:gd name="T4" fmla="*/ 336 w 336"/>
                <a:gd name="T5" fmla="*/ 0 h 288"/>
                <a:gd name="T6" fmla="*/ 336 w 336"/>
                <a:gd name="T7" fmla="*/ 288 h 28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36"/>
                <a:gd name="T13" fmla="*/ 0 h 288"/>
                <a:gd name="T14" fmla="*/ 336 w 336"/>
                <a:gd name="T15" fmla="*/ 288 h 28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36" h="288">
                  <a:moveTo>
                    <a:pt x="0" y="288"/>
                  </a:moveTo>
                  <a:lnTo>
                    <a:pt x="0" y="0"/>
                  </a:lnTo>
                  <a:lnTo>
                    <a:pt x="336" y="0"/>
                  </a:lnTo>
                  <a:lnTo>
                    <a:pt x="336" y="288"/>
                  </a:lnTo>
                </a:path>
              </a:pathLst>
            </a:custGeom>
            <a:noFill/>
            <a:ln w="28575" cap="flat" cmpd="sng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6370" name="Arc 34"/>
            <p:cNvSpPr>
              <a:spLocks/>
            </p:cNvSpPr>
            <p:nvPr>
              <p:custDataLst>
                <p:tags r:id="rId37"/>
              </p:custDataLst>
            </p:nvPr>
          </p:nvSpPr>
          <p:spPr bwMode="auto">
            <a:xfrm flipH="1" flipV="1">
              <a:off x="675" y="2825"/>
              <a:ext cx="170" cy="118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28575" cmpd="sng">
              <a:solidFill>
                <a:srgbClr val="C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6371" name="Arc 35"/>
            <p:cNvSpPr>
              <a:spLocks/>
            </p:cNvSpPr>
            <p:nvPr>
              <p:custDataLst>
                <p:tags r:id="rId38"/>
              </p:custDataLst>
            </p:nvPr>
          </p:nvSpPr>
          <p:spPr bwMode="auto">
            <a:xfrm flipV="1">
              <a:off x="836" y="2825"/>
              <a:ext cx="170" cy="118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28575" cmpd="sng">
              <a:solidFill>
                <a:srgbClr val="C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56353" name="Line 91"/>
          <p:cNvSpPr>
            <a:spLocks noChangeShapeType="1"/>
          </p:cNvSpPr>
          <p:nvPr>
            <p:custDataLst>
              <p:tags r:id="rId27"/>
            </p:custDataLst>
          </p:nvPr>
        </p:nvSpPr>
        <p:spPr bwMode="auto">
          <a:xfrm rot="-5400000">
            <a:off x="5627688" y="4646613"/>
            <a:ext cx="0" cy="609600"/>
          </a:xfrm>
          <a:prstGeom prst="line">
            <a:avLst/>
          </a:prstGeom>
          <a:noFill/>
          <a:ln w="28575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56354" name="Line 69"/>
          <p:cNvSpPr>
            <a:spLocks noChangeShapeType="1"/>
          </p:cNvSpPr>
          <p:nvPr>
            <p:custDataLst>
              <p:tags r:id="rId28"/>
            </p:custDataLst>
          </p:nvPr>
        </p:nvSpPr>
        <p:spPr bwMode="auto">
          <a:xfrm rot="-5400000">
            <a:off x="3191669" y="4588669"/>
            <a:ext cx="0" cy="763588"/>
          </a:xfrm>
          <a:prstGeom prst="line">
            <a:avLst/>
          </a:prstGeom>
          <a:noFill/>
          <a:ln w="28575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56355" name="AutoShape 54"/>
          <p:cNvSpPr>
            <a:spLocks noChangeArrowheads="1"/>
          </p:cNvSpPr>
          <p:nvPr>
            <p:custDataLst>
              <p:tags r:id="rId29"/>
            </p:custDataLst>
          </p:nvPr>
        </p:nvSpPr>
        <p:spPr bwMode="auto">
          <a:xfrm rot="5400000">
            <a:off x="3686175" y="4505325"/>
            <a:ext cx="685800" cy="914400"/>
          </a:xfrm>
          <a:prstGeom prst="triangle">
            <a:avLst>
              <a:gd name="adj" fmla="val 50000"/>
            </a:avLst>
          </a:prstGeom>
          <a:noFill/>
          <a:ln w="28575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6356" name="Oval 55"/>
          <p:cNvSpPr>
            <a:spLocks noChangeArrowheads="1"/>
          </p:cNvSpPr>
          <p:nvPr>
            <p:custDataLst>
              <p:tags r:id="rId30"/>
            </p:custDataLst>
          </p:nvPr>
        </p:nvSpPr>
        <p:spPr bwMode="auto">
          <a:xfrm rot="5400000">
            <a:off x="4499769" y="4877594"/>
            <a:ext cx="141288" cy="139700"/>
          </a:xfrm>
          <a:prstGeom prst="ellipse">
            <a:avLst/>
          </a:prstGeom>
          <a:noFill/>
          <a:ln w="28575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6357" name="Line 69"/>
          <p:cNvSpPr>
            <a:spLocks noChangeShapeType="1"/>
          </p:cNvSpPr>
          <p:nvPr>
            <p:custDataLst>
              <p:tags r:id="rId31"/>
            </p:custDataLst>
          </p:nvPr>
        </p:nvSpPr>
        <p:spPr bwMode="auto">
          <a:xfrm rot="-5400000">
            <a:off x="5034757" y="4574381"/>
            <a:ext cx="0" cy="763587"/>
          </a:xfrm>
          <a:prstGeom prst="line">
            <a:avLst/>
          </a:prstGeom>
          <a:noFill/>
          <a:ln w="28575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56358" name="Line 92"/>
          <p:cNvSpPr>
            <a:spLocks noChangeShapeType="1"/>
          </p:cNvSpPr>
          <p:nvPr>
            <p:custDataLst>
              <p:tags r:id="rId32"/>
            </p:custDataLst>
          </p:nvPr>
        </p:nvSpPr>
        <p:spPr bwMode="auto">
          <a:xfrm rot="-5400000">
            <a:off x="4219575" y="3848100"/>
            <a:ext cx="304800" cy="3124200"/>
          </a:xfrm>
          <a:prstGeom prst="line">
            <a:avLst/>
          </a:prstGeom>
          <a:noFill/>
          <a:ln w="28575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56359" name="Rectangle 62"/>
          <p:cNvSpPr>
            <a:spLocks noChangeArrowheads="1"/>
          </p:cNvSpPr>
          <p:nvPr/>
        </p:nvSpPr>
        <p:spPr bwMode="auto">
          <a:xfrm>
            <a:off x="3544888" y="4786313"/>
            <a:ext cx="673100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100" b="1">
                <a:solidFill>
                  <a:srgbClr val="C00000"/>
                </a:solidFill>
                <a:latin typeface="Calibri" pitchFamily="34" charset="0"/>
              </a:rPr>
              <a:t>NOT</a:t>
            </a:r>
            <a:endParaRPr lang="en-US" sz="2100">
              <a:solidFill>
                <a:srgbClr val="C00000"/>
              </a:solidFill>
            </a:endParaRPr>
          </a:p>
        </p:txBody>
      </p:sp>
      <p:sp>
        <p:nvSpPr>
          <p:cNvPr id="56360" name="Rectangle 63"/>
          <p:cNvSpPr>
            <a:spLocks noChangeArrowheads="1"/>
          </p:cNvSpPr>
          <p:nvPr/>
        </p:nvSpPr>
        <p:spPr bwMode="auto">
          <a:xfrm>
            <a:off x="6015038" y="4910138"/>
            <a:ext cx="695325" cy="414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100" b="1">
                <a:solidFill>
                  <a:srgbClr val="C00000"/>
                </a:solidFill>
                <a:latin typeface="Calibri" pitchFamily="34" charset="0"/>
              </a:rPr>
              <a:t>AND</a:t>
            </a:r>
            <a:endParaRPr lang="en-US" sz="2100">
              <a:solidFill>
                <a:srgbClr val="C00000"/>
              </a:solidFill>
            </a:endParaRPr>
          </a:p>
        </p:txBody>
      </p:sp>
      <p:cxnSp>
        <p:nvCxnSpPr>
          <p:cNvPr id="56361" name="Straight Connector 79"/>
          <p:cNvCxnSpPr>
            <a:cxnSpLocks noChangeShapeType="1"/>
          </p:cNvCxnSpPr>
          <p:nvPr/>
        </p:nvCxnSpPr>
        <p:spPr bwMode="auto">
          <a:xfrm>
            <a:off x="1095375" y="4379913"/>
            <a:ext cx="0" cy="2379662"/>
          </a:xfrm>
          <a:prstGeom prst="line">
            <a:avLst/>
          </a:prstGeom>
          <a:noFill/>
          <a:ln w="285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6362" name="Straight Connector 84"/>
          <p:cNvCxnSpPr>
            <a:cxnSpLocks noChangeShapeType="1"/>
          </p:cNvCxnSpPr>
          <p:nvPr/>
        </p:nvCxnSpPr>
        <p:spPr bwMode="auto">
          <a:xfrm flipH="1">
            <a:off x="1066800" y="4964113"/>
            <a:ext cx="1851025" cy="65087"/>
          </a:xfrm>
          <a:prstGeom prst="line">
            <a:avLst/>
          </a:prstGeom>
          <a:noFill/>
          <a:ln w="28575" algn="ctr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6363" name="Straight Connector 89"/>
          <p:cNvCxnSpPr>
            <a:cxnSpLocks noChangeShapeType="1"/>
          </p:cNvCxnSpPr>
          <p:nvPr/>
        </p:nvCxnSpPr>
        <p:spPr bwMode="auto">
          <a:xfrm flipH="1">
            <a:off x="1643063" y="5545138"/>
            <a:ext cx="1216025" cy="20637"/>
          </a:xfrm>
          <a:prstGeom prst="line">
            <a:avLst/>
          </a:prstGeom>
          <a:noFill/>
          <a:ln w="28575" algn="ctr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6364" name="Line 47"/>
          <p:cNvSpPr>
            <a:spLocks noChangeShapeType="1"/>
          </p:cNvSpPr>
          <p:nvPr>
            <p:custDataLst>
              <p:tags r:id="rId33"/>
            </p:custDataLst>
          </p:nvPr>
        </p:nvSpPr>
        <p:spPr bwMode="auto">
          <a:xfrm rot="16200000" flipH="1">
            <a:off x="7081838" y="4905375"/>
            <a:ext cx="17462" cy="477838"/>
          </a:xfrm>
          <a:prstGeom prst="line">
            <a:avLst/>
          </a:prstGeom>
          <a:noFill/>
          <a:ln w="28575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56365" name="Text Box 29"/>
          <p:cNvSpPr txBox="1">
            <a:spLocks noChangeArrowheads="1"/>
          </p:cNvSpPr>
          <p:nvPr>
            <p:custDataLst>
              <p:tags r:id="rId34"/>
            </p:custDataLst>
          </p:nvPr>
        </p:nvSpPr>
        <p:spPr bwMode="auto">
          <a:xfrm>
            <a:off x="4419600" y="6172200"/>
            <a:ext cx="4648200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sz="1500">
                <a:solidFill>
                  <a:srgbClr val="C00000"/>
                </a:solidFill>
                <a:latin typeface="Calibri" pitchFamily="34" charset="0"/>
              </a:rPr>
              <a:t>Does this work for the red row?</a:t>
            </a:r>
          </a:p>
        </p:txBody>
      </p:sp>
      <p:sp>
        <p:nvSpPr>
          <p:cNvPr id="56366" name="Text Box 29"/>
          <p:cNvSpPr txBox="1">
            <a:spLocks noChangeArrowheads="1"/>
          </p:cNvSpPr>
          <p:nvPr>
            <p:custDataLst>
              <p:tags r:id="rId35"/>
            </p:custDataLst>
          </p:nvPr>
        </p:nvSpPr>
        <p:spPr bwMode="auto">
          <a:xfrm>
            <a:off x="4419600" y="6457950"/>
            <a:ext cx="4648200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sz="1500">
                <a:solidFill>
                  <a:srgbClr val="13801C"/>
                </a:solidFill>
                <a:latin typeface="Calibri" pitchFamily="34" charset="0"/>
              </a:rPr>
              <a:t>Does this work for any other rows?</a:t>
            </a:r>
          </a:p>
        </p:txBody>
      </p:sp>
      <p:sp>
        <p:nvSpPr>
          <p:cNvPr id="56367" name="Rectangle 47"/>
          <p:cNvSpPr>
            <a:spLocks noChangeArrowheads="1"/>
          </p:cNvSpPr>
          <p:nvPr/>
        </p:nvSpPr>
        <p:spPr bwMode="auto">
          <a:xfrm>
            <a:off x="838200" y="4335463"/>
            <a:ext cx="300038" cy="32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500" b="1">
                <a:solidFill>
                  <a:srgbClr val="000000"/>
                </a:solidFill>
                <a:latin typeface="Courier New" pitchFamily="49" charset="0"/>
              </a:rPr>
              <a:t>x</a:t>
            </a:r>
          </a:p>
        </p:txBody>
      </p:sp>
      <p:sp>
        <p:nvSpPr>
          <p:cNvPr id="56368" name="Rectangle 48"/>
          <p:cNvSpPr>
            <a:spLocks noChangeArrowheads="1"/>
          </p:cNvSpPr>
          <p:nvPr/>
        </p:nvSpPr>
        <p:spPr bwMode="auto">
          <a:xfrm>
            <a:off x="1381125" y="4330700"/>
            <a:ext cx="300038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500" b="1">
                <a:solidFill>
                  <a:srgbClr val="000000"/>
                </a:solidFill>
                <a:latin typeface="Courier New" pitchFamily="49" charset="0"/>
              </a:rPr>
              <a:t>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ext Box 29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768350" y="1371600"/>
            <a:ext cx="3498850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2100">
                <a:solidFill>
                  <a:srgbClr val="000000"/>
                </a:solidFill>
                <a:latin typeface="Calibri" pitchFamily="34" charset="0"/>
              </a:rPr>
              <a:t>Specify a </a:t>
            </a:r>
            <a:r>
              <a:rPr lang="en-US" sz="2100" b="1">
                <a:solidFill>
                  <a:srgbClr val="000000"/>
                </a:solidFill>
                <a:latin typeface="Calibri" pitchFamily="34" charset="0"/>
              </a:rPr>
              <a:t>truth table </a:t>
            </a:r>
            <a:r>
              <a:rPr lang="en-US" sz="2100">
                <a:solidFill>
                  <a:srgbClr val="000000"/>
                </a:solidFill>
                <a:latin typeface="Calibri" pitchFamily="34" charset="0"/>
              </a:rPr>
              <a:t>defining </a:t>
            </a:r>
            <a:r>
              <a:rPr lang="en-US" sz="2100" b="1" i="1">
                <a:solidFill>
                  <a:srgbClr val="000000"/>
                </a:solidFill>
                <a:latin typeface="Calibri" pitchFamily="34" charset="0"/>
              </a:rPr>
              <a:t>any</a:t>
            </a:r>
            <a:r>
              <a:rPr lang="en-US" sz="2100">
                <a:solidFill>
                  <a:srgbClr val="000000"/>
                </a:solidFill>
                <a:latin typeface="Calibri" pitchFamily="34" charset="0"/>
              </a:rPr>
              <a:t> function you want</a:t>
            </a:r>
          </a:p>
        </p:txBody>
      </p:sp>
      <p:sp>
        <p:nvSpPr>
          <p:cNvPr id="57347" name="Text Box 6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836613" y="2506663"/>
            <a:ext cx="542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rgbClr val="000000"/>
                </a:solidFill>
                <a:latin typeface="Courier New" pitchFamily="49" charset="0"/>
              </a:rPr>
              <a:t>x</a:t>
            </a:r>
          </a:p>
        </p:txBody>
      </p:sp>
      <p:sp>
        <p:nvSpPr>
          <p:cNvPr id="57348" name="Text Box 7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360488" y="2506663"/>
            <a:ext cx="5730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rgbClr val="000000"/>
                </a:solidFill>
                <a:latin typeface="Courier New" pitchFamily="49" charset="0"/>
              </a:rPr>
              <a:t>y</a:t>
            </a:r>
          </a:p>
        </p:txBody>
      </p:sp>
      <p:sp>
        <p:nvSpPr>
          <p:cNvPr id="57349" name="Text Box 8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835025" y="2963863"/>
            <a:ext cx="542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rgbClr val="000000"/>
                </a:solidFill>
                <a:latin typeface="Courier New" pitchFamily="49" charset="0"/>
              </a:rPr>
              <a:t>0</a:t>
            </a:r>
          </a:p>
        </p:txBody>
      </p:sp>
      <p:sp>
        <p:nvSpPr>
          <p:cNvPr id="57350" name="Text Box 9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1358900" y="2963863"/>
            <a:ext cx="5730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rgbClr val="000000"/>
                </a:solidFill>
                <a:latin typeface="Courier New" pitchFamily="49" charset="0"/>
              </a:rPr>
              <a:t>0</a:t>
            </a:r>
          </a:p>
        </p:txBody>
      </p:sp>
      <p:sp>
        <p:nvSpPr>
          <p:cNvPr id="57351" name="Text Box 10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838200" y="3276600"/>
            <a:ext cx="542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rgbClr val="C00000"/>
                </a:solidFill>
                <a:latin typeface="Courier New" pitchFamily="49" charset="0"/>
              </a:rPr>
              <a:t>0</a:t>
            </a:r>
          </a:p>
        </p:txBody>
      </p:sp>
      <p:sp>
        <p:nvSpPr>
          <p:cNvPr id="57352" name="Text Box 11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1362075" y="3276600"/>
            <a:ext cx="5730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rgbClr val="C00000"/>
                </a:solidFill>
                <a:latin typeface="Courier New" pitchFamily="49" charset="0"/>
              </a:rPr>
              <a:t>1</a:t>
            </a:r>
          </a:p>
        </p:txBody>
      </p:sp>
      <p:sp>
        <p:nvSpPr>
          <p:cNvPr id="57353" name="Text Box 12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835025" y="3602038"/>
            <a:ext cx="542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rgbClr val="160CE3"/>
                </a:solidFill>
                <a:latin typeface="Courier New" pitchFamily="49" charset="0"/>
              </a:rPr>
              <a:t>1</a:t>
            </a:r>
          </a:p>
        </p:txBody>
      </p:sp>
      <p:sp>
        <p:nvSpPr>
          <p:cNvPr id="57354" name="Text Box 13"/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1358900" y="3602038"/>
            <a:ext cx="5730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rgbClr val="160CE3"/>
                </a:solidFill>
                <a:latin typeface="Courier New" pitchFamily="49" charset="0"/>
              </a:rPr>
              <a:t>0</a:t>
            </a:r>
          </a:p>
        </p:txBody>
      </p:sp>
      <p:sp>
        <p:nvSpPr>
          <p:cNvPr id="57355" name="Text Box 14"/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838200" y="3914775"/>
            <a:ext cx="542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rgbClr val="000000"/>
                </a:solidFill>
                <a:latin typeface="Courier New" pitchFamily="49" charset="0"/>
              </a:rPr>
              <a:t>1</a:t>
            </a:r>
          </a:p>
        </p:txBody>
      </p:sp>
      <p:sp>
        <p:nvSpPr>
          <p:cNvPr id="57356" name="Text Box 15"/>
          <p:cNvSpPr txBox="1"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1362075" y="3914775"/>
            <a:ext cx="5730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rgbClr val="000000"/>
                </a:solidFill>
                <a:latin typeface="Courier New" pitchFamily="49" charset="0"/>
              </a:rPr>
              <a:t>1</a:t>
            </a:r>
          </a:p>
        </p:txBody>
      </p:sp>
      <p:sp>
        <p:nvSpPr>
          <p:cNvPr id="57357" name="Text Box 16"/>
          <p:cNvSpPr txBox="1"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2057400" y="2532063"/>
            <a:ext cx="1676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rgbClr val="000000"/>
                </a:solidFill>
                <a:latin typeface="Courier New" pitchFamily="49" charset="0"/>
              </a:rPr>
              <a:t>fn(x,y)</a:t>
            </a:r>
          </a:p>
        </p:txBody>
      </p:sp>
      <p:sp>
        <p:nvSpPr>
          <p:cNvPr id="57358" name="Text Box 17"/>
          <p:cNvSpPr txBox="1"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2543175" y="2963863"/>
            <a:ext cx="5730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rgbClr val="000000"/>
                </a:solidFill>
                <a:latin typeface="Courier New" pitchFamily="49" charset="0"/>
              </a:rPr>
              <a:t>0</a:t>
            </a:r>
          </a:p>
        </p:txBody>
      </p:sp>
      <p:sp>
        <p:nvSpPr>
          <p:cNvPr id="57359" name="Text Box 18"/>
          <p:cNvSpPr txBox="1"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2546350" y="3276600"/>
            <a:ext cx="5730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rgbClr val="C00000"/>
                </a:solidFill>
                <a:latin typeface="Courier New" pitchFamily="49" charset="0"/>
              </a:rPr>
              <a:t>1</a:t>
            </a:r>
          </a:p>
        </p:txBody>
      </p:sp>
      <p:sp>
        <p:nvSpPr>
          <p:cNvPr id="57360" name="Text Box 19"/>
          <p:cNvSpPr txBox="1"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2543175" y="3602038"/>
            <a:ext cx="5730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rgbClr val="160CE3"/>
                </a:solidFill>
                <a:latin typeface="Courier New" pitchFamily="49" charset="0"/>
              </a:rPr>
              <a:t>1</a:t>
            </a:r>
          </a:p>
        </p:txBody>
      </p:sp>
      <p:sp>
        <p:nvSpPr>
          <p:cNvPr id="57361" name="Text Box 20"/>
          <p:cNvSpPr txBox="1"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2546350" y="3914775"/>
            <a:ext cx="5730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rgbClr val="000000"/>
                </a:solidFill>
                <a:latin typeface="Courier New" pitchFamily="49" charset="0"/>
              </a:rPr>
              <a:t>0</a:t>
            </a:r>
          </a:p>
        </p:txBody>
      </p:sp>
      <p:sp>
        <p:nvSpPr>
          <p:cNvPr id="57362" name="Rectangle 21"/>
          <p:cNvSpPr>
            <a:spLocks noChangeArrowheads="1"/>
          </p:cNvSpPr>
          <p:nvPr>
            <p:custDataLst>
              <p:tags r:id="rId17"/>
            </p:custDataLst>
          </p:nvPr>
        </p:nvSpPr>
        <p:spPr bwMode="auto">
          <a:xfrm>
            <a:off x="1085850" y="2228850"/>
            <a:ext cx="59848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>
                <a:solidFill>
                  <a:srgbClr val="1E16E4"/>
                </a:solidFill>
                <a:latin typeface="Comic Sans MS" pitchFamily="66" charset="0"/>
              </a:rPr>
              <a:t>input</a:t>
            </a:r>
          </a:p>
        </p:txBody>
      </p:sp>
      <p:sp>
        <p:nvSpPr>
          <p:cNvPr id="57363" name="Line 22"/>
          <p:cNvSpPr>
            <a:spLocks noChangeShapeType="1"/>
          </p:cNvSpPr>
          <p:nvPr>
            <p:custDataLst>
              <p:tags r:id="rId18"/>
            </p:custDataLst>
          </p:nvPr>
        </p:nvSpPr>
        <p:spPr bwMode="auto">
          <a:xfrm>
            <a:off x="914400" y="2586038"/>
            <a:ext cx="990600" cy="0"/>
          </a:xfrm>
          <a:prstGeom prst="line">
            <a:avLst/>
          </a:prstGeom>
          <a:noFill/>
          <a:ln w="19050">
            <a:solidFill>
              <a:srgbClr val="1E16E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57364" name="Rectangle 23"/>
          <p:cNvSpPr>
            <a:spLocks noChangeArrowheads="1"/>
          </p:cNvSpPr>
          <p:nvPr>
            <p:custDataLst>
              <p:tags r:id="rId19"/>
            </p:custDataLst>
          </p:nvPr>
        </p:nvSpPr>
        <p:spPr bwMode="auto">
          <a:xfrm>
            <a:off x="2498725" y="2228850"/>
            <a:ext cx="72548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>
                <a:solidFill>
                  <a:srgbClr val="1E16E4"/>
                </a:solidFill>
                <a:latin typeface="Comic Sans MS" pitchFamily="66" charset="0"/>
              </a:rPr>
              <a:t>output</a:t>
            </a:r>
          </a:p>
        </p:txBody>
      </p:sp>
      <p:sp>
        <p:nvSpPr>
          <p:cNvPr id="57365" name="Line 24"/>
          <p:cNvSpPr>
            <a:spLocks noChangeShapeType="1"/>
          </p:cNvSpPr>
          <p:nvPr>
            <p:custDataLst>
              <p:tags r:id="rId20"/>
            </p:custDataLst>
          </p:nvPr>
        </p:nvSpPr>
        <p:spPr bwMode="auto">
          <a:xfrm>
            <a:off x="2243138" y="2586038"/>
            <a:ext cx="1309687" cy="0"/>
          </a:xfrm>
          <a:prstGeom prst="line">
            <a:avLst/>
          </a:prstGeom>
          <a:noFill/>
          <a:ln w="19050">
            <a:solidFill>
              <a:srgbClr val="1E16E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57366" name="Oval 30"/>
          <p:cNvSpPr>
            <a:spLocks noChangeArrowheads="1"/>
          </p:cNvSpPr>
          <p:nvPr>
            <p:custDataLst>
              <p:tags r:id="rId21"/>
            </p:custDataLst>
          </p:nvPr>
        </p:nvSpPr>
        <p:spPr bwMode="auto">
          <a:xfrm>
            <a:off x="152400" y="1450975"/>
            <a:ext cx="536575" cy="6477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/>
          <a:p>
            <a:r>
              <a:rPr lang="en-US" b="1">
                <a:solidFill>
                  <a:srgbClr val="000000"/>
                </a:solidFill>
                <a:latin typeface="Calibri" pitchFamily="34" charset="0"/>
              </a:rPr>
              <a:t>i</a:t>
            </a:r>
          </a:p>
        </p:txBody>
      </p:sp>
      <p:sp>
        <p:nvSpPr>
          <p:cNvPr id="57367" name="Oval 30"/>
          <p:cNvSpPr>
            <a:spLocks noChangeArrowheads="1"/>
          </p:cNvSpPr>
          <p:nvPr>
            <p:custDataLst>
              <p:tags r:id="rId22"/>
            </p:custDataLst>
          </p:nvPr>
        </p:nvSpPr>
        <p:spPr bwMode="auto">
          <a:xfrm>
            <a:off x="4568825" y="1560513"/>
            <a:ext cx="536575" cy="649287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/>
          <a:p>
            <a:r>
              <a:rPr lang="en-US" b="1">
                <a:solidFill>
                  <a:srgbClr val="000000"/>
                </a:solidFill>
                <a:latin typeface="Calibri" pitchFamily="34" charset="0"/>
              </a:rPr>
              <a:t>ii</a:t>
            </a:r>
          </a:p>
        </p:txBody>
      </p:sp>
      <p:sp>
        <p:nvSpPr>
          <p:cNvPr id="57368" name="Text Box 29"/>
          <p:cNvSpPr txBox="1">
            <a:spLocks noChangeArrowheads="1"/>
          </p:cNvSpPr>
          <p:nvPr>
            <p:custDataLst>
              <p:tags r:id="rId23"/>
            </p:custDataLst>
          </p:nvPr>
        </p:nvSpPr>
        <p:spPr bwMode="auto">
          <a:xfrm>
            <a:off x="5181600" y="1295400"/>
            <a:ext cx="3360738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100">
                <a:solidFill>
                  <a:srgbClr val="000000"/>
                </a:solidFill>
                <a:latin typeface="Calibri" pitchFamily="34" charset="0"/>
              </a:rPr>
              <a:t>For each input row whose output needs to be 1, build an </a:t>
            </a:r>
            <a:r>
              <a:rPr lang="en-US" sz="2100" b="1">
                <a:solidFill>
                  <a:srgbClr val="000000"/>
                </a:solidFill>
                <a:latin typeface="Calibri" pitchFamily="34" charset="0"/>
              </a:rPr>
              <a:t>AND</a:t>
            </a:r>
            <a:r>
              <a:rPr lang="en-US" sz="2100">
                <a:solidFill>
                  <a:srgbClr val="000000"/>
                </a:solidFill>
                <a:latin typeface="Calibri" pitchFamily="34" charset="0"/>
              </a:rPr>
              <a:t> circuit that outputs 1 </a:t>
            </a:r>
            <a:r>
              <a:rPr lang="en-US" sz="2100" i="1" u="sng">
                <a:solidFill>
                  <a:srgbClr val="000000"/>
                </a:solidFill>
                <a:latin typeface="Calibri" pitchFamily="34" charset="0"/>
              </a:rPr>
              <a:t>only for that specific input</a:t>
            </a:r>
            <a:r>
              <a:rPr lang="en-US" sz="2100" i="1">
                <a:solidFill>
                  <a:srgbClr val="000000"/>
                </a:solidFill>
                <a:latin typeface="Calibri" pitchFamily="34" charset="0"/>
              </a:rPr>
              <a:t>!</a:t>
            </a:r>
            <a:endParaRPr lang="en-US" sz="210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57369" name="Oval 30"/>
          <p:cNvSpPr>
            <a:spLocks noChangeArrowheads="1"/>
          </p:cNvSpPr>
          <p:nvPr>
            <p:custDataLst>
              <p:tags r:id="rId24"/>
            </p:custDataLst>
          </p:nvPr>
        </p:nvSpPr>
        <p:spPr bwMode="auto">
          <a:xfrm>
            <a:off x="4267200" y="3160713"/>
            <a:ext cx="688975" cy="649287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/>
          <a:p>
            <a:r>
              <a:rPr lang="en-US" b="1">
                <a:solidFill>
                  <a:srgbClr val="000000"/>
                </a:solidFill>
                <a:latin typeface="Calibri" pitchFamily="34" charset="0"/>
              </a:rPr>
              <a:t>iii</a:t>
            </a:r>
          </a:p>
        </p:txBody>
      </p:sp>
      <p:sp>
        <p:nvSpPr>
          <p:cNvPr id="57370" name="Rectangle 98"/>
          <p:cNvSpPr>
            <a:spLocks noChangeArrowheads="1"/>
          </p:cNvSpPr>
          <p:nvPr/>
        </p:nvSpPr>
        <p:spPr bwMode="auto">
          <a:xfrm>
            <a:off x="5014913" y="3295650"/>
            <a:ext cx="2667000" cy="414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/>
            <a:r>
              <a:rPr lang="en-US" sz="2100" b="1">
                <a:solidFill>
                  <a:srgbClr val="000000"/>
                </a:solidFill>
                <a:latin typeface="Calibri" pitchFamily="34" charset="0"/>
              </a:rPr>
              <a:t>OR</a:t>
            </a:r>
            <a:r>
              <a:rPr lang="en-US" sz="2100">
                <a:solidFill>
                  <a:srgbClr val="000000"/>
                </a:solidFill>
                <a:latin typeface="Calibri" pitchFamily="34" charset="0"/>
              </a:rPr>
              <a:t> them all together </a:t>
            </a:r>
            <a:endParaRPr lang="en-US" sz="2100">
              <a:solidFill>
                <a:srgbClr val="000000"/>
              </a:solidFill>
            </a:endParaRPr>
          </a:p>
        </p:txBody>
      </p:sp>
      <p:grpSp>
        <p:nvGrpSpPr>
          <p:cNvPr id="57371" name="Group 32"/>
          <p:cNvGrpSpPr>
            <a:grpSpLocks/>
          </p:cNvGrpSpPr>
          <p:nvPr>
            <p:custDataLst>
              <p:tags r:id="rId25"/>
            </p:custDataLst>
          </p:nvPr>
        </p:nvGrpSpPr>
        <p:grpSpPr bwMode="auto">
          <a:xfrm rot="-5400000">
            <a:off x="6088063" y="4676775"/>
            <a:ext cx="620712" cy="896938"/>
            <a:chOff x="672" y="2544"/>
            <a:chExt cx="336" cy="399"/>
          </a:xfrm>
        </p:grpSpPr>
        <p:sp>
          <p:nvSpPr>
            <p:cNvPr id="57415" name="Freeform 33"/>
            <p:cNvSpPr>
              <a:spLocks/>
            </p:cNvSpPr>
            <p:nvPr>
              <p:custDataLst>
                <p:tags r:id="rId51"/>
              </p:custDataLst>
            </p:nvPr>
          </p:nvSpPr>
          <p:spPr bwMode="auto">
            <a:xfrm>
              <a:off x="672" y="2544"/>
              <a:ext cx="336" cy="288"/>
            </a:xfrm>
            <a:custGeom>
              <a:avLst/>
              <a:gdLst>
                <a:gd name="T0" fmla="*/ 0 w 336"/>
                <a:gd name="T1" fmla="*/ 288 h 288"/>
                <a:gd name="T2" fmla="*/ 0 w 336"/>
                <a:gd name="T3" fmla="*/ 0 h 288"/>
                <a:gd name="T4" fmla="*/ 336 w 336"/>
                <a:gd name="T5" fmla="*/ 0 h 288"/>
                <a:gd name="T6" fmla="*/ 336 w 336"/>
                <a:gd name="T7" fmla="*/ 288 h 28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36"/>
                <a:gd name="T13" fmla="*/ 0 h 288"/>
                <a:gd name="T14" fmla="*/ 336 w 336"/>
                <a:gd name="T15" fmla="*/ 288 h 28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36" h="288">
                  <a:moveTo>
                    <a:pt x="0" y="288"/>
                  </a:moveTo>
                  <a:lnTo>
                    <a:pt x="0" y="0"/>
                  </a:lnTo>
                  <a:lnTo>
                    <a:pt x="336" y="0"/>
                  </a:lnTo>
                  <a:lnTo>
                    <a:pt x="336" y="288"/>
                  </a:lnTo>
                </a:path>
              </a:pathLst>
            </a:custGeom>
            <a:noFill/>
            <a:ln w="28575" cap="flat" cmpd="sng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7416" name="Arc 34"/>
            <p:cNvSpPr>
              <a:spLocks/>
            </p:cNvSpPr>
            <p:nvPr>
              <p:custDataLst>
                <p:tags r:id="rId52"/>
              </p:custDataLst>
            </p:nvPr>
          </p:nvSpPr>
          <p:spPr bwMode="auto">
            <a:xfrm flipH="1" flipV="1">
              <a:off x="675" y="2825"/>
              <a:ext cx="170" cy="118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28575" cmpd="sng">
              <a:solidFill>
                <a:srgbClr val="C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7417" name="Arc 35"/>
            <p:cNvSpPr>
              <a:spLocks/>
            </p:cNvSpPr>
            <p:nvPr>
              <p:custDataLst>
                <p:tags r:id="rId53"/>
              </p:custDataLst>
            </p:nvPr>
          </p:nvSpPr>
          <p:spPr bwMode="auto">
            <a:xfrm flipV="1">
              <a:off x="836" y="2825"/>
              <a:ext cx="170" cy="118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28575" cmpd="sng">
              <a:solidFill>
                <a:srgbClr val="C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57372" name="Line 47"/>
          <p:cNvSpPr>
            <a:spLocks noChangeShapeType="1"/>
          </p:cNvSpPr>
          <p:nvPr>
            <p:custDataLst>
              <p:tags r:id="rId26"/>
            </p:custDataLst>
          </p:nvPr>
        </p:nvSpPr>
        <p:spPr bwMode="auto">
          <a:xfrm rot="16200000" flipH="1">
            <a:off x="7174706" y="4812507"/>
            <a:ext cx="350837" cy="996950"/>
          </a:xfrm>
          <a:prstGeom prst="line">
            <a:avLst/>
          </a:prstGeom>
          <a:noFill/>
          <a:ln w="28575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57373" name="Line 91"/>
          <p:cNvSpPr>
            <a:spLocks noChangeShapeType="1"/>
          </p:cNvSpPr>
          <p:nvPr>
            <p:custDataLst>
              <p:tags r:id="rId27"/>
            </p:custDataLst>
          </p:nvPr>
        </p:nvSpPr>
        <p:spPr bwMode="auto">
          <a:xfrm rot="-5400000">
            <a:off x="5627688" y="4646613"/>
            <a:ext cx="0" cy="609600"/>
          </a:xfrm>
          <a:prstGeom prst="line">
            <a:avLst/>
          </a:prstGeom>
          <a:noFill/>
          <a:ln w="28575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57374" name="Line 69"/>
          <p:cNvSpPr>
            <a:spLocks noChangeShapeType="1"/>
          </p:cNvSpPr>
          <p:nvPr>
            <p:custDataLst>
              <p:tags r:id="rId28"/>
            </p:custDataLst>
          </p:nvPr>
        </p:nvSpPr>
        <p:spPr bwMode="auto">
          <a:xfrm rot="-5400000">
            <a:off x="3191669" y="4588669"/>
            <a:ext cx="0" cy="763588"/>
          </a:xfrm>
          <a:prstGeom prst="line">
            <a:avLst/>
          </a:prstGeom>
          <a:noFill/>
          <a:ln w="28575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57375" name="AutoShape 54"/>
          <p:cNvSpPr>
            <a:spLocks noChangeArrowheads="1"/>
          </p:cNvSpPr>
          <p:nvPr>
            <p:custDataLst>
              <p:tags r:id="rId29"/>
            </p:custDataLst>
          </p:nvPr>
        </p:nvSpPr>
        <p:spPr bwMode="auto">
          <a:xfrm rot="5400000">
            <a:off x="3686175" y="4505325"/>
            <a:ext cx="685800" cy="914400"/>
          </a:xfrm>
          <a:prstGeom prst="triangle">
            <a:avLst>
              <a:gd name="adj" fmla="val 50000"/>
            </a:avLst>
          </a:prstGeom>
          <a:noFill/>
          <a:ln w="28575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7376" name="Oval 55"/>
          <p:cNvSpPr>
            <a:spLocks noChangeArrowheads="1"/>
          </p:cNvSpPr>
          <p:nvPr>
            <p:custDataLst>
              <p:tags r:id="rId30"/>
            </p:custDataLst>
          </p:nvPr>
        </p:nvSpPr>
        <p:spPr bwMode="auto">
          <a:xfrm rot="5400000">
            <a:off x="4499769" y="4877594"/>
            <a:ext cx="141288" cy="139700"/>
          </a:xfrm>
          <a:prstGeom prst="ellipse">
            <a:avLst/>
          </a:prstGeom>
          <a:noFill/>
          <a:ln w="28575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7377" name="Line 69"/>
          <p:cNvSpPr>
            <a:spLocks noChangeShapeType="1"/>
          </p:cNvSpPr>
          <p:nvPr>
            <p:custDataLst>
              <p:tags r:id="rId31"/>
            </p:custDataLst>
          </p:nvPr>
        </p:nvSpPr>
        <p:spPr bwMode="auto">
          <a:xfrm rot="-5400000">
            <a:off x="5034757" y="4574381"/>
            <a:ext cx="0" cy="763587"/>
          </a:xfrm>
          <a:prstGeom prst="line">
            <a:avLst/>
          </a:prstGeom>
          <a:noFill/>
          <a:ln w="28575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57378" name="Line 92"/>
          <p:cNvSpPr>
            <a:spLocks noChangeShapeType="1"/>
          </p:cNvSpPr>
          <p:nvPr>
            <p:custDataLst>
              <p:tags r:id="rId32"/>
            </p:custDataLst>
          </p:nvPr>
        </p:nvSpPr>
        <p:spPr bwMode="auto">
          <a:xfrm rot="-5400000">
            <a:off x="4219575" y="3848100"/>
            <a:ext cx="304800" cy="3124200"/>
          </a:xfrm>
          <a:prstGeom prst="line">
            <a:avLst/>
          </a:prstGeom>
          <a:noFill/>
          <a:ln w="28575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57379" name="Rectangle 62"/>
          <p:cNvSpPr>
            <a:spLocks noChangeArrowheads="1"/>
          </p:cNvSpPr>
          <p:nvPr/>
        </p:nvSpPr>
        <p:spPr bwMode="auto">
          <a:xfrm>
            <a:off x="3544888" y="4786313"/>
            <a:ext cx="673100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100" b="1">
                <a:solidFill>
                  <a:srgbClr val="C00000"/>
                </a:solidFill>
                <a:latin typeface="Calibri" pitchFamily="34" charset="0"/>
              </a:rPr>
              <a:t>NOT</a:t>
            </a:r>
            <a:endParaRPr lang="en-US" sz="2100">
              <a:solidFill>
                <a:srgbClr val="C00000"/>
              </a:solidFill>
            </a:endParaRPr>
          </a:p>
        </p:txBody>
      </p:sp>
      <p:sp>
        <p:nvSpPr>
          <p:cNvPr id="57380" name="Rectangle 63"/>
          <p:cNvSpPr>
            <a:spLocks noChangeArrowheads="1"/>
          </p:cNvSpPr>
          <p:nvPr/>
        </p:nvSpPr>
        <p:spPr bwMode="auto">
          <a:xfrm>
            <a:off x="6015038" y="4910138"/>
            <a:ext cx="695325" cy="414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100" b="1">
                <a:solidFill>
                  <a:srgbClr val="C00000"/>
                </a:solidFill>
                <a:latin typeface="Calibri" pitchFamily="34" charset="0"/>
              </a:rPr>
              <a:t>AND</a:t>
            </a:r>
            <a:endParaRPr lang="en-US" sz="2100">
              <a:solidFill>
                <a:srgbClr val="C00000"/>
              </a:solidFill>
            </a:endParaRPr>
          </a:p>
        </p:txBody>
      </p:sp>
      <p:grpSp>
        <p:nvGrpSpPr>
          <p:cNvPr id="57381" name="Group 32"/>
          <p:cNvGrpSpPr>
            <a:grpSpLocks/>
          </p:cNvGrpSpPr>
          <p:nvPr>
            <p:custDataLst>
              <p:tags r:id="rId33"/>
            </p:custDataLst>
          </p:nvPr>
        </p:nvGrpSpPr>
        <p:grpSpPr bwMode="auto">
          <a:xfrm rot="-5400000">
            <a:off x="6164263" y="5788025"/>
            <a:ext cx="620712" cy="896938"/>
            <a:chOff x="672" y="2544"/>
            <a:chExt cx="336" cy="399"/>
          </a:xfrm>
        </p:grpSpPr>
        <p:sp>
          <p:nvSpPr>
            <p:cNvPr id="57412" name="Freeform 33"/>
            <p:cNvSpPr>
              <a:spLocks/>
            </p:cNvSpPr>
            <p:nvPr>
              <p:custDataLst>
                <p:tags r:id="rId48"/>
              </p:custDataLst>
            </p:nvPr>
          </p:nvSpPr>
          <p:spPr bwMode="auto">
            <a:xfrm>
              <a:off x="672" y="2544"/>
              <a:ext cx="336" cy="288"/>
            </a:xfrm>
            <a:custGeom>
              <a:avLst/>
              <a:gdLst>
                <a:gd name="T0" fmla="*/ 0 w 336"/>
                <a:gd name="T1" fmla="*/ 288 h 288"/>
                <a:gd name="T2" fmla="*/ 0 w 336"/>
                <a:gd name="T3" fmla="*/ 0 h 288"/>
                <a:gd name="T4" fmla="*/ 336 w 336"/>
                <a:gd name="T5" fmla="*/ 0 h 288"/>
                <a:gd name="T6" fmla="*/ 336 w 336"/>
                <a:gd name="T7" fmla="*/ 288 h 28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36"/>
                <a:gd name="T13" fmla="*/ 0 h 288"/>
                <a:gd name="T14" fmla="*/ 336 w 336"/>
                <a:gd name="T15" fmla="*/ 288 h 28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36" h="288">
                  <a:moveTo>
                    <a:pt x="0" y="288"/>
                  </a:moveTo>
                  <a:lnTo>
                    <a:pt x="0" y="0"/>
                  </a:lnTo>
                  <a:lnTo>
                    <a:pt x="336" y="0"/>
                  </a:lnTo>
                  <a:lnTo>
                    <a:pt x="336" y="288"/>
                  </a:lnTo>
                </a:path>
              </a:pathLst>
            </a:custGeom>
            <a:noFill/>
            <a:ln w="28575" cap="flat" cmpd="sng">
              <a:solidFill>
                <a:srgbClr val="160CE3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7413" name="Arc 34"/>
            <p:cNvSpPr>
              <a:spLocks/>
            </p:cNvSpPr>
            <p:nvPr>
              <p:custDataLst>
                <p:tags r:id="rId49"/>
              </p:custDataLst>
            </p:nvPr>
          </p:nvSpPr>
          <p:spPr bwMode="auto">
            <a:xfrm flipH="1" flipV="1">
              <a:off x="675" y="2825"/>
              <a:ext cx="170" cy="118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28575" cmpd="sng">
              <a:solidFill>
                <a:srgbClr val="160CE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7414" name="Arc 35"/>
            <p:cNvSpPr>
              <a:spLocks/>
            </p:cNvSpPr>
            <p:nvPr>
              <p:custDataLst>
                <p:tags r:id="rId50"/>
              </p:custDataLst>
            </p:nvPr>
          </p:nvSpPr>
          <p:spPr bwMode="auto">
            <a:xfrm flipV="1">
              <a:off x="836" y="2825"/>
              <a:ext cx="170" cy="118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28575" cmpd="sng">
              <a:solidFill>
                <a:srgbClr val="160CE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57382" name="Line 47"/>
          <p:cNvSpPr>
            <a:spLocks noChangeShapeType="1"/>
          </p:cNvSpPr>
          <p:nvPr>
            <p:custDataLst>
              <p:tags r:id="rId34"/>
            </p:custDataLst>
          </p:nvPr>
        </p:nvSpPr>
        <p:spPr bwMode="auto">
          <a:xfrm rot="-5400000">
            <a:off x="7198519" y="5549106"/>
            <a:ext cx="427038" cy="968375"/>
          </a:xfrm>
          <a:prstGeom prst="line">
            <a:avLst/>
          </a:prstGeom>
          <a:noFill/>
          <a:ln w="28575">
            <a:solidFill>
              <a:srgbClr val="160CE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57383" name="Line 91"/>
          <p:cNvSpPr>
            <a:spLocks noChangeShapeType="1"/>
          </p:cNvSpPr>
          <p:nvPr>
            <p:custDataLst>
              <p:tags r:id="rId35"/>
            </p:custDataLst>
          </p:nvPr>
        </p:nvSpPr>
        <p:spPr bwMode="auto">
          <a:xfrm rot="-5400000">
            <a:off x="5703888" y="5756275"/>
            <a:ext cx="0" cy="609600"/>
          </a:xfrm>
          <a:prstGeom prst="line">
            <a:avLst/>
          </a:prstGeom>
          <a:noFill/>
          <a:ln w="28575">
            <a:solidFill>
              <a:srgbClr val="160CE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57384" name="Line 69"/>
          <p:cNvSpPr>
            <a:spLocks noChangeShapeType="1"/>
          </p:cNvSpPr>
          <p:nvPr>
            <p:custDataLst>
              <p:tags r:id="rId36"/>
            </p:custDataLst>
          </p:nvPr>
        </p:nvSpPr>
        <p:spPr bwMode="auto">
          <a:xfrm rot="-5400000">
            <a:off x="3267869" y="5699919"/>
            <a:ext cx="0" cy="763588"/>
          </a:xfrm>
          <a:prstGeom prst="line">
            <a:avLst/>
          </a:prstGeom>
          <a:noFill/>
          <a:ln w="28575">
            <a:solidFill>
              <a:srgbClr val="160CE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57385" name="AutoShape 54"/>
          <p:cNvSpPr>
            <a:spLocks noChangeArrowheads="1"/>
          </p:cNvSpPr>
          <p:nvPr>
            <p:custDataLst>
              <p:tags r:id="rId37"/>
            </p:custDataLst>
          </p:nvPr>
        </p:nvSpPr>
        <p:spPr bwMode="auto">
          <a:xfrm rot="5400000">
            <a:off x="3762375" y="5614988"/>
            <a:ext cx="685800" cy="914400"/>
          </a:xfrm>
          <a:prstGeom prst="triangle">
            <a:avLst>
              <a:gd name="adj" fmla="val 50000"/>
            </a:avLst>
          </a:prstGeom>
          <a:noFill/>
          <a:ln w="28575">
            <a:solidFill>
              <a:srgbClr val="160CE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7386" name="Oval 55"/>
          <p:cNvSpPr>
            <a:spLocks noChangeArrowheads="1"/>
          </p:cNvSpPr>
          <p:nvPr>
            <p:custDataLst>
              <p:tags r:id="rId38"/>
            </p:custDataLst>
          </p:nvPr>
        </p:nvSpPr>
        <p:spPr bwMode="auto">
          <a:xfrm rot="5400000">
            <a:off x="4575969" y="5988844"/>
            <a:ext cx="141288" cy="139700"/>
          </a:xfrm>
          <a:prstGeom prst="ellipse">
            <a:avLst/>
          </a:prstGeom>
          <a:noFill/>
          <a:ln w="28575">
            <a:solidFill>
              <a:srgbClr val="160CE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7387" name="Line 69"/>
          <p:cNvSpPr>
            <a:spLocks noChangeShapeType="1"/>
          </p:cNvSpPr>
          <p:nvPr>
            <p:custDataLst>
              <p:tags r:id="rId39"/>
            </p:custDataLst>
          </p:nvPr>
        </p:nvSpPr>
        <p:spPr bwMode="auto">
          <a:xfrm rot="-5400000">
            <a:off x="5110957" y="5685631"/>
            <a:ext cx="0" cy="763587"/>
          </a:xfrm>
          <a:prstGeom prst="line">
            <a:avLst/>
          </a:prstGeom>
          <a:noFill/>
          <a:ln w="28575">
            <a:solidFill>
              <a:srgbClr val="160CE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57388" name="Line 92"/>
          <p:cNvSpPr>
            <a:spLocks noChangeShapeType="1"/>
          </p:cNvSpPr>
          <p:nvPr>
            <p:custDataLst>
              <p:tags r:id="rId40"/>
            </p:custDataLst>
          </p:nvPr>
        </p:nvSpPr>
        <p:spPr bwMode="auto">
          <a:xfrm rot="-5400000">
            <a:off x="4295775" y="4957763"/>
            <a:ext cx="304800" cy="3124200"/>
          </a:xfrm>
          <a:prstGeom prst="line">
            <a:avLst/>
          </a:prstGeom>
          <a:noFill/>
          <a:ln w="28575">
            <a:solidFill>
              <a:srgbClr val="160CE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57389" name="Rectangle 75"/>
          <p:cNvSpPr>
            <a:spLocks noChangeArrowheads="1"/>
          </p:cNvSpPr>
          <p:nvPr/>
        </p:nvSpPr>
        <p:spPr bwMode="auto">
          <a:xfrm>
            <a:off x="3621088" y="5895975"/>
            <a:ext cx="673100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100" b="1">
                <a:solidFill>
                  <a:srgbClr val="160CE3"/>
                </a:solidFill>
                <a:latin typeface="Calibri" pitchFamily="34" charset="0"/>
              </a:rPr>
              <a:t>NOT</a:t>
            </a:r>
            <a:endParaRPr lang="en-US" sz="2100">
              <a:solidFill>
                <a:srgbClr val="160CE3"/>
              </a:solidFill>
            </a:endParaRPr>
          </a:p>
        </p:txBody>
      </p:sp>
      <p:sp>
        <p:nvSpPr>
          <p:cNvPr id="57390" name="Rectangle 76"/>
          <p:cNvSpPr>
            <a:spLocks noChangeArrowheads="1"/>
          </p:cNvSpPr>
          <p:nvPr/>
        </p:nvSpPr>
        <p:spPr bwMode="auto">
          <a:xfrm>
            <a:off x="6091238" y="6019800"/>
            <a:ext cx="695325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100" b="1">
                <a:solidFill>
                  <a:srgbClr val="160CE3"/>
                </a:solidFill>
                <a:latin typeface="Calibri" pitchFamily="34" charset="0"/>
              </a:rPr>
              <a:t>AND</a:t>
            </a:r>
            <a:endParaRPr lang="en-US" sz="2100">
              <a:solidFill>
                <a:srgbClr val="160CE3"/>
              </a:solidFill>
            </a:endParaRPr>
          </a:p>
        </p:txBody>
      </p:sp>
      <p:grpSp>
        <p:nvGrpSpPr>
          <p:cNvPr id="57391" name="Group 60"/>
          <p:cNvGrpSpPr>
            <a:grpSpLocks/>
          </p:cNvGrpSpPr>
          <p:nvPr>
            <p:custDataLst>
              <p:tags r:id="rId41"/>
            </p:custDataLst>
          </p:nvPr>
        </p:nvGrpSpPr>
        <p:grpSpPr bwMode="auto">
          <a:xfrm>
            <a:off x="7772400" y="5334000"/>
            <a:ext cx="1027113" cy="641350"/>
            <a:chOff x="4734" y="3053"/>
            <a:chExt cx="656" cy="491"/>
          </a:xfrm>
        </p:grpSpPr>
        <p:grpSp>
          <p:nvGrpSpPr>
            <p:cNvPr id="57406" name="Group 61"/>
            <p:cNvGrpSpPr>
              <a:grpSpLocks/>
            </p:cNvGrpSpPr>
            <p:nvPr/>
          </p:nvGrpSpPr>
          <p:grpSpPr bwMode="auto">
            <a:xfrm>
              <a:off x="4734" y="3053"/>
              <a:ext cx="648" cy="254"/>
              <a:chOff x="4734" y="3053"/>
              <a:chExt cx="648" cy="254"/>
            </a:xfrm>
          </p:grpSpPr>
          <p:sp>
            <p:nvSpPr>
              <p:cNvPr id="57410" name="Freeform 62"/>
              <p:cNvSpPr>
                <a:spLocks/>
              </p:cNvSpPr>
              <p:nvPr>
                <p:custDataLst>
                  <p:tags r:id="rId46"/>
                </p:custDataLst>
              </p:nvPr>
            </p:nvSpPr>
            <p:spPr bwMode="auto">
              <a:xfrm>
                <a:off x="4734" y="3053"/>
                <a:ext cx="648" cy="254"/>
              </a:xfrm>
              <a:custGeom>
                <a:avLst/>
                <a:gdLst>
                  <a:gd name="T0" fmla="*/ 0 w 806"/>
                  <a:gd name="T1" fmla="*/ 0 h 254"/>
                  <a:gd name="T2" fmla="*/ 18 w 806"/>
                  <a:gd name="T3" fmla="*/ 30 h 254"/>
                  <a:gd name="T4" fmla="*/ 20 w 806"/>
                  <a:gd name="T5" fmla="*/ 47 h 254"/>
                  <a:gd name="T6" fmla="*/ 22 w 806"/>
                  <a:gd name="T7" fmla="*/ 65 h 254"/>
                  <a:gd name="T8" fmla="*/ 24 w 806"/>
                  <a:gd name="T9" fmla="*/ 94 h 254"/>
                  <a:gd name="T10" fmla="*/ 25 w 806"/>
                  <a:gd name="T11" fmla="*/ 112 h 254"/>
                  <a:gd name="T12" fmla="*/ 26 w 806"/>
                  <a:gd name="T13" fmla="*/ 124 h 254"/>
                  <a:gd name="T14" fmla="*/ 27 w 806"/>
                  <a:gd name="T15" fmla="*/ 159 h 254"/>
                  <a:gd name="T16" fmla="*/ 28 w 806"/>
                  <a:gd name="T17" fmla="*/ 188 h 254"/>
                  <a:gd name="T18" fmla="*/ 31 w 806"/>
                  <a:gd name="T19" fmla="*/ 235 h 254"/>
                  <a:gd name="T20" fmla="*/ 31 w 806"/>
                  <a:gd name="T21" fmla="*/ 253 h 254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806"/>
                  <a:gd name="T34" fmla="*/ 0 h 254"/>
                  <a:gd name="T35" fmla="*/ 806 w 806"/>
                  <a:gd name="T36" fmla="*/ 254 h 254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806" h="254">
                    <a:moveTo>
                      <a:pt x="0" y="0"/>
                    </a:moveTo>
                    <a:cubicBezTo>
                      <a:pt x="165" y="3"/>
                      <a:pt x="315" y="11"/>
                      <a:pt x="477" y="30"/>
                    </a:cubicBezTo>
                    <a:cubicBezTo>
                      <a:pt x="528" y="44"/>
                      <a:pt x="460" y="23"/>
                      <a:pt x="512" y="47"/>
                    </a:cubicBezTo>
                    <a:cubicBezTo>
                      <a:pt x="552" y="65"/>
                      <a:pt x="536" y="53"/>
                      <a:pt x="571" y="65"/>
                    </a:cubicBezTo>
                    <a:cubicBezTo>
                      <a:pt x="594" y="72"/>
                      <a:pt x="612" y="86"/>
                      <a:pt x="636" y="94"/>
                    </a:cubicBezTo>
                    <a:cubicBezTo>
                      <a:pt x="643" y="100"/>
                      <a:pt x="650" y="106"/>
                      <a:pt x="659" y="112"/>
                    </a:cubicBezTo>
                    <a:cubicBezTo>
                      <a:pt x="666" y="116"/>
                      <a:pt x="675" y="118"/>
                      <a:pt x="683" y="124"/>
                    </a:cubicBezTo>
                    <a:cubicBezTo>
                      <a:pt x="714" y="146"/>
                      <a:pt x="687" y="134"/>
                      <a:pt x="712" y="159"/>
                    </a:cubicBezTo>
                    <a:cubicBezTo>
                      <a:pt x="720" y="167"/>
                      <a:pt x="741" y="180"/>
                      <a:pt x="753" y="188"/>
                    </a:cubicBezTo>
                    <a:cubicBezTo>
                      <a:pt x="761" y="212"/>
                      <a:pt x="773" y="221"/>
                      <a:pt x="795" y="235"/>
                    </a:cubicBezTo>
                    <a:cubicBezTo>
                      <a:pt x="800" y="254"/>
                      <a:pt x="793" y="253"/>
                      <a:pt x="806" y="253"/>
                    </a:cubicBezTo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7411" name="Freeform 63"/>
              <p:cNvSpPr>
                <a:spLocks/>
              </p:cNvSpPr>
              <p:nvPr>
                <p:custDataLst>
                  <p:tags r:id="rId47"/>
                </p:custDataLst>
              </p:nvPr>
            </p:nvSpPr>
            <p:spPr bwMode="auto">
              <a:xfrm>
                <a:off x="4741" y="3059"/>
                <a:ext cx="129" cy="241"/>
              </a:xfrm>
              <a:custGeom>
                <a:avLst/>
                <a:gdLst>
                  <a:gd name="T0" fmla="*/ 0 w 129"/>
                  <a:gd name="T1" fmla="*/ 0 h 241"/>
                  <a:gd name="T2" fmla="*/ 41 w 129"/>
                  <a:gd name="T3" fmla="*/ 35 h 241"/>
                  <a:gd name="T4" fmla="*/ 106 w 129"/>
                  <a:gd name="T5" fmla="*/ 171 h 241"/>
                  <a:gd name="T6" fmla="*/ 123 w 129"/>
                  <a:gd name="T7" fmla="*/ 218 h 241"/>
                  <a:gd name="T8" fmla="*/ 129 w 129"/>
                  <a:gd name="T9" fmla="*/ 241 h 24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9"/>
                  <a:gd name="T16" fmla="*/ 0 h 241"/>
                  <a:gd name="T17" fmla="*/ 129 w 129"/>
                  <a:gd name="T18" fmla="*/ 241 h 24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9" h="241">
                    <a:moveTo>
                      <a:pt x="0" y="0"/>
                    </a:moveTo>
                    <a:cubicBezTo>
                      <a:pt x="24" y="8"/>
                      <a:pt x="18" y="20"/>
                      <a:pt x="41" y="35"/>
                    </a:cubicBezTo>
                    <a:cubicBezTo>
                      <a:pt x="57" y="83"/>
                      <a:pt x="87" y="123"/>
                      <a:pt x="106" y="171"/>
                    </a:cubicBezTo>
                    <a:cubicBezTo>
                      <a:pt x="111" y="186"/>
                      <a:pt x="117" y="202"/>
                      <a:pt x="123" y="218"/>
                    </a:cubicBezTo>
                    <a:cubicBezTo>
                      <a:pt x="125" y="225"/>
                      <a:pt x="129" y="241"/>
                      <a:pt x="129" y="241"/>
                    </a:cubicBezTo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57407" name="Group 64"/>
            <p:cNvGrpSpPr>
              <a:grpSpLocks/>
            </p:cNvGrpSpPr>
            <p:nvPr/>
          </p:nvGrpSpPr>
          <p:grpSpPr bwMode="auto">
            <a:xfrm flipV="1">
              <a:off x="4742" y="3290"/>
              <a:ext cx="648" cy="254"/>
              <a:chOff x="4734" y="3053"/>
              <a:chExt cx="648" cy="254"/>
            </a:xfrm>
          </p:grpSpPr>
          <p:sp>
            <p:nvSpPr>
              <p:cNvPr id="57408" name="Freeform 65"/>
              <p:cNvSpPr>
                <a:spLocks/>
              </p:cNvSpPr>
              <p:nvPr>
                <p:custDataLst>
                  <p:tags r:id="rId44"/>
                </p:custDataLst>
              </p:nvPr>
            </p:nvSpPr>
            <p:spPr bwMode="auto">
              <a:xfrm>
                <a:off x="4734" y="3053"/>
                <a:ext cx="648" cy="254"/>
              </a:xfrm>
              <a:custGeom>
                <a:avLst/>
                <a:gdLst>
                  <a:gd name="T0" fmla="*/ 0 w 806"/>
                  <a:gd name="T1" fmla="*/ 0 h 254"/>
                  <a:gd name="T2" fmla="*/ 18 w 806"/>
                  <a:gd name="T3" fmla="*/ 30 h 254"/>
                  <a:gd name="T4" fmla="*/ 20 w 806"/>
                  <a:gd name="T5" fmla="*/ 47 h 254"/>
                  <a:gd name="T6" fmla="*/ 22 w 806"/>
                  <a:gd name="T7" fmla="*/ 65 h 254"/>
                  <a:gd name="T8" fmla="*/ 24 w 806"/>
                  <a:gd name="T9" fmla="*/ 94 h 254"/>
                  <a:gd name="T10" fmla="*/ 25 w 806"/>
                  <a:gd name="T11" fmla="*/ 112 h 254"/>
                  <a:gd name="T12" fmla="*/ 26 w 806"/>
                  <a:gd name="T13" fmla="*/ 124 h 254"/>
                  <a:gd name="T14" fmla="*/ 27 w 806"/>
                  <a:gd name="T15" fmla="*/ 159 h 254"/>
                  <a:gd name="T16" fmla="*/ 28 w 806"/>
                  <a:gd name="T17" fmla="*/ 188 h 254"/>
                  <a:gd name="T18" fmla="*/ 31 w 806"/>
                  <a:gd name="T19" fmla="*/ 235 h 254"/>
                  <a:gd name="T20" fmla="*/ 31 w 806"/>
                  <a:gd name="T21" fmla="*/ 253 h 254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806"/>
                  <a:gd name="T34" fmla="*/ 0 h 254"/>
                  <a:gd name="T35" fmla="*/ 806 w 806"/>
                  <a:gd name="T36" fmla="*/ 254 h 254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806" h="254">
                    <a:moveTo>
                      <a:pt x="0" y="0"/>
                    </a:moveTo>
                    <a:cubicBezTo>
                      <a:pt x="165" y="3"/>
                      <a:pt x="315" y="11"/>
                      <a:pt x="477" y="30"/>
                    </a:cubicBezTo>
                    <a:cubicBezTo>
                      <a:pt x="528" y="44"/>
                      <a:pt x="460" y="23"/>
                      <a:pt x="512" y="47"/>
                    </a:cubicBezTo>
                    <a:cubicBezTo>
                      <a:pt x="552" y="65"/>
                      <a:pt x="536" y="53"/>
                      <a:pt x="571" y="65"/>
                    </a:cubicBezTo>
                    <a:cubicBezTo>
                      <a:pt x="594" y="72"/>
                      <a:pt x="612" y="86"/>
                      <a:pt x="636" y="94"/>
                    </a:cubicBezTo>
                    <a:cubicBezTo>
                      <a:pt x="643" y="100"/>
                      <a:pt x="650" y="106"/>
                      <a:pt x="659" y="112"/>
                    </a:cubicBezTo>
                    <a:cubicBezTo>
                      <a:pt x="666" y="116"/>
                      <a:pt x="675" y="118"/>
                      <a:pt x="683" y="124"/>
                    </a:cubicBezTo>
                    <a:cubicBezTo>
                      <a:pt x="714" y="146"/>
                      <a:pt x="687" y="134"/>
                      <a:pt x="712" y="159"/>
                    </a:cubicBezTo>
                    <a:cubicBezTo>
                      <a:pt x="720" y="167"/>
                      <a:pt x="741" y="180"/>
                      <a:pt x="753" y="188"/>
                    </a:cubicBezTo>
                    <a:cubicBezTo>
                      <a:pt x="761" y="212"/>
                      <a:pt x="773" y="221"/>
                      <a:pt x="795" y="235"/>
                    </a:cubicBezTo>
                    <a:cubicBezTo>
                      <a:pt x="800" y="254"/>
                      <a:pt x="793" y="253"/>
                      <a:pt x="806" y="253"/>
                    </a:cubicBezTo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7409" name="Freeform 66"/>
              <p:cNvSpPr>
                <a:spLocks/>
              </p:cNvSpPr>
              <p:nvPr>
                <p:custDataLst>
                  <p:tags r:id="rId45"/>
                </p:custDataLst>
              </p:nvPr>
            </p:nvSpPr>
            <p:spPr bwMode="auto">
              <a:xfrm>
                <a:off x="4741" y="3059"/>
                <a:ext cx="129" cy="241"/>
              </a:xfrm>
              <a:custGeom>
                <a:avLst/>
                <a:gdLst>
                  <a:gd name="T0" fmla="*/ 0 w 129"/>
                  <a:gd name="T1" fmla="*/ 0 h 241"/>
                  <a:gd name="T2" fmla="*/ 41 w 129"/>
                  <a:gd name="T3" fmla="*/ 35 h 241"/>
                  <a:gd name="T4" fmla="*/ 106 w 129"/>
                  <a:gd name="T5" fmla="*/ 171 h 241"/>
                  <a:gd name="T6" fmla="*/ 123 w 129"/>
                  <a:gd name="T7" fmla="*/ 218 h 241"/>
                  <a:gd name="T8" fmla="*/ 129 w 129"/>
                  <a:gd name="T9" fmla="*/ 241 h 24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9"/>
                  <a:gd name="T16" fmla="*/ 0 h 241"/>
                  <a:gd name="T17" fmla="*/ 129 w 129"/>
                  <a:gd name="T18" fmla="*/ 241 h 24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9" h="241">
                    <a:moveTo>
                      <a:pt x="0" y="0"/>
                    </a:moveTo>
                    <a:cubicBezTo>
                      <a:pt x="24" y="8"/>
                      <a:pt x="18" y="20"/>
                      <a:pt x="41" y="35"/>
                    </a:cubicBezTo>
                    <a:cubicBezTo>
                      <a:pt x="57" y="83"/>
                      <a:pt x="87" y="123"/>
                      <a:pt x="106" y="171"/>
                    </a:cubicBezTo>
                    <a:cubicBezTo>
                      <a:pt x="111" y="186"/>
                      <a:pt x="117" y="202"/>
                      <a:pt x="123" y="218"/>
                    </a:cubicBezTo>
                    <a:cubicBezTo>
                      <a:pt x="125" y="225"/>
                      <a:pt x="129" y="241"/>
                      <a:pt x="129" y="241"/>
                    </a:cubicBezTo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57392" name="Rectangle 87"/>
          <p:cNvSpPr>
            <a:spLocks noChangeArrowheads="1"/>
          </p:cNvSpPr>
          <p:nvPr/>
        </p:nvSpPr>
        <p:spPr bwMode="auto">
          <a:xfrm>
            <a:off x="8050213" y="5453063"/>
            <a:ext cx="519112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100" b="1">
                <a:solidFill>
                  <a:srgbClr val="000000"/>
                </a:solidFill>
                <a:latin typeface="Calibri" pitchFamily="34" charset="0"/>
              </a:rPr>
              <a:t>OR</a:t>
            </a:r>
            <a:endParaRPr lang="en-US" sz="2100">
              <a:solidFill>
                <a:srgbClr val="000000"/>
              </a:solidFill>
            </a:endParaRPr>
          </a:p>
        </p:txBody>
      </p:sp>
      <p:cxnSp>
        <p:nvCxnSpPr>
          <p:cNvPr id="57393" name="Straight Connector 84"/>
          <p:cNvCxnSpPr>
            <a:cxnSpLocks noChangeShapeType="1"/>
          </p:cNvCxnSpPr>
          <p:nvPr/>
        </p:nvCxnSpPr>
        <p:spPr bwMode="auto">
          <a:xfrm flipH="1">
            <a:off x="1066800" y="4964113"/>
            <a:ext cx="1851025" cy="65087"/>
          </a:xfrm>
          <a:prstGeom prst="line">
            <a:avLst/>
          </a:prstGeom>
          <a:noFill/>
          <a:ln w="28575" algn="ctr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7394" name="Straight Connector 89"/>
          <p:cNvCxnSpPr>
            <a:cxnSpLocks noChangeShapeType="1"/>
          </p:cNvCxnSpPr>
          <p:nvPr/>
        </p:nvCxnSpPr>
        <p:spPr bwMode="auto">
          <a:xfrm flipH="1">
            <a:off x="1643063" y="5545138"/>
            <a:ext cx="1216025" cy="20637"/>
          </a:xfrm>
          <a:prstGeom prst="line">
            <a:avLst/>
          </a:prstGeom>
          <a:noFill/>
          <a:ln w="28575" algn="ctr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7395" name="Straight Connector 92"/>
          <p:cNvCxnSpPr>
            <a:cxnSpLocks noChangeShapeType="1"/>
          </p:cNvCxnSpPr>
          <p:nvPr/>
        </p:nvCxnSpPr>
        <p:spPr bwMode="auto">
          <a:xfrm flipH="1">
            <a:off x="1676400" y="6073775"/>
            <a:ext cx="1216025" cy="22225"/>
          </a:xfrm>
          <a:prstGeom prst="line">
            <a:avLst/>
          </a:prstGeom>
          <a:noFill/>
          <a:ln w="28575" algn="ctr">
            <a:solidFill>
              <a:srgbClr val="160CE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7396" name="Straight Connector 93"/>
          <p:cNvCxnSpPr>
            <a:cxnSpLocks noChangeShapeType="1"/>
          </p:cNvCxnSpPr>
          <p:nvPr/>
        </p:nvCxnSpPr>
        <p:spPr bwMode="auto">
          <a:xfrm flipH="1">
            <a:off x="1084263" y="6669088"/>
            <a:ext cx="1851025" cy="3175"/>
          </a:xfrm>
          <a:prstGeom prst="line">
            <a:avLst/>
          </a:prstGeom>
          <a:noFill/>
          <a:ln w="28575" algn="ctr">
            <a:solidFill>
              <a:srgbClr val="160CE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7397" name="Text Box 29"/>
          <p:cNvSpPr txBox="1">
            <a:spLocks noChangeArrowheads="1"/>
          </p:cNvSpPr>
          <p:nvPr>
            <p:custDataLst>
              <p:tags r:id="rId42"/>
            </p:custDataLst>
          </p:nvPr>
        </p:nvSpPr>
        <p:spPr bwMode="auto">
          <a:xfrm>
            <a:off x="4191000" y="3962400"/>
            <a:ext cx="4648200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sz="1500">
                <a:solidFill>
                  <a:srgbClr val="13801C"/>
                </a:solidFill>
                <a:latin typeface="Calibri" pitchFamily="34" charset="0"/>
              </a:rPr>
              <a:t>How did we handle the rows outputting zero?</a:t>
            </a:r>
          </a:p>
        </p:txBody>
      </p:sp>
      <p:cxnSp>
        <p:nvCxnSpPr>
          <p:cNvPr id="57398" name="Straight Connector 119"/>
          <p:cNvCxnSpPr>
            <a:cxnSpLocks noChangeShapeType="1"/>
          </p:cNvCxnSpPr>
          <p:nvPr/>
        </p:nvCxnSpPr>
        <p:spPr bwMode="auto">
          <a:xfrm>
            <a:off x="1633538" y="4386263"/>
            <a:ext cx="0" cy="2381250"/>
          </a:xfrm>
          <a:prstGeom prst="line">
            <a:avLst/>
          </a:prstGeom>
          <a:noFill/>
          <a:ln w="285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7399" name="Straight Connector 122"/>
          <p:cNvCxnSpPr>
            <a:cxnSpLocks noChangeShapeType="1"/>
          </p:cNvCxnSpPr>
          <p:nvPr/>
        </p:nvCxnSpPr>
        <p:spPr bwMode="auto">
          <a:xfrm>
            <a:off x="1095375" y="4876800"/>
            <a:ext cx="0" cy="1709738"/>
          </a:xfrm>
          <a:prstGeom prst="line">
            <a:avLst/>
          </a:prstGeom>
          <a:noFill/>
          <a:ln w="285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7400" name="Rectangle 47"/>
          <p:cNvSpPr>
            <a:spLocks noChangeArrowheads="1"/>
          </p:cNvSpPr>
          <p:nvPr/>
        </p:nvSpPr>
        <p:spPr bwMode="auto">
          <a:xfrm>
            <a:off x="822325" y="6302375"/>
            <a:ext cx="300038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500" b="1">
                <a:solidFill>
                  <a:srgbClr val="000000"/>
                </a:solidFill>
                <a:latin typeface="Courier New" pitchFamily="49" charset="0"/>
              </a:rPr>
              <a:t>x</a:t>
            </a:r>
          </a:p>
        </p:txBody>
      </p:sp>
      <p:sp>
        <p:nvSpPr>
          <p:cNvPr id="57401" name="Rectangle 48"/>
          <p:cNvSpPr>
            <a:spLocks noChangeArrowheads="1"/>
          </p:cNvSpPr>
          <p:nvPr/>
        </p:nvSpPr>
        <p:spPr bwMode="auto">
          <a:xfrm>
            <a:off x="1390650" y="6248400"/>
            <a:ext cx="300038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500" b="1">
                <a:solidFill>
                  <a:srgbClr val="000000"/>
                </a:solidFill>
                <a:latin typeface="Courier New" pitchFamily="49" charset="0"/>
              </a:rPr>
              <a:t>y</a:t>
            </a:r>
          </a:p>
        </p:txBody>
      </p:sp>
      <p:cxnSp>
        <p:nvCxnSpPr>
          <p:cNvPr id="57402" name="Straight Connector 79"/>
          <p:cNvCxnSpPr>
            <a:cxnSpLocks noChangeShapeType="1"/>
          </p:cNvCxnSpPr>
          <p:nvPr/>
        </p:nvCxnSpPr>
        <p:spPr bwMode="auto">
          <a:xfrm>
            <a:off x="1095375" y="4379913"/>
            <a:ext cx="0" cy="2379662"/>
          </a:xfrm>
          <a:prstGeom prst="line">
            <a:avLst/>
          </a:prstGeom>
          <a:noFill/>
          <a:ln w="285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7403" name="Rectangle 47"/>
          <p:cNvSpPr>
            <a:spLocks noChangeArrowheads="1"/>
          </p:cNvSpPr>
          <p:nvPr/>
        </p:nvSpPr>
        <p:spPr bwMode="auto">
          <a:xfrm>
            <a:off x="838200" y="4335463"/>
            <a:ext cx="300038" cy="32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500" b="1">
                <a:solidFill>
                  <a:srgbClr val="000000"/>
                </a:solidFill>
                <a:latin typeface="Courier New" pitchFamily="49" charset="0"/>
              </a:rPr>
              <a:t>x</a:t>
            </a:r>
          </a:p>
        </p:txBody>
      </p:sp>
      <p:sp>
        <p:nvSpPr>
          <p:cNvPr id="57404" name="Rectangle 48"/>
          <p:cNvSpPr>
            <a:spLocks noChangeArrowheads="1"/>
          </p:cNvSpPr>
          <p:nvPr/>
        </p:nvSpPr>
        <p:spPr bwMode="auto">
          <a:xfrm>
            <a:off x="1381125" y="4330700"/>
            <a:ext cx="300038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500" b="1">
                <a:solidFill>
                  <a:srgbClr val="000000"/>
                </a:solidFill>
                <a:latin typeface="Courier New" pitchFamily="49" charset="0"/>
              </a:rPr>
              <a:t>y</a:t>
            </a:r>
          </a:p>
        </p:txBody>
      </p:sp>
      <p:sp>
        <p:nvSpPr>
          <p:cNvPr id="57405" name="Text Box 5"/>
          <p:cNvSpPr txBox="1">
            <a:spLocks noChangeArrowheads="1"/>
          </p:cNvSpPr>
          <p:nvPr>
            <p:custDataLst>
              <p:tags r:id="rId43"/>
            </p:custDataLst>
          </p:nvPr>
        </p:nvSpPr>
        <p:spPr bwMode="auto">
          <a:xfrm>
            <a:off x="982663" y="92075"/>
            <a:ext cx="7245350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200" i="1">
                <a:solidFill>
                  <a:srgbClr val="000000"/>
                </a:solidFill>
                <a:latin typeface="Cambria" pitchFamily="18" charset="0"/>
              </a:rPr>
              <a:t>Constructive </a:t>
            </a:r>
            <a:r>
              <a:rPr lang="en-US" sz="4200">
                <a:solidFill>
                  <a:srgbClr val="000000"/>
                </a:solidFill>
                <a:latin typeface="Cambria" pitchFamily="18" charset="0"/>
              </a:rPr>
              <a:t>Proof !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Text Box 22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28600" y="157163"/>
            <a:ext cx="4038600" cy="1138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3600">
                <a:latin typeface="Cambria" pitchFamily="18" charset="0"/>
              </a:rPr>
              <a:t>Lab Debriefing  &amp;  </a:t>
            </a:r>
            <a:r>
              <a:rPr lang="en-US" sz="3200" b="1">
                <a:latin typeface="Courier New" pitchFamily="49" charset="0"/>
              </a:rPr>
              <a:t>hw4pr2.py</a:t>
            </a:r>
            <a:endParaRPr lang="en-US" sz="3600" b="1">
              <a:latin typeface="Courier New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5318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ext Box 29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768350" y="1371600"/>
            <a:ext cx="3498850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2100">
                <a:solidFill>
                  <a:srgbClr val="000000"/>
                </a:solidFill>
                <a:latin typeface="Calibri" pitchFamily="34" charset="0"/>
              </a:rPr>
              <a:t>Specify a </a:t>
            </a:r>
            <a:r>
              <a:rPr lang="en-US" sz="2100" b="1">
                <a:solidFill>
                  <a:srgbClr val="000000"/>
                </a:solidFill>
                <a:latin typeface="Calibri" pitchFamily="34" charset="0"/>
              </a:rPr>
              <a:t>truth table </a:t>
            </a:r>
            <a:r>
              <a:rPr lang="en-US" sz="2100">
                <a:solidFill>
                  <a:srgbClr val="000000"/>
                </a:solidFill>
                <a:latin typeface="Calibri" pitchFamily="34" charset="0"/>
              </a:rPr>
              <a:t>defining </a:t>
            </a:r>
            <a:r>
              <a:rPr lang="en-US" sz="2100" b="1" i="1">
                <a:solidFill>
                  <a:srgbClr val="000000"/>
                </a:solidFill>
                <a:latin typeface="Calibri" pitchFamily="34" charset="0"/>
              </a:rPr>
              <a:t>any</a:t>
            </a:r>
            <a:r>
              <a:rPr lang="en-US" sz="2100">
                <a:solidFill>
                  <a:srgbClr val="000000"/>
                </a:solidFill>
                <a:latin typeface="Calibri" pitchFamily="34" charset="0"/>
              </a:rPr>
              <a:t> function you want</a:t>
            </a:r>
          </a:p>
        </p:txBody>
      </p:sp>
      <p:sp>
        <p:nvSpPr>
          <p:cNvPr id="58371" name="Text Box 6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836613" y="2506663"/>
            <a:ext cx="542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rgbClr val="000000"/>
                </a:solidFill>
                <a:latin typeface="Courier New" pitchFamily="49" charset="0"/>
              </a:rPr>
              <a:t>x</a:t>
            </a:r>
          </a:p>
        </p:txBody>
      </p:sp>
      <p:sp>
        <p:nvSpPr>
          <p:cNvPr id="58372" name="Text Box 7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360488" y="2506663"/>
            <a:ext cx="5730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rgbClr val="000000"/>
                </a:solidFill>
                <a:latin typeface="Courier New" pitchFamily="49" charset="0"/>
              </a:rPr>
              <a:t>y</a:t>
            </a:r>
          </a:p>
        </p:txBody>
      </p:sp>
      <p:sp>
        <p:nvSpPr>
          <p:cNvPr id="58373" name="Text Box 8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835025" y="2963863"/>
            <a:ext cx="542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rgbClr val="000000"/>
                </a:solidFill>
                <a:latin typeface="Courier New" pitchFamily="49" charset="0"/>
              </a:rPr>
              <a:t>0</a:t>
            </a:r>
          </a:p>
        </p:txBody>
      </p:sp>
      <p:sp>
        <p:nvSpPr>
          <p:cNvPr id="58374" name="Text Box 9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1358900" y="2963863"/>
            <a:ext cx="5730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rgbClr val="000000"/>
                </a:solidFill>
                <a:latin typeface="Courier New" pitchFamily="49" charset="0"/>
              </a:rPr>
              <a:t>0</a:t>
            </a:r>
          </a:p>
        </p:txBody>
      </p:sp>
      <p:sp>
        <p:nvSpPr>
          <p:cNvPr id="58375" name="Text Box 10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838200" y="3276600"/>
            <a:ext cx="542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rgbClr val="C00000"/>
                </a:solidFill>
                <a:latin typeface="Courier New" pitchFamily="49" charset="0"/>
              </a:rPr>
              <a:t>0</a:t>
            </a:r>
          </a:p>
        </p:txBody>
      </p:sp>
      <p:sp>
        <p:nvSpPr>
          <p:cNvPr id="58376" name="Text Box 11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1362075" y="3276600"/>
            <a:ext cx="5730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rgbClr val="C00000"/>
                </a:solidFill>
                <a:latin typeface="Courier New" pitchFamily="49" charset="0"/>
              </a:rPr>
              <a:t>1</a:t>
            </a:r>
          </a:p>
        </p:txBody>
      </p:sp>
      <p:sp>
        <p:nvSpPr>
          <p:cNvPr id="58377" name="Text Box 12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835025" y="3602038"/>
            <a:ext cx="542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rgbClr val="160CE3"/>
                </a:solidFill>
                <a:latin typeface="Courier New" pitchFamily="49" charset="0"/>
              </a:rPr>
              <a:t>1</a:t>
            </a:r>
          </a:p>
        </p:txBody>
      </p:sp>
      <p:sp>
        <p:nvSpPr>
          <p:cNvPr id="58378" name="Text Box 13"/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1358900" y="3602038"/>
            <a:ext cx="5730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rgbClr val="160CE3"/>
                </a:solidFill>
                <a:latin typeface="Courier New" pitchFamily="49" charset="0"/>
              </a:rPr>
              <a:t>0</a:t>
            </a:r>
          </a:p>
        </p:txBody>
      </p:sp>
      <p:sp>
        <p:nvSpPr>
          <p:cNvPr id="58379" name="Text Box 14"/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838200" y="3914775"/>
            <a:ext cx="542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rgbClr val="000000"/>
                </a:solidFill>
                <a:latin typeface="Courier New" pitchFamily="49" charset="0"/>
              </a:rPr>
              <a:t>1</a:t>
            </a:r>
          </a:p>
        </p:txBody>
      </p:sp>
      <p:sp>
        <p:nvSpPr>
          <p:cNvPr id="58380" name="Text Box 15"/>
          <p:cNvSpPr txBox="1"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1362075" y="3914775"/>
            <a:ext cx="5730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rgbClr val="000000"/>
                </a:solidFill>
                <a:latin typeface="Courier New" pitchFamily="49" charset="0"/>
              </a:rPr>
              <a:t>1</a:t>
            </a:r>
          </a:p>
        </p:txBody>
      </p:sp>
      <p:sp>
        <p:nvSpPr>
          <p:cNvPr id="58381" name="Text Box 16"/>
          <p:cNvSpPr txBox="1"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2057400" y="2532063"/>
            <a:ext cx="1676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rgbClr val="000000"/>
                </a:solidFill>
                <a:latin typeface="Courier New" pitchFamily="49" charset="0"/>
              </a:rPr>
              <a:t>fn(x,y)</a:t>
            </a:r>
          </a:p>
        </p:txBody>
      </p:sp>
      <p:sp>
        <p:nvSpPr>
          <p:cNvPr id="58382" name="Text Box 17"/>
          <p:cNvSpPr txBox="1"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2543175" y="2963863"/>
            <a:ext cx="5730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rgbClr val="000000"/>
                </a:solidFill>
                <a:latin typeface="Courier New" pitchFamily="49" charset="0"/>
              </a:rPr>
              <a:t>0</a:t>
            </a:r>
          </a:p>
        </p:txBody>
      </p:sp>
      <p:sp>
        <p:nvSpPr>
          <p:cNvPr id="58383" name="Text Box 18"/>
          <p:cNvSpPr txBox="1"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2546350" y="3276600"/>
            <a:ext cx="5730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rgbClr val="C00000"/>
                </a:solidFill>
                <a:latin typeface="Courier New" pitchFamily="49" charset="0"/>
              </a:rPr>
              <a:t>1</a:t>
            </a:r>
          </a:p>
        </p:txBody>
      </p:sp>
      <p:sp>
        <p:nvSpPr>
          <p:cNvPr id="58384" name="Text Box 19"/>
          <p:cNvSpPr txBox="1"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2543175" y="3602038"/>
            <a:ext cx="5730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rgbClr val="160CE3"/>
                </a:solidFill>
                <a:latin typeface="Courier New" pitchFamily="49" charset="0"/>
              </a:rPr>
              <a:t>1</a:t>
            </a:r>
          </a:p>
        </p:txBody>
      </p:sp>
      <p:sp>
        <p:nvSpPr>
          <p:cNvPr id="58385" name="Text Box 20"/>
          <p:cNvSpPr txBox="1"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2546350" y="3914775"/>
            <a:ext cx="5730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rgbClr val="000000"/>
                </a:solidFill>
                <a:latin typeface="Courier New" pitchFamily="49" charset="0"/>
              </a:rPr>
              <a:t>0</a:t>
            </a:r>
          </a:p>
        </p:txBody>
      </p:sp>
      <p:sp>
        <p:nvSpPr>
          <p:cNvPr id="58386" name="Rectangle 21"/>
          <p:cNvSpPr>
            <a:spLocks noChangeArrowheads="1"/>
          </p:cNvSpPr>
          <p:nvPr>
            <p:custDataLst>
              <p:tags r:id="rId17"/>
            </p:custDataLst>
          </p:nvPr>
        </p:nvSpPr>
        <p:spPr bwMode="auto">
          <a:xfrm>
            <a:off x="1085850" y="2228850"/>
            <a:ext cx="59848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>
                <a:solidFill>
                  <a:srgbClr val="1E16E4"/>
                </a:solidFill>
                <a:latin typeface="Comic Sans MS" pitchFamily="66" charset="0"/>
              </a:rPr>
              <a:t>input</a:t>
            </a:r>
          </a:p>
        </p:txBody>
      </p:sp>
      <p:sp>
        <p:nvSpPr>
          <p:cNvPr id="58387" name="Line 22"/>
          <p:cNvSpPr>
            <a:spLocks noChangeShapeType="1"/>
          </p:cNvSpPr>
          <p:nvPr>
            <p:custDataLst>
              <p:tags r:id="rId18"/>
            </p:custDataLst>
          </p:nvPr>
        </p:nvSpPr>
        <p:spPr bwMode="auto">
          <a:xfrm>
            <a:off x="914400" y="2586038"/>
            <a:ext cx="990600" cy="0"/>
          </a:xfrm>
          <a:prstGeom prst="line">
            <a:avLst/>
          </a:prstGeom>
          <a:noFill/>
          <a:ln w="19050">
            <a:solidFill>
              <a:srgbClr val="1E16E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58388" name="Rectangle 23"/>
          <p:cNvSpPr>
            <a:spLocks noChangeArrowheads="1"/>
          </p:cNvSpPr>
          <p:nvPr>
            <p:custDataLst>
              <p:tags r:id="rId19"/>
            </p:custDataLst>
          </p:nvPr>
        </p:nvSpPr>
        <p:spPr bwMode="auto">
          <a:xfrm>
            <a:off x="2498725" y="2228850"/>
            <a:ext cx="72548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>
                <a:solidFill>
                  <a:srgbClr val="1E16E4"/>
                </a:solidFill>
                <a:latin typeface="Comic Sans MS" pitchFamily="66" charset="0"/>
              </a:rPr>
              <a:t>output</a:t>
            </a:r>
          </a:p>
        </p:txBody>
      </p:sp>
      <p:sp>
        <p:nvSpPr>
          <p:cNvPr id="58389" name="Line 24"/>
          <p:cNvSpPr>
            <a:spLocks noChangeShapeType="1"/>
          </p:cNvSpPr>
          <p:nvPr>
            <p:custDataLst>
              <p:tags r:id="rId20"/>
            </p:custDataLst>
          </p:nvPr>
        </p:nvSpPr>
        <p:spPr bwMode="auto">
          <a:xfrm>
            <a:off x="2243138" y="2586038"/>
            <a:ext cx="1309687" cy="0"/>
          </a:xfrm>
          <a:prstGeom prst="line">
            <a:avLst/>
          </a:prstGeom>
          <a:noFill/>
          <a:ln w="19050">
            <a:solidFill>
              <a:srgbClr val="1E16E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58390" name="Oval 30"/>
          <p:cNvSpPr>
            <a:spLocks noChangeArrowheads="1"/>
          </p:cNvSpPr>
          <p:nvPr>
            <p:custDataLst>
              <p:tags r:id="rId21"/>
            </p:custDataLst>
          </p:nvPr>
        </p:nvSpPr>
        <p:spPr bwMode="auto">
          <a:xfrm>
            <a:off x="152400" y="1450975"/>
            <a:ext cx="536575" cy="6477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/>
          <a:p>
            <a:r>
              <a:rPr lang="en-US" b="1">
                <a:solidFill>
                  <a:srgbClr val="000000"/>
                </a:solidFill>
                <a:latin typeface="Calibri" pitchFamily="34" charset="0"/>
              </a:rPr>
              <a:t>i</a:t>
            </a:r>
          </a:p>
        </p:txBody>
      </p:sp>
      <p:sp>
        <p:nvSpPr>
          <p:cNvPr id="58391" name="Oval 30"/>
          <p:cNvSpPr>
            <a:spLocks noChangeArrowheads="1"/>
          </p:cNvSpPr>
          <p:nvPr>
            <p:custDataLst>
              <p:tags r:id="rId22"/>
            </p:custDataLst>
          </p:nvPr>
        </p:nvSpPr>
        <p:spPr bwMode="auto">
          <a:xfrm>
            <a:off x="4568825" y="1560513"/>
            <a:ext cx="536575" cy="649287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/>
          <a:p>
            <a:r>
              <a:rPr lang="en-US" b="1">
                <a:solidFill>
                  <a:srgbClr val="000000"/>
                </a:solidFill>
                <a:latin typeface="Calibri" pitchFamily="34" charset="0"/>
              </a:rPr>
              <a:t>ii</a:t>
            </a:r>
          </a:p>
        </p:txBody>
      </p:sp>
      <p:sp>
        <p:nvSpPr>
          <p:cNvPr id="58392" name="Text Box 29"/>
          <p:cNvSpPr txBox="1">
            <a:spLocks noChangeArrowheads="1"/>
          </p:cNvSpPr>
          <p:nvPr>
            <p:custDataLst>
              <p:tags r:id="rId23"/>
            </p:custDataLst>
          </p:nvPr>
        </p:nvSpPr>
        <p:spPr bwMode="auto">
          <a:xfrm>
            <a:off x="5181600" y="1295400"/>
            <a:ext cx="3360738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100">
                <a:solidFill>
                  <a:srgbClr val="000000"/>
                </a:solidFill>
                <a:latin typeface="Calibri" pitchFamily="34" charset="0"/>
              </a:rPr>
              <a:t>For each input row whose output needs to be 1, build an </a:t>
            </a:r>
            <a:r>
              <a:rPr lang="en-US" sz="2100" b="1">
                <a:solidFill>
                  <a:srgbClr val="000000"/>
                </a:solidFill>
                <a:latin typeface="Calibri" pitchFamily="34" charset="0"/>
              </a:rPr>
              <a:t>AND</a:t>
            </a:r>
            <a:r>
              <a:rPr lang="en-US" sz="2100">
                <a:solidFill>
                  <a:srgbClr val="000000"/>
                </a:solidFill>
                <a:latin typeface="Calibri" pitchFamily="34" charset="0"/>
              </a:rPr>
              <a:t> circuit that outputs 1 </a:t>
            </a:r>
            <a:r>
              <a:rPr lang="en-US" sz="2100" i="1" u="sng">
                <a:solidFill>
                  <a:srgbClr val="000000"/>
                </a:solidFill>
                <a:latin typeface="Calibri" pitchFamily="34" charset="0"/>
              </a:rPr>
              <a:t>only for that specific input</a:t>
            </a:r>
            <a:r>
              <a:rPr lang="en-US" sz="2100" i="1">
                <a:solidFill>
                  <a:srgbClr val="000000"/>
                </a:solidFill>
                <a:latin typeface="Calibri" pitchFamily="34" charset="0"/>
              </a:rPr>
              <a:t>!</a:t>
            </a:r>
            <a:endParaRPr lang="en-US" sz="210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58393" name="Oval 30"/>
          <p:cNvSpPr>
            <a:spLocks noChangeArrowheads="1"/>
          </p:cNvSpPr>
          <p:nvPr>
            <p:custDataLst>
              <p:tags r:id="rId24"/>
            </p:custDataLst>
          </p:nvPr>
        </p:nvSpPr>
        <p:spPr bwMode="auto">
          <a:xfrm>
            <a:off x="4267200" y="3160713"/>
            <a:ext cx="688975" cy="649287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/>
          <a:p>
            <a:r>
              <a:rPr lang="en-US" b="1">
                <a:solidFill>
                  <a:srgbClr val="000000"/>
                </a:solidFill>
                <a:latin typeface="Calibri" pitchFamily="34" charset="0"/>
              </a:rPr>
              <a:t>iii</a:t>
            </a:r>
          </a:p>
        </p:txBody>
      </p:sp>
      <p:sp>
        <p:nvSpPr>
          <p:cNvPr id="58394" name="Rectangle 98"/>
          <p:cNvSpPr>
            <a:spLocks noChangeArrowheads="1"/>
          </p:cNvSpPr>
          <p:nvPr/>
        </p:nvSpPr>
        <p:spPr bwMode="auto">
          <a:xfrm>
            <a:off x="5014913" y="3295650"/>
            <a:ext cx="2667000" cy="414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/>
            <a:r>
              <a:rPr lang="en-US" sz="2100" b="1">
                <a:solidFill>
                  <a:srgbClr val="000000"/>
                </a:solidFill>
                <a:latin typeface="Calibri" pitchFamily="34" charset="0"/>
              </a:rPr>
              <a:t>OR</a:t>
            </a:r>
            <a:r>
              <a:rPr lang="en-US" sz="2100">
                <a:solidFill>
                  <a:srgbClr val="000000"/>
                </a:solidFill>
                <a:latin typeface="Calibri" pitchFamily="34" charset="0"/>
              </a:rPr>
              <a:t> them all together </a:t>
            </a:r>
            <a:endParaRPr lang="en-US" sz="2100">
              <a:solidFill>
                <a:srgbClr val="000000"/>
              </a:solidFill>
            </a:endParaRPr>
          </a:p>
        </p:txBody>
      </p:sp>
      <p:grpSp>
        <p:nvGrpSpPr>
          <p:cNvPr id="58395" name="Group 32"/>
          <p:cNvGrpSpPr>
            <a:grpSpLocks/>
          </p:cNvGrpSpPr>
          <p:nvPr>
            <p:custDataLst>
              <p:tags r:id="rId25"/>
            </p:custDataLst>
          </p:nvPr>
        </p:nvGrpSpPr>
        <p:grpSpPr bwMode="auto">
          <a:xfrm rot="-5400000">
            <a:off x="6088063" y="4676775"/>
            <a:ext cx="620712" cy="896938"/>
            <a:chOff x="672" y="2544"/>
            <a:chExt cx="336" cy="399"/>
          </a:xfrm>
        </p:grpSpPr>
        <p:sp>
          <p:nvSpPr>
            <p:cNvPr id="58440" name="Freeform 33"/>
            <p:cNvSpPr>
              <a:spLocks/>
            </p:cNvSpPr>
            <p:nvPr>
              <p:custDataLst>
                <p:tags r:id="rId52"/>
              </p:custDataLst>
            </p:nvPr>
          </p:nvSpPr>
          <p:spPr bwMode="auto">
            <a:xfrm>
              <a:off x="672" y="2544"/>
              <a:ext cx="336" cy="288"/>
            </a:xfrm>
            <a:custGeom>
              <a:avLst/>
              <a:gdLst>
                <a:gd name="T0" fmla="*/ 0 w 336"/>
                <a:gd name="T1" fmla="*/ 288 h 288"/>
                <a:gd name="T2" fmla="*/ 0 w 336"/>
                <a:gd name="T3" fmla="*/ 0 h 288"/>
                <a:gd name="T4" fmla="*/ 336 w 336"/>
                <a:gd name="T5" fmla="*/ 0 h 288"/>
                <a:gd name="T6" fmla="*/ 336 w 336"/>
                <a:gd name="T7" fmla="*/ 288 h 28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36"/>
                <a:gd name="T13" fmla="*/ 0 h 288"/>
                <a:gd name="T14" fmla="*/ 336 w 336"/>
                <a:gd name="T15" fmla="*/ 288 h 28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36" h="288">
                  <a:moveTo>
                    <a:pt x="0" y="288"/>
                  </a:moveTo>
                  <a:lnTo>
                    <a:pt x="0" y="0"/>
                  </a:lnTo>
                  <a:lnTo>
                    <a:pt x="336" y="0"/>
                  </a:lnTo>
                  <a:lnTo>
                    <a:pt x="336" y="288"/>
                  </a:lnTo>
                </a:path>
              </a:pathLst>
            </a:custGeom>
            <a:noFill/>
            <a:ln w="28575" cap="flat" cmpd="sng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8441" name="Arc 34"/>
            <p:cNvSpPr>
              <a:spLocks/>
            </p:cNvSpPr>
            <p:nvPr>
              <p:custDataLst>
                <p:tags r:id="rId53"/>
              </p:custDataLst>
            </p:nvPr>
          </p:nvSpPr>
          <p:spPr bwMode="auto">
            <a:xfrm flipH="1" flipV="1">
              <a:off x="675" y="2825"/>
              <a:ext cx="170" cy="118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28575" cmpd="sng">
              <a:solidFill>
                <a:srgbClr val="C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8442" name="Arc 35"/>
            <p:cNvSpPr>
              <a:spLocks/>
            </p:cNvSpPr>
            <p:nvPr>
              <p:custDataLst>
                <p:tags r:id="rId54"/>
              </p:custDataLst>
            </p:nvPr>
          </p:nvSpPr>
          <p:spPr bwMode="auto">
            <a:xfrm flipV="1">
              <a:off x="836" y="2825"/>
              <a:ext cx="170" cy="118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28575" cmpd="sng">
              <a:solidFill>
                <a:srgbClr val="C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58396" name="Line 47"/>
          <p:cNvSpPr>
            <a:spLocks noChangeShapeType="1"/>
          </p:cNvSpPr>
          <p:nvPr>
            <p:custDataLst>
              <p:tags r:id="rId26"/>
            </p:custDataLst>
          </p:nvPr>
        </p:nvSpPr>
        <p:spPr bwMode="auto">
          <a:xfrm rot="16200000" flipH="1">
            <a:off x="7174706" y="4812507"/>
            <a:ext cx="350837" cy="996950"/>
          </a:xfrm>
          <a:prstGeom prst="line">
            <a:avLst/>
          </a:prstGeom>
          <a:noFill/>
          <a:ln w="28575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58397" name="Line 91"/>
          <p:cNvSpPr>
            <a:spLocks noChangeShapeType="1"/>
          </p:cNvSpPr>
          <p:nvPr>
            <p:custDataLst>
              <p:tags r:id="rId27"/>
            </p:custDataLst>
          </p:nvPr>
        </p:nvSpPr>
        <p:spPr bwMode="auto">
          <a:xfrm rot="-5400000">
            <a:off x="5627688" y="4646613"/>
            <a:ext cx="0" cy="609600"/>
          </a:xfrm>
          <a:prstGeom prst="line">
            <a:avLst/>
          </a:prstGeom>
          <a:noFill/>
          <a:ln w="28575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58398" name="Line 69"/>
          <p:cNvSpPr>
            <a:spLocks noChangeShapeType="1"/>
          </p:cNvSpPr>
          <p:nvPr>
            <p:custDataLst>
              <p:tags r:id="rId28"/>
            </p:custDataLst>
          </p:nvPr>
        </p:nvSpPr>
        <p:spPr bwMode="auto">
          <a:xfrm rot="-5400000">
            <a:off x="3191669" y="4588669"/>
            <a:ext cx="0" cy="763588"/>
          </a:xfrm>
          <a:prstGeom prst="line">
            <a:avLst/>
          </a:prstGeom>
          <a:noFill/>
          <a:ln w="28575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58399" name="AutoShape 54"/>
          <p:cNvSpPr>
            <a:spLocks noChangeArrowheads="1"/>
          </p:cNvSpPr>
          <p:nvPr>
            <p:custDataLst>
              <p:tags r:id="rId29"/>
            </p:custDataLst>
          </p:nvPr>
        </p:nvSpPr>
        <p:spPr bwMode="auto">
          <a:xfrm rot="5400000">
            <a:off x="3686175" y="4505325"/>
            <a:ext cx="685800" cy="914400"/>
          </a:xfrm>
          <a:prstGeom prst="triangle">
            <a:avLst>
              <a:gd name="adj" fmla="val 50000"/>
            </a:avLst>
          </a:prstGeom>
          <a:noFill/>
          <a:ln w="28575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8400" name="Oval 55"/>
          <p:cNvSpPr>
            <a:spLocks noChangeArrowheads="1"/>
          </p:cNvSpPr>
          <p:nvPr>
            <p:custDataLst>
              <p:tags r:id="rId30"/>
            </p:custDataLst>
          </p:nvPr>
        </p:nvSpPr>
        <p:spPr bwMode="auto">
          <a:xfrm rot="5400000">
            <a:off x="4499769" y="4877594"/>
            <a:ext cx="141288" cy="139700"/>
          </a:xfrm>
          <a:prstGeom prst="ellipse">
            <a:avLst/>
          </a:prstGeom>
          <a:noFill/>
          <a:ln w="28575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8401" name="Line 69"/>
          <p:cNvSpPr>
            <a:spLocks noChangeShapeType="1"/>
          </p:cNvSpPr>
          <p:nvPr>
            <p:custDataLst>
              <p:tags r:id="rId31"/>
            </p:custDataLst>
          </p:nvPr>
        </p:nvSpPr>
        <p:spPr bwMode="auto">
          <a:xfrm rot="-5400000">
            <a:off x="5034757" y="4574381"/>
            <a:ext cx="0" cy="763587"/>
          </a:xfrm>
          <a:prstGeom prst="line">
            <a:avLst/>
          </a:prstGeom>
          <a:noFill/>
          <a:ln w="28575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58402" name="Line 92"/>
          <p:cNvSpPr>
            <a:spLocks noChangeShapeType="1"/>
          </p:cNvSpPr>
          <p:nvPr>
            <p:custDataLst>
              <p:tags r:id="rId32"/>
            </p:custDataLst>
          </p:nvPr>
        </p:nvSpPr>
        <p:spPr bwMode="auto">
          <a:xfrm rot="-5400000">
            <a:off x="4219575" y="3848100"/>
            <a:ext cx="304800" cy="3124200"/>
          </a:xfrm>
          <a:prstGeom prst="line">
            <a:avLst/>
          </a:prstGeom>
          <a:noFill/>
          <a:ln w="28575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58403" name="Rectangle 62"/>
          <p:cNvSpPr>
            <a:spLocks noChangeArrowheads="1"/>
          </p:cNvSpPr>
          <p:nvPr/>
        </p:nvSpPr>
        <p:spPr bwMode="auto">
          <a:xfrm>
            <a:off x="3544888" y="4786313"/>
            <a:ext cx="673100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100" b="1">
                <a:solidFill>
                  <a:srgbClr val="C00000"/>
                </a:solidFill>
                <a:latin typeface="Calibri" pitchFamily="34" charset="0"/>
              </a:rPr>
              <a:t>NOT</a:t>
            </a:r>
            <a:endParaRPr lang="en-US" sz="2100">
              <a:solidFill>
                <a:srgbClr val="C00000"/>
              </a:solidFill>
            </a:endParaRPr>
          </a:p>
        </p:txBody>
      </p:sp>
      <p:sp>
        <p:nvSpPr>
          <p:cNvPr id="58404" name="Rectangle 63"/>
          <p:cNvSpPr>
            <a:spLocks noChangeArrowheads="1"/>
          </p:cNvSpPr>
          <p:nvPr/>
        </p:nvSpPr>
        <p:spPr bwMode="auto">
          <a:xfrm>
            <a:off x="6015038" y="4910138"/>
            <a:ext cx="695325" cy="414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100" b="1">
                <a:solidFill>
                  <a:srgbClr val="C00000"/>
                </a:solidFill>
                <a:latin typeface="Calibri" pitchFamily="34" charset="0"/>
              </a:rPr>
              <a:t>AND</a:t>
            </a:r>
            <a:endParaRPr lang="en-US" sz="2100">
              <a:solidFill>
                <a:srgbClr val="C00000"/>
              </a:solidFill>
            </a:endParaRPr>
          </a:p>
        </p:txBody>
      </p:sp>
      <p:grpSp>
        <p:nvGrpSpPr>
          <p:cNvPr id="58405" name="Group 32"/>
          <p:cNvGrpSpPr>
            <a:grpSpLocks/>
          </p:cNvGrpSpPr>
          <p:nvPr>
            <p:custDataLst>
              <p:tags r:id="rId33"/>
            </p:custDataLst>
          </p:nvPr>
        </p:nvGrpSpPr>
        <p:grpSpPr bwMode="auto">
          <a:xfrm rot="-5400000">
            <a:off x="6164263" y="5788025"/>
            <a:ext cx="620712" cy="896938"/>
            <a:chOff x="672" y="2544"/>
            <a:chExt cx="336" cy="399"/>
          </a:xfrm>
        </p:grpSpPr>
        <p:sp>
          <p:nvSpPr>
            <p:cNvPr id="58437" name="Freeform 33"/>
            <p:cNvSpPr>
              <a:spLocks/>
            </p:cNvSpPr>
            <p:nvPr>
              <p:custDataLst>
                <p:tags r:id="rId49"/>
              </p:custDataLst>
            </p:nvPr>
          </p:nvSpPr>
          <p:spPr bwMode="auto">
            <a:xfrm>
              <a:off x="672" y="2544"/>
              <a:ext cx="336" cy="288"/>
            </a:xfrm>
            <a:custGeom>
              <a:avLst/>
              <a:gdLst>
                <a:gd name="T0" fmla="*/ 0 w 336"/>
                <a:gd name="T1" fmla="*/ 288 h 288"/>
                <a:gd name="T2" fmla="*/ 0 w 336"/>
                <a:gd name="T3" fmla="*/ 0 h 288"/>
                <a:gd name="T4" fmla="*/ 336 w 336"/>
                <a:gd name="T5" fmla="*/ 0 h 288"/>
                <a:gd name="T6" fmla="*/ 336 w 336"/>
                <a:gd name="T7" fmla="*/ 288 h 28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36"/>
                <a:gd name="T13" fmla="*/ 0 h 288"/>
                <a:gd name="T14" fmla="*/ 336 w 336"/>
                <a:gd name="T15" fmla="*/ 288 h 28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36" h="288">
                  <a:moveTo>
                    <a:pt x="0" y="288"/>
                  </a:moveTo>
                  <a:lnTo>
                    <a:pt x="0" y="0"/>
                  </a:lnTo>
                  <a:lnTo>
                    <a:pt x="336" y="0"/>
                  </a:lnTo>
                  <a:lnTo>
                    <a:pt x="336" y="288"/>
                  </a:lnTo>
                </a:path>
              </a:pathLst>
            </a:custGeom>
            <a:noFill/>
            <a:ln w="28575" cap="flat" cmpd="sng">
              <a:solidFill>
                <a:srgbClr val="160CE3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8438" name="Arc 34"/>
            <p:cNvSpPr>
              <a:spLocks/>
            </p:cNvSpPr>
            <p:nvPr>
              <p:custDataLst>
                <p:tags r:id="rId50"/>
              </p:custDataLst>
            </p:nvPr>
          </p:nvSpPr>
          <p:spPr bwMode="auto">
            <a:xfrm flipH="1" flipV="1">
              <a:off x="675" y="2825"/>
              <a:ext cx="170" cy="118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28575" cmpd="sng">
              <a:solidFill>
                <a:srgbClr val="160CE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8439" name="Arc 35"/>
            <p:cNvSpPr>
              <a:spLocks/>
            </p:cNvSpPr>
            <p:nvPr>
              <p:custDataLst>
                <p:tags r:id="rId51"/>
              </p:custDataLst>
            </p:nvPr>
          </p:nvSpPr>
          <p:spPr bwMode="auto">
            <a:xfrm flipV="1">
              <a:off x="836" y="2825"/>
              <a:ext cx="170" cy="118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28575" cmpd="sng">
              <a:solidFill>
                <a:srgbClr val="160CE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58406" name="Line 47"/>
          <p:cNvSpPr>
            <a:spLocks noChangeShapeType="1"/>
          </p:cNvSpPr>
          <p:nvPr>
            <p:custDataLst>
              <p:tags r:id="rId34"/>
            </p:custDataLst>
          </p:nvPr>
        </p:nvSpPr>
        <p:spPr bwMode="auto">
          <a:xfrm rot="-5400000">
            <a:off x="7198519" y="5549106"/>
            <a:ext cx="427038" cy="968375"/>
          </a:xfrm>
          <a:prstGeom prst="line">
            <a:avLst/>
          </a:prstGeom>
          <a:noFill/>
          <a:ln w="28575">
            <a:solidFill>
              <a:srgbClr val="160CE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58407" name="Line 91"/>
          <p:cNvSpPr>
            <a:spLocks noChangeShapeType="1"/>
          </p:cNvSpPr>
          <p:nvPr>
            <p:custDataLst>
              <p:tags r:id="rId35"/>
            </p:custDataLst>
          </p:nvPr>
        </p:nvSpPr>
        <p:spPr bwMode="auto">
          <a:xfrm rot="-5400000">
            <a:off x="5703888" y="5756275"/>
            <a:ext cx="0" cy="609600"/>
          </a:xfrm>
          <a:prstGeom prst="line">
            <a:avLst/>
          </a:prstGeom>
          <a:noFill/>
          <a:ln w="28575">
            <a:solidFill>
              <a:srgbClr val="160CE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58408" name="Line 69"/>
          <p:cNvSpPr>
            <a:spLocks noChangeShapeType="1"/>
          </p:cNvSpPr>
          <p:nvPr>
            <p:custDataLst>
              <p:tags r:id="rId36"/>
            </p:custDataLst>
          </p:nvPr>
        </p:nvSpPr>
        <p:spPr bwMode="auto">
          <a:xfrm rot="-5400000">
            <a:off x="3267869" y="5699919"/>
            <a:ext cx="0" cy="763588"/>
          </a:xfrm>
          <a:prstGeom prst="line">
            <a:avLst/>
          </a:prstGeom>
          <a:noFill/>
          <a:ln w="28575">
            <a:solidFill>
              <a:srgbClr val="160CE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58409" name="AutoShape 54"/>
          <p:cNvSpPr>
            <a:spLocks noChangeArrowheads="1"/>
          </p:cNvSpPr>
          <p:nvPr>
            <p:custDataLst>
              <p:tags r:id="rId37"/>
            </p:custDataLst>
          </p:nvPr>
        </p:nvSpPr>
        <p:spPr bwMode="auto">
          <a:xfrm rot="5400000">
            <a:off x="3762375" y="5614988"/>
            <a:ext cx="685800" cy="914400"/>
          </a:xfrm>
          <a:prstGeom prst="triangle">
            <a:avLst>
              <a:gd name="adj" fmla="val 50000"/>
            </a:avLst>
          </a:prstGeom>
          <a:noFill/>
          <a:ln w="28575">
            <a:solidFill>
              <a:srgbClr val="160CE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8410" name="Oval 55"/>
          <p:cNvSpPr>
            <a:spLocks noChangeArrowheads="1"/>
          </p:cNvSpPr>
          <p:nvPr>
            <p:custDataLst>
              <p:tags r:id="rId38"/>
            </p:custDataLst>
          </p:nvPr>
        </p:nvSpPr>
        <p:spPr bwMode="auto">
          <a:xfrm rot="5400000">
            <a:off x="4575969" y="5988844"/>
            <a:ext cx="141288" cy="139700"/>
          </a:xfrm>
          <a:prstGeom prst="ellipse">
            <a:avLst/>
          </a:prstGeom>
          <a:noFill/>
          <a:ln w="28575">
            <a:solidFill>
              <a:srgbClr val="160CE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8411" name="Line 69"/>
          <p:cNvSpPr>
            <a:spLocks noChangeShapeType="1"/>
          </p:cNvSpPr>
          <p:nvPr>
            <p:custDataLst>
              <p:tags r:id="rId39"/>
            </p:custDataLst>
          </p:nvPr>
        </p:nvSpPr>
        <p:spPr bwMode="auto">
          <a:xfrm rot="-5400000">
            <a:off x="5110957" y="5685631"/>
            <a:ext cx="0" cy="763587"/>
          </a:xfrm>
          <a:prstGeom prst="line">
            <a:avLst/>
          </a:prstGeom>
          <a:noFill/>
          <a:ln w="28575">
            <a:solidFill>
              <a:srgbClr val="160CE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58412" name="Line 92"/>
          <p:cNvSpPr>
            <a:spLocks noChangeShapeType="1"/>
          </p:cNvSpPr>
          <p:nvPr>
            <p:custDataLst>
              <p:tags r:id="rId40"/>
            </p:custDataLst>
          </p:nvPr>
        </p:nvSpPr>
        <p:spPr bwMode="auto">
          <a:xfrm rot="-5400000">
            <a:off x="4295775" y="4957763"/>
            <a:ext cx="304800" cy="3124200"/>
          </a:xfrm>
          <a:prstGeom prst="line">
            <a:avLst/>
          </a:prstGeom>
          <a:noFill/>
          <a:ln w="28575">
            <a:solidFill>
              <a:srgbClr val="160CE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58413" name="Rectangle 75"/>
          <p:cNvSpPr>
            <a:spLocks noChangeArrowheads="1"/>
          </p:cNvSpPr>
          <p:nvPr/>
        </p:nvSpPr>
        <p:spPr bwMode="auto">
          <a:xfrm>
            <a:off x="3621088" y="5895975"/>
            <a:ext cx="673100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100" b="1">
                <a:solidFill>
                  <a:srgbClr val="160CE3"/>
                </a:solidFill>
                <a:latin typeface="Calibri" pitchFamily="34" charset="0"/>
              </a:rPr>
              <a:t>NOT</a:t>
            </a:r>
            <a:endParaRPr lang="en-US" sz="2100">
              <a:solidFill>
                <a:srgbClr val="160CE3"/>
              </a:solidFill>
            </a:endParaRPr>
          </a:p>
        </p:txBody>
      </p:sp>
      <p:sp>
        <p:nvSpPr>
          <p:cNvPr id="58414" name="Rectangle 76"/>
          <p:cNvSpPr>
            <a:spLocks noChangeArrowheads="1"/>
          </p:cNvSpPr>
          <p:nvPr/>
        </p:nvSpPr>
        <p:spPr bwMode="auto">
          <a:xfrm>
            <a:off x="6091238" y="6019800"/>
            <a:ext cx="695325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100" b="1">
                <a:solidFill>
                  <a:srgbClr val="160CE3"/>
                </a:solidFill>
                <a:latin typeface="Calibri" pitchFamily="34" charset="0"/>
              </a:rPr>
              <a:t>AND</a:t>
            </a:r>
            <a:endParaRPr lang="en-US" sz="2100">
              <a:solidFill>
                <a:srgbClr val="160CE3"/>
              </a:solidFill>
            </a:endParaRPr>
          </a:p>
        </p:txBody>
      </p:sp>
      <p:grpSp>
        <p:nvGrpSpPr>
          <p:cNvPr id="58415" name="Group 60"/>
          <p:cNvGrpSpPr>
            <a:grpSpLocks/>
          </p:cNvGrpSpPr>
          <p:nvPr>
            <p:custDataLst>
              <p:tags r:id="rId41"/>
            </p:custDataLst>
          </p:nvPr>
        </p:nvGrpSpPr>
        <p:grpSpPr bwMode="auto">
          <a:xfrm>
            <a:off x="7772400" y="5334000"/>
            <a:ext cx="1027113" cy="641350"/>
            <a:chOff x="4734" y="3053"/>
            <a:chExt cx="656" cy="491"/>
          </a:xfrm>
        </p:grpSpPr>
        <p:grpSp>
          <p:nvGrpSpPr>
            <p:cNvPr id="58431" name="Group 61"/>
            <p:cNvGrpSpPr>
              <a:grpSpLocks/>
            </p:cNvGrpSpPr>
            <p:nvPr/>
          </p:nvGrpSpPr>
          <p:grpSpPr bwMode="auto">
            <a:xfrm>
              <a:off x="4734" y="3053"/>
              <a:ext cx="648" cy="254"/>
              <a:chOff x="4734" y="3053"/>
              <a:chExt cx="648" cy="254"/>
            </a:xfrm>
          </p:grpSpPr>
          <p:sp>
            <p:nvSpPr>
              <p:cNvPr id="58435" name="Freeform 62"/>
              <p:cNvSpPr>
                <a:spLocks/>
              </p:cNvSpPr>
              <p:nvPr>
                <p:custDataLst>
                  <p:tags r:id="rId47"/>
                </p:custDataLst>
              </p:nvPr>
            </p:nvSpPr>
            <p:spPr bwMode="auto">
              <a:xfrm>
                <a:off x="4734" y="3053"/>
                <a:ext cx="648" cy="254"/>
              </a:xfrm>
              <a:custGeom>
                <a:avLst/>
                <a:gdLst>
                  <a:gd name="T0" fmla="*/ 0 w 806"/>
                  <a:gd name="T1" fmla="*/ 0 h 254"/>
                  <a:gd name="T2" fmla="*/ 18 w 806"/>
                  <a:gd name="T3" fmla="*/ 30 h 254"/>
                  <a:gd name="T4" fmla="*/ 20 w 806"/>
                  <a:gd name="T5" fmla="*/ 47 h 254"/>
                  <a:gd name="T6" fmla="*/ 22 w 806"/>
                  <a:gd name="T7" fmla="*/ 65 h 254"/>
                  <a:gd name="T8" fmla="*/ 24 w 806"/>
                  <a:gd name="T9" fmla="*/ 94 h 254"/>
                  <a:gd name="T10" fmla="*/ 25 w 806"/>
                  <a:gd name="T11" fmla="*/ 112 h 254"/>
                  <a:gd name="T12" fmla="*/ 26 w 806"/>
                  <a:gd name="T13" fmla="*/ 124 h 254"/>
                  <a:gd name="T14" fmla="*/ 27 w 806"/>
                  <a:gd name="T15" fmla="*/ 159 h 254"/>
                  <a:gd name="T16" fmla="*/ 28 w 806"/>
                  <a:gd name="T17" fmla="*/ 188 h 254"/>
                  <a:gd name="T18" fmla="*/ 31 w 806"/>
                  <a:gd name="T19" fmla="*/ 235 h 254"/>
                  <a:gd name="T20" fmla="*/ 31 w 806"/>
                  <a:gd name="T21" fmla="*/ 253 h 254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806"/>
                  <a:gd name="T34" fmla="*/ 0 h 254"/>
                  <a:gd name="T35" fmla="*/ 806 w 806"/>
                  <a:gd name="T36" fmla="*/ 254 h 254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806" h="254">
                    <a:moveTo>
                      <a:pt x="0" y="0"/>
                    </a:moveTo>
                    <a:cubicBezTo>
                      <a:pt x="165" y="3"/>
                      <a:pt x="315" y="11"/>
                      <a:pt x="477" y="30"/>
                    </a:cubicBezTo>
                    <a:cubicBezTo>
                      <a:pt x="528" y="44"/>
                      <a:pt x="460" y="23"/>
                      <a:pt x="512" y="47"/>
                    </a:cubicBezTo>
                    <a:cubicBezTo>
                      <a:pt x="552" y="65"/>
                      <a:pt x="536" y="53"/>
                      <a:pt x="571" y="65"/>
                    </a:cubicBezTo>
                    <a:cubicBezTo>
                      <a:pt x="594" y="72"/>
                      <a:pt x="612" y="86"/>
                      <a:pt x="636" y="94"/>
                    </a:cubicBezTo>
                    <a:cubicBezTo>
                      <a:pt x="643" y="100"/>
                      <a:pt x="650" y="106"/>
                      <a:pt x="659" y="112"/>
                    </a:cubicBezTo>
                    <a:cubicBezTo>
                      <a:pt x="666" y="116"/>
                      <a:pt x="675" y="118"/>
                      <a:pt x="683" y="124"/>
                    </a:cubicBezTo>
                    <a:cubicBezTo>
                      <a:pt x="714" y="146"/>
                      <a:pt x="687" y="134"/>
                      <a:pt x="712" y="159"/>
                    </a:cubicBezTo>
                    <a:cubicBezTo>
                      <a:pt x="720" y="167"/>
                      <a:pt x="741" y="180"/>
                      <a:pt x="753" y="188"/>
                    </a:cubicBezTo>
                    <a:cubicBezTo>
                      <a:pt x="761" y="212"/>
                      <a:pt x="773" y="221"/>
                      <a:pt x="795" y="235"/>
                    </a:cubicBezTo>
                    <a:cubicBezTo>
                      <a:pt x="800" y="254"/>
                      <a:pt x="793" y="253"/>
                      <a:pt x="806" y="253"/>
                    </a:cubicBezTo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8436" name="Freeform 63"/>
              <p:cNvSpPr>
                <a:spLocks/>
              </p:cNvSpPr>
              <p:nvPr>
                <p:custDataLst>
                  <p:tags r:id="rId48"/>
                </p:custDataLst>
              </p:nvPr>
            </p:nvSpPr>
            <p:spPr bwMode="auto">
              <a:xfrm>
                <a:off x="4741" y="3059"/>
                <a:ext cx="129" cy="241"/>
              </a:xfrm>
              <a:custGeom>
                <a:avLst/>
                <a:gdLst>
                  <a:gd name="T0" fmla="*/ 0 w 129"/>
                  <a:gd name="T1" fmla="*/ 0 h 241"/>
                  <a:gd name="T2" fmla="*/ 41 w 129"/>
                  <a:gd name="T3" fmla="*/ 35 h 241"/>
                  <a:gd name="T4" fmla="*/ 106 w 129"/>
                  <a:gd name="T5" fmla="*/ 171 h 241"/>
                  <a:gd name="T6" fmla="*/ 123 w 129"/>
                  <a:gd name="T7" fmla="*/ 218 h 241"/>
                  <a:gd name="T8" fmla="*/ 129 w 129"/>
                  <a:gd name="T9" fmla="*/ 241 h 24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9"/>
                  <a:gd name="T16" fmla="*/ 0 h 241"/>
                  <a:gd name="T17" fmla="*/ 129 w 129"/>
                  <a:gd name="T18" fmla="*/ 241 h 24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9" h="241">
                    <a:moveTo>
                      <a:pt x="0" y="0"/>
                    </a:moveTo>
                    <a:cubicBezTo>
                      <a:pt x="24" y="8"/>
                      <a:pt x="18" y="20"/>
                      <a:pt x="41" y="35"/>
                    </a:cubicBezTo>
                    <a:cubicBezTo>
                      <a:pt x="57" y="83"/>
                      <a:pt x="87" y="123"/>
                      <a:pt x="106" y="171"/>
                    </a:cubicBezTo>
                    <a:cubicBezTo>
                      <a:pt x="111" y="186"/>
                      <a:pt x="117" y="202"/>
                      <a:pt x="123" y="218"/>
                    </a:cubicBezTo>
                    <a:cubicBezTo>
                      <a:pt x="125" y="225"/>
                      <a:pt x="129" y="241"/>
                      <a:pt x="129" y="241"/>
                    </a:cubicBezTo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58432" name="Group 64"/>
            <p:cNvGrpSpPr>
              <a:grpSpLocks/>
            </p:cNvGrpSpPr>
            <p:nvPr/>
          </p:nvGrpSpPr>
          <p:grpSpPr bwMode="auto">
            <a:xfrm flipV="1">
              <a:off x="4742" y="3290"/>
              <a:ext cx="648" cy="254"/>
              <a:chOff x="4734" y="3053"/>
              <a:chExt cx="648" cy="254"/>
            </a:xfrm>
          </p:grpSpPr>
          <p:sp>
            <p:nvSpPr>
              <p:cNvPr id="58433" name="Freeform 65"/>
              <p:cNvSpPr>
                <a:spLocks/>
              </p:cNvSpPr>
              <p:nvPr>
                <p:custDataLst>
                  <p:tags r:id="rId45"/>
                </p:custDataLst>
              </p:nvPr>
            </p:nvSpPr>
            <p:spPr bwMode="auto">
              <a:xfrm>
                <a:off x="4734" y="3053"/>
                <a:ext cx="648" cy="254"/>
              </a:xfrm>
              <a:custGeom>
                <a:avLst/>
                <a:gdLst>
                  <a:gd name="T0" fmla="*/ 0 w 806"/>
                  <a:gd name="T1" fmla="*/ 0 h 254"/>
                  <a:gd name="T2" fmla="*/ 18 w 806"/>
                  <a:gd name="T3" fmla="*/ 30 h 254"/>
                  <a:gd name="T4" fmla="*/ 20 w 806"/>
                  <a:gd name="T5" fmla="*/ 47 h 254"/>
                  <a:gd name="T6" fmla="*/ 22 w 806"/>
                  <a:gd name="T7" fmla="*/ 65 h 254"/>
                  <a:gd name="T8" fmla="*/ 24 w 806"/>
                  <a:gd name="T9" fmla="*/ 94 h 254"/>
                  <a:gd name="T10" fmla="*/ 25 w 806"/>
                  <a:gd name="T11" fmla="*/ 112 h 254"/>
                  <a:gd name="T12" fmla="*/ 26 w 806"/>
                  <a:gd name="T13" fmla="*/ 124 h 254"/>
                  <a:gd name="T14" fmla="*/ 27 w 806"/>
                  <a:gd name="T15" fmla="*/ 159 h 254"/>
                  <a:gd name="T16" fmla="*/ 28 w 806"/>
                  <a:gd name="T17" fmla="*/ 188 h 254"/>
                  <a:gd name="T18" fmla="*/ 31 w 806"/>
                  <a:gd name="T19" fmla="*/ 235 h 254"/>
                  <a:gd name="T20" fmla="*/ 31 w 806"/>
                  <a:gd name="T21" fmla="*/ 253 h 254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806"/>
                  <a:gd name="T34" fmla="*/ 0 h 254"/>
                  <a:gd name="T35" fmla="*/ 806 w 806"/>
                  <a:gd name="T36" fmla="*/ 254 h 254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806" h="254">
                    <a:moveTo>
                      <a:pt x="0" y="0"/>
                    </a:moveTo>
                    <a:cubicBezTo>
                      <a:pt x="165" y="3"/>
                      <a:pt x="315" y="11"/>
                      <a:pt x="477" y="30"/>
                    </a:cubicBezTo>
                    <a:cubicBezTo>
                      <a:pt x="528" y="44"/>
                      <a:pt x="460" y="23"/>
                      <a:pt x="512" y="47"/>
                    </a:cubicBezTo>
                    <a:cubicBezTo>
                      <a:pt x="552" y="65"/>
                      <a:pt x="536" y="53"/>
                      <a:pt x="571" y="65"/>
                    </a:cubicBezTo>
                    <a:cubicBezTo>
                      <a:pt x="594" y="72"/>
                      <a:pt x="612" y="86"/>
                      <a:pt x="636" y="94"/>
                    </a:cubicBezTo>
                    <a:cubicBezTo>
                      <a:pt x="643" y="100"/>
                      <a:pt x="650" y="106"/>
                      <a:pt x="659" y="112"/>
                    </a:cubicBezTo>
                    <a:cubicBezTo>
                      <a:pt x="666" y="116"/>
                      <a:pt x="675" y="118"/>
                      <a:pt x="683" y="124"/>
                    </a:cubicBezTo>
                    <a:cubicBezTo>
                      <a:pt x="714" y="146"/>
                      <a:pt x="687" y="134"/>
                      <a:pt x="712" y="159"/>
                    </a:cubicBezTo>
                    <a:cubicBezTo>
                      <a:pt x="720" y="167"/>
                      <a:pt x="741" y="180"/>
                      <a:pt x="753" y="188"/>
                    </a:cubicBezTo>
                    <a:cubicBezTo>
                      <a:pt x="761" y="212"/>
                      <a:pt x="773" y="221"/>
                      <a:pt x="795" y="235"/>
                    </a:cubicBezTo>
                    <a:cubicBezTo>
                      <a:pt x="800" y="254"/>
                      <a:pt x="793" y="253"/>
                      <a:pt x="806" y="253"/>
                    </a:cubicBezTo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8434" name="Freeform 66"/>
              <p:cNvSpPr>
                <a:spLocks/>
              </p:cNvSpPr>
              <p:nvPr>
                <p:custDataLst>
                  <p:tags r:id="rId46"/>
                </p:custDataLst>
              </p:nvPr>
            </p:nvSpPr>
            <p:spPr bwMode="auto">
              <a:xfrm>
                <a:off x="4741" y="3059"/>
                <a:ext cx="129" cy="241"/>
              </a:xfrm>
              <a:custGeom>
                <a:avLst/>
                <a:gdLst>
                  <a:gd name="T0" fmla="*/ 0 w 129"/>
                  <a:gd name="T1" fmla="*/ 0 h 241"/>
                  <a:gd name="T2" fmla="*/ 41 w 129"/>
                  <a:gd name="T3" fmla="*/ 35 h 241"/>
                  <a:gd name="T4" fmla="*/ 106 w 129"/>
                  <a:gd name="T5" fmla="*/ 171 h 241"/>
                  <a:gd name="T6" fmla="*/ 123 w 129"/>
                  <a:gd name="T7" fmla="*/ 218 h 241"/>
                  <a:gd name="T8" fmla="*/ 129 w 129"/>
                  <a:gd name="T9" fmla="*/ 241 h 24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9"/>
                  <a:gd name="T16" fmla="*/ 0 h 241"/>
                  <a:gd name="T17" fmla="*/ 129 w 129"/>
                  <a:gd name="T18" fmla="*/ 241 h 24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9" h="241">
                    <a:moveTo>
                      <a:pt x="0" y="0"/>
                    </a:moveTo>
                    <a:cubicBezTo>
                      <a:pt x="24" y="8"/>
                      <a:pt x="18" y="20"/>
                      <a:pt x="41" y="35"/>
                    </a:cubicBezTo>
                    <a:cubicBezTo>
                      <a:pt x="57" y="83"/>
                      <a:pt x="87" y="123"/>
                      <a:pt x="106" y="171"/>
                    </a:cubicBezTo>
                    <a:cubicBezTo>
                      <a:pt x="111" y="186"/>
                      <a:pt x="117" y="202"/>
                      <a:pt x="123" y="218"/>
                    </a:cubicBezTo>
                    <a:cubicBezTo>
                      <a:pt x="125" y="225"/>
                      <a:pt x="129" y="241"/>
                      <a:pt x="129" y="241"/>
                    </a:cubicBezTo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58416" name="Rectangle 87"/>
          <p:cNvSpPr>
            <a:spLocks noChangeArrowheads="1"/>
          </p:cNvSpPr>
          <p:nvPr/>
        </p:nvSpPr>
        <p:spPr bwMode="auto">
          <a:xfrm>
            <a:off x="8050213" y="5453063"/>
            <a:ext cx="519112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100" b="1">
                <a:solidFill>
                  <a:srgbClr val="000000"/>
                </a:solidFill>
                <a:latin typeface="Calibri" pitchFamily="34" charset="0"/>
              </a:rPr>
              <a:t>OR</a:t>
            </a:r>
            <a:endParaRPr lang="en-US" sz="2100">
              <a:solidFill>
                <a:srgbClr val="000000"/>
              </a:solidFill>
            </a:endParaRPr>
          </a:p>
        </p:txBody>
      </p:sp>
      <p:cxnSp>
        <p:nvCxnSpPr>
          <p:cNvPr id="58417" name="Straight Connector 84"/>
          <p:cNvCxnSpPr>
            <a:cxnSpLocks noChangeShapeType="1"/>
          </p:cNvCxnSpPr>
          <p:nvPr/>
        </p:nvCxnSpPr>
        <p:spPr bwMode="auto">
          <a:xfrm flipH="1">
            <a:off x="1066800" y="4964113"/>
            <a:ext cx="1851025" cy="65087"/>
          </a:xfrm>
          <a:prstGeom prst="line">
            <a:avLst/>
          </a:prstGeom>
          <a:noFill/>
          <a:ln w="28575" algn="ctr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8418" name="Straight Connector 89"/>
          <p:cNvCxnSpPr>
            <a:cxnSpLocks noChangeShapeType="1"/>
          </p:cNvCxnSpPr>
          <p:nvPr/>
        </p:nvCxnSpPr>
        <p:spPr bwMode="auto">
          <a:xfrm flipH="1">
            <a:off x="1643063" y="5545138"/>
            <a:ext cx="1216025" cy="20637"/>
          </a:xfrm>
          <a:prstGeom prst="line">
            <a:avLst/>
          </a:prstGeom>
          <a:noFill/>
          <a:ln w="28575" algn="ctr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8419" name="Straight Connector 92"/>
          <p:cNvCxnSpPr>
            <a:cxnSpLocks noChangeShapeType="1"/>
          </p:cNvCxnSpPr>
          <p:nvPr/>
        </p:nvCxnSpPr>
        <p:spPr bwMode="auto">
          <a:xfrm flipH="1">
            <a:off x="1676400" y="6073775"/>
            <a:ext cx="1216025" cy="22225"/>
          </a:xfrm>
          <a:prstGeom prst="line">
            <a:avLst/>
          </a:prstGeom>
          <a:noFill/>
          <a:ln w="28575" algn="ctr">
            <a:solidFill>
              <a:srgbClr val="160CE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8420" name="Straight Connector 93"/>
          <p:cNvCxnSpPr>
            <a:cxnSpLocks noChangeShapeType="1"/>
          </p:cNvCxnSpPr>
          <p:nvPr/>
        </p:nvCxnSpPr>
        <p:spPr bwMode="auto">
          <a:xfrm flipH="1">
            <a:off x="1084263" y="6669088"/>
            <a:ext cx="1851025" cy="65087"/>
          </a:xfrm>
          <a:prstGeom prst="line">
            <a:avLst/>
          </a:prstGeom>
          <a:noFill/>
          <a:ln w="28575" algn="ctr">
            <a:solidFill>
              <a:srgbClr val="160CE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8421" name="Text Box 29"/>
          <p:cNvSpPr txBox="1">
            <a:spLocks noChangeArrowheads="1"/>
          </p:cNvSpPr>
          <p:nvPr>
            <p:custDataLst>
              <p:tags r:id="rId42"/>
            </p:custDataLst>
          </p:nvPr>
        </p:nvSpPr>
        <p:spPr bwMode="auto">
          <a:xfrm>
            <a:off x="4191000" y="3962400"/>
            <a:ext cx="4648200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sz="1500">
                <a:solidFill>
                  <a:srgbClr val="13801C"/>
                </a:solidFill>
                <a:latin typeface="Calibri" pitchFamily="34" charset="0"/>
              </a:rPr>
              <a:t>How did we handle the rows outputting zero?</a:t>
            </a:r>
          </a:p>
        </p:txBody>
      </p:sp>
      <p:cxnSp>
        <p:nvCxnSpPr>
          <p:cNvPr id="58422" name="Straight Connector 119"/>
          <p:cNvCxnSpPr>
            <a:cxnSpLocks noChangeShapeType="1"/>
          </p:cNvCxnSpPr>
          <p:nvPr/>
        </p:nvCxnSpPr>
        <p:spPr bwMode="auto">
          <a:xfrm>
            <a:off x="1633538" y="4386263"/>
            <a:ext cx="0" cy="2381250"/>
          </a:xfrm>
          <a:prstGeom prst="line">
            <a:avLst/>
          </a:prstGeom>
          <a:noFill/>
          <a:ln w="285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8423" name="Straight Connector 122"/>
          <p:cNvCxnSpPr>
            <a:cxnSpLocks noChangeShapeType="1"/>
          </p:cNvCxnSpPr>
          <p:nvPr/>
        </p:nvCxnSpPr>
        <p:spPr bwMode="auto">
          <a:xfrm>
            <a:off x="1095375" y="4876800"/>
            <a:ext cx="0" cy="1709738"/>
          </a:xfrm>
          <a:prstGeom prst="line">
            <a:avLst/>
          </a:prstGeom>
          <a:noFill/>
          <a:ln w="285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8424" name="Rectangle 47"/>
          <p:cNvSpPr>
            <a:spLocks noChangeArrowheads="1"/>
          </p:cNvSpPr>
          <p:nvPr/>
        </p:nvSpPr>
        <p:spPr bwMode="auto">
          <a:xfrm>
            <a:off x="822325" y="6302375"/>
            <a:ext cx="300038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500" b="1">
                <a:solidFill>
                  <a:srgbClr val="000000"/>
                </a:solidFill>
                <a:latin typeface="Courier New" pitchFamily="49" charset="0"/>
              </a:rPr>
              <a:t>x</a:t>
            </a:r>
          </a:p>
        </p:txBody>
      </p:sp>
      <p:sp>
        <p:nvSpPr>
          <p:cNvPr id="58425" name="Rectangle 48"/>
          <p:cNvSpPr>
            <a:spLocks noChangeArrowheads="1"/>
          </p:cNvSpPr>
          <p:nvPr/>
        </p:nvSpPr>
        <p:spPr bwMode="auto">
          <a:xfrm>
            <a:off x="1390650" y="6248400"/>
            <a:ext cx="300038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500" b="1">
                <a:solidFill>
                  <a:srgbClr val="000000"/>
                </a:solidFill>
                <a:latin typeface="Courier New" pitchFamily="49" charset="0"/>
              </a:rPr>
              <a:t>y</a:t>
            </a:r>
          </a:p>
        </p:txBody>
      </p:sp>
      <p:cxnSp>
        <p:nvCxnSpPr>
          <p:cNvPr id="58426" name="Straight Connector 79"/>
          <p:cNvCxnSpPr>
            <a:cxnSpLocks noChangeShapeType="1"/>
          </p:cNvCxnSpPr>
          <p:nvPr/>
        </p:nvCxnSpPr>
        <p:spPr bwMode="auto">
          <a:xfrm>
            <a:off x="1095375" y="4379913"/>
            <a:ext cx="0" cy="2379662"/>
          </a:xfrm>
          <a:prstGeom prst="line">
            <a:avLst/>
          </a:prstGeom>
          <a:noFill/>
          <a:ln w="285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8427" name="Rectangle 47"/>
          <p:cNvSpPr>
            <a:spLocks noChangeArrowheads="1"/>
          </p:cNvSpPr>
          <p:nvPr/>
        </p:nvSpPr>
        <p:spPr bwMode="auto">
          <a:xfrm>
            <a:off x="838200" y="4335463"/>
            <a:ext cx="300038" cy="32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500" b="1">
                <a:solidFill>
                  <a:srgbClr val="000000"/>
                </a:solidFill>
                <a:latin typeface="Courier New" pitchFamily="49" charset="0"/>
              </a:rPr>
              <a:t>x</a:t>
            </a:r>
          </a:p>
        </p:txBody>
      </p:sp>
      <p:sp>
        <p:nvSpPr>
          <p:cNvPr id="58428" name="Rectangle 48"/>
          <p:cNvSpPr>
            <a:spLocks noChangeArrowheads="1"/>
          </p:cNvSpPr>
          <p:nvPr/>
        </p:nvSpPr>
        <p:spPr bwMode="auto">
          <a:xfrm>
            <a:off x="1381125" y="4330700"/>
            <a:ext cx="300038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500" b="1">
                <a:solidFill>
                  <a:srgbClr val="000000"/>
                </a:solidFill>
                <a:latin typeface="Courier New" pitchFamily="49" charset="0"/>
              </a:rPr>
              <a:t>y</a:t>
            </a:r>
          </a:p>
        </p:txBody>
      </p:sp>
      <p:sp>
        <p:nvSpPr>
          <p:cNvPr id="58429" name="Text Box 104"/>
          <p:cNvSpPr txBox="1">
            <a:spLocks noChangeArrowheads="1"/>
          </p:cNvSpPr>
          <p:nvPr>
            <p:custDataLst>
              <p:tags r:id="rId43"/>
            </p:custDataLst>
          </p:nvPr>
        </p:nvSpPr>
        <p:spPr bwMode="auto">
          <a:xfrm rot="-1117088">
            <a:off x="1476375" y="2603500"/>
            <a:ext cx="6324600" cy="2678113"/>
          </a:xfrm>
          <a:prstGeom prst="rect">
            <a:avLst/>
          </a:prstGeom>
          <a:solidFill>
            <a:srgbClr val="DDFFDF"/>
          </a:solidFill>
          <a:ln>
            <a:noFill/>
          </a:ln>
          <a:extLs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200">
                <a:solidFill>
                  <a:srgbClr val="067B0E"/>
                </a:solidFill>
                <a:latin typeface="Calibri" pitchFamily="34" charset="0"/>
              </a:rPr>
              <a:t>This is a constructive proof that AND, OR, and NOT suffice to build any (boolean) function!</a:t>
            </a:r>
          </a:p>
        </p:txBody>
      </p:sp>
      <p:sp>
        <p:nvSpPr>
          <p:cNvPr id="58430" name="Text Box 5"/>
          <p:cNvSpPr txBox="1">
            <a:spLocks noChangeArrowheads="1"/>
          </p:cNvSpPr>
          <p:nvPr>
            <p:custDataLst>
              <p:tags r:id="rId44"/>
            </p:custDataLst>
          </p:nvPr>
        </p:nvSpPr>
        <p:spPr bwMode="auto">
          <a:xfrm>
            <a:off x="982663" y="92075"/>
            <a:ext cx="7245350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200" i="1">
                <a:solidFill>
                  <a:srgbClr val="000000"/>
                </a:solidFill>
                <a:latin typeface="Cambria" pitchFamily="18" charset="0"/>
              </a:rPr>
              <a:t>Constructive </a:t>
            </a:r>
            <a:r>
              <a:rPr lang="en-US" sz="4200">
                <a:solidFill>
                  <a:srgbClr val="000000"/>
                </a:solidFill>
                <a:latin typeface="Cambria" pitchFamily="18" charset="0"/>
              </a:rPr>
              <a:t>Proof !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ext Box 29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768350" y="1371600"/>
            <a:ext cx="3498850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2100">
                <a:solidFill>
                  <a:srgbClr val="000000"/>
                </a:solidFill>
                <a:latin typeface="Calibri" pitchFamily="34" charset="0"/>
              </a:rPr>
              <a:t>Specify a </a:t>
            </a:r>
            <a:r>
              <a:rPr lang="en-US" sz="2100" b="1">
                <a:solidFill>
                  <a:srgbClr val="000000"/>
                </a:solidFill>
                <a:latin typeface="Calibri" pitchFamily="34" charset="0"/>
              </a:rPr>
              <a:t>truth table </a:t>
            </a:r>
            <a:r>
              <a:rPr lang="en-US" sz="2100">
                <a:solidFill>
                  <a:srgbClr val="000000"/>
                </a:solidFill>
                <a:latin typeface="Calibri" pitchFamily="34" charset="0"/>
              </a:rPr>
              <a:t>defining </a:t>
            </a:r>
            <a:r>
              <a:rPr lang="en-US" sz="2100" b="1" i="1">
                <a:solidFill>
                  <a:srgbClr val="000000"/>
                </a:solidFill>
                <a:latin typeface="Calibri" pitchFamily="34" charset="0"/>
              </a:rPr>
              <a:t>any</a:t>
            </a:r>
            <a:r>
              <a:rPr lang="en-US" sz="2100">
                <a:solidFill>
                  <a:srgbClr val="000000"/>
                </a:solidFill>
                <a:latin typeface="Calibri" pitchFamily="34" charset="0"/>
              </a:rPr>
              <a:t> function you want</a:t>
            </a:r>
          </a:p>
        </p:txBody>
      </p:sp>
      <p:sp>
        <p:nvSpPr>
          <p:cNvPr id="59395" name="Text Box 6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836613" y="2506663"/>
            <a:ext cx="542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rgbClr val="000000"/>
                </a:solidFill>
                <a:latin typeface="Courier New" pitchFamily="49" charset="0"/>
              </a:rPr>
              <a:t>x</a:t>
            </a:r>
          </a:p>
        </p:txBody>
      </p:sp>
      <p:sp>
        <p:nvSpPr>
          <p:cNvPr id="59396" name="Text Box 7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360488" y="2506663"/>
            <a:ext cx="5730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rgbClr val="000000"/>
                </a:solidFill>
                <a:latin typeface="Courier New" pitchFamily="49" charset="0"/>
              </a:rPr>
              <a:t>y</a:t>
            </a:r>
          </a:p>
        </p:txBody>
      </p:sp>
      <p:sp>
        <p:nvSpPr>
          <p:cNvPr id="59397" name="Text Box 8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835025" y="2963863"/>
            <a:ext cx="542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rgbClr val="000000"/>
                </a:solidFill>
                <a:latin typeface="Courier New" pitchFamily="49" charset="0"/>
              </a:rPr>
              <a:t>0</a:t>
            </a:r>
          </a:p>
        </p:txBody>
      </p:sp>
      <p:sp>
        <p:nvSpPr>
          <p:cNvPr id="59398" name="Text Box 9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1358900" y="2963863"/>
            <a:ext cx="5730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rgbClr val="000000"/>
                </a:solidFill>
                <a:latin typeface="Courier New" pitchFamily="49" charset="0"/>
              </a:rPr>
              <a:t>0</a:t>
            </a:r>
          </a:p>
        </p:txBody>
      </p:sp>
      <p:sp>
        <p:nvSpPr>
          <p:cNvPr id="59399" name="Text Box 10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838200" y="3276600"/>
            <a:ext cx="542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rgbClr val="C00000"/>
                </a:solidFill>
                <a:latin typeface="Courier New" pitchFamily="49" charset="0"/>
              </a:rPr>
              <a:t>0</a:t>
            </a:r>
          </a:p>
        </p:txBody>
      </p:sp>
      <p:sp>
        <p:nvSpPr>
          <p:cNvPr id="59400" name="Text Box 11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1362075" y="3276600"/>
            <a:ext cx="5730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rgbClr val="C00000"/>
                </a:solidFill>
                <a:latin typeface="Courier New" pitchFamily="49" charset="0"/>
              </a:rPr>
              <a:t>1</a:t>
            </a:r>
          </a:p>
        </p:txBody>
      </p:sp>
      <p:sp>
        <p:nvSpPr>
          <p:cNvPr id="59401" name="Text Box 12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835025" y="3602038"/>
            <a:ext cx="542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rgbClr val="160CE3"/>
                </a:solidFill>
                <a:latin typeface="Courier New" pitchFamily="49" charset="0"/>
              </a:rPr>
              <a:t>1</a:t>
            </a:r>
          </a:p>
        </p:txBody>
      </p:sp>
      <p:sp>
        <p:nvSpPr>
          <p:cNvPr id="59402" name="Text Box 13"/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1358900" y="3602038"/>
            <a:ext cx="5730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rgbClr val="160CE3"/>
                </a:solidFill>
                <a:latin typeface="Courier New" pitchFamily="49" charset="0"/>
              </a:rPr>
              <a:t>0</a:t>
            </a:r>
          </a:p>
        </p:txBody>
      </p:sp>
      <p:sp>
        <p:nvSpPr>
          <p:cNvPr id="59403" name="Text Box 14"/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838200" y="3914775"/>
            <a:ext cx="542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rgbClr val="000000"/>
                </a:solidFill>
                <a:latin typeface="Courier New" pitchFamily="49" charset="0"/>
              </a:rPr>
              <a:t>1</a:t>
            </a:r>
          </a:p>
        </p:txBody>
      </p:sp>
      <p:sp>
        <p:nvSpPr>
          <p:cNvPr id="59404" name="Text Box 15"/>
          <p:cNvSpPr txBox="1"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1362075" y="3914775"/>
            <a:ext cx="5730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rgbClr val="000000"/>
                </a:solidFill>
                <a:latin typeface="Courier New" pitchFamily="49" charset="0"/>
              </a:rPr>
              <a:t>1</a:t>
            </a:r>
          </a:p>
        </p:txBody>
      </p:sp>
      <p:sp>
        <p:nvSpPr>
          <p:cNvPr id="59405" name="Text Box 16"/>
          <p:cNvSpPr txBox="1"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2057400" y="2532063"/>
            <a:ext cx="1676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rgbClr val="000000"/>
                </a:solidFill>
                <a:latin typeface="Courier New" pitchFamily="49" charset="0"/>
              </a:rPr>
              <a:t>fn(x,y)</a:t>
            </a:r>
          </a:p>
        </p:txBody>
      </p:sp>
      <p:sp>
        <p:nvSpPr>
          <p:cNvPr id="59406" name="Text Box 17"/>
          <p:cNvSpPr txBox="1"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2543175" y="2963863"/>
            <a:ext cx="5730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rgbClr val="000000"/>
                </a:solidFill>
                <a:latin typeface="Courier New" pitchFamily="49" charset="0"/>
              </a:rPr>
              <a:t>0</a:t>
            </a:r>
          </a:p>
        </p:txBody>
      </p:sp>
      <p:sp>
        <p:nvSpPr>
          <p:cNvPr id="59407" name="Text Box 18"/>
          <p:cNvSpPr txBox="1"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2546350" y="3276600"/>
            <a:ext cx="5730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rgbClr val="C00000"/>
                </a:solidFill>
                <a:latin typeface="Courier New" pitchFamily="49" charset="0"/>
              </a:rPr>
              <a:t>1</a:t>
            </a:r>
          </a:p>
        </p:txBody>
      </p:sp>
      <p:sp>
        <p:nvSpPr>
          <p:cNvPr id="59408" name="Text Box 19"/>
          <p:cNvSpPr txBox="1"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2543175" y="3602038"/>
            <a:ext cx="5730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rgbClr val="160CE3"/>
                </a:solidFill>
                <a:latin typeface="Courier New" pitchFamily="49" charset="0"/>
              </a:rPr>
              <a:t>1</a:t>
            </a:r>
          </a:p>
        </p:txBody>
      </p:sp>
      <p:sp>
        <p:nvSpPr>
          <p:cNvPr id="59409" name="Text Box 20"/>
          <p:cNvSpPr txBox="1"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2546350" y="3914775"/>
            <a:ext cx="5730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rgbClr val="000000"/>
                </a:solidFill>
                <a:latin typeface="Courier New" pitchFamily="49" charset="0"/>
              </a:rPr>
              <a:t>0</a:t>
            </a:r>
          </a:p>
        </p:txBody>
      </p:sp>
      <p:sp>
        <p:nvSpPr>
          <p:cNvPr id="59410" name="Rectangle 21"/>
          <p:cNvSpPr>
            <a:spLocks noChangeArrowheads="1"/>
          </p:cNvSpPr>
          <p:nvPr>
            <p:custDataLst>
              <p:tags r:id="rId17"/>
            </p:custDataLst>
          </p:nvPr>
        </p:nvSpPr>
        <p:spPr bwMode="auto">
          <a:xfrm>
            <a:off x="1085850" y="2228850"/>
            <a:ext cx="59848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>
                <a:solidFill>
                  <a:srgbClr val="1E16E4"/>
                </a:solidFill>
                <a:latin typeface="Comic Sans MS" pitchFamily="66" charset="0"/>
              </a:rPr>
              <a:t>input</a:t>
            </a:r>
          </a:p>
        </p:txBody>
      </p:sp>
      <p:sp>
        <p:nvSpPr>
          <p:cNvPr id="59411" name="Line 22"/>
          <p:cNvSpPr>
            <a:spLocks noChangeShapeType="1"/>
          </p:cNvSpPr>
          <p:nvPr>
            <p:custDataLst>
              <p:tags r:id="rId18"/>
            </p:custDataLst>
          </p:nvPr>
        </p:nvSpPr>
        <p:spPr bwMode="auto">
          <a:xfrm>
            <a:off x="914400" y="2586038"/>
            <a:ext cx="990600" cy="0"/>
          </a:xfrm>
          <a:prstGeom prst="line">
            <a:avLst/>
          </a:prstGeom>
          <a:noFill/>
          <a:ln w="19050">
            <a:solidFill>
              <a:srgbClr val="1E16E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59412" name="Rectangle 23"/>
          <p:cNvSpPr>
            <a:spLocks noChangeArrowheads="1"/>
          </p:cNvSpPr>
          <p:nvPr>
            <p:custDataLst>
              <p:tags r:id="rId19"/>
            </p:custDataLst>
          </p:nvPr>
        </p:nvSpPr>
        <p:spPr bwMode="auto">
          <a:xfrm>
            <a:off x="2498725" y="2228850"/>
            <a:ext cx="72548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>
                <a:solidFill>
                  <a:srgbClr val="1E16E4"/>
                </a:solidFill>
                <a:latin typeface="Comic Sans MS" pitchFamily="66" charset="0"/>
              </a:rPr>
              <a:t>output</a:t>
            </a:r>
          </a:p>
        </p:txBody>
      </p:sp>
      <p:sp>
        <p:nvSpPr>
          <p:cNvPr id="59413" name="Line 24"/>
          <p:cNvSpPr>
            <a:spLocks noChangeShapeType="1"/>
          </p:cNvSpPr>
          <p:nvPr>
            <p:custDataLst>
              <p:tags r:id="rId20"/>
            </p:custDataLst>
          </p:nvPr>
        </p:nvSpPr>
        <p:spPr bwMode="auto">
          <a:xfrm>
            <a:off x="2243138" y="2586038"/>
            <a:ext cx="1309687" cy="0"/>
          </a:xfrm>
          <a:prstGeom prst="line">
            <a:avLst/>
          </a:prstGeom>
          <a:noFill/>
          <a:ln w="19050">
            <a:solidFill>
              <a:srgbClr val="1E16E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59414" name="Oval 30"/>
          <p:cNvSpPr>
            <a:spLocks noChangeArrowheads="1"/>
          </p:cNvSpPr>
          <p:nvPr>
            <p:custDataLst>
              <p:tags r:id="rId21"/>
            </p:custDataLst>
          </p:nvPr>
        </p:nvSpPr>
        <p:spPr bwMode="auto">
          <a:xfrm>
            <a:off x="152400" y="1450975"/>
            <a:ext cx="536575" cy="6477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/>
          <a:p>
            <a:r>
              <a:rPr lang="en-US" b="1">
                <a:solidFill>
                  <a:srgbClr val="000000"/>
                </a:solidFill>
                <a:latin typeface="Calibri" pitchFamily="34" charset="0"/>
              </a:rPr>
              <a:t>i</a:t>
            </a:r>
          </a:p>
        </p:txBody>
      </p:sp>
      <p:sp>
        <p:nvSpPr>
          <p:cNvPr id="59415" name="Oval 30"/>
          <p:cNvSpPr>
            <a:spLocks noChangeArrowheads="1"/>
          </p:cNvSpPr>
          <p:nvPr>
            <p:custDataLst>
              <p:tags r:id="rId22"/>
            </p:custDataLst>
          </p:nvPr>
        </p:nvSpPr>
        <p:spPr bwMode="auto">
          <a:xfrm>
            <a:off x="4568825" y="1560513"/>
            <a:ext cx="536575" cy="649287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/>
          <a:p>
            <a:r>
              <a:rPr lang="en-US" b="1">
                <a:solidFill>
                  <a:srgbClr val="000000"/>
                </a:solidFill>
                <a:latin typeface="Calibri" pitchFamily="34" charset="0"/>
              </a:rPr>
              <a:t>ii</a:t>
            </a:r>
          </a:p>
        </p:txBody>
      </p:sp>
      <p:sp>
        <p:nvSpPr>
          <p:cNvPr id="59416" name="Text Box 29"/>
          <p:cNvSpPr txBox="1">
            <a:spLocks noChangeArrowheads="1"/>
          </p:cNvSpPr>
          <p:nvPr>
            <p:custDataLst>
              <p:tags r:id="rId23"/>
            </p:custDataLst>
          </p:nvPr>
        </p:nvSpPr>
        <p:spPr bwMode="auto">
          <a:xfrm>
            <a:off x="5181600" y="1295400"/>
            <a:ext cx="3360738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100">
                <a:solidFill>
                  <a:srgbClr val="000000"/>
                </a:solidFill>
                <a:latin typeface="Calibri" pitchFamily="34" charset="0"/>
              </a:rPr>
              <a:t>For each input row whose output needs to be 1, build an </a:t>
            </a:r>
            <a:r>
              <a:rPr lang="en-US" sz="2100" b="1">
                <a:solidFill>
                  <a:srgbClr val="000000"/>
                </a:solidFill>
                <a:latin typeface="Calibri" pitchFamily="34" charset="0"/>
              </a:rPr>
              <a:t>AND</a:t>
            </a:r>
            <a:r>
              <a:rPr lang="en-US" sz="2100">
                <a:solidFill>
                  <a:srgbClr val="000000"/>
                </a:solidFill>
                <a:latin typeface="Calibri" pitchFamily="34" charset="0"/>
              </a:rPr>
              <a:t> circuit that outputs 1 </a:t>
            </a:r>
            <a:r>
              <a:rPr lang="en-US" sz="2100" i="1" u="sng">
                <a:solidFill>
                  <a:srgbClr val="000000"/>
                </a:solidFill>
                <a:latin typeface="Calibri" pitchFamily="34" charset="0"/>
              </a:rPr>
              <a:t>only for that specific input</a:t>
            </a:r>
            <a:r>
              <a:rPr lang="en-US" sz="2100" i="1">
                <a:solidFill>
                  <a:srgbClr val="000000"/>
                </a:solidFill>
                <a:latin typeface="Calibri" pitchFamily="34" charset="0"/>
              </a:rPr>
              <a:t>!</a:t>
            </a:r>
            <a:endParaRPr lang="en-US" sz="210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59417" name="Oval 30"/>
          <p:cNvSpPr>
            <a:spLocks noChangeArrowheads="1"/>
          </p:cNvSpPr>
          <p:nvPr>
            <p:custDataLst>
              <p:tags r:id="rId24"/>
            </p:custDataLst>
          </p:nvPr>
        </p:nvSpPr>
        <p:spPr bwMode="auto">
          <a:xfrm>
            <a:off x="4267200" y="3160713"/>
            <a:ext cx="688975" cy="649287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/>
          <a:p>
            <a:r>
              <a:rPr lang="en-US" b="1">
                <a:solidFill>
                  <a:srgbClr val="000000"/>
                </a:solidFill>
                <a:latin typeface="Calibri" pitchFamily="34" charset="0"/>
              </a:rPr>
              <a:t>iii</a:t>
            </a:r>
          </a:p>
        </p:txBody>
      </p:sp>
      <p:sp>
        <p:nvSpPr>
          <p:cNvPr id="59418" name="Rectangle 98"/>
          <p:cNvSpPr>
            <a:spLocks noChangeArrowheads="1"/>
          </p:cNvSpPr>
          <p:nvPr/>
        </p:nvSpPr>
        <p:spPr bwMode="auto">
          <a:xfrm>
            <a:off x="5014913" y="3295650"/>
            <a:ext cx="2667000" cy="414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/>
            <a:r>
              <a:rPr lang="en-US" sz="2100" b="1">
                <a:solidFill>
                  <a:srgbClr val="000000"/>
                </a:solidFill>
                <a:latin typeface="Calibri" pitchFamily="34" charset="0"/>
              </a:rPr>
              <a:t>OR</a:t>
            </a:r>
            <a:r>
              <a:rPr lang="en-US" sz="2100">
                <a:solidFill>
                  <a:srgbClr val="000000"/>
                </a:solidFill>
                <a:latin typeface="Calibri" pitchFamily="34" charset="0"/>
              </a:rPr>
              <a:t> them all together </a:t>
            </a:r>
            <a:endParaRPr lang="en-US" sz="2100">
              <a:solidFill>
                <a:srgbClr val="000000"/>
              </a:solidFill>
            </a:endParaRPr>
          </a:p>
        </p:txBody>
      </p:sp>
      <p:grpSp>
        <p:nvGrpSpPr>
          <p:cNvPr id="59419" name="Group 32"/>
          <p:cNvGrpSpPr>
            <a:grpSpLocks/>
          </p:cNvGrpSpPr>
          <p:nvPr>
            <p:custDataLst>
              <p:tags r:id="rId25"/>
            </p:custDataLst>
          </p:nvPr>
        </p:nvGrpSpPr>
        <p:grpSpPr bwMode="auto">
          <a:xfrm rot="-5400000">
            <a:off x="6088063" y="4676775"/>
            <a:ext cx="620712" cy="896938"/>
            <a:chOff x="672" y="2544"/>
            <a:chExt cx="336" cy="399"/>
          </a:xfrm>
        </p:grpSpPr>
        <p:sp>
          <p:nvSpPr>
            <p:cNvPr id="59465" name="Freeform 33"/>
            <p:cNvSpPr>
              <a:spLocks/>
            </p:cNvSpPr>
            <p:nvPr>
              <p:custDataLst>
                <p:tags r:id="rId53"/>
              </p:custDataLst>
            </p:nvPr>
          </p:nvSpPr>
          <p:spPr bwMode="auto">
            <a:xfrm>
              <a:off x="672" y="2544"/>
              <a:ext cx="336" cy="288"/>
            </a:xfrm>
            <a:custGeom>
              <a:avLst/>
              <a:gdLst>
                <a:gd name="T0" fmla="*/ 0 w 336"/>
                <a:gd name="T1" fmla="*/ 288 h 288"/>
                <a:gd name="T2" fmla="*/ 0 w 336"/>
                <a:gd name="T3" fmla="*/ 0 h 288"/>
                <a:gd name="T4" fmla="*/ 336 w 336"/>
                <a:gd name="T5" fmla="*/ 0 h 288"/>
                <a:gd name="T6" fmla="*/ 336 w 336"/>
                <a:gd name="T7" fmla="*/ 288 h 28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36"/>
                <a:gd name="T13" fmla="*/ 0 h 288"/>
                <a:gd name="T14" fmla="*/ 336 w 336"/>
                <a:gd name="T15" fmla="*/ 288 h 28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36" h="288">
                  <a:moveTo>
                    <a:pt x="0" y="288"/>
                  </a:moveTo>
                  <a:lnTo>
                    <a:pt x="0" y="0"/>
                  </a:lnTo>
                  <a:lnTo>
                    <a:pt x="336" y="0"/>
                  </a:lnTo>
                  <a:lnTo>
                    <a:pt x="336" y="288"/>
                  </a:lnTo>
                </a:path>
              </a:pathLst>
            </a:custGeom>
            <a:noFill/>
            <a:ln w="28575" cap="flat" cmpd="sng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9466" name="Arc 34"/>
            <p:cNvSpPr>
              <a:spLocks/>
            </p:cNvSpPr>
            <p:nvPr>
              <p:custDataLst>
                <p:tags r:id="rId54"/>
              </p:custDataLst>
            </p:nvPr>
          </p:nvSpPr>
          <p:spPr bwMode="auto">
            <a:xfrm flipH="1" flipV="1">
              <a:off x="675" y="2825"/>
              <a:ext cx="170" cy="118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28575" cmpd="sng">
              <a:solidFill>
                <a:srgbClr val="C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9467" name="Arc 35"/>
            <p:cNvSpPr>
              <a:spLocks/>
            </p:cNvSpPr>
            <p:nvPr>
              <p:custDataLst>
                <p:tags r:id="rId55"/>
              </p:custDataLst>
            </p:nvPr>
          </p:nvSpPr>
          <p:spPr bwMode="auto">
            <a:xfrm flipV="1">
              <a:off x="836" y="2825"/>
              <a:ext cx="170" cy="118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28575" cmpd="sng">
              <a:solidFill>
                <a:srgbClr val="C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59420" name="Line 47"/>
          <p:cNvSpPr>
            <a:spLocks noChangeShapeType="1"/>
          </p:cNvSpPr>
          <p:nvPr>
            <p:custDataLst>
              <p:tags r:id="rId26"/>
            </p:custDataLst>
          </p:nvPr>
        </p:nvSpPr>
        <p:spPr bwMode="auto">
          <a:xfrm rot="16200000" flipH="1">
            <a:off x="7174706" y="4812507"/>
            <a:ext cx="350837" cy="996950"/>
          </a:xfrm>
          <a:prstGeom prst="line">
            <a:avLst/>
          </a:prstGeom>
          <a:noFill/>
          <a:ln w="28575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59421" name="Line 91"/>
          <p:cNvSpPr>
            <a:spLocks noChangeShapeType="1"/>
          </p:cNvSpPr>
          <p:nvPr>
            <p:custDataLst>
              <p:tags r:id="rId27"/>
            </p:custDataLst>
          </p:nvPr>
        </p:nvSpPr>
        <p:spPr bwMode="auto">
          <a:xfrm rot="-5400000">
            <a:off x="5627688" y="4646613"/>
            <a:ext cx="0" cy="609600"/>
          </a:xfrm>
          <a:prstGeom prst="line">
            <a:avLst/>
          </a:prstGeom>
          <a:noFill/>
          <a:ln w="28575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59422" name="Line 69"/>
          <p:cNvSpPr>
            <a:spLocks noChangeShapeType="1"/>
          </p:cNvSpPr>
          <p:nvPr>
            <p:custDataLst>
              <p:tags r:id="rId28"/>
            </p:custDataLst>
          </p:nvPr>
        </p:nvSpPr>
        <p:spPr bwMode="auto">
          <a:xfrm rot="-5400000">
            <a:off x="3191669" y="4588669"/>
            <a:ext cx="0" cy="763588"/>
          </a:xfrm>
          <a:prstGeom prst="line">
            <a:avLst/>
          </a:prstGeom>
          <a:noFill/>
          <a:ln w="28575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59423" name="AutoShape 54"/>
          <p:cNvSpPr>
            <a:spLocks noChangeArrowheads="1"/>
          </p:cNvSpPr>
          <p:nvPr>
            <p:custDataLst>
              <p:tags r:id="rId29"/>
            </p:custDataLst>
          </p:nvPr>
        </p:nvSpPr>
        <p:spPr bwMode="auto">
          <a:xfrm rot="5400000">
            <a:off x="3686175" y="4505325"/>
            <a:ext cx="685800" cy="914400"/>
          </a:xfrm>
          <a:prstGeom prst="triangle">
            <a:avLst>
              <a:gd name="adj" fmla="val 50000"/>
            </a:avLst>
          </a:prstGeom>
          <a:noFill/>
          <a:ln w="28575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9424" name="Oval 55"/>
          <p:cNvSpPr>
            <a:spLocks noChangeArrowheads="1"/>
          </p:cNvSpPr>
          <p:nvPr>
            <p:custDataLst>
              <p:tags r:id="rId30"/>
            </p:custDataLst>
          </p:nvPr>
        </p:nvSpPr>
        <p:spPr bwMode="auto">
          <a:xfrm rot="5400000">
            <a:off x="4499769" y="4877594"/>
            <a:ext cx="141288" cy="139700"/>
          </a:xfrm>
          <a:prstGeom prst="ellipse">
            <a:avLst/>
          </a:prstGeom>
          <a:noFill/>
          <a:ln w="28575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9425" name="Line 69"/>
          <p:cNvSpPr>
            <a:spLocks noChangeShapeType="1"/>
          </p:cNvSpPr>
          <p:nvPr>
            <p:custDataLst>
              <p:tags r:id="rId31"/>
            </p:custDataLst>
          </p:nvPr>
        </p:nvSpPr>
        <p:spPr bwMode="auto">
          <a:xfrm rot="-5400000">
            <a:off x="5034757" y="4574381"/>
            <a:ext cx="0" cy="763587"/>
          </a:xfrm>
          <a:prstGeom prst="line">
            <a:avLst/>
          </a:prstGeom>
          <a:noFill/>
          <a:ln w="28575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59426" name="Line 92"/>
          <p:cNvSpPr>
            <a:spLocks noChangeShapeType="1"/>
          </p:cNvSpPr>
          <p:nvPr>
            <p:custDataLst>
              <p:tags r:id="rId32"/>
            </p:custDataLst>
          </p:nvPr>
        </p:nvSpPr>
        <p:spPr bwMode="auto">
          <a:xfrm rot="-5400000">
            <a:off x="4219575" y="3848100"/>
            <a:ext cx="304800" cy="3124200"/>
          </a:xfrm>
          <a:prstGeom prst="line">
            <a:avLst/>
          </a:prstGeom>
          <a:noFill/>
          <a:ln w="28575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59427" name="Rectangle 62"/>
          <p:cNvSpPr>
            <a:spLocks noChangeArrowheads="1"/>
          </p:cNvSpPr>
          <p:nvPr/>
        </p:nvSpPr>
        <p:spPr bwMode="auto">
          <a:xfrm>
            <a:off x="3544888" y="4786313"/>
            <a:ext cx="673100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100" b="1">
                <a:solidFill>
                  <a:srgbClr val="C00000"/>
                </a:solidFill>
                <a:latin typeface="Calibri" pitchFamily="34" charset="0"/>
              </a:rPr>
              <a:t>NOT</a:t>
            </a:r>
            <a:endParaRPr lang="en-US" sz="2100">
              <a:solidFill>
                <a:srgbClr val="C00000"/>
              </a:solidFill>
            </a:endParaRPr>
          </a:p>
        </p:txBody>
      </p:sp>
      <p:sp>
        <p:nvSpPr>
          <p:cNvPr id="59428" name="Rectangle 63"/>
          <p:cNvSpPr>
            <a:spLocks noChangeArrowheads="1"/>
          </p:cNvSpPr>
          <p:nvPr/>
        </p:nvSpPr>
        <p:spPr bwMode="auto">
          <a:xfrm>
            <a:off x="6015038" y="4910138"/>
            <a:ext cx="695325" cy="414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100" b="1">
                <a:solidFill>
                  <a:srgbClr val="C00000"/>
                </a:solidFill>
                <a:latin typeface="Calibri" pitchFamily="34" charset="0"/>
              </a:rPr>
              <a:t>AND</a:t>
            </a:r>
            <a:endParaRPr lang="en-US" sz="2100">
              <a:solidFill>
                <a:srgbClr val="C00000"/>
              </a:solidFill>
            </a:endParaRPr>
          </a:p>
        </p:txBody>
      </p:sp>
      <p:grpSp>
        <p:nvGrpSpPr>
          <p:cNvPr id="59429" name="Group 32"/>
          <p:cNvGrpSpPr>
            <a:grpSpLocks/>
          </p:cNvGrpSpPr>
          <p:nvPr>
            <p:custDataLst>
              <p:tags r:id="rId33"/>
            </p:custDataLst>
          </p:nvPr>
        </p:nvGrpSpPr>
        <p:grpSpPr bwMode="auto">
          <a:xfrm rot="-5400000">
            <a:off x="6164263" y="5788025"/>
            <a:ext cx="620712" cy="896938"/>
            <a:chOff x="672" y="2544"/>
            <a:chExt cx="336" cy="399"/>
          </a:xfrm>
        </p:grpSpPr>
        <p:sp>
          <p:nvSpPr>
            <p:cNvPr id="59462" name="Freeform 33"/>
            <p:cNvSpPr>
              <a:spLocks/>
            </p:cNvSpPr>
            <p:nvPr>
              <p:custDataLst>
                <p:tags r:id="rId50"/>
              </p:custDataLst>
            </p:nvPr>
          </p:nvSpPr>
          <p:spPr bwMode="auto">
            <a:xfrm>
              <a:off x="672" y="2544"/>
              <a:ext cx="336" cy="288"/>
            </a:xfrm>
            <a:custGeom>
              <a:avLst/>
              <a:gdLst>
                <a:gd name="T0" fmla="*/ 0 w 336"/>
                <a:gd name="T1" fmla="*/ 288 h 288"/>
                <a:gd name="T2" fmla="*/ 0 w 336"/>
                <a:gd name="T3" fmla="*/ 0 h 288"/>
                <a:gd name="T4" fmla="*/ 336 w 336"/>
                <a:gd name="T5" fmla="*/ 0 h 288"/>
                <a:gd name="T6" fmla="*/ 336 w 336"/>
                <a:gd name="T7" fmla="*/ 288 h 28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36"/>
                <a:gd name="T13" fmla="*/ 0 h 288"/>
                <a:gd name="T14" fmla="*/ 336 w 336"/>
                <a:gd name="T15" fmla="*/ 288 h 28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36" h="288">
                  <a:moveTo>
                    <a:pt x="0" y="288"/>
                  </a:moveTo>
                  <a:lnTo>
                    <a:pt x="0" y="0"/>
                  </a:lnTo>
                  <a:lnTo>
                    <a:pt x="336" y="0"/>
                  </a:lnTo>
                  <a:lnTo>
                    <a:pt x="336" y="288"/>
                  </a:lnTo>
                </a:path>
              </a:pathLst>
            </a:custGeom>
            <a:noFill/>
            <a:ln w="28575" cap="flat" cmpd="sng">
              <a:solidFill>
                <a:srgbClr val="160CE3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9463" name="Arc 34"/>
            <p:cNvSpPr>
              <a:spLocks/>
            </p:cNvSpPr>
            <p:nvPr>
              <p:custDataLst>
                <p:tags r:id="rId51"/>
              </p:custDataLst>
            </p:nvPr>
          </p:nvSpPr>
          <p:spPr bwMode="auto">
            <a:xfrm flipH="1" flipV="1">
              <a:off x="675" y="2825"/>
              <a:ext cx="170" cy="118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28575" cmpd="sng">
              <a:solidFill>
                <a:srgbClr val="160CE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9464" name="Arc 35"/>
            <p:cNvSpPr>
              <a:spLocks/>
            </p:cNvSpPr>
            <p:nvPr>
              <p:custDataLst>
                <p:tags r:id="rId52"/>
              </p:custDataLst>
            </p:nvPr>
          </p:nvSpPr>
          <p:spPr bwMode="auto">
            <a:xfrm flipV="1">
              <a:off x="836" y="2825"/>
              <a:ext cx="170" cy="118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28575" cmpd="sng">
              <a:solidFill>
                <a:srgbClr val="160CE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59430" name="Line 47"/>
          <p:cNvSpPr>
            <a:spLocks noChangeShapeType="1"/>
          </p:cNvSpPr>
          <p:nvPr>
            <p:custDataLst>
              <p:tags r:id="rId34"/>
            </p:custDataLst>
          </p:nvPr>
        </p:nvSpPr>
        <p:spPr bwMode="auto">
          <a:xfrm rot="-5400000">
            <a:off x="7198519" y="5549106"/>
            <a:ext cx="427038" cy="968375"/>
          </a:xfrm>
          <a:prstGeom prst="line">
            <a:avLst/>
          </a:prstGeom>
          <a:noFill/>
          <a:ln w="28575">
            <a:solidFill>
              <a:srgbClr val="160CE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59431" name="Line 91"/>
          <p:cNvSpPr>
            <a:spLocks noChangeShapeType="1"/>
          </p:cNvSpPr>
          <p:nvPr>
            <p:custDataLst>
              <p:tags r:id="rId35"/>
            </p:custDataLst>
          </p:nvPr>
        </p:nvSpPr>
        <p:spPr bwMode="auto">
          <a:xfrm rot="-5400000">
            <a:off x="5703888" y="5756275"/>
            <a:ext cx="0" cy="609600"/>
          </a:xfrm>
          <a:prstGeom prst="line">
            <a:avLst/>
          </a:prstGeom>
          <a:noFill/>
          <a:ln w="28575">
            <a:solidFill>
              <a:srgbClr val="160CE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59432" name="Line 69"/>
          <p:cNvSpPr>
            <a:spLocks noChangeShapeType="1"/>
          </p:cNvSpPr>
          <p:nvPr>
            <p:custDataLst>
              <p:tags r:id="rId36"/>
            </p:custDataLst>
          </p:nvPr>
        </p:nvSpPr>
        <p:spPr bwMode="auto">
          <a:xfrm rot="-5400000">
            <a:off x="3267869" y="5699919"/>
            <a:ext cx="0" cy="763588"/>
          </a:xfrm>
          <a:prstGeom prst="line">
            <a:avLst/>
          </a:prstGeom>
          <a:noFill/>
          <a:ln w="28575">
            <a:solidFill>
              <a:srgbClr val="160CE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59433" name="AutoShape 54"/>
          <p:cNvSpPr>
            <a:spLocks noChangeArrowheads="1"/>
          </p:cNvSpPr>
          <p:nvPr>
            <p:custDataLst>
              <p:tags r:id="rId37"/>
            </p:custDataLst>
          </p:nvPr>
        </p:nvSpPr>
        <p:spPr bwMode="auto">
          <a:xfrm rot="5400000">
            <a:off x="3762375" y="5614988"/>
            <a:ext cx="685800" cy="914400"/>
          </a:xfrm>
          <a:prstGeom prst="triangle">
            <a:avLst>
              <a:gd name="adj" fmla="val 50000"/>
            </a:avLst>
          </a:prstGeom>
          <a:noFill/>
          <a:ln w="28575">
            <a:solidFill>
              <a:srgbClr val="160CE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9434" name="Oval 55"/>
          <p:cNvSpPr>
            <a:spLocks noChangeArrowheads="1"/>
          </p:cNvSpPr>
          <p:nvPr>
            <p:custDataLst>
              <p:tags r:id="rId38"/>
            </p:custDataLst>
          </p:nvPr>
        </p:nvSpPr>
        <p:spPr bwMode="auto">
          <a:xfrm rot="5400000">
            <a:off x="4575969" y="5988844"/>
            <a:ext cx="141288" cy="139700"/>
          </a:xfrm>
          <a:prstGeom prst="ellipse">
            <a:avLst/>
          </a:prstGeom>
          <a:noFill/>
          <a:ln w="28575">
            <a:solidFill>
              <a:srgbClr val="160CE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9435" name="Line 69"/>
          <p:cNvSpPr>
            <a:spLocks noChangeShapeType="1"/>
          </p:cNvSpPr>
          <p:nvPr>
            <p:custDataLst>
              <p:tags r:id="rId39"/>
            </p:custDataLst>
          </p:nvPr>
        </p:nvSpPr>
        <p:spPr bwMode="auto">
          <a:xfrm rot="-5400000">
            <a:off x="5110957" y="5685631"/>
            <a:ext cx="0" cy="763587"/>
          </a:xfrm>
          <a:prstGeom prst="line">
            <a:avLst/>
          </a:prstGeom>
          <a:noFill/>
          <a:ln w="28575">
            <a:solidFill>
              <a:srgbClr val="160CE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59436" name="Line 92"/>
          <p:cNvSpPr>
            <a:spLocks noChangeShapeType="1"/>
          </p:cNvSpPr>
          <p:nvPr>
            <p:custDataLst>
              <p:tags r:id="rId40"/>
            </p:custDataLst>
          </p:nvPr>
        </p:nvSpPr>
        <p:spPr bwMode="auto">
          <a:xfrm rot="-5400000">
            <a:off x="4295775" y="4957763"/>
            <a:ext cx="304800" cy="3124200"/>
          </a:xfrm>
          <a:prstGeom prst="line">
            <a:avLst/>
          </a:prstGeom>
          <a:noFill/>
          <a:ln w="28575">
            <a:solidFill>
              <a:srgbClr val="160CE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59437" name="Rectangle 75"/>
          <p:cNvSpPr>
            <a:spLocks noChangeArrowheads="1"/>
          </p:cNvSpPr>
          <p:nvPr/>
        </p:nvSpPr>
        <p:spPr bwMode="auto">
          <a:xfrm>
            <a:off x="3621088" y="5895975"/>
            <a:ext cx="673100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100" b="1">
                <a:solidFill>
                  <a:srgbClr val="160CE3"/>
                </a:solidFill>
                <a:latin typeface="Calibri" pitchFamily="34" charset="0"/>
              </a:rPr>
              <a:t>NOT</a:t>
            </a:r>
            <a:endParaRPr lang="en-US" sz="2100">
              <a:solidFill>
                <a:srgbClr val="160CE3"/>
              </a:solidFill>
            </a:endParaRPr>
          </a:p>
        </p:txBody>
      </p:sp>
      <p:sp>
        <p:nvSpPr>
          <p:cNvPr id="59438" name="Rectangle 76"/>
          <p:cNvSpPr>
            <a:spLocks noChangeArrowheads="1"/>
          </p:cNvSpPr>
          <p:nvPr/>
        </p:nvSpPr>
        <p:spPr bwMode="auto">
          <a:xfrm>
            <a:off x="6091238" y="6019800"/>
            <a:ext cx="695325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100" b="1">
                <a:solidFill>
                  <a:srgbClr val="160CE3"/>
                </a:solidFill>
                <a:latin typeface="Calibri" pitchFamily="34" charset="0"/>
              </a:rPr>
              <a:t>AND</a:t>
            </a:r>
            <a:endParaRPr lang="en-US" sz="2100">
              <a:solidFill>
                <a:srgbClr val="160CE3"/>
              </a:solidFill>
            </a:endParaRPr>
          </a:p>
        </p:txBody>
      </p:sp>
      <p:grpSp>
        <p:nvGrpSpPr>
          <p:cNvPr id="59439" name="Group 60"/>
          <p:cNvGrpSpPr>
            <a:grpSpLocks/>
          </p:cNvGrpSpPr>
          <p:nvPr>
            <p:custDataLst>
              <p:tags r:id="rId41"/>
            </p:custDataLst>
          </p:nvPr>
        </p:nvGrpSpPr>
        <p:grpSpPr bwMode="auto">
          <a:xfrm>
            <a:off x="7772400" y="5334000"/>
            <a:ext cx="1027113" cy="641350"/>
            <a:chOff x="4734" y="3053"/>
            <a:chExt cx="656" cy="491"/>
          </a:xfrm>
        </p:grpSpPr>
        <p:grpSp>
          <p:nvGrpSpPr>
            <p:cNvPr id="59456" name="Group 61"/>
            <p:cNvGrpSpPr>
              <a:grpSpLocks/>
            </p:cNvGrpSpPr>
            <p:nvPr/>
          </p:nvGrpSpPr>
          <p:grpSpPr bwMode="auto">
            <a:xfrm>
              <a:off x="4734" y="3053"/>
              <a:ext cx="648" cy="254"/>
              <a:chOff x="4734" y="3053"/>
              <a:chExt cx="648" cy="254"/>
            </a:xfrm>
          </p:grpSpPr>
          <p:sp>
            <p:nvSpPr>
              <p:cNvPr id="59460" name="Freeform 62"/>
              <p:cNvSpPr>
                <a:spLocks/>
              </p:cNvSpPr>
              <p:nvPr>
                <p:custDataLst>
                  <p:tags r:id="rId48"/>
                </p:custDataLst>
              </p:nvPr>
            </p:nvSpPr>
            <p:spPr bwMode="auto">
              <a:xfrm>
                <a:off x="4734" y="3053"/>
                <a:ext cx="648" cy="254"/>
              </a:xfrm>
              <a:custGeom>
                <a:avLst/>
                <a:gdLst>
                  <a:gd name="T0" fmla="*/ 0 w 806"/>
                  <a:gd name="T1" fmla="*/ 0 h 254"/>
                  <a:gd name="T2" fmla="*/ 18 w 806"/>
                  <a:gd name="T3" fmla="*/ 30 h 254"/>
                  <a:gd name="T4" fmla="*/ 20 w 806"/>
                  <a:gd name="T5" fmla="*/ 47 h 254"/>
                  <a:gd name="T6" fmla="*/ 22 w 806"/>
                  <a:gd name="T7" fmla="*/ 65 h 254"/>
                  <a:gd name="T8" fmla="*/ 24 w 806"/>
                  <a:gd name="T9" fmla="*/ 94 h 254"/>
                  <a:gd name="T10" fmla="*/ 25 w 806"/>
                  <a:gd name="T11" fmla="*/ 112 h 254"/>
                  <a:gd name="T12" fmla="*/ 26 w 806"/>
                  <a:gd name="T13" fmla="*/ 124 h 254"/>
                  <a:gd name="T14" fmla="*/ 27 w 806"/>
                  <a:gd name="T15" fmla="*/ 159 h 254"/>
                  <a:gd name="T16" fmla="*/ 28 w 806"/>
                  <a:gd name="T17" fmla="*/ 188 h 254"/>
                  <a:gd name="T18" fmla="*/ 31 w 806"/>
                  <a:gd name="T19" fmla="*/ 235 h 254"/>
                  <a:gd name="T20" fmla="*/ 31 w 806"/>
                  <a:gd name="T21" fmla="*/ 253 h 254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806"/>
                  <a:gd name="T34" fmla="*/ 0 h 254"/>
                  <a:gd name="T35" fmla="*/ 806 w 806"/>
                  <a:gd name="T36" fmla="*/ 254 h 254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806" h="254">
                    <a:moveTo>
                      <a:pt x="0" y="0"/>
                    </a:moveTo>
                    <a:cubicBezTo>
                      <a:pt x="165" y="3"/>
                      <a:pt x="315" y="11"/>
                      <a:pt x="477" y="30"/>
                    </a:cubicBezTo>
                    <a:cubicBezTo>
                      <a:pt x="528" y="44"/>
                      <a:pt x="460" y="23"/>
                      <a:pt x="512" y="47"/>
                    </a:cubicBezTo>
                    <a:cubicBezTo>
                      <a:pt x="552" y="65"/>
                      <a:pt x="536" y="53"/>
                      <a:pt x="571" y="65"/>
                    </a:cubicBezTo>
                    <a:cubicBezTo>
                      <a:pt x="594" y="72"/>
                      <a:pt x="612" y="86"/>
                      <a:pt x="636" y="94"/>
                    </a:cubicBezTo>
                    <a:cubicBezTo>
                      <a:pt x="643" y="100"/>
                      <a:pt x="650" y="106"/>
                      <a:pt x="659" y="112"/>
                    </a:cubicBezTo>
                    <a:cubicBezTo>
                      <a:pt x="666" y="116"/>
                      <a:pt x="675" y="118"/>
                      <a:pt x="683" y="124"/>
                    </a:cubicBezTo>
                    <a:cubicBezTo>
                      <a:pt x="714" y="146"/>
                      <a:pt x="687" y="134"/>
                      <a:pt x="712" y="159"/>
                    </a:cubicBezTo>
                    <a:cubicBezTo>
                      <a:pt x="720" y="167"/>
                      <a:pt x="741" y="180"/>
                      <a:pt x="753" y="188"/>
                    </a:cubicBezTo>
                    <a:cubicBezTo>
                      <a:pt x="761" y="212"/>
                      <a:pt x="773" y="221"/>
                      <a:pt x="795" y="235"/>
                    </a:cubicBezTo>
                    <a:cubicBezTo>
                      <a:pt x="800" y="254"/>
                      <a:pt x="793" y="253"/>
                      <a:pt x="806" y="253"/>
                    </a:cubicBezTo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9461" name="Freeform 63"/>
              <p:cNvSpPr>
                <a:spLocks/>
              </p:cNvSpPr>
              <p:nvPr>
                <p:custDataLst>
                  <p:tags r:id="rId49"/>
                </p:custDataLst>
              </p:nvPr>
            </p:nvSpPr>
            <p:spPr bwMode="auto">
              <a:xfrm>
                <a:off x="4741" y="3059"/>
                <a:ext cx="129" cy="241"/>
              </a:xfrm>
              <a:custGeom>
                <a:avLst/>
                <a:gdLst>
                  <a:gd name="T0" fmla="*/ 0 w 129"/>
                  <a:gd name="T1" fmla="*/ 0 h 241"/>
                  <a:gd name="T2" fmla="*/ 41 w 129"/>
                  <a:gd name="T3" fmla="*/ 35 h 241"/>
                  <a:gd name="T4" fmla="*/ 106 w 129"/>
                  <a:gd name="T5" fmla="*/ 171 h 241"/>
                  <a:gd name="T6" fmla="*/ 123 w 129"/>
                  <a:gd name="T7" fmla="*/ 218 h 241"/>
                  <a:gd name="T8" fmla="*/ 129 w 129"/>
                  <a:gd name="T9" fmla="*/ 241 h 24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9"/>
                  <a:gd name="T16" fmla="*/ 0 h 241"/>
                  <a:gd name="T17" fmla="*/ 129 w 129"/>
                  <a:gd name="T18" fmla="*/ 241 h 24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9" h="241">
                    <a:moveTo>
                      <a:pt x="0" y="0"/>
                    </a:moveTo>
                    <a:cubicBezTo>
                      <a:pt x="24" y="8"/>
                      <a:pt x="18" y="20"/>
                      <a:pt x="41" y="35"/>
                    </a:cubicBezTo>
                    <a:cubicBezTo>
                      <a:pt x="57" y="83"/>
                      <a:pt x="87" y="123"/>
                      <a:pt x="106" y="171"/>
                    </a:cubicBezTo>
                    <a:cubicBezTo>
                      <a:pt x="111" y="186"/>
                      <a:pt x="117" y="202"/>
                      <a:pt x="123" y="218"/>
                    </a:cubicBezTo>
                    <a:cubicBezTo>
                      <a:pt x="125" y="225"/>
                      <a:pt x="129" y="241"/>
                      <a:pt x="129" y="241"/>
                    </a:cubicBezTo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59457" name="Group 64"/>
            <p:cNvGrpSpPr>
              <a:grpSpLocks/>
            </p:cNvGrpSpPr>
            <p:nvPr/>
          </p:nvGrpSpPr>
          <p:grpSpPr bwMode="auto">
            <a:xfrm flipV="1">
              <a:off x="4742" y="3290"/>
              <a:ext cx="648" cy="254"/>
              <a:chOff x="4734" y="3053"/>
              <a:chExt cx="648" cy="254"/>
            </a:xfrm>
          </p:grpSpPr>
          <p:sp>
            <p:nvSpPr>
              <p:cNvPr id="59458" name="Freeform 65"/>
              <p:cNvSpPr>
                <a:spLocks/>
              </p:cNvSpPr>
              <p:nvPr>
                <p:custDataLst>
                  <p:tags r:id="rId46"/>
                </p:custDataLst>
              </p:nvPr>
            </p:nvSpPr>
            <p:spPr bwMode="auto">
              <a:xfrm>
                <a:off x="4734" y="3053"/>
                <a:ext cx="648" cy="254"/>
              </a:xfrm>
              <a:custGeom>
                <a:avLst/>
                <a:gdLst>
                  <a:gd name="T0" fmla="*/ 0 w 806"/>
                  <a:gd name="T1" fmla="*/ 0 h 254"/>
                  <a:gd name="T2" fmla="*/ 18 w 806"/>
                  <a:gd name="T3" fmla="*/ 30 h 254"/>
                  <a:gd name="T4" fmla="*/ 20 w 806"/>
                  <a:gd name="T5" fmla="*/ 47 h 254"/>
                  <a:gd name="T6" fmla="*/ 22 w 806"/>
                  <a:gd name="T7" fmla="*/ 65 h 254"/>
                  <a:gd name="T8" fmla="*/ 24 w 806"/>
                  <a:gd name="T9" fmla="*/ 94 h 254"/>
                  <a:gd name="T10" fmla="*/ 25 w 806"/>
                  <a:gd name="T11" fmla="*/ 112 h 254"/>
                  <a:gd name="T12" fmla="*/ 26 w 806"/>
                  <a:gd name="T13" fmla="*/ 124 h 254"/>
                  <a:gd name="T14" fmla="*/ 27 w 806"/>
                  <a:gd name="T15" fmla="*/ 159 h 254"/>
                  <a:gd name="T16" fmla="*/ 28 w 806"/>
                  <a:gd name="T17" fmla="*/ 188 h 254"/>
                  <a:gd name="T18" fmla="*/ 31 w 806"/>
                  <a:gd name="T19" fmla="*/ 235 h 254"/>
                  <a:gd name="T20" fmla="*/ 31 w 806"/>
                  <a:gd name="T21" fmla="*/ 253 h 254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806"/>
                  <a:gd name="T34" fmla="*/ 0 h 254"/>
                  <a:gd name="T35" fmla="*/ 806 w 806"/>
                  <a:gd name="T36" fmla="*/ 254 h 254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806" h="254">
                    <a:moveTo>
                      <a:pt x="0" y="0"/>
                    </a:moveTo>
                    <a:cubicBezTo>
                      <a:pt x="165" y="3"/>
                      <a:pt x="315" y="11"/>
                      <a:pt x="477" y="30"/>
                    </a:cubicBezTo>
                    <a:cubicBezTo>
                      <a:pt x="528" y="44"/>
                      <a:pt x="460" y="23"/>
                      <a:pt x="512" y="47"/>
                    </a:cubicBezTo>
                    <a:cubicBezTo>
                      <a:pt x="552" y="65"/>
                      <a:pt x="536" y="53"/>
                      <a:pt x="571" y="65"/>
                    </a:cubicBezTo>
                    <a:cubicBezTo>
                      <a:pt x="594" y="72"/>
                      <a:pt x="612" y="86"/>
                      <a:pt x="636" y="94"/>
                    </a:cubicBezTo>
                    <a:cubicBezTo>
                      <a:pt x="643" y="100"/>
                      <a:pt x="650" y="106"/>
                      <a:pt x="659" y="112"/>
                    </a:cubicBezTo>
                    <a:cubicBezTo>
                      <a:pt x="666" y="116"/>
                      <a:pt x="675" y="118"/>
                      <a:pt x="683" y="124"/>
                    </a:cubicBezTo>
                    <a:cubicBezTo>
                      <a:pt x="714" y="146"/>
                      <a:pt x="687" y="134"/>
                      <a:pt x="712" y="159"/>
                    </a:cubicBezTo>
                    <a:cubicBezTo>
                      <a:pt x="720" y="167"/>
                      <a:pt x="741" y="180"/>
                      <a:pt x="753" y="188"/>
                    </a:cubicBezTo>
                    <a:cubicBezTo>
                      <a:pt x="761" y="212"/>
                      <a:pt x="773" y="221"/>
                      <a:pt x="795" y="235"/>
                    </a:cubicBezTo>
                    <a:cubicBezTo>
                      <a:pt x="800" y="254"/>
                      <a:pt x="793" y="253"/>
                      <a:pt x="806" y="253"/>
                    </a:cubicBezTo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9459" name="Freeform 66"/>
              <p:cNvSpPr>
                <a:spLocks/>
              </p:cNvSpPr>
              <p:nvPr>
                <p:custDataLst>
                  <p:tags r:id="rId47"/>
                </p:custDataLst>
              </p:nvPr>
            </p:nvSpPr>
            <p:spPr bwMode="auto">
              <a:xfrm>
                <a:off x="4741" y="3059"/>
                <a:ext cx="129" cy="241"/>
              </a:xfrm>
              <a:custGeom>
                <a:avLst/>
                <a:gdLst>
                  <a:gd name="T0" fmla="*/ 0 w 129"/>
                  <a:gd name="T1" fmla="*/ 0 h 241"/>
                  <a:gd name="T2" fmla="*/ 41 w 129"/>
                  <a:gd name="T3" fmla="*/ 35 h 241"/>
                  <a:gd name="T4" fmla="*/ 106 w 129"/>
                  <a:gd name="T5" fmla="*/ 171 h 241"/>
                  <a:gd name="T6" fmla="*/ 123 w 129"/>
                  <a:gd name="T7" fmla="*/ 218 h 241"/>
                  <a:gd name="T8" fmla="*/ 129 w 129"/>
                  <a:gd name="T9" fmla="*/ 241 h 24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9"/>
                  <a:gd name="T16" fmla="*/ 0 h 241"/>
                  <a:gd name="T17" fmla="*/ 129 w 129"/>
                  <a:gd name="T18" fmla="*/ 241 h 24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9" h="241">
                    <a:moveTo>
                      <a:pt x="0" y="0"/>
                    </a:moveTo>
                    <a:cubicBezTo>
                      <a:pt x="24" y="8"/>
                      <a:pt x="18" y="20"/>
                      <a:pt x="41" y="35"/>
                    </a:cubicBezTo>
                    <a:cubicBezTo>
                      <a:pt x="57" y="83"/>
                      <a:pt x="87" y="123"/>
                      <a:pt x="106" y="171"/>
                    </a:cubicBezTo>
                    <a:cubicBezTo>
                      <a:pt x="111" y="186"/>
                      <a:pt x="117" y="202"/>
                      <a:pt x="123" y="218"/>
                    </a:cubicBezTo>
                    <a:cubicBezTo>
                      <a:pt x="125" y="225"/>
                      <a:pt x="129" y="241"/>
                      <a:pt x="129" y="241"/>
                    </a:cubicBezTo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59440" name="Rectangle 87"/>
          <p:cNvSpPr>
            <a:spLocks noChangeArrowheads="1"/>
          </p:cNvSpPr>
          <p:nvPr/>
        </p:nvSpPr>
        <p:spPr bwMode="auto">
          <a:xfrm>
            <a:off x="8050213" y="5453063"/>
            <a:ext cx="519112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100" b="1">
                <a:solidFill>
                  <a:srgbClr val="000000"/>
                </a:solidFill>
                <a:latin typeface="Calibri" pitchFamily="34" charset="0"/>
              </a:rPr>
              <a:t>OR</a:t>
            </a:r>
            <a:endParaRPr lang="en-US" sz="2100">
              <a:solidFill>
                <a:srgbClr val="000000"/>
              </a:solidFill>
            </a:endParaRPr>
          </a:p>
        </p:txBody>
      </p:sp>
      <p:cxnSp>
        <p:nvCxnSpPr>
          <p:cNvPr id="59441" name="Straight Connector 84"/>
          <p:cNvCxnSpPr>
            <a:cxnSpLocks noChangeShapeType="1"/>
          </p:cNvCxnSpPr>
          <p:nvPr/>
        </p:nvCxnSpPr>
        <p:spPr bwMode="auto">
          <a:xfrm flipH="1">
            <a:off x="1066800" y="4964113"/>
            <a:ext cx="1851025" cy="65087"/>
          </a:xfrm>
          <a:prstGeom prst="line">
            <a:avLst/>
          </a:prstGeom>
          <a:noFill/>
          <a:ln w="28575" algn="ctr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9442" name="Straight Connector 89"/>
          <p:cNvCxnSpPr>
            <a:cxnSpLocks noChangeShapeType="1"/>
          </p:cNvCxnSpPr>
          <p:nvPr/>
        </p:nvCxnSpPr>
        <p:spPr bwMode="auto">
          <a:xfrm flipH="1">
            <a:off x="1643063" y="5545138"/>
            <a:ext cx="1216025" cy="20637"/>
          </a:xfrm>
          <a:prstGeom prst="line">
            <a:avLst/>
          </a:prstGeom>
          <a:noFill/>
          <a:ln w="28575" algn="ctr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9443" name="Straight Connector 92"/>
          <p:cNvCxnSpPr>
            <a:cxnSpLocks noChangeShapeType="1"/>
          </p:cNvCxnSpPr>
          <p:nvPr/>
        </p:nvCxnSpPr>
        <p:spPr bwMode="auto">
          <a:xfrm flipH="1">
            <a:off x="1676400" y="6073775"/>
            <a:ext cx="1216025" cy="22225"/>
          </a:xfrm>
          <a:prstGeom prst="line">
            <a:avLst/>
          </a:prstGeom>
          <a:noFill/>
          <a:ln w="28575" algn="ctr">
            <a:solidFill>
              <a:srgbClr val="160CE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9444" name="Straight Connector 93"/>
          <p:cNvCxnSpPr>
            <a:cxnSpLocks noChangeShapeType="1"/>
          </p:cNvCxnSpPr>
          <p:nvPr/>
        </p:nvCxnSpPr>
        <p:spPr bwMode="auto">
          <a:xfrm flipH="1">
            <a:off x="1084263" y="6669088"/>
            <a:ext cx="1851025" cy="65087"/>
          </a:xfrm>
          <a:prstGeom prst="line">
            <a:avLst/>
          </a:prstGeom>
          <a:noFill/>
          <a:ln w="28575" algn="ctr">
            <a:solidFill>
              <a:srgbClr val="160CE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9445" name="Text Box 29"/>
          <p:cNvSpPr txBox="1">
            <a:spLocks noChangeArrowheads="1"/>
          </p:cNvSpPr>
          <p:nvPr>
            <p:custDataLst>
              <p:tags r:id="rId42"/>
            </p:custDataLst>
          </p:nvPr>
        </p:nvSpPr>
        <p:spPr bwMode="auto">
          <a:xfrm>
            <a:off x="4191000" y="3962400"/>
            <a:ext cx="4648200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sz="1500">
                <a:solidFill>
                  <a:srgbClr val="13801C"/>
                </a:solidFill>
                <a:latin typeface="Calibri" pitchFamily="34" charset="0"/>
              </a:rPr>
              <a:t>How did we handle the rows outputting zero?</a:t>
            </a:r>
          </a:p>
        </p:txBody>
      </p:sp>
      <p:cxnSp>
        <p:nvCxnSpPr>
          <p:cNvPr id="59446" name="Straight Connector 119"/>
          <p:cNvCxnSpPr>
            <a:cxnSpLocks noChangeShapeType="1"/>
          </p:cNvCxnSpPr>
          <p:nvPr/>
        </p:nvCxnSpPr>
        <p:spPr bwMode="auto">
          <a:xfrm>
            <a:off x="1633538" y="4386263"/>
            <a:ext cx="0" cy="2381250"/>
          </a:xfrm>
          <a:prstGeom prst="line">
            <a:avLst/>
          </a:prstGeom>
          <a:noFill/>
          <a:ln w="285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9447" name="Straight Connector 122"/>
          <p:cNvCxnSpPr>
            <a:cxnSpLocks noChangeShapeType="1"/>
          </p:cNvCxnSpPr>
          <p:nvPr/>
        </p:nvCxnSpPr>
        <p:spPr bwMode="auto">
          <a:xfrm>
            <a:off x="1095375" y="4876800"/>
            <a:ext cx="0" cy="1709738"/>
          </a:xfrm>
          <a:prstGeom prst="line">
            <a:avLst/>
          </a:prstGeom>
          <a:noFill/>
          <a:ln w="285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9448" name="Rectangle 47"/>
          <p:cNvSpPr>
            <a:spLocks noChangeArrowheads="1"/>
          </p:cNvSpPr>
          <p:nvPr/>
        </p:nvSpPr>
        <p:spPr bwMode="auto">
          <a:xfrm>
            <a:off x="822325" y="6302375"/>
            <a:ext cx="300038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500" b="1">
                <a:solidFill>
                  <a:srgbClr val="000000"/>
                </a:solidFill>
                <a:latin typeface="Courier New" pitchFamily="49" charset="0"/>
              </a:rPr>
              <a:t>x</a:t>
            </a:r>
          </a:p>
        </p:txBody>
      </p:sp>
      <p:sp>
        <p:nvSpPr>
          <p:cNvPr id="59449" name="Rectangle 48"/>
          <p:cNvSpPr>
            <a:spLocks noChangeArrowheads="1"/>
          </p:cNvSpPr>
          <p:nvPr/>
        </p:nvSpPr>
        <p:spPr bwMode="auto">
          <a:xfrm>
            <a:off x="1390650" y="6248400"/>
            <a:ext cx="300038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500" b="1">
                <a:solidFill>
                  <a:srgbClr val="000000"/>
                </a:solidFill>
                <a:latin typeface="Courier New" pitchFamily="49" charset="0"/>
              </a:rPr>
              <a:t>y</a:t>
            </a:r>
          </a:p>
        </p:txBody>
      </p:sp>
      <p:cxnSp>
        <p:nvCxnSpPr>
          <p:cNvPr id="59450" name="Straight Connector 79"/>
          <p:cNvCxnSpPr>
            <a:cxnSpLocks noChangeShapeType="1"/>
          </p:cNvCxnSpPr>
          <p:nvPr/>
        </p:nvCxnSpPr>
        <p:spPr bwMode="auto">
          <a:xfrm>
            <a:off x="1095375" y="4379913"/>
            <a:ext cx="0" cy="2379662"/>
          </a:xfrm>
          <a:prstGeom prst="line">
            <a:avLst/>
          </a:prstGeom>
          <a:noFill/>
          <a:ln w="285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9451" name="Rectangle 47"/>
          <p:cNvSpPr>
            <a:spLocks noChangeArrowheads="1"/>
          </p:cNvSpPr>
          <p:nvPr/>
        </p:nvSpPr>
        <p:spPr bwMode="auto">
          <a:xfrm>
            <a:off x="838200" y="4335463"/>
            <a:ext cx="300038" cy="32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500" b="1">
                <a:solidFill>
                  <a:srgbClr val="000000"/>
                </a:solidFill>
                <a:latin typeface="Courier New" pitchFamily="49" charset="0"/>
              </a:rPr>
              <a:t>x</a:t>
            </a:r>
          </a:p>
        </p:txBody>
      </p:sp>
      <p:sp>
        <p:nvSpPr>
          <p:cNvPr id="59452" name="Rectangle 48"/>
          <p:cNvSpPr>
            <a:spLocks noChangeArrowheads="1"/>
          </p:cNvSpPr>
          <p:nvPr/>
        </p:nvSpPr>
        <p:spPr bwMode="auto">
          <a:xfrm>
            <a:off x="1381125" y="4330700"/>
            <a:ext cx="300038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500" b="1">
                <a:solidFill>
                  <a:srgbClr val="000000"/>
                </a:solidFill>
                <a:latin typeface="Courier New" pitchFamily="49" charset="0"/>
              </a:rPr>
              <a:t>y</a:t>
            </a:r>
          </a:p>
        </p:txBody>
      </p:sp>
      <p:sp>
        <p:nvSpPr>
          <p:cNvPr id="59453" name="Text Box 104"/>
          <p:cNvSpPr txBox="1">
            <a:spLocks noChangeArrowheads="1"/>
          </p:cNvSpPr>
          <p:nvPr>
            <p:custDataLst>
              <p:tags r:id="rId43"/>
            </p:custDataLst>
          </p:nvPr>
        </p:nvSpPr>
        <p:spPr bwMode="auto">
          <a:xfrm rot="-1117088">
            <a:off x="1476375" y="2603500"/>
            <a:ext cx="6324600" cy="2678113"/>
          </a:xfrm>
          <a:prstGeom prst="rect">
            <a:avLst/>
          </a:prstGeom>
          <a:solidFill>
            <a:srgbClr val="DDFFDF"/>
          </a:solidFill>
          <a:ln>
            <a:noFill/>
          </a:ln>
          <a:extLs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200">
                <a:solidFill>
                  <a:srgbClr val="067B0E"/>
                </a:solidFill>
                <a:latin typeface="Calibri" pitchFamily="34" charset="0"/>
              </a:rPr>
              <a:t>This is a constructive proof that AND, OR, and NOT suffice to build any (boolean) function!</a:t>
            </a:r>
          </a:p>
        </p:txBody>
      </p:sp>
      <p:sp>
        <p:nvSpPr>
          <p:cNvPr id="59454" name="Text Box 104"/>
          <p:cNvSpPr txBox="1">
            <a:spLocks noChangeArrowheads="1"/>
          </p:cNvSpPr>
          <p:nvPr>
            <p:custDataLst>
              <p:tags r:id="rId44"/>
            </p:custDataLst>
          </p:nvPr>
        </p:nvSpPr>
        <p:spPr bwMode="auto">
          <a:xfrm rot="649533">
            <a:off x="2463800" y="1935163"/>
            <a:ext cx="6324600" cy="2032000"/>
          </a:xfrm>
          <a:prstGeom prst="rect">
            <a:avLst/>
          </a:prstGeom>
          <a:solidFill>
            <a:srgbClr val="FFCCCC"/>
          </a:solidFill>
          <a:ln>
            <a:noFill/>
          </a:ln>
          <a:extLs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200">
                <a:solidFill>
                  <a:srgbClr val="C00000"/>
                </a:solidFill>
                <a:latin typeface="Calibri" pitchFamily="34" charset="0"/>
              </a:rPr>
              <a:t>But... </a:t>
            </a:r>
            <a:r>
              <a:rPr lang="en-US" sz="4200" b="1" u="sng">
                <a:solidFill>
                  <a:srgbClr val="C00000"/>
                </a:solidFill>
                <a:latin typeface="Calibri" pitchFamily="34" charset="0"/>
              </a:rPr>
              <a:t>ALL</a:t>
            </a:r>
            <a:r>
              <a:rPr lang="en-US" sz="4200">
                <a:solidFill>
                  <a:srgbClr val="C00000"/>
                </a:solidFill>
                <a:latin typeface="Calibri" pitchFamily="34" charset="0"/>
              </a:rPr>
              <a:t> functions are just boolean functions: </a:t>
            </a:r>
            <a:r>
              <a:rPr lang="en-US" sz="4200" i="1">
                <a:solidFill>
                  <a:srgbClr val="C00000"/>
                </a:solidFill>
                <a:latin typeface="Calibri" pitchFamily="34" charset="0"/>
              </a:rPr>
              <a:t>because everything is in binary</a:t>
            </a:r>
            <a:r>
              <a:rPr lang="en-US" sz="4200">
                <a:solidFill>
                  <a:srgbClr val="C00000"/>
                </a:solidFill>
                <a:latin typeface="Calibri" pitchFamily="34" charset="0"/>
              </a:rPr>
              <a:t>!</a:t>
            </a:r>
          </a:p>
        </p:txBody>
      </p:sp>
      <p:sp>
        <p:nvSpPr>
          <p:cNvPr id="59455" name="Text Box 5"/>
          <p:cNvSpPr txBox="1">
            <a:spLocks noChangeArrowheads="1"/>
          </p:cNvSpPr>
          <p:nvPr>
            <p:custDataLst>
              <p:tags r:id="rId45"/>
            </p:custDataLst>
          </p:nvPr>
        </p:nvSpPr>
        <p:spPr bwMode="auto">
          <a:xfrm>
            <a:off x="982663" y="92075"/>
            <a:ext cx="7245350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200" i="1">
                <a:solidFill>
                  <a:srgbClr val="000000"/>
                </a:solidFill>
                <a:latin typeface="Cambria" pitchFamily="18" charset="0"/>
              </a:rPr>
              <a:t>Constructive </a:t>
            </a:r>
            <a:r>
              <a:rPr lang="en-US" sz="4200">
                <a:solidFill>
                  <a:srgbClr val="000000"/>
                </a:solidFill>
                <a:latin typeface="Cambria" pitchFamily="18" charset="0"/>
              </a:rPr>
              <a:t>Proof !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Rectangle 76"/>
          <p:cNvSpPr/>
          <p:nvPr/>
        </p:nvSpPr>
        <p:spPr bwMode="auto">
          <a:xfrm>
            <a:off x="5875338" y="1284288"/>
            <a:ext cx="3084512" cy="3835400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spAutoFit/>
          </a:bodyPr>
          <a:lstStyle/>
          <a:p>
            <a:pPr>
              <a:defRPr/>
            </a:pPr>
            <a:endParaRPr lang="en-US">
              <a:latin typeface="Times" pitchFamily="1" charset="0"/>
              <a:ea typeface="ＭＳ Ｐゴシック" pitchFamily="1" charset="-128"/>
            </a:endParaRPr>
          </a:p>
        </p:txBody>
      </p:sp>
      <p:sp>
        <p:nvSpPr>
          <p:cNvPr id="60419" name="Rounded Rectangle 83"/>
          <p:cNvSpPr>
            <a:spLocks noChangeArrowheads="1"/>
          </p:cNvSpPr>
          <p:nvPr/>
        </p:nvSpPr>
        <p:spPr bwMode="auto">
          <a:xfrm>
            <a:off x="6157913" y="4248150"/>
            <a:ext cx="2497137" cy="282575"/>
          </a:xfrm>
          <a:prstGeom prst="roundRect">
            <a:avLst>
              <a:gd name="adj" fmla="val 16667"/>
            </a:avLst>
          </a:prstGeom>
          <a:solidFill>
            <a:srgbClr val="CCECFF"/>
          </a:solidFill>
          <a:ln>
            <a:noFill/>
          </a:ln>
          <a:extLst>
            <a:ext uri="{91240B29-F687-4F45-9708-019B960494DF}">
              <a14:hiddenLine xmlns:a14="http://schemas.microsoft.com/office/drawing/2010/main" w="1905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60420" name="Rounded Rectangle 84"/>
          <p:cNvSpPr>
            <a:spLocks noChangeArrowheads="1"/>
          </p:cNvSpPr>
          <p:nvPr/>
        </p:nvSpPr>
        <p:spPr bwMode="auto">
          <a:xfrm>
            <a:off x="6157913" y="3733800"/>
            <a:ext cx="2497137" cy="282575"/>
          </a:xfrm>
          <a:prstGeom prst="roundRect">
            <a:avLst>
              <a:gd name="adj" fmla="val 16667"/>
            </a:avLst>
          </a:prstGeom>
          <a:solidFill>
            <a:srgbClr val="CCECFF"/>
          </a:solidFill>
          <a:ln>
            <a:noFill/>
          </a:ln>
          <a:extLst>
            <a:ext uri="{91240B29-F687-4F45-9708-019B960494DF}">
              <a14:hiddenLine xmlns:a14="http://schemas.microsoft.com/office/drawing/2010/main" w="1905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60421" name="Rounded Rectangle 82"/>
          <p:cNvSpPr>
            <a:spLocks noChangeArrowheads="1"/>
          </p:cNvSpPr>
          <p:nvPr/>
        </p:nvSpPr>
        <p:spPr bwMode="auto">
          <a:xfrm>
            <a:off x="6157913" y="3181350"/>
            <a:ext cx="2497137" cy="282575"/>
          </a:xfrm>
          <a:prstGeom prst="roundRect">
            <a:avLst>
              <a:gd name="adj" fmla="val 16667"/>
            </a:avLst>
          </a:prstGeom>
          <a:solidFill>
            <a:srgbClr val="CCECFF"/>
          </a:solidFill>
          <a:ln>
            <a:noFill/>
          </a:ln>
          <a:extLst>
            <a:ext uri="{91240B29-F687-4F45-9708-019B960494DF}">
              <a14:hiddenLine xmlns:a14="http://schemas.microsoft.com/office/drawing/2010/main" w="1905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60422" name="Rounded Rectangle 81"/>
          <p:cNvSpPr>
            <a:spLocks noChangeArrowheads="1"/>
          </p:cNvSpPr>
          <p:nvPr/>
        </p:nvSpPr>
        <p:spPr bwMode="auto">
          <a:xfrm>
            <a:off x="6157913" y="2667000"/>
            <a:ext cx="2497137" cy="282575"/>
          </a:xfrm>
          <a:prstGeom prst="roundRect">
            <a:avLst>
              <a:gd name="adj" fmla="val 16667"/>
            </a:avLst>
          </a:prstGeom>
          <a:solidFill>
            <a:srgbClr val="CCECFF"/>
          </a:solidFill>
          <a:ln>
            <a:noFill/>
          </a:ln>
          <a:extLst>
            <a:ext uri="{91240B29-F687-4F45-9708-019B960494DF}">
              <a14:hiddenLine xmlns:a14="http://schemas.microsoft.com/office/drawing/2010/main" w="1905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60423" name="Text Box 6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6505575" y="1984375"/>
            <a:ext cx="5429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 b="1">
                <a:latin typeface="Courier New" pitchFamily="49" charset="0"/>
              </a:rPr>
              <a:t>y</a:t>
            </a:r>
          </a:p>
        </p:txBody>
      </p:sp>
      <p:sp>
        <p:nvSpPr>
          <p:cNvPr id="60424" name="Text Box 7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6889750" y="1984375"/>
            <a:ext cx="5730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 b="1">
                <a:latin typeface="Courier New" pitchFamily="49" charset="0"/>
              </a:rPr>
              <a:t>z</a:t>
            </a:r>
          </a:p>
        </p:txBody>
      </p:sp>
      <p:sp>
        <p:nvSpPr>
          <p:cNvPr id="60425" name="Text Box 8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6503988" y="2373313"/>
            <a:ext cx="542925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 b="1">
                <a:latin typeface="Courier New" pitchFamily="49" charset="0"/>
              </a:rPr>
              <a:t>0</a:t>
            </a:r>
          </a:p>
        </p:txBody>
      </p:sp>
      <p:sp>
        <p:nvSpPr>
          <p:cNvPr id="60426" name="Text Box 9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6888163" y="2373313"/>
            <a:ext cx="573087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 b="1">
                <a:latin typeface="Courier New" pitchFamily="49" charset="0"/>
              </a:rPr>
              <a:t>0</a:t>
            </a:r>
          </a:p>
        </p:txBody>
      </p:sp>
      <p:sp>
        <p:nvSpPr>
          <p:cNvPr id="60427" name="Text Box 10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6507163" y="2641600"/>
            <a:ext cx="54292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 b="1">
                <a:latin typeface="Courier New" pitchFamily="49" charset="0"/>
              </a:rPr>
              <a:t>0</a:t>
            </a:r>
          </a:p>
        </p:txBody>
      </p:sp>
      <p:sp>
        <p:nvSpPr>
          <p:cNvPr id="60428" name="Text Box 11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6891338" y="2641600"/>
            <a:ext cx="573087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 b="1">
                <a:latin typeface="Courier New" pitchFamily="49" charset="0"/>
              </a:rPr>
              <a:t>1</a:t>
            </a:r>
          </a:p>
        </p:txBody>
      </p:sp>
      <p:sp>
        <p:nvSpPr>
          <p:cNvPr id="60429" name="Text Box 12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6503988" y="2909888"/>
            <a:ext cx="54292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 b="1">
                <a:latin typeface="Courier New" pitchFamily="49" charset="0"/>
              </a:rPr>
              <a:t>1</a:t>
            </a:r>
          </a:p>
        </p:txBody>
      </p:sp>
      <p:sp>
        <p:nvSpPr>
          <p:cNvPr id="60430" name="Text Box 13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6888163" y="2909888"/>
            <a:ext cx="573087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 b="1">
                <a:latin typeface="Courier New" pitchFamily="49" charset="0"/>
              </a:rPr>
              <a:t>0</a:t>
            </a:r>
          </a:p>
        </p:txBody>
      </p:sp>
      <p:sp>
        <p:nvSpPr>
          <p:cNvPr id="60431" name="Text Box 14"/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6507163" y="3176588"/>
            <a:ext cx="542925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 b="1">
                <a:latin typeface="Courier New" pitchFamily="49" charset="0"/>
              </a:rPr>
              <a:t>1</a:t>
            </a:r>
          </a:p>
        </p:txBody>
      </p:sp>
      <p:sp>
        <p:nvSpPr>
          <p:cNvPr id="60432" name="Text Box 15"/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6891338" y="3176588"/>
            <a:ext cx="573087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 b="1">
                <a:latin typeface="Courier New" pitchFamily="49" charset="0"/>
              </a:rPr>
              <a:t>1</a:t>
            </a:r>
          </a:p>
        </p:txBody>
      </p:sp>
      <p:sp>
        <p:nvSpPr>
          <p:cNvPr id="60433" name="Rectangle 39"/>
          <p:cNvSpPr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6491288" y="1668463"/>
            <a:ext cx="59848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>
                <a:latin typeface="Cambria" pitchFamily="18" charset="0"/>
              </a:rPr>
              <a:t>input</a:t>
            </a:r>
          </a:p>
        </p:txBody>
      </p:sp>
      <p:sp>
        <p:nvSpPr>
          <p:cNvPr id="57" name="Line 40"/>
          <p:cNvSpPr>
            <a:spLocks noChangeShapeType="1"/>
          </p:cNvSpPr>
          <p:nvPr>
            <p:custDataLst>
              <p:tags r:id="rId12"/>
            </p:custDataLst>
          </p:nvPr>
        </p:nvSpPr>
        <p:spPr bwMode="auto">
          <a:xfrm>
            <a:off x="6299200" y="1987550"/>
            <a:ext cx="990600" cy="0"/>
          </a:xfrm>
          <a:prstGeom prst="line">
            <a:avLst/>
          </a:prstGeom>
          <a:noFill/>
          <a:ln w="12700">
            <a:solidFill>
              <a:schemeClr val="bg1">
                <a:lumMod val="6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>
              <a:latin typeface="Times" pitchFamily="-106" charset="0"/>
              <a:ea typeface="ＭＳ Ｐゴシック" pitchFamily="34" charset="-128"/>
            </a:endParaRPr>
          </a:p>
        </p:txBody>
      </p:sp>
      <p:sp>
        <p:nvSpPr>
          <p:cNvPr id="60435" name="Text Box 8"/>
          <p:cNvSpPr txBox="1"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6503988" y="3444875"/>
            <a:ext cx="54292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 b="1">
                <a:latin typeface="Courier New" pitchFamily="49" charset="0"/>
              </a:rPr>
              <a:t>0</a:t>
            </a:r>
          </a:p>
        </p:txBody>
      </p:sp>
      <p:sp>
        <p:nvSpPr>
          <p:cNvPr id="60436" name="Text Box 9"/>
          <p:cNvSpPr txBox="1"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6888163" y="3444875"/>
            <a:ext cx="573087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 b="1">
                <a:latin typeface="Courier New" pitchFamily="49" charset="0"/>
              </a:rPr>
              <a:t>0</a:t>
            </a:r>
          </a:p>
        </p:txBody>
      </p:sp>
      <p:sp>
        <p:nvSpPr>
          <p:cNvPr id="60437" name="Text Box 10"/>
          <p:cNvSpPr txBox="1"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6507163" y="3713163"/>
            <a:ext cx="54292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 b="1">
                <a:latin typeface="Courier New" pitchFamily="49" charset="0"/>
              </a:rPr>
              <a:t>0</a:t>
            </a:r>
          </a:p>
        </p:txBody>
      </p:sp>
      <p:sp>
        <p:nvSpPr>
          <p:cNvPr id="60438" name="Text Box 11"/>
          <p:cNvSpPr txBox="1"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6891338" y="3713163"/>
            <a:ext cx="573087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 b="1">
                <a:latin typeface="Courier New" pitchFamily="49" charset="0"/>
              </a:rPr>
              <a:t>1</a:t>
            </a:r>
          </a:p>
        </p:txBody>
      </p:sp>
      <p:sp>
        <p:nvSpPr>
          <p:cNvPr id="60439" name="Text Box 12"/>
          <p:cNvSpPr txBox="1">
            <a:spLocks noChangeArrowheads="1"/>
          </p:cNvSpPr>
          <p:nvPr>
            <p:custDataLst>
              <p:tags r:id="rId17"/>
            </p:custDataLst>
          </p:nvPr>
        </p:nvSpPr>
        <p:spPr bwMode="auto">
          <a:xfrm>
            <a:off x="6503988" y="3979863"/>
            <a:ext cx="542925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 b="1">
                <a:latin typeface="Courier New" pitchFamily="49" charset="0"/>
              </a:rPr>
              <a:t>1</a:t>
            </a:r>
          </a:p>
        </p:txBody>
      </p:sp>
      <p:sp>
        <p:nvSpPr>
          <p:cNvPr id="60440" name="Text Box 13"/>
          <p:cNvSpPr txBox="1">
            <a:spLocks noChangeArrowheads="1"/>
          </p:cNvSpPr>
          <p:nvPr>
            <p:custDataLst>
              <p:tags r:id="rId18"/>
            </p:custDataLst>
          </p:nvPr>
        </p:nvSpPr>
        <p:spPr bwMode="auto">
          <a:xfrm>
            <a:off x="6888163" y="3979863"/>
            <a:ext cx="573087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 b="1">
                <a:latin typeface="Courier New" pitchFamily="49" charset="0"/>
              </a:rPr>
              <a:t>0</a:t>
            </a:r>
          </a:p>
        </p:txBody>
      </p:sp>
      <p:sp>
        <p:nvSpPr>
          <p:cNvPr id="60441" name="Text Box 14"/>
          <p:cNvSpPr txBox="1">
            <a:spLocks noChangeArrowheads="1"/>
          </p:cNvSpPr>
          <p:nvPr>
            <p:custDataLst>
              <p:tags r:id="rId19"/>
            </p:custDataLst>
          </p:nvPr>
        </p:nvSpPr>
        <p:spPr bwMode="auto">
          <a:xfrm>
            <a:off x="6507163" y="4248150"/>
            <a:ext cx="54292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 b="1">
                <a:latin typeface="Courier New" pitchFamily="49" charset="0"/>
              </a:rPr>
              <a:t>1</a:t>
            </a:r>
          </a:p>
        </p:txBody>
      </p:sp>
      <p:sp>
        <p:nvSpPr>
          <p:cNvPr id="60442" name="Text Box 15"/>
          <p:cNvSpPr txBox="1">
            <a:spLocks noChangeArrowheads="1"/>
          </p:cNvSpPr>
          <p:nvPr>
            <p:custDataLst>
              <p:tags r:id="rId20"/>
            </p:custDataLst>
          </p:nvPr>
        </p:nvSpPr>
        <p:spPr bwMode="auto">
          <a:xfrm>
            <a:off x="6891338" y="4248150"/>
            <a:ext cx="573087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 b="1">
                <a:latin typeface="Courier New" pitchFamily="49" charset="0"/>
              </a:rPr>
              <a:t>1</a:t>
            </a:r>
          </a:p>
        </p:txBody>
      </p:sp>
      <p:sp>
        <p:nvSpPr>
          <p:cNvPr id="60443" name="Text Box 6"/>
          <p:cNvSpPr txBox="1">
            <a:spLocks noChangeArrowheads="1"/>
          </p:cNvSpPr>
          <p:nvPr>
            <p:custDataLst>
              <p:tags r:id="rId21"/>
            </p:custDataLst>
          </p:nvPr>
        </p:nvSpPr>
        <p:spPr bwMode="auto">
          <a:xfrm>
            <a:off x="6083300" y="1984375"/>
            <a:ext cx="5429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 b="1">
                <a:latin typeface="Courier New" pitchFamily="49" charset="0"/>
              </a:rPr>
              <a:t>x</a:t>
            </a:r>
          </a:p>
        </p:txBody>
      </p:sp>
      <p:sp>
        <p:nvSpPr>
          <p:cNvPr id="60444" name="Text Box 8"/>
          <p:cNvSpPr txBox="1">
            <a:spLocks noChangeArrowheads="1"/>
          </p:cNvSpPr>
          <p:nvPr>
            <p:custDataLst>
              <p:tags r:id="rId22"/>
            </p:custDataLst>
          </p:nvPr>
        </p:nvSpPr>
        <p:spPr bwMode="auto">
          <a:xfrm>
            <a:off x="6081713" y="2373313"/>
            <a:ext cx="542925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 b="1">
                <a:latin typeface="Courier New" pitchFamily="49" charset="0"/>
              </a:rPr>
              <a:t>0</a:t>
            </a:r>
          </a:p>
        </p:txBody>
      </p:sp>
      <p:sp>
        <p:nvSpPr>
          <p:cNvPr id="60445" name="Text Box 10"/>
          <p:cNvSpPr txBox="1">
            <a:spLocks noChangeArrowheads="1"/>
          </p:cNvSpPr>
          <p:nvPr>
            <p:custDataLst>
              <p:tags r:id="rId23"/>
            </p:custDataLst>
          </p:nvPr>
        </p:nvSpPr>
        <p:spPr bwMode="auto">
          <a:xfrm>
            <a:off x="6084888" y="2641600"/>
            <a:ext cx="54292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 b="1">
                <a:latin typeface="Courier New" pitchFamily="49" charset="0"/>
              </a:rPr>
              <a:t>0</a:t>
            </a:r>
          </a:p>
        </p:txBody>
      </p:sp>
      <p:sp>
        <p:nvSpPr>
          <p:cNvPr id="60446" name="Text Box 12"/>
          <p:cNvSpPr txBox="1">
            <a:spLocks noChangeArrowheads="1"/>
          </p:cNvSpPr>
          <p:nvPr>
            <p:custDataLst>
              <p:tags r:id="rId24"/>
            </p:custDataLst>
          </p:nvPr>
        </p:nvSpPr>
        <p:spPr bwMode="auto">
          <a:xfrm>
            <a:off x="6081713" y="2909888"/>
            <a:ext cx="54292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 b="1">
                <a:latin typeface="Courier New" pitchFamily="49" charset="0"/>
              </a:rPr>
              <a:t>0</a:t>
            </a:r>
          </a:p>
        </p:txBody>
      </p:sp>
      <p:sp>
        <p:nvSpPr>
          <p:cNvPr id="60447" name="Text Box 14"/>
          <p:cNvSpPr txBox="1">
            <a:spLocks noChangeArrowheads="1"/>
          </p:cNvSpPr>
          <p:nvPr>
            <p:custDataLst>
              <p:tags r:id="rId25"/>
            </p:custDataLst>
          </p:nvPr>
        </p:nvSpPr>
        <p:spPr bwMode="auto">
          <a:xfrm>
            <a:off x="6084888" y="3176588"/>
            <a:ext cx="542925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 b="1">
                <a:latin typeface="Courier New" pitchFamily="49" charset="0"/>
              </a:rPr>
              <a:t>0</a:t>
            </a:r>
          </a:p>
        </p:txBody>
      </p:sp>
      <p:sp>
        <p:nvSpPr>
          <p:cNvPr id="60448" name="Text Box 8"/>
          <p:cNvSpPr txBox="1">
            <a:spLocks noChangeArrowheads="1"/>
          </p:cNvSpPr>
          <p:nvPr>
            <p:custDataLst>
              <p:tags r:id="rId26"/>
            </p:custDataLst>
          </p:nvPr>
        </p:nvSpPr>
        <p:spPr bwMode="auto">
          <a:xfrm>
            <a:off x="6081713" y="3444875"/>
            <a:ext cx="54292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 b="1">
                <a:latin typeface="Courier New" pitchFamily="49" charset="0"/>
              </a:rPr>
              <a:t>1</a:t>
            </a:r>
          </a:p>
        </p:txBody>
      </p:sp>
      <p:sp>
        <p:nvSpPr>
          <p:cNvPr id="60449" name="Text Box 10"/>
          <p:cNvSpPr txBox="1">
            <a:spLocks noChangeArrowheads="1"/>
          </p:cNvSpPr>
          <p:nvPr>
            <p:custDataLst>
              <p:tags r:id="rId27"/>
            </p:custDataLst>
          </p:nvPr>
        </p:nvSpPr>
        <p:spPr bwMode="auto">
          <a:xfrm>
            <a:off x="6084888" y="3713163"/>
            <a:ext cx="54292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 b="1">
                <a:latin typeface="Courier New" pitchFamily="49" charset="0"/>
              </a:rPr>
              <a:t>1</a:t>
            </a:r>
          </a:p>
        </p:txBody>
      </p:sp>
      <p:sp>
        <p:nvSpPr>
          <p:cNvPr id="60450" name="Text Box 12"/>
          <p:cNvSpPr txBox="1">
            <a:spLocks noChangeArrowheads="1"/>
          </p:cNvSpPr>
          <p:nvPr>
            <p:custDataLst>
              <p:tags r:id="rId28"/>
            </p:custDataLst>
          </p:nvPr>
        </p:nvSpPr>
        <p:spPr bwMode="auto">
          <a:xfrm>
            <a:off x="6081713" y="3979863"/>
            <a:ext cx="542925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 b="1">
                <a:latin typeface="Courier New" pitchFamily="49" charset="0"/>
              </a:rPr>
              <a:t>1</a:t>
            </a:r>
          </a:p>
        </p:txBody>
      </p:sp>
      <p:sp>
        <p:nvSpPr>
          <p:cNvPr id="60451" name="Text Box 14"/>
          <p:cNvSpPr txBox="1">
            <a:spLocks noChangeArrowheads="1"/>
          </p:cNvSpPr>
          <p:nvPr>
            <p:custDataLst>
              <p:tags r:id="rId29"/>
            </p:custDataLst>
          </p:nvPr>
        </p:nvSpPr>
        <p:spPr bwMode="auto">
          <a:xfrm>
            <a:off x="6084888" y="4248150"/>
            <a:ext cx="54292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 b="1">
                <a:latin typeface="Courier New" pitchFamily="49" charset="0"/>
              </a:rPr>
              <a:t>1</a:t>
            </a:r>
          </a:p>
        </p:txBody>
      </p:sp>
      <p:sp>
        <p:nvSpPr>
          <p:cNvPr id="60452" name="Rectangle 41"/>
          <p:cNvSpPr>
            <a:spLocks noChangeArrowheads="1"/>
          </p:cNvSpPr>
          <p:nvPr>
            <p:custDataLst>
              <p:tags r:id="rId30"/>
            </p:custDataLst>
          </p:nvPr>
        </p:nvSpPr>
        <p:spPr bwMode="auto">
          <a:xfrm>
            <a:off x="7848600" y="1722438"/>
            <a:ext cx="72548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>
                <a:latin typeface="Cambria" pitchFamily="18" charset="0"/>
              </a:rPr>
              <a:t>output</a:t>
            </a:r>
          </a:p>
        </p:txBody>
      </p:sp>
      <p:sp>
        <p:nvSpPr>
          <p:cNvPr id="79" name="Down Arrow 78"/>
          <p:cNvSpPr/>
          <p:nvPr/>
        </p:nvSpPr>
        <p:spPr bwMode="auto">
          <a:xfrm>
            <a:off x="8058150" y="2027238"/>
            <a:ext cx="304800" cy="268287"/>
          </a:xfrm>
          <a:prstGeom prst="downArrow">
            <a:avLst/>
          </a:prstGeom>
          <a:solidFill>
            <a:schemeClr val="bg1">
              <a:lumMod val="85000"/>
            </a:schemeClr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spAutoFit/>
          </a:bodyPr>
          <a:lstStyle/>
          <a:p>
            <a:pPr>
              <a:defRPr/>
            </a:pPr>
            <a:endParaRPr lang="en-US">
              <a:latin typeface="Times" pitchFamily="1" charset="0"/>
              <a:ea typeface="ＭＳ Ｐゴシック" pitchFamily="1" charset="-128"/>
            </a:endParaRPr>
          </a:p>
        </p:txBody>
      </p:sp>
      <p:pic>
        <p:nvPicPr>
          <p:cNvPr id="60454" name="Picture 2"/>
          <p:cNvPicPr>
            <a:picLocks noChangeAspect="1" noChangeArrowheads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65" t="14166" r="51608" b="39297"/>
          <a:stretch>
            <a:fillRect/>
          </a:stretch>
        </p:blipFill>
        <p:spPr bwMode="auto">
          <a:xfrm>
            <a:off x="152400" y="914400"/>
            <a:ext cx="1811338" cy="445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55" name="Text Box 5"/>
          <p:cNvSpPr txBox="1">
            <a:spLocks noChangeArrowheads="1"/>
          </p:cNvSpPr>
          <p:nvPr>
            <p:custDataLst>
              <p:tags r:id="rId31"/>
            </p:custDataLst>
          </p:nvPr>
        </p:nvSpPr>
        <p:spPr bwMode="auto">
          <a:xfrm>
            <a:off x="3028950" y="195263"/>
            <a:ext cx="38100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>
                <a:latin typeface="Cambria" pitchFamily="18" charset="0"/>
              </a:rPr>
              <a:t>Given the truth table on the right, draw the circuit that implements it!</a:t>
            </a:r>
          </a:p>
        </p:txBody>
      </p:sp>
      <p:sp>
        <p:nvSpPr>
          <p:cNvPr id="60456" name="Text Box 5"/>
          <p:cNvSpPr txBox="1">
            <a:spLocks noChangeArrowheads="1"/>
          </p:cNvSpPr>
          <p:nvPr>
            <p:custDataLst>
              <p:tags r:id="rId32"/>
            </p:custDataLst>
          </p:nvPr>
        </p:nvSpPr>
        <p:spPr bwMode="auto">
          <a:xfrm>
            <a:off x="1728788" y="6135688"/>
            <a:ext cx="6926262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1800">
                <a:latin typeface="Cambria" pitchFamily="18" charset="0"/>
              </a:rPr>
              <a:t>(3) How many AND gates will be needed "upstream" of the OR gate? Which of the AND gates' inputs will need NOT gates?</a:t>
            </a:r>
          </a:p>
        </p:txBody>
      </p:sp>
      <p:sp>
        <p:nvSpPr>
          <p:cNvPr id="60457" name="Text Box 5"/>
          <p:cNvSpPr txBox="1">
            <a:spLocks noChangeArrowheads="1"/>
          </p:cNvSpPr>
          <p:nvPr>
            <p:custDataLst>
              <p:tags r:id="rId33"/>
            </p:custDataLst>
          </p:nvPr>
        </p:nvSpPr>
        <p:spPr bwMode="auto">
          <a:xfrm>
            <a:off x="1730375" y="5395913"/>
            <a:ext cx="64817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1800">
                <a:latin typeface="Cambria" pitchFamily="18" charset="0"/>
              </a:rPr>
              <a:t>(1) Use the previous examples as a guide…</a:t>
            </a:r>
          </a:p>
        </p:txBody>
      </p:sp>
      <p:sp>
        <p:nvSpPr>
          <p:cNvPr id="60458" name="Text Box 5"/>
          <p:cNvSpPr txBox="1">
            <a:spLocks noChangeArrowheads="1"/>
          </p:cNvSpPr>
          <p:nvPr>
            <p:custDataLst>
              <p:tags r:id="rId34"/>
            </p:custDataLst>
          </p:nvPr>
        </p:nvSpPr>
        <p:spPr bwMode="auto">
          <a:xfrm>
            <a:off x="1730375" y="5759450"/>
            <a:ext cx="648176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1800">
                <a:latin typeface="Cambria" pitchFamily="18" charset="0"/>
              </a:rPr>
              <a:t>(2) Use a single OR gate beside the output…</a:t>
            </a:r>
          </a:p>
        </p:txBody>
      </p:sp>
      <p:sp>
        <p:nvSpPr>
          <p:cNvPr id="60459" name="Text Box 5"/>
          <p:cNvSpPr txBox="1">
            <a:spLocks noChangeArrowheads="1"/>
          </p:cNvSpPr>
          <p:nvPr>
            <p:custDataLst>
              <p:tags r:id="rId35"/>
            </p:custDataLst>
          </p:nvPr>
        </p:nvSpPr>
        <p:spPr bwMode="auto">
          <a:xfrm>
            <a:off x="211138" y="192088"/>
            <a:ext cx="1465262" cy="646112"/>
          </a:xfrm>
          <a:prstGeom prst="rect">
            <a:avLst/>
          </a:prstGeom>
          <a:solidFill>
            <a:srgbClr val="CCE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600">
                <a:latin typeface="Cambria" pitchFamily="18" charset="0"/>
              </a:rPr>
              <a:t>Try it!</a:t>
            </a:r>
          </a:p>
        </p:txBody>
      </p:sp>
      <p:sp>
        <p:nvSpPr>
          <p:cNvPr id="60460" name="Text Box 8"/>
          <p:cNvSpPr txBox="1">
            <a:spLocks noChangeArrowheads="1"/>
          </p:cNvSpPr>
          <p:nvPr>
            <p:custDataLst>
              <p:tags r:id="rId36"/>
            </p:custDataLst>
          </p:nvPr>
        </p:nvSpPr>
        <p:spPr bwMode="auto">
          <a:xfrm>
            <a:off x="7947025" y="2370138"/>
            <a:ext cx="542925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 b="1">
                <a:solidFill>
                  <a:srgbClr val="160CE3"/>
                </a:solidFill>
                <a:latin typeface="Courier New" pitchFamily="49" charset="0"/>
              </a:rPr>
              <a:t>0</a:t>
            </a:r>
          </a:p>
        </p:txBody>
      </p:sp>
      <p:sp>
        <p:nvSpPr>
          <p:cNvPr id="60461" name="Text Box 10"/>
          <p:cNvSpPr txBox="1">
            <a:spLocks noChangeArrowheads="1"/>
          </p:cNvSpPr>
          <p:nvPr>
            <p:custDataLst>
              <p:tags r:id="rId37"/>
            </p:custDataLst>
          </p:nvPr>
        </p:nvSpPr>
        <p:spPr bwMode="auto">
          <a:xfrm>
            <a:off x="7950200" y="2638425"/>
            <a:ext cx="54292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 b="1">
                <a:solidFill>
                  <a:srgbClr val="160CE3"/>
                </a:solidFill>
                <a:latin typeface="Courier New" pitchFamily="49" charset="0"/>
              </a:rPr>
              <a:t>1</a:t>
            </a:r>
          </a:p>
        </p:txBody>
      </p:sp>
      <p:sp>
        <p:nvSpPr>
          <p:cNvPr id="60462" name="Text Box 12"/>
          <p:cNvSpPr txBox="1">
            <a:spLocks noChangeArrowheads="1"/>
          </p:cNvSpPr>
          <p:nvPr>
            <p:custDataLst>
              <p:tags r:id="rId38"/>
            </p:custDataLst>
          </p:nvPr>
        </p:nvSpPr>
        <p:spPr bwMode="auto">
          <a:xfrm>
            <a:off x="7947025" y="2906713"/>
            <a:ext cx="54292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 b="1">
                <a:solidFill>
                  <a:srgbClr val="160CE3"/>
                </a:solidFill>
                <a:latin typeface="Courier New" pitchFamily="49" charset="0"/>
              </a:rPr>
              <a:t>1</a:t>
            </a:r>
          </a:p>
        </p:txBody>
      </p:sp>
      <p:sp>
        <p:nvSpPr>
          <p:cNvPr id="60463" name="Text Box 14"/>
          <p:cNvSpPr txBox="1">
            <a:spLocks noChangeArrowheads="1"/>
          </p:cNvSpPr>
          <p:nvPr>
            <p:custDataLst>
              <p:tags r:id="rId39"/>
            </p:custDataLst>
          </p:nvPr>
        </p:nvSpPr>
        <p:spPr bwMode="auto">
          <a:xfrm>
            <a:off x="7950200" y="3173413"/>
            <a:ext cx="542925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 b="1">
                <a:solidFill>
                  <a:srgbClr val="160CE3"/>
                </a:solidFill>
                <a:latin typeface="Courier New" pitchFamily="49" charset="0"/>
              </a:rPr>
              <a:t>0</a:t>
            </a:r>
          </a:p>
        </p:txBody>
      </p:sp>
      <p:sp>
        <p:nvSpPr>
          <p:cNvPr id="60464" name="Text Box 8"/>
          <p:cNvSpPr txBox="1">
            <a:spLocks noChangeArrowheads="1"/>
          </p:cNvSpPr>
          <p:nvPr>
            <p:custDataLst>
              <p:tags r:id="rId40"/>
            </p:custDataLst>
          </p:nvPr>
        </p:nvSpPr>
        <p:spPr bwMode="auto">
          <a:xfrm>
            <a:off x="7947025" y="3441700"/>
            <a:ext cx="54292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 b="1">
                <a:solidFill>
                  <a:srgbClr val="160CE3"/>
                </a:solidFill>
                <a:latin typeface="Courier New" pitchFamily="49" charset="0"/>
              </a:rPr>
              <a:t>1</a:t>
            </a:r>
          </a:p>
        </p:txBody>
      </p:sp>
      <p:sp>
        <p:nvSpPr>
          <p:cNvPr id="60465" name="Text Box 10"/>
          <p:cNvSpPr txBox="1">
            <a:spLocks noChangeArrowheads="1"/>
          </p:cNvSpPr>
          <p:nvPr>
            <p:custDataLst>
              <p:tags r:id="rId41"/>
            </p:custDataLst>
          </p:nvPr>
        </p:nvSpPr>
        <p:spPr bwMode="auto">
          <a:xfrm>
            <a:off x="7950200" y="3709988"/>
            <a:ext cx="54292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 b="1">
                <a:solidFill>
                  <a:srgbClr val="160CE3"/>
                </a:solidFill>
                <a:latin typeface="Courier New" pitchFamily="49" charset="0"/>
              </a:rPr>
              <a:t>0</a:t>
            </a:r>
          </a:p>
        </p:txBody>
      </p:sp>
      <p:sp>
        <p:nvSpPr>
          <p:cNvPr id="60466" name="Text Box 12"/>
          <p:cNvSpPr txBox="1">
            <a:spLocks noChangeArrowheads="1"/>
          </p:cNvSpPr>
          <p:nvPr>
            <p:custDataLst>
              <p:tags r:id="rId42"/>
            </p:custDataLst>
          </p:nvPr>
        </p:nvSpPr>
        <p:spPr bwMode="auto">
          <a:xfrm>
            <a:off x="7947025" y="3976688"/>
            <a:ext cx="54292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 b="1">
                <a:solidFill>
                  <a:srgbClr val="160CE3"/>
                </a:solidFill>
                <a:latin typeface="Courier New" pitchFamily="49" charset="0"/>
              </a:rPr>
              <a:t>0</a:t>
            </a:r>
          </a:p>
        </p:txBody>
      </p:sp>
      <p:sp>
        <p:nvSpPr>
          <p:cNvPr id="60467" name="Text Box 14"/>
          <p:cNvSpPr txBox="1">
            <a:spLocks noChangeArrowheads="1"/>
          </p:cNvSpPr>
          <p:nvPr>
            <p:custDataLst>
              <p:tags r:id="rId43"/>
            </p:custDataLst>
          </p:nvPr>
        </p:nvSpPr>
        <p:spPr bwMode="auto">
          <a:xfrm>
            <a:off x="7950200" y="4244975"/>
            <a:ext cx="54292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 b="1">
                <a:solidFill>
                  <a:srgbClr val="160CE3"/>
                </a:solidFill>
                <a:latin typeface="Courier New" pitchFamily="49" charset="0"/>
              </a:rPr>
              <a:t>1</a:t>
            </a:r>
          </a:p>
        </p:txBody>
      </p:sp>
      <p:sp>
        <p:nvSpPr>
          <p:cNvPr id="3" name="Oval 2"/>
          <p:cNvSpPr/>
          <p:nvPr/>
        </p:nvSpPr>
        <p:spPr bwMode="auto">
          <a:xfrm>
            <a:off x="5351463" y="3248025"/>
            <a:ext cx="134937" cy="134938"/>
          </a:xfrm>
          <a:prstGeom prst="ellipse">
            <a:avLst/>
          </a:prstGeom>
          <a:solidFill>
            <a:schemeClr val="bg1">
              <a:lumMod val="65000"/>
            </a:schemeClr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spAutoFit/>
          </a:bodyPr>
          <a:lstStyle/>
          <a:p>
            <a:pPr>
              <a:defRPr/>
            </a:pPr>
            <a:endParaRPr lang="en-US">
              <a:latin typeface="Times" pitchFamily="1" charset="0"/>
              <a:ea typeface="ＭＳ Ｐゴシック" pitchFamily="1" charset="-128"/>
            </a:endParaRPr>
          </a:p>
        </p:txBody>
      </p:sp>
      <p:cxnSp>
        <p:nvCxnSpPr>
          <p:cNvPr id="60469" name="Straight Connector 4"/>
          <p:cNvCxnSpPr>
            <a:cxnSpLocks noChangeShapeType="1"/>
          </p:cNvCxnSpPr>
          <p:nvPr/>
        </p:nvCxnSpPr>
        <p:spPr bwMode="auto">
          <a:xfrm>
            <a:off x="4938713" y="3308350"/>
            <a:ext cx="400050" cy="0"/>
          </a:xfrm>
          <a:prstGeom prst="line">
            <a:avLst/>
          </a:prstGeom>
          <a:noFill/>
          <a:ln w="3810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0470" name="Rectangle 41"/>
          <p:cNvSpPr>
            <a:spLocks noChangeArrowheads="1"/>
          </p:cNvSpPr>
          <p:nvPr>
            <p:custDataLst>
              <p:tags r:id="rId44"/>
            </p:custDataLst>
          </p:nvPr>
        </p:nvSpPr>
        <p:spPr bwMode="auto">
          <a:xfrm>
            <a:off x="4648200" y="3276600"/>
            <a:ext cx="72548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>
                <a:latin typeface="Cambria" pitchFamily="18" charset="0"/>
              </a:rPr>
              <a:t>output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 bwMode="auto">
          <a:xfrm>
            <a:off x="5257800" y="1379538"/>
            <a:ext cx="3505200" cy="2735262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spAutoFit/>
          </a:bodyPr>
          <a:lstStyle/>
          <a:p>
            <a:pPr>
              <a:defRPr/>
            </a:pPr>
            <a:endParaRPr lang="en-US">
              <a:latin typeface="Times" pitchFamily="1" charset="0"/>
              <a:ea typeface="ＭＳ Ｐゴシック" pitchFamily="1" charset="-128"/>
            </a:endParaRPr>
          </a:p>
        </p:txBody>
      </p:sp>
      <p:sp>
        <p:nvSpPr>
          <p:cNvPr id="51203" name="Rounded Rectangle 41"/>
          <p:cNvSpPr>
            <a:spLocks noChangeArrowheads="1"/>
          </p:cNvSpPr>
          <p:nvPr/>
        </p:nvSpPr>
        <p:spPr bwMode="auto">
          <a:xfrm>
            <a:off x="5707063" y="3341688"/>
            <a:ext cx="2460625" cy="333375"/>
          </a:xfrm>
          <a:prstGeom prst="roundRect">
            <a:avLst>
              <a:gd name="adj" fmla="val 16667"/>
            </a:avLst>
          </a:prstGeom>
          <a:solidFill>
            <a:srgbClr val="CCECFF"/>
          </a:solidFill>
          <a:ln>
            <a:noFill/>
          </a:ln>
          <a:extLst>
            <a:ext uri="{91240B29-F687-4F45-9708-019B960494DF}">
              <a14:hiddenLine xmlns:a14="http://schemas.microsoft.com/office/drawing/2010/main" w="1905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51204" name="Rounded Rectangle 40"/>
          <p:cNvSpPr>
            <a:spLocks noChangeArrowheads="1"/>
          </p:cNvSpPr>
          <p:nvPr/>
        </p:nvSpPr>
        <p:spPr bwMode="auto">
          <a:xfrm>
            <a:off x="5707063" y="2695575"/>
            <a:ext cx="2460625" cy="333375"/>
          </a:xfrm>
          <a:prstGeom prst="roundRect">
            <a:avLst>
              <a:gd name="adj" fmla="val 16667"/>
            </a:avLst>
          </a:prstGeom>
          <a:solidFill>
            <a:srgbClr val="CCECFF"/>
          </a:solidFill>
          <a:ln>
            <a:noFill/>
          </a:ln>
          <a:extLst>
            <a:ext uri="{91240B29-F687-4F45-9708-019B960494DF}">
              <a14:hiddenLine xmlns:a14="http://schemas.microsoft.com/office/drawing/2010/main" w="1905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51205" name="Text Box 5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11138" y="192088"/>
            <a:ext cx="1465262" cy="646112"/>
          </a:xfrm>
          <a:prstGeom prst="rect">
            <a:avLst/>
          </a:prstGeom>
          <a:solidFill>
            <a:srgbClr val="CCE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600">
                <a:latin typeface="Cambria" pitchFamily="18" charset="0"/>
              </a:rPr>
              <a:t>Try it!</a:t>
            </a:r>
          </a:p>
        </p:txBody>
      </p:sp>
      <p:sp>
        <p:nvSpPr>
          <p:cNvPr id="51206" name="Text Box 5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3597275" y="203554"/>
            <a:ext cx="269478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 dirty="0">
                <a:latin typeface="Cambria" pitchFamily="18" charset="0"/>
              </a:rPr>
              <a:t>Fill in the </a:t>
            </a:r>
            <a:r>
              <a:rPr lang="en-US" sz="1800" dirty="0" smtClean="0">
                <a:latin typeface="Cambria" pitchFamily="18" charset="0"/>
              </a:rPr>
              <a:t>output values for </a:t>
            </a:r>
            <a:r>
              <a:rPr lang="en-US" sz="1800" dirty="0">
                <a:latin typeface="Cambria" pitchFamily="18" charset="0"/>
              </a:rPr>
              <a:t>this circuit… </a:t>
            </a:r>
          </a:p>
        </p:txBody>
      </p:sp>
      <p:sp>
        <p:nvSpPr>
          <p:cNvPr id="51207" name="Text Box 6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5883275" y="1925638"/>
            <a:ext cx="542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x</a:t>
            </a:r>
          </a:p>
        </p:txBody>
      </p:sp>
      <p:sp>
        <p:nvSpPr>
          <p:cNvPr id="51208" name="Text Box 7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6407150" y="1925638"/>
            <a:ext cx="5730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y</a:t>
            </a:r>
          </a:p>
        </p:txBody>
      </p:sp>
      <p:sp>
        <p:nvSpPr>
          <p:cNvPr id="51209" name="Text Box 8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5881688" y="2325688"/>
            <a:ext cx="542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0</a:t>
            </a:r>
          </a:p>
        </p:txBody>
      </p:sp>
      <p:sp>
        <p:nvSpPr>
          <p:cNvPr id="51210" name="Text Box 9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6405563" y="2325688"/>
            <a:ext cx="5730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0</a:t>
            </a:r>
          </a:p>
        </p:txBody>
      </p:sp>
      <p:sp>
        <p:nvSpPr>
          <p:cNvPr id="51211" name="Text Box 10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5884863" y="2638425"/>
            <a:ext cx="542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0</a:t>
            </a:r>
          </a:p>
        </p:txBody>
      </p:sp>
      <p:sp>
        <p:nvSpPr>
          <p:cNvPr id="51212" name="Text Box 11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6408738" y="2638425"/>
            <a:ext cx="5730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1</a:t>
            </a:r>
          </a:p>
        </p:txBody>
      </p:sp>
      <p:sp>
        <p:nvSpPr>
          <p:cNvPr id="51213" name="Text Box 12"/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5881688" y="2963863"/>
            <a:ext cx="542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1</a:t>
            </a:r>
          </a:p>
        </p:txBody>
      </p:sp>
      <p:sp>
        <p:nvSpPr>
          <p:cNvPr id="51214" name="Text Box 13"/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6405563" y="2963863"/>
            <a:ext cx="5730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0</a:t>
            </a:r>
          </a:p>
        </p:txBody>
      </p:sp>
      <p:sp>
        <p:nvSpPr>
          <p:cNvPr id="51215" name="Text Box 14"/>
          <p:cNvSpPr txBox="1"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5884863" y="3276600"/>
            <a:ext cx="542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1</a:t>
            </a:r>
          </a:p>
        </p:txBody>
      </p:sp>
      <p:sp>
        <p:nvSpPr>
          <p:cNvPr id="51216" name="Text Box 15"/>
          <p:cNvSpPr txBox="1"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6408738" y="3276600"/>
            <a:ext cx="5730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1</a:t>
            </a:r>
          </a:p>
        </p:txBody>
      </p:sp>
      <p:sp>
        <p:nvSpPr>
          <p:cNvPr id="51217" name="Rectangle 39"/>
          <p:cNvSpPr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6130925" y="1644650"/>
            <a:ext cx="59848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>
                <a:latin typeface="Cambria" pitchFamily="18" charset="0"/>
              </a:rPr>
              <a:t>input</a:t>
            </a:r>
          </a:p>
        </p:txBody>
      </p:sp>
      <p:sp>
        <p:nvSpPr>
          <p:cNvPr id="38" name="Line 40"/>
          <p:cNvSpPr>
            <a:spLocks noChangeShapeType="1"/>
          </p:cNvSpPr>
          <p:nvPr>
            <p:custDataLst>
              <p:tags r:id="rId14"/>
            </p:custDataLst>
          </p:nvPr>
        </p:nvSpPr>
        <p:spPr bwMode="auto">
          <a:xfrm>
            <a:off x="5961063" y="1976438"/>
            <a:ext cx="990600" cy="0"/>
          </a:xfrm>
          <a:prstGeom prst="line">
            <a:avLst/>
          </a:prstGeom>
          <a:noFill/>
          <a:ln w="12700">
            <a:solidFill>
              <a:schemeClr val="bg1">
                <a:lumMod val="6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>
              <a:latin typeface="Times" pitchFamily="-106" charset="0"/>
              <a:ea typeface="ＭＳ Ｐゴシック" pitchFamily="34" charset="-128"/>
            </a:endParaRPr>
          </a:p>
        </p:txBody>
      </p:sp>
      <p:sp>
        <p:nvSpPr>
          <p:cNvPr id="51219" name="Rectangle 41"/>
          <p:cNvSpPr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7442200" y="1730375"/>
            <a:ext cx="72548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>
                <a:latin typeface="Cambria" pitchFamily="18" charset="0"/>
              </a:rPr>
              <a:t>output</a:t>
            </a:r>
          </a:p>
        </p:txBody>
      </p:sp>
      <p:sp>
        <p:nvSpPr>
          <p:cNvPr id="6" name="Down Arrow 5"/>
          <p:cNvSpPr/>
          <p:nvPr/>
        </p:nvSpPr>
        <p:spPr bwMode="auto">
          <a:xfrm>
            <a:off x="7651750" y="2035175"/>
            <a:ext cx="304800" cy="268288"/>
          </a:xfrm>
          <a:prstGeom prst="downArrow">
            <a:avLst/>
          </a:prstGeom>
          <a:solidFill>
            <a:schemeClr val="bg1">
              <a:lumMod val="85000"/>
            </a:schemeClr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spAutoFit/>
          </a:bodyPr>
          <a:lstStyle/>
          <a:p>
            <a:pPr>
              <a:defRPr/>
            </a:pPr>
            <a:endParaRPr lang="en-US">
              <a:latin typeface="Times" pitchFamily="1" charset="0"/>
              <a:ea typeface="ＭＳ Ｐゴシック" pitchFamily="1" charset="-128"/>
            </a:endParaRPr>
          </a:p>
        </p:txBody>
      </p:sp>
      <p:pic>
        <p:nvPicPr>
          <p:cNvPr id="51221" name="Picture 3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76" t="16083" r="34819" b="50731"/>
          <a:stretch>
            <a:fillRect/>
          </a:stretch>
        </p:blipFill>
        <p:spPr bwMode="auto">
          <a:xfrm>
            <a:off x="609600" y="1379538"/>
            <a:ext cx="4100513" cy="2979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22" name="Text Box 5"/>
          <p:cNvSpPr txBox="1"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1311275" y="4724400"/>
            <a:ext cx="57562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1800">
                <a:latin typeface="Cambria" pitchFamily="18" charset="0"/>
              </a:rPr>
              <a:t>(1)  Which gate implements line </a:t>
            </a:r>
            <a:r>
              <a:rPr lang="en-US" sz="1800" b="1">
                <a:latin typeface="Calibri" pitchFamily="34" charset="0"/>
              </a:rPr>
              <a:t>(A)</a:t>
            </a:r>
            <a:r>
              <a:rPr lang="en-US" sz="1800">
                <a:latin typeface="Cambria" pitchFamily="18" charset="0"/>
              </a:rPr>
              <a:t> of the truth table?</a:t>
            </a:r>
          </a:p>
        </p:txBody>
      </p:sp>
      <p:sp>
        <p:nvSpPr>
          <p:cNvPr id="51223" name="Text Box 5"/>
          <p:cNvSpPr txBox="1">
            <a:spLocks noChangeArrowheads="1"/>
          </p:cNvSpPr>
          <p:nvPr>
            <p:custDataLst>
              <p:tags r:id="rId17"/>
            </p:custDataLst>
          </p:nvPr>
        </p:nvSpPr>
        <p:spPr bwMode="auto">
          <a:xfrm>
            <a:off x="1306513" y="5130800"/>
            <a:ext cx="57562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1800">
                <a:latin typeface="Cambria" pitchFamily="18" charset="0"/>
              </a:rPr>
              <a:t>(2)  Which gate implements line </a:t>
            </a:r>
            <a:r>
              <a:rPr lang="en-US" sz="1800" b="1">
                <a:latin typeface="Calibri" pitchFamily="34" charset="0"/>
              </a:rPr>
              <a:t>(D)</a:t>
            </a:r>
            <a:r>
              <a:rPr lang="en-US" sz="1800">
                <a:latin typeface="Cambria" pitchFamily="18" charset="0"/>
              </a:rPr>
              <a:t> of the truth table?</a:t>
            </a:r>
          </a:p>
        </p:txBody>
      </p:sp>
      <p:sp>
        <p:nvSpPr>
          <p:cNvPr id="51224" name="Text Box 5"/>
          <p:cNvSpPr txBox="1">
            <a:spLocks noChangeArrowheads="1"/>
          </p:cNvSpPr>
          <p:nvPr>
            <p:custDataLst>
              <p:tags r:id="rId18"/>
            </p:custDataLst>
          </p:nvPr>
        </p:nvSpPr>
        <p:spPr bwMode="auto">
          <a:xfrm>
            <a:off x="1295400" y="5537200"/>
            <a:ext cx="6324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1800">
                <a:latin typeface="Cambria" pitchFamily="18" charset="0"/>
              </a:rPr>
              <a:t>(3)  Which gates implement the other lines of the truth table?</a:t>
            </a:r>
          </a:p>
        </p:txBody>
      </p:sp>
      <p:sp>
        <p:nvSpPr>
          <p:cNvPr id="51225" name="Rectangle 8"/>
          <p:cNvSpPr>
            <a:spLocks noChangeArrowheads="1"/>
          </p:cNvSpPr>
          <p:nvPr/>
        </p:nvSpPr>
        <p:spPr bwMode="auto">
          <a:xfrm>
            <a:off x="5638800" y="3355975"/>
            <a:ext cx="37941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>
                <a:solidFill>
                  <a:srgbClr val="000000"/>
                </a:solidFill>
                <a:latin typeface="Calibri" pitchFamily="34" charset="0"/>
              </a:rPr>
              <a:t>(D)</a:t>
            </a:r>
            <a:endParaRPr lang="en-US" sz="1600">
              <a:latin typeface="Calibri" pitchFamily="34" charset="0"/>
            </a:endParaRPr>
          </a:p>
        </p:txBody>
      </p:sp>
      <p:sp>
        <p:nvSpPr>
          <p:cNvPr id="51226" name="Rectangle 92"/>
          <p:cNvSpPr>
            <a:spLocks noChangeArrowheads="1"/>
          </p:cNvSpPr>
          <p:nvPr/>
        </p:nvSpPr>
        <p:spPr bwMode="auto">
          <a:xfrm>
            <a:off x="5648325" y="3041650"/>
            <a:ext cx="358775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>
                <a:solidFill>
                  <a:srgbClr val="000000"/>
                </a:solidFill>
                <a:latin typeface="Calibri" pitchFamily="34" charset="0"/>
              </a:rPr>
              <a:t>(C)</a:t>
            </a:r>
            <a:endParaRPr lang="en-US" sz="1600">
              <a:latin typeface="Calibri" pitchFamily="34" charset="0"/>
            </a:endParaRPr>
          </a:p>
        </p:txBody>
      </p:sp>
      <p:sp>
        <p:nvSpPr>
          <p:cNvPr id="51227" name="Rectangle 93"/>
          <p:cNvSpPr>
            <a:spLocks noChangeArrowheads="1"/>
          </p:cNvSpPr>
          <p:nvPr/>
        </p:nvSpPr>
        <p:spPr bwMode="auto">
          <a:xfrm>
            <a:off x="5645150" y="2728913"/>
            <a:ext cx="366713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>
                <a:solidFill>
                  <a:srgbClr val="000000"/>
                </a:solidFill>
                <a:latin typeface="Calibri" pitchFamily="34" charset="0"/>
              </a:rPr>
              <a:t>(B)</a:t>
            </a:r>
            <a:endParaRPr lang="en-US" sz="1600">
              <a:latin typeface="Calibri" pitchFamily="34" charset="0"/>
            </a:endParaRPr>
          </a:p>
        </p:txBody>
      </p:sp>
      <p:sp>
        <p:nvSpPr>
          <p:cNvPr id="51228" name="Rectangle 94"/>
          <p:cNvSpPr>
            <a:spLocks noChangeArrowheads="1"/>
          </p:cNvSpPr>
          <p:nvPr/>
        </p:nvSpPr>
        <p:spPr bwMode="auto">
          <a:xfrm>
            <a:off x="5641975" y="2416175"/>
            <a:ext cx="37306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>
                <a:solidFill>
                  <a:srgbClr val="000000"/>
                </a:solidFill>
                <a:latin typeface="Calibri" pitchFamily="34" charset="0"/>
              </a:rPr>
              <a:t>(A)</a:t>
            </a:r>
            <a:endParaRPr lang="en-US" sz="1600">
              <a:latin typeface="Calibri" pitchFamily="34" charset="0"/>
            </a:endParaRPr>
          </a:p>
        </p:txBody>
      </p:sp>
      <p:sp>
        <p:nvSpPr>
          <p:cNvPr id="51229" name="Text Box 5"/>
          <p:cNvSpPr txBox="1">
            <a:spLocks noChangeArrowheads="1"/>
          </p:cNvSpPr>
          <p:nvPr>
            <p:custDataLst>
              <p:tags r:id="rId19"/>
            </p:custDataLst>
          </p:nvPr>
        </p:nvSpPr>
        <p:spPr bwMode="auto">
          <a:xfrm>
            <a:off x="1295400" y="5943600"/>
            <a:ext cx="7010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1800">
                <a:latin typeface="Cambria" pitchFamily="18" charset="0"/>
              </a:rPr>
              <a:t>(4)  How would the table change if the top NOT gate were removed?</a:t>
            </a:r>
          </a:p>
        </p:txBody>
      </p:sp>
      <p:sp>
        <p:nvSpPr>
          <p:cNvPr id="51230" name="TextBox 11"/>
          <p:cNvSpPr txBox="1">
            <a:spLocks noChangeArrowheads="1"/>
          </p:cNvSpPr>
          <p:nvPr/>
        </p:nvSpPr>
        <p:spPr bwMode="auto">
          <a:xfrm>
            <a:off x="2132013" y="2073275"/>
            <a:ext cx="685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r>
              <a:rPr lang="en-US" sz="1200" b="1">
                <a:latin typeface="Cambria" pitchFamily="18" charset="0"/>
              </a:rPr>
              <a:t>top</a:t>
            </a:r>
          </a:p>
          <a:p>
            <a:r>
              <a:rPr lang="en-US" sz="1200" b="1">
                <a:latin typeface="Cambria" pitchFamily="18" charset="0"/>
              </a:rPr>
              <a:t>AND</a:t>
            </a:r>
          </a:p>
        </p:txBody>
      </p:sp>
      <p:sp>
        <p:nvSpPr>
          <p:cNvPr id="51231" name="TextBox 98"/>
          <p:cNvSpPr txBox="1">
            <a:spLocks noChangeArrowheads="1"/>
          </p:cNvSpPr>
          <p:nvPr/>
        </p:nvSpPr>
        <p:spPr bwMode="auto">
          <a:xfrm>
            <a:off x="2133600" y="3106738"/>
            <a:ext cx="6858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r>
              <a:rPr lang="en-US" sz="1200" b="1">
                <a:latin typeface="Cambria" pitchFamily="18" charset="0"/>
              </a:rPr>
              <a:t>lower</a:t>
            </a:r>
          </a:p>
          <a:p>
            <a:r>
              <a:rPr lang="en-US" sz="1200" b="1">
                <a:latin typeface="Cambria" pitchFamily="18" charset="0"/>
              </a:rPr>
              <a:t>AND</a:t>
            </a:r>
          </a:p>
        </p:txBody>
      </p:sp>
      <p:sp>
        <p:nvSpPr>
          <p:cNvPr id="51232" name="TextBox 99"/>
          <p:cNvSpPr txBox="1">
            <a:spLocks noChangeArrowheads="1"/>
          </p:cNvSpPr>
          <p:nvPr/>
        </p:nvSpPr>
        <p:spPr bwMode="auto">
          <a:xfrm>
            <a:off x="3254375" y="2624138"/>
            <a:ext cx="6858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r>
              <a:rPr lang="en-US" sz="1200" b="1">
                <a:latin typeface="Cambria" pitchFamily="18" charset="0"/>
              </a:rPr>
              <a:t>OR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2" name="Ink 1"/>
              <p14:cNvContentPartPr/>
              <p14:nvPr/>
            </p14:nvContentPartPr>
            <p14:xfrm>
              <a:off x="924120" y="1076400"/>
              <a:ext cx="8039520" cy="429624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914760" y="1067040"/>
                <a:ext cx="8058240" cy="4314960"/>
              </a:xfrm>
              <a:prstGeom prst="rect">
                <a:avLst/>
              </a:prstGeom>
            </p:spPr>
          </p:pic>
        </mc:Fallback>
      </mc:AlternateContent>
      <p:sp>
        <p:nvSpPr>
          <p:cNvPr id="34" name="Text Box 5"/>
          <p:cNvSpPr txBox="1">
            <a:spLocks noChangeArrowheads="1"/>
          </p:cNvSpPr>
          <p:nvPr>
            <p:custDataLst>
              <p:tags r:id="rId20"/>
            </p:custDataLst>
          </p:nvPr>
        </p:nvSpPr>
        <p:spPr bwMode="auto">
          <a:xfrm>
            <a:off x="6292056" y="5003308"/>
            <a:ext cx="4027487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 dirty="0" smtClean="0">
                <a:latin typeface="Cambria" pitchFamily="18" charset="0"/>
              </a:rPr>
              <a:t>Rails and NAND!</a:t>
            </a:r>
            <a:br>
              <a:rPr lang="en-US" sz="1800" dirty="0" smtClean="0">
                <a:latin typeface="Cambria" pitchFamily="18" charset="0"/>
              </a:rPr>
            </a:br>
            <a:r>
              <a:rPr lang="en-US" sz="1800" dirty="0" smtClean="0">
                <a:latin typeface="Cambria" pitchFamily="18" charset="0"/>
              </a:rPr>
              <a:t>This one – hand in…</a:t>
            </a:r>
            <a:endParaRPr lang="en-US" sz="1800" dirty="0">
              <a:latin typeface="Cambria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669660" y="210741"/>
            <a:ext cx="14638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dirty="0">
                <a:solidFill>
                  <a:srgbClr val="000000"/>
                </a:solidFill>
                <a:latin typeface="Cambria" pitchFamily="18" charset="0"/>
              </a:rPr>
              <a:t>(truth table)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1921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99" y="1075020"/>
            <a:ext cx="4581851" cy="4044668"/>
          </a:xfrm>
          <a:prstGeom prst="rect">
            <a:avLst/>
          </a:prstGeom>
        </p:spPr>
      </p:pic>
      <p:sp>
        <p:nvSpPr>
          <p:cNvPr id="77" name="Rectangle 76"/>
          <p:cNvSpPr/>
          <p:nvPr/>
        </p:nvSpPr>
        <p:spPr bwMode="auto">
          <a:xfrm>
            <a:off x="5875338" y="1284288"/>
            <a:ext cx="3084512" cy="3835400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spAutoFit/>
          </a:bodyPr>
          <a:lstStyle/>
          <a:p>
            <a:pPr>
              <a:defRPr/>
            </a:pPr>
            <a:endParaRPr lang="en-US">
              <a:latin typeface="Times" pitchFamily="1" charset="0"/>
              <a:ea typeface="ＭＳ Ｐゴシック" pitchFamily="1" charset="-128"/>
            </a:endParaRPr>
          </a:p>
        </p:txBody>
      </p:sp>
      <p:sp>
        <p:nvSpPr>
          <p:cNvPr id="52227" name="Rounded Rectangle 83"/>
          <p:cNvSpPr>
            <a:spLocks noChangeArrowheads="1"/>
          </p:cNvSpPr>
          <p:nvPr/>
        </p:nvSpPr>
        <p:spPr bwMode="auto">
          <a:xfrm>
            <a:off x="6157913" y="4248150"/>
            <a:ext cx="2497137" cy="282575"/>
          </a:xfrm>
          <a:prstGeom prst="roundRect">
            <a:avLst>
              <a:gd name="adj" fmla="val 16667"/>
            </a:avLst>
          </a:prstGeom>
          <a:solidFill>
            <a:srgbClr val="CCECFF"/>
          </a:solidFill>
          <a:ln>
            <a:noFill/>
          </a:ln>
          <a:extLst>
            <a:ext uri="{91240B29-F687-4F45-9708-019B960494DF}">
              <a14:hiddenLine xmlns:a14="http://schemas.microsoft.com/office/drawing/2010/main" w="1905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52228" name="Rounded Rectangle 84"/>
          <p:cNvSpPr>
            <a:spLocks noChangeArrowheads="1"/>
          </p:cNvSpPr>
          <p:nvPr/>
        </p:nvSpPr>
        <p:spPr bwMode="auto">
          <a:xfrm>
            <a:off x="6157913" y="3733800"/>
            <a:ext cx="2497137" cy="282575"/>
          </a:xfrm>
          <a:prstGeom prst="roundRect">
            <a:avLst>
              <a:gd name="adj" fmla="val 16667"/>
            </a:avLst>
          </a:prstGeom>
          <a:solidFill>
            <a:srgbClr val="CCECFF"/>
          </a:solidFill>
          <a:ln>
            <a:noFill/>
          </a:ln>
          <a:extLst>
            <a:ext uri="{91240B29-F687-4F45-9708-019B960494DF}">
              <a14:hiddenLine xmlns:a14="http://schemas.microsoft.com/office/drawing/2010/main" w="1905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52229" name="Rounded Rectangle 82"/>
          <p:cNvSpPr>
            <a:spLocks noChangeArrowheads="1"/>
          </p:cNvSpPr>
          <p:nvPr/>
        </p:nvSpPr>
        <p:spPr bwMode="auto">
          <a:xfrm>
            <a:off x="6157913" y="3181350"/>
            <a:ext cx="2497137" cy="282575"/>
          </a:xfrm>
          <a:prstGeom prst="roundRect">
            <a:avLst>
              <a:gd name="adj" fmla="val 16667"/>
            </a:avLst>
          </a:prstGeom>
          <a:solidFill>
            <a:srgbClr val="CCECFF"/>
          </a:solidFill>
          <a:ln>
            <a:noFill/>
          </a:ln>
          <a:extLst>
            <a:ext uri="{91240B29-F687-4F45-9708-019B960494DF}">
              <a14:hiddenLine xmlns:a14="http://schemas.microsoft.com/office/drawing/2010/main" w="1905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52230" name="Rounded Rectangle 81"/>
          <p:cNvSpPr>
            <a:spLocks noChangeArrowheads="1"/>
          </p:cNvSpPr>
          <p:nvPr/>
        </p:nvSpPr>
        <p:spPr bwMode="auto">
          <a:xfrm>
            <a:off x="6157913" y="2667000"/>
            <a:ext cx="2497137" cy="282575"/>
          </a:xfrm>
          <a:prstGeom prst="roundRect">
            <a:avLst>
              <a:gd name="adj" fmla="val 16667"/>
            </a:avLst>
          </a:prstGeom>
          <a:solidFill>
            <a:srgbClr val="CCECFF"/>
          </a:solidFill>
          <a:ln>
            <a:noFill/>
          </a:ln>
          <a:extLst>
            <a:ext uri="{91240B29-F687-4F45-9708-019B960494DF}">
              <a14:hiddenLine xmlns:a14="http://schemas.microsoft.com/office/drawing/2010/main" w="1905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52231" name="Text Box 6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6505575" y="1984375"/>
            <a:ext cx="5429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 b="1">
                <a:latin typeface="Courier New" pitchFamily="49" charset="0"/>
              </a:rPr>
              <a:t>y</a:t>
            </a:r>
          </a:p>
        </p:txBody>
      </p:sp>
      <p:sp>
        <p:nvSpPr>
          <p:cNvPr id="52232" name="Text Box 7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6889750" y="1984375"/>
            <a:ext cx="5730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 b="1">
                <a:latin typeface="Courier New" pitchFamily="49" charset="0"/>
              </a:rPr>
              <a:t>z</a:t>
            </a:r>
          </a:p>
        </p:txBody>
      </p:sp>
      <p:sp>
        <p:nvSpPr>
          <p:cNvPr id="52233" name="Text Box 8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6503988" y="2373313"/>
            <a:ext cx="542925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 b="1">
                <a:latin typeface="Courier New" pitchFamily="49" charset="0"/>
              </a:rPr>
              <a:t>0</a:t>
            </a:r>
          </a:p>
        </p:txBody>
      </p:sp>
      <p:sp>
        <p:nvSpPr>
          <p:cNvPr id="52234" name="Text Box 9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6888163" y="2373313"/>
            <a:ext cx="573087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 b="1">
                <a:latin typeface="Courier New" pitchFamily="49" charset="0"/>
              </a:rPr>
              <a:t>0</a:t>
            </a:r>
          </a:p>
        </p:txBody>
      </p:sp>
      <p:sp>
        <p:nvSpPr>
          <p:cNvPr id="52235" name="Text Box 10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6507163" y="2641600"/>
            <a:ext cx="54292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 b="1">
                <a:latin typeface="Courier New" pitchFamily="49" charset="0"/>
              </a:rPr>
              <a:t>0</a:t>
            </a:r>
          </a:p>
        </p:txBody>
      </p:sp>
      <p:sp>
        <p:nvSpPr>
          <p:cNvPr id="52236" name="Text Box 11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6891338" y="2641600"/>
            <a:ext cx="573087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 b="1">
                <a:latin typeface="Courier New" pitchFamily="49" charset="0"/>
              </a:rPr>
              <a:t>1</a:t>
            </a:r>
          </a:p>
        </p:txBody>
      </p:sp>
      <p:sp>
        <p:nvSpPr>
          <p:cNvPr id="52237" name="Text Box 12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6503988" y="2909888"/>
            <a:ext cx="54292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 b="1">
                <a:latin typeface="Courier New" pitchFamily="49" charset="0"/>
              </a:rPr>
              <a:t>1</a:t>
            </a:r>
          </a:p>
        </p:txBody>
      </p:sp>
      <p:sp>
        <p:nvSpPr>
          <p:cNvPr id="52238" name="Text Box 13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6888163" y="2909888"/>
            <a:ext cx="573087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 b="1">
                <a:latin typeface="Courier New" pitchFamily="49" charset="0"/>
              </a:rPr>
              <a:t>0</a:t>
            </a:r>
          </a:p>
        </p:txBody>
      </p:sp>
      <p:sp>
        <p:nvSpPr>
          <p:cNvPr id="52239" name="Text Box 14"/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6507163" y="3176588"/>
            <a:ext cx="542925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 b="1">
                <a:latin typeface="Courier New" pitchFamily="49" charset="0"/>
              </a:rPr>
              <a:t>1</a:t>
            </a:r>
          </a:p>
        </p:txBody>
      </p:sp>
      <p:sp>
        <p:nvSpPr>
          <p:cNvPr id="52240" name="Text Box 15"/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6891338" y="3176588"/>
            <a:ext cx="573087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 b="1">
                <a:latin typeface="Courier New" pitchFamily="49" charset="0"/>
              </a:rPr>
              <a:t>1</a:t>
            </a:r>
          </a:p>
        </p:txBody>
      </p:sp>
      <p:sp>
        <p:nvSpPr>
          <p:cNvPr id="52241" name="Rectangle 39"/>
          <p:cNvSpPr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6491288" y="1668463"/>
            <a:ext cx="59848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>
                <a:latin typeface="Cambria" pitchFamily="18" charset="0"/>
              </a:rPr>
              <a:t>input</a:t>
            </a:r>
          </a:p>
        </p:txBody>
      </p:sp>
      <p:sp>
        <p:nvSpPr>
          <p:cNvPr id="57" name="Line 40"/>
          <p:cNvSpPr>
            <a:spLocks noChangeShapeType="1"/>
          </p:cNvSpPr>
          <p:nvPr>
            <p:custDataLst>
              <p:tags r:id="rId12"/>
            </p:custDataLst>
          </p:nvPr>
        </p:nvSpPr>
        <p:spPr bwMode="auto">
          <a:xfrm>
            <a:off x="6299200" y="1987550"/>
            <a:ext cx="990600" cy="0"/>
          </a:xfrm>
          <a:prstGeom prst="line">
            <a:avLst/>
          </a:prstGeom>
          <a:noFill/>
          <a:ln w="12700">
            <a:solidFill>
              <a:schemeClr val="bg1">
                <a:lumMod val="6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>
              <a:latin typeface="Times" pitchFamily="-106" charset="0"/>
              <a:ea typeface="ＭＳ Ｐゴシック" pitchFamily="34" charset="-128"/>
            </a:endParaRPr>
          </a:p>
        </p:txBody>
      </p:sp>
      <p:sp>
        <p:nvSpPr>
          <p:cNvPr id="52243" name="Text Box 8"/>
          <p:cNvSpPr txBox="1"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6503988" y="3444875"/>
            <a:ext cx="54292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 b="1">
                <a:latin typeface="Courier New" pitchFamily="49" charset="0"/>
              </a:rPr>
              <a:t>0</a:t>
            </a:r>
          </a:p>
        </p:txBody>
      </p:sp>
      <p:sp>
        <p:nvSpPr>
          <p:cNvPr id="52244" name="Text Box 9"/>
          <p:cNvSpPr txBox="1"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6888163" y="3444875"/>
            <a:ext cx="573087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 b="1">
                <a:latin typeface="Courier New" pitchFamily="49" charset="0"/>
              </a:rPr>
              <a:t>0</a:t>
            </a:r>
          </a:p>
        </p:txBody>
      </p:sp>
      <p:sp>
        <p:nvSpPr>
          <p:cNvPr id="52245" name="Text Box 10"/>
          <p:cNvSpPr txBox="1"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6507163" y="3713163"/>
            <a:ext cx="54292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 b="1">
                <a:latin typeface="Courier New" pitchFamily="49" charset="0"/>
              </a:rPr>
              <a:t>0</a:t>
            </a:r>
          </a:p>
        </p:txBody>
      </p:sp>
      <p:sp>
        <p:nvSpPr>
          <p:cNvPr id="52246" name="Text Box 11"/>
          <p:cNvSpPr txBox="1"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6891338" y="3713163"/>
            <a:ext cx="573087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 b="1">
                <a:latin typeface="Courier New" pitchFamily="49" charset="0"/>
              </a:rPr>
              <a:t>1</a:t>
            </a:r>
          </a:p>
        </p:txBody>
      </p:sp>
      <p:sp>
        <p:nvSpPr>
          <p:cNvPr id="52247" name="Text Box 12"/>
          <p:cNvSpPr txBox="1">
            <a:spLocks noChangeArrowheads="1"/>
          </p:cNvSpPr>
          <p:nvPr>
            <p:custDataLst>
              <p:tags r:id="rId17"/>
            </p:custDataLst>
          </p:nvPr>
        </p:nvSpPr>
        <p:spPr bwMode="auto">
          <a:xfrm>
            <a:off x="6503988" y="3979863"/>
            <a:ext cx="542925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 b="1">
                <a:latin typeface="Courier New" pitchFamily="49" charset="0"/>
              </a:rPr>
              <a:t>1</a:t>
            </a:r>
          </a:p>
        </p:txBody>
      </p:sp>
      <p:sp>
        <p:nvSpPr>
          <p:cNvPr id="52248" name="Text Box 13"/>
          <p:cNvSpPr txBox="1">
            <a:spLocks noChangeArrowheads="1"/>
          </p:cNvSpPr>
          <p:nvPr>
            <p:custDataLst>
              <p:tags r:id="rId18"/>
            </p:custDataLst>
          </p:nvPr>
        </p:nvSpPr>
        <p:spPr bwMode="auto">
          <a:xfrm>
            <a:off x="6888163" y="3979863"/>
            <a:ext cx="573087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 b="1">
                <a:latin typeface="Courier New" pitchFamily="49" charset="0"/>
              </a:rPr>
              <a:t>0</a:t>
            </a:r>
          </a:p>
        </p:txBody>
      </p:sp>
      <p:sp>
        <p:nvSpPr>
          <p:cNvPr id="52249" name="Text Box 14"/>
          <p:cNvSpPr txBox="1">
            <a:spLocks noChangeArrowheads="1"/>
          </p:cNvSpPr>
          <p:nvPr>
            <p:custDataLst>
              <p:tags r:id="rId19"/>
            </p:custDataLst>
          </p:nvPr>
        </p:nvSpPr>
        <p:spPr bwMode="auto">
          <a:xfrm>
            <a:off x="6507163" y="4248150"/>
            <a:ext cx="54292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 b="1">
                <a:latin typeface="Courier New" pitchFamily="49" charset="0"/>
              </a:rPr>
              <a:t>1</a:t>
            </a:r>
          </a:p>
        </p:txBody>
      </p:sp>
      <p:sp>
        <p:nvSpPr>
          <p:cNvPr id="52250" name="Text Box 15"/>
          <p:cNvSpPr txBox="1">
            <a:spLocks noChangeArrowheads="1"/>
          </p:cNvSpPr>
          <p:nvPr>
            <p:custDataLst>
              <p:tags r:id="rId20"/>
            </p:custDataLst>
          </p:nvPr>
        </p:nvSpPr>
        <p:spPr bwMode="auto">
          <a:xfrm>
            <a:off x="6891338" y="4248150"/>
            <a:ext cx="573087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 b="1">
                <a:latin typeface="Courier New" pitchFamily="49" charset="0"/>
              </a:rPr>
              <a:t>1</a:t>
            </a:r>
          </a:p>
        </p:txBody>
      </p:sp>
      <p:sp>
        <p:nvSpPr>
          <p:cNvPr id="52251" name="Text Box 6"/>
          <p:cNvSpPr txBox="1">
            <a:spLocks noChangeArrowheads="1"/>
          </p:cNvSpPr>
          <p:nvPr>
            <p:custDataLst>
              <p:tags r:id="rId21"/>
            </p:custDataLst>
          </p:nvPr>
        </p:nvSpPr>
        <p:spPr bwMode="auto">
          <a:xfrm>
            <a:off x="6083300" y="1984375"/>
            <a:ext cx="5429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 b="1">
                <a:latin typeface="Courier New" pitchFamily="49" charset="0"/>
              </a:rPr>
              <a:t>x</a:t>
            </a:r>
          </a:p>
        </p:txBody>
      </p:sp>
      <p:sp>
        <p:nvSpPr>
          <p:cNvPr id="52252" name="Text Box 8"/>
          <p:cNvSpPr txBox="1">
            <a:spLocks noChangeArrowheads="1"/>
          </p:cNvSpPr>
          <p:nvPr>
            <p:custDataLst>
              <p:tags r:id="rId22"/>
            </p:custDataLst>
          </p:nvPr>
        </p:nvSpPr>
        <p:spPr bwMode="auto">
          <a:xfrm>
            <a:off x="6081713" y="2373313"/>
            <a:ext cx="542925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 b="1">
                <a:latin typeface="Courier New" pitchFamily="49" charset="0"/>
              </a:rPr>
              <a:t>0</a:t>
            </a:r>
          </a:p>
        </p:txBody>
      </p:sp>
      <p:sp>
        <p:nvSpPr>
          <p:cNvPr id="52253" name="Text Box 10"/>
          <p:cNvSpPr txBox="1">
            <a:spLocks noChangeArrowheads="1"/>
          </p:cNvSpPr>
          <p:nvPr>
            <p:custDataLst>
              <p:tags r:id="rId23"/>
            </p:custDataLst>
          </p:nvPr>
        </p:nvSpPr>
        <p:spPr bwMode="auto">
          <a:xfrm>
            <a:off x="6084888" y="2641600"/>
            <a:ext cx="54292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 b="1">
                <a:latin typeface="Courier New" pitchFamily="49" charset="0"/>
              </a:rPr>
              <a:t>0</a:t>
            </a:r>
          </a:p>
        </p:txBody>
      </p:sp>
      <p:sp>
        <p:nvSpPr>
          <p:cNvPr id="52254" name="Text Box 12"/>
          <p:cNvSpPr txBox="1">
            <a:spLocks noChangeArrowheads="1"/>
          </p:cNvSpPr>
          <p:nvPr>
            <p:custDataLst>
              <p:tags r:id="rId24"/>
            </p:custDataLst>
          </p:nvPr>
        </p:nvSpPr>
        <p:spPr bwMode="auto">
          <a:xfrm>
            <a:off x="6081713" y="2909888"/>
            <a:ext cx="54292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 b="1">
                <a:latin typeface="Courier New" pitchFamily="49" charset="0"/>
              </a:rPr>
              <a:t>0</a:t>
            </a:r>
          </a:p>
        </p:txBody>
      </p:sp>
      <p:sp>
        <p:nvSpPr>
          <p:cNvPr id="52255" name="Text Box 14"/>
          <p:cNvSpPr txBox="1">
            <a:spLocks noChangeArrowheads="1"/>
          </p:cNvSpPr>
          <p:nvPr>
            <p:custDataLst>
              <p:tags r:id="rId25"/>
            </p:custDataLst>
          </p:nvPr>
        </p:nvSpPr>
        <p:spPr bwMode="auto">
          <a:xfrm>
            <a:off x="6084888" y="3176588"/>
            <a:ext cx="542925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 b="1">
                <a:latin typeface="Courier New" pitchFamily="49" charset="0"/>
              </a:rPr>
              <a:t>0</a:t>
            </a:r>
          </a:p>
        </p:txBody>
      </p:sp>
      <p:sp>
        <p:nvSpPr>
          <p:cNvPr id="52256" name="Text Box 8"/>
          <p:cNvSpPr txBox="1">
            <a:spLocks noChangeArrowheads="1"/>
          </p:cNvSpPr>
          <p:nvPr>
            <p:custDataLst>
              <p:tags r:id="rId26"/>
            </p:custDataLst>
          </p:nvPr>
        </p:nvSpPr>
        <p:spPr bwMode="auto">
          <a:xfrm>
            <a:off x="6081713" y="3444875"/>
            <a:ext cx="54292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 b="1">
                <a:latin typeface="Courier New" pitchFamily="49" charset="0"/>
              </a:rPr>
              <a:t>1</a:t>
            </a:r>
          </a:p>
        </p:txBody>
      </p:sp>
      <p:sp>
        <p:nvSpPr>
          <p:cNvPr id="52257" name="Text Box 10"/>
          <p:cNvSpPr txBox="1">
            <a:spLocks noChangeArrowheads="1"/>
          </p:cNvSpPr>
          <p:nvPr>
            <p:custDataLst>
              <p:tags r:id="rId27"/>
            </p:custDataLst>
          </p:nvPr>
        </p:nvSpPr>
        <p:spPr bwMode="auto">
          <a:xfrm>
            <a:off x="6084888" y="3713163"/>
            <a:ext cx="54292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 b="1">
                <a:latin typeface="Courier New" pitchFamily="49" charset="0"/>
              </a:rPr>
              <a:t>1</a:t>
            </a:r>
          </a:p>
        </p:txBody>
      </p:sp>
      <p:sp>
        <p:nvSpPr>
          <p:cNvPr id="52258" name="Text Box 12"/>
          <p:cNvSpPr txBox="1">
            <a:spLocks noChangeArrowheads="1"/>
          </p:cNvSpPr>
          <p:nvPr>
            <p:custDataLst>
              <p:tags r:id="rId28"/>
            </p:custDataLst>
          </p:nvPr>
        </p:nvSpPr>
        <p:spPr bwMode="auto">
          <a:xfrm>
            <a:off x="6081713" y="3979863"/>
            <a:ext cx="542925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 b="1">
                <a:latin typeface="Courier New" pitchFamily="49" charset="0"/>
              </a:rPr>
              <a:t>1</a:t>
            </a:r>
          </a:p>
        </p:txBody>
      </p:sp>
      <p:sp>
        <p:nvSpPr>
          <p:cNvPr id="52259" name="Text Box 14"/>
          <p:cNvSpPr txBox="1">
            <a:spLocks noChangeArrowheads="1"/>
          </p:cNvSpPr>
          <p:nvPr>
            <p:custDataLst>
              <p:tags r:id="rId29"/>
            </p:custDataLst>
          </p:nvPr>
        </p:nvSpPr>
        <p:spPr bwMode="auto">
          <a:xfrm>
            <a:off x="6084888" y="4248150"/>
            <a:ext cx="54292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 b="1">
                <a:latin typeface="Courier New" pitchFamily="49" charset="0"/>
              </a:rPr>
              <a:t>1</a:t>
            </a:r>
          </a:p>
        </p:txBody>
      </p:sp>
      <p:sp>
        <p:nvSpPr>
          <p:cNvPr id="52260" name="Rectangle 41"/>
          <p:cNvSpPr>
            <a:spLocks noChangeArrowheads="1"/>
          </p:cNvSpPr>
          <p:nvPr>
            <p:custDataLst>
              <p:tags r:id="rId30"/>
            </p:custDataLst>
          </p:nvPr>
        </p:nvSpPr>
        <p:spPr bwMode="auto">
          <a:xfrm>
            <a:off x="7848600" y="1722438"/>
            <a:ext cx="72548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>
                <a:latin typeface="Cambria" pitchFamily="18" charset="0"/>
              </a:rPr>
              <a:t>output</a:t>
            </a:r>
          </a:p>
        </p:txBody>
      </p:sp>
      <p:sp>
        <p:nvSpPr>
          <p:cNvPr id="79" name="Down Arrow 78"/>
          <p:cNvSpPr/>
          <p:nvPr/>
        </p:nvSpPr>
        <p:spPr bwMode="auto">
          <a:xfrm>
            <a:off x="8058150" y="2027238"/>
            <a:ext cx="304800" cy="268287"/>
          </a:xfrm>
          <a:prstGeom prst="downArrow">
            <a:avLst/>
          </a:prstGeom>
          <a:solidFill>
            <a:schemeClr val="bg1">
              <a:lumMod val="85000"/>
            </a:schemeClr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spAutoFit/>
          </a:bodyPr>
          <a:lstStyle/>
          <a:p>
            <a:pPr>
              <a:defRPr/>
            </a:pPr>
            <a:endParaRPr lang="en-US">
              <a:latin typeface="Times" pitchFamily="1" charset="0"/>
              <a:ea typeface="ＭＳ Ｐゴシック" pitchFamily="1" charset="-128"/>
            </a:endParaRPr>
          </a:p>
        </p:txBody>
      </p:sp>
      <p:sp>
        <p:nvSpPr>
          <p:cNvPr id="52263" name="Text Box 5"/>
          <p:cNvSpPr txBox="1">
            <a:spLocks noChangeArrowheads="1"/>
          </p:cNvSpPr>
          <p:nvPr>
            <p:custDataLst>
              <p:tags r:id="rId31"/>
            </p:custDataLst>
          </p:nvPr>
        </p:nvSpPr>
        <p:spPr bwMode="auto">
          <a:xfrm>
            <a:off x="4477544" y="265643"/>
            <a:ext cx="4027487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>
                <a:latin typeface="Cambria" pitchFamily="18" charset="0"/>
              </a:rPr>
              <a:t>Fill in the function values (truth table) for this circuit… </a:t>
            </a:r>
          </a:p>
        </p:txBody>
      </p:sp>
      <p:sp>
        <p:nvSpPr>
          <p:cNvPr id="52264" name="Text Box 5"/>
          <p:cNvSpPr txBox="1">
            <a:spLocks noChangeArrowheads="1"/>
          </p:cNvSpPr>
          <p:nvPr>
            <p:custDataLst>
              <p:tags r:id="rId32"/>
            </p:custDataLst>
          </p:nvPr>
        </p:nvSpPr>
        <p:spPr bwMode="auto">
          <a:xfrm>
            <a:off x="1728788" y="6135688"/>
            <a:ext cx="6634162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1800">
                <a:latin typeface="Cambria" pitchFamily="18" charset="0"/>
              </a:rPr>
              <a:t>(3) If the inputs are considered the bits of a three-bit integer, </a:t>
            </a:r>
            <a:r>
              <a:rPr lang="en-US" sz="1800" b="1">
                <a:latin typeface="Calibri" pitchFamily="34" charset="0"/>
              </a:rPr>
              <a:t>xyz</a:t>
            </a:r>
            <a:r>
              <a:rPr lang="en-US" sz="1800">
                <a:latin typeface="Cambria" pitchFamily="18" charset="0"/>
              </a:rPr>
              <a:t>, what property of integers does this circuit compute?</a:t>
            </a:r>
          </a:p>
        </p:txBody>
      </p:sp>
      <p:sp>
        <p:nvSpPr>
          <p:cNvPr id="52265" name="Text Box 5"/>
          <p:cNvSpPr txBox="1">
            <a:spLocks noChangeArrowheads="1"/>
          </p:cNvSpPr>
          <p:nvPr>
            <p:custDataLst>
              <p:tags r:id="rId33"/>
            </p:custDataLst>
          </p:nvPr>
        </p:nvSpPr>
        <p:spPr bwMode="auto">
          <a:xfrm>
            <a:off x="1730375" y="5395913"/>
            <a:ext cx="64817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1800">
                <a:latin typeface="Cambria" pitchFamily="18" charset="0"/>
              </a:rPr>
              <a:t>(1) Which truth table lines do the AND gates </a:t>
            </a:r>
            <a:r>
              <a:rPr lang="en-US" sz="1800">
                <a:latin typeface="Calibri" pitchFamily="34" charset="0"/>
              </a:rPr>
              <a:t>A,B,C,D</a:t>
            </a:r>
            <a:r>
              <a:rPr lang="en-US" sz="1800">
                <a:latin typeface="Cambria" pitchFamily="18" charset="0"/>
              </a:rPr>
              <a:t> implement? </a:t>
            </a:r>
          </a:p>
        </p:txBody>
      </p:sp>
      <p:sp>
        <p:nvSpPr>
          <p:cNvPr id="52266" name="Rectangle 1"/>
          <p:cNvSpPr>
            <a:spLocks noChangeArrowheads="1"/>
          </p:cNvSpPr>
          <p:nvPr/>
        </p:nvSpPr>
        <p:spPr bwMode="auto">
          <a:xfrm>
            <a:off x="2749373" y="1877307"/>
            <a:ext cx="3635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latin typeface="Calibri" pitchFamily="34" charset="0"/>
              </a:rPr>
              <a:t>A</a:t>
            </a:r>
            <a:endParaRPr lang="en-US"/>
          </a:p>
        </p:txBody>
      </p:sp>
      <p:sp>
        <p:nvSpPr>
          <p:cNvPr id="52267" name="Rectangle 80"/>
          <p:cNvSpPr>
            <a:spLocks noChangeArrowheads="1"/>
          </p:cNvSpPr>
          <p:nvPr/>
        </p:nvSpPr>
        <p:spPr bwMode="auto">
          <a:xfrm>
            <a:off x="2750961" y="2650948"/>
            <a:ext cx="35083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latin typeface="Calibri" pitchFamily="34" charset="0"/>
              </a:rPr>
              <a:t>B</a:t>
            </a:r>
            <a:endParaRPr lang="en-US"/>
          </a:p>
        </p:txBody>
      </p:sp>
      <p:sp>
        <p:nvSpPr>
          <p:cNvPr id="52268" name="Rectangle 85"/>
          <p:cNvSpPr>
            <a:spLocks noChangeArrowheads="1"/>
          </p:cNvSpPr>
          <p:nvPr/>
        </p:nvSpPr>
        <p:spPr bwMode="auto">
          <a:xfrm>
            <a:off x="2747786" y="3390194"/>
            <a:ext cx="3492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dirty="0">
                <a:latin typeface="Calibri" pitchFamily="34" charset="0"/>
              </a:rPr>
              <a:t>C</a:t>
            </a:r>
            <a:endParaRPr lang="en-US" dirty="0"/>
          </a:p>
        </p:txBody>
      </p:sp>
      <p:sp>
        <p:nvSpPr>
          <p:cNvPr id="52269" name="Rectangle 86"/>
          <p:cNvSpPr>
            <a:spLocks noChangeArrowheads="1"/>
          </p:cNvSpPr>
          <p:nvPr/>
        </p:nvSpPr>
        <p:spPr bwMode="auto">
          <a:xfrm>
            <a:off x="2756076" y="4115680"/>
            <a:ext cx="3746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latin typeface="Calibri" pitchFamily="34" charset="0"/>
              </a:rPr>
              <a:t>D</a:t>
            </a:r>
            <a:endParaRPr lang="en-US"/>
          </a:p>
        </p:txBody>
      </p:sp>
      <p:sp>
        <p:nvSpPr>
          <p:cNvPr id="52270" name="Text Box 5"/>
          <p:cNvSpPr txBox="1">
            <a:spLocks noChangeArrowheads="1"/>
          </p:cNvSpPr>
          <p:nvPr>
            <p:custDataLst>
              <p:tags r:id="rId34"/>
            </p:custDataLst>
          </p:nvPr>
        </p:nvSpPr>
        <p:spPr bwMode="auto">
          <a:xfrm>
            <a:off x="1730375" y="5759450"/>
            <a:ext cx="648176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1800">
                <a:latin typeface="Cambria" pitchFamily="18" charset="0"/>
              </a:rPr>
              <a:t>(2) This circuit uses 9 logic gates – </a:t>
            </a:r>
            <a:r>
              <a:rPr lang="en-US" sz="1800" i="1">
                <a:latin typeface="Cambria" pitchFamily="18" charset="0"/>
              </a:rPr>
              <a:t>could it use fewer</a:t>
            </a:r>
            <a:r>
              <a:rPr lang="en-US" sz="1800">
                <a:latin typeface="Cambria" pitchFamily="18" charset="0"/>
              </a:rPr>
              <a:t>?</a:t>
            </a:r>
          </a:p>
        </p:txBody>
      </p:sp>
      <p:sp>
        <p:nvSpPr>
          <p:cNvPr id="52271" name="Text Box 5"/>
          <p:cNvSpPr txBox="1">
            <a:spLocks noChangeArrowheads="1"/>
          </p:cNvSpPr>
          <p:nvPr>
            <p:custDataLst>
              <p:tags r:id="rId35"/>
            </p:custDataLst>
          </p:nvPr>
        </p:nvSpPr>
        <p:spPr bwMode="auto">
          <a:xfrm>
            <a:off x="211138" y="192088"/>
            <a:ext cx="1465262" cy="646112"/>
          </a:xfrm>
          <a:prstGeom prst="rect">
            <a:avLst/>
          </a:prstGeom>
          <a:solidFill>
            <a:srgbClr val="CCE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600">
                <a:latin typeface="Cambria" pitchFamily="18" charset="0"/>
              </a:rPr>
              <a:t>Try it!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2" name="Ink 1"/>
              <p14:cNvContentPartPr/>
              <p14:nvPr/>
            </p14:nvContentPartPr>
            <p14:xfrm>
              <a:off x="295560" y="657360"/>
              <a:ext cx="8572680" cy="385776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286200" y="648000"/>
                <a:ext cx="8591400" cy="3876480"/>
              </a:xfrm>
              <a:prstGeom prst="rect">
                <a:avLst/>
              </a:prstGeom>
            </p:spPr>
          </p:pic>
        </mc:Fallback>
      </mc:AlternateContent>
      <p:sp>
        <p:nvSpPr>
          <p:cNvPr id="49" name="Text Box 5"/>
          <p:cNvSpPr txBox="1">
            <a:spLocks noChangeArrowheads="1"/>
          </p:cNvSpPr>
          <p:nvPr>
            <p:custDataLst>
              <p:tags r:id="rId36"/>
            </p:custDataLst>
          </p:nvPr>
        </p:nvSpPr>
        <p:spPr bwMode="auto">
          <a:xfrm>
            <a:off x="6292055" y="5410087"/>
            <a:ext cx="4027487" cy="369332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 dirty="0" smtClean="0">
                <a:latin typeface="Cambria" pitchFamily="18" charset="0"/>
              </a:rPr>
              <a:t>Rails and prime and </a:t>
            </a:r>
            <a:r>
              <a:rPr lang="en-US" sz="1800" dirty="0" err="1" smtClean="0">
                <a:latin typeface="Cambria" pitchFamily="18" charset="0"/>
              </a:rPr>
              <a:t>oddparity</a:t>
            </a:r>
            <a:r>
              <a:rPr lang="en-US" sz="1800" dirty="0" smtClean="0">
                <a:latin typeface="Cambria" pitchFamily="18" charset="0"/>
              </a:rPr>
              <a:t> !</a:t>
            </a:r>
            <a:endParaRPr lang="en-US" sz="1800" dirty="0"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817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Rectangle 76"/>
          <p:cNvSpPr/>
          <p:nvPr/>
        </p:nvSpPr>
        <p:spPr bwMode="auto">
          <a:xfrm>
            <a:off x="5875338" y="1284288"/>
            <a:ext cx="3084512" cy="3835400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spAutoFit/>
          </a:bodyPr>
          <a:lstStyle/>
          <a:p>
            <a:pPr>
              <a:defRPr/>
            </a:pPr>
            <a:endParaRPr lang="en-US">
              <a:latin typeface="Times" pitchFamily="1" charset="0"/>
              <a:ea typeface="ＭＳ Ｐゴシック" pitchFamily="1" charset="-128"/>
            </a:endParaRPr>
          </a:p>
        </p:txBody>
      </p:sp>
      <p:sp>
        <p:nvSpPr>
          <p:cNvPr id="53251" name="Rounded Rectangle 83"/>
          <p:cNvSpPr>
            <a:spLocks noChangeArrowheads="1"/>
          </p:cNvSpPr>
          <p:nvPr/>
        </p:nvSpPr>
        <p:spPr bwMode="auto">
          <a:xfrm>
            <a:off x="6157913" y="4248150"/>
            <a:ext cx="2497137" cy="282575"/>
          </a:xfrm>
          <a:prstGeom prst="roundRect">
            <a:avLst>
              <a:gd name="adj" fmla="val 16667"/>
            </a:avLst>
          </a:prstGeom>
          <a:solidFill>
            <a:srgbClr val="CCECFF"/>
          </a:solidFill>
          <a:ln>
            <a:noFill/>
          </a:ln>
          <a:extLst>
            <a:ext uri="{91240B29-F687-4F45-9708-019B960494DF}">
              <a14:hiddenLine xmlns:a14="http://schemas.microsoft.com/office/drawing/2010/main" w="1905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53252" name="Rounded Rectangle 84"/>
          <p:cNvSpPr>
            <a:spLocks noChangeArrowheads="1"/>
          </p:cNvSpPr>
          <p:nvPr/>
        </p:nvSpPr>
        <p:spPr bwMode="auto">
          <a:xfrm>
            <a:off x="6157913" y="3733800"/>
            <a:ext cx="2497137" cy="282575"/>
          </a:xfrm>
          <a:prstGeom prst="roundRect">
            <a:avLst>
              <a:gd name="adj" fmla="val 16667"/>
            </a:avLst>
          </a:prstGeom>
          <a:solidFill>
            <a:srgbClr val="CCECFF"/>
          </a:solidFill>
          <a:ln>
            <a:noFill/>
          </a:ln>
          <a:extLst>
            <a:ext uri="{91240B29-F687-4F45-9708-019B960494DF}">
              <a14:hiddenLine xmlns:a14="http://schemas.microsoft.com/office/drawing/2010/main" w="1905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53253" name="Rounded Rectangle 82"/>
          <p:cNvSpPr>
            <a:spLocks noChangeArrowheads="1"/>
          </p:cNvSpPr>
          <p:nvPr/>
        </p:nvSpPr>
        <p:spPr bwMode="auto">
          <a:xfrm>
            <a:off x="6157913" y="3181350"/>
            <a:ext cx="2497137" cy="282575"/>
          </a:xfrm>
          <a:prstGeom prst="roundRect">
            <a:avLst>
              <a:gd name="adj" fmla="val 16667"/>
            </a:avLst>
          </a:prstGeom>
          <a:solidFill>
            <a:srgbClr val="CCECFF"/>
          </a:solidFill>
          <a:ln>
            <a:noFill/>
          </a:ln>
          <a:extLst>
            <a:ext uri="{91240B29-F687-4F45-9708-019B960494DF}">
              <a14:hiddenLine xmlns:a14="http://schemas.microsoft.com/office/drawing/2010/main" w="1905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53254" name="Rounded Rectangle 81"/>
          <p:cNvSpPr>
            <a:spLocks noChangeArrowheads="1"/>
          </p:cNvSpPr>
          <p:nvPr/>
        </p:nvSpPr>
        <p:spPr bwMode="auto">
          <a:xfrm>
            <a:off x="6157913" y="2667000"/>
            <a:ext cx="2497137" cy="282575"/>
          </a:xfrm>
          <a:prstGeom prst="roundRect">
            <a:avLst>
              <a:gd name="adj" fmla="val 16667"/>
            </a:avLst>
          </a:prstGeom>
          <a:solidFill>
            <a:srgbClr val="CCECFF"/>
          </a:solidFill>
          <a:ln>
            <a:noFill/>
          </a:ln>
          <a:extLst>
            <a:ext uri="{91240B29-F687-4F45-9708-019B960494DF}">
              <a14:hiddenLine xmlns:a14="http://schemas.microsoft.com/office/drawing/2010/main" w="1905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53255" name="Text Box 6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6505575" y="1984375"/>
            <a:ext cx="5429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 b="1">
                <a:latin typeface="Courier New" pitchFamily="49" charset="0"/>
              </a:rPr>
              <a:t>y</a:t>
            </a:r>
          </a:p>
        </p:txBody>
      </p:sp>
      <p:sp>
        <p:nvSpPr>
          <p:cNvPr id="53256" name="Text Box 7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6889750" y="1984375"/>
            <a:ext cx="5730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 b="1">
                <a:latin typeface="Courier New" pitchFamily="49" charset="0"/>
              </a:rPr>
              <a:t>z</a:t>
            </a:r>
          </a:p>
        </p:txBody>
      </p:sp>
      <p:sp>
        <p:nvSpPr>
          <p:cNvPr id="53257" name="Text Box 8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6503988" y="2373313"/>
            <a:ext cx="542925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 b="1">
                <a:latin typeface="Courier New" pitchFamily="49" charset="0"/>
              </a:rPr>
              <a:t>0</a:t>
            </a:r>
          </a:p>
        </p:txBody>
      </p:sp>
      <p:sp>
        <p:nvSpPr>
          <p:cNvPr id="53258" name="Text Box 9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6888163" y="2373313"/>
            <a:ext cx="573087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 b="1">
                <a:latin typeface="Courier New" pitchFamily="49" charset="0"/>
              </a:rPr>
              <a:t>0</a:t>
            </a:r>
          </a:p>
        </p:txBody>
      </p:sp>
      <p:sp>
        <p:nvSpPr>
          <p:cNvPr id="53259" name="Text Box 10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6507163" y="2641600"/>
            <a:ext cx="54292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 b="1">
                <a:latin typeface="Courier New" pitchFamily="49" charset="0"/>
              </a:rPr>
              <a:t>0</a:t>
            </a:r>
          </a:p>
        </p:txBody>
      </p:sp>
      <p:sp>
        <p:nvSpPr>
          <p:cNvPr id="53260" name="Text Box 11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6891338" y="2641600"/>
            <a:ext cx="573087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 b="1">
                <a:latin typeface="Courier New" pitchFamily="49" charset="0"/>
              </a:rPr>
              <a:t>1</a:t>
            </a:r>
          </a:p>
        </p:txBody>
      </p:sp>
      <p:sp>
        <p:nvSpPr>
          <p:cNvPr id="53261" name="Text Box 12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6503988" y="2909888"/>
            <a:ext cx="54292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 b="1">
                <a:latin typeface="Courier New" pitchFamily="49" charset="0"/>
              </a:rPr>
              <a:t>1</a:t>
            </a:r>
          </a:p>
        </p:txBody>
      </p:sp>
      <p:sp>
        <p:nvSpPr>
          <p:cNvPr id="53262" name="Text Box 13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6888163" y="2909888"/>
            <a:ext cx="573087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 b="1">
                <a:latin typeface="Courier New" pitchFamily="49" charset="0"/>
              </a:rPr>
              <a:t>0</a:t>
            </a:r>
          </a:p>
        </p:txBody>
      </p:sp>
      <p:sp>
        <p:nvSpPr>
          <p:cNvPr id="53263" name="Text Box 14"/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6507163" y="3176588"/>
            <a:ext cx="542925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 b="1">
                <a:latin typeface="Courier New" pitchFamily="49" charset="0"/>
              </a:rPr>
              <a:t>1</a:t>
            </a:r>
          </a:p>
        </p:txBody>
      </p:sp>
      <p:sp>
        <p:nvSpPr>
          <p:cNvPr id="53264" name="Text Box 15"/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6891338" y="3176588"/>
            <a:ext cx="573087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 b="1">
                <a:latin typeface="Courier New" pitchFamily="49" charset="0"/>
              </a:rPr>
              <a:t>1</a:t>
            </a:r>
          </a:p>
        </p:txBody>
      </p:sp>
      <p:sp>
        <p:nvSpPr>
          <p:cNvPr id="53265" name="Rectangle 39"/>
          <p:cNvSpPr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6491288" y="1668463"/>
            <a:ext cx="59848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>
                <a:latin typeface="Cambria" pitchFamily="18" charset="0"/>
              </a:rPr>
              <a:t>input</a:t>
            </a:r>
          </a:p>
        </p:txBody>
      </p:sp>
      <p:sp>
        <p:nvSpPr>
          <p:cNvPr id="57" name="Line 40"/>
          <p:cNvSpPr>
            <a:spLocks noChangeShapeType="1"/>
          </p:cNvSpPr>
          <p:nvPr>
            <p:custDataLst>
              <p:tags r:id="rId12"/>
            </p:custDataLst>
          </p:nvPr>
        </p:nvSpPr>
        <p:spPr bwMode="auto">
          <a:xfrm>
            <a:off x="6299200" y="1987550"/>
            <a:ext cx="990600" cy="0"/>
          </a:xfrm>
          <a:prstGeom prst="line">
            <a:avLst/>
          </a:prstGeom>
          <a:noFill/>
          <a:ln w="12700">
            <a:solidFill>
              <a:schemeClr val="bg1">
                <a:lumMod val="6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>
              <a:latin typeface="Times" pitchFamily="-106" charset="0"/>
              <a:ea typeface="ＭＳ Ｐゴシック" pitchFamily="34" charset="-128"/>
            </a:endParaRPr>
          </a:p>
        </p:txBody>
      </p:sp>
      <p:sp>
        <p:nvSpPr>
          <p:cNvPr id="53267" name="Text Box 8"/>
          <p:cNvSpPr txBox="1"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6503988" y="3444875"/>
            <a:ext cx="54292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 b="1">
                <a:latin typeface="Courier New" pitchFamily="49" charset="0"/>
              </a:rPr>
              <a:t>0</a:t>
            </a:r>
          </a:p>
        </p:txBody>
      </p:sp>
      <p:sp>
        <p:nvSpPr>
          <p:cNvPr id="53268" name="Text Box 9"/>
          <p:cNvSpPr txBox="1"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6888163" y="3444875"/>
            <a:ext cx="573087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 b="1">
                <a:latin typeface="Courier New" pitchFamily="49" charset="0"/>
              </a:rPr>
              <a:t>0</a:t>
            </a:r>
          </a:p>
        </p:txBody>
      </p:sp>
      <p:sp>
        <p:nvSpPr>
          <p:cNvPr id="53269" name="Text Box 10"/>
          <p:cNvSpPr txBox="1"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6507163" y="3713163"/>
            <a:ext cx="54292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 b="1">
                <a:latin typeface="Courier New" pitchFamily="49" charset="0"/>
              </a:rPr>
              <a:t>0</a:t>
            </a:r>
          </a:p>
        </p:txBody>
      </p:sp>
      <p:sp>
        <p:nvSpPr>
          <p:cNvPr id="53270" name="Text Box 11"/>
          <p:cNvSpPr txBox="1"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6891338" y="3713163"/>
            <a:ext cx="573087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 b="1">
                <a:latin typeface="Courier New" pitchFamily="49" charset="0"/>
              </a:rPr>
              <a:t>1</a:t>
            </a:r>
          </a:p>
        </p:txBody>
      </p:sp>
      <p:sp>
        <p:nvSpPr>
          <p:cNvPr id="53271" name="Text Box 12"/>
          <p:cNvSpPr txBox="1">
            <a:spLocks noChangeArrowheads="1"/>
          </p:cNvSpPr>
          <p:nvPr>
            <p:custDataLst>
              <p:tags r:id="rId17"/>
            </p:custDataLst>
          </p:nvPr>
        </p:nvSpPr>
        <p:spPr bwMode="auto">
          <a:xfrm>
            <a:off x="6503988" y="3979863"/>
            <a:ext cx="542925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 b="1">
                <a:latin typeface="Courier New" pitchFamily="49" charset="0"/>
              </a:rPr>
              <a:t>1</a:t>
            </a:r>
          </a:p>
        </p:txBody>
      </p:sp>
      <p:sp>
        <p:nvSpPr>
          <p:cNvPr id="53272" name="Text Box 13"/>
          <p:cNvSpPr txBox="1">
            <a:spLocks noChangeArrowheads="1"/>
          </p:cNvSpPr>
          <p:nvPr>
            <p:custDataLst>
              <p:tags r:id="rId18"/>
            </p:custDataLst>
          </p:nvPr>
        </p:nvSpPr>
        <p:spPr bwMode="auto">
          <a:xfrm>
            <a:off x="6888163" y="3979863"/>
            <a:ext cx="573087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 b="1">
                <a:latin typeface="Courier New" pitchFamily="49" charset="0"/>
              </a:rPr>
              <a:t>0</a:t>
            </a:r>
          </a:p>
        </p:txBody>
      </p:sp>
      <p:sp>
        <p:nvSpPr>
          <p:cNvPr id="53273" name="Text Box 14"/>
          <p:cNvSpPr txBox="1">
            <a:spLocks noChangeArrowheads="1"/>
          </p:cNvSpPr>
          <p:nvPr>
            <p:custDataLst>
              <p:tags r:id="rId19"/>
            </p:custDataLst>
          </p:nvPr>
        </p:nvSpPr>
        <p:spPr bwMode="auto">
          <a:xfrm>
            <a:off x="6507163" y="4248150"/>
            <a:ext cx="54292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 b="1">
                <a:latin typeface="Courier New" pitchFamily="49" charset="0"/>
              </a:rPr>
              <a:t>1</a:t>
            </a:r>
          </a:p>
        </p:txBody>
      </p:sp>
      <p:sp>
        <p:nvSpPr>
          <p:cNvPr id="53274" name="Text Box 15"/>
          <p:cNvSpPr txBox="1">
            <a:spLocks noChangeArrowheads="1"/>
          </p:cNvSpPr>
          <p:nvPr>
            <p:custDataLst>
              <p:tags r:id="rId20"/>
            </p:custDataLst>
          </p:nvPr>
        </p:nvSpPr>
        <p:spPr bwMode="auto">
          <a:xfrm>
            <a:off x="6891338" y="4248150"/>
            <a:ext cx="573087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 b="1">
                <a:latin typeface="Courier New" pitchFamily="49" charset="0"/>
              </a:rPr>
              <a:t>1</a:t>
            </a:r>
          </a:p>
        </p:txBody>
      </p:sp>
      <p:sp>
        <p:nvSpPr>
          <p:cNvPr id="53275" name="Text Box 6"/>
          <p:cNvSpPr txBox="1">
            <a:spLocks noChangeArrowheads="1"/>
          </p:cNvSpPr>
          <p:nvPr>
            <p:custDataLst>
              <p:tags r:id="rId21"/>
            </p:custDataLst>
          </p:nvPr>
        </p:nvSpPr>
        <p:spPr bwMode="auto">
          <a:xfrm>
            <a:off x="6083300" y="1984375"/>
            <a:ext cx="5429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 b="1">
                <a:latin typeface="Courier New" pitchFamily="49" charset="0"/>
              </a:rPr>
              <a:t>x</a:t>
            </a:r>
          </a:p>
        </p:txBody>
      </p:sp>
      <p:sp>
        <p:nvSpPr>
          <p:cNvPr id="53276" name="Text Box 8"/>
          <p:cNvSpPr txBox="1">
            <a:spLocks noChangeArrowheads="1"/>
          </p:cNvSpPr>
          <p:nvPr>
            <p:custDataLst>
              <p:tags r:id="rId22"/>
            </p:custDataLst>
          </p:nvPr>
        </p:nvSpPr>
        <p:spPr bwMode="auto">
          <a:xfrm>
            <a:off x="6081713" y="2373313"/>
            <a:ext cx="542925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 b="1">
                <a:latin typeface="Courier New" pitchFamily="49" charset="0"/>
              </a:rPr>
              <a:t>0</a:t>
            </a:r>
          </a:p>
        </p:txBody>
      </p:sp>
      <p:sp>
        <p:nvSpPr>
          <p:cNvPr id="53277" name="Text Box 10"/>
          <p:cNvSpPr txBox="1">
            <a:spLocks noChangeArrowheads="1"/>
          </p:cNvSpPr>
          <p:nvPr>
            <p:custDataLst>
              <p:tags r:id="rId23"/>
            </p:custDataLst>
          </p:nvPr>
        </p:nvSpPr>
        <p:spPr bwMode="auto">
          <a:xfrm>
            <a:off x="6084888" y="2641600"/>
            <a:ext cx="54292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 b="1">
                <a:latin typeface="Courier New" pitchFamily="49" charset="0"/>
              </a:rPr>
              <a:t>0</a:t>
            </a:r>
          </a:p>
        </p:txBody>
      </p:sp>
      <p:sp>
        <p:nvSpPr>
          <p:cNvPr id="53278" name="Text Box 12"/>
          <p:cNvSpPr txBox="1">
            <a:spLocks noChangeArrowheads="1"/>
          </p:cNvSpPr>
          <p:nvPr>
            <p:custDataLst>
              <p:tags r:id="rId24"/>
            </p:custDataLst>
          </p:nvPr>
        </p:nvSpPr>
        <p:spPr bwMode="auto">
          <a:xfrm>
            <a:off x="6081713" y="2909888"/>
            <a:ext cx="54292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 b="1">
                <a:latin typeface="Courier New" pitchFamily="49" charset="0"/>
              </a:rPr>
              <a:t>0</a:t>
            </a:r>
          </a:p>
        </p:txBody>
      </p:sp>
      <p:sp>
        <p:nvSpPr>
          <p:cNvPr id="53279" name="Text Box 14"/>
          <p:cNvSpPr txBox="1">
            <a:spLocks noChangeArrowheads="1"/>
          </p:cNvSpPr>
          <p:nvPr>
            <p:custDataLst>
              <p:tags r:id="rId25"/>
            </p:custDataLst>
          </p:nvPr>
        </p:nvSpPr>
        <p:spPr bwMode="auto">
          <a:xfrm>
            <a:off x="6084888" y="3176588"/>
            <a:ext cx="542925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 b="1">
                <a:latin typeface="Courier New" pitchFamily="49" charset="0"/>
              </a:rPr>
              <a:t>0</a:t>
            </a:r>
          </a:p>
        </p:txBody>
      </p:sp>
      <p:sp>
        <p:nvSpPr>
          <p:cNvPr id="53280" name="Text Box 8"/>
          <p:cNvSpPr txBox="1">
            <a:spLocks noChangeArrowheads="1"/>
          </p:cNvSpPr>
          <p:nvPr>
            <p:custDataLst>
              <p:tags r:id="rId26"/>
            </p:custDataLst>
          </p:nvPr>
        </p:nvSpPr>
        <p:spPr bwMode="auto">
          <a:xfrm>
            <a:off x="6081713" y="3444875"/>
            <a:ext cx="54292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 b="1">
                <a:latin typeface="Courier New" pitchFamily="49" charset="0"/>
              </a:rPr>
              <a:t>1</a:t>
            </a:r>
          </a:p>
        </p:txBody>
      </p:sp>
      <p:sp>
        <p:nvSpPr>
          <p:cNvPr id="53281" name="Text Box 10"/>
          <p:cNvSpPr txBox="1">
            <a:spLocks noChangeArrowheads="1"/>
          </p:cNvSpPr>
          <p:nvPr>
            <p:custDataLst>
              <p:tags r:id="rId27"/>
            </p:custDataLst>
          </p:nvPr>
        </p:nvSpPr>
        <p:spPr bwMode="auto">
          <a:xfrm>
            <a:off x="6084888" y="3713163"/>
            <a:ext cx="54292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 b="1">
                <a:latin typeface="Courier New" pitchFamily="49" charset="0"/>
              </a:rPr>
              <a:t>1</a:t>
            </a:r>
          </a:p>
        </p:txBody>
      </p:sp>
      <p:sp>
        <p:nvSpPr>
          <p:cNvPr id="53282" name="Text Box 12"/>
          <p:cNvSpPr txBox="1">
            <a:spLocks noChangeArrowheads="1"/>
          </p:cNvSpPr>
          <p:nvPr>
            <p:custDataLst>
              <p:tags r:id="rId28"/>
            </p:custDataLst>
          </p:nvPr>
        </p:nvSpPr>
        <p:spPr bwMode="auto">
          <a:xfrm>
            <a:off x="6081713" y="3979863"/>
            <a:ext cx="542925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 b="1">
                <a:latin typeface="Courier New" pitchFamily="49" charset="0"/>
              </a:rPr>
              <a:t>1</a:t>
            </a:r>
          </a:p>
        </p:txBody>
      </p:sp>
      <p:sp>
        <p:nvSpPr>
          <p:cNvPr id="53283" name="Text Box 14"/>
          <p:cNvSpPr txBox="1">
            <a:spLocks noChangeArrowheads="1"/>
          </p:cNvSpPr>
          <p:nvPr>
            <p:custDataLst>
              <p:tags r:id="rId29"/>
            </p:custDataLst>
          </p:nvPr>
        </p:nvSpPr>
        <p:spPr bwMode="auto">
          <a:xfrm>
            <a:off x="6084888" y="4248150"/>
            <a:ext cx="54292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 b="1">
                <a:latin typeface="Courier New" pitchFamily="49" charset="0"/>
              </a:rPr>
              <a:t>1</a:t>
            </a:r>
          </a:p>
        </p:txBody>
      </p:sp>
      <p:sp>
        <p:nvSpPr>
          <p:cNvPr id="53284" name="Rectangle 41"/>
          <p:cNvSpPr>
            <a:spLocks noChangeArrowheads="1"/>
          </p:cNvSpPr>
          <p:nvPr>
            <p:custDataLst>
              <p:tags r:id="rId30"/>
            </p:custDataLst>
          </p:nvPr>
        </p:nvSpPr>
        <p:spPr bwMode="auto">
          <a:xfrm>
            <a:off x="7848600" y="1722438"/>
            <a:ext cx="72548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>
                <a:latin typeface="Cambria" pitchFamily="18" charset="0"/>
              </a:rPr>
              <a:t>output</a:t>
            </a:r>
          </a:p>
        </p:txBody>
      </p:sp>
      <p:sp>
        <p:nvSpPr>
          <p:cNvPr id="79" name="Down Arrow 78"/>
          <p:cNvSpPr/>
          <p:nvPr/>
        </p:nvSpPr>
        <p:spPr bwMode="auto">
          <a:xfrm>
            <a:off x="8058150" y="2027238"/>
            <a:ext cx="304800" cy="268287"/>
          </a:xfrm>
          <a:prstGeom prst="downArrow">
            <a:avLst/>
          </a:prstGeom>
          <a:solidFill>
            <a:schemeClr val="bg1">
              <a:lumMod val="85000"/>
            </a:schemeClr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spAutoFit/>
          </a:bodyPr>
          <a:lstStyle/>
          <a:p>
            <a:pPr>
              <a:defRPr/>
            </a:pPr>
            <a:endParaRPr lang="en-US">
              <a:latin typeface="Times" pitchFamily="1" charset="0"/>
              <a:ea typeface="ＭＳ Ｐゴシック" pitchFamily="1" charset="-128"/>
            </a:endParaRPr>
          </a:p>
        </p:txBody>
      </p:sp>
      <p:pic>
        <p:nvPicPr>
          <p:cNvPr id="53286" name="Picture 2"/>
          <p:cNvPicPr>
            <a:picLocks noChangeAspect="1" noChangeArrowheads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65" t="14166" r="51608" b="39297"/>
          <a:stretch>
            <a:fillRect/>
          </a:stretch>
        </p:blipFill>
        <p:spPr bwMode="auto">
          <a:xfrm>
            <a:off x="152400" y="914400"/>
            <a:ext cx="1811338" cy="445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87" name="Text Box 5"/>
          <p:cNvSpPr txBox="1">
            <a:spLocks noChangeArrowheads="1"/>
          </p:cNvSpPr>
          <p:nvPr>
            <p:custDataLst>
              <p:tags r:id="rId31"/>
            </p:custDataLst>
          </p:nvPr>
        </p:nvSpPr>
        <p:spPr bwMode="auto">
          <a:xfrm>
            <a:off x="2817813" y="268288"/>
            <a:ext cx="4027487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>
                <a:latin typeface="Cambria" pitchFamily="18" charset="0"/>
              </a:rPr>
              <a:t>Given the truth table on the right, draw the circuit that implements it!</a:t>
            </a:r>
          </a:p>
        </p:txBody>
      </p:sp>
      <p:sp>
        <p:nvSpPr>
          <p:cNvPr id="53288" name="Text Box 5"/>
          <p:cNvSpPr txBox="1">
            <a:spLocks noChangeArrowheads="1"/>
          </p:cNvSpPr>
          <p:nvPr>
            <p:custDataLst>
              <p:tags r:id="rId32"/>
            </p:custDataLst>
          </p:nvPr>
        </p:nvSpPr>
        <p:spPr bwMode="auto">
          <a:xfrm>
            <a:off x="1728788" y="6135688"/>
            <a:ext cx="6634162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1800">
                <a:latin typeface="Cambria" pitchFamily="18" charset="0"/>
              </a:rPr>
              <a:t>(3) How many AND gates will be needed "upstream" of that OR gate? Which of the AND gates' inputs will need NOT gates?</a:t>
            </a:r>
          </a:p>
        </p:txBody>
      </p:sp>
      <p:sp>
        <p:nvSpPr>
          <p:cNvPr id="53289" name="Text Box 5"/>
          <p:cNvSpPr txBox="1">
            <a:spLocks noChangeArrowheads="1"/>
          </p:cNvSpPr>
          <p:nvPr>
            <p:custDataLst>
              <p:tags r:id="rId33"/>
            </p:custDataLst>
          </p:nvPr>
        </p:nvSpPr>
        <p:spPr bwMode="auto">
          <a:xfrm>
            <a:off x="1730375" y="5395913"/>
            <a:ext cx="64817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1800">
                <a:latin typeface="Cambria" pitchFamily="18" charset="0"/>
              </a:rPr>
              <a:t>(1) Use the previous examples as a guide…</a:t>
            </a:r>
          </a:p>
        </p:txBody>
      </p:sp>
      <p:sp>
        <p:nvSpPr>
          <p:cNvPr id="53290" name="Text Box 5"/>
          <p:cNvSpPr txBox="1">
            <a:spLocks noChangeArrowheads="1"/>
          </p:cNvSpPr>
          <p:nvPr>
            <p:custDataLst>
              <p:tags r:id="rId34"/>
            </p:custDataLst>
          </p:nvPr>
        </p:nvSpPr>
        <p:spPr bwMode="auto">
          <a:xfrm>
            <a:off x="1730375" y="5759450"/>
            <a:ext cx="648176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1800">
                <a:latin typeface="Cambria" pitchFamily="18" charset="0"/>
              </a:rPr>
              <a:t>(2) Use a single OR gate beside the output…</a:t>
            </a:r>
          </a:p>
        </p:txBody>
      </p:sp>
      <p:sp>
        <p:nvSpPr>
          <p:cNvPr id="53291" name="Text Box 5"/>
          <p:cNvSpPr txBox="1">
            <a:spLocks noChangeArrowheads="1"/>
          </p:cNvSpPr>
          <p:nvPr>
            <p:custDataLst>
              <p:tags r:id="rId35"/>
            </p:custDataLst>
          </p:nvPr>
        </p:nvSpPr>
        <p:spPr bwMode="auto">
          <a:xfrm>
            <a:off x="211138" y="192088"/>
            <a:ext cx="1465262" cy="646112"/>
          </a:xfrm>
          <a:prstGeom prst="rect">
            <a:avLst/>
          </a:prstGeom>
          <a:solidFill>
            <a:srgbClr val="CCE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600">
                <a:latin typeface="Cambria" pitchFamily="18" charset="0"/>
              </a:rPr>
              <a:t>Try it!</a:t>
            </a:r>
          </a:p>
        </p:txBody>
      </p:sp>
      <p:sp>
        <p:nvSpPr>
          <p:cNvPr id="53292" name="Text Box 8"/>
          <p:cNvSpPr txBox="1">
            <a:spLocks noChangeArrowheads="1"/>
          </p:cNvSpPr>
          <p:nvPr>
            <p:custDataLst>
              <p:tags r:id="rId36"/>
            </p:custDataLst>
          </p:nvPr>
        </p:nvSpPr>
        <p:spPr bwMode="auto">
          <a:xfrm>
            <a:off x="7947025" y="2370138"/>
            <a:ext cx="542925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 b="1">
                <a:solidFill>
                  <a:srgbClr val="160CE3"/>
                </a:solidFill>
                <a:latin typeface="Courier New" pitchFamily="49" charset="0"/>
              </a:rPr>
              <a:t>0</a:t>
            </a:r>
          </a:p>
        </p:txBody>
      </p:sp>
      <p:sp>
        <p:nvSpPr>
          <p:cNvPr id="53293" name="Text Box 10"/>
          <p:cNvSpPr txBox="1">
            <a:spLocks noChangeArrowheads="1"/>
          </p:cNvSpPr>
          <p:nvPr>
            <p:custDataLst>
              <p:tags r:id="rId37"/>
            </p:custDataLst>
          </p:nvPr>
        </p:nvSpPr>
        <p:spPr bwMode="auto">
          <a:xfrm>
            <a:off x="7950200" y="2638425"/>
            <a:ext cx="54292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 b="1">
                <a:solidFill>
                  <a:srgbClr val="160CE3"/>
                </a:solidFill>
                <a:latin typeface="Courier New" pitchFamily="49" charset="0"/>
              </a:rPr>
              <a:t>1</a:t>
            </a:r>
          </a:p>
        </p:txBody>
      </p:sp>
      <p:sp>
        <p:nvSpPr>
          <p:cNvPr id="53294" name="Text Box 12"/>
          <p:cNvSpPr txBox="1">
            <a:spLocks noChangeArrowheads="1"/>
          </p:cNvSpPr>
          <p:nvPr>
            <p:custDataLst>
              <p:tags r:id="rId38"/>
            </p:custDataLst>
          </p:nvPr>
        </p:nvSpPr>
        <p:spPr bwMode="auto">
          <a:xfrm>
            <a:off x="7947025" y="2906713"/>
            <a:ext cx="54292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 b="1">
                <a:solidFill>
                  <a:srgbClr val="160CE3"/>
                </a:solidFill>
                <a:latin typeface="Courier New" pitchFamily="49" charset="0"/>
              </a:rPr>
              <a:t>1</a:t>
            </a:r>
          </a:p>
        </p:txBody>
      </p:sp>
      <p:sp>
        <p:nvSpPr>
          <p:cNvPr id="53295" name="Text Box 14"/>
          <p:cNvSpPr txBox="1">
            <a:spLocks noChangeArrowheads="1"/>
          </p:cNvSpPr>
          <p:nvPr>
            <p:custDataLst>
              <p:tags r:id="rId39"/>
            </p:custDataLst>
          </p:nvPr>
        </p:nvSpPr>
        <p:spPr bwMode="auto">
          <a:xfrm>
            <a:off x="7950200" y="3173413"/>
            <a:ext cx="542925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 b="1">
                <a:solidFill>
                  <a:srgbClr val="160CE3"/>
                </a:solidFill>
                <a:latin typeface="Courier New" pitchFamily="49" charset="0"/>
              </a:rPr>
              <a:t>0</a:t>
            </a:r>
          </a:p>
        </p:txBody>
      </p:sp>
      <p:sp>
        <p:nvSpPr>
          <p:cNvPr id="53296" name="Text Box 8"/>
          <p:cNvSpPr txBox="1">
            <a:spLocks noChangeArrowheads="1"/>
          </p:cNvSpPr>
          <p:nvPr>
            <p:custDataLst>
              <p:tags r:id="rId40"/>
            </p:custDataLst>
          </p:nvPr>
        </p:nvSpPr>
        <p:spPr bwMode="auto">
          <a:xfrm>
            <a:off x="7947025" y="3441700"/>
            <a:ext cx="54292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 b="1">
                <a:solidFill>
                  <a:srgbClr val="160CE3"/>
                </a:solidFill>
                <a:latin typeface="Courier New" pitchFamily="49" charset="0"/>
              </a:rPr>
              <a:t>1</a:t>
            </a:r>
          </a:p>
        </p:txBody>
      </p:sp>
      <p:sp>
        <p:nvSpPr>
          <p:cNvPr id="53297" name="Text Box 10"/>
          <p:cNvSpPr txBox="1">
            <a:spLocks noChangeArrowheads="1"/>
          </p:cNvSpPr>
          <p:nvPr>
            <p:custDataLst>
              <p:tags r:id="rId41"/>
            </p:custDataLst>
          </p:nvPr>
        </p:nvSpPr>
        <p:spPr bwMode="auto">
          <a:xfrm>
            <a:off x="7950200" y="3709988"/>
            <a:ext cx="54292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 b="1">
                <a:solidFill>
                  <a:srgbClr val="160CE3"/>
                </a:solidFill>
                <a:latin typeface="Courier New" pitchFamily="49" charset="0"/>
              </a:rPr>
              <a:t>0</a:t>
            </a:r>
          </a:p>
        </p:txBody>
      </p:sp>
      <p:sp>
        <p:nvSpPr>
          <p:cNvPr id="53298" name="Text Box 12"/>
          <p:cNvSpPr txBox="1">
            <a:spLocks noChangeArrowheads="1"/>
          </p:cNvSpPr>
          <p:nvPr>
            <p:custDataLst>
              <p:tags r:id="rId42"/>
            </p:custDataLst>
          </p:nvPr>
        </p:nvSpPr>
        <p:spPr bwMode="auto">
          <a:xfrm>
            <a:off x="7947025" y="3976688"/>
            <a:ext cx="54292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 b="1">
                <a:solidFill>
                  <a:srgbClr val="160CE3"/>
                </a:solidFill>
                <a:latin typeface="Courier New" pitchFamily="49" charset="0"/>
              </a:rPr>
              <a:t>0</a:t>
            </a:r>
          </a:p>
        </p:txBody>
      </p:sp>
      <p:sp>
        <p:nvSpPr>
          <p:cNvPr id="53299" name="Text Box 14"/>
          <p:cNvSpPr txBox="1">
            <a:spLocks noChangeArrowheads="1"/>
          </p:cNvSpPr>
          <p:nvPr>
            <p:custDataLst>
              <p:tags r:id="rId43"/>
            </p:custDataLst>
          </p:nvPr>
        </p:nvSpPr>
        <p:spPr bwMode="auto">
          <a:xfrm>
            <a:off x="7950200" y="4244975"/>
            <a:ext cx="54292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 b="1">
                <a:solidFill>
                  <a:srgbClr val="160CE3"/>
                </a:solidFill>
                <a:latin typeface="Courier New" pitchFamily="49" charset="0"/>
              </a:rPr>
              <a:t>1</a:t>
            </a:r>
          </a:p>
        </p:txBody>
      </p:sp>
      <p:sp>
        <p:nvSpPr>
          <p:cNvPr id="3" name="Oval 2"/>
          <p:cNvSpPr/>
          <p:nvPr/>
        </p:nvSpPr>
        <p:spPr bwMode="auto">
          <a:xfrm>
            <a:off x="5351463" y="3248025"/>
            <a:ext cx="134937" cy="134938"/>
          </a:xfrm>
          <a:prstGeom prst="ellipse">
            <a:avLst/>
          </a:prstGeom>
          <a:solidFill>
            <a:schemeClr val="bg1">
              <a:lumMod val="65000"/>
            </a:schemeClr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spAutoFit/>
          </a:bodyPr>
          <a:lstStyle/>
          <a:p>
            <a:pPr>
              <a:defRPr/>
            </a:pPr>
            <a:endParaRPr lang="en-US">
              <a:latin typeface="Times" pitchFamily="1" charset="0"/>
              <a:ea typeface="ＭＳ Ｐゴシック" pitchFamily="1" charset="-128"/>
            </a:endParaRPr>
          </a:p>
        </p:txBody>
      </p:sp>
      <p:cxnSp>
        <p:nvCxnSpPr>
          <p:cNvPr id="53301" name="Straight Connector 4"/>
          <p:cNvCxnSpPr>
            <a:cxnSpLocks noChangeShapeType="1"/>
          </p:cNvCxnSpPr>
          <p:nvPr/>
        </p:nvCxnSpPr>
        <p:spPr bwMode="auto">
          <a:xfrm>
            <a:off x="4938713" y="3308350"/>
            <a:ext cx="400050" cy="0"/>
          </a:xfrm>
          <a:prstGeom prst="line">
            <a:avLst/>
          </a:prstGeom>
          <a:noFill/>
          <a:ln w="3810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3302" name="Rectangle 41"/>
          <p:cNvSpPr>
            <a:spLocks noChangeArrowheads="1"/>
          </p:cNvSpPr>
          <p:nvPr>
            <p:custDataLst>
              <p:tags r:id="rId44"/>
            </p:custDataLst>
          </p:nvPr>
        </p:nvSpPr>
        <p:spPr bwMode="auto">
          <a:xfrm>
            <a:off x="4648200" y="3276600"/>
            <a:ext cx="72548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>
                <a:latin typeface="Cambria" pitchFamily="18" charset="0"/>
              </a:rPr>
              <a:t>output</a:t>
            </a:r>
          </a:p>
        </p:txBody>
      </p:sp>
    </p:spTree>
    <p:extLst>
      <p:ext uri="{BB962C8B-B14F-4D97-AF65-F5344CB8AC3E}">
        <p14:creationId xmlns:p14="http://schemas.microsoft.com/office/powerpoint/2010/main" val="3909958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3" descr="TMPB04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1162050"/>
            <a:ext cx="3328988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19" name="Rectangle 4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4191000" y="1752600"/>
            <a:ext cx="426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 eaLnBrk="1" hangingPunct="1"/>
            <a:endParaRPr lang="en-US" b="1">
              <a:latin typeface="Tahoma" pitchFamily="34" charset="0"/>
            </a:endParaRPr>
          </a:p>
        </p:txBody>
      </p:sp>
      <p:sp>
        <p:nvSpPr>
          <p:cNvPr id="34820" name="Text Box 5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457200" y="1066800"/>
            <a:ext cx="44196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sz="2000" dirty="0">
                <a:latin typeface="Cambria" pitchFamily="18" charset="0"/>
              </a:rPr>
              <a:t>Each line is divided into </a:t>
            </a:r>
            <a:r>
              <a:rPr lang="en-US" sz="2000" dirty="0" smtClean="0">
                <a:latin typeface="Cambria" pitchFamily="18" charset="0"/>
              </a:rPr>
              <a:t>thirds…</a:t>
            </a:r>
            <a:endParaRPr lang="en-US" sz="2000" dirty="0">
              <a:latin typeface="Cambria" pitchFamily="18" charset="0"/>
            </a:endParaRPr>
          </a:p>
        </p:txBody>
      </p:sp>
      <p:pic>
        <p:nvPicPr>
          <p:cNvPr id="34821" name="Picture 6" descr="thirds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867" t="24120" r="37045" b="66666"/>
          <a:stretch>
            <a:fillRect/>
          </a:stretch>
        </p:blipFill>
        <p:spPr bwMode="auto">
          <a:xfrm rot="10800000">
            <a:off x="609600" y="3551237"/>
            <a:ext cx="4114800" cy="292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2" name="Text Box 7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647700" y="1649412"/>
            <a:ext cx="40386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en-US" sz="2000" dirty="0" smtClean="0">
                <a:latin typeface="Cambria" pitchFamily="18" charset="0"/>
              </a:rPr>
              <a:t>Top </a:t>
            </a:r>
            <a:r>
              <a:rPr lang="en-US" sz="2000" dirty="0">
                <a:latin typeface="Cambria" pitchFamily="18" charset="0"/>
              </a:rPr>
              <a:t>and bottom “thirds” are compared for text density</a:t>
            </a:r>
          </a:p>
        </p:txBody>
      </p:sp>
      <p:sp>
        <p:nvSpPr>
          <p:cNvPr id="34823" name="Text Box 8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457200" y="2478087"/>
            <a:ext cx="44196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en-US" sz="2000" dirty="0">
                <a:latin typeface="Cambria" pitchFamily="18" charset="0"/>
              </a:rPr>
              <a:t>The higher-density direction is presumed to be </a:t>
            </a:r>
            <a:r>
              <a:rPr lang="en-US" sz="2000" dirty="0" smtClean="0">
                <a:latin typeface="Cambria" pitchFamily="18" charset="0"/>
              </a:rPr>
              <a:t>ascenders ~ </a:t>
            </a:r>
            <a:r>
              <a:rPr lang="en-US" sz="2000" b="1" i="1" dirty="0" smtClean="0">
                <a:latin typeface="Cambria" pitchFamily="18" charset="0"/>
              </a:rPr>
              <a:t>up!</a:t>
            </a:r>
            <a:endParaRPr lang="en-US" sz="2000" dirty="0">
              <a:latin typeface="Cambria" pitchFamily="18" charset="0"/>
            </a:endParaRPr>
          </a:p>
        </p:txBody>
      </p:sp>
      <p:sp>
        <p:nvSpPr>
          <p:cNvPr id="34824" name="Rectangle 12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304800" y="228600"/>
            <a:ext cx="2916238" cy="67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 sz="3800">
                <a:solidFill>
                  <a:srgbClr val="000000"/>
                </a:solidFill>
                <a:latin typeface="Cambria" pitchFamily="18" charset="0"/>
              </a:rPr>
              <a:t>Up vs. down?</a:t>
            </a:r>
          </a:p>
        </p:txBody>
      </p:sp>
    </p:spTree>
    <p:extLst>
      <p:ext uri="{BB962C8B-B14F-4D97-AF65-F5344CB8AC3E}">
        <p14:creationId xmlns:p14="http://schemas.microsoft.com/office/powerpoint/2010/main" val="4278558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Text Box 5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066800" y="5867400"/>
            <a:ext cx="7391400" cy="738664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200" dirty="0" smtClean="0">
                <a:latin typeface="Cambria" pitchFamily="18" charset="0"/>
              </a:rPr>
              <a:t>likelier images to </a:t>
            </a:r>
            <a:r>
              <a:rPr lang="en-US" sz="4200" dirty="0" smtClean="0">
                <a:latin typeface="Cambria" pitchFamily="18" charset="0"/>
              </a:rPr>
              <a:t>compress</a:t>
            </a:r>
            <a:endParaRPr lang="en-US" sz="3600" dirty="0">
              <a:latin typeface="Cambria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685800"/>
            <a:ext cx="8255000" cy="495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2322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9" descr="http://www.singularity.com/images/charts/CountdowntoSingularityLi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1622" y="2505428"/>
            <a:ext cx="5181600" cy="3976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Text Box 5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3352800" y="152400"/>
            <a:ext cx="4868863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200">
                <a:latin typeface="Cambria" pitchFamily="18" charset="0"/>
              </a:rPr>
              <a:t>Ray Kurzweil</a:t>
            </a:r>
          </a:p>
        </p:txBody>
      </p:sp>
      <p:pic>
        <p:nvPicPr>
          <p:cNvPr id="5124" name="Picture 7" descr="http://ecx.images-amazon.com/images/I/51XV6ZJRPDL._SL500_AA300_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71"/>
          <a:stretch>
            <a:fillRect/>
          </a:stretch>
        </p:blipFill>
        <p:spPr bwMode="auto">
          <a:xfrm>
            <a:off x="380560" y="2323395"/>
            <a:ext cx="24257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11" descr="http://themoderatevoice.com/wordpress-engine/files/2010/06/transcendent-man-300x19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5257800"/>
            <a:ext cx="2154238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13" descr="http://blog.targethealth.com/wp-content/uploads/2010/04/20100409-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637" y="292101"/>
            <a:ext cx="1452563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29" r="43647" b="65767"/>
          <a:stretch/>
        </p:blipFill>
        <p:spPr bwMode="auto">
          <a:xfrm>
            <a:off x="3179198" y="1181806"/>
            <a:ext cx="5283800" cy="914400"/>
          </a:xfrm>
          <a:prstGeom prst="rect">
            <a:avLst/>
          </a:prstGeom>
          <a:noFill/>
          <a:ln w="19050">
            <a:solidFill>
              <a:srgbClr val="160CE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2" name="Ink 1"/>
              <p14:cNvContentPartPr/>
              <p14:nvPr/>
            </p14:nvContentPartPr>
            <p14:xfrm>
              <a:off x="3619800" y="3057480"/>
              <a:ext cx="4762800" cy="299124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610440" y="3048120"/>
                <a:ext cx="4781520" cy="30099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919117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3"/>
          <p:cNvSpPr>
            <a:spLocks noChangeArrowheads="1"/>
          </p:cNvSpPr>
          <p:nvPr/>
        </p:nvSpPr>
        <p:spPr bwMode="auto">
          <a:xfrm>
            <a:off x="2500313" y="5548773"/>
            <a:ext cx="698500" cy="885825"/>
          </a:xfrm>
          <a:prstGeom prst="roundRect">
            <a:avLst>
              <a:gd name="adj" fmla="val 16667"/>
            </a:avLst>
          </a:prstGeom>
          <a:solidFill>
            <a:srgbClr val="DDFFDF"/>
          </a:solidFill>
          <a:ln>
            <a:noFill/>
          </a:ln>
          <a:extLst>
            <a:ext uri="{91240B29-F687-4F45-9708-019B960494DF}">
              <a14:hiddenLine xmlns:a14="http://schemas.microsoft.com/office/drawing/2010/main" w="1905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8194" name="Rounded Rectangle 23"/>
          <p:cNvSpPr>
            <a:spLocks noChangeArrowheads="1"/>
          </p:cNvSpPr>
          <p:nvPr/>
        </p:nvSpPr>
        <p:spPr bwMode="auto">
          <a:xfrm>
            <a:off x="7169150" y="5554663"/>
            <a:ext cx="698500" cy="885825"/>
          </a:xfrm>
          <a:prstGeom prst="roundRect">
            <a:avLst>
              <a:gd name="adj" fmla="val 16667"/>
            </a:avLst>
          </a:prstGeom>
          <a:solidFill>
            <a:srgbClr val="DDFFDF"/>
          </a:solidFill>
          <a:ln>
            <a:noFill/>
          </a:ln>
          <a:extLst>
            <a:ext uri="{91240B29-F687-4F45-9708-019B960494DF}">
              <a14:hiddenLine xmlns:a14="http://schemas.microsoft.com/office/drawing/2010/main" w="1905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8195" name="Text Box 22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28600" y="157163"/>
            <a:ext cx="4038600" cy="1138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3600">
                <a:latin typeface="Cambria" pitchFamily="18" charset="0"/>
              </a:rPr>
              <a:t>Lab Debriefing  &amp;  </a:t>
            </a:r>
            <a:r>
              <a:rPr lang="en-US" sz="3200" b="1">
                <a:latin typeface="Courier New" pitchFamily="49" charset="0"/>
              </a:rPr>
              <a:t>hw4pr2.py</a:t>
            </a:r>
            <a:endParaRPr lang="en-US" sz="3600" b="1">
              <a:latin typeface="Courier New" pitchFamily="49" charset="0"/>
            </a:endParaRPr>
          </a:p>
        </p:txBody>
      </p:sp>
      <p:sp>
        <p:nvSpPr>
          <p:cNvPr id="8196" name="Rectangle 36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508000" y="4438650"/>
            <a:ext cx="8483600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/>
            <a:r>
              <a:rPr lang="en-US" sz="2000" b="1">
                <a:solidFill>
                  <a:srgbClr val="F99820"/>
                </a:solidFill>
                <a:latin typeface="Courier New" pitchFamily="49" charset="0"/>
              </a:rPr>
              <a:t>def</a:t>
            </a:r>
            <a:r>
              <a:rPr lang="en-US" sz="2000" b="1">
                <a:latin typeface="Courier New" pitchFamily="49" charset="0"/>
              </a:rPr>
              <a:t> numToBin( N ):</a:t>
            </a:r>
          </a:p>
          <a:p>
            <a:pPr algn="l"/>
            <a:r>
              <a:rPr lang="en-US" sz="2000" b="1">
                <a:latin typeface="Courier New" pitchFamily="49" charset="0"/>
              </a:rPr>
              <a:t>    </a:t>
            </a:r>
            <a:r>
              <a:rPr lang="en-US" sz="2000" b="1">
                <a:solidFill>
                  <a:srgbClr val="067B0E"/>
                </a:solidFill>
                <a:latin typeface="Courier New" pitchFamily="49" charset="0"/>
              </a:rPr>
              <a:t>""" converts a decimal int to a binary string</a:t>
            </a:r>
          </a:p>
          <a:p>
            <a:pPr algn="l"/>
            <a:r>
              <a:rPr lang="en-US" sz="2000" b="1">
                <a:solidFill>
                  <a:srgbClr val="067B0E"/>
                </a:solidFill>
                <a:latin typeface="Courier New" pitchFamily="49" charset="0"/>
              </a:rPr>
              <a:t>    """</a:t>
            </a:r>
            <a:endParaRPr lang="en-US" sz="2000" b="1">
              <a:latin typeface="Courier New" pitchFamily="49" charset="0"/>
            </a:endParaRPr>
          </a:p>
          <a:p>
            <a:pPr algn="l"/>
            <a:r>
              <a:rPr lang="en-US" sz="2000" b="1">
                <a:latin typeface="Courier New" pitchFamily="49" charset="0"/>
              </a:rPr>
              <a:t>    </a:t>
            </a:r>
            <a:r>
              <a:rPr lang="en-US" sz="2000" b="1">
                <a:solidFill>
                  <a:srgbClr val="F99820"/>
                </a:solidFill>
                <a:latin typeface="Courier New" pitchFamily="49" charset="0"/>
              </a:rPr>
              <a:t>if</a:t>
            </a:r>
            <a:r>
              <a:rPr lang="en-US" sz="2000" b="1">
                <a:latin typeface="Courier New" pitchFamily="49" charset="0"/>
              </a:rPr>
              <a:t> N==0:      </a:t>
            </a:r>
            <a:r>
              <a:rPr lang="en-US" sz="2000" b="1">
                <a:solidFill>
                  <a:srgbClr val="F99820"/>
                </a:solidFill>
                <a:latin typeface="Courier New" pitchFamily="49" charset="0"/>
              </a:rPr>
              <a:t>return</a:t>
            </a:r>
            <a:r>
              <a:rPr lang="en-US" sz="2000" b="1">
                <a:latin typeface="Courier New" pitchFamily="49" charset="0"/>
              </a:rPr>
              <a:t> </a:t>
            </a:r>
            <a:r>
              <a:rPr lang="en-US" sz="2000" b="1">
                <a:solidFill>
                  <a:srgbClr val="19A525"/>
                </a:solidFill>
                <a:latin typeface="Courier New" pitchFamily="49" charset="0"/>
              </a:rPr>
              <a:t>''</a:t>
            </a:r>
            <a:endParaRPr lang="en-US" sz="2000" b="1">
              <a:latin typeface="Courier New" pitchFamily="49" charset="0"/>
            </a:endParaRPr>
          </a:p>
          <a:p>
            <a:pPr algn="l"/>
            <a:r>
              <a:rPr lang="en-US" sz="2000" b="1">
                <a:latin typeface="Courier New" pitchFamily="49" charset="0"/>
              </a:rPr>
              <a:t>    </a:t>
            </a:r>
            <a:r>
              <a:rPr lang="en-US" sz="2000" b="1">
                <a:solidFill>
                  <a:srgbClr val="F99820"/>
                </a:solidFill>
                <a:latin typeface="Courier New" pitchFamily="49" charset="0"/>
              </a:rPr>
              <a:t>elif </a:t>
            </a:r>
            <a:r>
              <a:rPr lang="en-US" sz="2000" b="1">
                <a:latin typeface="Courier New" pitchFamily="49" charset="0"/>
              </a:rPr>
              <a:t>N%2==0:  </a:t>
            </a:r>
            <a:r>
              <a:rPr lang="en-US" sz="2000" b="1">
                <a:solidFill>
                  <a:srgbClr val="F99820"/>
                </a:solidFill>
                <a:latin typeface="Courier New" pitchFamily="49" charset="0"/>
              </a:rPr>
              <a:t>return</a:t>
            </a:r>
            <a:r>
              <a:rPr lang="en-US" sz="2000" b="1">
                <a:latin typeface="Courier New" pitchFamily="49" charset="0"/>
              </a:rPr>
              <a:t> numToBin( N/2 ) +  </a:t>
            </a:r>
            <a:r>
              <a:rPr lang="en-US" sz="2000" b="1">
                <a:solidFill>
                  <a:srgbClr val="13801C"/>
                </a:solidFill>
                <a:latin typeface="Courier New" pitchFamily="49" charset="0"/>
              </a:rPr>
              <a:t>'0'</a:t>
            </a:r>
          </a:p>
          <a:p>
            <a:pPr algn="l"/>
            <a:r>
              <a:rPr lang="en-US" sz="2000" b="1">
                <a:solidFill>
                  <a:srgbClr val="F99820"/>
                </a:solidFill>
                <a:latin typeface="Courier New" pitchFamily="49" charset="0"/>
              </a:rPr>
              <a:t>    elif </a:t>
            </a:r>
            <a:r>
              <a:rPr lang="en-US" sz="2000" b="1">
                <a:latin typeface="Courier New" pitchFamily="49" charset="0"/>
              </a:rPr>
              <a:t>N%2==1:  </a:t>
            </a:r>
            <a:r>
              <a:rPr lang="en-US" sz="2000" b="1">
                <a:solidFill>
                  <a:srgbClr val="F99820"/>
                </a:solidFill>
                <a:latin typeface="Courier New" pitchFamily="49" charset="0"/>
              </a:rPr>
              <a:t>return</a:t>
            </a:r>
            <a:r>
              <a:rPr lang="en-US" sz="2000" b="1">
                <a:latin typeface="Courier New" pitchFamily="49" charset="0"/>
              </a:rPr>
              <a:t> numToBin( N/2 ) +  </a:t>
            </a:r>
            <a:r>
              <a:rPr lang="en-US" sz="2000" b="1">
                <a:solidFill>
                  <a:srgbClr val="13801C"/>
                </a:solidFill>
                <a:latin typeface="Courier New" pitchFamily="49" charset="0"/>
              </a:rPr>
              <a:t>'1'</a:t>
            </a:r>
          </a:p>
        </p:txBody>
      </p:sp>
      <p:sp>
        <p:nvSpPr>
          <p:cNvPr id="8197" name="TextBox 14"/>
          <p:cNvSpPr txBox="1">
            <a:spLocks noChangeArrowheads="1"/>
          </p:cNvSpPr>
          <p:nvPr/>
        </p:nvSpPr>
        <p:spPr bwMode="auto">
          <a:xfrm>
            <a:off x="5319713" y="803275"/>
            <a:ext cx="1752600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r>
              <a:rPr lang="en-US" sz="2100" b="1">
                <a:latin typeface="Courier New" pitchFamily="49" charset="0"/>
                <a:cs typeface="Courier New" pitchFamily="49" charset="0"/>
              </a:rPr>
              <a:t>ntb( </a:t>
            </a:r>
            <a:r>
              <a:rPr lang="en-US" sz="2100" b="1">
                <a:solidFill>
                  <a:srgbClr val="C00000"/>
                </a:solidFill>
                <a:latin typeface="Courier New" pitchFamily="49" charset="0"/>
                <a:cs typeface="Courier New" pitchFamily="49" charset="0"/>
              </a:rPr>
              <a:t>42 </a:t>
            </a:r>
            <a:r>
              <a:rPr lang="en-US" sz="2100" b="1">
                <a:latin typeface="Courier New" pitchFamily="49" charset="0"/>
                <a:cs typeface="Courier New" pitchFamily="49" charset="0"/>
              </a:rPr>
              <a:t>)</a:t>
            </a:r>
            <a:endParaRPr lang="en-US" sz="2100" b="1">
              <a:solidFill>
                <a:srgbClr val="C00000"/>
              </a:solidFill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8198" name="TextBox 15"/>
          <p:cNvSpPr txBox="1">
            <a:spLocks noChangeArrowheads="1"/>
          </p:cNvSpPr>
          <p:nvPr/>
        </p:nvSpPr>
        <p:spPr bwMode="auto">
          <a:xfrm>
            <a:off x="3810000" y="1222375"/>
            <a:ext cx="4648200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r>
              <a:rPr lang="en-US" sz="2100" b="1">
                <a:latin typeface="Courier New" pitchFamily="49" charset="0"/>
                <a:cs typeface="Courier New" pitchFamily="49" charset="0"/>
              </a:rPr>
              <a:t>ntb( </a:t>
            </a:r>
            <a:r>
              <a:rPr lang="en-US" sz="2100" b="1">
                <a:solidFill>
                  <a:srgbClr val="C00000"/>
                </a:solidFill>
                <a:latin typeface="Courier New" pitchFamily="49" charset="0"/>
                <a:cs typeface="Courier New" pitchFamily="49" charset="0"/>
              </a:rPr>
              <a:t>21</a:t>
            </a:r>
            <a:r>
              <a:rPr lang="en-US" sz="2100" b="1">
                <a:latin typeface="Courier New" pitchFamily="49" charset="0"/>
                <a:cs typeface="Courier New" pitchFamily="49" charset="0"/>
              </a:rPr>
              <a:t> ) + </a:t>
            </a:r>
            <a:r>
              <a:rPr lang="en-US" sz="2100" b="1">
                <a:solidFill>
                  <a:srgbClr val="13801C"/>
                </a:solidFill>
                <a:latin typeface="Courier New" pitchFamily="49" charset="0"/>
                <a:cs typeface="Courier New" pitchFamily="49" charset="0"/>
              </a:rPr>
              <a:t>'0'</a:t>
            </a:r>
          </a:p>
        </p:txBody>
      </p:sp>
      <p:sp>
        <p:nvSpPr>
          <p:cNvPr id="8199" name="TextBox 17"/>
          <p:cNvSpPr txBox="1">
            <a:spLocks noChangeArrowheads="1"/>
          </p:cNvSpPr>
          <p:nvPr/>
        </p:nvSpPr>
        <p:spPr bwMode="auto">
          <a:xfrm>
            <a:off x="5410200" y="3200400"/>
            <a:ext cx="28194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r>
              <a:rPr lang="en-US" sz="3200" b="1">
                <a:solidFill>
                  <a:srgbClr val="13801C"/>
                </a:solidFill>
                <a:latin typeface="Courier New" pitchFamily="49" charset="0"/>
                <a:cs typeface="Courier New" pitchFamily="49" charset="0"/>
              </a:rPr>
              <a:t>'101010'</a:t>
            </a:r>
          </a:p>
        </p:txBody>
      </p:sp>
      <p:sp>
        <p:nvSpPr>
          <p:cNvPr id="8200" name="TextBox 19"/>
          <p:cNvSpPr txBox="1">
            <a:spLocks noChangeArrowheads="1"/>
          </p:cNvSpPr>
          <p:nvPr/>
        </p:nvSpPr>
        <p:spPr bwMode="auto">
          <a:xfrm>
            <a:off x="3048000" y="1641475"/>
            <a:ext cx="4648200" cy="414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r>
              <a:rPr lang="en-US" sz="2100" b="1">
                <a:latin typeface="Courier New" pitchFamily="49" charset="0"/>
                <a:cs typeface="Courier New" pitchFamily="49" charset="0"/>
              </a:rPr>
              <a:t>ntb( </a:t>
            </a:r>
            <a:r>
              <a:rPr lang="en-US" sz="2100" b="1">
                <a:solidFill>
                  <a:srgbClr val="C00000"/>
                </a:solidFill>
                <a:latin typeface="Courier New" pitchFamily="49" charset="0"/>
                <a:cs typeface="Courier New" pitchFamily="49" charset="0"/>
              </a:rPr>
              <a:t>10</a:t>
            </a:r>
            <a:r>
              <a:rPr lang="en-US" sz="2100" b="1">
                <a:latin typeface="Courier New" pitchFamily="49" charset="0"/>
                <a:cs typeface="Courier New" pitchFamily="49" charset="0"/>
              </a:rPr>
              <a:t> ) + </a:t>
            </a:r>
            <a:r>
              <a:rPr lang="en-US" sz="2100" b="1">
                <a:solidFill>
                  <a:srgbClr val="13801C"/>
                </a:solidFill>
                <a:latin typeface="Courier New" pitchFamily="49" charset="0"/>
                <a:cs typeface="Courier New" pitchFamily="49" charset="0"/>
              </a:rPr>
              <a:t>'1'</a:t>
            </a:r>
          </a:p>
        </p:txBody>
      </p:sp>
      <p:sp>
        <p:nvSpPr>
          <p:cNvPr id="8201" name="TextBox 20"/>
          <p:cNvSpPr txBox="1">
            <a:spLocks noChangeArrowheads="1"/>
          </p:cNvSpPr>
          <p:nvPr/>
        </p:nvSpPr>
        <p:spPr bwMode="auto">
          <a:xfrm>
            <a:off x="2438400" y="2058988"/>
            <a:ext cx="4648200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r>
              <a:rPr lang="en-US" sz="2100" b="1">
                <a:latin typeface="Courier New" pitchFamily="49" charset="0"/>
                <a:cs typeface="Courier New" pitchFamily="49" charset="0"/>
              </a:rPr>
              <a:t>ntb( </a:t>
            </a:r>
            <a:r>
              <a:rPr lang="en-US" sz="2100" b="1">
                <a:solidFill>
                  <a:srgbClr val="C00000"/>
                </a:solidFill>
                <a:latin typeface="Courier New" pitchFamily="49" charset="0"/>
                <a:cs typeface="Courier New" pitchFamily="49" charset="0"/>
              </a:rPr>
              <a:t>5</a:t>
            </a:r>
            <a:r>
              <a:rPr lang="en-US" sz="2100" b="1">
                <a:latin typeface="Courier New" pitchFamily="49" charset="0"/>
                <a:cs typeface="Courier New" pitchFamily="49" charset="0"/>
              </a:rPr>
              <a:t> ) + </a:t>
            </a:r>
            <a:r>
              <a:rPr lang="en-US" sz="2100" b="1">
                <a:solidFill>
                  <a:srgbClr val="13801C"/>
                </a:solidFill>
                <a:latin typeface="Courier New" pitchFamily="49" charset="0"/>
                <a:cs typeface="Courier New" pitchFamily="49" charset="0"/>
              </a:rPr>
              <a:t>'0'</a:t>
            </a:r>
          </a:p>
        </p:txBody>
      </p:sp>
      <p:sp>
        <p:nvSpPr>
          <p:cNvPr id="8202" name="TextBox 21"/>
          <p:cNvSpPr txBox="1">
            <a:spLocks noChangeArrowheads="1"/>
          </p:cNvSpPr>
          <p:nvPr/>
        </p:nvSpPr>
        <p:spPr bwMode="auto">
          <a:xfrm>
            <a:off x="1752600" y="2478088"/>
            <a:ext cx="4648200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r>
              <a:rPr lang="en-US" sz="2100" b="1">
                <a:latin typeface="Courier New" pitchFamily="49" charset="0"/>
                <a:cs typeface="Courier New" pitchFamily="49" charset="0"/>
              </a:rPr>
              <a:t>ntb( </a:t>
            </a:r>
            <a:r>
              <a:rPr lang="en-US" sz="2100" b="1">
                <a:solidFill>
                  <a:srgbClr val="C00000"/>
                </a:solidFill>
                <a:latin typeface="Courier New" pitchFamily="49" charset="0"/>
                <a:cs typeface="Courier New" pitchFamily="49" charset="0"/>
              </a:rPr>
              <a:t>2</a:t>
            </a:r>
            <a:r>
              <a:rPr lang="en-US" sz="2100" b="1">
                <a:latin typeface="Courier New" pitchFamily="49" charset="0"/>
                <a:cs typeface="Courier New" pitchFamily="49" charset="0"/>
              </a:rPr>
              <a:t> ) + </a:t>
            </a:r>
            <a:r>
              <a:rPr lang="en-US" sz="2100" b="1">
                <a:solidFill>
                  <a:srgbClr val="13801C"/>
                </a:solidFill>
                <a:latin typeface="Courier New" pitchFamily="49" charset="0"/>
                <a:cs typeface="Courier New" pitchFamily="49" charset="0"/>
              </a:rPr>
              <a:t>'1'</a:t>
            </a:r>
          </a:p>
        </p:txBody>
      </p:sp>
      <p:sp>
        <p:nvSpPr>
          <p:cNvPr id="8203" name="TextBox 22"/>
          <p:cNvSpPr txBox="1">
            <a:spLocks noChangeArrowheads="1"/>
          </p:cNvSpPr>
          <p:nvPr/>
        </p:nvSpPr>
        <p:spPr bwMode="auto">
          <a:xfrm>
            <a:off x="1143000" y="2897188"/>
            <a:ext cx="4648200" cy="414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r>
              <a:rPr lang="en-US" sz="2100" b="1">
                <a:latin typeface="Courier New" pitchFamily="49" charset="0"/>
                <a:cs typeface="Courier New" pitchFamily="49" charset="0"/>
              </a:rPr>
              <a:t>ntb( </a:t>
            </a:r>
            <a:r>
              <a:rPr lang="en-US" sz="2100" b="1">
                <a:solidFill>
                  <a:srgbClr val="C00000"/>
                </a:solidFill>
                <a:latin typeface="Courier New" pitchFamily="49" charset="0"/>
                <a:cs typeface="Courier New" pitchFamily="49" charset="0"/>
              </a:rPr>
              <a:t>1</a:t>
            </a:r>
            <a:r>
              <a:rPr lang="en-US" sz="2100" b="1">
                <a:latin typeface="Courier New" pitchFamily="49" charset="0"/>
                <a:cs typeface="Courier New" pitchFamily="49" charset="0"/>
              </a:rPr>
              <a:t> ) + </a:t>
            </a:r>
            <a:r>
              <a:rPr lang="en-US" sz="2100" b="1">
                <a:solidFill>
                  <a:srgbClr val="13801C"/>
                </a:solidFill>
                <a:latin typeface="Courier New" pitchFamily="49" charset="0"/>
                <a:cs typeface="Courier New" pitchFamily="49" charset="0"/>
              </a:rPr>
              <a:t>'0'</a:t>
            </a:r>
          </a:p>
        </p:txBody>
      </p:sp>
      <p:sp>
        <p:nvSpPr>
          <p:cNvPr id="8204" name="TextBox 23"/>
          <p:cNvSpPr txBox="1">
            <a:spLocks noChangeArrowheads="1"/>
          </p:cNvSpPr>
          <p:nvPr/>
        </p:nvSpPr>
        <p:spPr bwMode="auto">
          <a:xfrm>
            <a:off x="381000" y="3314700"/>
            <a:ext cx="4648200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r>
              <a:rPr lang="en-US" sz="2100" b="1">
                <a:latin typeface="Courier New" pitchFamily="49" charset="0"/>
                <a:cs typeface="Courier New" pitchFamily="49" charset="0"/>
              </a:rPr>
              <a:t>ntb( </a:t>
            </a:r>
            <a:r>
              <a:rPr lang="en-US" sz="2100" b="1">
                <a:solidFill>
                  <a:srgbClr val="C00000"/>
                </a:solidFill>
                <a:latin typeface="Courier New" pitchFamily="49" charset="0"/>
                <a:cs typeface="Courier New" pitchFamily="49" charset="0"/>
              </a:rPr>
              <a:t>0</a:t>
            </a:r>
            <a:r>
              <a:rPr lang="en-US" sz="2100" b="1">
                <a:latin typeface="Courier New" pitchFamily="49" charset="0"/>
                <a:cs typeface="Courier New" pitchFamily="49" charset="0"/>
              </a:rPr>
              <a:t> ) + </a:t>
            </a:r>
            <a:r>
              <a:rPr lang="en-US" sz="2100" b="1">
                <a:solidFill>
                  <a:srgbClr val="13801C"/>
                </a:solidFill>
                <a:latin typeface="Courier New" pitchFamily="49" charset="0"/>
                <a:cs typeface="Courier New" pitchFamily="49" charset="0"/>
              </a:rPr>
              <a:t>'1'</a:t>
            </a:r>
          </a:p>
        </p:txBody>
      </p:sp>
      <p:sp>
        <p:nvSpPr>
          <p:cNvPr id="8205" name="TextBox 24"/>
          <p:cNvSpPr txBox="1">
            <a:spLocks noChangeArrowheads="1"/>
          </p:cNvSpPr>
          <p:nvPr/>
        </p:nvSpPr>
        <p:spPr bwMode="auto">
          <a:xfrm>
            <a:off x="1143000" y="3733800"/>
            <a:ext cx="1981200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r>
              <a:rPr lang="en-US" sz="2100" b="1">
                <a:latin typeface="Courier New" pitchFamily="49" charset="0"/>
                <a:cs typeface="Courier New" pitchFamily="49" charset="0"/>
              </a:rPr>
              <a:t>''</a:t>
            </a:r>
          </a:p>
        </p:txBody>
      </p:sp>
      <p:sp>
        <p:nvSpPr>
          <p:cNvPr id="8206" name="Right Brace 26"/>
          <p:cNvSpPr>
            <a:spLocks/>
          </p:cNvSpPr>
          <p:nvPr/>
        </p:nvSpPr>
        <p:spPr bwMode="auto">
          <a:xfrm rot="-5400000">
            <a:off x="6018213" y="153987"/>
            <a:ext cx="152400" cy="2130425"/>
          </a:xfrm>
          <a:prstGeom prst="rightBrace">
            <a:avLst>
              <a:gd name="adj1" fmla="val 44591"/>
              <a:gd name="adj2" fmla="val 50000"/>
            </a:avLst>
          </a:prstGeom>
          <a:noFill/>
          <a:ln w="1270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8207" name="Right Brace 27"/>
          <p:cNvSpPr>
            <a:spLocks/>
          </p:cNvSpPr>
          <p:nvPr/>
        </p:nvSpPr>
        <p:spPr bwMode="auto">
          <a:xfrm rot="-5400000">
            <a:off x="5256213" y="549275"/>
            <a:ext cx="152400" cy="2130425"/>
          </a:xfrm>
          <a:prstGeom prst="rightBrace">
            <a:avLst>
              <a:gd name="adj1" fmla="val 44591"/>
              <a:gd name="adj2" fmla="val 50000"/>
            </a:avLst>
          </a:prstGeom>
          <a:noFill/>
          <a:ln w="1270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8208" name="Right Brace 28"/>
          <p:cNvSpPr>
            <a:spLocks/>
          </p:cNvSpPr>
          <p:nvPr/>
        </p:nvSpPr>
        <p:spPr bwMode="auto">
          <a:xfrm rot="-5400000">
            <a:off x="4649788" y="992187"/>
            <a:ext cx="152400" cy="2130425"/>
          </a:xfrm>
          <a:prstGeom prst="rightBrace">
            <a:avLst>
              <a:gd name="adj1" fmla="val 44591"/>
              <a:gd name="adj2" fmla="val 50000"/>
            </a:avLst>
          </a:prstGeom>
          <a:noFill/>
          <a:ln w="1270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8209" name="Right Brace 29"/>
          <p:cNvSpPr>
            <a:spLocks/>
          </p:cNvSpPr>
          <p:nvPr/>
        </p:nvSpPr>
        <p:spPr bwMode="auto">
          <a:xfrm rot="-5400000">
            <a:off x="4022726" y="1401762"/>
            <a:ext cx="152400" cy="2130425"/>
          </a:xfrm>
          <a:prstGeom prst="rightBrace">
            <a:avLst>
              <a:gd name="adj1" fmla="val 44591"/>
              <a:gd name="adj2" fmla="val 50000"/>
            </a:avLst>
          </a:prstGeom>
          <a:noFill/>
          <a:ln w="1270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8210" name="Right Brace 30"/>
          <p:cNvSpPr>
            <a:spLocks/>
          </p:cNvSpPr>
          <p:nvPr/>
        </p:nvSpPr>
        <p:spPr bwMode="auto">
          <a:xfrm rot="-5400000">
            <a:off x="3386932" y="1829593"/>
            <a:ext cx="152400" cy="2132013"/>
          </a:xfrm>
          <a:prstGeom prst="rightBrace">
            <a:avLst>
              <a:gd name="adj1" fmla="val 44624"/>
              <a:gd name="adj2" fmla="val 50000"/>
            </a:avLst>
          </a:prstGeom>
          <a:noFill/>
          <a:ln w="1270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8211" name="Right Brace 31"/>
          <p:cNvSpPr>
            <a:spLocks/>
          </p:cNvSpPr>
          <p:nvPr/>
        </p:nvSpPr>
        <p:spPr bwMode="auto">
          <a:xfrm rot="-5400000">
            <a:off x="2617788" y="2239962"/>
            <a:ext cx="152400" cy="2130425"/>
          </a:xfrm>
          <a:prstGeom prst="rightBrace">
            <a:avLst>
              <a:gd name="adj1" fmla="val 44591"/>
              <a:gd name="adj2" fmla="val 50000"/>
            </a:avLst>
          </a:prstGeom>
          <a:noFill/>
          <a:ln w="1270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8212" name="Right Brace 32"/>
          <p:cNvSpPr>
            <a:spLocks/>
          </p:cNvSpPr>
          <p:nvPr/>
        </p:nvSpPr>
        <p:spPr bwMode="auto">
          <a:xfrm rot="-5400000">
            <a:off x="2046288" y="3400425"/>
            <a:ext cx="152400" cy="666750"/>
          </a:xfrm>
          <a:prstGeom prst="rightBrace">
            <a:avLst>
              <a:gd name="adj1" fmla="val 44540"/>
              <a:gd name="adj2" fmla="val 50000"/>
            </a:avLst>
          </a:prstGeom>
          <a:noFill/>
          <a:ln w="1270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8213" name="TextBox 33"/>
          <p:cNvSpPr txBox="1">
            <a:spLocks noChangeArrowheads="1"/>
          </p:cNvSpPr>
          <p:nvPr/>
        </p:nvSpPr>
        <p:spPr bwMode="auto">
          <a:xfrm>
            <a:off x="7710488" y="642938"/>
            <a:ext cx="9144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r>
              <a:rPr lang="en-US" sz="3200" b="1">
                <a:solidFill>
                  <a:srgbClr val="C00000"/>
                </a:solidFill>
                <a:latin typeface="Courier New" pitchFamily="49" charset="0"/>
                <a:cs typeface="Courier New" pitchFamily="49" charset="0"/>
              </a:rPr>
              <a:t>42</a:t>
            </a:r>
          </a:p>
        </p:txBody>
      </p:sp>
      <p:sp>
        <p:nvSpPr>
          <p:cNvPr id="8214" name="Rectangle 34"/>
          <p:cNvSpPr>
            <a:spLocks noChangeArrowheads="1"/>
          </p:cNvSpPr>
          <p:nvPr/>
        </p:nvSpPr>
        <p:spPr bwMode="auto">
          <a:xfrm>
            <a:off x="7934325" y="300038"/>
            <a:ext cx="4413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latin typeface="Cambria" pitchFamily="18" charset="0"/>
              </a:rPr>
              <a:t>in</a:t>
            </a:r>
            <a:endParaRPr lang="en-US"/>
          </a:p>
        </p:txBody>
      </p:sp>
      <p:sp>
        <p:nvSpPr>
          <p:cNvPr id="8215" name="Rectangle 35"/>
          <p:cNvSpPr>
            <a:spLocks noChangeArrowheads="1"/>
          </p:cNvSpPr>
          <p:nvPr/>
        </p:nvSpPr>
        <p:spPr bwMode="auto">
          <a:xfrm>
            <a:off x="6542088" y="3660775"/>
            <a:ext cx="6223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latin typeface="Cambria" pitchFamily="18" charset="0"/>
              </a:rPr>
              <a:t>out</a:t>
            </a:r>
            <a:endParaRPr lang="en-US"/>
          </a:p>
        </p:txBody>
      </p:sp>
      <p:sp>
        <p:nvSpPr>
          <p:cNvPr id="8216" name="Rectangle 2"/>
          <p:cNvSpPr>
            <a:spLocks noChangeArrowheads="1"/>
          </p:cNvSpPr>
          <p:nvPr/>
        </p:nvSpPr>
        <p:spPr bwMode="auto">
          <a:xfrm>
            <a:off x="7180912" y="6504801"/>
            <a:ext cx="181068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dirty="0" smtClean="0">
                <a:latin typeface="Calibri" panose="020F0502020204030204" pitchFamily="34" charset="0"/>
              </a:rPr>
              <a:t>these are awfully </a:t>
            </a:r>
            <a:r>
              <a:rPr lang="en-US" sz="1200" dirty="0">
                <a:latin typeface="Calibri" panose="020F0502020204030204" pitchFamily="34" charset="0"/>
              </a:rPr>
              <a:t>similar…</a:t>
            </a:r>
          </a:p>
        </p:txBody>
      </p:sp>
    </p:spTree>
    <p:extLst>
      <p:ext uri="{BB962C8B-B14F-4D97-AF65-F5344CB8AC3E}">
        <p14:creationId xmlns:p14="http://schemas.microsoft.com/office/powerpoint/2010/main" val="3825404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47"/>
          <a:stretch>
            <a:fillRect/>
          </a:stretch>
        </p:blipFill>
        <p:spPr bwMode="auto">
          <a:xfrm>
            <a:off x="4757738" y="906463"/>
            <a:ext cx="4114800" cy="458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363" y="914400"/>
            <a:ext cx="4171950" cy="556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8" name="Rectangle 4"/>
          <p:cNvSpPr>
            <a:spLocks noChangeArrowheads="1"/>
          </p:cNvSpPr>
          <p:nvPr/>
        </p:nvSpPr>
        <p:spPr bwMode="auto">
          <a:xfrm>
            <a:off x="5111750" y="5721350"/>
            <a:ext cx="340836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>
                <a:solidFill>
                  <a:srgbClr val="000000"/>
                </a:solidFill>
                <a:latin typeface="Cambria" pitchFamily="18" charset="0"/>
              </a:rPr>
              <a:t>LA County Fair…</a:t>
            </a:r>
            <a:endParaRPr lang="en-US" sz="3600">
              <a:solidFill>
                <a:srgbClr val="0333FF"/>
              </a:solidFill>
              <a:latin typeface="Cambria" pitchFamily="18" charset="0"/>
            </a:endParaRPr>
          </a:p>
        </p:txBody>
      </p:sp>
      <p:sp>
        <p:nvSpPr>
          <p:cNvPr id="6149" name="Rectangle 40"/>
          <p:cNvSpPr>
            <a:spLocks noChangeArrowheads="1"/>
          </p:cNvSpPr>
          <p:nvPr/>
        </p:nvSpPr>
        <p:spPr bwMode="auto">
          <a:xfrm>
            <a:off x="323850" y="152400"/>
            <a:ext cx="8266113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700">
                <a:solidFill>
                  <a:srgbClr val="000000"/>
                </a:solidFill>
                <a:latin typeface="Cambria" pitchFamily="18" charset="0"/>
              </a:rPr>
              <a:t>What Ray </a:t>
            </a:r>
            <a:r>
              <a:rPr lang="en-US" sz="2700" b="1" i="1" u="sng">
                <a:solidFill>
                  <a:srgbClr val="000000"/>
                </a:solidFill>
                <a:latin typeface="Cambria" pitchFamily="18" charset="0"/>
              </a:rPr>
              <a:t>can't</a:t>
            </a:r>
            <a:r>
              <a:rPr lang="en-US" sz="2700">
                <a:solidFill>
                  <a:srgbClr val="000000"/>
                </a:solidFill>
                <a:latin typeface="Cambria" pitchFamily="18" charset="0"/>
              </a:rPr>
              <a:t> eat, at least if he wants to live forever…</a:t>
            </a:r>
            <a:endParaRPr lang="en-US" sz="2700">
              <a:solidFill>
                <a:srgbClr val="0333FF"/>
              </a:solidFill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0628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Rectangle 4"/>
          <p:cNvSpPr>
            <a:spLocks noChangeArrowheads="1"/>
          </p:cNvSpPr>
          <p:nvPr/>
        </p:nvSpPr>
        <p:spPr bwMode="auto">
          <a:xfrm>
            <a:off x="152400" y="152400"/>
            <a:ext cx="6370638" cy="584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3200">
                <a:solidFill>
                  <a:srgbClr val="000000"/>
                </a:solidFill>
                <a:latin typeface="Cambria" pitchFamily="18" charset="0"/>
              </a:rPr>
              <a:t>Different underlying assumptions…</a:t>
            </a:r>
            <a:endParaRPr lang="en-US" sz="3200">
              <a:solidFill>
                <a:srgbClr val="0333FF"/>
              </a:solidFill>
              <a:latin typeface="Cambria" pitchFamily="18" charset="0"/>
            </a:endParaRPr>
          </a:p>
        </p:txBody>
      </p:sp>
      <p:pic>
        <p:nvPicPr>
          <p:cNvPr id="7172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95" t="65150" r="8932" b="4321"/>
          <a:stretch>
            <a:fillRect/>
          </a:stretch>
        </p:blipFill>
        <p:spPr bwMode="auto">
          <a:xfrm>
            <a:off x="746125" y="450850"/>
            <a:ext cx="5181600" cy="5448300"/>
          </a:xfrm>
          <a:prstGeom prst="rect">
            <a:avLst/>
          </a:prstGeom>
          <a:noFill/>
          <a:ln w="762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74" name="Rectangle 3"/>
          <p:cNvSpPr>
            <a:spLocks noChangeArrowheads="1"/>
          </p:cNvSpPr>
          <p:nvPr/>
        </p:nvSpPr>
        <p:spPr bwMode="auto">
          <a:xfrm>
            <a:off x="6629400" y="4648200"/>
            <a:ext cx="1447800" cy="1905000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/>
          <a:p>
            <a:pPr algn="l"/>
            <a:endParaRPr lang="en-US"/>
          </a:p>
        </p:txBody>
      </p:sp>
      <p:cxnSp>
        <p:nvCxnSpPr>
          <p:cNvPr id="7175" name="Straight Connector 5"/>
          <p:cNvCxnSpPr>
            <a:cxnSpLocks noChangeShapeType="1"/>
          </p:cNvCxnSpPr>
          <p:nvPr/>
        </p:nvCxnSpPr>
        <p:spPr bwMode="auto">
          <a:xfrm>
            <a:off x="5927725" y="444500"/>
            <a:ext cx="2149475" cy="4203700"/>
          </a:xfrm>
          <a:prstGeom prst="line">
            <a:avLst/>
          </a:prstGeom>
          <a:noFill/>
          <a:ln w="57150" algn="ctr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176" name="Straight Connector 11"/>
          <p:cNvCxnSpPr>
            <a:cxnSpLocks noChangeShapeType="1"/>
          </p:cNvCxnSpPr>
          <p:nvPr/>
        </p:nvCxnSpPr>
        <p:spPr bwMode="auto">
          <a:xfrm>
            <a:off x="746125" y="5899150"/>
            <a:ext cx="5883275" cy="654050"/>
          </a:xfrm>
          <a:prstGeom prst="line">
            <a:avLst/>
          </a:prstGeom>
          <a:noFill/>
          <a:ln w="57150" algn="ctr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3071935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ext Box 29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768350" y="1371600"/>
            <a:ext cx="3498850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2100">
                <a:solidFill>
                  <a:srgbClr val="000000"/>
                </a:solidFill>
                <a:latin typeface="Calibri" pitchFamily="34" charset="0"/>
              </a:rPr>
              <a:t>Specify a </a:t>
            </a:r>
            <a:r>
              <a:rPr lang="en-US" sz="2100" b="1">
                <a:solidFill>
                  <a:srgbClr val="000000"/>
                </a:solidFill>
                <a:latin typeface="Calibri" pitchFamily="34" charset="0"/>
              </a:rPr>
              <a:t>truth table </a:t>
            </a:r>
            <a:r>
              <a:rPr lang="en-US" sz="2100">
                <a:solidFill>
                  <a:srgbClr val="000000"/>
                </a:solidFill>
                <a:latin typeface="Calibri" pitchFamily="34" charset="0"/>
              </a:rPr>
              <a:t>defining </a:t>
            </a:r>
            <a:r>
              <a:rPr lang="en-US" sz="2100" b="1" i="1">
                <a:solidFill>
                  <a:srgbClr val="000000"/>
                </a:solidFill>
                <a:latin typeface="Calibri" pitchFamily="34" charset="0"/>
              </a:rPr>
              <a:t>any</a:t>
            </a:r>
            <a:r>
              <a:rPr lang="en-US" sz="2100">
                <a:solidFill>
                  <a:srgbClr val="000000"/>
                </a:solidFill>
                <a:latin typeface="Calibri" pitchFamily="34" charset="0"/>
              </a:rPr>
              <a:t> function you want</a:t>
            </a:r>
          </a:p>
        </p:txBody>
      </p:sp>
      <p:sp>
        <p:nvSpPr>
          <p:cNvPr id="62467" name="Text Box 5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982663" y="304800"/>
            <a:ext cx="7245350" cy="731838"/>
          </a:xfrm>
          <a:prstGeom prst="rect">
            <a:avLst/>
          </a:prstGeom>
          <a:solidFill>
            <a:srgbClr val="DDFFD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200" i="1">
                <a:solidFill>
                  <a:srgbClr val="000000"/>
                </a:solidFill>
                <a:latin typeface="Times New Roman" pitchFamily="18" charset="0"/>
              </a:rPr>
              <a:t>Try it...</a:t>
            </a:r>
            <a:endParaRPr lang="en-US" sz="42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2468" name="Text Box 6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836613" y="2506663"/>
            <a:ext cx="542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rgbClr val="000000"/>
                </a:solidFill>
                <a:latin typeface="Courier New" pitchFamily="49" charset="0"/>
              </a:rPr>
              <a:t>x</a:t>
            </a:r>
          </a:p>
        </p:txBody>
      </p:sp>
      <p:sp>
        <p:nvSpPr>
          <p:cNvPr id="62469" name="Text Box 7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1360488" y="2506663"/>
            <a:ext cx="5730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rgbClr val="000000"/>
                </a:solidFill>
                <a:latin typeface="Courier New" pitchFamily="49" charset="0"/>
              </a:rPr>
              <a:t>y</a:t>
            </a:r>
          </a:p>
        </p:txBody>
      </p:sp>
      <p:sp>
        <p:nvSpPr>
          <p:cNvPr id="62470" name="Text Box 8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835025" y="2963863"/>
            <a:ext cx="542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rgbClr val="000000"/>
                </a:solidFill>
                <a:latin typeface="Courier New" pitchFamily="49" charset="0"/>
              </a:rPr>
              <a:t>0</a:t>
            </a:r>
          </a:p>
        </p:txBody>
      </p:sp>
      <p:sp>
        <p:nvSpPr>
          <p:cNvPr id="62471" name="Text Box 9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1358900" y="2963863"/>
            <a:ext cx="5730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rgbClr val="000000"/>
                </a:solidFill>
                <a:latin typeface="Courier New" pitchFamily="49" charset="0"/>
              </a:rPr>
              <a:t>0</a:t>
            </a:r>
          </a:p>
        </p:txBody>
      </p:sp>
      <p:sp>
        <p:nvSpPr>
          <p:cNvPr id="62472" name="Text Box 10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838200" y="3276600"/>
            <a:ext cx="542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rgbClr val="000000"/>
                </a:solidFill>
                <a:latin typeface="Courier New" pitchFamily="49" charset="0"/>
              </a:rPr>
              <a:t>0</a:t>
            </a:r>
          </a:p>
        </p:txBody>
      </p:sp>
      <p:sp>
        <p:nvSpPr>
          <p:cNvPr id="62473" name="Text Box 11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1362075" y="3276600"/>
            <a:ext cx="5730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rgbClr val="000000"/>
                </a:solidFill>
                <a:latin typeface="Courier New" pitchFamily="49" charset="0"/>
              </a:rPr>
              <a:t>1</a:t>
            </a:r>
          </a:p>
        </p:txBody>
      </p:sp>
      <p:sp>
        <p:nvSpPr>
          <p:cNvPr id="62474" name="Text Box 12"/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835025" y="3602038"/>
            <a:ext cx="542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rgbClr val="000000"/>
                </a:solidFill>
                <a:latin typeface="Courier New" pitchFamily="49" charset="0"/>
              </a:rPr>
              <a:t>1</a:t>
            </a:r>
          </a:p>
        </p:txBody>
      </p:sp>
      <p:sp>
        <p:nvSpPr>
          <p:cNvPr id="62475" name="Text Box 13"/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1358900" y="3602038"/>
            <a:ext cx="5730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rgbClr val="000000"/>
                </a:solidFill>
                <a:latin typeface="Courier New" pitchFamily="49" charset="0"/>
              </a:rPr>
              <a:t>0</a:t>
            </a:r>
          </a:p>
        </p:txBody>
      </p:sp>
      <p:sp>
        <p:nvSpPr>
          <p:cNvPr id="62476" name="Text Box 14"/>
          <p:cNvSpPr txBox="1"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838200" y="3914775"/>
            <a:ext cx="542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rgbClr val="000000"/>
                </a:solidFill>
                <a:latin typeface="Courier New" pitchFamily="49" charset="0"/>
              </a:rPr>
              <a:t>1</a:t>
            </a:r>
          </a:p>
        </p:txBody>
      </p:sp>
      <p:sp>
        <p:nvSpPr>
          <p:cNvPr id="62477" name="Text Box 15"/>
          <p:cNvSpPr txBox="1"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1362075" y="3914775"/>
            <a:ext cx="5730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rgbClr val="000000"/>
                </a:solidFill>
                <a:latin typeface="Courier New" pitchFamily="49" charset="0"/>
              </a:rPr>
              <a:t>1</a:t>
            </a:r>
          </a:p>
        </p:txBody>
      </p:sp>
      <p:sp>
        <p:nvSpPr>
          <p:cNvPr id="62478" name="Text Box 16"/>
          <p:cNvSpPr txBox="1"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2057400" y="2532063"/>
            <a:ext cx="1676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rgbClr val="000000"/>
                </a:solidFill>
                <a:latin typeface="Courier New" pitchFamily="49" charset="0"/>
              </a:rPr>
              <a:t>fn(x,y)</a:t>
            </a:r>
          </a:p>
        </p:txBody>
      </p:sp>
      <p:sp>
        <p:nvSpPr>
          <p:cNvPr id="62479" name="Text Box 17"/>
          <p:cNvSpPr txBox="1"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2543175" y="2963863"/>
            <a:ext cx="5730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rgbClr val="000000"/>
                </a:solidFill>
                <a:latin typeface="Courier New" pitchFamily="49" charset="0"/>
              </a:rPr>
              <a:t>1</a:t>
            </a:r>
          </a:p>
        </p:txBody>
      </p:sp>
      <p:sp>
        <p:nvSpPr>
          <p:cNvPr id="62480" name="Text Box 18"/>
          <p:cNvSpPr txBox="1"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2546350" y="3276600"/>
            <a:ext cx="5730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rgbClr val="000000"/>
                </a:solidFill>
                <a:latin typeface="Courier New" pitchFamily="49" charset="0"/>
              </a:rPr>
              <a:t>0</a:t>
            </a:r>
          </a:p>
        </p:txBody>
      </p:sp>
      <p:sp>
        <p:nvSpPr>
          <p:cNvPr id="62481" name="Text Box 19"/>
          <p:cNvSpPr txBox="1"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2543175" y="3602038"/>
            <a:ext cx="5730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rgbClr val="000000"/>
                </a:solidFill>
                <a:latin typeface="Courier New" pitchFamily="49" charset="0"/>
              </a:rPr>
              <a:t>0</a:t>
            </a:r>
          </a:p>
        </p:txBody>
      </p:sp>
      <p:sp>
        <p:nvSpPr>
          <p:cNvPr id="62482" name="Text Box 20"/>
          <p:cNvSpPr txBox="1">
            <a:spLocks noChangeArrowheads="1"/>
          </p:cNvSpPr>
          <p:nvPr>
            <p:custDataLst>
              <p:tags r:id="rId17"/>
            </p:custDataLst>
          </p:nvPr>
        </p:nvSpPr>
        <p:spPr bwMode="auto">
          <a:xfrm>
            <a:off x="2546350" y="3914775"/>
            <a:ext cx="5730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rgbClr val="000000"/>
                </a:solidFill>
                <a:latin typeface="Courier New" pitchFamily="49" charset="0"/>
              </a:rPr>
              <a:t>1</a:t>
            </a:r>
          </a:p>
        </p:txBody>
      </p:sp>
      <p:sp>
        <p:nvSpPr>
          <p:cNvPr id="62483" name="Rectangle 21"/>
          <p:cNvSpPr>
            <a:spLocks noChangeArrowheads="1"/>
          </p:cNvSpPr>
          <p:nvPr>
            <p:custDataLst>
              <p:tags r:id="rId18"/>
            </p:custDataLst>
          </p:nvPr>
        </p:nvSpPr>
        <p:spPr bwMode="auto">
          <a:xfrm>
            <a:off x="1085850" y="2228850"/>
            <a:ext cx="59848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>
                <a:solidFill>
                  <a:srgbClr val="1E16E4"/>
                </a:solidFill>
                <a:latin typeface="Comic Sans MS" pitchFamily="66" charset="0"/>
              </a:rPr>
              <a:t>input</a:t>
            </a:r>
          </a:p>
        </p:txBody>
      </p:sp>
      <p:sp>
        <p:nvSpPr>
          <p:cNvPr id="62484" name="Line 22"/>
          <p:cNvSpPr>
            <a:spLocks noChangeShapeType="1"/>
          </p:cNvSpPr>
          <p:nvPr>
            <p:custDataLst>
              <p:tags r:id="rId19"/>
            </p:custDataLst>
          </p:nvPr>
        </p:nvSpPr>
        <p:spPr bwMode="auto">
          <a:xfrm>
            <a:off x="914400" y="2586038"/>
            <a:ext cx="990600" cy="0"/>
          </a:xfrm>
          <a:prstGeom prst="line">
            <a:avLst/>
          </a:prstGeom>
          <a:noFill/>
          <a:ln w="19050">
            <a:solidFill>
              <a:srgbClr val="1E16E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62485" name="Rectangle 23"/>
          <p:cNvSpPr>
            <a:spLocks noChangeArrowheads="1"/>
          </p:cNvSpPr>
          <p:nvPr>
            <p:custDataLst>
              <p:tags r:id="rId20"/>
            </p:custDataLst>
          </p:nvPr>
        </p:nvSpPr>
        <p:spPr bwMode="auto">
          <a:xfrm>
            <a:off x="2498725" y="2228850"/>
            <a:ext cx="72548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>
                <a:solidFill>
                  <a:srgbClr val="1E16E4"/>
                </a:solidFill>
                <a:latin typeface="Comic Sans MS" pitchFamily="66" charset="0"/>
              </a:rPr>
              <a:t>output</a:t>
            </a:r>
          </a:p>
        </p:txBody>
      </p:sp>
      <p:sp>
        <p:nvSpPr>
          <p:cNvPr id="62486" name="Line 24"/>
          <p:cNvSpPr>
            <a:spLocks noChangeShapeType="1"/>
          </p:cNvSpPr>
          <p:nvPr>
            <p:custDataLst>
              <p:tags r:id="rId21"/>
            </p:custDataLst>
          </p:nvPr>
        </p:nvSpPr>
        <p:spPr bwMode="auto">
          <a:xfrm>
            <a:off x="2243138" y="2586038"/>
            <a:ext cx="1309687" cy="0"/>
          </a:xfrm>
          <a:prstGeom prst="line">
            <a:avLst/>
          </a:prstGeom>
          <a:noFill/>
          <a:ln w="19050">
            <a:solidFill>
              <a:srgbClr val="1E16E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62487" name="Oval 30"/>
          <p:cNvSpPr>
            <a:spLocks noChangeArrowheads="1"/>
          </p:cNvSpPr>
          <p:nvPr>
            <p:custDataLst>
              <p:tags r:id="rId22"/>
            </p:custDataLst>
          </p:nvPr>
        </p:nvSpPr>
        <p:spPr bwMode="auto">
          <a:xfrm>
            <a:off x="152400" y="1450975"/>
            <a:ext cx="536575" cy="6477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/>
          <a:p>
            <a:r>
              <a:rPr lang="en-US" b="1">
                <a:solidFill>
                  <a:srgbClr val="000000"/>
                </a:solidFill>
                <a:latin typeface="Calibri" pitchFamily="34" charset="0"/>
              </a:rPr>
              <a:t>1</a:t>
            </a:r>
          </a:p>
        </p:txBody>
      </p:sp>
      <p:sp>
        <p:nvSpPr>
          <p:cNvPr id="62488" name="Oval 30"/>
          <p:cNvSpPr>
            <a:spLocks noChangeArrowheads="1"/>
          </p:cNvSpPr>
          <p:nvPr>
            <p:custDataLst>
              <p:tags r:id="rId23"/>
            </p:custDataLst>
          </p:nvPr>
        </p:nvSpPr>
        <p:spPr bwMode="auto">
          <a:xfrm>
            <a:off x="4568825" y="1560513"/>
            <a:ext cx="536575" cy="649287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/>
          <a:p>
            <a:r>
              <a:rPr lang="en-US" b="1">
                <a:solidFill>
                  <a:srgbClr val="000000"/>
                </a:solidFill>
                <a:latin typeface="Calibri" pitchFamily="34" charset="0"/>
              </a:rPr>
              <a:t>2</a:t>
            </a:r>
          </a:p>
        </p:txBody>
      </p:sp>
      <p:sp>
        <p:nvSpPr>
          <p:cNvPr id="62489" name="Text Box 29"/>
          <p:cNvSpPr txBox="1">
            <a:spLocks noChangeArrowheads="1"/>
          </p:cNvSpPr>
          <p:nvPr>
            <p:custDataLst>
              <p:tags r:id="rId24"/>
            </p:custDataLst>
          </p:nvPr>
        </p:nvSpPr>
        <p:spPr bwMode="auto">
          <a:xfrm>
            <a:off x="4419600" y="6477000"/>
            <a:ext cx="4648200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sz="1500">
                <a:solidFill>
                  <a:srgbClr val="13801C"/>
                </a:solidFill>
                <a:latin typeface="Calibri" pitchFamily="34" charset="0"/>
              </a:rPr>
              <a:t>How did we handle the rows outputting zero?</a:t>
            </a:r>
          </a:p>
        </p:txBody>
      </p:sp>
      <p:sp>
        <p:nvSpPr>
          <p:cNvPr id="62490" name="Text Box 29"/>
          <p:cNvSpPr txBox="1">
            <a:spLocks noChangeArrowheads="1"/>
          </p:cNvSpPr>
          <p:nvPr>
            <p:custDataLst>
              <p:tags r:id="rId25"/>
            </p:custDataLst>
          </p:nvPr>
        </p:nvSpPr>
        <p:spPr bwMode="auto">
          <a:xfrm>
            <a:off x="5181600" y="1295400"/>
            <a:ext cx="3360738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100">
                <a:solidFill>
                  <a:srgbClr val="000000"/>
                </a:solidFill>
                <a:latin typeface="Calibri" pitchFamily="34" charset="0"/>
              </a:rPr>
              <a:t>For each input row whose output needs to be 1, build an </a:t>
            </a:r>
            <a:r>
              <a:rPr lang="en-US" sz="2100" b="1">
                <a:solidFill>
                  <a:srgbClr val="000000"/>
                </a:solidFill>
                <a:latin typeface="Calibri" pitchFamily="34" charset="0"/>
              </a:rPr>
              <a:t>AND</a:t>
            </a:r>
            <a:r>
              <a:rPr lang="en-US" sz="2100">
                <a:solidFill>
                  <a:srgbClr val="000000"/>
                </a:solidFill>
                <a:latin typeface="Calibri" pitchFamily="34" charset="0"/>
              </a:rPr>
              <a:t> circuit that outputs 1 </a:t>
            </a:r>
            <a:r>
              <a:rPr lang="en-US" sz="2100" i="1" u="sng">
                <a:solidFill>
                  <a:srgbClr val="000000"/>
                </a:solidFill>
                <a:latin typeface="Calibri" pitchFamily="34" charset="0"/>
              </a:rPr>
              <a:t>only for that specific input</a:t>
            </a:r>
            <a:r>
              <a:rPr lang="en-US" sz="2100" i="1">
                <a:solidFill>
                  <a:srgbClr val="000000"/>
                </a:solidFill>
                <a:latin typeface="Calibri" pitchFamily="34" charset="0"/>
              </a:rPr>
              <a:t>!</a:t>
            </a:r>
            <a:endParaRPr lang="en-US" sz="210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62491" name="Oval 30"/>
          <p:cNvSpPr>
            <a:spLocks noChangeArrowheads="1"/>
          </p:cNvSpPr>
          <p:nvPr>
            <p:custDataLst>
              <p:tags r:id="rId26"/>
            </p:custDataLst>
          </p:nvPr>
        </p:nvSpPr>
        <p:spPr bwMode="auto">
          <a:xfrm>
            <a:off x="5029200" y="2895600"/>
            <a:ext cx="536575" cy="649288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/>
          <a:p>
            <a:r>
              <a:rPr lang="en-US" b="1">
                <a:solidFill>
                  <a:srgbClr val="000000"/>
                </a:solidFill>
                <a:latin typeface="Calibri" pitchFamily="34" charset="0"/>
              </a:rPr>
              <a:t>3</a:t>
            </a:r>
          </a:p>
        </p:txBody>
      </p:sp>
      <p:sp>
        <p:nvSpPr>
          <p:cNvPr id="62492" name="Rectangle 98"/>
          <p:cNvSpPr>
            <a:spLocks noChangeArrowheads="1"/>
          </p:cNvSpPr>
          <p:nvPr/>
        </p:nvSpPr>
        <p:spPr bwMode="auto">
          <a:xfrm>
            <a:off x="5624513" y="3030538"/>
            <a:ext cx="2667000" cy="414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/>
            <a:r>
              <a:rPr lang="en-US" sz="2100" b="1">
                <a:solidFill>
                  <a:srgbClr val="000000"/>
                </a:solidFill>
                <a:latin typeface="Calibri" pitchFamily="34" charset="0"/>
              </a:rPr>
              <a:t>OR</a:t>
            </a:r>
            <a:r>
              <a:rPr lang="en-US" sz="2100">
                <a:solidFill>
                  <a:srgbClr val="000000"/>
                </a:solidFill>
                <a:latin typeface="Calibri" pitchFamily="34" charset="0"/>
              </a:rPr>
              <a:t> them all together </a:t>
            </a:r>
            <a:endParaRPr lang="en-US" sz="2100">
              <a:solidFill>
                <a:srgbClr val="000000"/>
              </a:solidFill>
            </a:endParaRPr>
          </a:p>
        </p:txBody>
      </p:sp>
      <p:cxnSp>
        <p:nvCxnSpPr>
          <p:cNvPr id="62493" name="Straight Connector 119"/>
          <p:cNvCxnSpPr>
            <a:cxnSpLocks noChangeShapeType="1"/>
          </p:cNvCxnSpPr>
          <p:nvPr/>
        </p:nvCxnSpPr>
        <p:spPr bwMode="auto">
          <a:xfrm>
            <a:off x="1633538" y="4386263"/>
            <a:ext cx="0" cy="2381250"/>
          </a:xfrm>
          <a:prstGeom prst="line">
            <a:avLst/>
          </a:prstGeom>
          <a:noFill/>
          <a:ln w="285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2494" name="Straight Connector 122"/>
          <p:cNvCxnSpPr>
            <a:cxnSpLocks noChangeShapeType="1"/>
          </p:cNvCxnSpPr>
          <p:nvPr/>
        </p:nvCxnSpPr>
        <p:spPr bwMode="auto">
          <a:xfrm>
            <a:off x="1095375" y="4876800"/>
            <a:ext cx="0" cy="1709738"/>
          </a:xfrm>
          <a:prstGeom prst="line">
            <a:avLst/>
          </a:prstGeom>
          <a:noFill/>
          <a:ln w="285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2495" name="Rectangle 47"/>
          <p:cNvSpPr>
            <a:spLocks noChangeArrowheads="1"/>
          </p:cNvSpPr>
          <p:nvPr/>
        </p:nvSpPr>
        <p:spPr bwMode="auto">
          <a:xfrm>
            <a:off x="822325" y="6302375"/>
            <a:ext cx="300038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500" b="1">
                <a:solidFill>
                  <a:srgbClr val="000000"/>
                </a:solidFill>
                <a:latin typeface="Courier New" pitchFamily="49" charset="0"/>
              </a:rPr>
              <a:t>x</a:t>
            </a:r>
          </a:p>
        </p:txBody>
      </p:sp>
      <p:sp>
        <p:nvSpPr>
          <p:cNvPr id="62496" name="Rectangle 48"/>
          <p:cNvSpPr>
            <a:spLocks noChangeArrowheads="1"/>
          </p:cNvSpPr>
          <p:nvPr/>
        </p:nvSpPr>
        <p:spPr bwMode="auto">
          <a:xfrm>
            <a:off x="1390650" y="6248400"/>
            <a:ext cx="300038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500" b="1">
                <a:solidFill>
                  <a:srgbClr val="000000"/>
                </a:solidFill>
                <a:latin typeface="Courier New" pitchFamily="49" charset="0"/>
              </a:rPr>
              <a:t>y</a:t>
            </a:r>
          </a:p>
        </p:txBody>
      </p:sp>
      <p:cxnSp>
        <p:nvCxnSpPr>
          <p:cNvPr id="62497" name="Straight Connector 79"/>
          <p:cNvCxnSpPr>
            <a:cxnSpLocks noChangeShapeType="1"/>
          </p:cNvCxnSpPr>
          <p:nvPr/>
        </p:nvCxnSpPr>
        <p:spPr bwMode="auto">
          <a:xfrm>
            <a:off x="1095375" y="4379913"/>
            <a:ext cx="0" cy="2379662"/>
          </a:xfrm>
          <a:prstGeom prst="line">
            <a:avLst/>
          </a:prstGeom>
          <a:noFill/>
          <a:ln w="285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2498" name="Rectangle 47"/>
          <p:cNvSpPr>
            <a:spLocks noChangeArrowheads="1"/>
          </p:cNvSpPr>
          <p:nvPr/>
        </p:nvSpPr>
        <p:spPr bwMode="auto">
          <a:xfrm>
            <a:off x="838200" y="4335463"/>
            <a:ext cx="300038" cy="32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500" b="1">
                <a:solidFill>
                  <a:srgbClr val="000000"/>
                </a:solidFill>
                <a:latin typeface="Courier New" pitchFamily="49" charset="0"/>
              </a:rPr>
              <a:t>x</a:t>
            </a:r>
          </a:p>
        </p:txBody>
      </p:sp>
      <p:sp>
        <p:nvSpPr>
          <p:cNvPr id="62499" name="Rectangle 48"/>
          <p:cNvSpPr>
            <a:spLocks noChangeArrowheads="1"/>
          </p:cNvSpPr>
          <p:nvPr/>
        </p:nvSpPr>
        <p:spPr bwMode="auto">
          <a:xfrm>
            <a:off x="1381125" y="4330700"/>
            <a:ext cx="300038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500" b="1">
                <a:solidFill>
                  <a:srgbClr val="000000"/>
                </a:solidFill>
                <a:latin typeface="Courier New" pitchFamily="49" charset="0"/>
              </a:rPr>
              <a:t>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 bwMode="auto">
          <a:xfrm>
            <a:off x="5257800" y="1379538"/>
            <a:ext cx="3505200" cy="2735262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spAutoFit/>
          </a:bodyPr>
          <a:lstStyle/>
          <a:p>
            <a:pPr>
              <a:defRPr/>
            </a:pPr>
            <a:endParaRPr lang="en-US">
              <a:latin typeface="Times" pitchFamily="1" charset="0"/>
              <a:ea typeface="ＭＳ Ｐゴシック" pitchFamily="1" charset="-128"/>
            </a:endParaRPr>
          </a:p>
        </p:txBody>
      </p:sp>
      <p:sp>
        <p:nvSpPr>
          <p:cNvPr id="63491" name="Rounded Rectangle 41"/>
          <p:cNvSpPr>
            <a:spLocks noChangeArrowheads="1"/>
          </p:cNvSpPr>
          <p:nvPr/>
        </p:nvSpPr>
        <p:spPr bwMode="auto">
          <a:xfrm>
            <a:off x="5707063" y="3341688"/>
            <a:ext cx="2460625" cy="333375"/>
          </a:xfrm>
          <a:prstGeom prst="roundRect">
            <a:avLst>
              <a:gd name="adj" fmla="val 16667"/>
            </a:avLst>
          </a:prstGeom>
          <a:solidFill>
            <a:srgbClr val="CCECFF"/>
          </a:solidFill>
          <a:ln>
            <a:noFill/>
          </a:ln>
          <a:extLst>
            <a:ext uri="{91240B29-F687-4F45-9708-019B960494DF}">
              <a14:hiddenLine xmlns:a14="http://schemas.microsoft.com/office/drawing/2010/main" w="1905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63492" name="Rounded Rectangle 40"/>
          <p:cNvSpPr>
            <a:spLocks noChangeArrowheads="1"/>
          </p:cNvSpPr>
          <p:nvPr/>
        </p:nvSpPr>
        <p:spPr bwMode="auto">
          <a:xfrm>
            <a:off x="5707063" y="2695575"/>
            <a:ext cx="2460625" cy="333375"/>
          </a:xfrm>
          <a:prstGeom prst="roundRect">
            <a:avLst>
              <a:gd name="adj" fmla="val 16667"/>
            </a:avLst>
          </a:prstGeom>
          <a:solidFill>
            <a:srgbClr val="CCECFF"/>
          </a:solidFill>
          <a:ln>
            <a:noFill/>
          </a:ln>
          <a:extLst>
            <a:ext uri="{91240B29-F687-4F45-9708-019B960494DF}">
              <a14:hiddenLine xmlns:a14="http://schemas.microsoft.com/office/drawing/2010/main" w="1905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63493" name="Text Box 5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11138" y="192088"/>
            <a:ext cx="1465262" cy="646112"/>
          </a:xfrm>
          <a:prstGeom prst="rect">
            <a:avLst/>
          </a:prstGeom>
          <a:solidFill>
            <a:srgbClr val="CCE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600">
                <a:latin typeface="Cambria" pitchFamily="18" charset="0"/>
              </a:rPr>
              <a:t>Try it!</a:t>
            </a:r>
          </a:p>
        </p:txBody>
      </p:sp>
      <p:sp>
        <p:nvSpPr>
          <p:cNvPr id="63494" name="Text Box 5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2817813" y="268288"/>
            <a:ext cx="4027487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>
                <a:latin typeface="Cambria" pitchFamily="18" charset="0"/>
              </a:rPr>
              <a:t>Fill in the function values (truth table) for this circuit… </a:t>
            </a:r>
          </a:p>
        </p:txBody>
      </p:sp>
      <p:sp>
        <p:nvSpPr>
          <p:cNvPr id="63495" name="Text Box 6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5883275" y="1925638"/>
            <a:ext cx="542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x</a:t>
            </a:r>
          </a:p>
        </p:txBody>
      </p:sp>
      <p:sp>
        <p:nvSpPr>
          <p:cNvPr id="63496" name="Text Box 7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6407150" y="1925638"/>
            <a:ext cx="5730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y</a:t>
            </a:r>
          </a:p>
        </p:txBody>
      </p:sp>
      <p:sp>
        <p:nvSpPr>
          <p:cNvPr id="63497" name="Text Box 8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5881688" y="2325688"/>
            <a:ext cx="542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0</a:t>
            </a:r>
          </a:p>
        </p:txBody>
      </p:sp>
      <p:sp>
        <p:nvSpPr>
          <p:cNvPr id="63498" name="Text Box 9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6405563" y="2325688"/>
            <a:ext cx="5730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0</a:t>
            </a:r>
          </a:p>
        </p:txBody>
      </p:sp>
      <p:sp>
        <p:nvSpPr>
          <p:cNvPr id="63499" name="Text Box 10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5884863" y="2638425"/>
            <a:ext cx="542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0</a:t>
            </a:r>
          </a:p>
        </p:txBody>
      </p:sp>
      <p:sp>
        <p:nvSpPr>
          <p:cNvPr id="63500" name="Text Box 11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6408738" y="2638425"/>
            <a:ext cx="5730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1</a:t>
            </a:r>
          </a:p>
        </p:txBody>
      </p:sp>
      <p:sp>
        <p:nvSpPr>
          <p:cNvPr id="63501" name="Text Box 12"/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5881688" y="2963863"/>
            <a:ext cx="542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1</a:t>
            </a:r>
          </a:p>
        </p:txBody>
      </p:sp>
      <p:sp>
        <p:nvSpPr>
          <p:cNvPr id="63502" name="Text Box 13"/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6405563" y="2963863"/>
            <a:ext cx="5730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0</a:t>
            </a:r>
          </a:p>
        </p:txBody>
      </p:sp>
      <p:sp>
        <p:nvSpPr>
          <p:cNvPr id="63503" name="Text Box 14"/>
          <p:cNvSpPr txBox="1"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5884863" y="3276600"/>
            <a:ext cx="542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1</a:t>
            </a:r>
          </a:p>
        </p:txBody>
      </p:sp>
      <p:sp>
        <p:nvSpPr>
          <p:cNvPr id="63504" name="Text Box 15"/>
          <p:cNvSpPr txBox="1"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6408738" y="3276600"/>
            <a:ext cx="5730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1</a:t>
            </a:r>
          </a:p>
        </p:txBody>
      </p:sp>
      <p:sp>
        <p:nvSpPr>
          <p:cNvPr id="63505" name="Rectangle 39"/>
          <p:cNvSpPr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6130925" y="1644650"/>
            <a:ext cx="59848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>
                <a:latin typeface="Cambria" pitchFamily="18" charset="0"/>
              </a:rPr>
              <a:t>input</a:t>
            </a:r>
          </a:p>
        </p:txBody>
      </p:sp>
      <p:sp>
        <p:nvSpPr>
          <p:cNvPr id="38" name="Line 40"/>
          <p:cNvSpPr>
            <a:spLocks noChangeShapeType="1"/>
          </p:cNvSpPr>
          <p:nvPr>
            <p:custDataLst>
              <p:tags r:id="rId14"/>
            </p:custDataLst>
          </p:nvPr>
        </p:nvSpPr>
        <p:spPr bwMode="auto">
          <a:xfrm>
            <a:off x="5961063" y="1976438"/>
            <a:ext cx="990600" cy="0"/>
          </a:xfrm>
          <a:prstGeom prst="line">
            <a:avLst/>
          </a:prstGeom>
          <a:noFill/>
          <a:ln w="12700">
            <a:solidFill>
              <a:schemeClr val="bg1">
                <a:lumMod val="6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>
              <a:latin typeface="Times" pitchFamily="-106" charset="0"/>
              <a:ea typeface="ＭＳ Ｐゴシック" pitchFamily="34" charset="-128"/>
            </a:endParaRPr>
          </a:p>
        </p:txBody>
      </p:sp>
      <p:sp>
        <p:nvSpPr>
          <p:cNvPr id="63507" name="Rectangle 41"/>
          <p:cNvSpPr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7442200" y="1730375"/>
            <a:ext cx="72548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>
                <a:latin typeface="Cambria" pitchFamily="18" charset="0"/>
              </a:rPr>
              <a:t>output</a:t>
            </a:r>
          </a:p>
        </p:txBody>
      </p:sp>
      <p:sp>
        <p:nvSpPr>
          <p:cNvPr id="6" name="Down Arrow 5"/>
          <p:cNvSpPr/>
          <p:nvPr/>
        </p:nvSpPr>
        <p:spPr bwMode="auto">
          <a:xfrm>
            <a:off x="7651750" y="2035175"/>
            <a:ext cx="304800" cy="268288"/>
          </a:xfrm>
          <a:prstGeom prst="downArrow">
            <a:avLst/>
          </a:prstGeom>
          <a:solidFill>
            <a:schemeClr val="bg1">
              <a:lumMod val="85000"/>
            </a:schemeClr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spAutoFit/>
          </a:bodyPr>
          <a:lstStyle/>
          <a:p>
            <a:pPr>
              <a:defRPr/>
            </a:pPr>
            <a:endParaRPr lang="en-US">
              <a:latin typeface="Times" pitchFamily="1" charset="0"/>
              <a:ea typeface="ＭＳ Ｐゴシック" pitchFamily="1" charset="-128"/>
            </a:endParaRPr>
          </a:p>
        </p:txBody>
      </p:sp>
      <p:pic>
        <p:nvPicPr>
          <p:cNvPr id="63509" name="Picture 3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76" t="16083" r="34819" b="50731"/>
          <a:stretch>
            <a:fillRect/>
          </a:stretch>
        </p:blipFill>
        <p:spPr bwMode="auto">
          <a:xfrm>
            <a:off x="609600" y="1379538"/>
            <a:ext cx="4100513" cy="2979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510" name="Text Box 5"/>
          <p:cNvSpPr txBox="1"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1768475" y="4735513"/>
            <a:ext cx="57562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1800">
                <a:latin typeface="Cambria" pitchFamily="18" charset="0"/>
              </a:rPr>
              <a:t>(1)  Which gate implements line </a:t>
            </a:r>
            <a:r>
              <a:rPr lang="en-US" sz="1800" b="1">
                <a:latin typeface="Calibri" pitchFamily="34" charset="0"/>
              </a:rPr>
              <a:t>(A)</a:t>
            </a:r>
            <a:r>
              <a:rPr lang="en-US" sz="1800">
                <a:latin typeface="Cambria" pitchFamily="18" charset="0"/>
              </a:rPr>
              <a:t> of the truth table?</a:t>
            </a:r>
          </a:p>
        </p:txBody>
      </p:sp>
      <p:sp>
        <p:nvSpPr>
          <p:cNvPr id="63511" name="Text Box 5"/>
          <p:cNvSpPr txBox="1">
            <a:spLocks noChangeArrowheads="1"/>
          </p:cNvSpPr>
          <p:nvPr>
            <p:custDataLst>
              <p:tags r:id="rId17"/>
            </p:custDataLst>
          </p:nvPr>
        </p:nvSpPr>
        <p:spPr bwMode="auto">
          <a:xfrm>
            <a:off x="1763713" y="5141913"/>
            <a:ext cx="57562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1800">
                <a:latin typeface="Cambria" pitchFamily="18" charset="0"/>
              </a:rPr>
              <a:t>(2)  Which gate implements line </a:t>
            </a:r>
            <a:r>
              <a:rPr lang="en-US" sz="1800" b="1">
                <a:latin typeface="Calibri" pitchFamily="34" charset="0"/>
              </a:rPr>
              <a:t>(D)</a:t>
            </a:r>
            <a:r>
              <a:rPr lang="en-US" sz="1800">
                <a:latin typeface="Cambria" pitchFamily="18" charset="0"/>
              </a:rPr>
              <a:t> of the truth table?</a:t>
            </a:r>
          </a:p>
        </p:txBody>
      </p:sp>
      <p:sp>
        <p:nvSpPr>
          <p:cNvPr id="63512" name="Text Box 5"/>
          <p:cNvSpPr txBox="1">
            <a:spLocks noChangeArrowheads="1"/>
          </p:cNvSpPr>
          <p:nvPr>
            <p:custDataLst>
              <p:tags r:id="rId18"/>
            </p:custDataLst>
          </p:nvPr>
        </p:nvSpPr>
        <p:spPr bwMode="auto">
          <a:xfrm>
            <a:off x="1752600" y="5548313"/>
            <a:ext cx="63246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1800">
                <a:latin typeface="Cambria" pitchFamily="18" charset="0"/>
              </a:rPr>
              <a:t>(3)  Which gates implement the other lines of the truth table?</a:t>
            </a:r>
          </a:p>
        </p:txBody>
      </p:sp>
      <p:sp>
        <p:nvSpPr>
          <p:cNvPr id="63513" name="Rectangle 8"/>
          <p:cNvSpPr>
            <a:spLocks noChangeArrowheads="1"/>
          </p:cNvSpPr>
          <p:nvPr/>
        </p:nvSpPr>
        <p:spPr bwMode="auto">
          <a:xfrm>
            <a:off x="5638800" y="3355975"/>
            <a:ext cx="37941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>
                <a:solidFill>
                  <a:srgbClr val="000000"/>
                </a:solidFill>
                <a:latin typeface="Calibri" pitchFamily="34" charset="0"/>
              </a:rPr>
              <a:t>(D)</a:t>
            </a:r>
            <a:endParaRPr lang="en-US" sz="1600">
              <a:latin typeface="Calibri" pitchFamily="34" charset="0"/>
            </a:endParaRPr>
          </a:p>
        </p:txBody>
      </p:sp>
      <p:sp>
        <p:nvSpPr>
          <p:cNvPr id="63514" name="Rectangle 92"/>
          <p:cNvSpPr>
            <a:spLocks noChangeArrowheads="1"/>
          </p:cNvSpPr>
          <p:nvPr/>
        </p:nvSpPr>
        <p:spPr bwMode="auto">
          <a:xfrm>
            <a:off x="5648325" y="3041650"/>
            <a:ext cx="358775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>
                <a:solidFill>
                  <a:srgbClr val="000000"/>
                </a:solidFill>
                <a:latin typeface="Calibri" pitchFamily="34" charset="0"/>
              </a:rPr>
              <a:t>(C)</a:t>
            </a:r>
            <a:endParaRPr lang="en-US" sz="1600">
              <a:latin typeface="Calibri" pitchFamily="34" charset="0"/>
            </a:endParaRPr>
          </a:p>
        </p:txBody>
      </p:sp>
      <p:sp>
        <p:nvSpPr>
          <p:cNvPr id="63515" name="Rectangle 93"/>
          <p:cNvSpPr>
            <a:spLocks noChangeArrowheads="1"/>
          </p:cNvSpPr>
          <p:nvPr/>
        </p:nvSpPr>
        <p:spPr bwMode="auto">
          <a:xfrm>
            <a:off x="5645150" y="2728913"/>
            <a:ext cx="366713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>
                <a:solidFill>
                  <a:srgbClr val="000000"/>
                </a:solidFill>
                <a:latin typeface="Calibri" pitchFamily="34" charset="0"/>
              </a:rPr>
              <a:t>(B)</a:t>
            </a:r>
            <a:endParaRPr lang="en-US" sz="1600">
              <a:latin typeface="Calibri" pitchFamily="34" charset="0"/>
            </a:endParaRPr>
          </a:p>
        </p:txBody>
      </p:sp>
      <p:sp>
        <p:nvSpPr>
          <p:cNvPr id="63516" name="Rectangle 94"/>
          <p:cNvSpPr>
            <a:spLocks noChangeArrowheads="1"/>
          </p:cNvSpPr>
          <p:nvPr/>
        </p:nvSpPr>
        <p:spPr bwMode="auto">
          <a:xfrm>
            <a:off x="5641975" y="2416175"/>
            <a:ext cx="37306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>
                <a:solidFill>
                  <a:srgbClr val="000000"/>
                </a:solidFill>
                <a:latin typeface="Calibri" pitchFamily="34" charset="0"/>
              </a:rPr>
              <a:t>(A)</a:t>
            </a:r>
            <a:endParaRPr lang="en-US" sz="1600">
              <a:latin typeface="Calibri" pitchFamily="34" charset="0"/>
            </a:endParaRPr>
          </a:p>
        </p:txBody>
      </p:sp>
      <p:sp>
        <p:nvSpPr>
          <p:cNvPr id="63517" name="Text Box 5"/>
          <p:cNvSpPr txBox="1">
            <a:spLocks noChangeArrowheads="1"/>
          </p:cNvSpPr>
          <p:nvPr>
            <p:custDataLst>
              <p:tags r:id="rId19"/>
            </p:custDataLst>
          </p:nvPr>
        </p:nvSpPr>
        <p:spPr bwMode="auto">
          <a:xfrm>
            <a:off x="1752600" y="5954713"/>
            <a:ext cx="70104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1800">
                <a:latin typeface="Cambria" pitchFamily="18" charset="0"/>
              </a:rPr>
              <a:t>(4)  How would the table change if the top NOT gate were removed?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Rectangle 76"/>
          <p:cNvSpPr/>
          <p:nvPr/>
        </p:nvSpPr>
        <p:spPr bwMode="auto">
          <a:xfrm>
            <a:off x="5875338" y="1284288"/>
            <a:ext cx="3084512" cy="3835400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spAutoFit/>
          </a:bodyPr>
          <a:lstStyle/>
          <a:p>
            <a:pPr>
              <a:defRPr/>
            </a:pPr>
            <a:endParaRPr lang="en-US">
              <a:latin typeface="Times" pitchFamily="1" charset="0"/>
              <a:ea typeface="ＭＳ Ｐゴシック" pitchFamily="1" charset="-128"/>
            </a:endParaRPr>
          </a:p>
        </p:txBody>
      </p:sp>
      <p:sp>
        <p:nvSpPr>
          <p:cNvPr id="64515" name="Rounded Rectangle 83"/>
          <p:cNvSpPr>
            <a:spLocks noChangeArrowheads="1"/>
          </p:cNvSpPr>
          <p:nvPr/>
        </p:nvSpPr>
        <p:spPr bwMode="auto">
          <a:xfrm>
            <a:off x="6157913" y="4248150"/>
            <a:ext cx="2497137" cy="282575"/>
          </a:xfrm>
          <a:prstGeom prst="roundRect">
            <a:avLst>
              <a:gd name="adj" fmla="val 16667"/>
            </a:avLst>
          </a:prstGeom>
          <a:solidFill>
            <a:srgbClr val="CCECFF"/>
          </a:solidFill>
          <a:ln>
            <a:noFill/>
          </a:ln>
          <a:extLst>
            <a:ext uri="{91240B29-F687-4F45-9708-019B960494DF}">
              <a14:hiddenLine xmlns:a14="http://schemas.microsoft.com/office/drawing/2010/main" w="1905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64516" name="Rounded Rectangle 84"/>
          <p:cNvSpPr>
            <a:spLocks noChangeArrowheads="1"/>
          </p:cNvSpPr>
          <p:nvPr/>
        </p:nvSpPr>
        <p:spPr bwMode="auto">
          <a:xfrm>
            <a:off x="6157913" y="3733800"/>
            <a:ext cx="2497137" cy="282575"/>
          </a:xfrm>
          <a:prstGeom prst="roundRect">
            <a:avLst>
              <a:gd name="adj" fmla="val 16667"/>
            </a:avLst>
          </a:prstGeom>
          <a:solidFill>
            <a:srgbClr val="CCECFF"/>
          </a:solidFill>
          <a:ln>
            <a:noFill/>
          </a:ln>
          <a:extLst>
            <a:ext uri="{91240B29-F687-4F45-9708-019B960494DF}">
              <a14:hiddenLine xmlns:a14="http://schemas.microsoft.com/office/drawing/2010/main" w="1905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64517" name="Rounded Rectangle 82"/>
          <p:cNvSpPr>
            <a:spLocks noChangeArrowheads="1"/>
          </p:cNvSpPr>
          <p:nvPr/>
        </p:nvSpPr>
        <p:spPr bwMode="auto">
          <a:xfrm>
            <a:off x="6157913" y="3181350"/>
            <a:ext cx="2497137" cy="282575"/>
          </a:xfrm>
          <a:prstGeom prst="roundRect">
            <a:avLst>
              <a:gd name="adj" fmla="val 16667"/>
            </a:avLst>
          </a:prstGeom>
          <a:solidFill>
            <a:srgbClr val="CCECFF"/>
          </a:solidFill>
          <a:ln>
            <a:noFill/>
          </a:ln>
          <a:extLst>
            <a:ext uri="{91240B29-F687-4F45-9708-019B960494DF}">
              <a14:hiddenLine xmlns:a14="http://schemas.microsoft.com/office/drawing/2010/main" w="1905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64518" name="Rounded Rectangle 81"/>
          <p:cNvSpPr>
            <a:spLocks noChangeArrowheads="1"/>
          </p:cNvSpPr>
          <p:nvPr/>
        </p:nvSpPr>
        <p:spPr bwMode="auto">
          <a:xfrm>
            <a:off x="6157913" y="2667000"/>
            <a:ext cx="2497137" cy="282575"/>
          </a:xfrm>
          <a:prstGeom prst="roundRect">
            <a:avLst>
              <a:gd name="adj" fmla="val 16667"/>
            </a:avLst>
          </a:prstGeom>
          <a:solidFill>
            <a:srgbClr val="CCECFF"/>
          </a:solidFill>
          <a:ln>
            <a:noFill/>
          </a:ln>
          <a:extLst>
            <a:ext uri="{91240B29-F687-4F45-9708-019B960494DF}">
              <a14:hiddenLine xmlns:a14="http://schemas.microsoft.com/office/drawing/2010/main" w="1905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64519" name="Text Box 6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6505575" y="1984375"/>
            <a:ext cx="5429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 b="1">
                <a:latin typeface="Courier New" pitchFamily="49" charset="0"/>
              </a:rPr>
              <a:t>y</a:t>
            </a:r>
          </a:p>
        </p:txBody>
      </p:sp>
      <p:sp>
        <p:nvSpPr>
          <p:cNvPr id="64520" name="Text Box 7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6889750" y="1984375"/>
            <a:ext cx="5730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 b="1">
                <a:latin typeface="Courier New" pitchFamily="49" charset="0"/>
              </a:rPr>
              <a:t>z</a:t>
            </a:r>
          </a:p>
        </p:txBody>
      </p:sp>
      <p:sp>
        <p:nvSpPr>
          <p:cNvPr id="64521" name="Text Box 8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6503988" y="2373313"/>
            <a:ext cx="542925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 b="1">
                <a:latin typeface="Courier New" pitchFamily="49" charset="0"/>
              </a:rPr>
              <a:t>0</a:t>
            </a:r>
          </a:p>
        </p:txBody>
      </p:sp>
      <p:sp>
        <p:nvSpPr>
          <p:cNvPr id="64522" name="Text Box 9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6888163" y="2373313"/>
            <a:ext cx="573087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 b="1">
                <a:latin typeface="Courier New" pitchFamily="49" charset="0"/>
              </a:rPr>
              <a:t>0</a:t>
            </a:r>
          </a:p>
        </p:txBody>
      </p:sp>
      <p:sp>
        <p:nvSpPr>
          <p:cNvPr id="64523" name="Text Box 10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6507163" y="2641600"/>
            <a:ext cx="54292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 b="1">
                <a:latin typeface="Courier New" pitchFamily="49" charset="0"/>
              </a:rPr>
              <a:t>0</a:t>
            </a:r>
          </a:p>
        </p:txBody>
      </p:sp>
      <p:sp>
        <p:nvSpPr>
          <p:cNvPr id="64524" name="Text Box 11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6891338" y="2641600"/>
            <a:ext cx="573087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 b="1">
                <a:latin typeface="Courier New" pitchFamily="49" charset="0"/>
              </a:rPr>
              <a:t>1</a:t>
            </a:r>
          </a:p>
        </p:txBody>
      </p:sp>
      <p:sp>
        <p:nvSpPr>
          <p:cNvPr id="64525" name="Text Box 12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6503988" y="2909888"/>
            <a:ext cx="54292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 b="1">
                <a:latin typeface="Courier New" pitchFamily="49" charset="0"/>
              </a:rPr>
              <a:t>1</a:t>
            </a:r>
          </a:p>
        </p:txBody>
      </p:sp>
      <p:sp>
        <p:nvSpPr>
          <p:cNvPr id="64526" name="Text Box 13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6888163" y="2909888"/>
            <a:ext cx="573087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 b="1">
                <a:latin typeface="Courier New" pitchFamily="49" charset="0"/>
              </a:rPr>
              <a:t>0</a:t>
            </a:r>
          </a:p>
        </p:txBody>
      </p:sp>
      <p:sp>
        <p:nvSpPr>
          <p:cNvPr id="64527" name="Text Box 14"/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6507163" y="3176588"/>
            <a:ext cx="542925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 b="1">
                <a:latin typeface="Courier New" pitchFamily="49" charset="0"/>
              </a:rPr>
              <a:t>1</a:t>
            </a:r>
          </a:p>
        </p:txBody>
      </p:sp>
      <p:sp>
        <p:nvSpPr>
          <p:cNvPr id="64528" name="Text Box 15"/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6891338" y="3176588"/>
            <a:ext cx="573087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 b="1">
                <a:latin typeface="Courier New" pitchFamily="49" charset="0"/>
              </a:rPr>
              <a:t>1</a:t>
            </a:r>
          </a:p>
        </p:txBody>
      </p:sp>
      <p:sp>
        <p:nvSpPr>
          <p:cNvPr id="64529" name="Rectangle 39"/>
          <p:cNvSpPr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6491288" y="1668463"/>
            <a:ext cx="59848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>
                <a:latin typeface="Cambria" pitchFamily="18" charset="0"/>
              </a:rPr>
              <a:t>input</a:t>
            </a:r>
          </a:p>
        </p:txBody>
      </p:sp>
      <p:sp>
        <p:nvSpPr>
          <p:cNvPr id="57" name="Line 40"/>
          <p:cNvSpPr>
            <a:spLocks noChangeShapeType="1"/>
          </p:cNvSpPr>
          <p:nvPr>
            <p:custDataLst>
              <p:tags r:id="rId12"/>
            </p:custDataLst>
          </p:nvPr>
        </p:nvSpPr>
        <p:spPr bwMode="auto">
          <a:xfrm>
            <a:off x="6299200" y="1987550"/>
            <a:ext cx="990600" cy="0"/>
          </a:xfrm>
          <a:prstGeom prst="line">
            <a:avLst/>
          </a:prstGeom>
          <a:noFill/>
          <a:ln w="12700">
            <a:solidFill>
              <a:schemeClr val="bg1">
                <a:lumMod val="6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>
              <a:latin typeface="Times" pitchFamily="-106" charset="0"/>
              <a:ea typeface="ＭＳ Ｐゴシック" pitchFamily="34" charset="-128"/>
            </a:endParaRPr>
          </a:p>
        </p:txBody>
      </p:sp>
      <p:sp>
        <p:nvSpPr>
          <p:cNvPr id="64531" name="Text Box 8"/>
          <p:cNvSpPr txBox="1"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6503988" y="3444875"/>
            <a:ext cx="54292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 b="1">
                <a:latin typeface="Courier New" pitchFamily="49" charset="0"/>
              </a:rPr>
              <a:t>0</a:t>
            </a:r>
          </a:p>
        </p:txBody>
      </p:sp>
      <p:sp>
        <p:nvSpPr>
          <p:cNvPr id="64532" name="Text Box 9"/>
          <p:cNvSpPr txBox="1"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6888163" y="3444875"/>
            <a:ext cx="573087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 b="1">
                <a:latin typeface="Courier New" pitchFamily="49" charset="0"/>
              </a:rPr>
              <a:t>0</a:t>
            </a:r>
          </a:p>
        </p:txBody>
      </p:sp>
      <p:sp>
        <p:nvSpPr>
          <p:cNvPr id="64533" name="Text Box 10"/>
          <p:cNvSpPr txBox="1"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6507163" y="3713163"/>
            <a:ext cx="54292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 b="1">
                <a:latin typeface="Courier New" pitchFamily="49" charset="0"/>
              </a:rPr>
              <a:t>0</a:t>
            </a:r>
          </a:p>
        </p:txBody>
      </p:sp>
      <p:sp>
        <p:nvSpPr>
          <p:cNvPr id="64534" name="Text Box 11"/>
          <p:cNvSpPr txBox="1"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6891338" y="3713163"/>
            <a:ext cx="573087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 b="1">
                <a:latin typeface="Courier New" pitchFamily="49" charset="0"/>
              </a:rPr>
              <a:t>1</a:t>
            </a:r>
          </a:p>
        </p:txBody>
      </p:sp>
      <p:sp>
        <p:nvSpPr>
          <p:cNvPr id="64535" name="Text Box 12"/>
          <p:cNvSpPr txBox="1">
            <a:spLocks noChangeArrowheads="1"/>
          </p:cNvSpPr>
          <p:nvPr>
            <p:custDataLst>
              <p:tags r:id="rId17"/>
            </p:custDataLst>
          </p:nvPr>
        </p:nvSpPr>
        <p:spPr bwMode="auto">
          <a:xfrm>
            <a:off x="6503988" y="3979863"/>
            <a:ext cx="542925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 b="1">
                <a:latin typeface="Courier New" pitchFamily="49" charset="0"/>
              </a:rPr>
              <a:t>1</a:t>
            </a:r>
          </a:p>
        </p:txBody>
      </p:sp>
      <p:sp>
        <p:nvSpPr>
          <p:cNvPr id="64536" name="Text Box 13"/>
          <p:cNvSpPr txBox="1">
            <a:spLocks noChangeArrowheads="1"/>
          </p:cNvSpPr>
          <p:nvPr>
            <p:custDataLst>
              <p:tags r:id="rId18"/>
            </p:custDataLst>
          </p:nvPr>
        </p:nvSpPr>
        <p:spPr bwMode="auto">
          <a:xfrm>
            <a:off x="6888163" y="3979863"/>
            <a:ext cx="573087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 b="1">
                <a:latin typeface="Courier New" pitchFamily="49" charset="0"/>
              </a:rPr>
              <a:t>0</a:t>
            </a:r>
          </a:p>
        </p:txBody>
      </p:sp>
      <p:sp>
        <p:nvSpPr>
          <p:cNvPr id="64537" name="Text Box 14"/>
          <p:cNvSpPr txBox="1">
            <a:spLocks noChangeArrowheads="1"/>
          </p:cNvSpPr>
          <p:nvPr>
            <p:custDataLst>
              <p:tags r:id="rId19"/>
            </p:custDataLst>
          </p:nvPr>
        </p:nvSpPr>
        <p:spPr bwMode="auto">
          <a:xfrm>
            <a:off x="6507163" y="4248150"/>
            <a:ext cx="54292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 b="1">
                <a:latin typeface="Courier New" pitchFamily="49" charset="0"/>
              </a:rPr>
              <a:t>1</a:t>
            </a:r>
          </a:p>
        </p:txBody>
      </p:sp>
      <p:sp>
        <p:nvSpPr>
          <p:cNvPr id="64538" name="Text Box 15"/>
          <p:cNvSpPr txBox="1">
            <a:spLocks noChangeArrowheads="1"/>
          </p:cNvSpPr>
          <p:nvPr>
            <p:custDataLst>
              <p:tags r:id="rId20"/>
            </p:custDataLst>
          </p:nvPr>
        </p:nvSpPr>
        <p:spPr bwMode="auto">
          <a:xfrm>
            <a:off x="6891338" y="4248150"/>
            <a:ext cx="573087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 b="1">
                <a:latin typeface="Courier New" pitchFamily="49" charset="0"/>
              </a:rPr>
              <a:t>1</a:t>
            </a:r>
          </a:p>
        </p:txBody>
      </p:sp>
      <p:sp>
        <p:nvSpPr>
          <p:cNvPr id="64539" name="Text Box 6"/>
          <p:cNvSpPr txBox="1">
            <a:spLocks noChangeArrowheads="1"/>
          </p:cNvSpPr>
          <p:nvPr>
            <p:custDataLst>
              <p:tags r:id="rId21"/>
            </p:custDataLst>
          </p:nvPr>
        </p:nvSpPr>
        <p:spPr bwMode="auto">
          <a:xfrm>
            <a:off x="6083300" y="1973263"/>
            <a:ext cx="5429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 b="1">
                <a:latin typeface="Courier New" pitchFamily="49" charset="0"/>
              </a:rPr>
              <a:t>x</a:t>
            </a:r>
          </a:p>
        </p:txBody>
      </p:sp>
      <p:sp>
        <p:nvSpPr>
          <p:cNvPr id="64540" name="Text Box 8"/>
          <p:cNvSpPr txBox="1">
            <a:spLocks noChangeArrowheads="1"/>
          </p:cNvSpPr>
          <p:nvPr>
            <p:custDataLst>
              <p:tags r:id="rId22"/>
            </p:custDataLst>
          </p:nvPr>
        </p:nvSpPr>
        <p:spPr bwMode="auto">
          <a:xfrm>
            <a:off x="6081713" y="2373313"/>
            <a:ext cx="542925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 b="1">
                <a:latin typeface="Courier New" pitchFamily="49" charset="0"/>
              </a:rPr>
              <a:t>0</a:t>
            </a:r>
          </a:p>
        </p:txBody>
      </p:sp>
      <p:sp>
        <p:nvSpPr>
          <p:cNvPr id="64541" name="Text Box 10"/>
          <p:cNvSpPr txBox="1">
            <a:spLocks noChangeArrowheads="1"/>
          </p:cNvSpPr>
          <p:nvPr>
            <p:custDataLst>
              <p:tags r:id="rId23"/>
            </p:custDataLst>
          </p:nvPr>
        </p:nvSpPr>
        <p:spPr bwMode="auto">
          <a:xfrm>
            <a:off x="6084888" y="2641600"/>
            <a:ext cx="54292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 b="1">
                <a:latin typeface="Courier New" pitchFamily="49" charset="0"/>
              </a:rPr>
              <a:t>0</a:t>
            </a:r>
          </a:p>
        </p:txBody>
      </p:sp>
      <p:sp>
        <p:nvSpPr>
          <p:cNvPr id="64542" name="Text Box 12"/>
          <p:cNvSpPr txBox="1">
            <a:spLocks noChangeArrowheads="1"/>
          </p:cNvSpPr>
          <p:nvPr>
            <p:custDataLst>
              <p:tags r:id="rId24"/>
            </p:custDataLst>
          </p:nvPr>
        </p:nvSpPr>
        <p:spPr bwMode="auto">
          <a:xfrm>
            <a:off x="6081713" y="2909888"/>
            <a:ext cx="54292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 b="1">
                <a:latin typeface="Courier New" pitchFamily="49" charset="0"/>
              </a:rPr>
              <a:t>0</a:t>
            </a:r>
          </a:p>
        </p:txBody>
      </p:sp>
      <p:sp>
        <p:nvSpPr>
          <p:cNvPr id="64543" name="Text Box 14"/>
          <p:cNvSpPr txBox="1">
            <a:spLocks noChangeArrowheads="1"/>
          </p:cNvSpPr>
          <p:nvPr>
            <p:custDataLst>
              <p:tags r:id="rId25"/>
            </p:custDataLst>
          </p:nvPr>
        </p:nvSpPr>
        <p:spPr bwMode="auto">
          <a:xfrm>
            <a:off x="6084888" y="3176588"/>
            <a:ext cx="542925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 b="1">
                <a:latin typeface="Courier New" pitchFamily="49" charset="0"/>
              </a:rPr>
              <a:t>0</a:t>
            </a:r>
          </a:p>
        </p:txBody>
      </p:sp>
      <p:sp>
        <p:nvSpPr>
          <p:cNvPr id="64544" name="Text Box 8"/>
          <p:cNvSpPr txBox="1">
            <a:spLocks noChangeArrowheads="1"/>
          </p:cNvSpPr>
          <p:nvPr>
            <p:custDataLst>
              <p:tags r:id="rId26"/>
            </p:custDataLst>
          </p:nvPr>
        </p:nvSpPr>
        <p:spPr bwMode="auto">
          <a:xfrm>
            <a:off x="6081713" y="3444875"/>
            <a:ext cx="54292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 b="1">
                <a:latin typeface="Courier New" pitchFamily="49" charset="0"/>
              </a:rPr>
              <a:t>1</a:t>
            </a:r>
          </a:p>
        </p:txBody>
      </p:sp>
      <p:sp>
        <p:nvSpPr>
          <p:cNvPr id="64545" name="Text Box 10"/>
          <p:cNvSpPr txBox="1">
            <a:spLocks noChangeArrowheads="1"/>
          </p:cNvSpPr>
          <p:nvPr>
            <p:custDataLst>
              <p:tags r:id="rId27"/>
            </p:custDataLst>
          </p:nvPr>
        </p:nvSpPr>
        <p:spPr bwMode="auto">
          <a:xfrm>
            <a:off x="6084888" y="3713163"/>
            <a:ext cx="54292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 b="1">
                <a:latin typeface="Courier New" pitchFamily="49" charset="0"/>
              </a:rPr>
              <a:t>1</a:t>
            </a:r>
          </a:p>
        </p:txBody>
      </p:sp>
      <p:sp>
        <p:nvSpPr>
          <p:cNvPr id="64546" name="Text Box 12"/>
          <p:cNvSpPr txBox="1">
            <a:spLocks noChangeArrowheads="1"/>
          </p:cNvSpPr>
          <p:nvPr>
            <p:custDataLst>
              <p:tags r:id="rId28"/>
            </p:custDataLst>
          </p:nvPr>
        </p:nvSpPr>
        <p:spPr bwMode="auto">
          <a:xfrm>
            <a:off x="6081713" y="3979863"/>
            <a:ext cx="542925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 b="1">
                <a:latin typeface="Courier New" pitchFamily="49" charset="0"/>
              </a:rPr>
              <a:t>1</a:t>
            </a:r>
          </a:p>
        </p:txBody>
      </p:sp>
      <p:sp>
        <p:nvSpPr>
          <p:cNvPr id="64547" name="Text Box 14"/>
          <p:cNvSpPr txBox="1">
            <a:spLocks noChangeArrowheads="1"/>
          </p:cNvSpPr>
          <p:nvPr>
            <p:custDataLst>
              <p:tags r:id="rId29"/>
            </p:custDataLst>
          </p:nvPr>
        </p:nvSpPr>
        <p:spPr bwMode="auto">
          <a:xfrm>
            <a:off x="6084888" y="4248150"/>
            <a:ext cx="54292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 b="1">
                <a:latin typeface="Courier New" pitchFamily="49" charset="0"/>
              </a:rPr>
              <a:t>1</a:t>
            </a:r>
          </a:p>
        </p:txBody>
      </p:sp>
      <p:sp>
        <p:nvSpPr>
          <p:cNvPr id="64548" name="Rectangle 41"/>
          <p:cNvSpPr>
            <a:spLocks noChangeArrowheads="1"/>
          </p:cNvSpPr>
          <p:nvPr>
            <p:custDataLst>
              <p:tags r:id="rId30"/>
            </p:custDataLst>
          </p:nvPr>
        </p:nvSpPr>
        <p:spPr bwMode="auto">
          <a:xfrm>
            <a:off x="7848600" y="1722438"/>
            <a:ext cx="72548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>
                <a:latin typeface="Cambria" pitchFamily="18" charset="0"/>
              </a:rPr>
              <a:t>output</a:t>
            </a:r>
          </a:p>
        </p:txBody>
      </p:sp>
      <p:sp>
        <p:nvSpPr>
          <p:cNvPr id="79" name="Down Arrow 78"/>
          <p:cNvSpPr/>
          <p:nvPr/>
        </p:nvSpPr>
        <p:spPr bwMode="auto">
          <a:xfrm>
            <a:off x="8058150" y="2027238"/>
            <a:ext cx="304800" cy="268287"/>
          </a:xfrm>
          <a:prstGeom prst="downArrow">
            <a:avLst/>
          </a:prstGeom>
          <a:solidFill>
            <a:schemeClr val="bg1">
              <a:lumMod val="85000"/>
            </a:schemeClr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spAutoFit/>
          </a:bodyPr>
          <a:lstStyle/>
          <a:p>
            <a:pPr>
              <a:defRPr/>
            </a:pPr>
            <a:endParaRPr lang="en-US">
              <a:latin typeface="Times" pitchFamily="1" charset="0"/>
              <a:ea typeface="ＭＳ Ｐゴシック" pitchFamily="1" charset="-128"/>
            </a:endParaRPr>
          </a:p>
        </p:txBody>
      </p:sp>
      <p:pic>
        <p:nvPicPr>
          <p:cNvPr id="64550" name="Picture 2"/>
          <p:cNvPicPr>
            <a:picLocks noChangeAspect="1" noChangeArrowheads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65" t="14166" r="27524" b="39297"/>
          <a:stretch>
            <a:fillRect/>
          </a:stretch>
        </p:blipFill>
        <p:spPr bwMode="auto">
          <a:xfrm>
            <a:off x="152400" y="914400"/>
            <a:ext cx="5324475" cy="445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51" name="Text Box 5"/>
          <p:cNvSpPr txBox="1">
            <a:spLocks noChangeArrowheads="1"/>
          </p:cNvSpPr>
          <p:nvPr>
            <p:custDataLst>
              <p:tags r:id="rId31"/>
            </p:custDataLst>
          </p:nvPr>
        </p:nvSpPr>
        <p:spPr bwMode="auto">
          <a:xfrm>
            <a:off x="2817813" y="268288"/>
            <a:ext cx="4027487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>
                <a:latin typeface="Cambria" pitchFamily="18" charset="0"/>
              </a:rPr>
              <a:t>Fill in the function values (truth table) for this circuit… </a:t>
            </a:r>
          </a:p>
        </p:txBody>
      </p:sp>
      <p:sp>
        <p:nvSpPr>
          <p:cNvPr id="64552" name="Text Box 5"/>
          <p:cNvSpPr txBox="1">
            <a:spLocks noChangeArrowheads="1"/>
          </p:cNvSpPr>
          <p:nvPr>
            <p:custDataLst>
              <p:tags r:id="rId32"/>
            </p:custDataLst>
          </p:nvPr>
        </p:nvSpPr>
        <p:spPr bwMode="auto">
          <a:xfrm>
            <a:off x="1728788" y="6135688"/>
            <a:ext cx="6634162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1800">
                <a:latin typeface="Cambria" pitchFamily="18" charset="0"/>
              </a:rPr>
              <a:t>(3) If the inputs are considered the bits of a three-bit integer, </a:t>
            </a:r>
            <a:r>
              <a:rPr lang="en-US" sz="1800" b="1">
                <a:latin typeface="Calibri" pitchFamily="34" charset="0"/>
              </a:rPr>
              <a:t>xyz</a:t>
            </a:r>
            <a:r>
              <a:rPr lang="en-US" sz="1800">
                <a:latin typeface="Cambria" pitchFamily="18" charset="0"/>
              </a:rPr>
              <a:t>, what property of integers does this circuit compute?</a:t>
            </a:r>
          </a:p>
        </p:txBody>
      </p:sp>
      <p:sp>
        <p:nvSpPr>
          <p:cNvPr id="64553" name="Text Box 5"/>
          <p:cNvSpPr txBox="1">
            <a:spLocks noChangeArrowheads="1"/>
          </p:cNvSpPr>
          <p:nvPr>
            <p:custDataLst>
              <p:tags r:id="rId33"/>
            </p:custDataLst>
          </p:nvPr>
        </p:nvSpPr>
        <p:spPr bwMode="auto">
          <a:xfrm>
            <a:off x="1730375" y="5395913"/>
            <a:ext cx="64817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1800">
                <a:latin typeface="Cambria" pitchFamily="18" charset="0"/>
              </a:rPr>
              <a:t>(1) Which truth table lines do the AND gates </a:t>
            </a:r>
            <a:r>
              <a:rPr lang="en-US" sz="1800">
                <a:latin typeface="Calibri" pitchFamily="34" charset="0"/>
              </a:rPr>
              <a:t>A,B,C,D</a:t>
            </a:r>
            <a:r>
              <a:rPr lang="en-US" sz="1800">
                <a:latin typeface="Cambria" pitchFamily="18" charset="0"/>
              </a:rPr>
              <a:t> implement? </a:t>
            </a:r>
          </a:p>
        </p:txBody>
      </p:sp>
      <p:sp>
        <p:nvSpPr>
          <p:cNvPr id="64554" name="Rectangle 1"/>
          <p:cNvSpPr>
            <a:spLocks noChangeArrowheads="1"/>
          </p:cNvSpPr>
          <p:nvPr/>
        </p:nvSpPr>
        <p:spPr bwMode="auto">
          <a:xfrm>
            <a:off x="2536825" y="1984375"/>
            <a:ext cx="3635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latin typeface="Calibri" pitchFamily="34" charset="0"/>
              </a:rPr>
              <a:t>A</a:t>
            </a:r>
            <a:endParaRPr lang="en-US"/>
          </a:p>
        </p:txBody>
      </p:sp>
      <p:sp>
        <p:nvSpPr>
          <p:cNvPr id="64555" name="Rectangle 80"/>
          <p:cNvSpPr>
            <a:spLocks noChangeArrowheads="1"/>
          </p:cNvSpPr>
          <p:nvPr/>
        </p:nvSpPr>
        <p:spPr bwMode="auto">
          <a:xfrm>
            <a:off x="2538413" y="2825750"/>
            <a:ext cx="35083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latin typeface="Calibri" pitchFamily="34" charset="0"/>
              </a:rPr>
              <a:t>B</a:t>
            </a:r>
            <a:endParaRPr lang="en-US"/>
          </a:p>
        </p:txBody>
      </p:sp>
      <p:sp>
        <p:nvSpPr>
          <p:cNvPr id="64556" name="Rectangle 85"/>
          <p:cNvSpPr>
            <a:spLocks noChangeArrowheads="1"/>
          </p:cNvSpPr>
          <p:nvPr/>
        </p:nvSpPr>
        <p:spPr bwMode="auto">
          <a:xfrm>
            <a:off x="2535238" y="3675063"/>
            <a:ext cx="3492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latin typeface="Calibri" pitchFamily="34" charset="0"/>
              </a:rPr>
              <a:t>C</a:t>
            </a:r>
            <a:endParaRPr lang="en-US"/>
          </a:p>
        </p:txBody>
      </p:sp>
      <p:sp>
        <p:nvSpPr>
          <p:cNvPr id="64557" name="Rectangle 86"/>
          <p:cNvSpPr>
            <a:spLocks noChangeArrowheads="1"/>
          </p:cNvSpPr>
          <p:nvPr/>
        </p:nvSpPr>
        <p:spPr bwMode="auto">
          <a:xfrm>
            <a:off x="2520950" y="4502150"/>
            <a:ext cx="3746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latin typeface="Calibri" pitchFamily="34" charset="0"/>
              </a:rPr>
              <a:t>D</a:t>
            </a:r>
            <a:endParaRPr lang="en-US"/>
          </a:p>
        </p:txBody>
      </p:sp>
      <p:sp>
        <p:nvSpPr>
          <p:cNvPr id="64558" name="Text Box 5"/>
          <p:cNvSpPr txBox="1">
            <a:spLocks noChangeArrowheads="1"/>
          </p:cNvSpPr>
          <p:nvPr>
            <p:custDataLst>
              <p:tags r:id="rId34"/>
            </p:custDataLst>
          </p:nvPr>
        </p:nvSpPr>
        <p:spPr bwMode="auto">
          <a:xfrm>
            <a:off x="1730375" y="5759450"/>
            <a:ext cx="648176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1800">
                <a:latin typeface="Cambria" pitchFamily="18" charset="0"/>
              </a:rPr>
              <a:t>(2) This circuit uses 9 logic gates – </a:t>
            </a:r>
            <a:r>
              <a:rPr lang="en-US" sz="1800" i="1">
                <a:latin typeface="Cambria" pitchFamily="18" charset="0"/>
              </a:rPr>
              <a:t>could it use fewer</a:t>
            </a:r>
            <a:r>
              <a:rPr lang="en-US" sz="1800">
                <a:latin typeface="Cambria" pitchFamily="18" charset="0"/>
              </a:rPr>
              <a:t>?</a:t>
            </a:r>
          </a:p>
        </p:txBody>
      </p:sp>
      <p:sp>
        <p:nvSpPr>
          <p:cNvPr id="64559" name="Text Box 5"/>
          <p:cNvSpPr txBox="1">
            <a:spLocks noChangeArrowheads="1"/>
          </p:cNvSpPr>
          <p:nvPr>
            <p:custDataLst>
              <p:tags r:id="rId35"/>
            </p:custDataLst>
          </p:nvPr>
        </p:nvSpPr>
        <p:spPr bwMode="auto">
          <a:xfrm>
            <a:off x="211138" y="192088"/>
            <a:ext cx="1465262" cy="646112"/>
          </a:xfrm>
          <a:prstGeom prst="rect">
            <a:avLst/>
          </a:prstGeom>
          <a:solidFill>
            <a:srgbClr val="CCE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600">
                <a:latin typeface="Cambria" pitchFamily="18" charset="0"/>
              </a:rPr>
              <a:t>Try it!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ounded Rectangle 83"/>
          <p:cNvSpPr>
            <a:spLocks noChangeArrowheads="1"/>
          </p:cNvSpPr>
          <p:nvPr/>
        </p:nvSpPr>
        <p:spPr bwMode="auto">
          <a:xfrm>
            <a:off x="5562600" y="6445250"/>
            <a:ext cx="2497138" cy="282575"/>
          </a:xfrm>
          <a:prstGeom prst="roundRect">
            <a:avLst>
              <a:gd name="adj" fmla="val 16667"/>
            </a:avLst>
          </a:prstGeom>
          <a:solidFill>
            <a:srgbClr val="CCECFF"/>
          </a:solidFill>
          <a:ln>
            <a:noFill/>
          </a:ln>
          <a:extLst>
            <a:ext uri="{91240B29-F687-4F45-9708-019B960494DF}">
              <a14:hiddenLine xmlns:a14="http://schemas.microsoft.com/office/drawing/2010/main" w="1905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65539" name="Rounded Rectangle 84"/>
          <p:cNvSpPr>
            <a:spLocks noChangeArrowheads="1"/>
          </p:cNvSpPr>
          <p:nvPr/>
        </p:nvSpPr>
        <p:spPr bwMode="auto">
          <a:xfrm>
            <a:off x="5562600" y="5932488"/>
            <a:ext cx="2497138" cy="282575"/>
          </a:xfrm>
          <a:prstGeom prst="roundRect">
            <a:avLst>
              <a:gd name="adj" fmla="val 16667"/>
            </a:avLst>
          </a:prstGeom>
          <a:solidFill>
            <a:srgbClr val="CCECFF"/>
          </a:solidFill>
          <a:ln>
            <a:noFill/>
          </a:ln>
          <a:extLst>
            <a:ext uri="{91240B29-F687-4F45-9708-019B960494DF}">
              <a14:hiddenLine xmlns:a14="http://schemas.microsoft.com/office/drawing/2010/main" w="1905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65540" name="Rounded Rectangle 82"/>
          <p:cNvSpPr>
            <a:spLocks noChangeArrowheads="1"/>
          </p:cNvSpPr>
          <p:nvPr/>
        </p:nvSpPr>
        <p:spPr bwMode="auto">
          <a:xfrm>
            <a:off x="5562600" y="5378450"/>
            <a:ext cx="2497138" cy="282575"/>
          </a:xfrm>
          <a:prstGeom prst="roundRect">
            <a:avLst>
              <a:gd name="adj" fmla="val 16667"/>
            </a:avLst>
          </a:prstGeom>
          <a:solidFill>
            <a:srgbClr val="CCECFF"/>
          </a:solidFill>
          <a:ln>
            <a:noFill/>
          </a:ln>
          <a:extLst>
            <a:ext uri="{91240B29-F687-4F45-9708-019B960494DF}">
              <a14:hiddenLine xmlns:a14="http://schemas.microsoft.com/office/drawing/2010/main" w="1905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65541" name="Rounded Rectangle 81"/>
          <p:cNvSpPr>
            <a:spLocks noChangeArrowheads="1"/>
          </p:cNvSpPr>
          <p:nvPr/>
        </p:nvSpPr>
        <p:spPr bwMode="auto">
          <a:xfrm>
            <a:off x="5562600" y="4865688"/>
            <a:ext cx="2497138" cy="282575"/>
          </a:xfrm>
          <a:prstGeom prst="roundRect">
            <a:avLst>
              <a:gd name="adj" fmla="val 16667"/>
            </a:avLst>
          </a:prstGeom>
          <a:solidFill>
            <a:srgbClr val="CCECFF"/>
          </a:solidFill>
          <a:ln>
            <a:noFill/>
          </a:ln>
          <a:extLst>
            <a:ext uri="{91240B29-F687-4F45-9708-019B960494DF}">
              <a14:hiddenLine xmlns:a14="http://schemas.microsoft.com/office/drawing/2010/main" w="1905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65542" name="Rounded Rectangle 41"/>
          <p:cNvSpPr>
            <a:spLocks noChangeArrowheads="1"/>
          </p:cNvSpPr>
          <p:nvPr/>
        </p:nvSpPr>
        <p:spPr bwMode="auto">
          <a:xfrm>
            <a:off x="827088" y="6084888"/>
            <a:ext cx="2460625" cy="333375"/>
          </a:xfrm>
          <a:prstGeom prst="roundRect">
            <a:avLst>
              <a:gd name="adj" fmla="val 16667"/>
            </a:avLst>
          </a:prstGeom>
          <a:solidFill>
            <a:srgbClr val="CCECFF"/>
          </a:solidFill>
          <a:ln>
            <a:noFill/>
          </a:ln>
          <a:extLst>
            <a:ext uri="{91240B29-F687-4F45-9708-019B960494DF}">
              <a14:hiddenLine xmlns:a14="http://schemas.microsoft.com/office/drawing/2010/main" w="1905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65543" name="Rounded Rectangle 40"/>
          <p:cNvSpPr>
            <a:spLocks noChangeArrowheads="1"/>
          </p:cNvSpPr>
          <p:nvPr/>
        </p:nvSpPr>
        <p:spPr bwMode="auto">
          <a:xfrm>
            <a:off x="827088" y="5438775"/>
            <a:ext cx="2460625" cy="333375"/>
          </a:xfrm>
          <a:prstGeom prst="roundRect">
            <a:avLst>
              <a:gd name="adj" fmla="val 16667"/>
            </a:avLst>
          </a:prstGeom>
          <a:solidFill>
            <a:srgbClr val="CCECFF"/>
          </a:solidFill>
          <a:ln>
            <a:noFill/>
          </a:ln>
          <a:extLst>
            <a:ext uri="{91240B29-F687-4F45-9708-019B960494DF}">
              <a14:hiddenLine xmlns:a14="http://schemas.microsoft.com/office/drawing/2010/main" w="1905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28676" name="Text Box 5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07950" y="268288"/>
            <a:ext cx="1465263" cy="64611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3600" i="1" dirty="0" smtClean="0">
                <a:latin typeface="Cambria" pitchFamily="18" charset="0"/>
              </a:rPr>
              <a:t>Try it!</a:t>
            </a:r>
          </a:p>
        </p:txBody>
      </p:sp>
      <p:sp>
        <p:nvSpPr>
          <p:cNvPr id="65545" name="Text Box 5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766888" y="152400"/>
            <a:ext cx="2347912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>
                <a:latin typeface="Cambria" pitchFamily="18" charset="0"/>
              </a:rPr>
              <a:t>Fill in the function values (truth tables) for these two circuits! </a:t>
            </a:r>
          </a:p>
        </p:txBody>
      </p:sp>
      <p:cxnSp>
        <p:nvCxnSpPr>
          <p:cNvPr id="65546" name="Straight Connector 4"/>
          <p:cNvCxnSpPr>
            <a:cxnSpLocks noChangeShapeType="1"/>
          </p:cNvCxnSpPr>
          <p:nvPr/>
        </p:nvCxnSpPr>
        <p:spPr bwMode="auto">
          <a:xfrm>
            <a:off x="4419600" y="919163"/>
            <a:ext cx="0" cy="5710237"/>
          </a:xfrm>
          <a:prstGeom prst="line">
            <a:avLst/>
          </a:prstGeom>
          <a:noFill/>
          <a:ln w="1270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5547" name="Text Box 6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763588" y="4668838"/>
            <a:ext cx="542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x</a:t>
            </a:r>
          </a:p>
        </p:txBody>
      </p:sp>
      <p:sp>
        <p:nvSpPr>
          <p:cNvPr id="65548" name="Text Box 7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1287463" y="4668838"/>
            <a:ext cx="5730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y</a:t>
            </a:r>
          </a:p>
        </p:txBody>
      </p:sp>
      <p:sp>
        <p:nvSpPr>
          <p:cNvPr id="65549" name="Text Box 8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762000" y="5068888"/>
            <a:ext cx="542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0</a:t>
            </a:r>
          </a:p>
        </p:txBody>
      </p:sp>
      <p:sp>
        <p:nvSpPr>
          <p:cNvPr id="65550" name="Text Box 9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1285875" y="5068888"/>
            <a:ext cx="5730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0</a:t>
            </a:r>
          </a:p>
        </p:txBody>
      </p:sp>
      <p:sp>
        <p:nvSpPr>
          <p:cNvPr id="65551" name="Text Box 10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765175" y="5381625"/>
            <a:ext cx="542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0</a:t>
            </a:r>
          </a:p>
        </p:txBody>
      </p:sp>
      <p:sp>
        <p:nvSpPr>
          <p:cNvPr id="65552" name="Text Box 11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1289050" y="5381625"/>
            <a:ext cx="5730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1</a:t>
            </a:r>
          </a:p>
        </p:txBody>
      </p:sp>
      <p:sp>
        <p:nvSpPr>
          <p:cNvPr id="65553" name="Text Box 12"/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762000" y="5707063"/>
            <a:ext cx="542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1</a:t>
            </a:r>
          </a:p>
        </p:txBody>
      </p:sp>
      <p:sp>
        <p:nvSpPr>
          <p:cNvPr id="65554" name="Text Box 13"/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1285875" y="5707063"/>
            <a:ext cx="5730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0</a:t>
            </a:r>
          </a:p>
        </p:txBody>
      </p:sp>
      <p:sp>
        <p:nvSpPr>
          <p:cNvPr id="65555" name="Text Box 14"/>
          <p:cNvSpPr txBox="1"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765175" y="6019800"/>
            <a:ext cx="542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1</a:t>
            </a:r>
          </a:p>
        </p:txBody>
      </p:sp>
      <p:sp>
        <p:nvSpPr>
          <p:cNvPr id="65556" name="Text Box 15"/>
          <p:cNvSpPr txBox="1"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1289050" y="6019800"/>
            <a:ext cx="5730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1</a:t>
            </a:r>
          </a:p>
        </p:txBody>
      </p:sp>
      <p:sp>
        <p:nvSpPr>
          <p:cNvPr id="65557" name="Rectangle 39"/>
          <p:cNvSpPr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1011238" y="4387850"/>
            <a:ext cx="59848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>
                <a:latin typeface="Cambria" pitchFamily="18" charset="0"/>
              </a:rPr>
              <a:t>input</a:t>
            </a:r>
          </a:p>
        </p:txBody>
      </p:sp>
      <p:sp>
        <p:nvSpPr>
          <p:cNvPr id="38" name="Line 40"/>
          <p:cNvSpPr>
            <a:spLocks noChangeShapeType="1"/>
          </p:cNvSpPr>
          <p:nvPr>
            <p:custDataLst>
              <p:tags r:id="rId14"/>
            </p:custDataLst>
          </p:nvPr>
        </p:nvSpPr>
        <p:spPr bwMode="auto">
          <a:xfrm>
            <a:off x="841375" y="4719638"/>
            <a:ext cx="990600" cy="0"/>
          </a:xfrm>
          <a:prstGeom prst="line">
            <a:avLst/>
          </a:prstGeom>
          <a:noFill/>
          <a:ln w="12700">
            <a:solidFill>
              <a:schemeClr val="bg1">
                <a:lumMod val="6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>
              <a:latin typeface="Times" pitchFamily="-106" charset="0"/>
              <a:ea typeface="ＭＳ Ｐゴシック" pitchFamily="34" charset="-128"/>
            </a:endParaRPr>
          </a:p>
        </p:txBody>
      </p:sp>
      <p:sp>
        <p:nvSpPr>
          <p:cNvPr id="65559" name="Rectangle 41"/>
          <p:cNvSpPr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2322513" y="4473575"/>
            <a:ext cx="72548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>
                <a:latin typeface="Cambria" pitchFamily="18" charset="0"/>
              </a:rPr>
              <a:t>output</a:t>
            </a:r>
          </a:p>
        </p:txBody>
      </p:sp>
      <p:sp>
        <p:nvSpPr>
          <p:cNvPr id="65560" name="Text Box 6"/>
          <p:cNvSpPr txBox="1"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5910263" y="4183063"/>
            <a:ext cx="5429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 b="1">
                <a:latin typeface="Courier New" pitchFamily="49" charset="0"/>
              </a:rPr>
              <a:t>y</a:t>
            </a:r>
          </a:p>
        </p:txBody>
      </p:sp>
      <p:sp>
        <p:nvSpPr>
          <p:cNvPr id="65561" name="Text Box 7"/>
          <p:cNvSpPr txBox="1">
            <a:spLocks noChangeArrowheads="1"/>
          </p:cNvSpPr>
          <p:nvPr>
            <p:custDataLst>
              <p:tags r:id="rId17"/>
            </p:custDataLst>
          </p:nvPr>
        </p:nvSpPr>
        <p:spPr bwMode="auto">
          <a:xfrm>
            <a:off x="6294438" y="4183063"/>
            <a:ext cx="5730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 b="1">
                <a:latin typeface="Courier New" pitchFamily="49" charset="0"/>
              </a:rPr>
              <a:t>z</a:t>
            </a:r>
          </a:p>
        </p:txBody>
      </p:sp>
      <p:sp>
        <p:nvSpPr>
          <p:cNvPr id="65562" name="Text Box 8"/>
          <p:cNvSpPr txBox="1">
            <a:spLocks noChangeArrowheads="1"/>
          </p:cNvSpPr>
          <p:nvPr>
            <p:custDataLst>
              <p:tags r:id="rId18"/>
            </p:custDataLst>
          </p:nvPr>
        </p:nvSpPr>
        <p:spPr bwMode="auto">
          <a:xfrm>
            <a:off x="5908675" y="4572000"/>
            <a:ext cx="54292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 b="1">
                <a:latin typeface="Courier New" pitchFamily="49" charset="0"/>
              </a:rPr>
              <a:t>0</a:t>
            </a:r>
          </a:p>
        </p:txBody>
      </p:sp>
      <p:sp>
        <p:nvSpPr>
          <p:cNvPr id="65563" name="Text Box 9"/>
          <p:cNvSpPr txBox="1">
            <a:spLocks noChangeArrowheads="1"/>
          </p:cNvSpPr>
          <p:nvPr>
            <p:custDataLst>
              <p:tags r:id="rId19"/>
            </p:custDataLst>
          </p:nvPr>
        </p:nvSpPr>
        <p:spPr bwMode="auto">
          <a:xfrm>
            <a:off x="6292850" y="4572000"/>
            <a:ext cx="573088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 b="1">
                <a:latin typeface="Courier New" pitchFamily="49" charset="0"/>
              </a:rPr>
              <a:t>0</a:t>
            </a:r>
          </a:p>
        </p:txBody>
      </p:sp>
      <p:sp>
        <p:nvSpPr>
          <p:cNvPr id="65564" name="Text Box 10"/>
          <p:cNvSpPr txBox="1">
            <a:spLocks noChangeArrowheads="1"/>
          </p:cNvSpPr>
          <p:nvPr>
            <p:custDataLst>
              <p:tags r:id="rId20"/>
            </p:custDataLst>
          </p:nvPr>
        </p:nvSpPr>
        <p:spPr bwMode="auto">
          <a:xfrm>
            <a:off x="5911850" y="4840288"/>
            <a:ext cx="54292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 b="1">
                <a:latin typeface="Courier New" pitchFamily="49" charset="0"/>
              </a:rPr>
              <a:t>0</a:t>
            </a:r>
          </a:p>
        </p:txBody>
      </p:sp>
      <p:sp>
        <p:nvSpPr>
          <p:cNvPr id="65565" name="Text Box 11"/>
          <p:cNvSpPr txBox="1">
            <a:spLocks noChangeArrowheads="1"/>
          </p:cNvSpPr>
          <p:nvPr>
            <p:custDataLst>
              <p:tags r:id="rId21"/>
            </p:custDataLst>
          </p:nvPr>
        </p:nvSpPr>
        <p:spPr bwMode="auto">
          <a:xfrm>
            <a:off x="6296025" y="4840288"/>
            <a:ext cx="573088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 b="1">
                <a:latin typeface="Courier New" pitchFamily="49" charset="0"/>
              </a:rPr>
              <a:t>1</a:t>
            </a:r>
          </a:p>
        </p:txBody>
      </p:sp>
      <p:sp>
        <p:nvSpPr>
          <p:cNvPr id="65566" name="Text Box 12"/>
          <p:cNvSpPr txBox="1">
            <a:spLocks noChangeArrowheads="1"/>
          </p:cNvSpPr>
          <p:nvPr>
            <p:custDataLst>
              <p:tags r:id="rId22"/>
            </p:custDataLst>
          </p:nvPr>
        </p:nvSpPr>
        <p:spPr bwMode="auto">
          <a:xfrm>
            <a:off x="5908675" y="5106988"/>
            <a:ext cx="542925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 b="1">
                <a:latin typeface="Courier New" pitchFamily="49" charset="0"/>
              </a:rPr>
              <a:t>1</a:t>
            </a:r>
          </a:p>
        </p:txBody>
      </p:sp>
      <p:sp>
        <p:nvSpPr>
          <p:cNvPr id="65567" name="Text Box 13"/>
          <p:cNvSpPr txBox="1">
            <a:spLocks noChangeArrowheads="1"/>
          </p:cNvSpPr>
          <p:nvPr>
            <p:custDataLst>
              <p:tags r:id="rId23"/>
            </p:custDataLst>
          </p:nvPr>
        </p:nvSpPr>
        <p:spPr bwMode="auto">
          <a:xfrm>
            <a:off x="6292850" y="5106988"/>
            <a:ext cx="573088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 b="1">
                <a:latin typeface="Courier New" pitchFamily="49" charset="0"/>
              </a:rPr>
              <a:t>0</a:t>
            </a:r>
          </a:p>
        </p:txBody>
      </p:sp>
      <p:sp>
        <p:nvSpPr>
          <p:cNvPr id="65568" name="Text Box 14"/>
          <p:cNvSpPr txBox="1">
            <a:spLocks noChangeArrowheads="1"/>
          </p:cNvSpPr>
          <p:nvPr>
            <p:custDataLst>
              <p:tags r:id="rId24"/>
            </p:custDataLst>
          </p:nvPr>
        </p:nvSpPr>
        <p:spPr bwMode="auto">
          <a:xfrm>
            <a:off x="5911850" y="5375275"/>
            <a:ext cx="54292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 b="1">
                <a:latin typeface="Courier New" pitchFamily="49" charset="0"/>
              </a:rPr>
              <a:t>1</a:t>
            </a:r>
          </a:p>
        </p:txBody>
      </p:sp>
      <p:sp>
        <p:nvSpPr>
          <p:cNvPr id="65569" name="Text Box 15"/>
          <p:cNvSpPr txBox="1">
            <a:spLocks noChangeArrowheads="1"/>
          </p:cNvSpPr>
          <p:nvPr>
            <p:custDataLst>
              <p:tags r:id="rId25"/>
            </p:custDataLst>
          </p:nvPr>
        </p:nvSpPr>
        <p:spPr bwMode="auto">
          <a:xfrm>
            <a:off x="6296025" y="5375275"/>
            <a:ext cx="573088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 b="1">
                <a:latin typeface="Courier New" pitchFamily="49" charset="0"/>
              </a:rPr>
              <a:t>1</a:t>
            </a:r>
          </a:p>
        </p:txBody>
      </p:sp>
      <p:sp>
        <p:nvSpPr>
          <p:cNvPr id="65570" name="Rectangle 39"/>
          <p:cNvSpPr>
            <a:spLocks noChangeArrowheads="1"/>
          </p:cNvSpPr>
          <p:nvPr>
            <p:custDataLst>
              <p:tags r:id="rId26"/>
            </p:custDataLst>
          </p:nvPr>
        </p:nvSpPr>
        <p:spPr bwMode="auto">
          <a:xfrm>
            <a:off x="5895975" y="3867150"/>
            <a:ext cx="59848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>
                <a:latin typeface="Cambria" pitchFamily="18" charset="0"/>
              </a:rPr>
              <a:t>input</a:t>
            </a:r>
          </a:p>
        </p:txBody>
      </p:sp>
      <p:sp>
        <p:nvSpPr>
          <p:cNvPr id="57" name="Line 40"/>
          <p:cNvSpPr>
            <a:spLocks noChangeShapeType="1"/>
          </p:cNvSpPr>
          <p:nvPr>
            <p:custDataLst>
              <p:tags r:id="rId27"/>
            </p:custDataLst>
          </p:nvPr>
        </p:nvSpPr>
        <p:spPr bwMode="auto">
          <a:xfrm>
            <a:off x="5703888" y="4186238"/>
            <a:ext cx="990600" cy="0"/>
          </a:xfrm>
          <a:prstGeom prst="line">
            <a:avLst/>
          </a:prstGeom>
          <a:noFill/>
          <a:ln w="12700">
            <a:solidFill>
              <a:schemeClr val="bg1">
                <a:lumMod val="6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>
              <a:latin typeface="Times" pitchFamily="-106" charset="0"/>
              <a:ea typeface="ＭＳ Ｐゴシック" pitchFamily="34" charset="-128"/>
            </a:endParaRPr>
          </a:p>
        </p:txBody>
      </p:sp>
      <p:sp>
        <p:nvSpPr>
          <p:cNvPr id="65572" name="Text Box 8"/>
          <p:cNvSpPr txBox="1">
            <a:spLocks noChangeArrowheads="1"/>
          </p:cNvSpPr>
          <p:nvPr>
            <p:custDataLst>
              <p:tags r:id="rId28"/>
            </p:custDataLst>
          </p:nvPr>
        </p:nvSpPr>
        <p:spPr bwMode="auto">
          <a:xfrm>
            <a:off x="5908675" y="5643563"/>
            <a:ext cx="54292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 b="1">
                <a:latin typeface="Courier New" pitchFamily="49" charset="0"/>
              </a:rPr>
              <a:t>0</a:t>
            </a:r>
          </a:p>
        </p:txBody>
      </p:sp>
      <p:sp>
        <p:nvSpPr>
          <p:cNvPr id="65573" name="Text Box 9"/>
          <p:cNvSpPr txBox="1">
            <a:spLocks noChangeArrowheads="1"/>
          </p:cNvSpPr>
          <p:nvPr>
            <p:custDataLst>
              <p:tags r:id="rId29"/>
            </p:custDataLst>
          </p:nvPr>
        </p:nvSpPr>
        <p:spPr bwMode="auto">
          <a:xfrm>
            <a:off x="6292850" y="5643563"/>
            <a:ext cx="573088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 b="1">
                <a:latin typeface="Courier New" pitchFamily="49" charset="0"/>
              </a:rPr>
              <a:t>0</a:t>
            </a:r>
          </a:p>
        </p:txBody>
      </p:sp>
      <p:sp>
        <p:nvSpPr>
          <p:cNvPr id="65574" name="Text Box 10"/>
          <p:cNvSpPr txBox="1">
            <a:spLocks noChangeArrowheads="1"/>
          </p:cNvSpPr>
          <p:nvPr>
            <p:custDataLst>
              <p:tags r:id="rId30"/>
            </p:custDataLst>
          </p:nvPr>
        </p:nvSpPr>
        <p:spPr bwMode="auto">
          <a:xfrm>
            <a:off x="5911850" y="5910263"/>
            <a:ext cx="54292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 b="1">
                <a:latin typeface="Courier New" pitchFamily="49" charset="0"/>
              </a:rPr>
              <a:t>0</a:t>
            </a:r>
          </a:p>
        </p:txBody>
      </p:sp>
      <p:sp>
        <p:nvSpPr>
          <p:cNvPr id="65575" name="Text Box 11"/>
          <p:cNvSpPr txBox="1">
            <a:spLocks noChangeArrowheads="1"/>
          </p:cNvSpPr>
          <p:nvPr>
            <p:custDataLst>
              <p:tags r:id="rId31"/>
            </p:custDataLst>
          </p:nvPr>
        </p:nvSpPr>
        <p:spPr bwMode="auto">
          <a:xfrm>
            <a:off x="6296025" y="5910263"/>
            <a:ext cx="573088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 b="1">
                <a:latin typeface="Courier New" pitchFamily="49" charset="0"/>
              </a:rPr>
              <a:t>1</a:t>
            </a:r>
          </a:p>
        </p:txBody>
      </p:sp>
      <p:sp>
        <p:nvSpPr>
          <p:cNvPr id="65576" name="Text Box 12"/>
          <p:cNvSpPr txBox="1">
            <a:spLocks noChangeArrowheads="1"/>
          </p:cNvSpPr>
          <p:nvPr>
            <p:custDataLst>
              <p:tags r:id="rId32"/>
            </p:custDataLst>
          </p:nvPr>
        </p:nvSpPr>
        <p:spPr bwMode="auto">
          <a:xfrm>
            <a:off x="5908675" y="6178550"/>
            <a:ext cx="54292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 b="1">
                <a:latin typeface="Courier New" pitchFamily="49" charset="0"/>
              </a:rPr>
              <a:t>1</a:t>
            </a:r>
          </a:p>
        </p:txBody>
      </p:sp>
      <p:sp>
        <p:nvSpPr>
          <p:cNvPr id="65577" name="Text Box 13"/>
          <p:cNvSpPr txBox="1">
            <a:spLocks noChangeArrowheads="1"/>
          </p:cNvSpPr>
          <p:nvPr>
            <p:custDataLst>
              <p:tags r:id="rId33"/>
            </p:custDataLst>
          </p:nvPr>
        </p:nvSpPr>
        <p:spPr bwMode="auto">
          <a:xfrm>
            <a:off x="6292850" y="6178550"/>
            <a:ext cx="573088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 b="1">
                <a:latin typeface="Courier New" pitchFamily="49" charset="0"/>
              </a:rPr>
              <a:t>0</a:t>
            </a:r>
          </a:p>
        </p:txBody>
      </p:sp>
      <p:sp>
        <p:nvSpPr>
          <p:cNvPr id="65578" name="Text Box 14"/>
          <p:cNvSpPr txBox="1">
            <a:spLocks noChangeArrowheads="1"/>
          </p:cNvSpPr>
          <p:nvPr>
            <p:custDataLst>
              <p:tags r:id="rId34"/>
            </p:custDataLst>
          </p:nvPr>
        </p:nvSpPr>
        <p:spPr bwMode="auto">
          <a:xfrm>
            <a:off x="5911850" y="6446838"/>
            <a:ext cx="54292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 b="1">
                <a:latin typeface="Courier New" pitchFamily="49" charset="0"/>
              </a:rPr>
              <a:t>1</a:t>
            </a:r>
          </a:p>
        </p:txBody>
      </p:sp>
      <p:sp>
        <p:nvSpPr>
          <p:cNvPr id="65579" name="Text Box 15"/>
          <p:cNvSpPr txBox="1">
            <a:spLocks noChangeArrowheads="1"/>
          </p:cNvSpPr>
          <p:nvPr>
            <p:custDataLst>
              <p:tags r:id="rId35"/>
            </p:custDataLst>
          </p:nvPr>
        </p:nvSpPr>
        <p:spPr bwMode="auto">
          <a:xfrm>
            <a:off x="6296025" y="6446838"/>
            <a:ext cx="573088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 b="1">
                <a:latin typeface="Courier New" pitchFamily="49" charset="0"/>
              </a:rPr>
              <a:t>1</a:t>
            </a:r>
          </a:p>
        </p:txBody>
      </p:sp>
      <p:sp>
        <p:nvSpPr>
          <p:cNvPr id="65580" name="Text Box 6"/>
          <p:cNvSpPr txBox="1">
            <a:spLocks noChangeArrowheads="1"/>
          </p:cNvSpPr>
          <p:nvPr>
            <p:custDataLst>
              <p:tags r:id="rId36"/>
            </p:custDataLst>
          </p:nvPr>
        </p:nvSpPr>
        <p:spPr bwMode="auto">
          <a:xfrm>
            <a:off x="5487988" y="4171950"/>
            <a:ext cx="5429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 b="1">
                <a:latin typeface="Courier New" pitchFamily="49" charset="0"/>
              </a:rPr>
              <a:t>x</a:t>
            </a:r>
          </a:p>
        </p:txBody>
      </p:sp>
      <p:sp>
        <p:nvSpPr>
          <p:cNvPr id="65581" name="Text Box 8"/>
          <p:cNvSpPr txBox="1">
            <a:spLocks noChangeArrowheads="1"/>
          </p:cNvSpPr>
          <p:nvPr>
            <p:custDataLst>
              <p:tags r:id="rId37"/>
            </p:custDataLst>
          </p:nvPr>
        </p:nvSpPr>
        <p:spPr bwMode="auto">
          <a:xfrm>
            <a:off x="5486400" y="4572000"/>
            <a:ext cx="54292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 b="1">
                <a:latin typeface="Courier New" pitchFamily="49" charset="0"/>
              </a:rPr>
              <a:t>0</a:t>
            </a:r>
          </a:p>
        </p:txBody>
      </p:sp>
      <p:sp>
        <p:nvSpPr>
          <p:cNvPr id="65582" name="Text Box 10"/>
          <p:cNvSpPr txBox="1">
            <a:spLocks noChangeArrowheads="1"/>
          </p:cNvSpPr>
          <p:nvPr>
            <p:custDataLst>
              <p:tags r:id="rId38"/>
            </p:custDataLst>
          </p:nvPr>
        </p:nvSpPr>
        <p:spPr bwMode="auto">
          <a:xfrm>
            <a:off x="5489575" y="4840288"/>
            <a:ext cx="54292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 b="1">
                <a:latin typeface="Courier New" pitchFamily="49" charset="0"/>
              </a:rPr>
              <a:t>0</a:t>
            </a:r>
          </a:p>
        </p:txBody>
      </p:sp>
      <p:sp>
        <p:nvSpPr>
          <p:cNvPr id="65583" name="Text Box 12"/>
          <p:cNvSpPr txBox="1">
            <a:spLocks noChangeArrowheads="1"/>
          </p:cNvSpPr>
          <p:nvPr>
            <p:custDataLst>
              <p:tags r:id="rId39"/>
            </p:custDataLst>
          </p:nvPr>
        </p:nvSpPr>
        <p:spPr bwMode="auto">
          <a:xfrm>
            <a:off x="5486400" y="5106988"/>
            <a:ext cx="542925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 b="1">
                <a:latin typeface="Courier New" pitchFamily="49" charset="0"/>
              </a:rPr>
              <a:t>0</a:t>
            </a:r>
          </a:p>
        </p:txBody>
      </p:sp>
      <p:sp>
        <p:nvSpPr>
          <p:cNvPr id="65584" name="Text Box 14"/>
          <p:cNvSpPr txBox="1">
            <a:spLocks noChangeArrowheads="1"/>
          </p:cNvSpPr>
          <p:nvPr>
            <p:custDataLst>
              <p:tags r:id="rId40"/>
            </p:custDataLst>
          </p:nvPr>
        </p:nvSpPr>
        <p:spPr bwMode="auto">
          <a:xfrm>
            <a:off x="5489575" y="5375275"/>
            <a:ext cx="54292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 b="1">
                <a:latin typeface="Courier New" pitchFamily="49" charset="0"/>
              </a:rPr>
              <a:t>0</a:t>
            </a:r>
          </a:p>
        </p:txBody>
      </p:sp>
      <p:sp>
        <p:nvSpPr>
          <p:cNvPr id="65585" name="Text Box 8"/>
          <p:cNvSpPr txBox="1">
            <a:spLocks noChangeArrowheads="1"/>
          </p:cNvSpPr>
          <p:nvPr>
            <p:custDataLst>
              <p:tags r:id="rId41"/>
            </p:custDataLst>
          </p:nvPr>
        </p:nvSpPr>
        <p:spPr bwMode="auto">
          <a:xfrm>
            <a:off x="5486400" y="5643563"/>
            <a:ext cx="54292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 b="1">
                <a:latin typeface="Courier New" pitchFamily="49" charset="0"/>
              </a:rPr>
              <a:t>1</a:t>
            </a:r>
          </a:p>
        </p:txBody>
      </p:sp>
      <p:sp>
        <p:nvSpPr>
          <p:cNvPr id="65586" name="Text Box 10"/>
          <p:cNvSpPr txBox="1">
            <a:spLocks noChangeArrowheads="1"/>
          </p:cNvSpPr>
          <p:nvPr>
            <p:custDataLst>
              <p:tags r:id="rId42"/>
            </p:custDataLst>
          </p:nvPr>
        </p:nvSpPr>
        <p:spPr bwMode="auto">
          <a:xfrm>
            <a:off x="5489575" y="5910263"/>
            <a:ext cx="54292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 b="1">
                <a:latin typeface="Courier New" pitchFamily="49" charset="0"/>
              </a:rPr>
              <a:t>1</a:t>
            </a:r>
          </a:p>
        </p:txBody>
      </p:sp>
      <p:sp>
        <p:nvSpPr>
          <p:cNvPr id="65587" name="Text Box 12"/>
          <p:cNvSpPr txBox="1">
            <a:spLocks noChangeArrowheads="1"/>
          </p:cNvSpPr>
          <p:nvPr>
            <p:custDataLst>
              <p:tags r:id="rId43"/>
            </p:custDataLst>
          </p:nvPr>
        </p:nvSpPr>
        <p:spPr bwMode="auto">
          <a:xfrm>
            <a:off x="5486400" y="6178550"/>
            <a:ext cx="54292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 b="1">
                <a:latin typeface="Courier New" pitchFamily="49" charset="0"/>
              </a:rPr>
              <a:t>1</a:t>
            </a:r>
          </a:p>
        </p:txBody>
      </p:sp>
      <p:sp>
        <p:nvSpPr>
          <p:cNvPr id="65588" name="Text Box 14"/>
          <p:cNvSpPr txBox="1">
            <a:spLocks noChangeArrowheads="1"/>
          </p:cNvSpPr>
          <p:nvPr>
            <p:custDataLst>
              <p:tags r:id="rId44"/>
            </p:custDataLst>
          </p:nvPr>
        </p:nvSpPr>
        <p:spPr bwMode="auto">
          <a:xfrm>
            <a:off x="5489575" y="6446838"/>
            <a:ext cx="54292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 b="1">
                <a:latin typeface="Courier New" pitchFamily="49" charset="0"/>
              </a:rPr>
              <a:t>1</a:t>
            </a:r>
          </a:p>
        </p:txBody>
      </p:sp>
      <p:sp>
        <p:nvSpPr>
          <p:cNvPr id="6" name="Down Arrow 5"/>
          <p:cNvSpPr/>
          <p:nvPr/>
        </p:nvSpPr>
        <p:spPr bwMode="auto">
          <a:xfrm>
            <a:off x="2532063" y="4778375"/>
            <a:ext cx="304800" cy="268288"/>
          </a:xfrm>
          <a:prstGeom prst="downArrow">
            <a:avLst/>
          </a:prstGeom>
          <a:solidFill>
            <a:schemeClr val="bg1">
              <a:lumMod val="85000"/>
            </a:schemeClr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spAutoFit/>
          </a:bodyPr>
          <a:lstStyle/>
          <a:p>
            <a:pPr>
              <a:defRPr/>
            </a:pPr>
            <a:endParaRPr lang="en-US">
              <a:latin typeface="Times" pitchFamily="1" charset="0"/>
              <a:ea typeface="ＭＳ Ｐゴシック" pitchFamily="1" charset="-128"/>
            </a:endParaRPr>
          </a:p>
        </p:txBody>
      </p:sp>
      <p:sp>
        <p:nvSpPr>
          <p:cNvPr id="65590" name="Rectangle 41"/>
          <p:cNvSpPr>
            <a:spLocks noChangeArrowheads="1"/>
          </p:cNvSpPr>
          <p:nvPr>
            <p:custDataLst>
              <p:tags r:id="rId45"/>
            </p:custDataLst>
          </p:nvPr>
        </p:nvSpPr>
        <p:spPr bwMode="auto">
          <a:xfrm>
            <a:off x="7253288" y="3919538"/>
            <a:ext cx="72548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>
                <a:latin typeface="Cambria" pitchFamily="18" charset="0"/>
              </a:rPr>
              <a:t>output</a:t>
            </a:r>
          </a:p>
        </p:txBody>
      </p:sp>
      <p:sp>
        <p:nvSpPr>
          <p:cNvPr id="79" name="Down Arrow 78"/>
          <p:cNvSpPr/>
          <p:nvPr/>
        </p:nvSpPr>
        <p:spPr bwMode="auto">
          <a:xfrm>
            <a:off x="7462838" y="4224338"/>
            <a:ext cx="304800" cy="269875"/>
          </a:xfrm>
          <a:prstGeom prst="downArrow">
            <a:avLst/>
          </a:prstGeom>
          <a:solidFill>
            <a:schemeClr val="bg1">
              <a:lumMod val="85000"/>
            </a:schemeClr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spAutoFit/>
          </a:bodyPr>
          <a:lstStyle/>
          <a:p>
            <a:pPr>
              <a:defRPr/>
            </a:pPr>
            <a:endParaRPr lang="en-US">
              <a:latin typeface="Times" pitchFamily="1" charset="0"/>
              <a:ea typeface="ＭＳ Ｐゴシック" pitchFamily="1" charset="-128"/>
            </a:endParaRPr>
          </a:p>
        </p:txBody>
      </p:sp>
      <p:pic>
        <p:nvPicPr>
          <p:cNvPr id="65592" name="Picture 2"/>
          <p:cNvPicPr>
            <a:picLocks noChangeAspect="1" noChangeArrowheads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65" t="14166" r="27524" b="39297"/>
          <a:stretch>
            <a:fillRect/>
          </a:stretch>
        </p:blipFill>
        <p:spPr bwMode="auto">
          <a:xfrm>
            <a:off x="4540250" y="95250"/>
            <a:ext cx="4527550" cy="379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93" name="Picture 3"/>
          <p:cNvPicPr>
            <a:picLocks noChangeAspect="1" noChangeArrowheads="1"/>
          </p:cNvPicPr>
          <p:nvPr/>
        </p:nvPicPr>
        <p:blipFill>
          <a:blip r:embed="rId4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76" t="16083" r="34819" b="50731"/>
          <a:stretch>
            <a:fillRect/>
          </a:stretch>
        </p:blipFill>
        <p:spPr bwMode="auto">
          <a:xfrm>
            <a:off x="166688" y="1287463"/>
            <a:ext cx="4100512" cy="2979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ounded Rectangle 83"/>
          <p:cNvSpPr>
            <a:spLocks noChangeArrowheads="1"/>
          </p:cNvSpPr>
          <p:nvPr/>
        </p:nvSpPr>
        <p:spPr bwMode="auto">
          <a:xfrm>
            <a:off x="5562600" y="6445250"/>
            <a:ext cx="2497138" cy="282575"/>
          </a:xfrm>
          <a:prstGeom prst="roundRect">
            <a:avLst>
              <a:gd name="adj" fmla="val 16667"/>
            </a:avLst>
          </a:prstGeom>
          <a:solidFill>
            <a:srgbClr val="CCECFF"/>
          </a:solidFill>
          <a:ln>
            <a:noFill/>
          </a:ln>
          <a:extLst>
            <a:ext uri="{91240B29-F687-4F45-9708-019B960494DF}">
              <a14:hiddenLine xmlns:a14="http://schemas.microsoft.com/office/drawing/2010/main" w="1905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66563" name="Rounded Rectangle 84"/>
          <p:cNvSpPr>
            <a:spLocks noChangeArrowheads="1"/>
          </p:cNvSpPr>
          <p:nvPr/>
        </p:nvSpPr>
        <p:spPr bwMode="auto">
          <a:xfrm>
            <a:off x="5562600" y="5932488"/>
            <a:ext cx="2497138" cy="282575"/>
          </a:xfrm>
          <a:prstGeom prst="roundRect">
            <a:avLst>
              <a:gd name="adj" fmla="val 16667"/>
            </a:avLst>
          </a:prstGeom>
          <a:solidFill>
            <a:srgbClr val="CCECFF"/>
          </a:solidFill>
          <a:ln>
            <a:noFill/>
          </a:ln>
          <a:extLst>
            <a:ext uri="{91240B29-F687-4F45-9708-019B960494DF}">
              <a14:hiddenLine xmlns:a14="http://schemas.microsoft.com/office/drawing/2010/main" w="1905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66564" name="Rounded Rectangle 82"/>
          <p:cNvSpPr>
            <a:spLocks noChangeArrowheads="1"/>
          </p:cNvSpPr>
          <p:nvPr/>
        </p:nvSpPr>
        <p:spPr bwMode="auto">
          <a:xfrm>
            <a:off x="5562600" y="5378450"/>
            <a:ext cx="2497138" cy="282575"/>
          </a:xfrm>
          <a:prstGeom prst="roundRect">
            <a:avLst>
              <a:gd name="adj" fmla="val 16667"/>
            </a:avLst>
          </a:prstGeom>
          <a:solidFill>
            <a:srgbClr val="CCECFF"/>
          </a:solidFill>
          <a:ln>
            <a:noFill/>
          </a:ln>
          <a:extLst>
            <a:ext uri="{91240B29-F687-4F45-9708-019B960494DF}">
              <a14:hiddenLine xmlns:a14="http://schemas.microsoft.com/office/drawing/2010/main" w="1905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66565" name="Rounded Rectangle 81"/>
          <p:cNvSpPr>
            <a:spLocks noChangeArrowheads="1"/>
          </p:cNvSpPr>
          <p:nvPr/>
        </p:nvSpPr>
        <p:spPr bwMode="auto">
          <a:xfrm>
            <a:off x="5562600" y="4865688"/>
            <a:ext cx="2497138" cy="282575"/>
          </a:xfrm>
          <a:prstGeom prst="roundRect">
            <a:avLst>
              <a:gd name="adj" fmla="val 16667"/>
            </a:avLst>
          </a:prstGeom>
          <a:solidFill>
            <a:srgbClr val="CCECFF"/>
          </a:solidFill>
          <a:ln>
            <a:noFill/>
          </a:ln>
          <a:extLst>
            <a:ext uri="{91240B29-F687-4F45-9708-019B960494DF}">
              <a14:hiddenLine xmlns:a14="http://schemas.microsoft.com/office/drawing/2010/main" w="1905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66566" name="Rounded Rectangle 41"/>
          <p:cNvSpPr>
            <a:spLocks noChangeArrowheads="1"/>
          </p:cNvSpPr>
          <p:nvPr/>
        </p:nvSpPr>
        <p:spPr bwMode="auto">
          <a:xfrm>
            <a:off x="827088" y="6084888"/>
            <a:ext cx="2460625" cy="333375"/>
          </a:xfrm>
          <a:prstGeom prst="roundRect">
            <a:avLst>
              <a:gd name="adj" fmla="val 16667"/>
            </a:avLst>
          </a:prstGeom>
          <a:solidFill>
            <a:srgbClr val="CCECFF"/>
          </a:solidFill>
          <a:ln>
            <a:noFill/>
          </a:ln>
          <a:extLst>
            <a:ext uri="{91240B29-F687-4F45-9708-019B960494DF}">
              <a14:hiddenLine xmlns:a14="http://schemas.microsoft.com/office/drawing/2010/main" w="1905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66567" name="Rounded Rectangle 40"/>
          <p:cNvSpPr>
            <a:spLocks noChangeArrowheads="1"/>
          </p:cNvSpPr>
          <p:nvPr/>
        </p:nvSpPr>
        <p:spPr bwMode="auto">
          <a:xfrm>
            <a:off x="827088" y="5438775"/>
            <a:ext cx="2460625" cy="333375"/>
          </a:xfrm>
          <a:prstGeom prst="roundRect">
            <a:avLst>
              <a:gd name="adj" fmla="val 16667"/>
            </a:avLst>
          </a:prstGeom>
          <a:solidFill>
            <a:srgbClr val="CCECFF"/>
          </a:solidFill>
          <a:ln>
            <a:noFill/>
          </a:ln>
          <a:extLst>
            <a:ext uri="{91240B29-F687-4F45-9708-019B960494DF}">
              <a14:hiddenLine xmlns:a14="http://schemas.microsoft.com/office/drawing/2010/main" w="1905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28676" name="Text Box 5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07950" y="268288"/>
            <a:ext cx="1465263" cy="64611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3600" i="1" dirty="0" smtClean="0">
                <a:latin typeface="Cambria" pitchFamily="18" charset="0"/>
              </a:rPr>
              <a:t>Try it!</a:t>
            </a:r>
          </a:p>
        </p:txBody>
      </p:sp>
      <p:sp>
        <p:nvSpPr>
          <p:cNvPr id="66569" name="Text Box 5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741488" y="206375"/>
            <a:ext cx="2500312" cy="78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500">
                <a:latin typeface="Cambria" pitchFamily="18" charset="0"/>
              </a:rPr>
              <a:t>Design circuits that implement the functions (truth tables) shown below.</a:t>
            </a:r>
          </a:p>
        </p:txBody>
      </p:sp>
      <p:cxnSp>
        <p:nvCxnSpPr>
          <p:cNvPr id="66570" name="Straight Connector 4"/>
          <p:cNvCxnSpPr>
            <a:cxnSpLocks noChangeShapeType="1"/>
          </p:cNvCxnSpPr>
          <p:nvPr/>
        </p:nvCxnSpPr>
        <p:spPr bwMode="auto">
          <a:xfrm>
            <a:off x="4419600" y="919163"/>
            <a:ext cx="0" cy="5710237"/>
          </a:xfrm>
          <a:prstGeom prst="line">
            <a:avLst/>
          </a:prstGeom>
          <a:noFill/>
          <a:ln w="1270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6571" name="Text Box 6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763588" y="4668838"/>
            <a:ext cx="542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x</a:t>
            </a:r>
          </a:p>
        </p:txBody>
      </p:sp>
      <p:sp>
        <p:nvSpPr>
          <p:cNvPr id="66572" name="Text Box 7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1287463" y="4668838"/>
            <a:ext cx="5730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y</a:t>
            </a:r>
          </a:p>
        </p:txBody>
      </p:sp>
      <p:sp>
        <p:nvSpPr>
          <p:cNvPr id="66573" name="Text Box 8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762000" y="5068888"/>
            <a:ext cx="542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0</a:t>
            </a:r>
          </a:p>
        </p:txBody>
      </p:sp>
      <p:sp>
        <p:nvSpPr>
          <p:cNvPr id="66574" name="Text Box 9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1285875" y="5068888"/>
            <a:ext cx="5730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0</a:t>
            </a:r>
          </a:p>
        </p:txBody>
      </p:sp>
      <p:sp>
        <p:nvSpPr>
          <p:cNvPr id="66575" name="Text Box 10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765175" y="5381625"/>
            <a:ext cx="542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0</a:t>
            </a:r>
          </a:p>
        </p:txBody>
      </p:sp>
      <p:sp>
        <p:nvSpPr>
          <p:cNvPr id="66576" name="Text Box 11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1289050" y="5381625"/>
            <a:ext cx="5730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1</a:t>
            </a:r>
          </a:p>
        </p:txBody>
      </p:sp>
      <p:sp>
        <p:nvSpPr>
          <p:cNvPr id="66577" name="Text Box 12"/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762000" y="5707063"/>
            <a:ext cx="542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1</a:t>
            </a:r>
          </a:p>
        </p:txBody>
      </p:sp>
      <p:sp>
        <p:nvSpPr>
          <p:cNvPr id="66578" name="Text Box 13"/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1285875" y="5707063"/>
            <a:ext cx="5730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0</a:t>
            </a:r>
          </a:p>
        </p:txBody>
      </p:sp>
      <p:sp>
        <p:nvSpPr>
          <p:cNvPr id="66579" name="Text Box 14"/>
          <p:cNvSpPr txBox="1"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765175" y="6019800"/>
            <a:ext cx="542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1</a:t>
            </a:r>
          </a:p>
        </p:txBody>
      </p:sp>
      <p:sp>
        <p:nvSpPr>
          <p:cNvPr id="66580" name="Text Box 15"/>
          <p:cNvSpPr txBox="1"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1289050" y="6019800"/>
            <a:ext cx="5730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1</a:t>
            </a:r>
          </a:p>
        </p:txBody>
      </p:sp>
      <p:sp>
        <p:nvSpPr>
          <p:cNvPr id="66581" name="Rectangle 39"/>
          <p:cNvSpPr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1011238" y="4387850"/>
            <a:ext cx="59848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>
                <a:latin typeface="Cambria" pitchFamily="18" charset="0"/>
              </a:rPr>
              <a:t>input</a:t>
            </a:r>
          </a:p>
        </p:txBody>
      </p:sp>
      <p:sp>
        <p:nvSpPr>
          <p:cNvPr id="38" name="Line 40"/>
          <p:cNvSpPr>
            <a:spLocks noChangeShapeType="1"/>
          </p:cNvSpPr>
          <p:nvPr>
            <p:custDataLst>
              <p:tags r:id="rId14"/>
            </p:custDataLst>
          </p:nvPr>
        </p:nvSpPr>
        <p:spPr bwMode="auto">
          <a:xfrm>
            <a:off x="841375" y="4719638"/>
            <a:ext cx="990600" cy="0"/>
          </a:xfrm>
          <a:prstGeom prst="line">
            <a:avLst/>
          </a:prstGeom>
          <a:noFill/>
          <a:ln w="12700">
            <a:solidFill>
              <a:schemeClr val="bg1">
                <a:lumMod val="6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>
              <a:latin typeface="Times" pitchFamily="-106" charset="0"/>
              <a:ea typeface="ＭＳ Ｐゴシック" pitchFamily="34" charset="-128"/>
            </a:endParaRPr>
          </a:p>
        </p:txBody>
      </p:sp>
      <p:sp>
        <p:nvSpPr>
          <p:cNvPr id="66583" name="Rectangle 41"/>
          <p:cNvSpPr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2322513" y="4473575"/>
            <a:ext cx="72548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>
                <a:latin typeface="Cambria" pitchFamily="18" charset="0"/>
              </a:rPr>
              <a:t>output</a:t>
            </a:r>
          </a:p>
        </p:txBody>
      </p:sp>
      <p:sp>
        <p:nvSpPr>
          <p:cNvPr id="66584" name="Text Box 6"/>
          <p:cNvSpPr txBox="1"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5910263" y="4183063"/>
            <a:ext cx="5429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 b="1">
                <a:latin typeface="Courier New" pitchFamily="49" charset="0"/>
              </a:rPr>
              <a:t>y</a:t>
            </a:r>
          </a:p>
        </p:txBody>
      </p:sp>
      <p:sp>
        <p:nvSpPr>
          <p:cNvPr id="66585" name="Text Box 7"/>
          <p:cNvSpPr txBox="1">
            <a:spLocks noChangeArrowheads="1"/>
          </p:cNvSpPr>
          <p:nvPr>
            <p:custDataLst>
              <p:tags r:id="rId17"/>
            </p:custDataLst>
          </p:nvPr>
        </p:nvSpPr>
        <p:spPr bwMode="auto">
          <a:xfrm>
            <a:off x="6294438" y="4183063"/>
            <a:ext cx="5730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 b="1">
                <a:latin typeface="Courier New" pitchFamily="49" charset="0"/>
              </a:rPr>
              <a:t>z</a:t>
            </a:r>
          </a:p>
        </p:txBody>
      </p:sp>
      <p:sp>
        <p:nvSpPr>
          <p:cNvPr id="66586" name="Text Box 8"/>
          <p:cNvSpPr txBox="1">
            <a:spLocks noChangeArrowheads="1"/>
          </p:cNvSpPr>
          <p:nvPr>
            <p:custDataLst>
              <p:tags r:id="rId18"/>
            </p:custDataLst>
          </p:nvPr>
        </p:nvSpPr>
        <p:spPr bwMode="auto">
          <a:xfrm>
            <a:off x="5908675" y="4572000"/>
            <a:ext cx="54292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 b="1">
                <a:latin typeface="Courier New" pitchFamily="49" charset="0"/>
              </a:rPr>
              <a:t>0</a:t>
            </a:r>
          </a:p>
        </p:txBody>
      </p:sp>
      <p:sp>
        <p:nvSpPr>
          <p:cNvPr id="66587" name="Text Box 9"/>
          <p:cNvSpPr txBox="1">
            <a:spLocks noChangeArrowheads="1"/>
          </p:cNvSpPr>
          <p:nvPr>
            <p:custDataLst>
              <p:tags r:id="rId19"/>
            </p:custDataLst>
          </p:nvPr>
        </p:nvSpPr>
        <p:spPr bwMode="auto">
          <a:xfrm>
            <a:off x="6292850" y="4572000"/>
            <a:ext cx="573088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 b="1">
                <a:latin typeface="Courier New" pitchFamily="49" charset="0"/>
              </a:rPr>
              <a:t>0</a:t>
            </a:r>
          </a:p>
        </p:txBody>
      </p:sp>
      <p:sp>
        <p:nvSpPr>
          <p:cNvPr id="66588" name="Text Box 10"/>
          <p:cNvSpPr txBox="1">
            <a:spLocks noChangeArrowheads="1"/>
          </p:cNvSpPr>
          <p:nvPr>
            <p:custDataLst>
              <p:tags r:id="rId20"/>
            </p:custDataLst>
          </p:nvPr>
        </p:nvSpPr>
        <p:spPr bwMode="auto">
          <a:xfrm>
            <a:off x="5911850" y="4840288"/>
            <a:ext cx="54292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 b="1">
                <a:latin typeface="Courier New" pitchFamily="49" charset="0"/>
              </a:rPr>
              <a:t>0</a:t>
            </a:r>
          </a:p>
        </p:txBody>
      </p:sp>
      <p:sp>
        <p:nvSpPr>
          <p:cNvPr id="66589" name="Text Box 11"/>
          <p:cNvSpPr txBox="1">
            <a:spLocks noChangeArrowheads="1"/>
          </p:cNvSpPr>
          <p:nvPr>
            <p:custDataLst>
              <p:tags r:id="rId21"/>
            </p:custDataLst>
          </p:nvPr>
        </p:nvSpPr>
        <p:spPr bwMode="auto">
          <a:xfrm>
            <a:off x="6296025" y="4840288"/>
            <a:ext cx="573088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 b="1">
                <a:latin typeface="Courier New" pitchFamily="49" charset="0"/>
              </a:rPr>
              <a:t>1</a:t>
            </a:r>
          </a:p>
        </p:txBody>
      </p:sp>
      <p:sp>
        <p:nvSpPr>
          <p:cNvPr id="66590" name="Text Box 12"/>
          <p:cNvSpPr txBox="1">
            <a:spLocks noChangeArrowheads="1"/>
          </p:cNvSpPr>
          <p:nvPr>
            <p:custDataLst>
              <p:tags r:id="rId22"/>
            </p:custDataLst>
          </p:nvPr>
        </p:nvSpPr>
        <p:spPr bwMode="auto">
          <a:xfrm>
            <a:off x="5908675" y="5106988"/>
            <a:ext cx="542925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 b="1">
                <a:latin typeface="Courier New" pitchFamily="49" charset="0"/>
              </a:rPr>
              <a:t>1</a:t>
            </a:r>
          </a:p>
        </p:txBody>
      </p:sp>
      <p:sp>
        <p:nvSpPr>
          <p:cNvPr id="66591" name="Text Box 13"/>
          <p:cNvSpPr txBox="1">
            <a:spLocks noChangeArrowheads="1"/>
          </p:cNvSpPr>
          <p:nvPr>
            <p:custDataLst>
              <p:tags r:id="rId23"/>
            </p:custDataLst>
          </p:nvPr>
        </p:nvSpPr>
        <p:spPr bwMode="auto">
          <a:xfrm>
            <a:off x="6292850" y="5106988"/>
            <a:ext cx="573088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 b="1">
                <a:latin typeface="Courier New" pitchFamily="49" charset="0"/>
              </a:rPr>
              <a:t>0</a:t>
            </a:r>
          </a:p>
        </p:txBody>
      </p:sp>
      <p:sp>
        <p:nvSpPr>
          <p:cNvPr id="66592" name="Text Box 14"/>
          <p:cNvSpPr txBox="1">
            <a:spLocks noChangeArrowheads="1"/>
          </p:cNvSpPr>
          <p:nvPr>
            <p:custDataLst>
              <p:tags r:id="rId24"/>
            </p:custDataLst>
          </p:nvPr>
        </p:nvSpPr>
        <p:spPr bwMode="auto">
          <a:xfrm>
            <a:off x="5911850" y="5375275"/>
            <a:ext cx="54292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 b="1">
                <a:latin typeface="Courier New" pitchFamily="49" charset="0"/>
              </a:rPr>
              <a:t>1</a:t>
            </a:r>
          </a:p>
        </p:txBody>
      </p:sp>
      <p:sp>
        <p:nvSpPr>
          <p:cNvPr id="66593" name="Text Box 15"/>
          <p:cNvSpPr txBox="1">
            <a:spLocks noChangeArrowheads="1"/>
          </p:cNvSpPr>
          <p:nvPr>
            <p:custDataLst>
              <p:tags r:id="rId25"/>
            </p:custDataLst>
          </p:nvPr>
        </p:nvSpPr>
        <p:spPr bwMode="auto">
          <a:xfrm>
            <a:off x="6296025" y="5375275"/>
            <a:ext cx="573088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 b="1">
                <a:latin typeface="Courier New" pitchFamily="49" charset="0"/>
              </a:rPr>
              <a:t>1</a:t>
            </a:r>
          </a:p>
        </p:txBody>
      </p:sp>
      <p:sp>
        <p:nvSpPr>
          <p:cNvPr id="66594" name="Rectangle 39"/>
          <p:cNvSpPr>
            <a:spLocks noChangeArrowheads="1"/>
          </p:cNvSpPr>
          <p:nvPr>
            <p:custDataLst>
              <p:tags r:id="rId26"/>
            </p:custDataLst>
          </p:nvPr>
        </p:nvSpPr>
        <p:spPr bwMode="auto">
          <a:xfrm>
            <a:off x="5895975" y="3867150"/>
            <a:ext cx="59848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>
                <a:latin typeface="Cambria" pitchFamily="18" charset="0"/>
              </a:rPr>
              <a:t>input</a:t>
            </a:r>
          </a:p>
        </p:txBody>
      </p:sp>
      <p:sp>
        <p:nvSpPr>
          <p:cNvPr id="57" name="Line 40"/>
          <p:cNvSpPr>
            <a:spLocks noChangeShapeType="1"/>
          </p:cNvSpPr>
          <p:nvPr>
            <p:custDataLst>
              <p:tags r:id="rId27"/>
            </p:custDataLst>
          </p:nvPr>
        </p:nvSpPr>
        <p:spPr bwMode="auto">
          <a:xfrm>
            <a:off x="5703888" y="4186238"/>
            <a:ext cx="990600" cy="0"/>
          </a:xfrm>
          <a:prstGeom prst="line">
            <a:avLst/>
          </a:prstGeom>
          <a:noFill/>
          <a:ln w="12700">
            <a:solidFill>
              <a:schemeClr val="bg1">
                <a:lumMod val="6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>
              <a:latin typeface="Times" pitchFamily="-106" charset="0"/>
              <a:ea typeface="ＭＳ Ｐゴシック" pitchFamily="34" charset="-128"/>
            </a:endParaRPr>
          </a:p>
        </p:txBody>
      </p:sp>
      <p:sp>
        <p:nvSpPr>
          <p:cNvPr id="66596" name="Text Box 8"/>
          <p:cNvSpPr txBox="1">
            <a:spLocks noChangeArrowheads="1"/>
          </p:cNvSpPr>
          <p:nvPr>
            <p:custDataLst>
              <p:tags r:id="rId28"/>
            </p:custDataLst>
          </p:nvPr>
        </p:nvSpPr>
        <p:spPr bwMode="auto">
          <a:xfrm>
            <a:off x="5908675" y="5643563"/>
            <a:ext cx="54292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 b="1">
                <a:latin typeface="Courier New" pitchFamily="49" charset="0"/>
              </a:rPr>
              <a:t>0</a:t>
            </a:r>
          </a:p>
        </p:txBody>
      </p:sp>
      <p:sp>
        <p:nvSpPr>
          <p:cNvPr id="66597" name="Text Box 9"/>
          <p:cNvSpPr txBox="1">
            <a:spLocks noChangeArrowheads="1"/>
          </p:cNvSpPr>
          <p:nvPr>
            <p:custDataLst>
              <p:tags r:id="rId29"/>
            </p:custDataLst>
          </p:nvPr>
        </p:nvSpPr>
        <p:spPr bwMode="auto">
          <a:xfrm>
            <a:off x="6292850" y="5643563"/>
            <a:ext cx="573088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 b="1">
                <a:latin typeface="Courier New" pitchFamily="49" charset="0"/>
              </a:rPr>
              <a:t>0</a:t>
            </a:r>
          </a:p>
        </p:txBody>
      </p:sp>
      <p:sp>
        <p:nvSpPr>
          <p:cNvPr id="66598" name="Text Box 10"/>
          <p:cNvSpPr txBox="1">
            <a:spLocks noChangeArrowheads="1"/>
          </p:cNvSpPr>
          <p:nvPr>
            <p:custDataLst>
              <p:tags r:id="rId30"/>
            </p:custDataLst>
          </p:nvPr>
        </p:nvSpPr>
        <p:spPr bwMode="auto">
          <a:xfrm>
            <a:off x="5911850" y="5910263"/>
            <a:ext cx="54292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 b="1">
                <a:latin typeface="Courier New" pitchFamily="49" charset="0"/>
              </a:rPr>
              <a:t>0</a:t>
            </a:r>
          </a:p>
        </p:txBody>
      </p:sp>
      <p:sp>
        <p:nvSpPr>
          <p:cNvPr id="66599" name="Text Box 11"/>
          <p:cNvSpPr txBox="1">
            <a:spLocks noChangeArrowheads="1"/>
          </p:cNvSpPr>
          <p:nvPr>
            <p:custDataLst>
              <p:tags r:id="rId31"/>
            </p:custDataLst>
          </p:nvPr>
        </p:nvSpPr>
        <p:spPr bwMode="auto">
          <a:xfrm>
            <a:off x="6296025" y="5910263"/>
            <a:ext cx="573088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 b="1">
                <a:latin typeface="Courier New" pitchFamily="49" charset="0"/>
              </a:rPr>
              <a:t>1</a:t>
            </a:r>
          </a:p>
        </p:txBody>
      </p:sp>
      <p:sp>
        <p:nvSpPr>
          <p:cNvPr id="66600" name="Text Box 12"/>
          <p:cNvSpPr txBox="1">
            <a:spLocks noChangeArrowheads="1"/>
          </p:cNvSpPr>
          <p:nvPr>
            <p:custDataLst>
              <p:tags r:id="rId32"/>
            </p:custDataLst>
          </p:nvPr>
        </p:nvSpPr>
        <p:spPr bwMode="auto">
          <a:xfrm>
            <a:off x="5908675" y="6178550"/>
            <a:ext cx="54292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 b="1">
                <a:latin typeface="Courier New" pitchFamily="49" charset="0"/>
              </a:rPr>
              <a:t>1</a:t>
            </a:r>
          </a:p>
        </p:txBody>
      </p:sp>
      <p:sp>
        <p:nvSpPr>
          <p:cNvPr id="66601" name="Text Box 13"/>
          <p:cNvSpPr txBox="1">
            <a:spLocks noChangeArrowheads="1"/>
          </p:cNvSpPr>
          <p:nvPr>
            <p:custDataLst>
              <p:tags r:id="rId33"/>
            </p:custDataLst>
          </p:nvPr>
        </p:nvSpPr>
        <p:spPr bwMode="auto">
          <a:xfrm>
            <a:off x="6292850" y="6178550"/>
            <a:ext cx="573088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 b="1">
                <a:latin typeface="Courier New" pitchFamily="49" charset="0"/>
              </a:rPr>
              <a:t>0</a:t>
            </a:r>
          </a:p>
        </p:txBody>
      </p:sp>
      <p:sp>
        <p:nvSpPr>
          <p:cNvPr id="66602" name="Text Box 14"/>
          <p:cNvSpPr txBox="1">
            <a:spLocks noChangeArrowheads="1"/>
          </p:cNvSpPr>
          <p:nvPr>
            <p:custDataLst>
              <p:tags r:id="rId34"/>
            </p:custDataLst>
          </p:nvPr>
        </p:nvSpPr>
        <p:spPr bwMode="auto">
          <a:xfrm>
            <a:off x="5911850" y="6446838"/>
            <a:ext cx="54292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 b="1">
                <a:latin typeface="Courier New" pitchFamily="49" charset="0"/>
              </a:rPr>
              <a:t>1</a:t>
            </a:r>
          </a:p>
        </p:txBody>
      </p:sp>
      <p:sp>
        <p:nvSpPr>
          <p:cNvPr id="66603" name="Text Box 15"/>
          <p:cNvSpPr txBox="1">
            <a:spLocks noChangeArrowheads="1"/>
          </p:cNvSpPr>
          <p:nvPr>
            <p:custDataLst>
              <p:tags r:id="rId35"/>
            </p:custDataLst>
          </p:nvPr>
        </p:nvSpPr>
        <p:spPr bwMode="auto">
          <a:xfrm>
            <a:off x="6296025" y="6446838"/>
            <a:ext cx="573088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 b="1">
                <a:latin typeface="Courier New" pitchFamily="49" charset="0"/>
              </a:rPr>
              <a:t>1</a:t>
            </a:r>
          </a:p>
        </p:txBody>
      </p:sp>
      <p:sp>
        <p:nvSpPr>
          <p:cNvPr id="66604" name="Text Box 6"/>
          <p:cNvSpPr txBox="1">
            <a:spLocks noChangeArrowheads="1"/>
          </p:cNvSpPr>
          <p:nvPr>
            <p:custDataLst>
              <p:tags r:id="rId36"/>
            </p:custDataLst>
          </p:nvPr>
        </p:nvSpPr>
        <p:spPr bwMode="auto">
          <a:xfrm>
            <a:off x="5487988" y="4171950"/>
            <a:ext cx="5429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 b="1">
                <a:latin typeface="Courier New" pitchFamily="49" charset="0"/>
              </a:rPr>
              <a:t>x</a:t>
            </a:r>
          </a:p>
        </p:txBody>
      </p:sp>
      <p:sp>
        <p:nvSpPr>
          <p:cNvPr id="66605" name="Text Box 8"/>
          <p:cNvSpPr txBox="1">
            <a:spLocks noChangeArrowheads="1"/>
          </p:cNvSpPr>
          <p:nvPr>
            <p:custDataLst>
              <p:tags r:id="rId37"/>
            </p:custDataLst>
          </p:nvPr>
        </p:nvSpPr>
        <p:spPr bwMode="auto">
          <a:xfrm>
            <a:off x="5486400" y="4572000"/>
            <a:ext cx="54292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 b="1">
                <a:latin typeface="Courier New" pitchFamily="49" charset="0"/>
              </a:rPr>
              <a:t>0</a:t>
            </a:r>
          </a:p>
        </p:txBody>
      </p:sp>
      <p:sp>
        <p:nvSpPr>
          <p:cNvPr id="66606" name="Text Box 10"/>
          <p:cNvSpPr txBox="1">
            <a:spLocks noChangeArrowheads="1"/>
          </p:cNvSpPr>
          <p:nvPr>
            <p:custDataLst>
              <p:tags r:id="rId38"/>
            </p:custDataLst>
          </p:nvPr>
        </p:nvSpPr>
        <p:spPr bwMode="auto">
          <a:xfrm>
            <a:off x="5489575" y="4840288"/>
            <a:ext cx="54292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 b="1">
                <a:latin typeface="Courier New" pitchFamily="49" charset="0"/>
              </a:rPr>
              <a:t>0</a:t>
            </a:r>
          </a:p>
        </p:txBody>
      </p:sp>
      <p:sp>
        <p:nvSpPr>
          <p:cNvPr id="66607" name="Text Box 12"/>
          <p:cNvSpPr txBox="1">
            <a:spLocks noChangeArrowheads="1"/>
          </p:cNvSpPr>
          <p:nvPr>
            <p:custDataLst>
              <p:tags r:id="rId39"/>
            </p:custDataLst>
          </p:nvPr>
        </p:nvSpPr>
        <p:spPr bwMode="auto">
          <a:xfrm>
            <a:off x="5486400" y="5106988"/>
            <a:ext cx="542925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 b="1">
                <a:latin typeface="Courier New" pitchFamily="49" charset="0"/>
              </a:rPr>
              <a:t>0</a:t>
            </a:r>
          </a:p>
        </p:txBody>
      </p:sp>
      <p:sp>
        <p:nvSpPr>
          <p:cNvPr id="66608" name="Text Box 14"/>
          <p:cNvSpPr txBox="1">
            <a:spLocks noChangeArrowheads="1"/>
          </p:cNvSpPr>
          <p:nvPr>
            <p:custDataLst>
              <p:tags r:id="rId40"/>
            </p:custDataLst>
          </p:nvPr>
        </p:nvSpPr>
        <p:spPr bwMode="auto">
          <a:xfrm>
            <a:off x="5489575" y="5375275"/>
            <a:ext cx="54292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 b="1">
                <a:latin typeface="Courier New" pitchFamily="49" charset="0"/>
              </a:rPr>
              <a:t>0</a:t>
            </a:r>
          </a:p>
        </p:txBody>
      </p:sp>
      <p:sp>
        <p:nvSpPr>
          <p:cNvPr id="66609" name="Text Box 8"/>
          <p:cNvSpPr txBox="1">
            <a:spLocks noChangeArrowheads="1"/>
          </p:cNvSpPr>
          <p:nvPr>
            <p:custDataLst>
              <p:tags r:id="rId41"/>
            </p:custDataLst>
          </p:nvPr>
        </p:nvSpPr>
        <p:spPr bwMode="auto">
          <a:xfrm>
            <a:off x="5486400" y="5643563"/>
            <a:ext cx="54292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 b="1">
                <a:latin typeface="Courier New" pitchFamily="49" charset="0"/>
              </a:rPr>
              <a:t>1</a:t>
            </a:r>
          </a:p>
        </p:txBody>
      </p:sp>
      <p:sp>
        <p:nvSpPr>
          <p:cNvPr id="66610" name="Text Box 10"/>
          <p:cNvSpPr txBox="1">
            <a:spLocks noChangeArrowheads="1"/>
          </p:cNvSpPr>
          <p:nvPr>
            <p:custDataLst>
              <p:tags r:id="rId42"/>
            </p:custDataLst>
          </p:nvPr>
        </p:nvSpPr>
        <p:spPr bwMode="auto">
          <a:xfrm>
            <a:off x="5489575" y="5910263"/>
            <a:ext cx="54292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 b="1">
                <a:latin typeface="Courier New" pitchFamily="49" charset="0"/>
              </a:rPr>
              <a:t>1</a:t>
            </a:r>
          </a:p>
        </p:txBody>
      </p:sp>
      <p:sp>
        <p:nvSpPr>
          <p:cNvPr id="66611" name="Text Box 12"/>
          <p:cNvSpPr txBox="1">
            <a:spLocks noChangeArrowheads="1"/>
          </p:cNvSpPr>
          <p:nvPr>
            <p:custDataLst>
              <p:tags r:id="rId43"/>
            </p:custDataLst>
          </p:nvPr>
        </p:nvSpPr>
        <p:spPr bwMode="auto">
          <a:xfrm>
            <a:off x="5486400" y="6178550"/>
            <a:ext cx="54292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 b="1">
                <a:latin typeface="Courier New" pitchFamily="49" charset="0"/>
              </a:rPr>
              <a:t>1</a:t>
            </a:r>
          </a:p>
        </p:txBody>
      </p:sp>
      <p:sp>
        <p:nvSpPr>
          <p:cNvPr id="66612" name="Text Box 14"/>
          <p:cNvSpPr txBox="1">
            <a:spLocks noChangeArrowheads="1"/>
          </p:cNvSpPr>
          <p:nvPr>
            <p:custDataLst>
              <p:tags r:id="rId44"/>
            </p:custDataLst>
          </p:nvPr>
        </p:nvSpPr>
        <p:spPr bwMode="auto">
          <a:xfrm>
            <a:off x="5489575" y="6446838"/>
            <a:ext cx="54292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 b="1">
                <a:latin typeface="Courier New" pitchFamily="49" charset="0"/>
              </a:rPr>
              <a:t>1</a:t>
            </a:r>
          </a:p>
        </p:txBody>
      </p:sp>
      <p:sp>
        <p:nvSpPr>
          <p:cNvPr id="6" name="Down Arrow 5"/>
          <p:cNvSpPr/>
          <p:nvPr/>
        </p:nvSpPr>
        <p:spPr bwMode="auto">
          <a:xfrm>
            <a:off x="2532063" y="4778375"/>
            <a:ext cx="304800" cy="268288"/>
          </a:xfrm>
          <a:prstGeom prst="downArrow">
            <a:avLst/>
          </a:prstGeom>
          <a:solidFill>
            <a:schemeClr val="bg1">
              <a:lumMod val="85000"/>
            </a:schemeClr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spAutoFit/>
          </a:bodyPr>
          <a:lstStyle/>
          <a:p>
            <a:pPr>
              <a:defRPr/>
            </a:pPr>
            <a:endParaRPr lang="en-US">
              <a:latin typeface="Times" pitchFamily="1" charset="0"/>
              <a:ea typeface="ＭＳ Ｐゴシック" pitchFamily="1" charset="-128"/>
            </a:endParaRPr>
          </a:p>
        </p:txBody>
      </p:sp>
      <p:sp>
        <p:nvSpPr>
          <p:cNvPr id="66614" name="Rectangle 41"/>
          <p:cNvSpPr>
            <a:spLocks noChangeArrowheads="1"/>
          </p:cNvSpPr>
          <p:nvPr>
            <p:custDataLst>
              <p:tags r:id="rId45"/>
            </p:custDataLst>
          </p:nvPr>
        </p:nvSpPr>
        <p:spPr bwMode="auto">
          <a:xfrm>
            <a:off x="7253288" y="3919538"/>
            <a:ext cx="72548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>
                <a:latin typeface="Cambria" pitchFamily="18" charset="0"/>
              </a:rPr>
              <a:t>output</a:t>
            </a:r>
          </a:p>
        </p:txBody>
      </p:sp>
      <p:sp>
        <p:nvSpPr>
          <p:cNvPr id="79" name="Down Arrow 78"/>
          <p:cNvSpPr/>
          <p:nvPr/>
        </p:nvSpPr>
        <p:spPr bwMode="auto">
          <a:xfrm>
            <a:off x="7462838" y="4224338"/>
            <a:ext cx="304800" cy="269875"/>
          </a:xfrm>
          <a:prstGeom prst="downArrow">
            <a:avLst/>
          </a:prstGeom>
          <a:solidFill>
            <a:schemeClr val="bg1">
              <a:lumMod val="85000"/>
            </a:schemeClr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spAutoFit/>
          </a:bodyPr>
          <a:lstStyle/>
          <a:p>
            <a:pPr>
              <a:defRPr/>
            </a:pPr>
            <a:endParaRPr lang="en-US">
              <a:latin typeface="Times" pitchFamily="1" charset="0"/>
              <a:ea typeface="ＭＳ Ｐゴシック" pitchFamily="1" charset="-128"/>
            </a:endParaRPr>
          </a:p>
        </p:txBody>
      </p:sp>
      <p:pic>
        <p:nvPicPr>
          <p:cNvPr id="66616" name="Picture 2"/>
          <p:cNvPicPr>
            <a:picLocks noChangeAspect="1" noChangeArrowheads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4938" y="720725"/>
            <a:ext cx="5334001" cy="350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Text Box 13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830388" y="1447800"/>
            <a:ext cx="75882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200" b="1">
                <a:latin typeface="Courier New" pitchFamily="49" charset="0"/>
              </a:rPr>
              <a:t>x</a:t>
            </a:r>
          </a:p>
        </p:txBody>
      </p:sp>
      <p:sp>
        <p:nvSpPr>
          <p:cNvPr id="67587" name="Text Box 14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2600325" y="1447800"/>
            <a:ext cx="8001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200" b="1">
                <a:latin typeface="Courier New" pitchFamily="49" charset="0"/>
              </a:rPr>
              <a:t>y</a:t>
            </a:r>
          </a:p>
        </p:txBody>
      </p:sp>
      <p:sp>
        <p:nvSpPr>
          <p:cNvPr id="67588" name="Text Box 15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828800" y="1938338"/>
            <a:ext cx="75882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200" b="1">
                <a:latin typeface="Courier New" pitchFamily="49" charset="0"/>
              </a:rPr>
              <a:t>0</a:t>
            </a:r>
          </a:p>
        </p:txBody>
      </p:sp>
      <p:sp>
        <p:nvSpPr>
          <p:cNvPr id="67589" name="Text Box 16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2598738" y="1938338"/>
            <a:ext cx="8001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200" b="1">
                <a:latin typeface="Courier New" pitchFamily="49" charset="0"/>
              </a:rPr>
              <a:t>0</a:t>
            </a:r>
          </a:p>
        </p:txBody>
      </p:sp>
      <p:sp>
        <p:nvSpPr>
          <p:cNvPr id="67590" name="Text Box 17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1831975" y="2351088"/>
            <a:ext cx="75882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200" b="1">
                <a:latin typeface="Courier New" pitchFamily="49" charset="0"/>
              </a:rPr>
              <a:t>0</a:t>
            </a:r>
          </a:p>
        </p:txBody>
      </p:sp>
      <p:sp>
        <p:nvSpPr>
          <p:cNvPr id="67591" name="Text Box 18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2601913" y="2351088"/>
            <a:ext cx="8001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200" b="1">
                <a:latin typeface="Courier New" pitchFamily="49" charset="0"/>
              </a:rPr>
              <a:t>0</a:t>
            </a:r>
          </a:p>
        </p:txBody>
      </p:sp>
      <p:sp>
        <p:nvSpPr>
          <p:cNvPr id="67592" name="Text Box 19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1828800" y="2765425"/>
            <a:ext cx="75882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200" b="1">
                <a:latin typeface="Courier New" pitchFamily="49" charset="0"/>
              </a:rPr>
              <a:t>0</a:t>
            </a:r>
          </a:p>
        </p:txBody>
      </p:sp>
      <p:sp>
        <p:nvSpPr>
          <p:cNvPr id="67593" name="Text Box 20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2598738" y="2765425"/>
            <a:ext cx="8001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200" b="1">
                <a:latin typeface="Courier New" pitchFamily="49" charset="0"/>
              </a:rPr>
              <a:t>1</a:t>
            </a:r>
          </a:p>
        </p:txBody>
      </p:sp>
      <p:sp>
        <p:nvSpPr>
          <p:cNvPr id="67594" name="Text Box 21"/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1831975" y="3178175"/>
            <a:ext cx="75882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200" b="1">
                <a:latin typeface="Courier New" pitchFamily="49" charset="0"/>
              </a:rPr>
              <a:t>0</a:t>
            </a:r>
          </a:p>
        </p:txBody>
      </p:sp>
      <p:sp>
        <p:nvSpPr>
          <p:cNvPr id="67595" name="Text Box 22"/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2601913" y="3178175"/>
            <a:ext cx="8001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200" b="1">
                <a:latin typeface="Courier New" pitchFamily="49" charset="0"/>
              </a:rPr>
              <a:t>1</a:t>
            </a:r>
          </a:p>
        </p:txBody>
      </p:sp>
      <p:sp>
        <p:nvSpPr>
          <p:cNvPr id="67596" name="Text Box 23"/>
          <p:cNvSpPr txBox="1"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5029200" y="1371600"/>
            <a:ext cx="251618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200" b="1">
                <a:latin typeface="Courier New" pitchFamily="49" charset="0"/>
              </a:rPr>
              <a:t>fn(x,y,z)</a:t>
            </a:r>
          </a:p>
        </p:txBody>
      </p:sp>
      <p:sp>
        <p:nvSpPr>
          <p:cNvPr id="67597" name="Text Box 24"/>
          <p:cNvSpPr txBox="1"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5808663" y="1938338"/>
            <a:ext cx="8001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200" b="1">
                <a:latin typeface="Courier New" pitchFamily="49" charset="0"/>
              </a:rPr>
              <a:t>0</a:t>
            </a:r>
          </a:p>
        </p:txBody>
      </p:sp>
      <p:sp>
        <p:nvSpPr>
          <p:cNvPr id="67598" name="Text Box 25"/>
          <p:cNvSpPr txBox="1"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5808663" y="2359025"/>
            <a:ext cx="8001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200" b="1">
                <a:latin typeface="Courier New" pitchFamily="49" charset="0"/>
              </a:rPr>
              <a:t>1</a:t>
            </a:r>
          </a:p>
        </p:txBody>
      </p:sp>
      <p:sp>
        <p:nvSpPr>
          <p:cNvPr id="67599" name="Text Box 26"/>
          <p:cNvSpPr txBox="1"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5808663" y="2781300"/>
            <a:ext cx="8001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200" b="1">
                <a:latin typeface="Courier New" pitchFamily="49" charset="0"/>
              </a:rPr>
              <a:t>1</a:t>
            </a:r>
          </a:p>
        </p:txBody>
      </p:sp>
      <p:sp>
        <p:nvSpPr>
          <p:cNvPr id="67600" name="Text Box 27"/>
          <p:cNvSpPr txBox="1"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5808663" y="3201988"/>
            <a:ext cx="8001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200" b="1">
                <a:latin typeface="Courier New" pitchFamily="49" charset="0"/>
              </a:rPr>
              <a:t>0</a:t>
            </a:r>
          </a:p>
        </p:txBody>
      </p:sp>
      <p:sp>
        <p:nvSpPr>
          <p:cNvPr id="67601" name="Text Box 14"/>
          <p:cNvSpPr txBox="1"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3397250" y="1447800"/>
            <a:ext cx="8001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200" b="1">
                <a:latin typeface="Courier New" pitchFamily="49" charset="0"/>
              </a:rPr>
              <a:t>z</a:t>
            </a:r>
          </a:p>
        </p:txBody>
      </p:sp>
      <p:sp>
        <p:nvSpPr>
          <p:cNvPr id="67602" name="Text Box 16"/>
          <p:cNvSpPr txBox="1">
            <a:spLocks noChangeArrowheads="1"/>
          </p:cNvSpPr>
          <p:nvPr>
            <p:custDataLst>
              <p:tags r:id="rId17"/>
            </p:custDataLst>
          </p:nvPr>
        </p:nvSpPr>
        <p:spPr bwMode="auto">
          <a:xfrm>
            <a:off x="3395663" y="1938338"/>
            <a:ext cx="8001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200" b="1">
                <a:latin typeface="Courier New" pitchFamily="49" charset="0"/>
              </a:rPr>
              <a:t>0</a:t>
            </a:r>
          </a:p>
        </p:txBody>
      </p:sp>
      <p:sp>
        <p:nvSpPr>
          <p:cNvPr id="67603" name="Text Box 18"/>
          <p:cNvSpPr txBox="1">
            <a:spLocks noChangeArrowheads="1"/>
          </p:cNvSpPr>
          <p:nvPr>
            <p:custDataLst>
              <p:tags r:id="rId18"/>
            </p:custDataLst>
          </p:nvPr>
        </p:nvSpPr>
        <p:spPr bwMode="auto">
          <a:xfrm>
            <a:off x="3398838" y="2351088"/>
            <a:ext cx="8001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200" b="1">
                <a:latin typeface="Courier New" pitchFamily="49" charset="0"/>
              </a:rPr>
              <a:t>1</a:t>
            </a:r>
          </a:p>
        </p:txBody>
      </p:sp>
      <p:sp>
        <p:nvSpPr>
          <p:cNvPr id="67604" name="Text Box 20"/>
          <p:cNvSpPr txBox="1">
            <a:spLocks noChangeArrowheads="1"/>
          </p:cNvSpPr>
          <p:nvPr>
            <p:custDataLst>
              <p:tags r:id="rId19"/>
            </p:custDataLst>
          </p:nvPr>
        </p:nvSpPr>
        <p:spPr bwMode="auto">
          <a:xfrm>
            <a:off x="3395663" y="2765425"/>
            <a:ext cx="8001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200" b="1">
                <a:latin typeface="Courier New" pitchFamily="49" charset="0"/>
              </a:rPr>
              <a:t>0</a:t>
            </a:r>
          </a:p>
        </p:txBody>
      </p:sp>
      <p:sp>
        <p:nvSpPr>
          <p:cNvPr id="67605" name="Text Box 22"/>
          <p:cNvSpPr txBox="1">
            <a:spLocks noChangeArrowheads="1"/>
          </p:cNvSpPr>
          <p:nvPr>
            <p:custDataLst>
              <p:tags r:id="rId20"/>
            </p:custDataLst>
          </p:nvPr>
        </p:nvSpPr>
        <p:spPr bwMode="auto">
          <a:xfrm>
            <a:off x="3398838" y="3178175"/>
            <a:ext cx="8001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200" b="1">
                <a:latin typeface="Courier New" pitchFamily="49" charset="0"/>
              </a:rPr>
              <a:t>1</a:t>
            </a:r>
          </a:p>
        </p:txBody>
      </p:sp>
      <p:sp>
        <p:nvSpPr>
          <p:cNvPr id="67606" name="Text Box 15"/>
          <p:cNvSpPr txBox="1">
            <a:spLocks noChangeArrowheads="1"/>
          </p:cNvSpPr>
          <p:nvPr>
            <p:custDataLst>
              <p:tags r:id="rId21"/>
            </p:custDataLst>
          </p:nvPr>
        </p:nvSpPr>
        <p:spPr bwMode="auto">
          <a:xfrm>
            <a:off x="1828800" y="3646488"/>
            <a:ext cx="75882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200" b="1">
                <a:latin typeface="Courier New" pitchFamily="49" charset="0"/>
              </a:rPr>
              <a:t>1</a:t>
            </a:r>
          </a:p>
        </p:txBody>
      </p:sp>
      <p:sp>
        <p:nvSpPr>
          <p:cNvPr id="67607" name="Text Box 16"/>
          <p:cNvSpPr txBox="1">
            <a:spLocks noChangeArrowheads="1"/>
          </p:cNvSpPr>
          <p:nvPr>
            <p:custDataLst>
              <p:tags r:id="rId22"/>
            </p:custDataLst>
          </p:nvPr>
        </p:nvSpPr>
        <p:spPr bwMode="auto">
          <a:xfrm>
            <a:off x="2598738" y="3646488"/>
            <a:ext cx="8001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200" b="1">
                <a:latin typeface="Courier New" pitchFamily="49" charset="0"/>
              </a:rPr>
              <a:t>0</a:t>
            </a:r>
          </a:p>
        </p:txBody>
      </p:sp>
      <p:sp>
        <p:nvSpPr>
          <p:cNvPr id="67608" name="Text Box 17"/>
          <p:cNvSpPr txBox="1">
            <a:spLocks noChangeArrowheads="1"/>
          </p:cNvSpPr>
          <p:nvPr>
            <p:custDataLst>
              <p:tags r:id="rId23"/>
            </p:custDataLst>
          </p:nvPr>
        </p:nvSpPr>
        <p:spPr bwMode="auto">
          <a:xfrm>
            <a:off x="1831975" y="4059238"/>
            <a:ext cx="75882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200" b="1">
                <a:latin typeface="Courier New" pitchFamily="49" charset="0"/>
              </a:rPr>
              <a:t>1</a:t>
            </a:r>
          </a:p>
        </p:txBody>
      </p:sp>
      <p:sp>
        <p:nvSpPr>
          <p:cNvPr id="67609" name="Text Box 18"/>
          <p:cNvSpPr txBox="1">
            <a:spLocks noChangeArrowheads="1"/>
          </p:cNvSpPr>
          <p:nvPr>
            <p:custDataLst>
              <p:tags r:id="rId24"/>
            </p:custDataLst>
          </p:nvPr>
        </p:nvSpPr>
        <p:spPr bwMode="auto">
          <a:xfrm>
            <a:off x="2601913" y="4059238"/>
            <a:ext cx="8001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200" b="1">
                <a:latin typeface="Courier New" pitchFamily="49" charset="0"/>
              </a:rPr>
              <a:t>0</a:t>
            </a:r>
          </a:p>
        </p:txBody>
      </p:sp>
      <p:sp>
        <p:nvSpPr>
          <p:cNvPr id="67610" name="Text Box 19"/>
          <p:cNvSpPr txBox="1">
            <a:spLocks noChangeArrowheads="1"/>
          </p:cNvSpPr>
          <p:nvPr>
            <p:custDataLst>
              <p:tags r:id="rId25"/>
            </p:custDataLst>
          </p:nvPr>
        </p:nvSpPr>
        <p:spPr bwMode="auto">
          <a:xfrm>
            <a:off x="1828800" y="4473575"/>
            <a:ext cx="75882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200" b="1">
                <a:latin typeface="Courier New" pitchFamily="49" charset="0"/>
              </a:rPr>
              <a:t>1</a:t>
            </a:r>
          </a:p>
        </p:txBody>
      </p:sp>
      <p:sp>
        <p:nvSpPr>
          <p:cNvPr id="67611" name="Text Box 20"/>
          <p:cNvSpPr txBox="1">
            <a:spLocks noChangeArrowheads="1"/>
          </p:cNvSpPr>
          <p:nvPr>
            <p:custDataLst>
              <p:tags r:id="rId26"/>
            </p:custDataLst>
          </p:nvPr>
        </p:nvSpPr>
        <p:spPr bwMode="auto">
          <a:xfrm>
            <a:off x="2598738" y="4473575"/>
            <a:ext cx="8001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200" b="1">
                <a:latin typeface="Courier New" pitchFamily="49" charset="0"/>
              </a:rPr>
              <a:t>1</a:t>
            </a:r>
          </a:p>
        </p:txBody>
      </p:sp>
      <p:sp>
        <p:nvSpPr>
          <p:cNvPr id="67612" name="Text Box 21"/>
          <p:cNvSpPr txBox="1">
            <a:spLocks noChangeArrowheads="1"/>
          </p:cNvSpPr>
          <p:nvPr>
            <p:custDataLst>
              <p:tags r:id="rId27"/>
            </p:custDataLst>
          </p:nvPr>
        </p:nvSpPr>
        <p:spPr bwMode="auto">
          <a:xfrm>
            <a:off x="1831975" y="4886325"/>
            <a:ext cx="75882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200" b="1">
                <a:latin typeface="Courier New" pitchFamily="49" charset="0"/>
              </a:rPr>
              <a:t>1</a:t>
            </a:r>
          </a:p>
        </p:txBody>
      </p:sp>
      <p:sp>
        <p:nvSpPr>
          <p:cNvPr id="67613" name="Text Box 22"/>
          <p:cNvSpPr txBox="1">
            <a:spLocks noChangeArrowheads="1"/>
          </p:cNvSpPr>
          <p:nvPr>
            <p:custDataLst>
              <p:tags r:id="rId28"/>
            </p:custDataLst>
          </p:nvPr>
        </p:nvSpPr>
        <p:spPr bwMode="auto">
          <a:xfrm>
            <a:off x="2601913" y="4886325"/>
            <a:ext cx="8001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200" b="1">
                <a:latin typeface="Courier New" pitchFamily="49" charset="0"/>
              </a:rPr>
              <a:t>1</a:t>
            </a:r>
          </a:p>
        </p:txBody>
      </p:sp>
      <p:sp>
        <p:nvSpPr>
          <p:cNvPr id="67614" name="Text Box 16"/>
          <p:cNvSpPr txBox="1">
            <a:spLocks noChangeArrowheads="1"/>
          </p:cNvSpPr>
          <p:nvPr>
            <p:custDataLst>
              <p:tags r:id="rId29"/>
            </p:custDataLst>
          </p:nvPr>
        </p:nvSpPr>
        <p:spPr bwMode="auto">
          <a:xfrm>
            <a:off x="3395663" y="3646488"/>
            <a:ext cx="8001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200" b="1">
                <a:latin typeface="Courier New" pitchFamily="49" charset="0"/>
              </a:rPr>
              <a:t>0</a:t>
            </a:r>
          </a:p>
        </p:txBody>
      </p:sp>
      <p:sp>
        <p:nvSpPr>
          <p:cNvPr id="67615" name="Text Box 18"/>
          <p:cNvSpPr txBox="1">
            <a:spLocks noChangeArrowheads="1"/>
          </p:cNvSpPr>
          <p:nvPr>
            <p:custDataLst>
              <p:tags r:id="rId30"/>
            </p:custDataLst>
          </p:nvPr>
        </p:nvSpPr>
        <p:spPr bwMode="auto">
          <a:xfrm>
            <a:off x="3398838" y="4059238"/>
            <a:ext cx="8001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200" b="1">
                <a:latin typeface="Courier New" pitchFamily="49" charset="0"/>
              </a:rPr>
              <a:t>1</a:t>
            </a:r>
          </a:p>
        </p:txBody>
      </p:sp>
      <p:sp>
        <p:nvSpPr>
          <p:cNvPr id="67616" name="Text Box 20"/>
          <p:cNvSpPr txBox="1">
            <a:spLocks noChangeArrowheads="1"/>
          </p:cNvSpPr>
          <p:nvPr>
            <p:custDataLst>
              <p:tags r:id="rId31"/>
            </p:custDataLst>
          </p:nvPr>
        </p:nvSpPr>
        <p:spPr bwMode="auto">
          <a:xfrm>
            <a:off x="3395663" y="4473575"/>
            <a:ext cx="8001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200" b="1">
                <a:latin typeface="Courier New" pitchFamily="49" charset="0"/>
              </a:rPr>
              <a:t>0</a:t>
            </a:r>
          </a:p>
        </p:txBody>
      </p:sp>
      <p:sp>
        <p:nvSpPr>
          <p:cNvPr id="67617" name="Text Box 22"/>
          <p:cNvSpPr txBox="1">
            <a:spLocks noChangeArrowheads="1"/>
          </p:cNvSpPr>
          <p:nvPr>
            <p:custDataLst>
              <p:tags r:id="rId32"/>
            </p:custDataLst>
          </p:nvPr>
        </p:nvSpPr>
        <p:spPr bwMode="auto">
          <a:xfrm>
            <a:off x="3398838" y="4886325"/>
            <a:ext cx="8001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200" b="1">
                <a:latin typeface="Courier New" pitchFamily="49" charset="0"/>
              </a:rPr>
              <a:t>1</a:t>
            </a:r>
          </a:p>
        </p:txBody>
      </p:sp>
      <p:sp>
        <p:nvSpPr>
          <p:cNvPr id="67618" name="Text Box 24"/>
          <p:cNvSpPr txBox="1">
            <a:spLocks noChangeArrowheads="1"/>
          </p:cNvSpPr>
          <p:nvPr>
            <p:custDataLst>
              <p:tags r:id="rId33"/>
            </p:custDataLst>
          </p:nvPr>
        </p:nvSpPr>
        <p:spPr bwMode="auto">
          <a:xfrm>
            <a:off x="5819775" y="3622675"/>
            <a:ext cx="8001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200" b="1">
                <a:latin typeface="Courier New" pitchFamily="49" charset="0"/>
              </a:rPr>
              <a:t>1</a:t>
            </a:r>
          </a:p>
        </p:txBody>
      </p:sp>
      <p:sp>
        <p:nvSpPr>
          <p:cNvPr id="67619" name="Text Box 25"/>
          <p:cNvSpPr txBox="1">
            <a:spLocks noChangeArrowheads="1"/>
          </p:cNvSpPr>
          <p:nvPr>
            <p:custDataLst>
              <p:tags r:id="rId34"/>
            </p:custDataLst>
          </p:nvPr>
        </p:nvSpPr>
        <p:spPr bwMode="auto">
          <a:xfrm>
            <a:off x="5819775" y="4043363"/>
            <a:ext cx="8001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200" b="1">
                <a:latin typeface="Courier New" pitchFamily="49" charset="0"/>
              </a:rPr>
              <a:t>0</a:t>
            </a:r>
          </a:p>
        </p:txBody>
      </p:sp>
      <p:sp>
        <p:nvSpPr>
          <p:cNvPr id="67620" name="Text Box 26"/>
          <p:cNvSpPr txBox="1">
            <a:spLocks noChangeArrowheads="1"/>
          </p:cNvSpPr>
          <p:nvPr>
            <p:custDataLst>
              <p:tags r:id="rId35"/>
            </p:custDataLst>
          </p:nvPr>
        </p:nvSpPr>
        <p:spPr bwMode="auto">
          <a:xfrm>
            <a:off x="5819775" y="4465638"/>
            <a:ext cx="8001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200" b="1">
                <a:latin typeface="Courier New" pitchFamily="49" charset="0"/>
              </a:rPr>
              <a:t>0</a:t>
            </a:r>
          </a:p>
        </p:txBody>
      </p:sp>
      <p:sp>
        <p:nvSpPr>
          <p:cNvPr id="67621" name="Text Box 27"/>
          <p:cNvSpPr txBox="1">
            <a:spLocks noChangeArrowheads="1"/>
          </p:cNvSpPr>
          <p:nvPr>
            <p:custDataLst>
              <p:tags r:id="rId36"/>
            </p:custDataLst>
          </p:nvPr>
        </p:nvSpPr>
        <p:spPr bwMode="auto">
          <a:xfrm>
            <a:off x="5819775" y="4886325"/>
            <a:ext cx="8001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200" b="1">
                <a:latin typeface="Courier New" pitchFamily="49" charset="0"/>
              </a:rPr>
              <a:t>1</a:t>
            </a:r>
          </a:p>
        </p:txBody>
      </p:sp>
      <p:grpSp>
        <p:nvGrpSpPr>
          <p:cNvPr id="67622" name="Group 34"/>
          <p:cNvGrpSpPr>
            <a:grpSpLocks/>
          </p:cNvGrpSpPr>
          <p:nvPr>
            <p:custDataLst>
              <p:tags r:id="rId37"/>
            </p:custDataLst>
          </p:nvPr>
        </p:nvGrpSpPr>
        <p:grpSpPr bwMode="auto">
          <a:xfrm>
            <a:off x="152400" y="6216650"/>
            <a:ext cx="368300" cy="488950"/>
            <a:chOff x="2928" y="1051"/>
            <a:chExt cx="840" cy="957"/>
          </a:xfrm>
        </p:grpSpPr>
        <p:sp>
          <p:nvSpPr>
            <p:cNvPr id="67625" name="Freeform 35"/>
            <p:cNvSpPr>
              <a:spLocks/>
            </p:cNvSpPr>
            <p:nvPr>
              <p:custDataLst>
                <p:tags r:id="rId40"/>
              </p:custDataLst>
            </p:nvPr>
          </p:nvSpPr>
          <p:spPr bwMode="auto">
            <a:xfrm>
              <a:off x="2928" y="1759"/>
              <a:ext cx="810" cy="249"/>
            </a:xfrm>
            <a:custGeom>
              <a:avLst/>
              <a:gdLst>
                <a:gd name="T0" fmla="*/ 12 w 1048"/>
                <a:gd name="T1" fmla="*/ 21 h 250"/>
                <a:gd name="T2" fmla="*/ 19 w 1048"/>
                <a:gd name="T3" fmla="*/ 83 h 250"/>
                <a:gd name="T4" fmla="*/ 20 w 1048"/>
                <a:gd name="T5" fmla="*/ 111 h 250"/>
                <a:gd name="T6" fmla="*/ 22 w 1048"/>
                <a:gd name="T7" fmla="*/ 125 h 250"/>
                <a:gd name="T8" fmla="*/ 22 w 1048"/>
                <a:gd name="T9" fmla="*/ 164 h 250"/>
                <a:gd name="T10" fmla="*/ 15 w 1048"/>
                <a:gd name="T11" fmla="*/ 233 h 250"/>
                <a:gd name="T12" fmla="*/ 2 w 1048"/>
                <a:gd name="T13" fmla="*/ 213 h 250"/>
                <a:gd name="T14" fmla="*/ 0 w 1048"/>
                <a:gd name="T15" fmla="*/ 192 h 250"/>
                <a:gd name="T16" fmla="*/ 2 w 1048"/>
                <a:gd name="T17" fmla="*/ 158 h 250"/>
                <a:gd name="T18" fmla="*/ 2 w 1048"/>
                <a:gd name="T19" fmla="*/ 125 h 250"/>
                <a:gd name="T20" fmla="*/ 4 w 1048"/>
                <a:gd name="T21" fmla="*/ 76 h 250"/>
                <a:gd name="T22" fmla="*/ 6 w 1048"/>
                <a:gd name="T23" fmla="*/ 55 h 250"/>
                <a:gd name="T24" fmla="*/ 7 w 1048"/>
                <a:gd name="T25" fmla="*/ 28 h 250"/>
                <a:gd name="T26" fmla="*/ 8 w 1048"/>
                <a:gd name="T27" fmla="*/ 14 h 250"/>
                <a:gd name="T28" fmla="*/ 10 w 1048"/>
                <a:gd name="T29" fmla="*/ 28 h 250"/>
                <a:gd name="T30" fmla="*/ 12 w 1048"/>
                <a:gd name="T31" fmla="*/ 21 h 25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48"/>
                <a:gd name="T49" fmla="*/ 0 h 250"/>
                <a:gd name="T50" fmla="*/ 1048 w 1048"/>
                <a:gd name="T51" fmla="*/ 250 h 250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48" h="250">
                  <a:moveTo>
                    <a:pt x="531" y="21"/>
                  </a:moveTo>
                  <a:cubicBezTo>
                    <a:pt x="673" y="0"/>
                    <a:pt x="778" y="50"/>
                    <a:pt x="910" y="83"/>
                  </a:cubicBezTo>
                  <a:cubicBezTo>
                    <a:pt x="923" y="92"/>
                    <a:pt x="937" y="102"/>
                    <a:pt x="951" y="111"/>
                  </a:cubicBezTo>
                  <a:cubicBezTo>
                    <a:pt x="965" y="120"/>
                    <a:pt x="993" y="138"/>
                    <a:pt x="993" y="138"/>
                  </a:cubicBezTo>
                  <a:cubicBezTo>
                    <a:pt x="1009" y="162"/>
                    <a:pt x="1023" y="163"/>
                    <a:pt x="1048" y="179"/>
                  </a:cubicBezTo>
                  <a:cubicBezTo>
                    <a:pt x="943" y="250"/>
                    <a:pt x="887" y="238"/>
                    <a:pt x="751" y="248"/>
                  </a:cubicBezTo>
                  <a:cubicBezTo>
                    <a:pt x="201" y="233"/>
                    <a:pt x="424" y="241"/>
                    <a:pt x="82" y="228"/>
                  </a:cubicBezTo>
                  <a:cubicBezTo>
                    <a:pt x="54" y="218"/>
                    <a:pt x="27" y="216"/>
                    <a:pt x="0" y="207"/>
                  </a:cubicBezTo>
                  <a:cubicBezTo>
                    <a:pt x="2" y="195"/>
                    <a:pt x="1" y="183"/>
                    <a:pt x="7" y="173"/>
                  </a:cubicBezTo>
                  <a:cubicBezTo>
                    <a:pt x="19" y="151"/>
                    <a:pt x="75" y="138"/>
                    <a:pt x="96" y="131"/>
                  </a:cubicBezTo>
                  <a:cubicBezTo>
                    <a:pt x="134" y="116"/>
                    <a:pt x="169" y="92"/>
                    <a:pt x="207" y="76"/>
                  </a:cubicBezTo>
                  <a:cubicBezTo>
                    <a:pt x="239" y="61"/>
                    <a:pt x="238" y="77"/>
                    <a:pt x="275" y="55"/>
                  </a:cubicBezTo>
                  <a:cubicBezTo>
                    <a:pt x="288" y="46"/>
                    <a:pt x="309" y="33"/>
                    <a:pt x="324" y="28"/>
                  </a:cubicBezTo>
                  <a:cubicBezTo>
                    <a:pt x="341" y="21"/>
                    <a:pt x="379" y="14"/>
                    <a:pt x="379" y="14"/>
                  </a:cubicBezTo>
                  <a:cubicBezTo>
                    <a:pt x="420" y="18"/>
                    <a:pt x="461" y="22"/>
                    <a:pt x="503" y="28"/>
                  </a:cubicBezTo>
                  <a:cubicBezTo>
                    <a:pt x="531" y="32"/>
                    <a:pt x="519" y="44"/>
                    <a:pt x="531" y="21"/>
                  </a:cubicBezTo>
                  <a:close/>
                </a:path>
              </a:pathLst>
            </a:custGeom>
            <a:solidFill>
              <a:srgbClr val="FD9D0F"/>
            </a:solidFill>
            <a:ln w="9525">
              <a:solidFill>
                <a:srgbClr val="FD9D0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7626" name="Oval 36"/>
            <p:cNvSpPr>
              <a:spLocks noChangeArrowheads="1"/>
            </p:cNvSpPr>
            <p:nvPr>
              <p:custDataLst>
                <p:tags r:id="rId41"/>
              </p:custDataLst>
            </p:nvPr>
          </p:nvSpPr>
          <p:spPr bwMode="auto">
            <a:xfrm>
              <a:off x="2965" y="1240"/>
              <a:ext cx="779" cy="672"/>
            </a:xfrm>
            <a:prstGeom prst="ellipse">
              <a:avLst/>
            </a:prstGeom>
            <a:solidFill>
              <a:srgbClr val="9ECC46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7627" name="Oval 37"/>
            <p:cNvSpPr>
              <a:spLocks noChangeArrowheads="1"/>
            </p:cNvSpPr>
            <p:nvPr>
              <p:custDataLst>
                <p:tags r:id="rId42"/>
              </p:custDataLst>
            </p:nvPr>
          </p:nvSpPr>
          <p:spPr bwMode="auto">
            <a:xfrm rot="-1967255">
              <a:off x="3039" y="1383"/>
              <a:ext cx="186" cy="19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7628" name="Oval 38"/>
            <p:cNvSpPr>
              <a:spLocks noChangeArrowheads="1"/>
            </p:cNvSpPr>
            <p:nvPr>
              <p:custDataLst>
                <p:tags r:id="rId43"/>
              </p:custDataLst>
            </p:nvPr>
          </p:nvSpPr>
          <p:spPr bwMode="auto">
            <a:xfrm>
              <a:off x="3262" y="1383"/>
              <a:ext cx="222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7629" name="Oval 39"/>
            <p:cNvSpPr>
              <a:spLocks noChangeArrowheads="1"/>
            </p:cNvSpPr>
            <p:nvPr>
              <p:custDataLst>
                <p:tags r:id="rId44"/>
              </p:custDataLst>
            </p:nvPr>
          </p:nvSpPr>
          <p:spPr bwMode="auto">
            <a:xfrm rot="-2071034">
              <a:off x="3521" y="1431"/>
              <a:ext cx="149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7630" name="Oval 40"/>
            <p:cNvSpPr>
              <a:spLocks noChangeArrowheads="1"/>
            </p:cNvSpPr>
            <p:nvPr>
              <p:custDataLst>
                <p:tags r:id="rId45"/>
              </p:custDataLst>
            </p:nvPr>
          </p:nvSpPr>
          <p:spPr bwMode="auto">
            <a:xfrm>
              <a:off x="3118" y="1479"/>
              <a:ext cx="56" cy="6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7631" name="Oval 41"/>
            <p:cNvSpPr>
              <a:spLocks noChangeArrowheads="1"/>
            </p:cNvSpPr>
            <p:nvPr>
              <p:custDataLst>
                <p:tags r:id="rId46"/>
              </p:custDataLst>
            </p:nvPr>
          </p:nvSpPr>
          <p:spPr bwMode="auto">
            <a:xfrm>
              <a:off x="3341" y="1495"/>
              <a:ext cx="55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7632" name="Oval 42"/>
            <p:cNvSpPr>
              <a:spLocks noChangeArrowheads="1"/>
            </p:cNvSpPr>
            <p:nvPr>
              <p:custDataLst>
                <p:tags r:id="rId47"/>
              </p:custDataLst>
            </p:nvPr>
          </p:nvSpPr>
          <p:spPr bwMode="auto">
            <a:xfrm>
              <a:off x="3543" y="1549"/>
              <a:ext cx="54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7633" name="AutoShape 43"/>
            <p:cNvSpPr>
              <a:spLocks noChangeArrowheads="1"/>
            </p:cNvSpPr>
            <p:nvPr>
              <p:custDataLst>
                <p:tags r:id="rId48"/>
              </p:custDataLst>
            </p:nvPr>
          </p:nvSpPr>
          <p:spPr bwMode="auto">
            <a:xfrm rot="-5400000">
              <a:off x="3291" y="1540"/>
              <a:ext cx="77" cy="445"/>
            </a:xfrm>
            <a:prstGeom prst="moon">
              <a:avLst>
                <a:gd name="adj" fmla="val 50000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7634" name="Freeform 44"/>
            <p:cNvSpPr>
              <a:spLocks/>
            </p:cNvSpPr>
            <p:nvPr>
              <p:custDataLst>
                <p:tags r:id="rId49"/>
              </p:custDataLst>
            </p:nvPr>
          </p:nvSpPr>
          <p:spPr bwMode="auto">
            <a:xfrm>
              <a:off x="3120" y="1128"/>
              <a:ext cx="648" cy="256"/>
            </a:xfrm>
            <a:custGeom>
              <a:avLst/>
              <a:gdLst>
                <a:gd name="T0" fmla="*/ 208 w 648"/>
                <a:gd name="T1" fmla="*/ 0 h 256"/>
                <a:gd name="T2" fmla="*/ 47 w 648"/>
                <a:gd name="T3" fmla="*/ 7 h 256"/>
                <a:gd name="T4" fmla="*/ 0 w 648"/>
                <a:gd name="T5" fmla="*/ 92 h 256"/>
                <a:gd name="T6" fmla="*/ 162 w 648"/>
                <a:gd name="T7" fmla="*/ 192 h 256"/>
                <a:gd name="T8" fmla="*/ 300 w 648"/>
                <a:gd name="T9" fmla="*/ 238 h 256"/>
                <a:gd name="T10" fmla="*/ 484 w 648"/>
                <a:gd name="T11" fmla="*/ 246 h 256"/>
                <a:gd name="T12" fmla="*/ 646 w 648"/>
                <a:gd name="T13" fmla="*/ 184 h 256"/>
                <a:gd name="T14" fmla="*/ 615 w 648"/>
                <a:gd name="T15" fmla="*/ 153 h 256"/>
                <a:gd name="T16" fmla="*/ 546 w 648"/>
                <a:gd name="T17" fmla="*/ 84 h 25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48"/>
                <a:gd name="T28" fmla="*/ 0 h 256"/>
                <a:gd name="T29" fmla="*/ 648 w 648"/>
                <a:gd name="T30" fmla="*/ 256 h 25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48" h="256">
                  <a:moveTo>
                    <a:pt x="208" y="0"/>
                  </a:moveTo>
                  <a:cubicBezTo>
                    <a:pt x="154" y="2"/>
                    <a:pt x="100" y="0"/>
                    <a:pt x="47" y="7"/>
                  </a:cubicBezTo>
                  <a:cubicBezTo>
                    <a:pt x="15" y="11"/>
                    <a:pt x="0" y="92"/>
                    <a:pt x="0" y="92"/>
                  </a:cubicBezTo>
                  <a:cubicBezTo>
                    <a:pt x="19" y="199"/>
                    <a:pt x="72" y="170"/>
                    <a:pt x="162" y="192"/>
                  </a:cubicBezTo>
                  <a:cubicBezTo>
                    <a:pt x="208" y="203"/>
                    <a:pt x="252" y="234"/>
                    <a:pt x="300" y="238"/>
                  </a:cubicBezTo>
                  <a:cubicBezTo>
                    <a:pt x="361" y="243"/>
                    <a:pt x="423" y="243"/>
                    <a:pt x="484" y="246"/>
                  </a:cubicBezTo>
                  <a:cubicBezTo>
                    <a:pt x="648" y="235"/>
                    <a:pt x="569" y="256"/>
                    <a:pt x="646" y="184"/>
                  </a:cubicBezTo>
                  <a:cubicBezTo>
                    <a:pt x="642" y="180"/>
                    <a:pt x="617" y="158"/>
                    <a:pt x="615" y="153"/>
                  </a:cubicBezTo>
                  <a:cubicBezTo>
                    <a:pt x="596" y="116"/>
                    <a:pt x="599" y="84"/>
                    <a:pt x="546" y="84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7635" name="Freeform 45"/>
            <p:cNvSpPr>
              <a:spLocks/>
            </p:cNvSpPr>
            <p:nvPr>
              <p:custDataLst>
                <p:tags r:id="rId50"/>
              </p:custDataLst>
            </p:nvPr>
          </p:nvSpPr>
          <p:spPr bwMode="auto">
            <a:xfrm>
              <a:off x="3254" y="1051"/>
              <a:ext cx="442" cy="192"/>
            </a:xfrm>
            <a:custGeom>
              <a:avLst/>
              <a:gdLst>
                <a:gd name="T0" fmla="*/ 88 w 442"/>
                <a:gd name="T1" fmla="*/ 138 h 192"/>
                <a:gd name="T2" fmla="*/ 34 w 442"/>
                <a:gd name="T3" fmla="*/ 92 h 192"/>
                <a:gd name="T4" fmla="*/ 57 w 442"/>
                <a:gd name="T5" fmla="*/ 0 h 192"/>
                <a:gd name="T6" fmla="*/ 234 w 442"/>
                <a:gd name="T7" fmla="*/ 15 h 192"/>
                <a:gd name="T8" fmla="*/ 372 w 442"/>
                <a:gd name="T9" fmla="*/ 61 h 192"/>
                <a:gd name="T10" fmla="*/ 441 w 442"/>
                <a:gd name="T11" fmla="*/ 92 h 192"/>
                <a:gd name="T12" fmla="*/ 434 w 442"/>
                <a:gd name="T13" fmla="*/ 122 h 192"/>
                <a:gd name="T14" fmla="*/ 280 w 442"/>
                <a:gd name="T15" fmla="*/ 161 h 192"/>
                <a:gd name="T16" fmla="*/ 257 w 442"/>
                <a:gd name="T17" fmla="*/ 169 h 192"/>
                <a:gd name="T18" fmla="*/ 226 w 442"/>
                <a:gd name="T19" fmla="*/ 184 h 192"/>
                <a:gd name="T20" fmla="*/ 196 w 442"/>
                <a:gd name="T21" fmla="*/ 192 h 19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42"/>
                <a:gd name="T34" fmla="*/ 0 h 192"/>
                <a:gd name="T35" fmla="*/ 442 w 442"/>
                <a:gd name="T36" fmla="*/ 192 h 19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42" h="192">
                  <a:moveTo>
                    <a:pt x="88" y="138"/>
                  </a:moveTo>
                  <a:cubicBezTo>
                    <a:pt x="71" y="119"/>
                    <a:pt x="55" y="106"/>
                    <a:pt x="34" y="92"/>
                  </a:cubicBezTo>
                  <a:cubicBezTo>
                    <a:pt x="22" y="52"/>
                    <a:pt x="0" y="17"/>
                    <a:pt x="57" y="0"/>
                  </a:cubicBezTo>
                  <a:cubicBezTo>
                    <a:pt x="75" y="1"/>
                    <a:pt x="202" y="8"/>
                    <a:pt x="234" y="15"/>
                  </a:cubicBezTo>
                  <a:cubicBezTo>
                    <a:pt x="275" y="24"/>
                    <a:pt x="331" y="47"/>
                    <a:pt x="372" y="61"/>
                  </a:cubicBezTo>
                  <a:cubicBezTo>
                    <a:pt x="394" y="81"/>
                    <a:pt x="412" y="84"/>
                    <a:pt x="441" y="92"/>
                  </a:cubicBezTo>
                  <a:cubicBezTo>
                    <a:pt x="439" y="102"/>
                    <a:pt x="442" y="115"/>
                    <a:pt x="434" y="122"/>
                  </a:cubicBezTo>
                  <a:cubicBezTo>
                    <a:pt x="411" y="142"/>
                    <a:pt x="306" y="158"/>
                    <a:pt x="280" y="161"/>
                  </a:cubicBezTo>
                  <a:cubicBezTo>
                    <a:pt x="272" y="164"/>
                    <a:pt x="264" y="166"/>
                    <a:pt x="257" y="169"/>
                  </a:cubicBezTo>
                  <a:cubicBezTo>
                    <a:pt x="246" y="173"/>
                    <a:pt x="237" y="180"/>
                    <a:pt x="226" y="184"/>
                  </a:cubicBezTo>
                  <a:cubicBezTo>
                    <a:pt x="216" y="188"/>
                    <a:pt x="196" y="192"/>
                    <a:pt x="196" y="192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7636" name="Freeform 46"/>
            <p:cNvSpPr>
              <a:spLocks/>
            </p:cNvSpPr>
            <p:nvPr>
              <p:custDataLst>
                <p:tags r:id="rId51"/>
              </p:custDataLst>
            </p:nvPr>
          </p:nvSpPr>
          <p:spPr bwMode="auto">
            <a:xfrm>
              <a:off x="3025" y="1802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7637" name="Freeform 47"/>
            <p:cNvSpPr>
              <a:spLocks/>
            </p:cNvSpPr>
            <p:nvPr>
              <p:custDataLst>
                <p:tags r:id="rId52"/>
              </p:custDataLst>
            </p:nvPr>
          </p:nvSpPr>
          <p:spPr bwMode="auto">
            <a:xfrm flipH="1">
              <a:off x="3456" y="1813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7623" name="Text Box 48"/>
          <p:cNvSpPr txBox="1">
            <a:spLocks noChangeArrowheads="1"/>
          </p:cNvSpPr>
          <p:nvPr>
            <p:custDataLst>
              <p:tags r:id="rId38"/>
            </p:custDataLst>
          </p:nvPr>
        </p:nvSpPr>
        <p:spPr bwMode="auto">
          <a:xfrm>
            <a:off x="417513" y="5943600"/>
            <a:ext cx="1260475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>
                <a:solidFill>
                  <a:srgbClr val="067B0E"/>
                </a:solidFill>
                <a:latin typeface="Cambria" pitchFamily="18" charset="0"/>
              </a:rPr>
              <a:t>This looks like fn !</a:t>
            </a:r>
          </a:p>
        </p:txBody>
      </p:sp>
      <p:sp>
        <p:nvSpPr>
          <p:cNvPr id="67624" name="Text Box 5"/>
          <p:cNvSpPr txBox="1">
            <a:spLocks noChangeArrowheads="1"/>
          </p:cNvSpPr>
          <p:nvPr>
            <p:custDataLst>
              <p:tags r:id="rId39"/>
            </p:custDataLst>
          </p:nvPr>
        </p:nvSpPr>
        <p:spPr bwMode="auto">
          <a:xfrm>
            <a:off x="107950" y="76200"/>
            <a:ext cx="636905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3600" i="1">
                <a:latin typeface="Cambria" pitchFamily="18" charset="0"/>
              </a:rPr>
              <a:t>DIY: </a:t>
            </a:r>
            <a:r>
              <a:rPr lang="en-US" sz="3600">
                <a:latin typeface="Cambria" pitchFamily="18" charset="0"/>
              </a:rPr>
              <a:t>design-it-yourself…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ounded Rectangle 52"/>
          <p:cNvSpPr>
            <a:spLocks noChangeArrowheads="1"/>
          </p:cNvSpPr>
          <p:nvPr/>
        </p:nvSpPr>
        <p:spPr bwMode="auto">
          <a:xfrm>
            <a:off x="3171825" y="6230938"/>
            <a:ext cx="3465513" cy="328612"/>
          </a:xfrm>
          <a:prstGeom prst="roundRect">
            <a:avLst>
              <a:gd name="adj" fmla="val 16667"/>
            </a:avLst>
          </a:prstGeom>
          <a:solidFill>
            <a:srgbClr val="DDFFDF"/>
          </a:solidFill>
          <a:ln>
            <a:noFill/>
          </a:ln>
          <a:extLst>
            <a:ext uri="{91240B29-F687-4F45-9708-019B960494DF}">
              <a14:hiddenLine xmlns:a14="http://schemas.microsoft.com/office/drawing/2010/main" w="1905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pic>
        <p:nvPicPr>
          <p:cNvPr id="68611" name="Picture 6"/>
          <p:cNvPicPr>
            <a:picLocks noChangeAspect="1" noChangeArrowheads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72" t="21306" r="16650" b="45506"/>
          <a:stretch>
            <a:fillRect/>
          </a:stretch>
        </p:blipFill>
        <p:spPr bwMode="auto">
          <a:xfrm>
            <a:off x="3824288" y="1939925"/>
            <a:ext cx="1614487" cy="146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2" name="Text Box 5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82575" y="212725"/>
            <a:ext cx="72390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4000">
                <a:latin typeface="Cambria" pitchFamily="18" charset="0"/>
              </a:rPr>
              <a:t>Circuits</a:t>
            </a:r>
          </a:p>
        </p:txBody>
      </p:sp>
      <p:sp>
        <p:nvSpPr>
          <p:cNvPr id="68613" name="Rectangle 6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4572000" y="333375"/>
            <a:ext cx="4125913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algn="r"/>
            <a:r>
              <a:rPr lang="en-US">
                <a:latin typeface="Cambria" pitchFamily="18" charset="0"/>
              </a:rPr>
              <a:t>are </a:t>
            </a:r>
            <a:r>
              <a:rPr lang="en-US" b="1" i="1">
                <a:latin typeface="Cambria" pitchFamily="18" charset="0"/>
              </a:rPr>
              <a:t>physical</a:t>
            </a:r>
            <a:r>
              <a:rPr lang="en-US">
                <a:latin typeface="Cambria" pitchFamily="18" charset="0"/>
              </a:rPr>
              <a:t> functions of bits!</a:t>
            </a:r>
            <a:endParaRPr lang="en-US" i="1">
              <a:latin typeface="Cambria" pitchFamily="18" charset="0"/>
            </a:endParaRPr>
          </a:p>
        </p:txBody>
      </p:sp>
      <p:cxnSp>
        <p:nvCxnSpPr>
          <p:cNvPr id="68614" name="Straight Connector 10"/>
          <p:cNvCxnSpPr>
            <a:cxnSpLocks noChangeShapeType="1"/>
          </p:cNvCxnSpPr>
          <p:nvPr/>
        </p:nvCxnSpPr>
        <p:spPr bwMode="auto">
          <a:xfrm>
            <a:off x="5426075" y="2684463"/>
            <a:ext cx="847725" cy="0"/>
          </a:xfrm>
          <a:prstGeom prst="line">
            <a:avLst/>
          </a:prstGeom>
          <a:noFill/>
          <a:ln w="1905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8615" name="Straight Connector 111"/>
          <p:cNvCxnSpPr>
            <a:cxnSpLocks noChangeShapeType="1"/>
          </p:cNvCxnSpPr>
          <p:nvPr/>
        </p:nvCxnSpPr>
        <p:spPr bwMode="auto">
          <a:xfrm>
            <a:off x="3048000" y="2286000"/>
            <a:ext cx="847725" cy="1588"/>
          </a:xfrm>
          <a:prstGeom prst="line">
            <a:avLst/>
          </a:prstGeom>
          <a:noFill/>
          <a:ln w="1905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8616" name="Straight Connector 112"/>
          <p:cNvCxnSpPr>
            <a:cxnSpLocks noChangeShapeType="1"/>
          </p:cNvCxnSpPr>
          <p:nvPr/>
        </p:nvCxnSpPr>
        <p:spPr bwMode="auto">
          <a:xfrm>
            <a:off x="3048000" y="2805113"/>
            <a:ext cx="847725" cy="1587"/>
          </a:xfrm>
          <a:prstGeom prst="line">
            <a:avLst/>
          </a:prstGeom>
          <a:noFill/>
          <a:ln w="1905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8617" name="Rectangle 117"/>
          <p:cNvSpPr>
            <a:spLocks noChangeArrowheads="1"/>
          </p:cNvSpPr>
          <p:nvPr/>
        </p:nvSpPr>
        <p:spPr bwMode="auto">
          <a:xfrm>
            <a:off x="381000" y="2509838"/>
            <a:ext cx="10191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latin typeface="Cambria" pitchFamily="18" charset="0"/>
              </a:rPr>
              <a:t>inputs</a:t>
            </a:r>
            <a:endParaRPr lang="en-US"/>
          </a:p>
        </p:txBody>
      </p:sp>
      <p:sp>
        <p:nvSpPr>
          <p:cNvPr id="68618" name="Rectangle 118"/>
          <p:cNvSpPr>
            <a:spLocks noChangeArrowheads="1"/>
          </p:cNvSpPr>
          <p:nvPr/>
        </p:nvSpPr>
        <p:spPr bwMode="auto">
          <a:xfrm>
            <a:off x="7770813" y="2443163"/>
            <a:ext cx="106838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latin typeface="Cambria" pitchFamily="18" charset="0"/>
              </a:rPr>
              <a:t>output</a:t>
            </a:r>
            <a:endParaRPr lang="en-US"/>
          </a:p>
        </p:txBody>
      </p:sp>
      <p:sp>
        <p:nvSpPr>
          <p:cNvPr id="68619" name="Right Arrow 119"/>
          <p:cNvSpPr>
            <a:spLocks noChangeArrowheads="1"/>
          </p:cNvSpPr>
          <p:nvPr/>
        </p:nvSpPr>
        <p:spPr bwMode="auto">
          <a:xfrm>
            <a:off x="1524000" y="2576513"/>
            <a:ext cx="457200" cy="330200"/>
          </a:xfrm>
          <a:prstGeom prst="rightArrow">
            <a:avLst>
              <a:gd name="adj1" fmla="val 50000"/>
              <a:gd name="adj2" fmla="val 50026"/>
            </a:avLst>
          </a:prstGeom>
          <a:solidFill>
            <a:srgbClr val="DDFFDF"/>
          </a:solidFill>
          <a:ln w="19050" algn="ctr">
            <a:solidFill>
              <a:srgbClr val="13801C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68620" name="Right Arrow 120"/>
          <p:cNvSpPr>
            <a:spLocks noChangeArrowheads="1"/>
          </p:cNvSpPr>
          <p:nvPr/>
        </p:nvSpPr>
        <p:spPr bwMode="auto">
          <a:xfrm>
            <a:off x="7245350" y="2508250"/>
            <a:ext cx="457200" cy="330200"/>
          </a:xfrm>
          <a:prstGeom prst="rightArrow">
            <a:avLst>
              <a:gd name="adj1" fmla="val 50000"/>
              <a:gd name="adj2" fmla="val 50026"/>
            </a:avLst>
          </a:prstGeom>
          <a:solidFill>
            <a:srgbClr val="DDFFDF"/>
          </a:solidFill>
          <a:ln w="19050" algn="ctr">
            <a:solidFill>
              <a:srgbClr val="13801C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68621" name="Rectangle 122"/>
          <p:cNvSpPr>
            <a:spLocks noChangeArrowheads="1"/>
          </p:cNvSpPr>
          <p:nvPr/>
        </p:nvSpPr>
        <p:spPr bwMode="auto">
          <a:xfrm>
            <a:off x="4197350" y="2479675"/>
            <a:ext cx="7493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latin typeface="Calibri" pitchFamily="34" charset="0"/>
              </a:rPr>
              <a:t>AND</a:t>
            </a:r>
            <a:endParaRPr lang="en-US"/>
          </a:p>
        </p:txBody>
      </p:sp>
      <p:cxnSp>
        <p:nvCxnSpPr>
          <p:cNvPr id="68622" name="Straight Connector 13"/>
          <p:cNvCxnSpPr>
            <a:cxnSpLocks noChangeShapeType="1"/>
          </p:cNvCxnSpPr>
          <p:nvPr/>
        </p:nvCxnSpPr>
        <p:spPr bwMode="auto">
          <a:xfrm>
            <a:off x="3048000" y="2546350"/>
            <a:ext cx="847725" cy="0"/>
          </a:xfrm>
          <a:prstGeom prst="line">
            <a:avLst/>
          </a:prstGeom>
          <a:noFill/>
          <a:ln w="1905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8623" name="Straight Connector 14"/>
          <p:cNvCxnSpPr>
            <a:cxnSpLocks noChangeShapeType="1"/>
          </p:cNvCxnSpPr>
          <p:nvPr/>
        </p:nvCxnSpPr>
        <p:spPr bwMode="auto">
          <a:xfrm>
            <a:off x="3048000" y="3065463"/>
            <a:ext cx="847725" cy="0"/>
          </a:xfrm>
          <a:prstGeom prst="line">
            <a:avLst/>
          </a:prstGeom>
          <a:noFill/>
          <a:ln w="1905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8624" name="Text Box 21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300038" y="5214938"/>
            <a:ext cx="1954212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sz="2800" b="1">
                <a:latin typeface="Cambria" pitchFamily="18" charset="0"/>
              </a:rPr>
              <a:t>AND's </a:t>
            </a:r>
            <a:r>
              <a:rPr lang="en-US" sz="2800">
                <a:latin typeface="Cambria" pitchFamily="18" charset="0"/>
              </a:rPr>
              <a:t>function:</a:t>
            </a:r>
          </a:p>
        </p:txBody>
      </p:sp>
      <p:sp>
        <p:nvSpPr>
          <p:cNvPr id="68625" name="Text Box 6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3203575" y="4521200"/>
            <a:ext cx="542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x</a:t>
            </a:r>
          </a:p>
        </p:txBody>
      </p:sp>
      <p:sp>
        <p:nvSpPr>
          <p:cNvPr id="68626" name="Text Box 7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3727450" y="4521200"/>
            <a:ext cx="5730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y</a:t>
            </a:r>
          </a:p>
        </p:txBody>
      </p:sp>
      <p:sp>
        <p:nvSpPr>
          <p:cNvPr id="68627" name="Text Box 8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3201988" y="4978400"/>
            <a:ext cx="542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0</a:t>
            </a:r>
          </a:p>
        </p:txBody>
      </p:sp>
      <p:sp>
        <p:nvSpPr>
          <p:cNvPr id="68628" name="Text Box 9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3725863" y="4978400"/>
            <a:ext cx="5730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0</a:t>
            </a:r>
          </a:p>
        </p:txBody>
      </p:sp>
      <p:sp>
        <p:nvSpPr>
          <p:cNvPr id="68629" name="Text Box 10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3205163" y="5291138"/>
            <a:ext cx="542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0</a:t>
            </a:r>
          </a:p>
        </p:txBody>
      </p:sp>
      <p:sp>
        <p:nvSpPr>
          <p:cNvPr id="68630" name="Text Box 11"/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3729038" y="5291138"/>
            <a:ext cx="5730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0</a:t>
            </a:r>
          </a:p>
        </p:txBody>
      </p:sp>
      <p:sp>
        <p:nvSpPr>
          <p:cNvPr id="68631" name="Text Box 12"/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3201988" y="5853113"/>
            <a:ext cx="542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1</a:t>
            </a:r>
          </a:p>
        </p:txBody>
      </p:sp>
      <p:sp>
        <p:nvSpPr>
          <p:cNvPr id="68632" name="Text Box 13"/>
          <p:cNvSpPr txBox="1"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3725863" y="5853113"/>
            <a:ext cx="5730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1</a:t>
            </a:r>
          </a:p>
        </p:txBody>
      </p:sp>
      <p:sp>
        <p:nvSpPr>
          <p:cNvPr id="68633" name="Text Box 14"/>
          <p:cNvSpPr txBox="1"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3205163" y="6165850"/>
            <a:ext cx="542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1</a:t>
            </a:r>
          </a:p>
        </p:txBody>
      </p:sp>
      <p:sp>
        <p:nvSpPr>
          <p:cNvPr id="68634" name="Text Box 15"/>
          <p:cNvSpPr txBox="1"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3729038" y="6165850"/>
            <a:ext cx="5730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1</a:t>
            </a:r>
          </a:p>
        </p:txBody>
      </p:sp>
      <p:sp>
        <p:nvSpPr>
          <p:cNvPr id="68635" name="Text Box 16"/>
          <p:cNvSpPr txBox="1"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5486400" y="4546600"/>
            <a:ext cx="1676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rgbClr val="13801C"/>
                </a:solidFill>
                <a:latin typeface="Courier New" pitchFamily="49" charset="0"/>
              </a:rPr>
              <a:t>AND</a:t>
            </a:r>
            <a:r>
              <a:rPr lang="en-US" b="1">
                <a:latin typeface="Courier New" pitchFamily="49" charset="0"/>
              </a:rPr>
              <a:t>(x,y)</a:t>
            </a:r>
          </a:p>
        </p:txBody>
      </p:sp>
      <p:sp>
        <p:nvSpPr>
          <p:cNvPr id="68636" name="Text Box 17"/>
          <p:cNvSpPr txBox="1"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5972175" y="4978400"/>
            <a:ext cx="5730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0</a:t>
            </a:r>
          </a:p>
        </p:txBody>
      </p:sp>
      <p:sp>
        <p:nvSpPr>
          <p:cNvPr id="68637" name="Text Box 18"/>
          <p:cNvSpPr txBox="1"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5975350" y="5291138"/>
            <a:ext cx="5730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0</a:t>
            </a:r>
          </a:p>
        </p:txBody>
      </p:sp>
      <p:sp>
        <p:nvSpPr>
          <p:cNvPr id="68638" name="Text Box 19"/>
          <p:cNvSpPr txBox="1">
            <a:spLocks noChangeArrowheads="1"/>
          </p:cNvSpPr>
          <p:nvPr>
            <p:custDataLst>
              <p:tags r:id="rId17"/>
            </p:custDataLst>
          </p:nvPr>
        </p:nvSpPr>
        <p:spPr bwMode="auto">
          <a:xfrm>
            <a:off x="5972175" y="5859463"/>
            <a:ext cx="5730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0</a:t>
            </a:r>
          </a:p>
        </p:txBody>
      </p:sp>
      <p:sp>
        <p:nvSpPr>
          <p:cNvPr id="68639" name="Text Box 20"/>
          <p:cNvSpPr txBox="1">
            <a:spLocks noChangeArrowheads="1"/>
          </p:cNvSpPr>
          <p:nvPr>
            <p:custDataLst>
              <p:tags r:id="rId18"/>
            </p:custDataLst>
          </p:nvPr>
        </p:nvSpPr>
        <p:spPr bwMode="auto">
          <a:xfrm>
            <a:off x="5975350" y="6172200"/>
            <a:ext cx="5730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1</a:t>
            </a:r>
          </a:p>
        </p:txBody>
      </p:sp>
      <p:sp>
        <p:nvSpPr>
          <p:cNvPr id="68640" name="Text Box 7"/>
          <p:cNvSpPr txBox="1">
            <a:spLocks noChangeArrowheads="1"/>
          </p:cNvSpPr>
          <p:nvPr>
            <p:custDataLst>
              <p:tags r:id="rId19"/>
            </p:custDataLst>
          </p:nvPr>
        </p:nvSpPr>
        <p:spPr bwMode="auto">
          <a:xfrm>
            <a:off x="4222750" y="4527550"/>
            <a:ext cx="5730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z</a:t>
            </a:r>
          </a:p>
        </p:txBody>
      </p:sp>
      <p:sp>
        <p:nvSpPr>
          <p:cNvPr id="68641" name="Text Box 9"/>
          <p:cNvSpPr txBox="1">
            <a:spLocks noChangeArrowheads="1"/>
          </p:cNvSpPr>
          <p:nvPr>
            <p:custDataLst>
              <p:tags r:id="rId20"/>
            </p:custDataLst>
          </p:nvPr>
        </p:nvSpPr>
        <p:spPr bwMode="auto">
          <a:xfrm>
            <a:off x="4221163" y="4984750"/>
            <a:ext cx="5730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0</a:t>
            </a:r>
          </a:p>
        </p:txBody>
      </p:sp>
      <p:sp>
        <p:nvSpPr>
          <p:cNvPr id="68642" name="Text Box 11"/>
          <p:cNvSpPr txBox="1">
            <a:spLocks noChangeArrowheads="1"/>
          </p:cNvSpPr>
          <p:nvPr>
            <p:custDataLst>
              <p:tags r:id="rId21"/>
            </p:custDataLst>
          </p:nvPr>
        </p:nvSpPr>
        <p:spPr bwMode="auto">
          <a:xfrm>
            <a:off x="4224338" y="5297488"/>
            <a:ext cx="5730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0</a:t>
            </a:r>
          </a:p>
        </p:txBody>
      </p:sp>
      <p:sp>
        <p:nvSpPr>
          <p:cNvPr id="68643" name="Text Box 13"/>
          <p:cNvSpPr txBox="1">
            <a:spLocks noChangeArrowheads="1"/>
          </p:cNvSpPr>
          <p:nvPr>
            <p:custDataLst>
              <p:tags r:id="rId22"/>
            </p:custDataLst>
          </p:nvPr>
        </p:nvSpPr>
        <p:spPr bwMode="auto">
          <a:xfrm>
            <a:off x="4221163" y="5859463"/>
            <a:ext cx="5730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1</a:t>
            </a:r>
          </a:p>
        </p:txBody>
      </p:sp>
      <p:sp>
        <p:nvSpPr>
          <p:cNvPr id="68644" name="Text Box 15"/>
          <p:cNvSpPr txBox="1">
            <a:spLocks noChangeArrowheads="1"/>
          </p:cNvSpPr>
          <p:nvPr>
            <p:custDataLst>
              <p:tags r:id="rId23"/>
            </p:custDataLst>
          </p:nvPr>
        </p:nvSpPr>
        <p:spPr bwMode="auto">
          <a:xfrm>
            <a:off x="4224338" y="6172200"/>
            <a:ext cx="5730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1</a:t>
            </a:r>
          </a:p>
        </p:txBody>
      </p:sp>
      <p:sp>
        <p:nvSpPr>
          <p:cNvPr id="68645" name="Text Box 7"/>
          <p:cNvSpPr txBox="1">
            <a:spLocks noChangeArrowheads="1"/>
          </p:cNvSpPr>
          <p:nvPr>
            <p:custDataLst>
              <p:tags r:id="rId24"/>
            </p:custDataLst>
          </p:nvPr>
        </p:nvSpPr>
        <p:spPr bwMode="auto">
          <a:xfrm>
            <a:off x="4679950" y="4524375"/>
            <a:ext cx="5730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w</a:t>
            </a:r>
          </a:p>
        </p:txBody>
      </p:sp>
      <p:sp>
        <p:nvSpPr>
          <p:cNvPr id="68646" name="Text Box 9"/>
          <p:cNvSpPr txBox="1">
            <a:spLocks noChangeArrowheads="1"/>
          </p:cNvSpPr>
          <p:nvPr>
            <p:custDataLst>
              <p:tags r:id="rId25"/>
            </p:custDataLst>
          </p:nvPr>
        </p:nvSpPr>
        <p:spPr bwMode="auto">
          <a:xfrm>
            <a:off x="4678363" y="4981575"/>
            <a:ext cx="5730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0</a:t>
            </a:r>
          </a:p>
        </p:txBody>
      </p:sp>
      <p:sp>
        <p:nvSpPr>
          <p:cNvPr id="68647" name="Text Box 11"/>
          <p:cNvSpPr txBox="1">
            <a:spLocks noChangeArrowheads="1"/>
          </p:cNvSpPr>
          <p:nvPr>
            <p:custDataLst>
              <p:tags r:id="rId26"/>
            </p:custDataLst>
          </p:nvPr>
        </p:nvSpPr>
        <p:spPr bwMode="auto">
          <a:xfrm>
            <a:off x="4681538" y="5294313"/>
            <a:ext cx="5730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1</a:t>
            </a:r>
          </a:p>
        </p:txBody>
      </p:sp>
      <p:sp>
        <p:nvSpPr>
          <p:cNvPr id="68648" name="Text Box 13"/>
          <p:cNvSpPr txBox="1">
            <a:spLocks noChangeArrowheads="1"/>
          </p:cNvSpPr>
          <p:nvPr>
            <p:custDataLst>
              <p:tags r:id="rId27"/>
            </p:custDataLst>
          </p:nvPr>
        </p:nvSpPr>
        <p:spPr bwMode="auto">
          <a:xfrm>
            <a:off x="4678363" y="5856288"/>
            <a:ext cx="5730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0</a:t>
            </a:r>
          </a:p>
        </p:txBody>
      </p:sp>
      <p:sp>
        <p:nvSpPr>
          <p:cNvPr id="68649" name="Text Box 15"/>
          <p:cNvSpPr txBox="1">
            <a:spLocks noChangeArrowheads="1"/>
          </p:cNvSpPr>
          <p:nvPr>
            <p:custDataLst>
              <p:tags r:id="rId28"/>
            </p:custDataLst>
          </p:nvPr>
        </p:nvSpPr>
        <p:spPr bwMode="auto">
          <a:xfrm>
            <a:off x="4681538" y="6169025"/>
            <a:ext cx="5730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1</a:t>
            </a:r>
          </a:p>
        </p:txBody>
      </p:sp>
      <p:sp>
        <p:nvSpPr>
          <p:cNvPr id="68650" name="Text Box 7"/>
          <p:cNvSpPr txBox="1">
            <a:spLocks noChangeArrowheads="1"/>
          </p:cNvSpPr>
          <p:nvPr>
            <p:custDataLst>
              <p:tags r:id="rId29"/>
            </p:custDataLst>
          </p:nvPr>
        </p:nvSpPr>
        <p:spPr bwMode="auto">
          <a:xfrm>
            <a:off x="2686050" y="2816225"/>
            <a:ext cx="5730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w</a:t>
            </a:r>
          </a:p>
        </p:txBody>
      </p:sp>
      <p:sp>
        <p:nvSpPr>
          <p:cNvPr id="68651" name="Text Box 7"/>
          <p:cNvSpPr txBox="1">
            <a:spLocks noChangeArrowheads="1"/>
          </p:cNvSpPr>
          <p:nvPr>
            <p:custDataLst>
              <p:tags r:id="rId30"/>
            </p:custDataLst>
          </p:nvPr>
        </p:nvSpPr>
        <p:spPr bwMode="auto">
          <a:xfrm>
            <a:off x="5548313" y="2655888"/>
            <a:ext cx="74295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sz="1200">
                <a:latin typeface="Cambria" pitchFamily="18" charset="0"/>
              </a:rPr>
              <a:t>output</a:t>
            </a:r>
          </a:p>
        </p:txBody>
      </p:sp>
      <p:sp>
        <p:nvSpPr>
          <p:cNvPr id="68652" name="Rectangle 39"/>
          <p:cNvSpPr>
            <a:spLocks noChangeArrowheads="1"/>
          </p:cNvSpPr>
          <p:nvPr>
            <p:custDataLst>
              <p:tags r:id="rId31"/>
            </p:custDataLst>
          </p:nvPr>
        </p:nvSpPr>
        <p:spPr bwMode="auto">
          <a:xfrm>
            <a:off x="3973513" y="4281488"/>
            <a:ext cx="59848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>
                <a:latin typeface="Cambria" pitchFamily="18" charset="0"/>
              </a:rPr>
              <a:t>input</a:t>
            </a:r>
          </a:p>
        </p:txBody>
      </p:sp>
      <p:sp>
        <p:nvSpPr>
          <p:cNvPr id="50" name="Line 40"/>
          <p:cNvSpPr>
            <a:spLocks noChangeShapeType="1"/>
          </p:cNvSpPr>
          <p:nvPr>
            <p:custDataLst>
              <p:tags r:id="rId32"/>
            </p:custDataLst>
          </p:nvPr>
        </p:nvSpPr>
        <p:spPr bwMode="auto">
          <a:xfrm>
            <a:off x="3338513" y="4600575"/>
            <a:ext cx="1824037" cy="0"/>
          </a:xfrm>
          <a:prstGeom prst="line">
            <a:avLst/>
          </a:prstGeom>
          <a:noFill/>
          <a:ln w="12700">
            <a:solidFill>
              <a:schemeClr val="bg1">
                <a:lumMod val="6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pPr>
              <a:defRPr/>
            </a:pPr>
            <a:endParaRPr lang="en-US">
              <a:latin typeface="Times" pitchFamily="-106" charset="0"/>
              <a:ea typeface="ＭＳ Ｐゴシック" pitchFamily="34" charset="-128"/>
            </a:endParaRPr>
          </a:p>
        </p:txBody>
      </p:sp>
      <p:sp>
        <p:nvSpPr>
          <p:cNvPr id="68654" name="Rectangle 41"/>
          <p:cNvSpPr>
            <a:spLocks noChangeArrowheads="1"/>
          </p:cNvSpPr>
          <p:nvPr>
            <p:custDataLst>
              <p:tags r:id="rId33"/>
            </p:custDataLst>
          </p:nvPr>
        </p:nvSpPr>
        <p:spPr bwMode="auto">
          <a:xfrm>
            <a:off x="5900738" y="4281488"/>
            <a:ext cx="72548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>
                <a:latin typeface="Cambria" pitchFamily="18" charset="0"/>
              </a:rPr>
              <a:t>output</a:t>
            </a:r>
          </a:p>
        </p:txBody>
      </p:sp>
      <p:sp>
        <p:nvSpPr>
          <p:cNvPr id="52" name="Line 42"/>
          <p:cNvSpPr>
            <a:spLocks noChangeShapeType="1"/>
          </p:cNvSpPr>
          <p:nvPr>
            <p:custDataLst>
              <p:tags r:id="rId34"/>
            </p:custDataLst>
          </p:nvPr>
        </p:nvSpPr>
        <p:spPr bwMode="auto">
          <a:xfrm>
            <a:off x="5624513" y="4600575"/>
            <a:ext cx="1309687" cy="0"/>
          </a:xfrm>
          <a:prstGeom prst="line">
            <a:avLst/>
          </a:prstGeom>
          <a:noFill/>
          <a:ln w="12700">
            <a:solidFill>
              <a:schemeClr val="bg1">
                <a:lumMod val="6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pPr>
              <a:defRPr/>
            </a:pPr>
            <a:endParaRPr lang="en-US">
              <a:latin typeface="Times" pitchFamily="-106" charset="0"/>
              <a:ea typeface="ＭＳ Ｐゴシック" pitchFamily="34" charset="-128"/>
            </a:endParaRPr>
          </a:p>
        </p:txBody>
      </p:sp>
      <p:sp>
        <p:nvSpPr>
          <p:cNvPr id="68656" name="Text Box 7"/>
          <p:cNvSpPr txBox="1">
            <a:spLocks noChangeArrowheads="1"/>
          </p:cNvSpPr>
          <p:nvPr>
            <p:custDataLst>
              <p:tags r:id="rId35"/>
            </p:custDataLst>
          </p:nvPr>
        </p:nvSpPr>
        <p:spPr bwMode="auto">
          <a:xfrm>
            <a:off x="2982913" y="5654675"/>
            <a:ext cx="2438400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>
                <a:latin typeface="Calibri" pitchFamily="34" charset="0"/>
              </a:rPr>
              <a:t>…12 more rows not shown…</a:t>
            </a:r>
          </a:p>
        </p:txBody>
      </p:sp>
      <p:sp>
        <p:nvSpPr>
          <p:cNvPr id="68657" name="Text Box 18"/>
          <p:cNvSpPr txBox="1">
            <a:spLocks noChangeArrowheads="1"/>
          </p:cNvSpPr>
          <p:nvPr>
            <p:custDataLst>
              <p:tags r:id="rId36"/>
            </p:custDataLst>
          </p:nvPr>
        </p:nvSpPr>
        <p:spPr bwMode="auto">
          <a:xfrm>
            <a:off x="5975350" y="5653088"/>
            <a:ext cx="573088" cy="32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500" b="1">
                <a:latin typeface="Courier New" pitchFamily="49" charset="0"/>
              </a:rPr>
              <a:t>0</a:t>
            </a:r>
          </a:p>
        </p:txBody>
      </p:sp>
      <p:sp>
        <p:nvSpPr>
          <p:cNvPr id="68658" name="Text Box 7"/>
          <p:cNvSpPr txBox="1">
            <a:spLocks noChangeArrowheads="1"/>
          </p:cNvSpPr>
          <p:nvPr>
            <p:custDataLst>
              <p:tags r:id="rId37"/>
            </p:custDataLst>
          </p:nvPr>
        </p:nvSpPr>
        <p:spPr bwMode="auto">
          <a:xfrm>
            <a:off x="2681288" y="2557463"/>
            <a:ext cx="5730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z</a:t>
            </a:r>
          </a:p>
        </p:txBody>
      </p:sp>
      <p:sp>
        <p:nvSpPr>
          <p:cNvPr id="68659" name="Text Box 7"/>
          <p:cNvSpPr txBox="1">
            <a:spLocks noChangeArrowheads="1"/>
          </p:cNvSpPr>
          <p:nvPr>
            <p:custDataLst>
              <p:tags r:id="rId38"/>
            </p:custDataLst>
          </p:nvPr>
        </p:nvSpPr>
        <p:spPr bwMode="auto">
          <a:xfrm>
            <a:off x="2689225" y="2286000"/>
            <a:ext cx="5730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y</a:t>
            </a:r>
          </a:p>
        </p:txBody>
      </p:sp>
      <p:sp>
        <p:nvSpPr>
          <p:cNvPr id="68660" name="Text Box 7"/>
          <p:cNvSpPr txBox="1">
            <a:spLocks noChangeArrowheads="1"/>
          </p:cNvSpPr>
          <p:nvPr>
            <p:custDataLst>
              <p:tags r:id="rId39"/>
            </p:custDataLst>
          </p:nvPr>
        </p:nvSpPr>
        <p:spPr bwMode="auto">
          <a:xfrm>
            <a:off x="2689225" y="2035175"/>
            <a:ext cx="5730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x</a:t>
            </a:r>
          </a:p>
        </p:txBody>
      </p:sp>
      <p:sp>
        <p:nvSpPr>
          <p:cNvPr id="68661" name="TextBox 58"/>
          <p:cNvSpPr txBox="1">
            <a:spLocks noChangeArrowheads="1"/>
          </p:cNvSpPr>
          <p:nvPr/>
        </p:nvSpPr>
        <p:spPr bwMode="auto">
          <a:xfrm>
            <a:off x="7262813" y="5368925"/>
            <a:ext cx="1219200" cy="322263"/>
          </a:xfrm>
          <a:prstGeom prst="rect">
            <a:avLst/>
          </a:prstGeom>
          <a:solidFill>
            <a:srgbClr val="DDFFD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r>
              <a:rPr lang="en-US" sz="1500">
                <a:latin typeface="Cambria" pitchFamily="18" charset="0"/>
              </a:rPr>
              <a:t>fifteen </a:t>
            </a:r>
            <a:r>
              <a:rPr lang="en-US" sz="1500" b="1">
                <a:latin typeface="Courier New" pitchFamily="49" charset="0"/>
                <a:cs typeface="Courier New" pitchFamily="49" charset="0"/>
              </a:rPr>
              <a:t>0</a:t>
            </a:r>
            <a:r>
              <a:rPr lang="en-US" sz="1500">
                <a:latin typeface="Cambria" pitchFamily="18" charset="0"/>
              </a:rPr>
              <a:t>s</a:t>
            </a:r>
          </a:p>
        </p:txBody>
      </p:sp>
      <p:sp>
        <p:nvSpPr>
          <p:cNvPr id="68662" name="TextBox 59"/>
          <p:cNvSpPr txBox="1">
            <a:spLocks noChangeArrowheads="1"/>
          </p:cNvSpPr>
          <p:nvPr/>
        </p:nvSpPr>
        <p:spPr bwMode="auto">
          <a:xfrm>
            <a:off x="7262813" y="6242050"/>
            <a:ext cx="1219200" cy="323850"/>
          </a:xfrm>
          <a:prstGeom prst="rect">
            <a:avLst/>
          </a:prstGeom>
          <a:solidFill>
            <a:srgbClr val="DDFFD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r>
              <a:rPr lang="en-US" sz="1500">
                <a:latin typeface="Cambria" pitchFamily="18" charset="0"/>
              </a:rPr>
              <a:t>one </a:t>
            </a:r>
            <a:r>
              <a:rPr lang="en-US" sz="1500" b="1">
                <a:latin typeface="Courier New" pitchFamily="49" charset="0"/>
                <a:cs typeface="Courier New" pitchFamily="49" charset="0"/>
              </a:rPr>
              <a:t>1</a:t>
            </a:r>
            <a:endParaRPr lang="en-US" sz="1500">
              <a:latin typeface="Cambr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Text Box 5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82575" y="212725"/>
            <a:ext cx="72390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4000">
                <a:latin typeface="Cambria" pitchFamily="18" charset="0"/>
              </a:rPr>
              <a:t>AND</a:t>
            </a:r>
          </a:p>
        </p:txBody>
      </p:sp>
      <p:grpSp>
        <p:nvGrpSpPr>
          <p:cNvPr id="69635" name="Group 8"/>
          <p:cNvGrpSpPr>
            <a:grpSpLocks/>
          </p:cNvGrpSpPr>
          <p:nvPr/>
        </p:nvGrpSpPr>
        <p:grpSpPr bwMode="auto">
          <a:xfrm>
            <a:off x="4032250" y="1981200"/>
            <a:ext cx="1362075" cy="1447800"/>
            <a:chOff x="3816000" y="3276600"/>
            <a:chExt cx="1362481" cy="1447800"/>
          </a:xfrm>
        </p:grpSpPr>
        <p:grpSp>
          <p:nvGrpSpPr>
            <p:cNvPr id="69657" name="Group 6"/>
            <p:cNvGrpSpPr>
              <a:grpSpLocks/>
            </p:cNvGrpSpPr>
            <p:nvPr/>
          </p:nvGrpSpPr>
          <p:grpSpPr bwMode="auto">
            <a:xfrm>
              <a:off x="3816000" y="3276600"/>
              <a:ext cx="1362481" cy="1447800"/>
              <a:chOff x="4465768" y="3505200"/>
              <a:chExt cx="1173032" cy="1143000"/>
            </a:xfrm>
          </p:grpSpPr>
          <p:sp>
            <p:nvSpPr>
              <p:cNvPr id="69659" name="Oval 1"/>
              <p:cNvSpPr>
                <a:spLocks noChangeArrowheads="1"/>
              </p:cNvSpPr>
              <p:nvPr/>
            </p:nvSpPr>
            <p:spPr bwMode="auto">
              <a:xfrm>
                <a:off x="4572000" y="3505200"/>
                <a:ext cx="1066800" cy="1143000"/>
              </a:xfrm>
              <a:prstGeom prst="ellipse">
                <a:avLst/>
              </a:prstGeom>
              <a:solidFill>
                <a:srgbClr val="DDFFDF"/>
              </a:solidFill>
              <a:ln w="19050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69660" name="Rectangle 5"/>
              <p:cNvSpPr>
                <a:spLocks noChangeArrowheads="1"/>
              </p:cNvSpPr>
              <p:nvPr/>
            </p:nvSpPr>
            <p:spPr bwMode="auto">
              <a:xfrm>
                <a:off x="4465768" y="3505200"/>
                <a:ext cx="563432" cy="1143000"/>
              </a:xfrm>
              <a:prstGeom prst="rect">
                <a:avLst/>
              </a:prstGeom>
              <a:solidFill>
                <a:srgbClr val="DDFFDF"/>
              </a:solidFill>
              <a:ln w="19050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69661" name="Rectangle 104"/>
              <p:cNvSpPr>
                <a:spLocks noChangeArrowheads="1"/>
              </p:cNvSpPr>
              <p:nvPr/>
            </p:nvSpPr>
            <p:spPr bwMode="auto">
              <a:xfrm>
                <a:off x="4614333" y="3522133"/>
                <a:ext cx="484755" cy="1110828"/>
              </a:xfrm>
              <a:prstGeom prst="rect">
                <a:avLst/>
              </a:prstGeom>
              <a:solidFill>
                <a:srgbClr val="DDFF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905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endParaRPr lang="en-US"/>
              </a:p>
            </p:txBody>
          </p:sp>
        </p:grpSp>
        <p:sp>
          <p:nvSpPr>
            <p:cNvPr id="69658" name="TextBox 7"/>
            <p:cNvSpPr txBox="1">
              <a:spLocks noChangeArrowheads="1"/>
            </p:cNvSpPr>
            <p:nvPr/>
          </p:nvSpPr>
          <p:spPr bwMode="auto">
            <a:xfrm>
              <a:off x="4014639" y="3769667"/>
              <a:ext cx="843844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charset="0"/>
                  <a:ea typeface="MS PGothic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charset="0"/>
                  <a:ea typeface="MS PGothic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charset="0"/>
                  <a:ea typeface="MS PGothic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charset="0"/>
                  <a:ea typeface="MS PGothic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charset="0"/>
                  <a:ea typeface="MS PGothic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MS PGothic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MS PGothic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MS PGothic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MS PGothic" pitchFamily="34" charset="-128"/>
                </a:defRPr>
              </a:lvl9pPr>
            </a:lstStyle>
            <a:p>
              <a:r>
                <a:rPr lang="en-US">
                  <a:latin typeface="Calibri" pitchFamily="34" charset="0"/>
                </a:rPr>
                <a:t>AND</a:t>
              </a:r>
            </a:p>
          </p:txBody>
        </p:sp>
      </p:grpSp>
      <p:cxnSp>
        <p:nvCxnSpPr>
          <p:cNvPr id="69636" name="Straight Connector 10"/>
          <p:cNvCxnSpPr>
            <a:cxnSpLocks noChangeShapeType="1"/>
            <a:stCxn id="69659" idx="6"/>
          </p:cNvCxnSpPr>
          <p:nvPr/>
        </p:nvCxnSpPr>
        <p:spPr bwMode="auto">
          <a:xfrm>
            <a:off x="5394325" y="2705100"/>
            <a:ext cx="847725" cy="1588"/>
          </a:xfrm>
          <a:prstGeom prst="line">
            <a:avLst/>
          </a:prstGeom>
          <a:noFill/>
          <a:ln w="1905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9637" name="Straight Connector 111"/>
          <p:cNvCxnSpPr>
            <a:cxnSpLocks noChangeShapeType="1"/>
          </p:cNvCxnSpPr>
          <p:nvPr/>
        </p:nvCxnSpPr>
        <p:spPr bwMode="auto">
          <a:xfrm>
            <a:off x="3184525" y="2252663"/>
            <a:ext cx="847725" cy="0"/>
          </a:xfrm>
          <a:prstGeom prst="line">
            <a:avLst/>
          </a:prstGeom>
          <a:noFill/>
          <a:ln w="1905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9638" name="Straight Connector 112"/>
          <p:cNvCxnSpPr>
            <a:cxnSpLocks noChangeShapeType="1"/>
          </p:cNvCxnSpPr>
          <p:nvPr/>
        </p:nvCxnSpPr>
        <p:spPr bwMode="auto">
          <a:xfrm>
            <a:off x="3184525" y="2911475"/>
            <a:ext cx="847725" cy="1588"/>
          </a:xfrm>
          <a:prstGeom prst="line">
            <a:avLst/>
          </a:prstGeom>
          <a:noFill/>
          <a:ln w="1905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9639" name="Text Box 21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457200" y="5029200"/>
            <a:ext cx="8164513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600" b="1">
                <a:latin typeface="Cambria" pitchFamily="18" charset="0"/>
              </a:rPr>
              <a:t>AND</a:t>
            </a:r>
            <a:r>
              <a:rPr lang="en-US" sz="3600">
                <a:latin typeface="Cambria" pitchFamily="18" charset="0"/>
              </a:rPr>
              <a:t> outputs 1 when </a:t>
            </a:r>
            <a:r>
              <a:rPr lang="en-US" sz="3600" b="1">
                <a:solidFill>
                  <a:srgbClr val="FF0000"/>
                </a:solidFill>
                <a:latin typeface="Cambria" pitchFamily="18" charset="0"/>
              </a:rPr>
              <a:t>ALL</a:t>
            </a:r>
            <a:r>
              <a:rPr lang="en-US" sz="3600">
                <a:latin typeface="Cambria" pitchFamily="18" charset="0"/>
              </a:rPr>
              <a:t> inputs are 1</a:t>
            </a:r>
          </a:p>
          <a:p>
            <a:pPr>
              <a:spcBef>
                <a:spcPct val="50000"/>
              </a:spcBef>
            </a:pPr>
            <a:r>
              <a:rPr lang="en-US" sz="3600">
                <a:latin typeface="Cambria" pitchFamily="18" charset="0"/>
              </a:rPr>
              <a:t>otherwise it outputs 0</a:t>
            </a:r>
          </a:p>
        </p:txBody>
      </p:sp>
      <p:sp>
        <p:nvSpPr>
          <p:cNvPr id="69640" name="Rectangle 11"/>
          <p:cNvSpPr>
            <a:spLocks noChangeArrowheads="1"/>
          </p:cNvSpPr>
          <p:nvPr/>
        </p:nvSpPr>
        <p:spPr bwMode="auto">
          <a:xfrm>
            <a:off x="381000" y="2509838"/>
            <a:ext cx="10191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latin typeface="Cambria" pitchFamily="18" charset="0"/>
              </a:rPr>
              <a:t>inputs</a:t>
            </a:r>
            <a:endParaRPr lang="en-US"/>
          </a:p>
        </p:txBody>
      </p:sp>
      <p:sp>
        <p:nvSpPr>
          <p:cNvPr id="69641" name="Rectangle 116"/>
          <p:cNvSpPr>
            <a:spLocks noChangeArrowheads="1"/>
          </p:cNvSpPr>
          <p:nvPr/>
        </p:nvSpPr>
        <p:spPr bwMode="auto">
          <a:xfrm>
            <a:off x="7770813" y="2443163"/>
            <a:ext cx="106838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latin typeface="Cambria" pitchFamily="18" charset="0"/>
              </a:rPr>
              <a:t>output</a:t>
            </a:r>
            <a:endParaRPr lang="en-US"/>
          </a:p>
        </p:txBody>
      </p:sp>
      <p:cxnSp>
        <p:nvCxnSpPr>
          <p:cNvPr id="69642" name="Straight Connector 15"/>
          <p:cNvCxnSpPr>
            <a:cxnSpLocks noChangeShapeType="1"/>
          </p:cNvCxnSpPr>
          <p:nvPr/>
        </p:nvCxnSpPr>
        <p:spPr bwMode="auto">
          <a:xfrm>
            <a:off x="3184525" y="2581275"/>
            <a:ext cx="847725" cy="1588"/>
          </a:xfrm>
          <a:prstGeom prst="line">
            <a:avLst/>
          </a:prstGeom>
          <a:noFill/>
          <a:ln w="1905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9643" name="Straight Connector 16"/>
          <p:cNvCxnSpPr>
            <a:cxnSpLocks noChangeShapeType="1"/>
          </p:cNvCxnSpPr>
          <p:nvPr/>
        </p:nvCxnSpPr>
        <p:spPr bwMode="auto">
          <a:xfrm>
            <a:off x="3184525" y="3241675"/>
            <a:ext cx="847725" cy="1588"/>
          </a:xfrm>
          <a:prstGeom prst="line">
            <a:avLst/>
          </a:prstGeom>
          <a:noFill/>
          <a:ln w="1905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9644" name="Right Arrow 2"/>
          <p:cNvSpPr>
            <a:spLocks noChangeArrowheads="1"/>
          </p:cNvSpPr>
          <p:nvPr/>
        </p:nvSpPr>
        <p:spPr bwMode="auto">
          <a:xfrm>
            <a:off x="1524000" y="2576513"/>
            <a:ext cx="457200" cy="330200"/>
          </a:xfrm>
          <a:prstGeom prst="rightArrow">
            <a:avLst>
              <a:gd name="adj1" fmla="val 50000"/>
              <a:gd name="adj2" fmla="val 50026"/>
            </a:avLst>
          </a:prstGeom>
          <a:solidFill>
            <a:srgbClr val="DDFFDF"/>
          </a:solidFill>
          <a:ln w="19050" algn="ctr">
            <a:solidFill>
              <a:srgbClr val="13801C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69645" name="Right Arrow 18"/>
          <p:cNvSpPr>
            <a:spLocks noChangeArrowheads="1"/>
          </p:cNvSpPr>
          <p:nvPr/>
        </p:nvSpPr>
        <p:spPr bwMode="auto">
          <a:xfrm>
            <a:off x="7245350" y="2508250"/>
            <a:ext cx="457200" cy="330200"/>
          </a:xfrm>
          <a:prstGeom prst="rightArrow">
            <a:avLst>
              <a:gd name="adj1" fmla="val 50000"/>
              <a:gd name="adj2" fmla="val 50026"/>
            </a:avLst>
          </a:prstGeom>
          <a:solidFill>
            <a:srgbClr val="DDFFDF"/>
          </a:solidFill>
          <a:ln w="19050" algn="ctr">
            <a:solidFill>
              <a:srgbClr val="13801C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69646" name="Oval 22"/>
          <p:cNvSpPr>
            <a:spLocks noChangeArrowheads="1"/>
          </p:cNvSpPr>
          <p:nvPr/>
        </p:nvSpPr>
        <p:spPr bwMode="auto">
          <a:xfrm>
            <a:off x="6351588" y="241300"/>
            <a:ext cx="1663700" cy="1447800"/>
          </a:xfrm>
          <a:prstGeom prst="ellipse">
            <a:avLst/>
          </a:prstGeom>
          <a:solidFill>
            <a:schemeClr val="bg1"/>
          </a:solidFill>
          <a:ln w="57150" algn="ctr">
            <a:solidFill>
              <a:schemeClr val="tx1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69647" name="Rectangle 23"/>
          <p:cNvSpPr>
            <a:spLocks noChangeArrowheads="1"/>
          </p:cNvSpPr>
          <p:nvPr/>
        </p:nvSpPr>
        <p:spPr bwMode="auto">
          <a:xfrm>
            <a:off x="6356350" y="241300"/>
            <a:ext cx="768350" cy="1447800"/>
          </a:xfrm>
          <a:prstGeom prst="rect">
            <a:avLst/>
          </a:prstGeom>
          <a:solidFill>
            <a:schemeClr val="bg1"/>
          </a:solidFill>
          <a:ln w="57150" algn="ctr">
            <a:solidFill>
              <a:schemeClr val="tx1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69648" name="Rectangle 24"/>
          <p:cNvSpPr>
            <a:spLocks noChangeArrowheads="1"/>
          </p:cNvSpPr>
          <p:nvPr/>
        </p:nvSpPr>
        <p:spPr bwMode="auto">
          <a:xfrm>
            <a:off x="6423025" y="271463"/>
            <a:ext cx="762000" cy="13938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905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pic>
        <p:nvPicPr>
          <p:cNvPr id="69649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44" t="51929" r="28967" b="27338"/>
          <a:stretch>
            <a:fillRect/>
          </a:stretch>
        </p:blipFill>
        <p:spPr bwMode="auto">
          <a:xfrm>
            <a:off x="6937375" y="3462338"/>
            <a:ext cx="1169988" cy="1246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5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72" t="21306" r="16650" b="45506"/>
          <a:stretch>
            <a:fillRect/>
          </a:stretch>
        </p:blipFill>
        <p:spPr bwMode="auto">
          <a:xfrm>
            <a:off x="3960813" y="196850"/>
            <a:ext cx="1614487" cy="146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9651" name="Group 17"/>
          <p:cNvGrpSpPr>
            <a:grpSpLocks/>
          </p:cNvGrpSpPr>
          <p:nvPr/>
        </p:nvGrpSpPr>
        <p:grpSpPr bwMode="auto">
          <a:xfrm>
            <a:off x="1400175" y="1231900"/>
            <a:ext cx="1300163" cy="914400"/>
            <a:chOff x="2113116" y="457200"/>
            <a:chExt cx="1300034" cy="914400"/>
          </a:xfrm>
        </p:grpSpPr>
        <p:sp>
          <p:nvSpPr>
            <p:cNvPr id="69655" name="Isosceles Triangle 13"/>
            <p:cNvSpPr>
              <a:spLocks noChangeArrowheads="1"/>
            </p:cNvSpPr>
            <p:nvPr/>
          </p:nvSpPr>
          <p:spPr bwMode="auto">
            <a:xfrm rot="5400000">
              <a:off x="2191633" y="378683"/>
              <a:ext cx="914400" cy="1071434"/>
            </a:xfrm>
            <a:prstGeom prst="triangle">
              <a:avLst>
                <a:gd name="adj" fmla="val 50000"/>
              </a:avLst>
            </a:prstGeom>
            <a:noFill/>
            <a:ln w="57150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69656" name="Oval 14"/>
            <p:cNvSpPr>
              <a:spLocks noChangeArrowheads="1"/>
            </p:cNvSpPr>
            <p:nvPr/>
          </p:nvSpPr>
          <p:spPr bwMode="auto">
            <a:xfrm>
              <a:off x="3184550" y="800100"/>
              <a:ext cx="228600" cy="228600"/>
            </a:xfrm>
            <a:prstGeom prst="ellipse">
              <a:avLst/>
            </a:prstGeom>
            <a:noFill/>
            <a:ln w="57150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</p:grpSp>
      <p:sp>
        <p:nvSpPr>
          <p:cNvPr id="69652" name="Rectangle 26"/>
          <p:cNvSpPr>
            <a:spLocks noChangeArrowheads="1"/>
          </p:cNvSpPr>
          <p:nvPr/>
        </p:nvSpPr>
        <p:spPr bwMode="auto">
          <a:xfrm>
            <a:off x="4276725" y="684213"/>
            <a:ext cx="750888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latin typeface="Calibri" pitchFamily="34" charset="0"/>
              </a:rPr>
              <a:t>AND</a:t>
            </a:r>
            <a:endParaRPr lang="en-US"/>
          </a:p>
        </p:txBody>
      </p:sp>
      <p:sp>
        <p:nvSpPr>
          <p:cNvPr id="69653" name="Rectangle 40"/>
          <p:cNvSpPr>
            <a:spLocks noChangeArrowheads="1"/>
          </p:cNvSpPr>
          <p:nvPr/>
        </p:nvSpPr>
        <p:spPr bwMode="auto">
          <a:xfrm>
            <a:off x="7291388" y="3854450"/>
            <a:ext cx="5556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latin typeface="Calibri" pitchFamily="34" charset="0"/>
              </a:rPr>
              <a:t>OR</a:t>
            </a:r>
            <a:endParaRPr lang="en-US"/>
          </a:p>
        </p:txBody>
      </p:sp>
      <p:sp>
        <p:nvSpPr>
          <p:cNvPr id="69654" name="Rectangle 41"/>
          <p:cNvSpPr>
            <a:spLocks noChangeArrowheads="1"/>
          </p:cNvSpPr>
          <p:nvPr/>
        </p:nvSpPr>
        <p:spPr bwMode="auto">
          <a:xfrm>
            <a:off x="1384300" y="1468438"/>
            <a:ext cx="7302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latin typeface="Calibri" pitchFamily="34" charset="0"/>
              </a:rPr>
              <a:t>NOT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 bwMode="auto">
          <a:xfrm>
            <a:off x="438150" y="4387850"/>
            <a:ext cx="8458200" cy="172720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spAutoFit/>
          </a:bodyPr>
          <a:lstStyle/>
          <a:p>
            <a:pPr>
              <a:defRPr/>
            </a:pPr>
            <a:endParaRPr lang="en-US">
              <a:latin typeface="Times" pitchFamily="1" charset="0"/>
              <a:ea typeface="ＭＳ Ｐゴシック" pitchFamily="1" charset="-128"/>
            </a:endParaRPr>
          </a:p>
        </p:txBody>
      </p:sp>
      <p:sp>
        <p:nvSpPr>
          <p:cNvPr id="9219" name="Rounded Rectangle 2"/>
          <p:cNvSpPr>
            <a:spLocks noChangeArrowheads="1"/>
          </p:cNvSpPr>
          <p:nvPr/>
        </p:nvSpPr>
        <p:spPr bwMode="auto">
          <a:xfrm>
            <a:off x="7072313" y="5638800"/>
            <a:ext cx="1766887" cy="431800"/>
          </a:xfrm>
          <a:prstGeom prst="roundRect">
            <a:avLst>
              <a:gd name="adj" fmla="val 16667"/>
            </a:avLst>
          </a:prstGeom>
          <a:solidFill>
            <a:srgbClr val="FFCCFF"/>
          </a:solidFill>
          <a:ln>
            <a:noFill/>
          </a:ln>
          <a:extLst>
            <a:ext uri="{91240B29-F687-4F45-9708-019B960494DF}">
              <a14:hiddenLine xmlns:a14="http://schemas.microsoft.com/office/drawing/2010/main" w="1905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9220" name="Text Box 22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28600" y="157163"/>
            <a:ext cx="4038600" cy="1138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3600">
                <a:latin typeface="Cambria" pitchFamily="18" charset="0"/>
              </a:rPr>
              <a:t>Lab Debriefing  &amp;  </a:t>
            </a:r>
            <a:r>
              <a:rPr lang="en-US" sz="3200" b="1">
                <a:latin typeface="Courier New" pitchFamily="49" charset="0"/>
              </a:rPr>
              <a:t>hw4pr2.py</a:t>
            </a:r>
            <a:endParaRPr lang="en-US" sz="3600" b="1">
              <a:latin typeface="Courier New" pitchFamily="49" charset="0"/>
            </a:endParaRPr>
          </a:p>
        </p:txBody>
      </p:sp>
      <p:sp>
        <p:nvSpPr>
          <p:cNvPr id="9221" name="TextBox 14"/>
          <p:cNvSpPr txBox="1">
            <a:spLocks noChangeArrowheads="1"/>
          </p:cNvSpPr>
          <p:nvPr/>
        </p:nvSpPr>
        <p:spPr bwMode="auto">
          <a:xfrm>
            <a:off x="5319713" y="803275"/>
            <a:ext cx="1752600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r>
              <a:rPr lang="en-US" sz="2100" b="1">
                <a:latin typeface="Courier New" pitchFamily="49" charset="0"/>
                <a:cs typeface="Courier New" pitchFamily="49" charset="0"/>
              </a:rPr>
              <a:t>ntb( </a:t>
            </a:r>
            <a:r>
              <a:rPr lang="en-US" sz="2100" b="1">
                <a:solidFill>
                  <a:srgbClr val="C00000"/>
                </a:solidFill>
                <a:latin typeface="Courier New" pitchFamily="49" charset="0"/>
                <a:cs typeface="Courier New" pitchFamily="49" charset="0"/>
              </a:rPr>
              <a:t>42 </a:t>
            </a:r>
            <a:r>
              <a:rPr lang="en-US" sz="2100" b="1">
                <a:latin typeface="Courier New" pitchFamily="49" charset="0"/>
                <a:cs typeface="Courier New" pitchFamily="49" charset="0"/>
              </a:rPr>
              <a:t>)</a:t>
            </a:r>
            <a:endParaRPr lang="en-US" sz="2100" b="1">
              <a:solidFill>
                <a:srgbClr val="C00000"/>
              </a:solidFill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9222" name="TextBox 15"/>
          <p:cNvSpPr txBox="1">
            <a:spLocks noChangeArrowheads="1"/>
          </p:cNvSpPr>
          <p:nvPr/>
        </p:nvSpPr>
        <p:spPr bwMode="auto">
          <a:xfrm>
            <a:off x="3810000" y="1222375"/>
            <a:ext cx="4648200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r>
              <a:rPr lang="en-US" sz="2100" b="1">
                <a:latin typeface="Courier New" pitchFamily="49" charset="0"/>
                <a:cs typeface="Courier New" pitchFamily="49" charset="0"/>
              </a:rPr>
              <a:t>ntb( </a:t>
            </a:r>
            <a:r>
              <a:rPr lang="en-US" sz="2100" b="1">
                <a:solidFill>
                  <a:srgbClr val="C00000"/>
                </a:solidFill>
                <a:latin typeface="Courier New" pitchFamily="49" charset="0"/>
                <a:cs typeface="Courier New" pitchFamily="49" charset="0"/>
              </a:rPr>
              <a:t>21</a:t>
            </a:r>
            <a:r>
              <a:rPr lang="en-US" sz="2100" b="1">
                <a:latin typeface="Courier New" pitchFamily="49" charset="0"/>
                <a:cs typeface="Courier New" pitchFamily="49" charset="0"/>
              </a:rPr>
              <a:t> ) + </a:t>
            </a:r>
            <a:r>
              <a:rPr lang="en-US" sz="2100" b="1">
                <a:solidFill>
                  <a:srgbClr val="13801C"/>
                </a:solidFill>
                <a:latin typeface="Courier New" pitchFamily="49" charset="0"/>
                <a:cs typeface="Courier New" pitchFamily="49" charset="0"/>
              </a:rPr>
              <a:t>'0'</a:t>
            </a:r>
          </a:p>
        </p:txBody>
      </p:sp>
      <p:sp>
        <p:nvSpPr>
          <p:cNvPr id="9223" name="TextBox 17"/>
          <p:cNvSpPr txBox="1">
            <a:spLocks noChangeArrowheads="1"/>
          </p:cNvSpPr>
          <p:nvPr/>
        </p:nvSpPr>
        <p:spPr bwMode="auto">
          <a:xfrm>
            <a:off x="5410200" y="3200400"/>
            <a:ext cx="28194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r>
              <a:rPr lang="en-US" sz="3200" b="1">
                <a:solidFill>
                  <a:srgbClr val="13801C"/>
                </a:solidFill>
                <a:latin typeface="Courier New" pitchFamily="49" charset="0"/>
                <a:cs typeface="Courier New" pitchFamily="49" charset="0"/>
              </a:rPr>
              <a:t>'101010'</a:t>
            </a:r>
          </a:p>
        </p:txBody>
      </p:sp>
      <p:sp>
        <p:nvSpPr>
          <p:cNvPr id="9224" name="TextBox 19"/>
          <p:cNvSpPr txBox="1">
            <a:spLocks noChangeArrowheads="1"/>
          </p:cNvSpPr>
          <p:nvPr/>
        </p:nvSpPr>
        <p:spPr bwMode="auto">
          <a:xfrm>
            <a:off x="3048000" y="1641475"/>
            <a:ext cx="4648200" cy="414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r>
              <a:rPr lang="en-US" sz="2100" b="1">
                <a:latin typeface="Courier New" pitchFamily="49" charset="0"/>
                <a:cs typeface="Courier New" pitchFamily="49" charset="0"/>
              </a:rPr>
              <a:t>ntb( </a:t>
            </a:r>
            <a:r>
              <a:rPr lang="en-US" sz="2100" b="1">
                <a:solidFill>
                  <a:srgbClr val="C00000"/>
                </a:solidFill>
                <a:latin typeface="Courier New" pitchFamily="49" charset="0"/>
                <a:cs typeface="Courier New" pitchFamily="49" charset="0"/>
              </a:rPr>
              <a:t>10</a:t>
            </a:r>
            <a:r>
              <a:rPr lang="en-US" sz="2100" b="1">
                <a:latin typeface="Courier New" pitchFamily="49" charset="0"/>
                <a:cs typeface="Courier New" pitchFamily="49" charset="0"/>
              </a:rPr>
              <a:t> ) + </a:t>
            </a:r>
            <a:r>
              <a:rPr lang="en-US" sz="2100" b="1">
                <a:solidFill>
                  <a:srgbClr val="13801C"/>
                </a:solidFill>
                <a:latin typeface="Courier New" pitchFamily="49" charset="0"/>
                <a:cs typeface="Courier New" pitchFamily="49" charset="0"/>
              </a:rPr>
              <a:t>'1'</a:t>
            </a:r>
          </a:p>
        </p:txBody>
      </p:sp>
      <p:sp>
        <p:nvSpPr>
          <p:cNvPr id="9225" name="TextBox 20"/>
          <p:cNvSpPr txBox="1">
            <a:spLocks noChangeArrowheads="1"/>
          </p:cNvSpPr>
          <p:nvPr/>
        </p:nvSpPr>
        <p:spPr bwMode="auto">
          <a:xfrm>
            <a:off x="2438400" y="2058988"/>
            <a:ext cx="4648200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r>
              <a:rPr lang="en-US" sz="2100" b="1">
                <a:latin typeface="Courier New" pitchFamily="49" charset="0"/>
                <a:cs typeface="Courier New" pitchFamily="49" charset="0"/>
              </a:rPr>
              <a:t>ntb( </a:t>
            </a:r>
            <a:r>
              <a:rPr lang="en-US" sz="2100" b="1">
                <a:solidFill>
                  <a:srgbClr val="C00000"/>
                </a:solidFill>
                <a:latin typeface="Courier New" pitchFamily="49" charset="0"/>
                <a:cs typeface="Courier New" pitchFamily="49" charset="0"/>
              </a:rPr>
              <a:t>5</a:t>
            </a:r>
            <a:r>
              <a:rPr lang="en-US" sz="2100" b="1">
                <a:latin typeface="Courier New" pitchFamily="49" charset="0"/>
                <a:cs typeface="Courier New" pitchFamily="49" charset="0"/>
              </a:rPr>
              <a:t> ) + </a:t>
            </a:r>
            <a:r>
              <a:rPr lang="en-US" sz="2100" b="1">
                <a:solidFill>
                  <a:srgbClr val="13801C"/>
                </a:solidFill>
                <a:latin typeface="Courier New" pitchFamily="49" charset="0"/>
                <a:cs typeface="Courier New" pitchFamily="49" charset="0"/>
              </a:rPr>
              <a:t>'0'</a:t>
            </a:r>
          </a:p>
        </p:txBody>
      </p:sp>
      <p:sp>
        <p:nvSpPr>
          <p:cNvPr id="9226" name="TextBox 21"/>
          <p:cNvSpPr txBox="1">
            <a:spLocks noChangeArrowheads="1"/>
          </p:cNvSpPr>
          <p:nvPr/>
        </p:nvSpPr>
        <p:spPr bwMode="auto">
          <a:xfrm>
            <a:off x="1752600" y="2478088"/>
            <a:ext cx="4648200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r>
              <a:rPr lang="en-US" sz="2100" b="1">
                <a:latin typeface="Courier New" pitchFamily="49" charset="0"/>
                <a:cs typeface="Courier New" pitchFamily="49" charset="0"/>
              </a:rPr>
              <a:t>ntb( </a:t>
            </a:r>
            <a:r>
              <a:rPr lang="en-US" sz="2100" b="1">
                <a:solidFill>
                  <a:srgbClr val="C00000"/>
                </a:solidFill>
                <a:latin typeface="Courier New" pitchFamily="49" charset="0"/>
                <a:cs typeface="Courier New" pitchFamily="49" charset="0"/>
              </a:rPr>
              <a:t>2</a:t>
            </a:r>
            <a:r>
              <a:rPr lang="en-US" sz="2100" b="1">
                <a:latin typeface="Courier New" pitchFamily="49" charset="0"/>
                <a:cs typeface="Courier New" pitchFamily="49" charset="0"/>
              </a:rPr>
              <a:t> ) + </a:t>
            </a:r>
            <a:r>
              <a:rPr lang="en-US" sz="2100" b="1">
                <a:solidFill>
                  <a:srgbClr val="13801C"/>
                </a:solidFill>
                <a:latin typeface="Courier New" pitchFamily="49" charset="0"/>
                <a:cs typeface="Courier New" pitchFamily="49" charset="0"/>
              </a:rPr>
              <a:t>'1'</a:t>
            </a:r>
          </a:p>
        </p:txBody>
      </p:sp>
      <p:sp>
        <p:nvSpPr>
          <p:cNvPr id="9227" name="TextBox 22"/>
          <p:cNvSpPr txBox="1">
            <a:spLocks noChangeArrowheads="1"/>
          </p:cNvSpPr>
          <p:nvPr/>
        </p:nvSpPr>
        <p:spPr bwMode="auto">
          <a:xfrm>
            <a:off x="1143000" y="2897188"/>
            <a:ext cx="4648200" cy="414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r>
              <a:rPr lang="en-US" sz="2100" b="1">
                <a:latin typeface="Courier New" pitchFamily="49" charset="0"/>
                <a:cs typeface="Courier New" pitchFamily="49" charset="0"/>
              </a:rPr>
              <a:t>ntb( </a:t>
            </a:r>
            <a:r>
              <a:rPr lang="en-US" sz="2100" b="1">
                <a:solidFill>
                  <a:srgbClr val="C00000"/>
                </a:solidFill>
                <a:latin typeface="Courier New" pitchFamily="49" charset="0"/>
                <a:cs typeface="Courier New" pitchFamily="49" charset="0"/>
              </a:rPr>
              <a:t>1</a:t>
            </a:r>
            <a:r>
              <a:rPr lang="en-US" sz="2100" b="1">
                <a:latin typeface="Courier New" pitchFamily="49" charset="0"/>
                <a:cs typeface="Courier New" pitchFamily="49" charset="0"/>
              </a:rPr>
              <a:t> ) + </a:t>
            </a:r>
            <a:r>
              <a:rPr lang="en-US" sz="2100" b="1">
                <a:solidFill>
                  <a:srgbClr val="13801C"/>
                </a:solidFill>
                <a:latin typeface="Courier New" pitchFamily="49" charset="0"/>
                <a:cs typeface="Courier New" pitchFamily="49" charset="0"/>
              </a:rPr>
              <a:t>'0'</a:t>
            </a:r>
          </a:p>
        </p:txBody>
      </p:sp>
      <p:sp>
        <p:nvSpPr>
          <p:cNvPr id="9228" name="TextBox 23"/>
          <p:cNvSpPr txBox="1">
            <a:spLocks noChangeArrowheads="1"/>
          </p:cNvSpPr>
          <p:nvPr/>
        </p:nvSpPr>
        <p:spPr bwMode="auto">
          <a:xfrm>
            <a:off x="381000" y="3314700"/>
            <a:ext cx="4648200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r>
              <a:rPr lang="en-US" sz="2100" b="1">
                <a:latin typeface="Courier New" pitchFamily="49" charset="0"/>
                <a:cs typeface="Courier New" pitchFamily="49" charset="0"/>
              </a:rPr>
              <a:t>ntb( </a:t>
            </a:r>
            <a:r>
              <a:rPr lang="en-US" sz="2100" b="1">
                <a:solidFill>
                  <a:srgbClr val="C00000"/>
                </a:solidFill>
                <a:latin typeface="Courier New" pitchFamily="49" charset="0"/>
                <a:cs typeface="Courier New" pitchFamily="49" charset="0"/>
              </a:rPr>
              <a:t>0</a:t>
            </a:r>
            <a:r>
              <a:rPr lang="en-US" sz="2100" b="1">
                <a:latin typeface="Courier New" pitchFamily="49" charset="0"/>
                <a:cs typeface="Courier New" pitchFamily="49" charset="0"/>
              </a:rPr>
              <a:t> ) + </a:t>
            </a:r>
            <a:r>
              <a:rPr lang="en-US" sz="2100" b="1">
                <a:solidFill>
                  <a:srgbClr val="13801C"/>
                </a:solidFill>
                <a:latin typeface="Courier New" pitchFamily="49" charset="0"/>
                <a:cs typeface="Courier New" pitchFamily="49" charset="0"/>
              </a:rPr>
              <a:t>'1'</a:t>
            </a:r>
          </a:p>
        </p:txBody>
      </p:sp>
      <p:sp>
        <p:nvSpPr>
          <p:cNvPr id="9229" name="TextBox 24"/>
          <p:cNvSpPr txBox="1">
            <a:spLocks noChangeArrowheads="1"/>
          </p:cNvSpPr>
          <p:nvPr/>
        </p:nvSpPr>
        <p:spPr bwMode="auto">
          <a:xfrm>
            <a:off x="1143000" y="3733800"/>
            <a:ext cx="1981200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r>
              <a:rPr lang="en-US" sz="2100" b="1">
                <a:latin typeface="Courier New" pitchFamily="49" charset="0"/>
                <a:cs typeface="Courier New" pitchFamily="49" charset="0"/>
              </a:rPr>
              <a:t>''</a:t>
            </a:r>
          </a:p>
        </p:txBody>
      </p:sp>
      <p:sp>
        <p:nvSpPr>
          <p:cNvPr id="9230" name="Right Brace 26"/>
          <p:cNvSpPr>
            <a:spLocks/>
          </p:cNvSpPr>
          <p:nvPr/>
        </p:nvSpPr>
        <p:spPr bwMode="auto">
          <a:xfrm rot="-5400000">
            <a:off x="6018213" y="153987"/>
            <a:ext cx="152400" cy="2130425"/>
          </a:xfrm>
          <a:prstGeom prst="rightBrace">
            <a:avLst>
              <a:gd name="adj1" fmla="val 44591"/>
              <a:gd name="adj2" fmla="val 50000"/>
            </a:avLst>
          </a:prstGeom>
          <a:noFill/>
          <a:ln w="1270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9231" name="Right Brace 27"/>
          <p:cNvSpPr>
            <a:spLocks/>
          </p:cNvSpPr>
          <p:nvPr/>
        </p:nvSpPr>
        <p:spPr bwMode="auto">
          <a:xfrm rot="-5400000">
            <a:off x="5256213" y="549275"/>
            <a:ext cx="152400" cy="2130425"/>
          </a:xfrm>
          <a:prstGeom prst="rightBrace">
            <a:avLst>
              <a:gd name="adj1" fmla="val 44591"/>
              <a:gd name="adj2" fmla="val 50000"/>
            </a:avLst>
          </a:prstGeom>
          <a:noFill/>
          <a:ln w="1270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9232" name="Right Brace 28"/>
          <p:cNvSpPr>
            <a:spLocks/>
          </p:cNvSpPr>
          <p:nvPr/>
        </p:nvSpPr>
        <p:spPr bwMode="auto">
          <a:xfrm rot="-5400000">
            <a:off x="4649788" y="992187"/>
            <a:ext cx="152400" cy="2130425"/>
          </a:xfrm>
          <a:prstGeom prst="rightBrace">
            <a:avLst>
              <a:gd name="adj1" fmla="val 44591"/>
              <a:gd name="adj2" fmla="val 50000"/>
            </a:avLst>
          </a:prstGeom>
          <a:noFill/>
          <a:ln w="1270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9233" name="Right Brace 29"/>
          <p:cNvSpPr>
            <a:spLocks/>
          </p:cNvSpPr>
          <p:nvPr/>
        </p:nvSpPr>
        <p:spPr bwMode="auto">
          <a:xfrm rot="-5400000">
            <a:off x="4022726" y="1401762"/>
            <a:ext cx="152400" cy="2130425"/>
          </a:xfrm>
          <a:prstGeom prst="rightBrace">
            <a:avLst>
              <a:gd name="adj1" fmla="val 44591"/>
              <a:gd name="adj2" fmla="val 50000"/>
            </a:avLst>
          </a:prstGeom>
          <a:noFill/>
          <a:ln w="1270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9234" name="Right Brace 30"/>
          <p:cNvSpPr>
            <a:spLocks/>
          </p:cNvSpPr>
          <p:nvPr/>
        </p:nvSpPr>
        <p:spPr bwMode="auto">
          <a:xfrm rot="-5400000">
            <a:off x="3386932" y="1829593"/>
            <a:ext cx="152400" cy="2132013"/>
          </a:xfrm>
          <a:prstGeom prst="rightBrace">
            <a:avLst>
              <a:gd name="adj1" fmla="val 44624"/>
              <a:gd name="adj2" fmla="val 50000"/>
            </a:avLst>
          </a:prstGeom>
          <a:noFill/>
          <a:ln w="1270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9235" name="Right Brace 31"/>
          <p:cNvSpPr>
            <a:spLocks/>
          </p:cNvSpPr>
          <p:nvPr/>
        </p:nvSpPr>
        <p:spPr bwMode="auto">
          <a:xfrm rot="-5400000">
            <a:off x="2617788" y="2239962"/>
            <a:ext cx="152400" cy="2130425"/>
          </a:xfrm>
          <a:prstGeom prst="rightBrace">
            <a:avLst>
              <a:gd name="adj1" fmla="val 44591"/>
              <a:gd name="adj2" fmla="val 50000"/>
            </a:avLst>
          </a:prstGeom>
          <a:noFill/>
          <a:ln w="1270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9236" name="Right Brace 32"/>
          <p:cNvSpPr>
            <a:spLocks/>
          </p:cNvSpPr>
          <p:nvPr/>
        </p:nvSpPr>
        <p:spPr bwMode="auto">
          <a:xfrm rot="-5400000">
            <a:off x="2046288" y="3400425"/>
            <a:ext cx="152400" cy="666750"/>
          </a:xfrm>
          <a:prstGeom prst="rightBrace">
            <a:avLst>
              <a:gd name="adj1" fmla="val 44540"/>
              <a:gd name="adj2" fmla="val 50000"/>
            </a:avLst>
          </a:prstGeom>
          <a:noFill/>
          <a:ln w="1270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9237" name="TextBox 33"/>
          <p:cNvSpPr txBox="1">
            <a:spLocks noChangeArrowheads="1"/>
          </p:cNvSpPr>
          <p:nvPr/>
        </p:nvSpPr>
        <p:spPr bwMode="auto">
          <a:xfrm>
            <a:off x="7710488" y="642938"/>
            <a:ext cx="9144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r>
              <a:rPr lang="en-US" sz="3200" b="1">
                <a:solidFill>
                  <a:srgbClr val="C00000"/>
                </a:solidFill>
                <a:latin typeface="Courier New" pitchFamily="49" charset="0"/>
                <a:cs typeface="Courier New" pitchFamily="49" charset="0"/>
              </a:rPr>
              <a:t>42</a:t>
            </a:r>
          </a:p>
        </p:txBody>
      </p:sp>
      <p:sp>
        <p:nvSpPr>
          <p:cNvPr id="9238" name="Rectangle 34"/>
          <p:cNvSpPr>
            <a:spLocks noChangeArrowheads="1"/>
          </p:cNvSpPr>
          <p:nvPr/>
        </p:nvSpPr>
        <p:spPr bwMode="auto">
          <a:xfrm>
            <a:off x="7934325" y="300038"/>
            <a:ext cx="4413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latin typeface="Cambria" pitchFamily="18" charset="0"/>
              </a:rPr>
              <a:t>in</a:t>
            </a:r>
            <a:endParaRPr lang="en-US"/>
          </a:p>
        </p:txBody>
      </p:sp>
      <p:sp>
        <p:nvSpPr>
          <p:cNvPr id="9239" name="Rectangle 35"/>
          <p:cNvSpPr>
            <a:spLocks noChangeArrowheads="1"/>
          </p:cNvSpPr>
          <p:nvPr/>
        </p:nvSpPr>
        <p:spPr bwMode="auto">
          <a:xfrm>
            <a:off x="6542088" y="3660775"/>
            <a:ext cx="6223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latin typeface="Cambria" pitchFamily="18" charset="0"/>
              </a:rPr>
              <a:t>out</a:t>
            </a:r>
            <a:endParaRPr lang="en-US"/>
          </a:p>
        </p:txBody>
      </p:sp>
      <p:sp>
        <p:nvSpPr>
          <p:cNvPr id="9240" name="Rectangle 36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508000" y="4438650"/>
            <a:ext cx="8331200" cy="163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/>
            <a:r>
              <a:rPr lang="en-US" sz="2000" b="1" dirty="0" err="1">
                <a:solidFill>
                  <a:srgbClr val="F99820"/>
                </a:solidFill>
                <a:latin typeface="Courier New" pitchFamily="49" charset="0"/>
              </a:rPr>
              <a:t>def</a:t>
            </a:r>
            <a:r>
              <a:rPr lang="en-US" sz="2000" b="1" dirty="0">
                <a:latin typeface="Courier New" pitchFamily="49" charset="0"/>
              </a:rPr>
              <a:t> </a:t>
            </a:r>
            <a:r>
              <a:rPr lang="en-US" sz="2000" b="1" dirty="0" err="1">
                <a:latin typeface="Courier New" pitchFamily="49" charset="0"/>
              </a:rPr>
              <a:t>numToBin</a:t>
            </a:r>
            <a:r>
              <a:rPr lang="en-US" sz="2000" b="1" dirty="0">
                <a:latin typeface="Courier New" pitchFamily="49" charset="0"/>
              </a:rPr>
              <a:t>( N ):</a:t>
            </a:r>
          </a:p>
          <a:p>
            <a:pPr algn="l"/>
            <a:r>
              <a:rPr lang="en-US" sz="2000" b="1" dirty="0">
                <a:latin typeface="Courier New" pitchFamily="49" charset="0"/>
              </a:rPr>
              <a:t>    </a:t>
            </a:r>
            <a:r>
              <a:rPr lang="en-US" sz="2000" b="1" dirty="0">
                <a:solidFill>
                  <a:srgbClr val="067B0E"/>
                </a:solidFill>
                <a:latin typeface="Courier New" pitchFamily="49" charset="0"/>
              </a:rPr>
              <a:t>""" converts a decimal </a:t>
            </a:r>
            <a:r>
              <a:rPr lang="en-US" sz="2000" b="1" dirty="0" err="1">
                <a:solidFill>
                  <a:srgbClr val="067B0E"/>
                </a:solidFill>
                <a:latin typeface="Courier New" pitchFamily="49" charset="0"/>
              </a:rPr>
              <a:t>int</a:t>
            </a:r>
            <a:r>
              <a:rPr lang="en-US" sz="2000" b="1" dirty="0">
                <a:solidFill>
                  <a:srgbClr val="067B0E"/>
                </a:solidFill>
                <a:latin typeface="Courier New" pitchFamily="49" charset="0"/>
              </a:rPr>
              <a:t> to a binary string</a:t>
            </a:r>
          </a:p>
          <a:p>
            <a:pPr algn="l"/>
            <a:r>
              <a:rPr lang="en-US" sz="2000" b="1" dirty="0">
                <a:solidFill>
                  <a:srgbClr val="067B0E"/>
                </a:solidFill>
                <a:latin typeface="Courier New" pitchFamily="49" charset="0"/>
              </a:rPr>
              <a:t>    """</a:t>
            </a:r>
            <a:endParaRPr lang="en-US" sz="2000" b="1" dirty="0">
              <a:latin typeface="Courier New" pitchFamily="49" charset="0"/>
            </a:endParaRPr>
          </a:p>
          <a:p>
            <a:pPr algn="l"/>
            <a:r>
              <a:rPr lang="en-US" sz="2000" b="1" dirty="0">
                <a:latin typeface="Courier New" pitchFamily="49" charset="0"/>
              </a:rPr>
              <a:t>    </a:t>
            </a:r>
            <a:r>
              <a:rPr lang="en-US" sz="2000" b="1" dirty="0">
                <a:solidFill>
                  <a:srgbClr val="F99820"/>
                </a:solidFill>
                <a:latin typeface="Courier New" pitchFamily="49" charset="0"/>
              </a:rPr>
              <a:t>if</a:t>
            </a:r>
            <a:r>
              <a:rPr lang="en-US" sz="2000" b="1" dirty="0">
                <a:latin typeface="Courier New" pitchFamily="49" charset="0"/>
              </a:rPr>
              <a:t> N==0:      </a:t>
            </a:r>
            <a:r>
              <a:rPr lang="en-US" sz="2000" b="1" dirty="0">
                <a:solidFill>
                  <a:srgbClr val="F99820"/>
                </a:solidFill>
                <a:latin typeface="Courier New" pitchFamily="49" charset="0"/>
              </a:rPr>
              <a:t>return</a:t>
            </a:r>
            <a:r>
              <a:rPr lang="en-US" sz="2000" b="1" dirty="0">
                <a:latin typeface="Courier New" pitchFamily="49" charset="0"/>
              </a:rPr>
              <a:t> </a:t>
            </a:r>
            <a:r>
              <a:rPr lang="en-US" sz="2000" b="1" dirty="0">
                <a:solidFill>
                  <a:srgbClr val="19A525"/>
                </a:solidFill>
                <a:latin typeface="Courier New" pitchFamily="49" charset="0"/>
              </a:rPr>
              <a:t>''</a:t>
            </a:r>
            <a:endParaRPr lang="en-US" sz="2000" b="1" dirty="0">
              <a:latin typeface="Courier New" pitchFamily="49" charset="0"/>
            </a:endParaRPr>
          </a:p>
          <a:p>
            <a:pPr algn="l"/>
            <a:r>
              <a:rPr lang="en-US" sz="2000" b="1" dirty="0">
                <a:latin typeface="Courier New" pitchFamily="49" charset="0"/>
              </a:rPr>
              <a:t>    </a:t>
            </a:r>
            <a:r>
              <a:rPr lang="en-US" sz="2000" b="1" dirty="0" smtClean="0">
                <a:solidFill>
                  <a:srgbClr val="F99820"/>
                </a:solidFill>
                <a:latin typeface="Courier New" pitchFamily="49" charset="0"/>
              </a:rPr>
              <a:t>else</a:t>
            </a:r>
            <a:r>
              <a:rPr lang="en-US" sz="2000" b="1" dirty="0" smtClean="0">
                <a:latin typeface="Courier New" pitchFamily="49" charset="0"/>
              </a:rPr>
              <a:t>:         </a:t>
            </a:r>
            <a:r>
              <a:rPr lang="en-US" sz="2000" b="1" dirty="0">
                <a:solidFill>
                  <a:srgbClr val="F99820"/>
                </a:solidFill>
                <a:latin typeface="Courier New" pitchFamily="49" charset="0"/>
              </a:rPr>
              <a:t>return</a:t>
            </a:r>
            <a:r>
              <a:rPr lang="en-US" sz="2000" b="1" dirty="0">
                <a:latin typeface="Courier New" pitchFamily="49" charset="0"/>
              </a:rPr>
              <a:t> </a:t>
            </a:r>
            <a:r>
              <a:rPr lang="en-US" sz="2000" b="1" dirty="0" err="1">
                <a:latin typeface="Courier New" pitchFamily="49" charset="0"/>
              </a:rPr>
              <a:t>numToBin</a:t>
            </a:r>
            <a:r>
              <a:rPr lang="en-US" sz="2000" b="1" dirty="0">
                <a:latin typeface="Courier New" pitchFamily="49" charset="0"/>
              </a:rPr>
              <a:t>( N/2 ) + </a:t>
            </a:r>
            <a:r>
              <a:rPr lang="en-US" sz="2000" b="1" dirty="0" err="1">
                <a:latin typeface="Courier New" pitchFamily="49" charset="0"/>
              </a:rPr>
              <a:t>str</a:t>
            </a:r>
            <a:r>
              <a:rPr lang="en-US" sz="2000" b="1" dirty="0">
                <a:latin typeface="Courier New" pitchFamily="49" charset="0"/>
              </a:rPr>
              <a:t>( N%2 )</a:t>
            </a:r>
            <a:endParaRPr lang="en-US" sz="2000" b="1" dirty="0">
              <a:solidFill>
                <a:srgbClr val="13801C"/>
              </a:solidFill>
              <a:latin typeface="Courier New" pitchFamily="49" charset="0"/>
            </a:endParaRPr>
          </a:p>
        </p:txBody>
      </p:sp>
      <p:sp>
        <p:nvSpPr>
          <p:cNvPr id="9241" name="TextBox 33"/>
          <p:cNvSpPr txBox="1">
            <a:spLocks noChangeArrowheads="1"/>
          </p:cNvSpPr>
          <p:nvPr/>
        </p:nvSpPr>
        <p:spPr bwMode="auto">
          <a:xfrm rot="-947775">
            <a:off x="8286750" y="6069013"/>
            <a:ext cx="669925" cy="307975"/>
          </a:xfrm>
          <a:prstGeom prst="rect">
            <a:avLst/>
          </a:prstGeom>
          <a:solidFill>
            <a:srgbClr val="FF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r>
              <a:rPr lang="en-US" sz="1400" dirty="0">
                <a:latin typeface="Cambria" pitchFamily="18" charset="0"/>
              </a:rPr>
              <a:t>Aha!</a:t>
            </a:r>
          </a:p>
        </p:txBody>
      </p:sp>
      <p:sp>
        <p:nvSpPr>
          <p:cNvPr id="9242" name="Rectangle 1"/>
          <p:cNvSpPr>
            <a:spLocks noChangeArrowheads="1"/>
          </p:cNvSpPr>
          <p:nvPr/>
        </p:nvSpPr>
        <p:spPr bwMode="auto">
          <a:xfrm>
            <a:off x="120650" y="6470650"/>
            <a:ext cx="4219575" cy="30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1400">
                <a:latin typeface="Cambria" pitchFamily="18" charset="0"/>
              </a:rPr>
              <a:t>What if you wanted base-3 output?!  </a:t>
            </a:r>
            <a:r>
              <a:rPr lang="en-US" sz="1400" b="1" i="1">
                <a:latin typeface="Cambria" pitchFamily="18" charset="0"/>
              </a:rPr>
              <a:t>base-B output?</a:t>
            </a:r>
            <a:endParaRPr lang="en-US" sz="1400" b="1" i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ounded Rectangle 45"/>
          <p:cNvSpPr/>
          <p:nvPr/>
        </p:nvSpPr>
        <p:spPr bwMode="auto">
          <a:xfrm>
            <a:off x="1295400" y="2667000"/>
            <a:ext cx="6172200" cy="38862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spAutoFit/>
          </a:bodyPr>
          <a:lstStyle/>
          <a:p>
            <a:pPr>
              <a:defRPr/>
            </a:pPr>
            <a:endParaRPr lang="en-US">
              <a:latin typeface="Times" pitchFamily="1" charset="0"/>
              <a:ea typeface="ＭＳ Ｐゴシック" pitchFamily="1" charset="-128"/>
            </a:endParaRPr>
          </a:p>
        </p:txBody>
      </p:sp>
      <p:grpSp>
        <p:nvGrpSpPr>
          <p:cNvPr id="70659" name="Group 2"/>
          <p:cNvGrpSpPr>
            <a:grpSpLocks/>
          </p:cNvGrpSpPr>
          <p:nvPr>
            <p:custDataLst>
              <p:tags r:id="rId1"/>
            </p:custDataLst>
          </p:nvPr>
        </p:nvGrpSpPr>
        <p:grpSpPr bwMode="auto">
          <a:xfrm>
            <a:off x="423863" y="914400"/>
            <a:ext cx="8166100" cy="180975"/>
            <a:chOff x="295" y="1311"/>
            <a:chExt cx="5177" cy="114"/>
          </a:xfrm>
        </p:grpSpPr>
        <p:sp>
          <p:nvSpPr>
            <p:cNvPr id="70700" name="Rectangle 3"/>
            <p:cNvSpPr>
              <a:spLocks noChangeArrowheads="1"/>
            </p:cNvSpPr>
            <p:nvPr>
              <p:custDataLst>
                <p:tags r:id="rId41"/>
              </p:custDataLst>
            </p:nvPr>
          </p:nvSpPr>
          <p:spPr bwMode="auto">
            <a:xfrm>
              <a:off x="295" y="1311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0701" name="Rectangle 4"/>
            <p:cNvSpPr>
              <a:spLocks noChangeArrowheads="1"/>
            </p:cNvSpPr>
            <p:nvPr>
              <p:custDataLst>
                <p:tags r:id="rId42"/>
              </p:custDataLst>
            </p:nvPr>
          </p:nvSpPr>
          <p:spPr bwMode="auto">
            <a:xfrm>
              <a:off x="295" y="1377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70660" name="Text Box 5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982663" y="152400"/>
            <a:ext cx="72390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000">
                <a:latin typeface="Times New Roman" pitchFamily="18" charset="0"/>
              </a:rPr>
              <a:t>All computation</a:t>
            </a:r>
          </a:p>
        </p:txBody>
      </p:sp>
      <p:sp>
        <p:nvSpPr>
          <p:cNvPr id="70661" name="Rectangle 6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609600" y="1295400"/>
            <a:ext cx="78724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algn="l"/>
            <a:r>
              <a:rPr lang="en-US">
                <a:latin typeface="Times New Roman" pitchFamily="18" charset="0"/>
              </a:rPr>
              <a:t>… consists of functions of bits, or </a:t>
            </a:r>
            <a:r>
              <a:rPr lang="en-US" b="1" i="1">
                <a:latin typeface="Times New Roman" pitchFamily="18" charset="0"/>
              </a:rPr>
              <a:t>boolean values</a:t>
            </a:r>
            <a:endParaRPr lang="en-US">
              <a:latin typeface="Times New Roman" pitchFamily="18" charset="0"/>
            </a:endParaRPr>
          </a:p>
        </p:txBody>
      </p:sp>
      <p:sp>
        <p:nvSpPr>
          <p:cNvPr id="70662" name="Text Box 9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1676400" y="1981200"/>
            <a:ext cx="26035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  <a:buFont typeface="Times" charset="0"/>
              <a:buNone/>
            </a:pPr>
            <a:r>
              <a:rPr lang="en-US" sz="1800"/>
              <a:t> Boolean inputs </a:t>
            </a:r>
            <a:r>
              <a:rPr lang="en-US" sz="1800" b="1">
                <a:solidFill>
                  <a:srgbClr val="EB102C"/>
                </a:solidFill>
                <a:latin typeface="Courier New" pitchFamily="49" charset="0"/>
              </a:rPr>
              <a:t>x</a:t>
            </a:r>
            <a:r>
              <a:rPr lang="en-US" sz="1800" b="1">
                <a:latin typeface="Courier New" pitchFamily="49" charset="0"/>
              </a:rPr>
              <a:t>,</a:t>
            </a:r>
            <a:r>
              <a:rPr lang="en-US" sz="1800" b="1">
                <a:solidFill>
                  <a:srgbClr val="EB102C"/>
                </a:solidFill>
                <a:latin typeface="Courier New" pitchFamily="49" charset="0"/>
              </a:rPr>
              <a:t>y</a:t>
            </a:r>
            <a:r>
              <a:rPr lang="en-US" sz="1800" b="1">
                <a:latin typeface="Courier New" pitchFamily="49" charset="0"/>
              </a:rPr>
              <a:t>,…</a:t>
            </a:r>
            <a:r>
              <a:rPr lang="en-US" sz="1800"/>
              <a:t> can </a:t>
            </a:r>
            <a:r>
              <a:rPr lang="en-US" sz="1800" i="1"/>
              <a:t>only</a:t>
            </a:r>
            <a:r>
              <a:rPr lang="en-US" sz="1800"/>
              <a:t> be </a:t>
            </a:r>
            <a:r>
              <a:rPr lang="en-US" sz="1800" b="1">
                <a:latin typeface="Courier New" pitchFamily="49" charset="0"/>
              </a:rPr>
              <a:t>0</a:t>
            </a:r>
            <a:r>
              <a:rPr lang="en-US" sz="1800"/>
              <a:t> or </a:t>
            </a:r>
            <a:r>
              <a:rPr lang="en-US" sz="1800" b="1">
                <a:latin typeface="Courier New" pitchFamily="49" charset="0"/>
              </a:rPr>
              <a:t>1</a:t>
            </a:r>
            <a:r>
              <a:rPr lang="en-US" sz="1800"/>
              <a:t>.</a:t>
            </a:r>
          </a:p>
        </p:txBody>
      </p:sp>
      <p:sp>
        <p:nvSpPr>
          <p:cNvPr id="70663" name="Text Box 11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4800600" y="1981200"/>
            <a:ext cx="2424113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  <a:buFont typeface="Times" charset="0"/>
              <a:buNone/>
            </a:pPr>
            <a:r>
              <a:rPr lang="en-US" sz="1800"/>
              <a:t> Boolean functions can output </a:t>
            </a:r>
            <a:r>
              <a:rPr lang="en-US" sz="1800" i="1"/>
              <a:t>only</a:t>
            </a:r>
            <a:r>
              <a:rPr lang="en-US" sz="1800"/>
              <a:t> </a:t>
            </a:r>
            <a:r>
              <a:rPr lang="en-US" sz="1800" b="1">
                <a:latin typeface="Courier New" pitchFamily="49" charset="0"/>
              </a:rPr>
              <a:t>0</a:t>
            </a:r>
            <a:r>
              <a:rPr lang="en-US" sz="1800"/>
              <a:t> or </a:t>
            </a:r>
            <a:r>
              <a:rPr lang="en-US" sz="1800" b="1">
                <a:latin typeface="Courier New" pitchFamily="49" charset="0"/>
              </a:rPr>
              <a:t>1</a:t>
            </a:r>
            <a:r>
              <a:rPr lang="en-US" sz="1800"/>
              <a:t>.</a:t>
            </a:r>
          </a:p>
        </p:txBody>
      </p:sp>
      <p:sp>
        <p:nvSpPr>
          <p:cNvPr id="70664" name="Text Box 12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2819400" y="5943600"/>
            <a:ext cx="31464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  <a:buFont typeface="Times" charset="0"/>
              <a:buNone/>
            </a:pPr>
            <a:r>
              <a:rPr lang="en-US">
                <a:solidFill>
                  <a:srgbClr val="160CE3"/>
                </a:solidFill>
              </a:rPr>
              <a:t> </a:t>
            </a:r>
            <a:r>
              <a:rPr lang="en-US" b="1" i="1">
                <a:solidFill>
                  <a:srgbClr val="160CE3"/>
                </a:solidFill>
              </a:rPr>
              <a:t>Truth table</a:t>
            </a:r>
          </a:p>
        </p:txBody>
      </p:sp>
      <p:sp>
        <p:nvSpPr>
          <p:cNvPr id="70665" name="Text Box 13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2060575" y="3352800"/>
            <a:ext cx="75882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200" b="1">
                <a:solidFill>
                  <a:srgbClr val="EB102C"/>
                </a:solidFill>
                <a:latin typeface="Courier New" pitchFamily="49" charset="0"/>
              </a:rPr>
              <a:t>x</a:t>
            </a:r>
          </a:p>
        </p:txBody>
      </p:sp>
      <p:sp>
        <p:nvSpPr>
          <p:cNvPr id="70666" name="Text Box 14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2830513" y="3352800"/>
            <a:ext cx="8001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200" b="1">
                <a:solidFill>
                  <a:srgbClr val="EB102C"/>
                </a:solidFill>
                <a:latin typeface="Courier New" pitchFamily="49" charset="0"/>
              </a:rPr>
              <a:t>y</a:t>
            </a:r>
          </a:p>
        </p:txBody>
      </p:sp>
      <p:sp>
        <p:nvSpPr>
          <p:cNvPr id="70667" name="Text Box 15"/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2058988" y="3767138"/>
            <a:ext cx="75882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200" b="1">
                <a:latin typeface="Courier New" pitchFamily="49" charset="0"/>
              </a:rPr>
              <a:t>0</a:t>
            </a:r>
          </a:p>
        </p:txBody>
      </p:sp>
      <p:sp>
        <p:nvSpPr>
          <p:cNvPr id="70668" name="Text Box 16"/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2828925" y="3767138"/>
            <a:ext cx="8001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200" b="1">
                <a:latin typeface="Courier New" pitchFamily="49" charset="0"/>
              </a:rPr>
              <a:t>0</a:t>
            </a:r>
          </a:p>
        </p:txBody>
      </p:sp>
      <p:sp>
        <p:nvSpPr>
          <p:cNvPr id="70669" name="Text Box 17"/>
          <p:cNvSpPr txBox="1"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2062163" y="4179888"/>
            <a:ext cx="75882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200" b="1">
                <a:latin typeface="Courier New" pitchFamily="49" charset="0"/>
              </a:rPr>
              <a:t>0</a:t>
            </a:r>
          </a:p>
        </p:txBody>
      </p:sp>
      <p:sp>
        <p:nvSpPr>
          <p:cNvPr id="70670" name="Text Box 18"/>
          <p:cNvSpPr txBox="1"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2832100" y="4179888"/>
            <a:ext cx="8001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200" b="1">
                <a:latin typeface="Courier New" pitchFamily="49" charset="0"/>
              </a:rPr>
              <a:t>1</a:t>
            </a:r>
          </a:p>
        </p:txBody>
      </p:sp>
      <p:sp>
        <p:nvSpPr>
          <p:cNvPr id="70671" name="Text Box 19"/>
          <p:cNvSpPr txBox="1"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2058988" y="4594225"/>
            <a:ext cx="75882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200" b="1">
                <a:latin typeface="Courier New" pitchFamily="49" charset="0"/>
              </a:rPr>
              <a:t>1</a:t>
            </a:r>
          </a:p>
        </p:txBody>
      </p:sp>
      <p:sp>
        <p:nvSpPr>
          <p:cNvPr id="70672" name="Text Box 20"/>
          <p:cNvSpPr txBox="1"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2828925" y="4594225"/>
            <a:ext cx="8001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200" b="1">
                <a:latin typeface="Courier New" pitchFamily="49" charset="0"/>
              </a:rPr>
              <a:t>0</a:t>
            </a:r>
          </a:p>
        </p:txBody>
      </p:sp>
      <p:sp>
        <p:nvSpPr>
          <p:cNvPr id="70673" name="Text Box 21"/>
          <p:cNvSpPr txBox="1"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2062163" y="5006975"/>
            <a:ext cx="75882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200" b="1">
                <a:latin typeface="Courier New" pitchFamily="49" charset="0"/>
              </a:rPr>
              <a:t>1</a:t>
            </a:r>
          </a:p>
        </p:txBody>
      </p:sp>
      <p:sp>
        <p:nvSpPr>
          <p:cNvPr id="70674" name="Text Box 22"/>
          <p:cNvSpPr txBox="1"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2832100" y="5006975"/>
            <a:ext cx="8001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200" b="1">
                <a:latin typeface="Courier New" pitchFamily="49" charset="0"/>
              </a:rPr>
              <a:t>1</a:t>
            </a:r>
          </a:p>
        </p:txBody>
      </p:sp>
      <p:sp>
        <p:nvSpPr>
          <p:cNvPr id="70675" name="Text Box 23"/>
          <p:cNvSpPr txBox="1">
            <a:spLocks noChangeArrowheads="1"/>
          </p:cNvSpPr>
          <p:nvPr>
            <p:custDataLst>
              <p:tags r:id="rId17"/>
            </p:custDataLst>
          </p:nvPr>
        </p:nvSpPr>
        <p:spPr bwMode="auto">
          <a:xfrm>
            <a:off x="5027613" y="3302000"/>
            <a:ext cx="1906587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200" b="1">
                <a:solidFill>
                  <a:srgbClr val="160CE3"/>
                </a:solidFill>
                <a:latin typeface="Courier New" pitchFamily="49" charset="0"/>
              </a:rPr>
              <a:t>fn(</a:t>
            </a:r>
            <a:r>
              <a:rPr lang="en-US" sz="3200" b="1">
                <a:solidFill>
                  <a:srgbClr val="EB102C"/>
                </a:solidFill>
                <a:latin typeface="Courier New" pitchFamily="49" charset="0"/>
              </a:rPr>
              <a:t>x</a:t>
            </a:r>
            <a:r>
              <a:rPr lang="en-US" sz="3200" b="1">
                <a:solidFill>
                  <a:srgbClr val="160CE3"/>
                </a:solidFill>
                <a:latin typeface="Courier New" pitchFamily="49" charset="0"/>
              </a:rPr>
              <a:t>,</a:t>
            </a:r>
            <a:r>
              <a:rPr lang="en-US" sz="3200" b="1">
                <a:solidFill>
                  <a:srgbClr val="EB102C"/>
                </a:solidFill>
                <a:latin typeface="Courier New" pitchFamily="49" charset="0"/>
              </a:rPr>
              <a:t>y</a:t>
            </a:r>
            <a:r>
              <a:rPr lang="en-US" sz="3200" b="1">
                <a:solidFill>
                  <a:srgbClr val="160CE3"/>
                </a:solidFill>
                <a:latin typeface="Courier New" pitchFamily="49" charset="0"/>
              </a:rPr>
              <a:t>)</a:t>
            </a:r>
            <a:endParaRPr lang="en-US" sz="3200" b="1">
              <a:latin typeface="Courier New" pitchFamily="49" charset="0"/>
            </a:endParaRPr>
          </a:p>
        </p:txBody>
      </p:sp>
      <p:sp>
        <p:nvSpPr>
          <p:cNvPr id="70676" name="Text Box 24"/>
          <p:cNvSpPr txBox="1">
            <a:spLocks noChangeArrowheads="1"/>
          </p:cNvSpPr>
          <p:nvPr>
            <p:custDataLst>
              <p:tags r:id="rId18"/>
            </p:custDataLst>
          </p:nvPr>
        </p:nvSpPr>
        <p:spPr bwMode="auto">
          <a:xfrm>
            <a:off x="5580063" y="3709988"/>
            <a:ext cx="8001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200" b="1">
                <a:latin typeface="Courier New" pitchFamily="49" charset="0"/>
              </a:rPr>
              <a:t>0</a:t>
            </a:r>
          </a:p>
        </p:txBody>
      </p:sp>
      <p:sp>
        <p:nvSpPr>
          <p:cNvPr id="70677" name="Text Box 25"/>
          <p:cNvSpPr txBox="1">
            <a:spLocks noChangeArrowheads="1"/>
          </p:cNvSpPr>
          <p:nvPr>
            <p:custDataLst>
              <p:tags r:id="rId19"/>
            </p:custDataLst>
          </p:nvPr>
        </p:nvSpPr>
        <p:spPr bwMode="auto">
          <a:xfrm>
            <a:off x="5580063" y="4116388"/>
            <a:ext cx="8001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200" b="1">
                <a:latin typeface="Courier New" pitchFamily="49" charset="0"/>
              </a:rPr>
              <a:t>1</a:t>
            </a:r>
          </a:p>
        </p:txBody>
      </p:sp>
      <p:sp>
        <p:nvSpPr>
          <p:cNvPr id="70678" name="Text Box 26"/>
          <p:cNvSpPr txBox="1">
            <a:spLocks noChangeArrowheads="1"/>
          </p:cNvSpPr>
          <p:nvPr>
            <p:custDataLst>
              <p:tags r:id="rId20"/>
            </p:custDataLst>
          </p:nvPr>
        </p:nvSpPr>
        <p:spPr bwMode="auto">
          <a:xfrm>
            <a:off x="5580063" y="4524375"/>
            <a:ext cx="8001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200" b="1">
                <a:latin typeface="Courier New" pitchFamily="49" charset="0"/>
              </a:rPr>
              <a:t>1</a:t>
            </a:r>
          </a:p>
        </p:txBody>
      </p:sp>
      <p:sp>
        <p:nvSpPr>
          <p:cNvPr id="70679" name="Text Box 27"/>
          <p:cNvSpPr txBox="1">
            <a:spLocks noChangeArrowheads="1"/>
          </p:cNvSpPr>
          <p:nvPr>
            <p:custDataLst>
              <p:tags r:id="rId21"/>
            </p:custDataLst>
          </p:nvPr>
        </p:nvSpPr>
        <p:spPr bwMode="auto">
          <a:xfrm>
            <a:off x="5580063" y="4930775"/>
            <a:ext cx="8001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200" b="1">
                <a:latin typeface="Courier New" pitchFamily="49" charset="0"/>
              </a:rPr>
              <a:t>0</a:t>
            </a:r>
          </a:p>
        </p:txBody>
      </p:sp>
      <p:sp>
        <p:nvSpPr>
          <p:cNvPr id="70680" name="Rectangle 29"/>
          <p:cNvSpPr>
            <a:spLocks noChangeArrowheads="1"/>
          </p:cNvSpPr>
          <p:nvPr>
            <p:custDataLst>
              <p:tags r:id="rId22"/>
            </p:custDataLst>
          </p:nvPr>
        </p:nvSpPr>
        <p:spPr bwMode="auto">
          <a:xfrm>
            <a:off x="2438400" y="2971800"/>
            <a:ext cx="68421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>
                <a:solidFill>
                  <a:srgbClr val="1E16E4"/>
                </a:solidFill>
                <a:latin typeface="Comic Sans MS" pitchFamily="66" charset="0"/>
              </a:rPr>
              <a:t>inputs</a:t>
            </a:r>
          </a:p>
        </p:txBody>
      </p:sp>
      <p:sp>
        <p:nvSpPr>
          <p:cNvPr id="70681" name="Line 30"/>
          <p:cNvSpPr>
            <a:spLocks noChangeShapeType="1"/>
          </p:cNvSpPr>
          <p:nvPr>
            <p:custDataLst>
              <p:tags r:id="rId23"/>
            </p:custDataLst>
          </p:nvPr>
        </p:nvSpPr>
        <p:spPr bwMode="auto">
          <a:xfrm>
            <a:off x="2117725" y="3298825"/>
            <a:ext cx="1382713" cy="1588"/>
          </a:xfrm>
          <a:prstGeom prst="line">
            <a:avLst/>
          </a:prstGeom>
          <a:noFill/>
          <a:ln w="19050">
            <a:solidFill>
              <a:srgbClr val="1E16E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70682" name="Rectangle 31"/>
          <p:cNvSpPr>
            <a:spLocks noChangeArrowheads="1"/>
          </p:cNvSpPr>
          <p:nvPr>
            <p:custDataLst>
              <p:tags r:id="rId24"/>
            </p:custDataLst>
          </p:nvPr>
        </p:nvSpPr>
        <p:spPr bwMode="auto">
          <a:xfrm>
            <a:off x="5618163" y="2895600"/>
            <a:ext cx="72548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>
                <a:solidFill>
                  <a:srgbClr val="1E16E4"/>
                </a:solidFill>
                <a:latin typeface="Comic Sans MS" pitchFamily="66" charset="0"/>
              </a:rPr>
              <a:t>output</a:t>
            </a:r>
          </a:p>
        </p:txBody>
      </p:sp>
      <p:sp>
        <p:nvSpPr>
          <p:cNvPr id="70683" name="Line 32"/>
          <p:cNvSpPr>
            <a:spLocks noChangeShapeType="1"/>
          </p:cNvSpPr>
          <p:nvPr>
            <p:custDataLst>
              <p:tags r:id="rId25"/>
            </p:custDataLst>
          </p:nvPr>
        </p:nvSpPr>
        <p:spPr bwMode="auto">
          <a:xfrm>
            <a:off x="5278438" y="3214688"/>
            <a:ext cx="1404937" cy="1587"/>
          </a:xfrm>
          <a:prstGeom prst="line">
            <a:avLst/>
          </a:prstGeom>
          <a:noFill/>
          <a:ln w="19050">
            <a:solidFill>
              <a:srgbClr val="1E16E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grpSp>
        <p:nvGrpSpPr>
          <p:cNvPr id="70684" name="Group 34"/>
          <p:cNvGrpSpPr>
            <a:grpSpLocks/>
          </p:cNvGrpSpPr>
          <p:nvPr>
            <p:custDataLst>
              <p:tags r:id="rId26"/>
            </p:custDataLst>
          </p:nvPr>
        </p:nvGrpSpPr>
        <p:grpSpPr bwMode="auto">
          <a:xfrm>
            <a:off x="152400" y="6216650"/>
            <a:ext cx="368300" cy="488950"/>
            <a:chOff x="2928" y="1051"/>
            <a:chExt cx="840" cy="957"/>
          </a:xfrm>
        </p:grpSpPr>
        <p:sp>
          <p:nvSpPr>
            <p:cNvPr id="70687" name="Freeform 35"/>
            <p:cNvSpPr>
              <a:spLocks/>
            </p:cNvSpPr>
            <p:nvPr>
              <p:custDataLst>
                <p:tags r:id="rId28"/>
              </p:custDataLst>
            </p:nvPr>
          </p:nvSpPr>
          <p:spPr bwMode="auto">
            <a:xfrm>
              <a:off x="2928" y="1759"/>
              <a:ext cx="810" cy="249"/>
            </a:xfrm>
            <a:custGeom>
              <a:avLst/>
              <a:gdLst>
                <a:gd name="T0" fmla="*/ 12 w 1048"/>
                <a:gd name="T1" fmla="*/ 21 h 250"/>
                <a:gd name="T2" fmla="*/ 19 w 1048"/>
                <a:gd name="T3" fmla="*/ 83 h 250"/>
                <a:gd name="T4" fmla="*/ 20 w 1048"/>
                <a:gd name="T5" fmla="*/ 111 h 250"/>
                <a:gd name="T6" fmla="*/ 22 w 1048"/>
                <a:gd name="T7" fmla="*/ 125 h 250"/>
                <a:gd name="T8" fmla="*/ 22 w 1048"/>
                <a:gd name="T9" fmla="*/ 164 h 250"/>
                <a:gd name="T10" fmla="*/ 15 w 1048"/>
                <a:gd name="T11" fmla="*/ 233 h 250"/>
                <a:gd name="T12" fmla="*/ 2 w 1048"/>
                <a:gd name="T13" fmla="*/ 213 h 250"/>
                <a:gd name="T14" fmla="*/ 0 w 1048"/>
                <a:gd name="T15" fmla="*/ 192 h 250"/>
                <a:gd name="T16" fmla="*/ 2 w 1048"/>
                <a:gd name="T17" fmla="*/ 158 h 250"/>
                <a:gd name="T18" fmla="*/ 2 w 1048"/>
                <a:gd name="T19" fmla="*/ 125 h 250"/>
                <a:gd name="T20" fmla="*/ 4 w 1048"/>
                <a:gd name="T21" fmla="*/ 76 h 250"/>
                <a:gd name="T22" fmla="*/ 6 w 1048"/>
                <a:gd name="T23" fmla="*/ 55 h 250"/>
                <a:gd name="T24" fmla="*/ 7 w 1048"/>
                <a:gd name="T25" fmla="*/ 28 h 250"/>
                <a:gd name="T26" fmla="*/ 8 w 1048"/>
                <a:gd name="T27" fmla="*/ 14 h 250"/>
                <a:gd name="T28" fmla="*/ 10 w 1048"/>
                <a:gd name="T29" fmla="*/ 28 h 250"/>
                <a:gd name="T30" fmla="*/ 12 w 1048"/>
                <a:gd name="T31" fmla="*/ 21 h 25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48"/>
                <a:gd name="T49" fmla="*/ 0 h 250"/>
                <a:gd name="T50" fmla="*/ 1048 w 1048"/>
                <a:gd name="T51" fmla="*/ 250 h 250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48" h="250">
                  <a:moveTo>
                    <a:pt x="531" y="21"/>
                  </a:moveTo>
                  <a:cubicBezTo>
                    <a:pt x="673" y="0"/>
                    <a:pt x="778" y="50"/>
                    <a:pt x="910" y="83"/>
                  </a:cubicBezTo>
                  <a:cubicBezTo>
                    <a:pt x="923" y="92"/>
                    <a:pt x="937" y="102"/>
                    <a:pt x="951" y="111"/>
                  </a:cubicBezTo>
                  <a:cubicBezTo>
                    <a:pt x="965" y="120"/>
                    <a:pt x="993" y="138"/>
                    <a:pt x="993" y="138"/>
                  </a:cubicBezTo>
                  <a:cubicBezTo>
                    <a:pt x="1009" y="162"/>
                    <a:pt x="1023" y="163"/>
                    <a:pt x="1048" y="179"/>
                  </a:cubicBezTo>
                  <a:cubicBezTo>
                    <a:pt x="943" y="250"/>
                    <a:pt x="887" y="238"/>
                    <a:pt x="751" y="248"/>
                  </a:cubicBezTo>
                  <a:cubicBezTo>
                    <a:pt x="201" y="233"/>
                    <a:pt x="424" y="241"/>
                    <a:pt x="82" y="228"/>
                  </a:cubicBezTo>
                  <a:cubicBezTo>
                    <a:pt x="54" y="218"/>
                    <a:pt x="27" y="216"/>
                    <a:pt x="0" y="207"/>
                  </a:cubicBezTo>
                  <a:cubicBezTo>
                    <a:pt x="2" y="195"/>
                    <a:pt x="1" y="183"/>
                    <a:pt x="7" y="173"/>
                  </a:cubicBezTo>
                  <a:cubicBezTo>
                    <a:pt x="19" y="151"/>
                    <a:pt x="75" y="138"/>
                    <a:pt x="96" y="131"/>
                  </a:cubicBezTo>
                  <a:cubicBezTo>
                    <a:pt x="134" y="116"/>
                    <a:pt x="169" y="92"/>
                    <a:pt x="207" y="76"/>
                  </a:cubicBezTo>
                  <a:cubicBezTo>
                    <a:pt x="239" y="61"/>
                    <a:pt x="238" y="77"/>
                    <a:pt x="275" y="55"/>
                  </a:cubicBezTo>
                  <a:cubicBezTo>
                    <a:pt x="288" y="46"/>
                    <a:pt x="309" y="33"/>
                    <a:pt x="324" y="28"/>
                  </a:cubicBezTo>
                  <a:cubicBezTo>
                    <a:pt x="341" y="21"/>
                    <a:pt x="379" y="14"/>
                    <a:pt x="379" y="14"/>
                  </a:cubicBezTo>
                  <a:cubicBezTo>
                    <a:pt x="420" y="18"/>
                    <a:pt x="461" y="22"/>
                    <a:pt x="503" y="28"/>
                  </a:cubicBezTo>
                  <a:cubicBezTo>
                    <a:pt x="531" y="32"/>
                    <a:pt x="519" y="44"/>
                    <a:pt x="531" y="21"/>
                  </a:cubicBezTo>
                  <a:close/>
                </a:path>
              </a:pathLst>
            </a:custGeom>
            <a:solidFill>
              <a:srgbClr val="FD9D0F"/>
            </a:solidFill>
            <a:ln w="9525">
              <a:solidFill>
                <a:srgbClr val="FD9D0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0688" name="Oval 36"/>
            <p:cNvSpPr>
              <a:spLocks noChangeArrowheads="1"/>
            </p:cNvSpPr>
            <p:nvPr>
              <p:custDataLst>
                <p:tags r:id="rId29"/>
              </p:custDataLst>
            </p:nvPr>
          </p:nvSpPr>
          <p:spPr bwMode="auto">
            <a:xfrm>
              <a:off x="2965" y="1240"/>
              <a:ext cx="779" cy="672"/>
            </a:xfrm>
            <a:prstGeom prst="ellipse">
              <a:avLst/>
            </a:prstGeom>
            <a:solidFill>
              <a:srgbClr val="9ECC46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0689" name="Oval 37"/>
            <p:cNvSpPr>
              <a:spLocks noChangeArrowheads="1"/>
            </p:cNvSpPr>
            <p:nvPr>
              <p:custDataLst>
                <p:tags r:id="rId30"/>
              </p:custDataLst>
            </p:nvPr>
          </p:nvSpPr>
          <p:spPr bwMode="auto">
            <a:xfrm rot="-1967255">
              <a:off x="3039" y="1383"/>
              <a:ext cx="186" cy="19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0690" name="Oval 38"/>
            <p:cNvSpPr>
              <a:spLocks noChangeArrowheads="1"/>
            </p:cNvSpPr>
            <p:nvPr>
              <p:custDataLst>
                <p:tags r:id="rId31"/>
              </p:custDataLst>
            </p:nvPr>
          </p:nvSpPr>
          <p:spPr bwMode="auto">
            <a:xfrm>
              <a:off x="3262" y="1383"/>
              <a:ext cx="222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0691" name="Oval 39"/>
            <p:cNvSpPr>
              <a:spLocks noChangeArrowheads="1"/>
            </p:cNvSpPr>
            <p:nvPr>
              <p:custDataLst>
                <p:tags r:id="rId32"/>
              </p:custDataLst>
            </p:nvPr>
          </p:nvSpPr>
          <p:spPr bwMode="auto">
            <a:xfrm rot="-2071034">
              <a:off x="3521" y="1431"/>
              <a:ext cx="149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0692" name="Oval 40"/>
            <p:cNvSpPr>
              <a:spLocks noChangeArrowheads="1"/>
            </p:cNvSpPr>
            <p:nvPr>
              <p:custDataLst>
                <p:tags r:id="rId33"/>
              </p:custDataLst>
            </p:nvPr>
          </p:nvSpPr>
          <p:spPr bwMode="auto">
            <a:xfrm>
              <a:off x="3118" y="1479"/>
              <a:ext cx="56" cy="6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0693" name="Oval 41"/>
            <p:cNvSpPr>
              <a:spLocks noChangeArrowheads="1"/>
            </p:cNvSpPr>
            <p:nvPr>
              <p:custDataLst>
                <p:tags r:id="rId34"/>
              </p:custDataLst>
            </p:nvPr>
          </p:nvSpPr>
          <p:spPr bwMode="auto">
            <a:xfrm>
              <a:off x="3341" y="1495"/>
              <a:ext cx="55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0694" name="Oval 42"/>
            <p:cNvSpPr>
              <a:spLocks noChangeArrowheads="1"/>
            </p:cNvSpPr>
            <p:nvPr>
              <p:custDataLst>
                <p:tags r:id="rId35"/>
              </p:custDataLst>
            </p:nvPr>
          </p:nvSpPr>
          <p:spPr bwMode="auto">
            <a:xfrm>
              <a:off x="3543" y="1549"/>
              <a:ext cx="54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0695" name="AutoShape 43"/>
            <p:cNvSpPr>
              <a:spLocks noChangeArrowheads="1"/>
            </p:cNvSpPr>
            <p:nvPr>
              <p:custDataLst>
                <p:tags r:id="rId36"/>
              </p:custDataLst>
            </p:nvPr>
          </p:nvSpPr>
          <p:spPr bwMode="auto">
            <a:xfrm rot="-5400000">
              <a:off x="3291" y="1540"/>
              <a:ext cx="77" cy="445"/>
            </a:xfrm>
            <a:prstGeom prst="moon">
              <a:avLst>
                <a:gd name="adj" fmla="val 50000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0696" name="Freeform 44"/>
            <p:cNvSpPr>
              <a:spLocks/>
            </p:cNvSpPr>
            <p:nvPr>
              <p:custDataLst>
                <p:tags r:id="rId37"/>
              </p:custDataLst>
            </p:nvPr>
          </p:nvSpPr>
          <p:spPr bwMode="auto">
            <a:xfrm>
              <a:off x="3120" y="1128"/>
              <a:ext cx="648" cy="256"/>
            </a:xfrm>
            <a:custGeom>
              <a:avLst/>
              <a:gdLst>
                <a:gd name="T0" fmla="*/ 208 w 648"/>
                <a:gd name="T1" fmla="*/ 0 h 256"/>
                <a:gd name="T2" fmla="*/ 47 w 648"/>
                <a:gd name="T3" fmla="*/ 7 h 256"/>
                <a:gd name="T4" fmla="*/ 0 w 648"/>
                <a:gd name="T5" fmla="*/ 92 h 256"/>
                <a:gd name="T6" fmla="*/ 162 w 648"/>
                <a:gd name="T7" fmla="*/ 192 h 256"/>
                <a:gd name="T8" fmla="*/ 300 w 648"/>
                <a:gd name="T9" fmla="*/ 238 h 256"/>
                <a:gd name="T10" fmla="*/ 484 w 648"/>
                <a:gd name="T11" fmla="*/ 246 h 256"/>
                <a:gd name="T12" fmla="*/ 646 w 648"/>
                <a:gd name="T13" fmla="*/ 184 h 256"/>
                <a:gd name="T14" fmla="*/ 615 w 648"/>
                <a:gd name="T15" fmla="*/ 153 h 256"/>
                <a:gd name="T16" fmla="*/ 546 w 648"/>
                <a:gd name="T17" fmla="*/ 84 h 25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48"/>
                <a:gd name="T28" fmla="*/ 0 h 256"/>
                <a:gd name="T29" fmla="*/ 648 w 648"/>
                <a:gd name="T30" fmla="*/ 256 h 25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48" h="256">
                  <a:moveTo>
                    <a:pt x="208" y="0"/>
                  </a:moveTo>
                  <a:cubicBezTo>
                    <a:pt x="154" y="2"/>
                    <a:pt x="100" y="0"/>
                    <a:pt x="47" y="7"/>
                  </a:cubicBezTo>
                  <a:cubicBezTo>
                    <a:pt x="15" y="11"/>
                    <a:pt x="0" y="92"/>
                    <a:pt x="0" y="92"/>
                  </a:cubicBezTo>
                  <a:cubicBezTo>
                    <a:pt x="19" y="199"/>
                    <a:pt x="72" y="170"/>
                    <a:pt x="162" y="192"/>
                  </a:cubicBezTo>
                  <a:cubicBezTo>
                    <a:pt x="208" y="203"/>
                    <a:pt x="252" y="234"/>
                    <a:pt x="300" y="238"/>
                  </a:cubicBezTo>
                  <a:cubicBezTo>
                    <a:pt x="361" y="243"/>
                    <a:pt x="423" y="243"/>
                    <a:pt x="484" y="246"/>
                  </a:cubicBezTo>
                  <a:cubicBezTo>
                    <a:pt x="648" y="235"/>
                    <a:pt x="569" y="256"/>
                    <a:pt x="646" y="184"/>
                  </a:cubicBezTo>
                  <a:cubicBezTo>
                    <a:pt x="642" y="180"/>
                    <a:pt x="617" y="158"/>
                    <a:pt x="615" y="153"/>
                  </a:cubicBezTo>
                  <a:cubicBezTo>
                    <a:pt x="596" y="116"/>
                    <a:pt x="599" y="84"/>
                    <a:pt x="546" y="84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0697" name="Freeform 45"/>
            <p:cNvSpPr>
              <a:spLocks/>
            </p:cNvSpPr>
            <p:nvPr>
              <p:custDataLst>
                <p:tags r:id="rId38"/>
              </p:custDataLst>
            </p:nvPr>
          </p:nvSpPr>
          <p:spPr bwMode="auto">
            <a:xfrm>
              <a:off x="3254" y="1051"/>
              <a:ext cx="442" cy="192"/>
            </a:xfrm>
            <a:custGeom>
              <a:avLst/>
              <a:gdLst>
                <a:gd name="T0" fmla="*/ 88 w 442"/>
                <a:gd name="T1" fmla="*/ 138 h 192"/>
                <a:gd name="T2" fmla="*/ 34 w 442"/>
                <a:gd name="T3" fmla="*/ 92 h 192"/>
                <a:gd name="T4" fmla="*/ 57 w 442"/>
                <a:gd name="T5" fmla="*/ 0 h 192"/>
                <a:gd name="T6" fmla="*/ 234 w 442"/>
                <a:gd name="T7" fmla="*/ 15 h 192"/>
                <a:gd name="T8" fmla="*/ 372 w 442"/>
                <a:gd name="T9" fmla="*/ 61 h 192"/>
                <a:gd name="T10" fmla="*/ 441 w 442"/>
                <a:gd name="T11" fmla="*/ 92 h 192"/>
                <a:gd name="T12" fmla="*/ 434 w 442"/>
                <a:gd name="T13" fmla="*/ 122 h 192"/>
                <a:gd name="T14" fmla="*/ 280 w 442"/>
                <a:gd name="T15" fmla="*/ 161 h 192"/>
                <a:gd name="T16" fmla="*/ 257 w 442"/>
                <a:gd name="T17" fmla="*/ 169 h 192"/>
                <a:gd name="T18" fmla="*/ 226 w 442"/>
                <a:gd name="T19" fmla="*/ 184 h 192"/>
                <a:gd name="T20" fmla="*/ 196 w 442"/>
                <a:gd name="T21" fmla="*/ 192 h 19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42"/>
                <a:gd name="T34" fmla="*/ 0 h 192"/>
                <a:gd name="T35" fmla="*/ 442 w 442"/>
                <a:gd name="T36" fmla="*/ 192 h 19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42" h="192">
                  <a:moveTo>
                    <a:pt x="88" y="138"/>
                  </a:moveTo>
                  <a:cubicBezTo>
                    <a:pt x="71" y="119"/>
                    <a:pt x="55" y="106"/>
                    <a:pt x="34" y="92"/>
                  </a:cubicBezTo>
                  <a:cubicBezTo>
                    <a:pt x="22" y="52"/>
                    <a:pt x="0" y="17"/>
                    <a:pt x="57" y="0"/>
                  </a:cubicBezTo>
                  <a:cubicBezTo>
                    <a:pt x="75" y="1"/>
                    <a:pt x="202" y="8"/>
                    <a:pt x="234" y="15"/>
                  </a:cubicBezTo>
                  <a:cubicBezTo>
                    <a:pt x="275" y="24"/>
                    <a:pt x="331" y="47"/>
                    <a:pt x="372" y="61"/>
                  </a:cubicBezTo>
                  <a:cubicBezTo>
                    <a:pt x="394" y="81"/>
                    <a:pt x="412" y="84"/>
                    <a:pt x="441" y="92"/>
                  </a:cubicBezTo>
                  <a:cubicBezTo>
                    <a:pt x="439" y="102"/>
                    <a:pt x="442" y="115"/>
                    <a:pt x="434" y="122"/>
                  </a:cubicBezTo>
                  <a:cubicBezTo>
                    <a:pt x="411" y="142"/>
                    <a:pt x="306" y="158"/>
                    <a:pt x="280" y="161"/>
                  </a:cubicBezTo>
                  <a:cubicBezTo>
                    <a:pt x="272" y="164"/>
                    <a:pt x="264" y="166"/>
                    <a:pt x="257" y="169"/>
                  </a:cubicBezTo>
                  <a:cubicBezTo>
                    <a:pt x="246" y="173"/>
                    <a:pt x="237" y="180"/>
                    <a:pt x="226" y="184"/>
                  </a:cubicBezTo>
                  <a:cubicBezTo>
                    <a:pt x="216" y="188"/>
                    <a:pt x="196" y="192"/>
                    <a:pt x="196" y="192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0698" name="Freeform 46"/>
            <p:cNvSpPr>
              <a:spLocks/>
            </p:cNvSpPr>
            <p:nvPr>
              <p:custDataLst>
                <p:tags r:id="rId39"/>
              </p:custDataLst>
            </p:nvPr>
          </p:nvSpPr>
          <p:spPr bwMode="auto">
            <a:xfrm>
              <a:off x="3025" y="1802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0699" name="Freeform 47"/>
            <p:cNvSpPr>
              <a:spLocks/>
            </p:cNvSpPr>
            <p:nvPr>
              <p:custDataLst>
                <p:tags r:id="rId40"/>
              </p:custDataLst>
            </p:nvPr>
          </p:nvSpPr>
          <p:spPr bwMode="auto">
            <a:xfrm flipH="1">
              <a:off x="3456" y="1813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0685" name="Text Box 48"/>
          <p:cNvSpPr txBox="1">
            <a:spLocks noChangeArrowheads="1"/>
          </p:cNvSpPr>
          <p:nvPr>
            <p:custDataLst>
              <p:tags r:id="rId27"/>
            </p:custDataLst>
          </p:nvPr>
        </p:nvSpPr>
        <p:spPr bwMode="auto">
          <a:xfrm>
            <a:off x="111125" y="5638800"/>
            <a:ext cx="9556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>
                <a:solidFill>
                  <a:srgbClr val="067B0E"/>
                </a:solidFill>
                <a:latin typeface="Cambria" pitchFamily="18" charset="0"/>
              </a:rPr>
              <a:t>This seems fn !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2" name="Ink 1"/>
              <p14:cNvContentPartPr/>
              <p14:nvPr/>
            </p14:nvContentPartPr>
            <p14:xfrm>
              <a:off x="7179480" y="4196880"/>
              <a:ext cx="1018440" cy="100044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7170120" y="4187520"/>
                <a:ext cx="1037160" cy="101916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Rounded Rectangle 66"/>
          <p:cNvSpPr/>
          <p:nvPr/>
        </p:nvSpPr>
        <p:spPr bwMode="auto">
          <a:xfrm>
            <a:off x="1447800" y="838200"/>
            <a:ext cx="6324600" cy="59436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spAutoFit/>
          </a:bodyPr>
          <a:lstStyle/>
          <a:p>
            <a:pPr>
              <a:defRPr/>
            </a:pPr>
            <a:endParaRPr lang="en-US">
              <a:latin typeface="Times" pitchFamily="1" charset="0"/>
              <a:ea typeface="ＭＳ Ｐゴシック" pitchFamily="1" charset="-128"/>
            </a:endParaRPr>
          </a:p>
        </p:txBody>
      </p:sp>
      <p:sp>
        <p:nvSpPr>
          <p:cNvPr id="71683" name="Text Box 5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982663" y="152400"/>
            <a:ext cx="72390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000">
                <a:latin typeface="Times New Roman" pitchFamily="18" charset="0"/>
              </a:rPr>
              <a:t>Lots of bits!</a:t>
            </a:r>
          </a:p>
        </p:txBody>
      </p:sp>
      <p:sp>
        <p:nvSpPr>
          <p:cNvPr id="71684" name="Text Box 12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3048000" y="5715000"/>
            <a:ext cx="31464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  <a:buFont typeface="Times" charset="0"/>
              <a:buNone/>
            </a:pPr>
            <a:r>
              <a:rPr lang="en-US">
                <a:solidFill>
                  <a:srgbClr val="160CE3"/>
                </a:solidFill>
              </a:rPr>
              <a:t> </a:t>
            </a:r>
            <a:r>
              <a:rPr lang="en-US" b="1" i="1">
                <a:solidFill>
                  <a:srgbClr val="160CE3"/>
                </a:solidFill>
              </a:rPr>
              <a:t>Truth table</a:t>
            </a:r>
          </a:p>
        </p:txBody>
      </p:sp>
      <p:sp>
        <p:nvSpPr>
          <p:cNvPr id="71685" name="Text Box 13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830388" y="1524000"/>
            <a:ext cx="75882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200" b="1">
                <a:solidFill>
                  <a:srgbClr val="EB102C"/>
                </a:solidFill>
                <a:latin typeface="Courier New" pitchFamily="49" charset="0"/>
              </a:rPr>
              <a:t>x</a:t>
            </a:r>
          </a:p>
        </p:txBody>
      </p:sp>
      <p:sp>
        <p:nvSpPr>
          <p:cNvPr id="71686" name="Text Box 14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2600325" y="1524000"/>
            <a:ext cx="8001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200" b="1">
                <a:solidFill>
                  <a:srgbClr val="EB102C"/>
                </a:solidFill>
                <a:latin typeface="Courier New" pitchFamily="49" charset="0"/>
              </a:rPr>
              <a:t>y</a:t>
            </a:r>
          </a:p>
        </p:txBody>
      </p:sp>
      <p:sp>
        <p:nvSpPr>
          <p:cNvPr id="71687" name="Text Box 15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1828800" y="1938338"/>
            <a:ext cx="75882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200" b="1">
                <a:latin typeface="Courier New" pitchFamily="49" charset="0"/>
              </a:rPr>
              <a:t>0</a:t>
            </a:r>
          </a:p>
        </p:txBody>
      </p:sp>
      <p:sp>
        <p:nvSpPr>
          <p:cNvPr id="71688" name="Text Box 16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2598738" y="1938338"/>
            <a:ext cx="8001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200" b="1">
                <a:latin typeface="Courier New" pitchFamily="49" charset="0"/>
              </a:rPr>
              <a:t>0</a:t>
            </a:r>
          </a:p>
        </p:txBody>
      </p:sp>
      <p:sp>
        <p:nvSpPr>
          <p:cNvPr id="71689" name="Text Box 17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1831975" y="2351088"/>
            <a:ext cx="75882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200" b="1">
                <a:latin typeface="Courier New" pitchFamily="49" charset="0"/>
              </a:rPr>
              <a:t>0</a:t>
            </a:r>
          </a:p>
        </p:txBody>
      </p:sp>
      <p:sp>
        <p:nvSpPr>
          <p:cNvPr id="71690" name="Text Box 18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2601913" y="2351088"/>
            <a:ext cx="8001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200" b="1">
                <a:latin typeface="Courier New" pitchFamily="49" charset="0"/>
              </a:rPr>
              <a:t>0</a:t>
            </a:r>
          </a:p>
        </p:txBody>
      </p:sp>
      <p:sp>
        <p:nvSpPr>
          <p:cNvPr id="71691" name="Text Box 19"/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1828800" y="2765425"/>
            <a:ext cx="75882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200" b="1">
                <a:latin typeface="Courier New" pitchFamily="49" charset="0"/>
              </a:rPr>
              <a:t>0</a:t>
            </a:r>
          </a:p>
        </p:txBody>
      </p:sp>
      <p:sp>
        <p:nvSpPr>
          <p:cNvPr id="71692" name="Text Box 20"/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2598738" y="2765425"/>
            <a:ext cx="8001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200" b="1">
                <a:latin typeface="Courier New" pitchFamily="49" charset="0"/>
              </a:rPr>
              <a:t>1</a:t>
            </a:r>
          </a:p>
        </p:txBody>
      </p:sp>
      <p:sp>
        <p:nvSpPr>
          <p:cNvPr id="71693" name="Text Box 21"/>
          <p:cNvSpPr txBox="1"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1831975" y="3178175"/>
            <a:ext cx="75882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200" b="1">
                <a:latin typeface="Courier New" pitchFamily="49" charset="0"/>
              </a:rPr>
              <a:t>0</a:t>
            </a:r>
          </a:p>
        </p:txBody>
      </p:sp>
      <p:sp>
        <p:nvSpPr>
          <p:cNvPr id="71694" name="Text Box 22"/>
          <p:cNvSpPr txBox="1"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2601913" y="3178175"/>
            <a:ext cx="8001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200" b="1">
                <a:latin typeface="Courier New" pitchFamily="49" charset="0"/>
              </a:rPr>
              <a:t>1</a:t>
            </a:r>
          </a:p>
        </p:txBody>
      </p:sp>
      <p:sp>
        <p:nvSpPr>
          <p:cNvPr id="71695" name="Text Box 23"/>
          <p:cNvSpPr txBox="1"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5029200" y="1473200"/>
            <a:ext cx="251618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200" b="1">
                <a:solidFill>
                  <a:srgbClr val="160CE3"/>
                </a:solidFill>
                <a:latin typeface="Courier New" pitchFamily="49" charset="0"/>
              </a:rPr>
              <a:t>fn(</a:t>
            </a:r>
            <a:r>
              <a:rPr lang="en-US" sz="3200" b="1">
                <a:solidFill>
                  <a:srgbClr val="EB102C"/>
                </a:solidFill>
                <a:latin typeface="Courier New" pitchFamily="49" charset="0"/>
              </a:rPr>
              <a:t>x</a:t>
            </a:r>
            <a:r>
              <a:rPr lang="en-US" sz="3200" b="1">
                <a:solidFill>
                  <a:srgbClr val="160CE3"/>
                </a:solidFill>
                <a:latin typeface="Courier New" pitchFamily="49" charset="0"/>
              </a:rPr>
              <a:t>,</a:t>
            </a:r>
            <a:r>
              <a:rPr lang="en-US" sz="3200" b="1">
                <a:solidFill>
                  <a:srgbClr val="EB102C"/>
                </a:solidFill>
                <a:latin typeface="Courier New" pitchFamily="49" charset="0"/>
              </a:rPr>
              <a:t>y</a:t>
            </a:r>
            <a:r>
              <a:rPr lang="en-US" sz="3200" b="1">
                <a:solidFill>
                  <a:srgbClr val="160CE3"/>
                </a:solidFill>
                <a:latin typeface="Courier New" pitchFamily="49" charset="0"/>
              </a:rPr>
              <a:t>,</a:t>
            </a:r>
            <a:r>
              <a:rPr lang="en-US" sz="3200" b="1">
                <a:solidFill>
                  <a:srgbClr val="EB102C"/>
                </a:solidFill>
                <a:latin typeface="Courier New" pitchFamily="49" charset="0"/>
              </a:rPr>
              <a:t>z</a:t>
            </a:r>
            <a:r>
              <a:rPr lang="en-US" sz="3200" b="1">
                <a:solidFill>
                  <a:srgbClr val="160CE3"/>
                </a:solidFill>
                <a:latin typeface="Courier New" pitchFamily="49" charset="0"/>
              </a:rPr>
              <a:t>)</a:t>
            </a:r>
            <a:endParaRPr lang="en-US" sz="3200" b="1">
              <a:latin typeface="Courier New" pitchFamily="49" charset="0"/>
            </a:endParaRPr>
          </a:p>
        </p:txBody>
      </p:sp>
      <p:sp>
        <p:nvSpPr>
          <p:cNvPr id="71696" name="Text Box 24"/>
          <p:cNvSpPr txBox="1"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5808663" y="1939925"/>
            <a:ext cx="8001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200" b="1">
                <a:latin typeface="Courier New" pitchFamily="49" charset="0"/>
              </a:rPr>
              <a:t>0</a:t>
            </a:r>
          </a:p>
        </p:txBody>
      </p:sp>
      <p:sp>
        <p:nvSpPr>
          <p:cNvPr id="71697" name="Text Box 25"/>
          <p:cNvSpPr txBox="1"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5808663" y="2346325"/>
            <a:ext cx="8001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200" b="1">
                <a:latin typeface="Courier New" pitchFamily="49" charset="0"/>
              </a:rPr>
              <a:t>1</a:t>
            </a:r>
          </a:p>
        </p:txBody>
      </p:sp>
      <p:sp>
        <p:nvSpPr>
          <p:cNvPr id="71698" name="Text Box 26"/>
          <p:cNvSpPr txBox="1"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5808663" y="2754313"/>
            <a:ext cx="8001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200" b="1">
                <a:latin typeface="Courier New" pitchFamily="49" charset="0"/>
              </a:rPr>
              <a:t>1</a:t>
            </a:r>
          </a:p>
        </p:txBody>
      </p:sp>
      <p:sp>
        <p:nvSpPr>
          <p:cNvPr id="71699" name="Text Box 27"/>
          <p:cNvSpPr txBox="1">
            <a:spLocks noChangeArrowheads="1"/>
          </p:cNvSpPr>
          <p:nvPr>
            <p:custDataLst>
              <p:tags r:id="rId17"/>
            </p:custDataLst>
          </p:nvPr>
        </p:nvSpPr>
        <p:spPr bwMode="auto">
          <a:xfrm>
            <a:off x="5808663" y="3160713"/>
            <a:ext cx="8001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200" b="1">
                <a:latin typeface="Courier New" pitchFamily="49" charset="0"/>
              </a:rPr>
              <a:t>0</a:t>
            </a:r>
          </a:p>
        </p:txBody>
      </p:sp>
      <p:sp>
        <p:nvSpPr>
          <p:cNvPr id="71700" name="Rectangle 29"/>
          <p:cNvSpPr>
            <a:spLocks noChangeArrowheads="1"/>
          </p:cNvSpPr>
          <p:nvPr>
            <p:custDataLst>
              <p:tags r:id="rId18"/>
            </p:custDataLst>
          </p:nvPr>
        </p:nvSpPr>
        <p:spPr bwMode="auto">
          <a:xfrm>
            <a:off x="2593975" y="1143000"/>
            <a:ext cx="68421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>
                <a:solidFill>
                  <a:srgbClr val="1E16E4"/>
                </a:solidFill>
                <a:latin typeface="Comic Sans MS" pitchFamily="66" charset="0"/>
              </a:rPr>
              <a:t>inputs</a:t>
            </a:r>
          </a:p>
        </p:txBody>
      </p:sp>
      <p:sp>
        <p:nvSpPr>
          <p:cNvPr id="71701" name="Line 30"/>
          <p:cNvSpPr>
            <a:spLocks noChangeShapeType="1"/>
          </p:cNvSpPr>
          <p:nvPr>
            <p:custDataLst>
              <p:tags r:id="rId19"/>
            </p:custDataLst>
          </p:nvPr>
        </p:nvSpPr>
        <p:spPr bwMode="auto">
          <a:xfrm>
            <a:off x="2287588" y="1536700"/>
            <a:ext cx="1382712" cy="1588"/>
          </a:xfrm>
          <a:prstGeom prst="line">
            <a:avLst/>
          </a:prstGeom>
          <a:noFill/>
          <a:ln w="19050">
            <a:solidFill>
              <a:srgbClr val="1E16E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71702" name="Rectangle 31"/>
          <p:cNvSpPr>
            <a:spLocks noChangeArrowheads="1"/>
          </p:cNvSpPr>
          <p:nvPr>
            <p:custDataLst>
              <p:tags r:id="rId20"/>
            </p:custDataLst>
          </p:nvPr>
        </p:nvSpPr>
        <p:spPr bwMode="auto">
          <a:xfrm>
            <a:off x="5846763" y="1066800"/>
            <a:ext cx="72548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>
                <a:solidFill>
                  <a:srgbClr val="1E16E4"/>
                </a:solidFill>
                <a:latin typeface="Comic Sans MS" pitchFamily="66" charset="0"/>
              </a:rPr>
              <a:t>output</a:t>
            </a:r>
          </a:p>
        </p:txBody>
      </p:sp>
      <p:sp>
        <p:nvSpPr>
          <p:cNvPr id="71703" name="Line 32"/>
          <p:cNvSpPr>
            <a:spLocks noChangeShapeType="1"/>
          </p:cNvSpPr>
          <p:nvPr>
            <p:custDataLst>
              <p:tags r:id="rId21"/>
            </p:custDataLst>
          </p:nvPr>
        </p:nvSpPr>
        <p:spPr bwMode="auto">
          <a:xfrm>
            <a:off x="5507038" y="1385888"/>
            <a:ext cx="1404937" cy="1587"/>
          </a:xfrm>
          <a:prstGeom prst="line">
            <a:avLst/>
          </a:prstGeom>
          <a:noFill/>
          <a:ln w="19050">
            <a:solidFill>
              <a:srgbClr val="1E16E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71704" name="Text Box 14"/>
          <p:cNvSpPr txBox="1">
            <a:spLocks noChangeArrowheads="1"/>
          </p:cNvSpPr>
          <p:nvPr>
            <p:custDataLst>
              <p:tags r:id="rId22"/>
            </p:custDataLst>
          </p:nvPr>
        </p:nvSpPr>
        <p:spPr bwMode="auto">
          <a:xfrm>
            <a:off x="3397250" y="1524000"/>
            <a:ext cx="8001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200" b="1">
                <a:solidFill>
                  <a:srgbClr val="EB102C"/>
                </a:solidFill>
                <a:latin typeface="Courier New" pitchFamily="49" charset="0"/>
              </a:rPr>
              <a:t>z</a:t>
            </a:r>
          </a:p>
        </p:txBody>
      </p:sp>
      <p:sp>
        <p:nvSpPr>
          <p:cNvPr id="71705" name="Text Box 16"/>
          <p:cNvSpPr txBox="1">
            <a:spLocks noChangeArrowheads="1"/>
          </p:cNvSpPr>
          <p:nvPr>
            <p:custDataLst>
              <p:tags r:id="rId23"/>
            </p:custDataLst>
          </p:nvPr>
        </p:nvSpPr>
        <p:spPr bwMode="auto">
          <a:xfrm>
            <a:off x="3395663" y="1938338"/>
            <a:ext cx="8001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200" b="1">
                <a:latin typeface="Courier New" pitchFamily="49" charset="0"/>
              </a:rPr>
              <a:t>0</a:t>
            </a:r>
          </a:p>
        </p:txBody>
      </p:sp>
      <p:sp>
        <p:nvSpPr>
          <p:cNvPr id="71706" name="Text Box 18"/>
          <p:cNvSpPr txBox="1">
            <a:spLocks noChangeArrowheads="1"/>
          </p:cNvSpPr>
          <p:nvPr>
            <p:custDataLst>
              <p:tags r:id="rId24"/>
            </p:custDataLst>
          </p:nvPr>
        </p:nvSpPr>
        <p:spPr bwMode="auto">
          <a:xfrm>
            <a:off x="3398838" y="2351088"/>
            <a:ext cx="8001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200" b="1">
                <a:latin typeface="Courier New" pitchFamily="49" charset="0"/>
              </a:rPr>
              <a:t>1</a:t>
            </a:r>
          </a:p>
        </p:txBody>
      </p:sp>
      <p:sp>
        <p:nvSpPr>
          <p:cNvPr id="71707" name="Text Box 20"/>
          <p:cNvSpPr txBox="1">
            <a:spLocks noChangeArrowheads="1"/>
          </p:cNvSpPr>
          <p:nvPr>
            <p:custDataLst>
              <p:tags r:id="rId25"/>
            </p:custDataLst>
          </p:nvPr>
        </p:nvSpPr>
        <p:spPr bwMode="auto">
          <a:xfrm>
            <a:off x="3395663" y="2765425"/>
            <a:ext cx="8001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200" b="1">
                <a:latin typeface="Courier New" pitchFamily="49" charset="0"/>
              </a:rPr>
              <a:t>0</a:t>
            </a:r>
          </a:p>
        </p:txBody>
      </p:sp>
      <p:sp>
        <p:nvSpPr>
          <p:cNvPr id="71708" name="Text Box 22"/>
          <p:cNvSpPr txBox="1">
            <a:spLocks noChangeArrowheads="1"/>
          </p:cNvSpPr>
          <p:nvPr>
            <p:custDataLst>
              <p:tags r:id="rId26"/>
            </p:custDataLst>
          </p:nvPr>
        </p:nvSpPr>
        <p:spPr bwMode="auto">
          <a:xfrm>
            <a:off x="3398838" y="3178175"/>
            <a:ext cx="8001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200" b="1">
                <a:latin typeface="Courier New" pitchFamily="49" charset="0"/>
              </a:rPr>
              <a:t>1</a:t>
            </a:r>
          </a:p>
        </p:txBody>
      </p:sp>
      <p:sp>
        <p:nvSpPr>
          <p:cNvPr id="71709" name="Text Box 15"/>
          <p:cNvSpPr txBox="1">
            <a:spLocks noChangeArrowheads="1"/>
          </p:cNvSpPr>
          <p:nvPr>
            <p:custDataLst>
              <p:tags r:id="rId27"/>
            </p:custDataLst>
          </p:nvPr>
        </p:nvSpPr>
        <p:spPr bwMode="auto">
          <a:xfrm>
            <a:off x="1828800" y="3646488"/>
            <a:ext cx="75882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200" b="1">
                <a:latin typeface="Courier New" pitchFamily="49" charset="0"/>
              </a:rPr>
              <a:t>1</a:t>
            </a:r>
          </a:p>
        </p:txBody>
      </p:sp>
      <p:sp>
        <p:nvSpPr>
          <p:cNvPr id="71710" name="Text Box 16"/>
          <p:cNvSpPr txBox="1">
            <a:spLocks noChangeArrowheads="1"/>
          </p:cNvSpPr>
          <p:nvPr>
            <p:custDataLst>
              <p:tags r:id="rId28"/>
            </p:custDataLst>
          </p:nvPr>
        </p:nvSpPr>
        <p:spPr bwMode="auto">
          <a:xfrm>
            <a:off x="2598738" y="3646488"/>
            <a:ext cx="8001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200" b="1">
                <a:latin typeface="Courier New" pitchFamily="49" charset="0"/>
              </a:rPr>
              <a:t>0</a:t>
            </a:r>
          </a:p>
        </p:txBody>
      </p:sp>
      <p:sp>
        <p:nvSpPr>
          <p:cNvPr id="71711" name="Text Box 17"/>
          <p:cNvSpPr txBox="1">
            <a:spLocks noChangeArrowheads="1"/>
          </p:cNvSpPr>
          <p:nvPr>
            <p:custDataLst>
              <p:tags r:id="rId29"/>
            </p:custDataLst>
          </p:nvPr>
        </p:nvSpPr>
        <p:spPr bwMode="auto">
          <a:xfrm>
            <a:off x="1831975" y="4059238"/>
            <a:ext cx="75882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200" b="1">
                <a:latin typeface="Courier New" pitchFamily="49" charset="0"/>
              </a:rPr>
              <a:t>1</a:t>
            </a:r>
          </a:p>
        </p:txBody>
      </p:sp>
      <p:sp>
        <p:nvSpPr>
          <p:cNvPr id="71712" name="Text Box 18"/>
          <p:cNvSpPr txBox="1">
            <a:spLocks noChangeArrowheads="1"/>
          </p:cNvSpPr>
          <p:nvPr>
            <p:custDataLst>
              <p:tags r:id="rId30"/>
            </p:custDataLst>
          </p:nvPr>
        </p:nvSpPr>
        <p:spPr bwMode="auto">
          <a:xfrm>
            <a:off x="2601913" y="4059238"/>
            <a:ext cx="8001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200" b="1">
                <a:latin typeface="Courier New" pitchFamily="49" charset="0"/>
              </a:rPr>
              <a:t>0</a:t>
            </a:r>
          </a:p>
        </p:txBody>
      </p:sp>
      <p:sp>
        <p:nvSpPr>
          <p:cNvPr id="71713" name="Text Box 19"/>
          <p:cNvSpPr txBox="1">
            <a:spLocks noChangeArrowheads="1"/>
          </p:cNvSpPr>
          <p:nvPr>
            <p:custDataLst>
              <p:tags r:id="rId31"/>
            </p:custDataLst>
          </p:nvPr>
        </p:nvSpPr>
        <p:spPr bwMode="auto">
          <a:xfrm>
            <a:off x="1828800" y="4473575"/>
            <a:ext cx="75882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200" b="1">
                <a:latin typeface="Courier New" pitchFamily="49" charset="0"/>
              </a:rPr>
              <a:t>1</a:t>
            </a:r>
          </a:p>
        </p:txBody>
      </p:sp>
      <p:sp>
        <p:nvSpPr>
          <p:cNvPr id="71714" name="Text Box 20"/>
          <p:cNvSpPr txBox="1">
            <a:spLocks noChangeArrowheads="1"/>
          </p:cNvSpPr>
          <p:nvPr>
            <p:custDataLst>
              <p:tags r:id="rId32"/>
            </p:custDataLst>
          </p:nvPr>
        </p:nvSpPr>
        <p:spPr bwMode="auto">
          <a:xfrm>
            <a:off x="2598738" y="4473575"/>
            <a:ext cx="8001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200" b="1">
                <a:latin typeface="Courier New" pitchFamily="49" charset="0"/>
              </a:rPr>
              <a:t>1</a:t>
            </a:r>
          </a:p>
        </p:txBody>
      </p:sp>
      <p:sp>
        <p:nvSpPr>
          <p:cNvPr id="71715" name="Text Box 21"/>
          <p:cNvSpPr txBox="1">
            <a:spLocks noChangeArrowheads="1"/>
          </p:cNvSpPr>
          <p:nvPr>
            <p:custDataLst>
              <p:tags r:id="rId33"/>
            </p:custDataLst>
          </p:nvPr>
        </p:nvSpPr>
        <p:spPr bwMode="auto">
          <a:xfrm>
            <a:off x="1831975" y="4886325"/>
            <a:ext cx="75882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200" b="1">
                <a:latin typeface="Courier New" pitchFamily="49" charset="0"/>
              </a:rPr>
              <a:t>1</a:t>
            </a:r>
          </a:p>
        </p:txBody>
      </p:sp>
      <p:sp>
        <p:nvSpPr>
          <p:cNvPr id="71716" name="Text Box 22"/>
          <p:cNvSpPr txBox="1">
            <a:spLocks noChangeArrowheads="1"/>
          </p:cNvSpPr>
          <p:nvPr>
            <p:custDataLst>
              <p:tags r:id="rId34"/>
            </p:custDataLst>
          </p:nvPr>
        </p:nvSpPr>
        <p:spPr bwMode="auto">
          <a:xfrm>
            <a:off x="2601913" y="4886325"/>
            <a:ext cx="8001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200" b="1">
                <a:latin typeface="Courier New" pitchFamily="49" charset="0"/>
              </a:rPr>
              <a:t>1</a:t>
            </a:r>
          </a:p>
        </p:txBody>
      </p:sp>
      <p:sp>
        <p:nvSpPr>
          <p:cNvPr id="71717" name="Text Box 16"/>
          <p:cNvSpPr txBox="1">
            <a:spLocks noChangeArrowheads="1"/>
          </p:cNvSpPr>
          <p:nvPr>
            <p:custDataLst>
              <p:tags r:id="rId35"/>
            </p:custDataLst>
          </p:nvPr>
        </p:nvSpPr>
        <p:spPr bwMode="auto">
          <a:xfrm>
            <a:off x="3395663" y="3646488"/>
            <a:ext cx="8001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200" b="1">
                <a:latin typeface="Courier New" pitchFamily="49" charset="0"/>
              </a:rPr>
              <a:t>0</a:t>
            </a:r>
          </a:p>
        </p:txBody>
      </p:sp>
      <p:sp>
        <p:nvSpPr>
          <p:cNvPr id="71718" name="Text Box 18"/>
          <p:cNvSpPr txBox="1">
            <a:spLocks noChangeArrowheads="1"/>
          </p:cNvSpPr>
          <p:nvPr>
            <p:custDataLst>
              <p:tags r:id="rId36"/>
            </p:custDataLst>
          </p:nvPr>
        </p:nvSpPr>
        <p:spPr bwMode="auto">
          <a:xfrm>
            <a:off x="3398838" y="4059238"/>
            <a:ext cx="8001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200" b="1">
                <a:latin typeface="Courier New" pitchFamily="49" charset="0"/>
              </a:rPr>
              <a:t>1</a:t>
            </a:r>
          </a:p>
        </p:txBody>
      </p:sp>
      <p:sp>
        <p:nvSpPr>
          <p:cNvPr id="71719" name="Text Box 20"/>
          <p:cNvSpPr txBox="1">
            <a:spLocks noChangeArrowheads="1"/>
          </p:cNvSpPr>
          <p:nvPr>
            <p:custDataLst>
              <p:tags r:id="rId37"/>
            </p:custDataLst>
          </p:nvPr>
        </p:nvSpPr>
        <p:spPr bwMode="auto">
          <a:xfrm>
            <a:off x="3395663" y="4473575"/>
            <a:ext cx="8001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200" b="1">
                <a:latin typeface="Courier New" pitchFamily="49" charset="0"/>
              </a:rPr>
              <a:t>0</a:t>
            </a:r>
          </a:p>
        </p:txBody>
      </p:sp>
      <p:sp>
        <p:nvSpPr>
          <p:cNvPr id="71720" name="Text Box 22"/>
          <p:cNvSpPr txBox="1">
            <a:spLocks noChangeArrowheads="1"/>
          </p:cNvSpPr>
          <p:nvPr>
            <p:custDataLst>
              <p:tags r:id="rId38"/>
            </p:custDataLst>
          </p:nvPr>
        </p:nvSpPr>
        <p:spPr bwMode="auto">
          <a:xfrm>
            <a:off x="3398838" y="4886325"/>
            <a:ext cx="8001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200" b="1">
                <a:latin typeface="Courier New" pitchFamily="49" charset="0"/>
              </a:rPr>
              <a:t>1</a:t>
            </a:r>
          </a:p>
        </p:txBody>
      </p:sp>
      <p:sp>
        <p:nvSpPr>
          <p:cNvPr id="71721" name="Text Box 24"/>
          <p:cNvSpPr txBox="1">
            <a:spLocks noChangeArrowheads="1"/>
          </p:cNvSpPr>
          <p:nvPr>
            <p:custDataLst>
              <p:tags r:id="rId39"/>
            </p:custDataLst>
          </p:nvPr>
        </p:nvSpPr>
        <p:spPr bwMode="auto">
          <a:xfrm>
            <a:off x="5819775" y="3592513"/>
            <a:ext cx="8001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200" b="1">
                <a:latin typeface="Courier New" pitchFamily="49" charset="0"/>
              </a:rPr>
              <a:t>1</a:t>
            </a:r>
          </a:p>
        </p:txBody>
      </p:sp>
      <p:sp>
        <p:nvSpPr>
          <p:cNvPr id="71722" name="Text Box 25"/>
          <p:cNvSpPr txBox="1">
            <a:spLocks noChangeArrowheads="1"/>
          </p:cNvSpPr>
          <p:nvPr>
            <p:custDataLst>
              <p:tags r:id="rId40"/>
            </p:custDataLst>
          </p:nvPr>
        </p:nvSpPr>
        <p:spPr bwMode="auto">
          <a:xfrm>
            <a:off x="5819775" y="3998913"/>
            <a:ext cx="8001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200" b="1">
                <a:latin typeface="Courier New" pitchFamily="49" charset="0"/>
              </a:rPr>
              <a:t>0</a:t>
            </a:r>
          </a:p>
        </p:txBody>
      </p:sp>
      <p:sp>
        <p:nvSpPr>
          <p:cNvPr id="71723" name="Text Box 26"/>
          <p:cNvSpPr txBox="1">
            <a:spLocks noChangeArrowheads="1"/>
          </p:cNvSpPr>
          <p:nvPr>
            <p:custDataLst>
              <p:tags r:id="rId41"/>
            </p:custDataLst>
          </p:nvPr>
        </p:nvSpPr>
        <p:spPr bwMode="auto">
          <a:xfrm>
            <a:off x="5819775" y="4406900"/>
            <a:ext cx="8001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200" b="1">
                <a:latin typeface="Courier New" pitchFamily="49" charset="0"/>
              </a:rPr>
              <a:t>0</a:t>
            </a:r>
          </a:p>
        </p:txBody>
      </p:sp>
      <p:sp>
        <p:nvSpPr>
          <p:cNvPr id="71724" name="Text Box 27"/>
          <p:cNvSpPr txBox="1">
            <a:spLocks noChangeArrowheads="1"/>
          </p:cNvSpPr>
          <p:nvPr>
            <p:custDataLst>
              <p:tags r:id="rId42"/>
            </p:custDataLst>
          </p:nvPr>
        </p:nvSpPr>
        <p:spPr bwMode="auto">
          <a:xfrm>
            <a:off x="5819775" y="4813300"/>
            <a:ext cx="8001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200" b="1">
                <a:latin typeface="Courier New" pitchFamily="49" charset="0"/>
              </a:rPr>
              <a:t>1</a:t>
            </a:r>
          </a:p>
        </p:txBody>
      </p:sp>
      <p:grpSp>
        <p:nvGrpSpPr>
          <p:cNvPr id="71725" name="Group 34"/>
          <p:cNvGrpSpPr>
            <a:grpSpLocks/>
          </p:cNvGrpSpPr>
          <p:nvPr>
            <p:custDataLst>
              <p:tags r:id="rId43"/>
            </p:custDataLst>
          </p:nvPr>
        </p:nvGrpSpPr>
        <p:grpSpPr bwMode="auto">
          <a:xfrm>
            <a:off x="152400" y="6216650"/>
            <a:ext cx="368300" cy="488950"/>
            <a:chOff x="2928" y="1051"/>
            <a:chExt cx="840" cy="957"/>
          </a:xfrm>
        </p:grpSpPr>
        <p:sp>
          <p:nvSpPr>
            <p:cNvPr id="71727" name="Freeform 35"/>
            <p:cNvSpPr>
              <a:spLocks/>
            </p:cNvSpPr>
            <p:nvPr>
              <p:custDataLst>
                <p:tags r:id="rId45"/>
              </p:custDataLst>
            </p:nvPr>
          </p:nvSpPr>
          <p:spPr bwMode="auto">
            <a:xfrm>
              <a:off x="2928" y="1759"/>
              <a:ext cx="810" cy="249"/>
            </a:xfrm>
            <a:custGeom>
              <a:avLst/>
              <a:gdLst>
                <a:gd name="T0" fmla="*/ 12 w 1048"/>
                <a:gd name="T1" fmla="*/ 21 h 250"/>
                <a:gd name="T2" fmla="*/ 19 w 1048"/>
                <a:gd name="T3" fmla="*/ 83 h 250"/>
                <a:gd name="T4" fmla="*/ 20 w 1048"/>
                <a:gd name="T5" fmla="*/ 111 h 250"/>
                <a:gd name="T6" fmla="*/ 22 w 1048"/>
                <a:gd name="T7" fmla="*/ 125 h 250"/>
                <a:gd name="T8" fmla="*/ 22 w 1048"/>
                <a:gd name="T9" fmla="*/ 164 h 250"/>
                <a:gd name="T10" fmla="*/ 15 w 1048"/>
                <a:gd name="T11" fmla="*/ 233 h 250"/>
                <a:gd name="T12" fmla="*/ 2 w 1048"/>
                <a:gd name="T13" fmla="*/ 213 h 250"/>
                <a:gd name="T14" fmla="*/ 0 w 1048"/>
                <a:gd name="T15" fmla="*/ 192 h 250"/>
                <a:gd name="T16" fmla="*/ 2 w 1048"/>
                <a:gd name="T17" fmla="*/ 158 h 250"/>
                <a:gd name="T18" fmla="*/ 2 w 1048"/>
                <a:gd name="T19" fmla="*/ 125 h 250"/>
                <a:gd name="T20" fmla="*/ 4 w 1048"/>
                <a:gd name="T21" fmla="*/ 76 h 250"/>
                <a:gd name="T22" fmla="*/ 6 w 1048"/>
                <a:gd name="T23" fmla="*/ 55 h 250"/>
                <a:gd name="T24" fmla="*/ 7 w 1048"/>
                <a:gd name="T25" fmla="*/ 28 h 250"/>
                <a:gd name="T26" fmla="*/ 8 w 1048"/>
                <a:gd name="T27" fmla="*/ 14 h 250"/>
                <a:gd name="T28" fmla="*/ 10 w 1048"/>
                <a:gd name="T29" fmla="*/ 28 h 250"/>
                <a:gd name="T30" fmla="*/ 12 w 1048"/>
                <a:gd name="T31" fmla="*/ 21 h 25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48"/>
                <a:gd name="T49" fmla="*/ 0 h 250"/>
                <a:gd name="T50" fmla="*/ 1048 w 1048"/>
                <a:gd name="T51" fmla="*/ 250 h 250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48" h="250">
                  <a:moveTo>
                    <a:pt x="531" y="21"/>
                  </a:moveTo>
                  <a:cubicBezTo>
                    <a:pt x="673" y="0"/>
                    <a:pt x="778" y="50"/>
                    <a:pt x="910" y="83"/>
                  </a:cubicBezTo>
                  <a:cubicBezTo>
                    <a:pt x="923" y="92"/>
                    <a:pt x="937" y="102"/>
                    <a:pt x="951" y="111"/>
                  </a:cubicBezTo>
                  <a:cubicBezTo>
                    <a:pt x="965" y="120"/>
                    <a:pt x="993" y="138"/>
                    <a:pt x="993" y="138"/>
                  </a:cubicBezTo>
                  <a:cubicBezTo>
                    <a:pt x="1009" y="162"/>
                    <a:pt x="1023" y="163"/>
                    <a:pt x="1048" y="179"/>
                  </a:cubicBezTo>
                  <a:cubicBezTo>
                    <a:pt x="943" y="250"/>
                    <a:pt x="887" y="238"/>
                    <a:pt x="751" y="248"/>
                  </a:cubicBezTo>
                  <a:cubicBezTo>
                    <a:pt x="201" y="233"/>
                    <a:pt x="424" y="241"/>
                    <a:pt x="82" y="228"/>
                  </a:cubicBezTo>
                  <a:cubicBezTo>
                    <a:pt x="54" y="218"/>
                    <a:pt x="27" y="216"/>
                    <a:pt x="0" y="207"/>
                  </a:cubicBezTo>
                  <a:cubicBezTo>
                    <a:pt x="2" y="195"/>
                    <a:pt x="1" y="183"/>
                    <a:pt x="7" y="173"/>
                  </a:cubicBezTo>
                  <a:cubicBezTo>
                    <a:pt x="19" y="151"/>
                    <a:pt x="75" y="138"/>
                    <a:pt x="96" y="131"/>
                  </a:cubicBezTo>
                  <a:cubicBezTo>
                    <a:pt x="134" y="116"/>
                    <a:pt x="169" y="92"/>
                    <a:pt x="207" y="76"/>
                  </a:cubicBezTo>
                  <a:cubicBezTo>
                    <a:pt x="239" y="61"/>
                    <a:pt x="238" y="77"/>
                    <a:pt x="275" y="55"/>
                  </a:cubicBezTo>
                  <a:cubicBezTo>
                    <a:pt x="288" y="46"/>
                    <a:pt x="309" y="33"/>
                    <a:pt x="324" y="28"/>
                  </a:cubicBezTo>
                  <a:cubicBezTo>
                    <a:pt x="341" y="21"/>
                    <a:pt x="379" y="14"/>
                    <a:pt x="379" y="14"/>
                  </a:cubicBezTo>
                  <a:cubicBezTo>
                    <a:pt x="420" y="18"/>
                    <a:pt x="461" y="22"/>
                    <a:pt x="503" y="28"/>
                  </a:cubicBezTo>
                  <a:cubicBezTo>
                    <a:pt x="531" y="32"/>
                    <a:pt x="519" y="44"/>
                    <a:pt x="531" y="21"/>
                  </a:cubicBezTo>
                  <a:close/>
                </a:path>
              </a:pathLst>
            </a:custGeom>
            <a:solidFill>
              <a:srgbClr val="FD9D0F"/>
            </a:solidFill>
            <a:ln w="9525">
              <a:solidFill>
                <a:srgbClr val="FD9D0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728" name="Oval 36"/>
            <p:cNvSpPr>
              <a:spLocks noChangeArrowheads="1"/>
            </p:cNvSpPr>
            <p:nvPr>
              <p:custDataLst>
                <p:tags r:id="rId46"/>
              </p:custDataLst>
            </p:nvPr>
          </p:nvSpPr>
          <p:spPr bwMode="auto">
            <a:xfrm>
              <a:off x="2965" y="1240"/>
              <a:ext cx="779" cy="672"/>
            </a:xfrm>
            <a:prstGeom prst="ellipse">
              <a:avLst/>
            </a:prstGeom>
            <a:solidFill>
              <a:srgbClr val="9ECC46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729" name="Oval 37"/>
            <p:cNvSpPr>
              <a:spLocks noChangeArrowheads="1"/>
            </p:cNvSpPr>
            <p:nvPr>
              <p:custDataLst>
                <p:tags r:id="rId47"/>
              </p:custDataLst>
            </p:nvPr>
          </p:nvSpPr>
          <p:spPr bwMode="auto">
            <a:xfrm rot="-1967255">
              <a:off x="3039" y="1383"/>
              <a:ext cx="186" cy="19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730" name="Oval 38"/>
            <p:cNvSpPr>
              <a:spLocks noChangeArrowheads="1"/>
            </p:cNvSpPr>
            <p:nvPr>
              <p:custDataLst>
                <p:tags r:id="rId48"/>
              </p:custDataLst>
            </p:nvPr>
          </p:nvSpPr>
          <p:spPr bwMode="auto">
            <a:xfrm>
              <a:off x="3262" y="1383"/>
              <a:ext cx="222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731" name="Oval 39"/>
            <p:cNvSpPr>
              <a:spLocks noChangeArrowheads="1"/>
            </p:cNvSpPr>
            <p:nvPr>
              <p:custDataLst>
                <p:tags r:id="rId49"/>
              </p:custDataLst>
            </p:nvPr>
          </p:nvSpPr>
          <p:spPr bwMode="auto">
            <a:xfrm rot="-2071034">
              <a:off x="3521" y="1431"/>
              <a:ext cx="149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732" name="Oval 40"/>
            <p:cNvSpPr>
              <a:spLocks noChangeArrowheads="1"/>
            </p:cNvSpPr>
            <p:nvPr>
              <p:custDataLst>
                <p:tags r:id="rId50"/>
              </p:custDataLst>
            </p:nvPr>
          </p:nvSpPr>
          <p:spPr bwMode="auto">
            <a:xfrm>
              <a:off x="3118" y="1479"/>
              <a:ext cx="56" cy="6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733" name="Oval 41"/>
            <p:cNvSpPr>
              <a:spLocks noChangeArrowheads="1"/>
            </p:cNvSpPr>
            <p:nvPr>
              <p:custDataLst>
                <p:tags r:id="rId51"/>
              </p:custDataLst>
            </p:nvPr>
          </p:nvSpPr>
          <p:spPr bwMode="auto">
            <a:xfrm>
              <a:off x="3341" y="1495"/>
              <a:ext cx="55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734" name="Oval 42"/>
            <p:cNvSpPr>
              <a:spLocks noChangeArrowheads="1"/>
            </p:cNvSpPr>
            <p:nvPr>
              <p:custDataLst>
                <p:tags r:id="rId52"/>
              </p:custDataLst>
            </p:nvPr>
          </p:nvSpPr>
          <p:spPr bwMode="auto">
            <a:xfrm>
              <a:off x="3543" y="1549"/>
              <a:ext cx="54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735" name="AutoShape 43"/>
            <p:cNvSpPr>
              <a:spLocks noChangeArrowheads="1"/>
            </p:cNvSpPr>
            <p:nvPr>
              <p:custDataLst>
                <p:tags r:id="rId53"/>
              </p:custDataLst>
            </p:nvPr>
          </p:nvSpPr>
          <p:spPr bwMode="auto">
            <a:xfrm rot="-5400000">
              <a:off x="3291" y="1540"/>
              <a:ext cx="77" cy="445"/>
            </a:xfrm>
            <a:prstGeom prst="moon">
              <a:avLst>
                <a:gd name="adj" fmla="val 50000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736" name="Freeform 44"/>
            <p:cNvSpPr>
              <a:spLocks/>
            </p:cNvSpPr>
            <p:nvPr>
              <p:custDataLst>
                <p:tags r:id="rId54"/>
              </p:custDataLst>
            </p:nvPr>
          </p:nvSpPr>
          <p:spPr bwMode="auto">
            <a:xfrm>
              <a:off x="3120" y="1128"/>
              <a:ext cx="648" cy="256"/>
            </a:xfrm>
            <a:custGeom>
              <a:avLst/>
              <a:gdLst>
                <a:gd name="T0" fmla="*/ 208 w 648"/>
                <a:gd name="T1" fmla="*/ 0 h 256"/>
                <a:gd name="T2" fmla="*/ 47 w 648"/>
                <a:gd name="T3" fmla="*/ 7 h 256"/>
                <a:gd name="T4" fmla="*/ 0 w 648"/>
                <a:gd name="T5" fmla="*/ 92 h 256"/>
                <a:gd name="T6" fmla="*/ 162 w 648"/>
                <a:gd name="T7" fmla="*/ 192 h 256"/>
                <a:gd name="T8" fmla="*/ 300 w 648"/>
                <a:gd name="T9" fmla="*/ 238 h 256"/>
                <a:gd name="T10" fmla="*/ 484 w 648"/>
                <a:gd name="T11" fmla="*/ 246 h 256"/>
                <a:gd name="T12" fmla="*/ 646 w 648"/>
                <a:gd name="T13" fmla="*/ 184 h 256"/>
                <a:gd name="T14" fmla="*/ 615 w 648"/>
                <a:gd name="T15" fmla="*/ 153 h 256"/>
                <a:gd name="T16" fmla="*/ 546 w 648"/>
                <a:gd name="T17" fmla="*/ 84 h 25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48"/>
                <a:gd name="T28" fmla="*/ 0 h 256"/>
                <a:gd name="T29" fmla="*/ 648 w 648"/>
                <a:gd name="T30" fmla="*/ 256 h 25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48" h="256">
                  <a:moveTo>
                    <a:pt x="208" y="0"/>
                  </a:moveTo>
                  <a:cubicBezTo>
                    <a:pt x="154" y="2"/>
                    <a:pt x="100" y="0"/>
                    <a:pt x="47" y="7"/>
                  </a:cubicBezTo>
                  <a:cubicBezTo>
                    <a:pt x="15" y="11"/>
                    <a:pt x="0" y="92"/>
                    <a:pt x="0" y="92"/>
                  </a:cubicBezTo>
                  <a:cubicBezTo>
                    <a:pt x="19" y="199"/>
                    <a:pt x="72" y="170"/>
                    <a:pt x="162" y="192"/>
                  </a:cubicBezTo>
                  <a:cubicBezTo>
                    <a:pt x="208" y="203"/>
                    <a:pt x="252" y="234"/>
                    <a:pt x="300" y="238"/>
                  </a:cubicBezTo>
                  <a:cubicBezTo>
                    <a:pt x="361" y="243"/>
                    <a:pt x="423" y="243"/>
                    <a:pt x="484" y="246"/>
                  </a:cubicBezTo>
                  <a:cubicBezTo>
                    <a:pt x="648" y="235"/>
                    <a:pt x="569" y="256"/>
                    <a:pt x="646" y="184"/>
                  </a:cubicBezTo>
                  <a:cubicBezTo>
                    <a:pt x="642" y="180"/>
                    <a:pt x="617" y="158"/>
                    <a:pt x="615" y="153"/>
                  </a:cubicBezTo>
                  <a:cubicBezTo>
                    <a:pt x="596" y="116"/>
                    <a:pt x="599" y="84"/>
                    <a:pt x="546" y="84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1737" name="Freeform 45"/>
            <p:cNvSpPr>
              <a:spLocks/>
            </p:cNvSpPr>
            <p:nvPr>
              <p:custDataLst>
                <p:tags r:id="rId55"/>
              </p:custDataLst>
            </p:nvPr>
          </p:nvSpPr>
          <p:spPr bwMode="auto">
            <a:xfrm>
              <a:off x="3254" y="1051"/>
              <a:ext cx="442" cy="192"/>
            </a:xfrm>
            <a:custGeom>
              <a:avLst/>
              <a:gdLst>
                <a:gd name="T0" fmla="*/ 88 w 442"/>
                <a:gd name="T1" fmla="*/ 138 h 192"/>
                <a:gd name="T2" fmla="*/ 34 w 442"/>
                <a:gd name="T3" fmla="*/ 92 h 192"/>
                <a:gd name="T4" fmla="*/ 57 w 442"/>
                <a:gd name="T5" fmla="*/ 0 h 192"/>
                <a:gd name="T6" fmla="*/ 234 w 442"/>
                <a:gd name="T7" fmla="*/ 15 h 192"/>
                <a:gd name="T8" fmla="*/ 372 w 442"/>
                <a:gd name="T9" fmla="*/ 61 h 192"/>
                <a:gd name="T10" fmla="*/ 441 w 442"/>
                <a:gd name="T11" fmla="*/ 92 h 192"/>
                <a:gd name="T12" fmla="*/ 434 w 442"/>
                <a:gd name="T13" fmla="*/ 122 h 192"/>
                <a:gd name="T14" fmla="*/ 280 w 442"/>
                <a:gd name="T15" fmla="*/ 161 h 192"/>
                <a:gd name="T16" fmla="*/ 257 w 442"/>
                <a:gd name="T17" fmla="*/ 169 h 192"/>
                <a:gd name="T18" fmla="*/ 226 w 442"/>
                <a:gd name="T19" fmla="*/ 184 h 192"/>
                <a:gd name="T20" fmla="*/ 196 w 442"/>
                <a:gd name="T21" fmla="*/ 192 h 19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42"/>
                <a:gd name="T34" fmla="*/ 0 h 192"/>
                <a:gd name="T35" fmla="*/ 442 w 442"/>
                <a:gd name="T36" fmla="*/ 192 h 19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42" h="192">
                  <a:moveTo>
                    <a:pt x="88" y="138"/>
                  </a:moveTo>
                  <a:cubicBezTo>
                    <a:pt x="71" y="119"/>
                    <a:pt x="55" y="106"/>
                    <a:pt x="34" y="92"/>
                  </a:cubicBezTo>
                  <a:cubicBezTo>
                    <a:pt x="22" y="52"/>
                    <a:pt x="0" y="17"/>
                    <a:pt x="57" y="0"/>
                  </a:cubicBezTo>
                  <a:cubicBezTo>
                    <a:pt x="75" y="1"/>
                    <a:pt x="202" y="8"/>
                    <a:pt x="234" y="15"/>
                  </a:cubicBezTo>
                  <a:cubicBezTo>
                    <a:pt x="275" y="24"/>
                    <a:pt x="331" y="47"/>
                    <a:pt x="372" y="61"/>
                  </a:cubicBezTo>
                  <a:cubicBezTo>
                    <a:pt x="394" y="81"/>
                    <a:pt x="412" y="84"/>
                    <a:pt x="441" y="92"/>
                  </a:cubicBezTo>
                  <a:cubicBezTo>
                    <a:pt x="439" y="102"/>
                    <a:pt x="442" y="115"/>
                    <a:pt x="434" y="122"/>
                  </a:cubicBezTo>
                  <a:cubicBezTo>
                    <a:pt x="411" y="142"/>
                    <a:pt x="306" y="158"/>
                    <a:pt x="280" y="161"/>
                  </a:cubicBezTo>
                  <a:cubicBezTo>
                    <a:pt x="272" y="164"/>
                    <a:pt x="264" y="166"/>
                    <a:pt x="257" y="169"/>
                  </a:cubicBezTo>
                  <a:cubicBezTo>
                    <a:pt x="246" y="173"/>
                    <a:pt x="237" y="180"/>
                    <a:pt x="226" y="184"/>
                  </a:cubicBezTo>
                  <a:cubicBezTo>
                    <a:pt x="216" y="188"/>
                    <a:pt x="196" y="192"/>
                    <a:pt x="196" y="192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1738" name="Freeform 46"/>
            <p:cNvSpPr>
              <a:spLocks/>
            </p:cNvSpPr>
            <p:nvPr>
              <p:custDataLst>
                <p:tags r:id="rId56"/>
              </p:custDataLst>
            </p:nvPr>
          </p:nvSpPr>
          <p:spPr bwMode="auto">
            <a:xfrm>
              <a:off x="3025" y="1802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1739" name="Freeform 47"/>
            <p:cNvSpPr>
              <a:spLocks/>
            </p:cNvSpPr>
            <p:nvPr>
              <p:custDataLst>
                <p:tags r:id="rId57"/>
              </p:custDataLst>
            </p:nvPr>
          </p:nvSpPr>
          <p:spPr bwMode="auto">
            <a:xfrm flipH="1">
              <a:off x="3456" y="1813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1726" name="Text Box 48"/>
          <p:cNvSpPr txBox="1">
            <a:spLocks noChangeArrowheads="1"/>
          </p:cNvSpPr>
          <p:nvPr>
            <p:custDataLst>
              <p:tags r:id="rId44"/>
            </p:custDataLst>
          </p:nvPr>
        </p:nvSpPr>
        <p:spPr bwMode="auto">
          <a:xfrm>
            <a:off x="111125" y="5638800"/>
            <a:ext cx="9556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>
                <a:solidFill>
                  <a:srgbClr val="067B0E"/>
                </a:solidFill>
                <a:latin typeface="Cambria" pitchFamily="18" charset="0"/>
              </a:rPr>
              <a:t>Even more fn 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4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89" t="40482" r="28780" b="7143"/>
          <a:stretch>
            <a:fillRect/>
          </a:stretch>
        </p:blipFill>
        <p:spPr bwMode="auto">
          <a:xfrm>
            <a:off x="5181600" y="1295400"/>
            <a:ext cx="3429000" cy="3128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2707" name="Group 2"/>
          <p:cNvGrpSpPr>
            <a:grpSpLocks/>
          </p:cNvGrpSpPr>
          <p:nvPr>
            <p:custDataLst>
              <p:tags r:id="rId1"/>
            </p:custDataLst>
          </p:nvPr>
        </p:nvGrpSpPr>
        <p:grpSpPr bwMode="auto">
          <a:xfrm>
            <a:off x="423863" y="914400"/>
            <a:ext cx="8166100" cy="180975"/>
            <a:chOff x="295" y="1311"/>
            <a:chExt cx="5177" cy="114"/>
          </a:xfrm>
        </p:grpSpPr>
        <p:sp>
          <p:nvSpPr>
            <p:cNvPr id="72713" name="Rectangle 3"/>
            <p:cNvSpPr>
              <a:spLocks noChangeArrowheads="1"/>
            </p:cNvSpPr>
            <p:nvPr>
              <p:custDataLst>
                <p:tags r:id="rId4"/>
              </p:custDataLst>
            </p:nvPr>
          </p:nvSpPr>
          <p:spPr bwMode="auto">
            <a:xfrm>
              <a:off x="295" y="1311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714" name="Rectangle 4"/>
            <p:cNvSpPr>
              <a:spLocks noChangeArrowheads="1"/>
            </p:cNvSpPr>
            <p:nvPr>
              <p:custDataLst>
                <p:tags r:id="rId5"/>
              </p:custDataLst>
            </p:nvPr>
          </p:nvSpPr>
          <p:spPr bwMode="auto">
            <a:xfrm>
              <a:off x="295" y="1377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72708" name="Text Box 5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982663" y="152400"/>
            <a:ext cx="72390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000" i="1">
                <a:solidFill>
                  <a:srgbClr val="000000"/>
                </a:solidFill>
                <a:latin typeface="Times New Roman" pitchFamily="18" charset="0"/>
              </a:rPr>
              <a:t>Physical Logic Gates...</a:t>
            </a:r>
            <a:endParaRPr lang="en-US" sz="40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2709" name="Text Box 63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381000" y="1447800"/>
            <a:ext cx="41148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3200" b="1">
                <a:solidFill>
                  <a:srgbClr val="067B0E"/>
                </a:solidFill>
                <a:latin typeface="Cambria" pitchFamily="18" charset="0"/>
              </a:rPr>
              <a:t>6 NOT gates:</a:t>
            </a:r>
          </a:p>
        </p:txBody>
      </p:sp>
      <p:pic>
        <p:nvPicPr>
          <p:cNvPr id="72710" name="Picture 4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04" t="32417" r="23611" b="6029"/>
          <a:stretch>
            <a:fillRect/>
          </a:stretch>
        </p:blipFill>
        <p:spPr bwMode="auto">
          <a:xfrm>
            <a:off x="76200" y="2362200"/>
            <a:ext cx="4713288" cy="426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2711" name="Straight Arrow Connector 32"/>
          <p:cNvCxnSpPr>
            <a:cxnSpLocks noChangeShapeType="1"/>
          </p:cNvCxnSpPr>
          <p:nvPr/>
        </p:nvCxnSpPr>
        <p:spPr bwMode="auto">
          <a:xfrm flipH="1">
            <a:off x="4800600" y="5595938"/>
            <a:ext cx="1752600" cy="0"/>
          </a:xfrm>
          <a:prstGeom prst="straightConnector1">
            <a:avLst/>
          </a:prstGeom>
          <a:noFill/>
          <a:ln w="38100" algn="ctr">
            <a:solidFill>
              <a:srgbClr val="00CC66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2" name="Ink 1"/>
              <p14:cNvContentPartPr/>
              <p14:nvPr/>
            </p14:nvContentPartPr>
            <p14:xfrm>
              <a:off x="205560" y="1258920"/>
              <a:ext cx="6974280" cy="525996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96200" y="1249560"/>
                <a:ext cx="6993000" cy="527868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ounded Rectangle 50"/>
          <p:cNvSpPr>
            <a:spLocks noChangeArrowheads="1"/>
          </p:cNvSpPr>
          <p:nvPr/>
        </p:nvSpPr>
        <p:spPr bwMode="auto">
          <a:xfrm>
            <a:off x="7772400" y="1143000"/>
            <a:ext cx="1066800" cy="1295400"/>
          </a:xfrm>
          <a:prstGeom prst="roundRect">
            <a:avLst>
              <a:gd name="adj" fmla="val 16667"/>
            </a:avLst>
          </a:prstGeom>
          <a:solidFill>
            <a:srgbClr val="E2FEE2"/>
          </a:solidFill>
          <a:ln>
            <a:noFill/>
          </a:ln>
          <a:extLst>
            <a:ext uri="{91240B29-F687-4F45-9708-019B960494DF}">
              <a14:hiddenLine xmlns:a14="http://schemas.microsoft.com/office/drawing/2010/main" w="1905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73731" name="Text Box 5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982663" y="92075"/>
            <a:ext cx="7245350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200" b="1">
                <a:latin typeface="Times New Roman" pitchFamily="18" charset="0"/>
              </a:rPr>
              <a:t>Claim!</a:t>
            </a:r>
            <a:endParaRPr lang="en-US" sz="4200" i="1">
              <a:latin typeface="Times New Roman" pitchFamily="18" charset="0"/>
            </a:endParaRPr>
          </a:p>
        </p:txBody>
      </p:sp>
      <p:grpSp>
        <p:nvGrpSpPr>
          <p:cNvPr id="73732" name="Group 34"/>
          <p:cNvGrpSpPr>
            <a:grpSpLocks/>
          </p:cNvGrpSpPr>
          <p:nvPr>
            <p:custDataLst>
              <p:tags r:id="rId2"/>
            </p:custDataLst>
          </p:nvPr>
        </p:nvGrpSpPr>
        <p:grpSpPr bwMode="auto">
          <a:xfrm>
            <a:off x="8342313" y="1839913"/>
            <a:ext cx="420687" cy="496887"/>
            <a:chOff x="2928" y="1051"/>
            <a:chExt cx="840" cy="957"/>
          </a:xfrm>
        </p:grpSpPr>
        <p:sp>
          <p:nvSpPr>
            <p:cNvPr id="73762" name="Freeform 35"/>
            <p:cNvSpPr>
              <a:spLocks/>
            </p:cNvSpPr>
            <p:nvPr>
              <p:custDataLst>
                <p:tags r:id="rId27"/>
              </p:custDataLst>
            </p:nvPr>
          </p:nvSpPr>
          <p:spPr bwMode="auto">
            <a:xfrm>
              <a:off x="2928" y="1759"/>
              <a:ext cx="810" cy="249"/>
            </a:xfrm>
            <a:custGeom>
              <a:avLst/>
              <a:gdLst>
                <a:gd name="T0" fmla="*/ 12 w 1048"/>
                <a:gd name="T1" fmla="*/ 21 h 250"/>
                <a:gd name="T2" fmla="*/ 19 w 1048"/>
                <a:gd name="T3" fmla="*/ 83 h 250"/>
                <a:gd name="T4" fmla="*/ 20 w 1048"/>
                <a:gd name="T5" fmla="*/ 111 h 250"/>
                <a:gd name="T6" fmla="*/ 22 w 1048"/>
                <a:gd name="T7" fmla="*/ 125 h 250"/>
                <a:gd name="T8" fmla="*/ 22 w 1048"/>
                <a:gd name="T9" fmla="*/ 164 h 250"/>
                <a:gd name="T10" fmla="*/ 15 w 1048"/>
                <a:gd name="T11" fmla="*/ 233 h 250"/>
                <a:gd name="T12" fmla="*/ 2 w 1048"/>
                <a:gd name="T13" fmla="*/ 213 h 250"/>
                <a:gd name="T14" fmla="*/ 0 w 1048"/>
                <a:gd name="T15" fmla="*/ 192 h 250"/>
                <a:gd name="T16" fmla="*/ 2 w 1048"/>
                <a:gd name="T17" fmla="*/ 158 h 250"/>
                <a:gd name="T18" fmla="*/ 2 w 1048"/>
                <a:gd name="T19" fmla="*/ 125 h 250"/>
                <a:gd name="T20" fmla="*/ 4 w 1048"/>
                <a:gd name="T21" fmla="*/ 76 h 250"/>
                <a:gd name="T22" fmla="*/ 6 w 1048"/>
                <a:gd name="T23" fmla="*/ 55 h 250"/>
                <a:gd name="T24" fmla="*/ 7 w 1048"/>
                <a:gd name="T25" fmla="*/ 28 h 250"/>
                <a:gd name="T26" fmla="*/ 8 w 1048"/>
                <a:gd name="T27" fmla="*/ 14 h 250"/>
                <a:gd name="T28" fmla="*/ 10 w 1048"/>
                <a:gd name="T29" fmla="*/ 28 h 250"/>
                <a:gd name="T30" fmla="*/ 12 w 1048"/>
                <a:gd name="T31" fmla="*/ 21 h 25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48"/>
                <a:gd name="T49" fmla="*/ 0 h 250"/>
                <a:gd name="T50" fmla="*/ 1048 w 1048"/>
                <a:gd name="T51" fmla="*/ 250 h 250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48" h="250">
                  <a:moveTo>
                    <a:pt x="531" y="21"/>
                  </a:moveTo>
                  <a:cubicBezTo>
                    <a:pt x="673" y="0"/>
                    <a:pt x="778" y="50"/>
                    <a:pt x="910" y="83"/>
                  </a:cubicBezTo>
                  <a:cubicBezTo>
                    <a:pt x="923" y="92"/>
                    <a:pt x="937" y="102"/>
                    <a:pt x="951" y="111"/>
                  </a:cubicBezTo>
                  <a:cubicBezTo>
                    <a:pt x="965" y="120"/>
                    <a:pt x="993" y="138"/>
                    <a:pt x="993" y="138"/>
                  </a:cubicBezTo>
                  <a:cubicBezTo>
                    <a:pt x="1009" y="162"/>
                    <a:pt x="1023" y="163"/>
                    <a:pt x="1048" y="179"/>
                  </a:cubicBezTo>
                  <a:cubicBezTo>
                    <a:pt x="943" y="250"/>
                    <a:pt x="887" y="238"/>
                    <a:pt x="751" y="248"/>
                  </a:cubicBezTo>
                  <a:cubicBezTo>
                    <a:pt x="201" y="233"/>
                    <a:pt x="424" y="241"/>
                    <a:pt x="82" y="228"/>
                  </a:cubicBezTo>
                  <a:cubicBezTo>
                    <a:pt x="54" y="218"/>
                    <a:pt x="27" y="216"/>
                    <a:pt x="0" y="207"/>
                  </a:cubicBezTo>
                  <a:cubicBezTo>
                    <a:pt x="2" y="195"/>
                    <a:pt x="1" y="183"/>
                    <a:pt x="7" y="173"/>
                  </a:cubicBezTo>
                  <a:cubicBezTo>
                    <a:pt x="19" y="151"/>
                    <a:pt x="75" y="138"/>
                    <a:pt x="96" y="131"/>
                  </a:cubicBezTo>
                  <a:cubicBezTo>
                    <a:pt x="134" y="116"/>
                    <a:pt x="169" y="92"/>
                    <a:pt x="207" y="76"/>
                  </a:cubicBezTo>
                  <a:cubicBezTo>
                    <a:pt x="239" y="61"/>
                    <a:pt x="238" y="77"/>
                    <a:pt x="275" y="55"/>
                  </a:cubicBezTo>
                  <a:cubicBezTo>
                    <a:pt x="288" y="46"/>
                    <a:pt x="309" y="33"/>
                    <a:pt x="324" y="28"/>
                  </a:cubicBezTo>
                  <a:cubicBezTo>
                    <a:pt x="341" y="21"/>
                    <a:pt x="379" y="14"/>
                    <a:pt x="379" y="14"/>
                  </a:cubicBezTo>
                  <a:cubicBezTo>
                    <a:pt x="420" y="18"/>
                    <a:pt x="461" y="22"/>
                    <a:pt x="503" y="28"/>
                  </a:cubicBezTo>
                  <a:cubicBezTo>
                    <a:pt x="531" y="32"/>
                    <a:pt x="519" y="44"/>
                    <a:pt x="531" y="21"/>
                  </a:cubicBezTo>
                  <a:close/>
                </a:path>
              </a:pathLst>
            </a:custGeom>
            <a:solidFill>
              <a:srgbClr val="FD9D0F"/>
            </a:solidFill>
            <a:ln w="9525">
              <a:solidFill>
                <a:srgbClr val="FD9D0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763" name="Oval 36"/>
            <p:cNvSpPr>
              <a:spLocks noChangeArrowheads="1"/>
            </p:cNvSpPr>
            <p:nvPr>
              <p:custDataLst>
                <p:tags r:id="rId28"/>
              </p:custDataLst>
            </p:nvPr>
          </p:nvSpPr>
          <p:spPr bwMode="auto">
            <a:xfrm>
              <a:off x="2965" y="1240"/>
              <a:ext cx="779" cy="672"/>
            </a:xfrm>
            <a:prstGeom prst="ellipse">
              <a:avLst/>
            </a:prstGeom>
            <a:solidFill>
              <a:srgbClr val="9ECC46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764" name="Oval 37"/>
            <p:cNvSpPr>
              <a:spLocks noChangeArrowheads="1"/>
            </p:cNvSpPr>
            <p:nvPr>
              <p:custDataLst>
                <p:tags r:id="rId29"/>
              </p:custDataLst>
            </p:nvPr>
          </p:nvSpPr>
          <p:spPr bwMode="auto">
            <a:xfrm rot="-1967255">
              <a:off x="3039" y="1383"/>
              <a:ext cx="186" cy="19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765" name="Oval 38"/>
            <p:cNvSpPr>
              <a:spLocks noChangeArrowheads="1"/>
            </p:cNvSpPr>
            <p:nvPr>
              <p:custDataLst>
                <p:tags r:id="rId30"/>
              </p:custDataLst>
            </p:nvPr>
          </p:nvSpPr>
          <p:spPr bwMode="auto">
            <a:xfrm>
              <a:off x="3262" y="1383"/>
              <a:ext cx="222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766" name="Oval 39"/>
            <p:cNvSpPr>
              <a:spLocks noChangeArrowheads="1"/>
            </p:cNvSpPr>
            <p:nvPr>
              <p:custDataLst>
                <p:tags r:id="rId31"/>
              </p:custDataLst>
            </p:nvPr>
          </p:nvSpPr>
          <p:spPr bwMode="auto">
            <a:xfrm rot="-2071034">
              <a:off x="3521" y="1431"/>
              <a:ext cx="149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767" name="Oval 40"/>
            <p:cNvSpPr>
              <a:spLocks noChangeArrowheads="1"/>
            </p:cNvSpPr>
            <p:nvPr>
              <p:custDataLst>
                <p:tags r:id="rId32"/>
              </p:custDataLst>
            </p:nvPr>
          </p:nvSpPr>
          <p:spPr bwMode="auto">
            <a:xfrm>
              <a:off x="3118" y="1479"/>
              <a:ext cx="56" cy="6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768" name="Oval 41"/>
            <p:cNvSpPr>
              <a:spLocks noChangeArrowheads="1"/>
            </p:cNvSpPr>
            <p:nvPr>
              <p:custDataLst>
                <p:tags r:id="rId33"/>
              </p:custDataLst>
            </p:nvPr>
          </p:nvSpPr>
          <p:spPr bwMode="auto">
            <a:xfrm>
              <a:off x="3341" y="1495"/>
              <a:ext cx="55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769" name="Oval 42"/>
            <p:cNvSpPr>
              <a:spLocks noChangeArrowheads="1"/>
            </p:cNvSpPr>
            <p:nvPr>
              <p:custDataLst>
                <p:tags r:id="rId34"/>
              </p:custDataLst>
            </p:nvPr>
          </p:nvSpPr>
          <p:spPr bwMode="auto">
            <a:xfrm>
              <a:off x="3543" y="1549"/>
              <a:ext cx="54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770" name="AutoShape 43"/>
            <p:cNvSpPr>
              <a:spLocks noChangeArrowheads="1"/>
            </p:cNvSpPr>
            <p:nvPr>
              <p:custDataLst>
                <p:tags r:id="rId35"/>
              </p:custDataLst>
            </p:nvPr>
          </p:nvSpPr>
          <p:spPr bwMode="auto">
            <a:xfrm rot="-5400000">
              <a:off x="3291" y="1540"/>
              <a:ext cx="77" cy="445"/>
            </a:xfrm>
            <a:prstGeom prst="moon">
              <a:avLst>
                <a:gd name="adj" fmla="val 50000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771" name="Freeform 44"/>
            <p:cNvSpPr>
              <a:spLocks/>
            </p:cNvSpPr>
            <p:nvPr>
              <p:custDataLst>
                <p:tags r:id="rId36"/>
              </p:custDataLst>
            </p:nvPr>
          </p:nvSpPr>
          <p:spPr bwMode="auto">
            <a:xfrm>
              <a:off x="3120" y="1128"/>
              <a:ext cx="648" cy="256"/>
            </a:xfrm>
            <a:custGeom>
              <a:avLst/>
              <a:gdLst>
                <a:gd name="T0" fmla="*/ 208 w 648"/>
                <a:gd name="T1" fmla="*/ 0 h 256"/>
                <a:gd name="T2" fmla="*/ 47 w 648"/>
                <a:gd name="T3" fmla="*/ 7 h 256"/>
                <a:gd name="T4" fmla="*/ 0 w 648"/>
                <a:gd name="T5" fmla="*/ 92 h 256"/>
                <a:gd name="T6" fmla="*/ 162 w 648"/>
                <a:gd name="T7" fmla="*/ 192 h 256"/>
                <a:gd name="T8" fmla="*/ 300 w 648"/>
                <a:gd name="T9" fmla="*/ 238 h 256"/>
                <a:gd name="T10" fmla="*/ 484 w 648"/>
                <a:gd name="T11" fmla="*/ 246 h 256"/>
                <a:gd name="T12" fmla="*/ 646 w 648"/>
                <a:gd name="T13" fmla="*/ 184 h 256"/>
                <a:gd name="T14" fmla="*/ 615 w 648"/>
                <a:gd name="T15" fmla="*/ 153 h 256"/>
                <a:gd name="T16" fmla="*/ 546 w 648"/>
                <a:gd name="T17" fmla="*/ 84 h 25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48"/>
                <a:gd name="T28" fmla="*/ 0 h 256"/>
                <a:gd name="T29" fmla="*/ 648 w 648"/>
                <a:gd name="T30" fmla="*/ 256 h 25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48" h="256">
                  <a:moveTo>
                    <a:pt x="208" y="0"/>
                  </a:moveTo>
                  <a:cubicBezTo>
                    <a:pt x="154" y="2"/>
                    <a:pt x="100" y="0"/>
                    <a:pt x="47" y="7"/>
                  </a:cubicBezTo>
                  <a:cubicBezTo>
                    <a:pt x="15" y="11"/>
                    <a:pt x="0" y="92"/>
                    <a:pt x="0" y="92"/>
                  </a:cubicBezTo>
                  <a:cubicBezTo>
                    <a:pt x="19" y="199"/>
                    <a:pt x="72" y="170"/>
                    <a:pt x="162" y="192"/>
                  </a:cubicBezTo>
                  <a:cubicBezTo>
                    <a:pt x="208" y="203"/>
                    <a:pt x="252" y="234"/>
                    <a:pt x="300" y="238"/>
                  </a:cubicBezTo>
                  <a:cubicBezTo>
                    <a:pt x="361" y="243"/>
                    <a:pt x="423" y="243"/>
                    <a:pt x="484" y="246"/>
                  </a:cubicBezTo>
                  <a:cubicBezTo>
                    <a:pt x="648" y="235"/>
                    <a:pt x="569" y="256"/>
                    <a:pt x="646" y="184"/>
                  </a:cubicBezTo>
                  <a:cubicBezTo>
                    <a:pt x="642" y="180"/>
                    <a:pt x="617" y="158"/>
                    <a:pt x="615" y="153"/>
                  </a:cubicBezTo>
                  <a:cubicBezTo>
                    <a:pt x="596" y="116"/>
                    <a:pt x="599" y="84"/>
                    <a:pt x="546" y="84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3772" name="Freeform 45"/>
            <p:cNvSpPr>
              <a:spLocks/>
            </p:cNvSpPr>
            <p:nvPr>
              <p:custDataLst>
                <p:tags r:id="rId37"/>
              </p:custDataLst>
            </p:nvPr>
          </p:nvSpPr>
          <p:spPr bwMode="auto">
            <a:xfrm>
              <a:off x="3254" y="1051"/>
              <a:ext cx="442" cy="192"/>
            </a:xfrm>
            <a:custGeom>
              <a:avLst/>
              <a:gdLst>
                <a:gd name="T0" fmla="*/ 88 w 442"/>
                <a:gd name="T1" fmla="*/ 138 h 192"/>
                <a:gd name="T2" fmla="*/ 34 w 442"/>
                <a:gd name="T3" fmla="*/ 92 h 192"/>
                <a:gd name="T4" fmla="*/ 57 w 442"/>
                <a:gd name="T5" fmla="*/ 0 h 192"/>
                <a:gd name="T6" fmla="*/ 234 w 442"/>
                <a:gd name="T7" fmla="*/ 15 h 192"/>
                <a:gd name="T8" fmla="*/ 372 w 442"/>
                <a:gd name="T9" fmla="*/ 61 h 192"/>
                <a:gd name="T10" fmla="*/ 441 w 442"/>
                <a:gd name="T11" fmla="*/ 92 h 192"/>
                <a:gd name="T12" fmla="*/ 434 w 442"/>
                <a:gd name="T13" fmla="*/ 122 h 192"/>
                <a:gd name="T14" fmla="*/ 280 w 442"/>
                <a:gd name="T15" fmla="*/ 161 h 192"/>
                <a:gd name="T16" fmla="*/ 257 w 442"/>
                <a:gd name="T17" fmla="*/ 169 h 192"/>
                <a:gd name="T18" fmla="*/ 226 w 442"/>
                <a:gd name="T19" fmla="*/ 184 h 192"/>
                <a:gd name="T20" fmla="*/ 196 w 442"/>
                <a:gd name="T21" fmla="*/ 192 h 19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42"/>
                <a:gd name="T34" fmla="*/ 0 h 192"/>
                <a:gd name="T35" fmla="*/ 442 w 442"/>
                <a:gd name="T36" fmla="*/ 192 h 19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42" h="192">
                  <a:moveTo>
                    <a:pt x="88" y="138"/>
                  </a:moveTo>
                  <a:cubicBezTo>
                    <a:pt x="71" y="119"/>
                    <a:pt x="55" y="106"/>
                    <a:pt x="34" y="92"/>
                  </a:cubicBezTo>
                  <a:cubicBezTo>
                    <a:pt x="22" y="52"/>
                    <a:pt x="0" y="17"/>
                    <a:pt x="57" y="0"/>
                  </a:cubicBezTo>
                  <a:cubicBezTo>
                    <a:pt x="75" y="1"/>
                    <a:pt x="202" y="8"/>
                    <a:pt x="234" y="15"/>
                  </a:cubicBezTo>
                  <a:cubicBezTo>
                    <a:pt x="275" y="24"/>
                    <a:pt x="331" y="47"/>
                    <a:pt x="372" y="61"/>
                  </a:cubicBezTo>
                  <a:cubicBezTo>
                    <a:pt x="394" y="81"/>
                    <a:pt x="412" y="84"/>
                    <a:pt x="441" y="92"/>
                  </a:cubicBezTo>
                  <a:cubicBezTo>
                    <a:pt x="439" y="102"/>
                    <a:pt x="442" y="115"/>
                    <a:pt x="434" y="122"/>
                  </a:cubicBezTo>
                  <a:cubicBezTo>
                    <a:pt x="411" y="142"/>
                    <a:pt x="306" y="158"/>
                    <a:pt x="280" y="161"/>
                  </a:cubicBezTo>
                  <a:cubicBezTo>
                    <a:pt x="272" y="164"/>
                    <a:pt x="264" y="166"/>
                    <a:pt x="257" y="169"/>
                  </a:cubicBezTo>
                  <a:cubicBezTo>
                    <a:pt x="246" y="173"/>
                    <a:pt x="237" y="180"/>
                    <a:pt x="226" y="184"/>
                  </a:cubicBezTo>
                  <a:cubicBezTo>
                    <a:pt x="216" y="188"/>
                    <a:pt x="196" y="192"/>
                    <a:pt x="196" y="192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3773" name="Freeform 46"/>
            <p:cNvSpPr>
              <a:spLocks/>
            </p:cNvSpPr>
            <p:nvPr>
              <p:custDataLst>
                <p:tags r:id="rId38"/>
              </p:custDataLst>
            </p:nvPr>
          </p:nvSpPr>
          <p:spPr bwMode="auto">
            <a:xfrm>
              <a:off x="3025" y="1802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3774" name="Freeform 47"/>
            <p:cNvSpPr>
              <a:spLocks/>
            </p:cNvSpPr>
            <p:nvPr>
              <p:custDataLst>
                <p:tags r:id="rId39"/>
              </p:custDataLst>
            </p:nvPr>
          </p:nvSpPr>
          <p:spPr bwMode="auto">
            <a:xfrm flipH="1">
              <a:off x="3456" y="1813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3733" name="Text Box 48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7759700" y="1193800"/>
            <a:ext cx="96678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>
                <a:solidFill>
                  <a:srgbClr val="067B0E"/>
                </a:solidFill>
                <a:latin typeface="Cambria" pitchFamily="18" charset="0"/>
              </a:rPr>
              <a:t>Three – of course!</a:t>
            </a:r>
          </a:p>
        </p:txBody>
      </p:sp>
      <p:sp>
        <p:nvSpPr>
          <p:cNvPr id="73734" name="Rectangle 49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1447800" y="1143000"/>
            <a:ext cx="5791200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r>
              <a:rPr lang="en-US" sz="3200" i="1">
                <a:latin typeface="Times New Roman" pitchFamily="18" charset="0"/>
              </a:rPr>
              <a:t>We need only three building blocks to compute anything at all</a:t>
            </a:r>
          </a:p>
        </p:txBody>
      </p:sp>
      <p:grpSp>
        <p:nvGrpSpPr>
          <p:cNvPr id="73735" name="Group 60"/>
          <p:cNvGrpSpPr>
            <a:grpSpLocks/>
          </p:cNvGrpSpPr>
          <p:nvPr>
            <p:custDataLst>
              <p:tags r:id="rId5"/>
            </p:custDataLst>
          </p:nvPr>
        </p:nvGrpSpPr>
        <p:grpSpPr bwMode="auto">
          <a:xfrm>
            <a:off x="1811338" y="4267200"/>
            <a:ext cx="1027112" cy="641350"/>
            <a:chOff x="4734" y="3053"/>
            <a:chExt cx="656" cy="491"/>
          </a:xfrm>
        </p:grpSpPr>
        <p:grpSp>
          <p:nvGrpSpPr>
            <p:cNvPr id="73756" name="Group 61"/>
            <p:cNvGrpSpPr>
              <a:grpSpLocks/>
            </p:cNvGrpSpPr>
            <p:nvPr/>
          </p:nvGrpSpPr>
          <p:grpSpPr bwMode="auto">
            <a:xfrm>
              <a:off x="4734" y="3053"/>
              <a:ext cx="648" cy="254"/>
              <a:chOff x="4734" y="3053"/>
              <a:chExt cx="648" cy="254"/>
            </a:xfrm>
          </p:grpSpPr>
          <p:sp>
            <p:nvSpPr>
              <p:cNvPr id="73760" name="Freeform 62"/>
              <p:cNvSpPr>
                <a:spLocks/>
              </p:cNvSpPr>
              <p:nvPr>
                <p:custDataLst>
                  <p:tags r:id="rId25"/>
                </p:custDataLst>
              </p:nvPr>
            </p:nvSpPr>
            <p:spPr bwMode="auto">
              <a:xfrm>
                <a:off x="4734" y="3053"/>
                <a:ext cx="648" cy="254"/>
              </a:xfrm>
              <a:custGeom>
                <a:avLst/>
                <a:gdLst>
                  <a:gd name="T0" fmla="*/ 0 w 806"/>
                  <a:gd name="T1" fmla="*/ 0 h 254"/>
                  <a:gd name="T2" fmla="*/ 18 w 806"/>
                  <a:gd name="T3" fmla="*/ 30 h 254"/>
                  <a:gd name="T4" fmla="*/ 20 w 806"/>
                  <a:gd name="T5" fmla="*/ 47 h 254"/>
                  <a:gd name="T6" fmla="*/ 22 w 806"/>
                  <a:gd name="T7" fmla="*/ 65 h 254"/>
                  <a:gd name="T8" fmla="*/ 24 w 806"/>
                  <a:gd name="T9" fmla="*/ 94 h 254"/>
                  <a:gd name="T10" fmla="*/ 25 w 806"/>
                  <a:gd name="T11" fmla="*/ 112 h 254"/>
                  <a:gd name="T12" fmla="*/ 26 w 806"/>
                  <a:gd name="T13" fmla="*/ 124 h 254"/>
                  <a:gd name="T14" fmla="*/ 27 w 806"/>
                  <a:gd name="T15" fmla="*/ 159 h 254"/>
                  <a:gd name="T16" fmla="*/ 28 w 806"/>
                  <a:gd name="T17" fmla="*/ 188 h 254"/>
                  <a:gd name="T18" fmla="*/ 31 w 806"/>
                  <a:gd name="T19" fmla="*/ 235 h 254"/>
                  <a:gd name="T20" fmla="*/ 31 w 806"/>
                  <a:gd name="T21" fmla="*/ 253 h 254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806"/>
                  <a:gd name="T34" fmla="*/ 0 h 254"/>
                  <a:gd name="T35" fmla="*/ 806 w 806"/>
                  <a:gd name="T36" fmla="*/ 254 h 254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806" h="254">
                    <a:moveTo>
                      <a:pt x="0" y="0"/>
                    </a:moveTo>
                    <a:cubicBezTo>
                      <a:pt x="165" y="3"/>
                      <a:pt x="315" y="11"/>
                      <a:pt x="477" y="30"/>
                    </a:cubicBezTo>
                    <a:cubicBezTo>
                      <a:pt x="528" y="44"/>
                      <a:pt x="460" y="23"/>
                      <a:pt x="512" y="47"/>
                    </a:cubicBezTo>
                    <a:cubicBezTo>
                      <a:pt x="552" y="65"/>
                      <a:pt x="536" y="53"/>
                      <a:pt x="571" y="65"/>
                    </a:cubicBezTo>
                    <a:cubicBezTo>
                      <a:pt x="594" y="72"/>
                      <a:pt x="612" y="86"/>
                      <a:pt x="636" y="94"/>
                    </a:cubicBezTo>
                    <a:cubicBezTo>
                      <a:pt x="643" y="100"/>
                      <a:pt x="650" y="106"/>
                      <a:pt x="659" y="112"/>
                    </a:cubicBezTo>
                    <a:cubicBezTo>
                      <a:pt x="666" y="116"/>
                      <a:pt x="675" y="118"/>
                      <a:pt x="683" y="124"/>
                    </a:cubicBezTo>
                    <a:cubicBezTo>
                      <a:pt x="714" y="146"/>
                      <a:pt x="687" y="134"/>
                      <a:pt x="712" y="159"/>
                    </a:cubicBezTo>
                    <a:cubicBezTo>
                      <a:pt x="720" y="167"/>
                      <a:pt x="741" y="180"/>
                      <a:pt x="753" y="188"/>
                    </a:cubicBezTo>
                    <a:cubicBezTo>
                      <a:pt x="761" y="212"/>
                      <a:pt x="773" y="221"/>
                      <a:pt x="795" y="235"/>
                    </a:cubicBezTo>
                    <a:cubicBezTo>
                      <a:pt x="800" y="254"/>
                      <a:pt x="793" y="253"/>
                      <a:pt x="806" y="253"/>
                    </a:cubicBezTo>
                  </a:path>
                </a:pathLst>
              </a:custGeom>
              <a:noFill/>
              <a:ln w="28575">
                <a:solidFill>
                  <a:srgbClr val="13801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761" name="Freeform 63"/>
              <p:cNvSpPr>
                <a:spLocks/>
              </p:cNvSpPr>
              <p:nvPr>
                <p:custDataLst>
                  <p:tags r:id="rId26"/>
                </p:custDataLst>
              </p:nvPr>
            </p:nvSpPr>
            <p:spPr bwMode="auto">
              <a:xfrm>
                <a:off x="4741" y="3059"/>
                <a:ext cx="129" cy="241"/>
              </a:xfrm>
              <a:custGeom>
                <a:avLst/>
                <a:gdLst>
                  <a:gd name="T0" fmla="*/ 0 w 129"/>
                  <a:gd name="T1" fmla="*/ 0 h 241"/>
                  <a:gd name="T2" fmla="*/ 41 w 129"/>
                  <a:gd name="T3" fmla="*/ 35 h 241"/>
                  <a:gd name="T4" fmla="*/ 106 w 129"/>
                  <a:gd name="T5" fmla="*/ 171 h 241"/>
                  <a:gd name="T6" fmla="*/ 123 w 129"/>
                  <a:gd name="T7" fmla="*/ 218 h 241"/>
                  <a:gd name="T8" fmla="*/ 129 w 129"/>
                  <a:gd name="T9" fmla="*/ 241 h 24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9"/>
                  <a:gd name="T16" fmla="*/ 0 h 241"/>
                  <a:gd name="T17" fmla="*/ 129 w 129"/>
                  <a:gd name="T18" fmla="*/ 241 h 24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9" h="241">
                    <a:moveTo>
                      <a:pt x="0" y="0"/>
                    </a:moveTo>
                    <a:cubicBezTo>
                      <a:pt x="24" y="8"/>
                      <a:pt x="18" y="20"/>
                      <a:pt x="41" y="35"/>
                    </a:cubicBezTo>
                    <a:cubicBezTo>
                      <a:pt x="57" y="83"/>
                      <a:pt x="87" y="123"/>
                      <a:pt x="106" y="171"/>
                    </a:cubicBezTo>
                    <a:cubicBezTo>
                      <a:pt x="111" y="186"/>
                      <a:pt x="117" y="202"/>
                      <a:pt x="123" y="218"/>
                    </a:cubicBezTo>
                    <a:cubicBezTo>
                      <a:pt x="125" y="225"/>
                      <a:pt x="129" y="241"/>
                      <a:pt x="129" y="241"/>
                    </a:cubicBezTo>
                  </a:path>
                </a:pathLst>
              </a:custGeom>
              <a:noFill/>
              <a:ln w="28575">
                <a:solidFill>
                  <a:srgbClr val="13801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73757" name="Group 64"/>
            <p:cNvGrpSpPr>
              <a:grpSpLocks/>
            </p:cNvGrpSpPr>
            <p:nvPr/>
          </p:nvGrpSpPr>
          <p:grpSpPr bwMode="auto">
            <a:xfrm flipV="1">
              <a:off x="4742" y="3290"/>
              <a:ext cx="648" cy="254"/>
              <a:chOff x="4734" y="3053"/>
              <a:chExt cx="648" cy="254"/>
            </a:xfrm>
          </p:grpSpPr>
          <p:sp>
            <p:nvSpPr>
              <p:cNvPr id="73758" name="Freeform 65"/>
              <p:cNvSpPr>
                <a:spLocks/>
              </p:cNvSpPr>
              <p:nvPr>
                <p:custDataLst>
                  <p:tags r:id="rId23"/>
                </p:custDataLst>
              </p:nvPr>
            </p:nvSpPr>
            <p:spPr bwMode="auto">
              <a:xfrm>
                <a:off x="4734" y="3053"/>
                <a:ext cx="648" cy="254"/>
              </a:xfrm>
              <a:custGeom>
                <a:avLst/>
                <a:gdLst>
                  <a:gd name="T0" fmla="*/ 0 w 806"/>
                  <a:gd name="T1" fmla="*/ 0 h 254"/>
                  <a:gd name="T2" fmla="*/ 18 w 806"/>
                  <a:gd name="T3" fmla="*/ 30 h 254"/>
                  <a:gd name="T4" fmla="*/ 20 w 806"/>
                  <a:gd name="T5" fmla="*/ 47 h 254"/>
                  <a:gd name="T6" fmla="*/ 22 w 806"/>
                  <a:gd name="T7" fmla="*/ 65 h 254"/>
                  <a:gd name="T8" fmla="*/ 24 w 806"/>
                  <a:gd name="T9" fmla="*/ 94 h 254"/>
                  <a:gd name="T10" fmla="*/ 25 w 806"/>
                  <a:gd name="T11" fmla="*/ 112 h 254"/>
                  <a:gd name="T12" fmla="*/ 26 w 806"/>
                  <a:gd name="T13" fmla="*/ 124 h 254"/>
                  <a:gd name="T14" fmla="*/ 27 w 806"/>
                  <a:gd name="T15" fmla="*/ 159 h 254"/>
                  <a:gd name="T16" fmla="*/ 28 w 806"/>
                  <a:gd name="T17" fmla="*/ 188 h 254"/>
                  <a:gd name="T18" fmla="*/ 31 w 806"/>
                  <a:gd name="T19" fmla="*/ 235 h 254"/>
                  <a:gd name="T20" fmla="*/ 31 w 806"/>
                  <a:gd name="T21" fmla="*/ 253 h 254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806"/>
                  <a:gd name="T34" fmla="*/ 0 h 254"/>
                  <a:gd name="T35" fmla="*/ 806 w 806"/>
                  <a:gd name="T36" fmla="*/ 254 h 254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806" h="254">
                    <a:moveTo>
                      <a:pt x="0" y="0"/>
                    </a:moveTo>
                    <a:cubicBezTo>
                      <a:pt x="165" y="3"/>
                      <a:pt x="315" y="11"/>
                      <a:pt x="477" y="30"/>
                    </a:cubicBezTo>
                    <a:cubicBezTo>
                      <a:pt x="528" y="44"/>
                      <a:pt x="460" y="23"/>
                      <a:pt x="512" y="47"/>
                    </a:cubicBezTo>
                    <a:cubicBezTo>
                      <a:pt x="552" y="65"/>
                      <a:pt x="536" y="53"/>
                      <a:pt x="571" y="65"/>
                    </a:cubicBezTo>
                    <a:cubicBezTo>
                      <a:pt x="594" y="72"/>
                      <a:pt x="612" y="86"/>
                      <a:pt x="636" y="94"/>
                    </a:cubicBezTo>
                    <a:cubicBezTo>
                      <a:pt x="643" y="100"/>
                      <a:pt x="650" y="106"/>
                      <a:pt x="659" y="112"/>
                    </a:cubicBezTo>
                    <a:cubicBezTo>
                      <a:pt x="666" y="116"/>
                      <a:pt x="675" y="118"/>
                      <a:pt x="683" y="124"/>
                    </a:cubicBezTo>
                    <a:cubicBezTo>
                      <a:pt x="714" y="146"/>
                      <a:pt x="687" y="134"/>
                      <a:pt x="712" y="159"/>
                    </a:cubicBezTo>
                    <a:cubicBezTo>
                      <a:pt x="720" y="167"/>
                      <a:pt x="741" y="180"/>
                      <a:pt x="753" y="188"/>
                    </a:cubicBezTo>
                    <a:cubicBezTo>
                      <a:pt x="761" y="212"/>
                      <a:pt x="773" y="221"/>
                      <a:pt x="795" y="235"/>
                    </a:cubicBezTo>
                    <a:cubicBezTo>
                      <a:pt x="800" y="254"/>
                      <a:pt x="793" y="253"/>
                      <a:pt x="806" y="253"/>
                    </a:cubicBezTo>
                  </a:path>
                </a:pathLst>
              </a:custGeom>
              <a:noFill/>
              <a:ln w="28575">
                <a:solidFill>
                  <a:srgbClr val="13801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759" name="Freeform 66"/>
              <p:cNvSpPr>
                <a:spLocks/>
              </p:cNvSpPr>
              <p:nvPr>
                <p:custDataLst>
                  <p:tags r:id="rId24"/>
                </p:custDataLst>
              </p:nvPr>
            </p:nvSpPr>
            <p:spPr bwMode="auto">
              <a:xfrm>
                <a:off x="4741" y="3059"/>
                <a:ext cx="129" cy="241"/>
              </a:xfrm>
              <a:custGeom>
                <a:avLst/>
                <a:gdLst>
                  <a:gd name="T0" fmla="*/ 0 w 129"/>
                  <a:gd name="T1" fmla="*/ 0 h 241"/>
                  <a:gd name="T2" fmla="*/ 41 w 129"/>
                  <a:gd name="T3" fmla="*/ 35 h 241"/>
                  <a:gd name="T4" fmla="*/ 106 w 129"/>
                  <a:gd name="T5" fmla="*/ 171 h 241"/>
                  <a:gd name="T6" fmla="*/ 123 w 129"/>
                  <a:gd name="T7" fmla="*/ 218 h 241"/>
                  <a:gd name="T8" fmla="*/ 129 w 129"/>
                  <a:gd name="T9" fmla="*/ 241 h 24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9"/>
                  <a:gd name="T16" fmla="*/ 0 h 241"/>
                  <a:gd name="T17" fmla="*/ 129 w 129"/>
                  <a:gd name="T18" fmla="*/ 241 h 24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9" h="241">
                    <a:moveTo>
                      <a:pt x="0" y="0"/>
                    </a:moveTo>
                    <a:cubicBezTo>
                      <a:pt x="24" y="8"/>
                      <a:pt x="18" y="20"/>
                      <a:pt x="41" y="35"/>
                    </a:cubicBezTo>
                    <a:cubicBezTo>
                      <a:pt x="57" y="83"/>
                      <a:pt x="87" y="123"/>
                      <a:pt x="106" y="171"/>
                    </a:cubicBezTo>
                    <a:cubicBezTo>
                      <a:pt x="111" y="186"/>
                      <a:pt x="117" y="202"/>
                      <a:pt x="123" y="218"/>
                    </a:cubicBezTo>
                    <a:cubicBezTo>
                      <a:pt x="125" y="225"/>
                      <a:pt x="129" y="241"/>
                      <a:pt x="129" y="241"/>
                    </a:cubicBezTo>
                  </a:path>
                </a:pathLst>
              </a:custGeom>
              <a:noFill/>
              <a:ln w="28575">
                <a:solidFill>
                  <a:srgbClr val="13801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73736" name="Line 67"/>
          <p:cNvSpPr>
            <a:spLocks noChangeShapeType="1"/>
          </p:cNvSpPr>
          <p:nvPr>
            <p:custDataLst>
              <p:tags r:id="rId6"/>
            </p:custDataLst>
          </p:nvPr>
        </p:nvSpPr>
        <p:spPr bwMode="auto">
          <a:xfrm rot="-5400000">
            <a:off x="1567657" y="4385469"/>
            <a:ext cx="0" cy="763587"/>
          </a:xfrm>
          <a:prstGeom prst="line">
            <a:avLst/>
          </a:prstGeom>
          <a:noFill/>
          <a:ln w="28575">
            <a:solidFill>
              <a:srgbClr val="13801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73737" name="Line 68"/>
          <p:cNvSpPr>
            <a:spLocks noChangeShapeType="1"/>
          </p:cNvSpPr>
          <p:nvPr>
            <p:custDataLst>
              <p:tags r:id="rId7"/>
            </p:custDataLst>
          </p:nvPr>
        </p:nvSpPr>
        <p:spPr bwMode="auto">
          <a:xfrm rot="-5400000">
            <a:off x="1569244" y="4090194"/>
            <a:ext cx="0" cy="763588"/>
          </a:xfrm>
          <a:prstGeom prst="line">
            <a:avLst/>
          </a:prstGeom>
          <a:noFill/>
          <a:ln w="28575">
            <a:solidFill>
              <a:srgbClr val="13801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73738" name="Line 69"/>
          <p:cNvSpPr>
            <a:spLocks noChangeShapeType="1"/>
          </p:cNvSpPr>
          <p:nvPr>
            <p:custDataLst>
              <p:tags r:id="rId8"/>
            </p:custDataLst>
          </p:nvPr>
        </p:nvSpPr>
        <p:spPr bwMode="auto">
          <a:xfrm rot="-5400000">
            <a:off x="3202782" y="4221956"/>
            <a:ext cx="0" cy="763587"/>
          </a:xfrm>
          <a:prstGeom prst="line">
            <a:avLst/>
          </a:prstGeom>
          <a:noFill/>
          <a:ln w="28575">
            <a:solidFill>
              <a:srgbClr val="13801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73739" name="Rectangle 64"/>
          <p:cNvSpPr>
            <a:spLocks noChangeArrowheads="1"/>
          </p:cNvSpPr>
          <p:nvPr/>
        </p:nvSpPr>
        <p:spPr bwMode="auto">
          <a:xfrm>
            <a:off x="1919288" y="3043238"/>
            <a:ext cx="76676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13801C"/>
                </a:solidFill>
                <a:latin typeface="Calibri" pitchFamily="34" charset="0"/>
              </a:rPr>
              <a:t>AND</a:t>
            </a:r>
          </a:p>
        </p:txBody>
      </p:sp>
      <p:sp>
        <p:nvSpPr>
          <p:cNvPr id="73740" name="Rectangle 65"/>
          <p:cNvSpPr>
            <a:spLocks noChangeArrowheads="1"/>
          </p:cNvSpPr>
          <p:nvPr/>
        </p:nvSpPr>
        <p:spPr bwMode="auto">
          <a:xfrm>
            <a:off x="2063750" y="4352925"/>
            <a:ext cx="5667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13801C"/>
                </a:solidFill>
                <a:latin typeface="Calibri" pitchFamily="34" charset="0"/>
              </a:rPr>
              <a:t>OR</a:t>
            </a:r>
          </a:p>
        </p:txBody>
      </p:sp>
      <p:sp>
        <p:nvSpPr>
          <p:cNvPr id="73741" name="Line 69"/>
          <p:cNvSpPr>
            <a:spLocks noChangeShapeType="1"/>
          </p:cNvSpPr>
          <p:nvPr>
            <p:custDataLst>
              <p:tags r:id="rId9"/>
            </p:custDataLst>
          </p:nvPr>
        </p:nvSpPr>
        <p:spPr bwMode="auto">
          <a:xfrm rot="-5400000">
            <a:off x="1507332" y="5485606"/>
            <a:ext cx="0" cy="763587"/>
          </a:xfrm>
          <a:prstGeom prst="line">
            <a:avLst/>
          </a:prstGeom>
          <a:noFill/>
          <a:ln w="28575">
            <a:solidFill>
              <a:srgbClr val="13801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73742" name="AutoShape 54"/>
          <p:cNvSpPr>
            <a:spLocks noChangeArrowheads="1"/>
          </p:cNvSpPr>
          <p:nvPr>
            <p:custDataLst>
              <p:tags r:id="rId10"/>
            </p:custDataLst>
          </p:nvPr>
        </p:nvSpPr>
        <p:spPr bwMode="auto">
          <a:xfrm rot="5400000">
            <a:off x="2001838" y="5400675"/>
            <a:ext cx="685800" cy="914400"/>
          </a:xfrm>
          <a:prstGeom prst="triangle">
            <a:avLst>
              <a:gd name="adj" fmla="val 50000"/>
            </a:avLst>
          </a:prstGeom>
          <a:noFill/>
          <a:ln w="28575">
            <a:solidFill>
              <a:srgbClr val="13801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3743" name="Rectangle 68"/>
          <p:cNvSpPr>
            <a:spLocks noChangeArrowheads="1"/>
          </p:cNvSpPr>
          <p:nvPr/>
        </p:nvSpPr>
        <p:spPr bwMode="auto">
          <a:xfrm>
            <a:off x="1858963" y="5638800"/>
            <a:ext cx="673100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100" b="1">
                <a:solidFill>
                  <a:srgbClr val="13801C"/>
                </a:solidFill>
                <a:latin typeface="Calibri" pitchFamily="34" charset="0"/>
              </a:rPr>
              <a:t>NOT</a:t>
            </a:r>
          </a:p>
        </p:txBody>
      </p:sp>
      <p:sp>
        <p:nvSpPr>
          <p:cNvPr id="73744" name="Oval 55"/>
          <p:cNvSpPr>
            <a:spLocks noChangeArrowheads="1"/>
          </p:cNvSpPr>
          <p:nvPr>
            <p:custDataLst>
              <p:tags r:id="rId11"/>
            </p:custDataLst>
          </p:nvPr>
        </p:nvSpPr>
        <p:spPr bwMode="auto">
          <a:xfrm rot="5400000">
            <a:off x="2815431" y="5774532"/>
            <a:ext cx="141287" cy="139700"/>
          </a:xfrm>
          <a:prstGeom prst="ellipse">
            <a:avLst/>
          </a:prstGeom>
          <a:noFill/>
          <a:ln w="28575">
            <a:solidFill>
              <a:srgbClr val="13801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3745" name="Line 69"/>
          <p:cNvSpPr>
            <a:spLocks noChangeShapeType="1"/>
          </p:cNvSpPr>
          <p:nvPr>
            <p:custDataLst>
              <p:tags r:id="rId12"/>
            </p:custDataLst>
          </p:nvPr>
        </p:nvSpPr>
        <p:spPr bwMode="auto">
          <a:xfrm rot="-5400000">
            <a:off x="3350419" y="5471319"/>
            <a:ext cx="0" cy="763588"/>
          </a:xfrm>
          <a:prstGeom prst="line">
            <a:avLst/>
          </a:prstGeom>
          <a:noFill/>
          <a:ln w="28575">
            <a:solidFill>
              <a:srgbClr val="13801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grpSp>
        <p:nvGrpSpPr>
          <p:cNvPr id="73746" name="Group 32"/>
          <p:cNvGrpSpPr>
            <a:grpSpLocks/>
          </p:cNvGrpSpPr>
          <p:nvPr>
            <p:custDataLst>
              <p:tags r:id="rId13"/>
            </p:custDataLst>
          </p:nvPr>
        </p:nvGrpSpPr>
        <p:grpSpPr bwMode="auto">
          <a:xfrm rot="-5400000">
            <a:off x="2043112" y="2833688"/>
            <a:ext cx="620713" cy="896938"/>
            <a:chOff x="672" y="2544"/>
            <a:chExt cx="336" cy="399"/>
          </a:xfrm>
        </p:grpSpPr>
        <p:sp>
          <p:nvSpPr>
            <p:cNvPr id="73753" name="Freeform 33"/>
            <p:cNvSpPr>
              <a:spLocks/>
            </p:cNvSpPr>
            <p:nvPr>
              <p:custDataLst>
                <p:tags r:id="rId20"/>
              </p:custDataLst>
            </p:nvPr>
          </p:nvSpPr>
          <p:spPr bwMode="auto">
            <a:xfrm>
              <a:off x="672" y="2544"/>
              <a:ext cx="336" cy="288"/>
            </a:xfrm>
            <a:custGeom>
              <a:avLst/>
              <a:gdLst>
                <a:gd name="T0" fmla="*/ 0 w 336"/>
                <a:gd name="T1" fmla="*/ 288 h 288"/>
                <a:gd name="T2" fmla="*/ 0 w 336"/>
                <a:gd name="T3" fmla="*/ 0 h 288"/>
                <a:gd name="T4" fmla="*/ 336 w 336"/>
                <a:gd name="T5" fmla="*/ 0 h 288"/>
                <a:gd name="T6" fmla="*/ 336 w 336"/>
                <a:gd name="T7" fmla="*/ 288 h 28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36"/>
                <a:gd name="T13" fmla="*/ 0 h 288"/>
                <a:gd name="T14" fmla="*/ 336 w 336"/>
                <a:gd name="T15" fmla="*/ 288 h 28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36" h="288">
                  <a:moveTo>
                    <a:pt x="0" y="288"/>
                  </a:moveTo>
                  <a:lnTo>
                    <a:pt x="0" y="0"/>
                  </a:lnTo>
                  <a:lnTo>
                    <a:pt x="336" y="0"/>
                  </a:lnTo>
                  <a:lnTo>
                    <a:pt x="336" y="288"/>
                  </a:lnTo>
                </a:path>
              </a:pathLst>
            </a:custGeom>
            <a:noFill/>
            <a:ln w="28575" cap="flat" cmpd="sng">
              <a:solidFill>
                <a:srgbClr val="13801C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3754" name="Arc 34"/>
            <p:cNvSpPr>
              <a:spLocks/>
            </p:cNvSpPr>
            <p:nvPr>
              <p:custDataLst>
                <p:tags r:id="rId21"/>
              </p:custDataLst>
            </p:nvPr>
          </p:nvSpPr>
          <p:spPr bwMode="auto">
            <a:xfrm flipH="1" flipV="1">
              <a:off x="675" y="2825"/>
              <a:ext cx="170" cy="118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28575" cmpd="sng">
              <a:solidFill>
                <a:srgbClr val="13801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3755" name="Arc 35"/>
            <p:cNvSpPr>
              <a:spLocks/>
            </p:cNvSpPr>
            <p:nvPr>
              <p:custDataLst>
                <p:tags r:id="rId22"/>
              </p:custDataLst>
            </p:nvPr>
          </p:nvSpPr>
          <p:spPr bwMode="auto">
            <a:xfrm flipV="1">
              <a:off x="836" y="2825"/>
              <a:ext cx="170" cy="118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28575" cmpd="sng">
              <a:solidFill>
                <a:srgbClr val="13801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73747" name="Line 47"/>
          <p:cNvSpPr>
            <a:spLocks noChangeShapeType="1"/>
          </p:cNvSpPr>
          <p:nvPr>
            <p:custDataLst>
              <p:tags r:id="rId14"/>
            </p:custDataLst>
          </p:nvPr>
        </p:nvSpPr>
        <p:spPr bwMode="auto">
          <a:xfrm rot="-5400000">
            <a:off x="3130550" y="2968625"/>
            <a:ext cx="0" cy="647700"/>
          </a:xfrm>
          <a:prstGeom prst="line">
            <a:avLst/>
          </a:prstGeom>
          <a:noFill/>
          <a:ln w="28575">
            <a:solidFill>
              <a:srgbClr val="13801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73748" name="Line 91"/>
          <p:cNvSpPr>
            <a:spLocks noChangeShapeType="1"/>
          </p:cNvSpPr>
          <p:nvPr>
            <p:custDataLst>
              <p:tags r:id="rId15"/>
            </p:custDataLst>
          </p:nvPr>
        </p:nvSpPr>
        <p:spPr bwMode="auto">
          <a:xfrm rot="-5400000">
            <a:off x="1582738" y="2846388"/>
            <a:ext cx="0" cy="609600"/>
          </a:xfrm>
          <a:prstGeom prst="line">
            <a:avLst/>
          </a:prstGeom>
          <a:noFill/>
          <a:ln w="28575">
            <a:solidFill>
              <a:srgbClr val="13801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73749" name="Line 92"/>
          <p:cNvSpPr>
            <a:spLocks noChangeShapeType="1"/>
          </p:cNvSpPr>
          <p:nvPr>
            <p:custDataLst>
              <p:tags r:id="rId16"/>
            </p:custDataLst>
          </p:nvPr>
        </p:nvSpPr>
        <p:spPr bwMode="auto">
          <a:xfrm rot="-5400000">
            <a:off x="1582738" y="3116263"/>
            <a:ext cx="0" cy="609600"/>
          </a:xfrm>
          <a:prstGeom prst="line">
            <a:avLst/>
          </a:prstGeom>
          <a:noFill/>
          <a:ln w="28575">
            <a:solidFill>
              <a:srgbClr val="13801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73750" name="Text Box 21"/>
          <p:cNvSpPr txBox="1">
            <a:spLocks noChangeArrowheads="1"/>
          </p:cNvSpPr>
          <p:nvPr>
            <p:custDataLst>
              <p:tags r:id="rId17"/>
            </p:custDataLst>
          </p:nvPr>
        </p:nvSpPr>
        <p:spPr bwMode="auto">
          <a:xfrm>
            <a:off x="4457700" y="2890838"/>
            <a:ext cx="281940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rgbClr val="13801C"/>
                </a:solidFill>
                <a:latin typeface="Courier New" pitchFamily="49" charset="0"/>
              </a:rPr>
              <a:t>AND</a:t>
            </a:r>
            <a:r>
              <a:rPr lang="en-US"/>
              <a:t> outputs 1 iff </a:t>
            </a:r>
            <a:r>
              <a:rPr lang="en-US" b="1" i="1"/>
              <a:t>ALL</a:t>
            </a:r>
            <a:r>
              <a:rPr lang="en-US"/>
              <a:t> its inputs are 1</a:t>
            </a:r>
          </a:p>
        </p:txBody>
      </p:sp>
      <p:sp>
        <p:nvSpPr>
          <p:cNvPr id="73751" name="Text Box 37"/>
          <p:cNvSpPr txBox="1">
            <a:spLocks noChangeArrowheads="1"/>
          </p:cNvSpPr>
          <p:nvPr>
            <p:custDataLst>
              <p:tags r:id="rId18"/>
            </p:custDataLst>
          </p:nvPr>
        </p:nvSpPr>
        <p:spPr bwMode="auto">
          <a:xfrm>
            <a:off x="4457700" y="4149725"/>
            <a:ext cx="28194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rgbClr val="13801C"/>
                </a:solidFill>
                <a:latin typeface="Courier New" pitchFamily="49" charset="0"/>
              </a:rPr>
              <a:t>OR</a:t>
            </a:r>
            <a:r>
              <a:rPr lang="en-US"/>
              <a:t> outputs 1 iff </a:t>
            </a:r>
            <a:r>
              <a:rPr lang="en-US" b="1"/>
              <a:t>ANY</a:t>
            </a:r>
            <a:r>
              <a:rPr lang="en-US"/>
              <a:t> input is 1</a:t>
            </a:r>
          </a:p>
        </p:txBody>
      </p:sp>
      <p:sp>
        <p:nvSpPr>
          <p:cNvPr id="73752" name="Text Box 38"/>
          <p:cNvSpPr txBox="1">
            <a:spLocks noChangeArrowheads="1"/>
          </p:cNvSpPr>
          <p:nvPr>
            <p:custDataLst>
              <p:tags r:id="rId19"/>
            </p:custDataLst>
          </p:nvPr>
        </p:nvSpPr>
        <p:spPr bwMode="auto">
          <a:xfrm>
            <a:off x="4343400" y="5634038"/>
            <a:ext cx="30480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rgbClr val="13801C"/>
                </a:solidFill>
                <a:latin typeface="Courier New" pitchFamily="49" charset="0"/>
              </a:rPr>
              <a:t>NOT</a:t>
            </a:r>
            <a:r>
              <a:rPr lang="en-US"/>
              <a:t> reverses its input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Text Box 2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7086600" y="228600"/>
            <a:ext cx="1828800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200"/>
              <a:t>"Quiz"</a:t>
            </a:r>
          </a:p>
        </p:txBody>
      </p:sp>
      <p:grpSp>
        <p:nvGrpSpPr>
          <p:cNvPr id="74755" name="Group 3"/>
          <p:cNvGrpSpPr>
            <a:grpSpLocks/>
          </p:cNvGrpSpPr>
          <p:nvPr>
            <p:custDataLst>
              <p:tags r:id="rId2"/>
            </p:custDataLst>
          </p:nvPr>
        </p:nvGrpSpPr>
        <p:grpSpPr bwMode="auto">
          <a:xfrm>
            <a:off x="6408738" y="277813"/>
            <a:ext cx="531812" cy="600075"/>
            <a:chOff x="2928" y="1051"/>
            <a:chExt cx="840" cy="957"/>
          </a:xfrm>
        </p:grpSpPr>
        <p:sp>
          <p:nvSpPr>
            <p:cNvPr id="74782" name="Freeform 4"/>
            <p:cNvSpPr>
              <a:spLocks/>
            </p:cNvSpPr>
            <p:nvPr>
              <p:custDataLst>
                <p:tags r:id="rId13"/>
              </p:custDataLst>
            </p:nvPr>
          </p:nvSpPr>
          <p:spPr bwMode="auto">
            <a:xfrm>
              <a:off x="2928" y="1759"/>
              <a:ext cx="810" cy="249"/>
            </a:xfrm>
            <a:custGeom>
              <a:avLst/>
              <a:gdLst>
                <a:gd name="T0" fmla="*/ 12 w 1048"/>
                <a:gd name="T1" fmla="*/ 21 h 250"/>
                <a:gd name="T2" fmla="*/ 19 w 1048"/>
                <a:gd name="T3" fmla="*/ 83 h 250"/>
                <a:gd name="T4" fmla="*/ 20 w 1048"/>
                <a:gd name="T5" fmla="*/ 111 h 250"/>
                <a:gd name="T6" fmla="*/ 22 w 1048"/>
                <a:gd name="T7" fmla="*/ 125 h 250"/>
                <a:gd name="T8" fmla="*/ 22 w 1048"/>
                <a:gd name="T9" fmla="*/ 164 h 250"/>
                <a:gd name="T10" fmla="*/ 15 w 1048"/>
                <a:gd name="T11" fmla="*/ 233 h 250"/>
                <a:gd name="T12" fmla="*/ 2 w 1048"/>
                <a:gd name="T13" fmla="*/ 213 h 250"/>
                <a:gd name="T14" fmla="*/ 0 w 1048"/>
                <a:gd name="T15" fmla="*/ 192 h 250"/>
                <a:gd name="T16" fmla="*/ 2 w 1048"/>
                <a:gd name="T17" fmla="*/ 158 h 250"/>
                <a:gd name="T18" fmla="*/ 2 w 1048"/>
                <a:gd name="T19" fmla="*/ 125 h 250"/>
                <a:gd name="T20" fmla="*/ 4 w 1048"/>
                <a:gd name="T21" fmla="*/ 76 h 250"/>
                <a:gd name="T22" fmla="*/ 6 w 1048"/>
                <a:gd name="T23" fmla="*/ 55 h 250"/>
                <a:gd name="T24" fmla="*/ 7 w 1048"/>
                <a:gd name="T25" fmla="*/ 28 h 250"/>
                <a:gd name="T26" fmla="*/ 8 w 1048"/>
                <a:gd name="T27" fmla="*/ 14 h 250"/>
                <a:gd name="T28" fmla="*/ 10 w 1048"/>
                <a:gd name="T29" fmla="*/ 28 h 250"/>
                <a:gd name="T30" fmla="*/ 12 w 1048"/>
                <a:gd name="T31" fmla="*/ 21 h 25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48"/>
                <a:gd name="T49" fmla="*/ 0 h 250"/>
                <a:gd name="T50" fmla="*/ 1048 w 1048"/>
                <a:gd name="T51" fmla="*/ 250 h 250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48" h="250">
                  <a:moveTo>
                    <a:pt x="531" y="21"/>
                  </a:moveTo>
                  <a:cubicBezTo>
                    <a:pt x="673" y="0"/>
                    <a:pt x="778" y="50"/>
                    <a:pt x="910" y="83"/>
                  </a:cubicBezTo>
                  <a:cubicBezTo>
                    <a:pt x="923" y="92"/>
                    <a:pt x="937" y="102"/>
                    <a:pt x="951" y="111"/>
                  </a:cubicBezTo>
                  <a:cubicBezTo>
                    <a:pt x="965" y="120"/>
                    <a:pt x="993" y="138"/>
                    <a:pt x="993" y="138"/>
                  </a:cubicBezTo>
                  <a:cubicBezTo>
                    <a:pt x="1009" y="162"/>
                    <a:pt x="1023" y="163"/>
                    <a:pt x="1048" y="179"/>
                  </a:cubicBezTo>
                  <a:cubicBezTo>
                    <a:pt x="943" y="250"/>
                    <a:pt x="887" y="238"/>
                    <a:pt x="751" y="248"/>
                  </a:cubicBezTo>
                  <a:cubicBezTo>
                    <a:pt x="201" y="233"/>
                    <a:pt x="424" y="241"/>
                    <a:pt x="82" y="228"/>
                  </a:cubicBezTo>
                  <a:cubicBezTo>
                    <a:pt x="54" y="218"/>
                    <a:pt x="27" y="216"/>
                    <a:pt x="0" y="207"/>
                  </a:cubicBezTo>
                  <a:cubicBezTo>
                    <a:pt x="2" y="195"/>
                    <a:pt x="1" y="183"/>
                    <a:pt x="7" y="173"/>
                  </a:cubicBezTo>
                  <a:cubicBezTo>
                    <a:pt x="19" y="151"/>
                    <a:pt x="75" y="138"/>
                    <a:pt x="96" y="131"/>
                  </a:cubicBezTo>
                  <a:cubicBezTo>
                    <a:pt x="134" y="116"/>
                    <a:pt x="169" y="92"/>
                    <a:pt x="207" y="76"/>
                  </a:cubicBezTo>
                  <a:cubicBezTo>
                    <a:pt x="239" y="61"/>
                    <a:pt x="238" y="77"/>
                    <a:pt x="275" y="55"/>
                  </a:cubicBezTo>
                  <a:cubicBezTo>
                    <a:pt x="288" y="46"/>
                    <a:pt x="309" y="33"/>
                    <a:pt x="324" y="28"/>
                  </a:cubicBezTo>
                  <a:cubicBezTo>
                    <a:pt x="341" y="21"/>
                    <a:pt x="379" y="14"/>
                    <a:pt x="379" y="14"/>
                  </a:cubicBezTo>
                  <a:cubicBezTo>
                    <a:pt x="420" y="18"/>
                    <a:pt x="461" y="22"/>
                    <a:pt x="503" y="28"/>
                  </a:cubicBezTo>
                  <a:cubicBezTo>
                    <a:pt x="531" y="32"/>
                    <a:pt x="519" y="44"/>
                    <a:pt x="531" y="21"/>
                  </a:cubicBezTo>
                  <a:close/>
                </a:path>
              </a:pathLst>
            </a:custGeom>
            <a:solidFill>
              <a:srgbClr val="FD9D0F"/>
            </a:solidFill>
            <a:ln w="9525">
              <a:solidFill>
                <a:srgbClr val="FD9D0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783" name="Oval 5"/>
            <p:cNvSpPr>
              <a:spLocks noChangeArrowheads="1"/>
            </p:cNvSpPr>
            <p:nvPr>
              <p:custDataLst>
                <p:tags r:id="rId14"/>
              </p:custDataLst>
            </p:nvPr>
          </p:nvSpPr>
          <p:spPr bwMode="auto">
            <a:xfrm>
              <a:off x="2965" y="1240"/>
              <a:ext cx="779" cy="672"/>
            </a:xfrm>
            <a:prstGeom prst="ellipse">
              <a:avLst/>
            </a:prstGeom>
            <a:solidFill>
              <a:srgbClr val="9ECC46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784" name="Oval 6"/>
            <p:cNvSpPr>
              <a:spLocks noChangeArrowheads="1"/>
            </p:cNvSpPr>
            <p:nvPr>
              <p:custDataLst>
                <p:tags r:id="rId15"/>
              </p:custDataLst>
            </p:nvPr>
          </p:nvSpPr>
          <p:spPr bwMode="auto">
            <a:xfrm rot="-1967255">
              <a:off x="3039" y="1383"/>
              <a:ext cx="186" cy="19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785" name="Oval 7"/>
            <p:cNvSpPr>
              <a:spLocks noChangeArrowheads="1"/>
            </p:cNvSpPr>
            <p:nvPr>
              <p:custDataLst>
                <p:tags r:id="rId16"/>
              </p:custDataLst>
            </p:nvPr>
          </p:nvSpPr>
          <p:spPr bwMode="auto">
            <a:xfrm>
              <a:off x="3262" y="1383"/>
              <a:ext cx="222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786" name="Oval 8"/>
            <p:cNvSpPr>
              <a:spLocks noChangeArrowheads="1"/>
            </p:cNvSpPr>
            <p:nvPr>
              <p:custDataLst>
                <p:tags r:id="rId17"/>
              </p:custDataLst>
            </p:nvPr>
          </p:nvSpPr>
          <p:spPr bwMode="auto">
            <a:xfrm rot="-2071034">
              <a:off x="3521" y="1431"/>
              <a:ext cx="149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787" name="Oval 9"/>
            <p:cNvSpPr>
              <a:spLocks noChangeArrowheads="1"/>
            </p:cNvSpPr>
            <p:nvPr>
              <p:custDataLst>
                <p:tags r:id="rId18"/>
              </p:custDataLst>
            </p:nvPr>
          </p:nvSpPr>
          <p:spPr bwMode="auto">
            <a:xfrm>
              <a:off x="3118" y="1479"/>
              <a:ext cx="56" cy="6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788" name="Oval 10"/>
            <p:cNvSpPr>
              <a:spLocks noChangeArrowheads="1"/>
            </p:cNvSpPr>
            <p:nvPr>
              <p:custDataLst>
                <p:tags r:id="rId19"/>
              </p:custDataLst>
            </p:nvPr>
          </p:nvSpPr>
          <p:spPr bwMode="auto">
            <a:xfrm>
              <a:off x="3341" y="1495"/>
              <a:ext cx="55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789" name="Oval 11"/>
            <p:cNvSpPr>
              <a:spLocks noChangeArrowheads="1"/>
            </p:cNvSpPr>
            <p:nvPr>
              <p:custDataLst>
                <p:tags r:id="rId20"/>
              </p:custDataLst>
            </p:nvPr>
          </p:nvSpPr>
          <p:spPr bwMode="auto">
            <a:xfrm>
              <a:off x="3543" y="1549"/>
              <a:ext cx="54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790" name="AutoShape 12"/>
            <p:cNvSpPr>
              <a:spLocks noChangeArrowheads="1"/>
            </p:cNvSpPr>
            <p:nvPr>
              <p:custDataLst>
                <p:tags r:id="rId21"/>
              </p:custDataLst>
            </p:nvPr>
          </p:nvSpPr>
          <p:spPr bwMode="auto">
            <a:xfrm rot="-5400000">
              <a:off x="3291" y="1540"/>
              <a:ext cx="77" cy="445"/>
            </a:xfrm>
            <a:prstGeom prst="moon">
              <a:avLst>
                <a:gd name="adj" fmla="val 50000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791" name="Freeform 13"/>
            <p:cNvSpPr>
              <a:spLocks/>
            </p:cNvSpPr>
            <p:nvPr>
              <p:custDataLst>
                <p:tags r:id="rId22"/>
              </p:custDataLst>
            </p:nvPr>
          </p:nvSpPr>
          <p:spPr bwMode="auto">
            <a:xfrm>
              <a:off x="3120" y="1128"/>
              <a:ext cx="648" cy="256"/>
            </a:xfrm>
            <a:custGeom>
              <a:avLst/>
              <a:gdLst>
                <a:gd name="T0" fmla="*/ 208 w 648"/>
                <a:gd name="T1" fmla="*/ 0 h 256"/>
                <a:gd name="T2" fmla="*/ 47 w 648"/>
                <a:gd name="T3" fmla="*/ 7 h 256"/>
                <a:gd name="T4" fmla="*/ 0 w 648"/>
                <a:gd name="T5" fmla="*/ 92 h 256"/>
                <a:gd name="T6" fmla="*/ 162 w 648"/>
                <a:gd name="T7" fmla="*/ 192 h 256"/>
                <a:gd name="T8" fmla="*/ 300 w 648"/>
                <a:gd name="T9" fmla="*/ 238 h 256"/>
                <a:gd name="T10" fmla="*/ 484 w 648"/>
                <a:gd name="T11" fmla="*/ 246 h 256"/>
                <a:gd name="T12" fmla="*/ 646 w 648"/>
                <a:gd name="T13" fmla="*/ 184 h 256"/>
                <a:gd name="T14" fmla="*/ 615 w 648"/>
                <a:gd name="T15" fmla="*/ 153 h 256"/>
                <a:gd name="T16" fmla="*/ 546 w 648"/>
                <a:gd name="T17" fmla="*/ 84 h 25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48"/>
                <a:gd name="T28" fmla="*/ 0 h 256"/>
                <a:gd name="T29" fmla="*/ 648 w 648"/>
                <a:gd name="T30" fmla="*/ 256 h 25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48" h="256">
                  <a:moveTo>
                    <a:pt x="208" y="0"/>
                  </a:moveTo>
                  <a:cubicBezTo>
                    <a:pt x="154" y="2"/>
                    <a:pt x="100" y="0"/>
                    <a:pt x="47" y="7"/>
                  </a:cubicBezTo>
                  <a:cubicBezTo>
                    <a:pt x="15" y="11"/>
                    <a:pt x="0" y="92"/>
                    <a:pt x="0" y="92"/>
                  </a:cubicBezTo>
                  <a:cubicBezTo>
                    <a:pt x="19" y="199"/>
                    <a:pt x="72" y="170"/>
                    <a:pt x="162" y="192"/>
                  </a:cubicBezTo>
                  <a:cubicBezTo>
                    <a:pt x="208" y="203"/>
                    <a:pt x="252" y="234"/>
                    <a:pt x="300" y="238"/>
                  </a:cubicBezTo>
                  <a:cubicBezTo>
                    <a:pt x="361" y="243"/>
                    <a:pt x="423" y="243"/>
                    <a:pt x="484" y="246"/>
                  </a:cubicBezTo>
                  <a:cubicBezTo>
                    <a:pt x="648" y="235"/>
                    <a:pt x="569" y="256"/>
                    <a:pt x="646" y="184"/>
                  </a:cubicBezTo>
                  <a:cubicBezTo>
                    <a:pt x="642" y="180"/>
                    <a:pt x="617" y="158"/>
                    <a:pt x="615" y="153"/>
                  </a:cubicBezTo>
                  <a:cubicBezTo>
                    <a:pt x="596" y="116"/>
                    <a:pt x="599" y="84"/>
                    <a:pt x="546" y="84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4792" name="Freeform 14"/>
            <p:cNvSpPr>
              <a:spLocks/>
            </p:cNvSpPr>
            <p:nvPr>
              <p:custDataLst>
                <p:tags r:id="rId23"/>
              </p:custDataLst>
            </p:nvPr>
          </p:nvSpPr>
          <p:spPr bwMode="auto">
            <a:xfrm>
              <a:off x="3254" y="1051"/>
              <a:ext cx="442" cy="192"/>
            </a:xfrm>
            <a:custGeom>
              <a:avLst/>
              <a:gdLst>
                <a:gd name="T0" fmla="*/ 88 w 442"/>
                <a:gd name="T1" fmla="*/ 138 h 192"/>
                <a:gd name="T2" fmla="*/ 34 w 442"/>
                <a:gd name="T3" fmla="*/ 92 h 192"/>
                <a:gd name="T4" fmla="*/ 57 w 442"/>
                <a:gd name="T5" fmla="*/ 0 h 192"/>
                <a:gd name="T6" fmla="*/ 234 w 442"/>
                <a:gd name="T7" fmla="*/ 15 h 192"/>
                <a:gd name="T8" fmla="*/ 372 w 442"/>
                <a:gd name="T9" fmla="*/ 61 h 192"/>
                <a:gd name="T10" fmla="*/ 441 w 442"/>
                <a:gd name="T11" fmla="*/ 92 h 192"/>
                <a:gd name="T12" fmla="*/ 434 w 442"/>
                <a:gd name="T13" fmla="*/ 122 h 192"/>
                <a:gd name="T14" fmla="*/ 280 w 442"/>
                <a:gd name="T15" fmla="*/ 161 h 192"/>
                <a:gd name="T16" fmla="*/ 257 w 442"/>
                <a:gd name="T17" fmla="*/ 169 h 192"/>
                <a:gd name="T18" fmla="*/ 226 w 442"/>
                <a:gd name="T19" fmla="*/ 184 h 192"/>
                <a:gd name="T20" fmla="*/ 196 w 442"/>
                <a:gd name="T21" fmla="*/ 192 h 19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42"/>
                <a:gd name="T34" fmla="*/ 0 h 192"/>
                <a:gd name="T35" fmla="*/ 442 w 442"/>
                <a:gd name="T36" fmla="*/ 192 h 19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42" h="192">
                  <a:moveTo>
                    <a:pt x="88" y="138"/>
                  </a:moveTo>
                  <a:cubicBezTo>
                    <a:pt x="71" y="119"/>
                    <a:pt x="55" y="106"/>
                    <a:pt x="34" y="92"/>
                  </a:cubicBezTo>
                  <a:cubicBezTo>
                    <a:pt x="22" y="52"/>
                    <a:pt x="0" y="17"/>
                    <a:pt x="57" y="0"/>
                  </a:cubicBezTo>
                  <a:cubicBezTo>
                    <a:pt x="75" y="1"/>
                    <a:pt x="202" y="8"/>
                    <a:pt x="234" y="15"/>
                  </a:cubicBezTo>
                  <a:cubicBezTo>
                    <a:pt x="275" y="24"/>
                    <a:pt x="331" y="47"/>
                    <a:pt x="372" y="61"/>
                  </a:cubicBezTo>
                  <a:cubicBezTo>
                    <a:pt x="394" y="81"/>
                    <a:pt x="412" y="84"/>
                    <a:pt x="441" y="92"/>
                  </a:cubicBezTo>
                  <a:cubicBezTo>
                    <a:pt x="439" y="102"/>
                    <a:pt x="442" y="115"/>
                    <a:pt x="434" y="122"/>
                  </a:cubicBezTo>
                  <a:cubicBezTo>
                    <a:pt x="411" y="142"/>
                    <a:pt x="306" y="158"/>
                    <a:pt x="280" y="161"/>
                  </a:cubicBezTo>
                  <a:cubicBezTo>
                    <a:pt x="272" y="164"/>
                    <a:pt x="264" y="166"/>
                    <a:pt x="257" y="169"/>
                  </a:cubicBezTo>
                  <a:cubicBezTo>
                    <a:pt x="246" y="173"/>
                    <a:pt x="237" y="180"/>
                    <a:pt x="226" y="184"/>
                  </a:cubicBezTo>
                  <a:cubicBezTo>
                    <a:pt x="216" y="188"/>
                    <a:pt x="196" y="192"/>
                    <a:pt x="196" y="192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4793" name="Freeform 15"/>
            <p:cNvSpPr>
              <a:spLocks/>
            </p:cNvSpPr>
            <p:nvPr>
              <p:custDataLst>
                <p:tags r:id="rId24"/>
              </p:custDataLst>
            </p:nvPr>
          </p:nvSpPr>
          <p:spPr bwMode="auto">
            <a:xfrm>
              <a:off x="3025" y="1802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4794" name="Freeform 16"/>
            <p:cNvSpPr>
              <a:spLocks/>
            </p:cNvSpPr>
            <p:nvPr>
              <p:custDataLst>
                <p:tags r:id="rId25"/>
              </p:custDataLst>
            </p:nvPr>
          </p:nvSpPr>
          <p:spPr bwMode="auto">
            <a:xfrm flipH="1">
              <a:off x="3456" y="1813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4756" name="Text Box 18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90500" y="1387475"/>
            <a:ext cx="4953000" cy="73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1400">
                <a:solidFill>
                  <a:srgbClr val="1E16E4"/>
                </a:solidFill>
                <a:latin typeface="Calibri" pitchFamily="34" charset="0"/>
              </a:rPr>
              <a:t>Write a </a:t>
            </a:r>
            <a:r>
              <a:rPr lang="en-US" sz="1400">
                <a:solidFill>
                  <a:srgbClr val="800000"/>
                </a:solidFill>
                <a:latin typeface="Calibri" pitchFamily="34" charset="0"/>
              </a:rPr>
              <a:t>recursive </a:t>
            </a:r>
            <a:r>
              <a:rPr lang="en-US" sz="1400">
                <a:solidFill>
                  <a:srgbClr val="1E16E4"/>
                </a:solidFill>
                <a:latin typeface="Calibri" pitchFamily="34" charset="0"/>
              </a:rPr>
              <a:t>function </a:t>
            </a:r>
            <a:r>
              <a:rPr lang="en-US" sz="1200" b="1">
                <a:latin typeface="Calibri" pitchFamily="34" charset="0"/>
              </a:rPr>
              <a:t>frontNum(s)</a:t>
            </a:r>
            <a:r>
              <a:rPr lang="en-US" sz="1400">
                <a:solidFill>
                  <a:srgbClr val="1E16E4"/>
                </a:solidFill>
                <a:latin typeface="Calibri" pitchFamily="34" charset="0"/>
              </a:rPr>
              <a:t> It. should return the # of times the first element of the input </a:t>
            </a:r>
            <a:r>
              <a:rPr lang="en-US" sz="1200" b="1">
                <a:latin typeface="Calibri" pitchFamily="34" charset="0"/>
              </a:rPr>
              <a:t>s</a:t>
            </a:r>
            <a:r>
              <a:rPr lang="en-US" sz="1400">
                <a:solidFill>
                  <a:srgbClr val="1E16E4"/>
                </a:solidFill>
                <a:latin typeface="Calibri" pitchFamily="34" charset="0"/>
              </a:rPr>
              <a:t> appears consecutively AT THE FRONT of that string:</a:t>
            </a:r>
          </a:p>
        </p:txBody>
      </p:sp>
      <p:sp>
        <p:nvSpPr>
          <p:cNvPr id="74757" name="Text Box 20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5451475" y="1341438"/>
            <a:ext cx="3540125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 algn="l">
              <a:lnSpc>
                <a:spcPct val="50000"/>
              </a:lnSpc>
              <a:spcBef>
                <a:spcPct val="50000"/>
              </a:spcBef>
            </a:pPr>
            <a:r>
              <a:rPr lang="en-US" sz="1500" b="1">
                <a:latin typeface="Courier New" pitchFamily="49" charset="0"/>
              </a:rPr>
              <a:t>&gt;&gt;&gt;  frontNum('1111010')</a:t>
            </a:r>
          </a:p>
          <a:p>
            <a:pPr algn="l">
              <a:lnSpc>
                <a:spcPct val="50000"/>
              </a:lnSpc>
              <a:spcBef>
                <a:spcPct val="50000"/>
              </a:spcBef>
            </a:pPr>
            <a:r>
              <a:rPr lang="en-US" sz="1500" b="1">
                <a:latin typeface="Courier New" pitchFamily="49" charset="0"/>
              </a:rPr>
              <a:t>4</a:t>
            </a:r>
          </a:p>
          <a:p>
            <a:pPr algn="l">
              <a:lnSpc>
                <a:spcPct val="50000"/>
              </a:lnSpc>
              <a:spcBef>
                <a:spcPct val="50000"/>
              </a:spcBef>
            </a:pPr>
            <a:r>
              <a:rPr lang="en-US" sz="1500" b="1">
                <a:latin typeface="Courier New" pitchFamily="49" charset="0"/>
              </a:rPr>
              <a:t>&gt;&gt;&gt;  frontNum('00111000010')</a:t>
            </a:r>
          </a:p>
          <a:p>
            <a:pPr algn="l">
              <a:lnSpc>
                <a:spcPct val="50000"/>
              </a:lnSpc>
              <a:spcBef>
                <a:spcPct val="50000"/>
              </a:spcBef>
            </a:pPr>
            <a:r>
              <a:rPr lang="en-US" sz="1500" b="1">
                <a:latin typeface="Courier New" pitchFamily="49" charset="0"/>
              </a:rPr>
              <a:t>2</a:t>
            </a:r>
          </a:p>
        </p:txBody>
      </p:sp>
      <p:sp>
        <p:nvSpPr>
          <p:cNvPr id="74758" name="Text Box 21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381000" y="381000"/>
            <a:ext cx="1600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1800">
                <a:latin typeface="Comic Sans MS" pitchFamily="66" charset="0"/>
              </a:rPr>
              <a:t>Name(s):</a:t>
            </a:r>
          </a:p>
        </p:txBody>
      </p:sp>
      <p:sp>
        <p:nvSpPr>
          <p:cNvPr id="74759" name="Line 22"/>
          <p:cNvSpPr>
            <a:spLocks noChangeShapeType="1"/>
          </p:cNvSpPr>
          <p:nvPr>
            <p:custDataLst>
              <p:tags r:id="rId6"/>
            </p:custDataLst>
          </p:nvPr>
        </p:nvSpPr>
        <p:spPr bwMode="auto">
          <a:xfrm>
            <a:off x="1600200" y="685800"/>
            <a:ext cx="27432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74760" name="Text Box 24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6402388" y="2344738"/>
            <a:ext cx="1219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>
                <a:latin typeface="Calibri" pitchFamily="34" charset="0"/>
              </a:rPr>
              <a:t>Examples…</a:t>
            </a:r>
          </a:p>
        </p:txBody>
      </p:sp>
      <p:sp>
        <p:nvSpPr>
          <p:cNvPr id="74761" name="Rectangle 37"/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317500" y="2428875"/>
            <a:ext cx="3505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/>
            <a:r>
              <a:rPr lang="en-US" b="1">
                <a:latin typeface="Courier New" pitchFamily="49" charset="0"/>
              </a:rPr>
              <a:t>def frontNum(s): </a:t>
            </a:r>
          </a:p>
        </p:txBody>
      </p:sp>
      <p:sp>
        <p:nvSpPr>
          <p:cNvPr id="74762" name="Text Box 42"/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762000" y="6172200"/>
            <a:ext cx="4094163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1400">
                <a:latin typeface="Calibri" pitchFamily="34" charset="0"/>
              </a:rPr>
              <a:t>What are the </a:t>
            </a:r>
            <a:r>
              <a:rPr lang="en-US" sz="1400" b="1">
                <a:latin typeface="Calibri" pitchFamily="34" charset="0"/>
              </a:rPr>
              <a:t>BEST </a:t>
            </a:r>
            <a:r>
              <a:rPr lang="en-US" sz="1400">
                <a:latin typeface="Calibri" pitchFamily="34" charset="0"/>
              </a:rPr>
              <a:t>and the </a:t>
            </a:r>
            <a:r>
              <a:rPr lang="en-US" sz="1400" b="1">
                <a:latin typeface="Calibri" pitchFamily="34" charset="0"/>
              </a:rPr>
              <a:t>WORST </a:t>
            </a:r>
            <a:r>
              <a:rPr lang="en-US" sz="1400">
                <a:latin typeface="Calibri" pitchFamily="34" charset="0"/>
              </a:rPr>
              <a:t>compression results you can get for an 8x8 input image (64 bits)?</a:t>
            </a:r>
          </a:p>
        </p:txBody>
      </p:sp>
      <p:sp>
        <p:nvSpPr>
          <p:cNvPr id="74763" name="Text Box 43"/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862013" y="5626100"/>
            <a:ext cx="1524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000">
                <a:latin typeface="Comic Sans MS" pitchFamily="66" charset="0"/>
              </a:rPr>
              <a:t>shortest compressed representation</a:t>
            </a:r>
          </a:p>
        </p:txBody>
      </p:sp>
      <p:sp>
        <p:nvSpPr>
          <p:cNvPr id="74764" name="Text Box 44"/>
          <p:cNvSpPr txBox="1"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3192463" y="5678488"/>
            <a:ext cx="16002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000">
                <a:latin typeface="Comic Sans MS" pitchFamily="66" charset="0"/>
              </a:rPr>
              <a:t>longest compressed representation</a:t>
            </a:r>
          </a:p>
        </p:txBody>
      </p:sp>
      <p:sp>
        <p:nvSpPr>
          <p:cNvPr id="74765" name="Text Box 45"/>
          <p:cNvSpPr txBox="1"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5715000" y="6230938"/>
            <a:ext cx="330835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sz="1000">
                <a:solidFill>
                  <a:srgbClr val="800000"/>
                </a:solidFill>
                <a:latin typeface="Calibri" pitchFamily="34" charset="0"/>
              </a:rPr>
              <a:t>How can you change fixed-length compression so that all compressed images are smaller than their originals ? That is, how can we make compression always "work" ? </a:t>
            </a:r>
          </a:p>
        </p:txBody>
      </p:sp>
      <p:sp>
        <p:nvSpPr>
          <p:cNvPr id="74766" name="Line 47"/>
          <p:cNvSpPr>
            <a:spLocks noChangeShapeType="1"/>
          </p:cNvSpPr>
          <p:nvPr/>
        </p:nvSpPr>
        <p:spPr bwMode="auto">
          <a:xfrm>
            <a:off x="1828800" y="6029325"/>
            <a:ext cx="87313" cy="152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74767" name="Line 48"/>
          <p:cNvSpPr>
            <a:spLocks noChangeShapeType="1"/>
          </p:cNvSpPr>
          <p:nvPr/>
        </p:nvSpPr>
        <p:spPr bwMode="auto">
          <a:xfrm flipH="1">
            <a:off x="3273425" y="5981700"/>
            <a:ext cx="225425" cy="23177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74768" name="Rectangle 49"/>
          <p:cNvSpPr>
            <a:spLocks noChangeArrowheads="1"/>
          </p:cNvSpPr>
          <p:nvPr/>
        </p:nvSpPr>
        <p:spPr bwMode="auto">
          <a:xfrm>
            <a:off x="8286750" y="5951538"/>
            <a:ext cx="623888" cy="254000"/>
          </a:xfrm>
          <a:prstGeom prst="rect">
            <a:avLst/>
          </a:prstGeom>
          <a:noFill/>
          <a:ln w="9525">
            <a:solidFill>
              <a:srgbClr val="8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/>
          <a:p>
            <a:r>
              <a:rPr lang="en-US" sz="1000">
                <a:solidFill>
                  <a:srgbClr val="800000"/>
                </a:solidFill>
                <a:latin typeface="Comic Sans MS" pitchFamily="66" charset="0"/>
              </a:rPr>
              <a:t>EXTRA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9218" name="Ink 1071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1136650" y="3036888"/>
              <a:ext cx="7938" cy="17462"/>
            </p14:xfrm>
          </p:contentPart>
        </mc:Choice>
        <mc:Fallback xmlns="">
          <p:pic>
            <p:nvPicPr>
              <p:cNvPr id="9218" name="Ink 1071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1127331" y="3033324"/>
                <a:ext cx="23469" cy="2850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9219" name="Ink 31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7315200" y="1538288"/>
              <a:ext cx="344488" cy="23812"/>
            </p14:xfrm>
          </p:contentPart>
        </mc:Choice>
        <mc:Fallback xmlns="">
          <p:pic>
            <p:nvPicPr>
              <p:cNvPr id="9219" name="Ink 31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7302241" y="1525300"/>
                <a:ext cx="372565" cy="4185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9220" name="Ink 32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7321550" y="1971675"/>
              <a:ext cx="155575" cy="12700"/>
            </p14:xfrm>
          </p:contentPart>
        </mc:Choice>
        <mc:Fallback xmlns="">
          <p:pic>
            <p:nvPicPr>
              <p:cNvPr id="9220" name="Ink 32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7309666" y="1960064"/>
                <a:ext cx="173941" cy="3447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9221" name="Ink 33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5411788" y="1025525"/>
              <a:ext cx="750887" cy="1273175"/>
            </p14:xfrm>
          </p:contentPart>
        </mc:Choice>
        <mc:Fallback xmlns="">
          <p:pic>
            <p:nvPicPr>
              <p:cNvPr id="9221" name="Ink 33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5399189" y="1011847"/>
                <a:ext cx="772125" cy="129909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9222" name="Ink 34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1236663" y="2752725"/>
              <a:ext cx="441325" cy="930275"/>
            </p14:xfrm>
          </p:contentPart>
        </mc:Choice>
        <mc:Fallback xmlns="">
          <p:pic>
            <p:nvPicPr>
              <p:cNvPr id="9222" name="Ink 34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1225864" y="2737604"/>
                <a:ext cx="465803" cy="96015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9223" name="Ink 35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1258888" y="4706938"/>
              <a:ext cx="774700" cy="468312"/>
            </p14:xfrm>
          </p:contentPart>
        </mc:Choice>
        <mc:Fallback xmlns="">
          <p:pic>
            <p:nvPicPr>
              <p:cNvPr id="9223" name="Ink 35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1244122" y="4698299"/>
                <a:ext cx="797750" cy="49171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9224" name="Ink 36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4543425" y="3027363"/>
              <a:ext cx="69850" cy="33337"/>
            </p14:xfrm>
          </p:contentPart>
        </mc:Choice>
        <mc:Fallback xmlns="">
          <p:pic>
            <p:nvPicPr>
              <p:cNvPr id="9224" name="Ink 36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4538384" y="3014100"/>
                <a:ext cx="87853" cy="5771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9225" name="Ink 37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4560888" y="3190875"/>
              <a:ext cx="38100" cy="23813"/>
            </p14:xfrm>
          </p:contentPart>
        </mc:Choice>
        <mc:Fallback xmlns="">
          <p:pic>
            <p:nvPicPr>
              <p:cNvPr id="9225" name="Ink 37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4549027" y="3179690"/>
                <a:ext cx="63979" cy="4618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9226" name="Ink 38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1239838" y="3884613"/>
              <a:ext cx="749300" cy="677862"/>
            </p14:xfrm>
          </p:contentPart>
        </mc:Choice>
        <mc:Fallback xmlns="">
          <p:pic>
            <p:nvPicPr>
              <p:cNvPr id="9226" name="Ink 38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1231196" y="3874533"/>
                <a:ext cx="762262" cy="69730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9227" name="Ink 39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2387600" y="3943350"/>
              <a:ext cx="628650" cy="441325"/>
            </p14:xfrm>
          </p:contentPart>
        </mc:Choice>
        <mc:Fallback xmlns="">
          <p:pic>
            <p:nvPicPr>
              <p:cNvPr id="9227" name="Ink 39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2380403" y="3931111"/>
                <a:ext cx="649521" cy="46688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9228" name="Ink 40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3287713" y="3960813"/>
              <a:ext cx="300037" cy="309562"/>
            </p14:xfrm>
          </p:contentPart>
        </mc:Choice>
        <mc:Fallback xmlns="">
          <p:pic>
            <p:nvPicPr>
              <p:cNvPr id="9228" name="Ink 40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3274026" y="3948921"/>
                <a:ext cx="325610" cy="33514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9229" name="Ink 41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3765550" y="3929063"/>
              <a:ext cx="723900" cy="376237"/>
            </p14:xfrm>
          </p:contentPart>
        </mc:Choice>
        <mc:Fallback xmlns="">
          <p:pic>
            <p:nvPicPr>
              <p:cNvPr id="9229" name="Ink 41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3753311" y="3915395"/>
                <a:ext cx="750898" cy="40465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9230" name="Ink 42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4641850" y="4029075"/>
              <a:ext cx="61913" cy="180975"/>
            </p14:xfrm>
          </p:contentPart>
        </mc:Choice>
        <mc:Fallback xmlns="">
          <p:pic>
            <p:nvPicPr>
              <p:cNvPr id="9230" name="Ink 42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4628532" y="4016123"/>
                <a:ext cx="89990" cy="207959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Text Box 2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304800" y="304800"/>
            <a:ext cx="6324600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1800">
                <a:solidFill>
                  <a:srgbClr val="1E16E4"/>
                </a:solidFill>
                <a:latin typeface="Comic Sans MS" pitchFamily="66" charset="0"/>
              </a:rPr>
              <a:t>Write a </a:t>
            </a:r>
            <a:r>
              <a:rPr lang="en-US" sz="1800">
                <a:solidFill>
                  <a:srgbClr val="B410CE"/>
                </a:solidFill>
                <a:latin typeface="Comic Sans MS" pitchFamily="66" charset="0"/>
              </a:rPr>
              <a:t>recursive</a:t>
            </a:r>
            <a:r>
              <a:rPr lang="en-US" sz="1800">
                <a:solidFill>
                  <a:srgbClr val="1E16E4"/>
                </a:solidFill>
                <a:latin typeface="Comic Sans MS" pitchFamily="66" charset="0"/>
              </a:rPr>
              <a:t> function </a:t>
            </a:r>
            <a:r>
              <a:rPr lang="en-US" sz="1800" b="1">
                <a:latin typeface="Courier New" pitchFamily="49" charset="0"/>
              </a:rPr>
              <a:t>frontNum(s)</a:t>
            </a:r>
            <a:r>
              <a:rPr lang="en-US" sz="1800">
                <a:solidFill>
                  <a:srgbClr val="1E16E4"/>
                </a:solidFill>
                <a:latin typeface="Comic Sans MS" pitchFamily="66" charset="0"/>
              </a:rPr>
              <a:t> It. should return the # of times the first element of the input </a:t>
            </a:r>
            <a:r>
              <a:rPr lang="en-US" sz="1800" b="1">
                <a:latin typeface="Courier New" pitchFamily="49" charset="0"/>
              </a:rPr>
              <a:t>s</a:t>
            </a:r>
            <a:r>
              <a:rPr lang="en-US" sz="1800">
                <a:solidFill>
                  <a:srgbClr val="1E16E4"/>
                </a:solidFill>
                <a:latin typeface="Comic Sans MS" pitchFamily="66" charset="0"/>
              </a:rPr>
              <a:t> appears consecutively AT THE FRONT of that string:</a:t>
            </a:r>
          </a:p>
        </p:txBody>
      </p:sp>
      <p:sp>
        <p:nvSpPr>
          <p:cNvPr id="75779" name="Text Box 3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3124200" y="1447800"/>
            <a:ext cx="4343400" cy="1058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 algn="l">
              <a:lnSpc>
                <a:spcPct val="50000"/>
              </a:lnSpc>
              <a:spcBef>
                <a:spcPct val="50000"/>
              </a:spcBef>
            </a:pPr>
            <a:r>
              <a:rPr lang="en-US" sz="1800" b="1">
                <a:latin typeface="Courier New" pitchFamily="49" charset="0"/>
              </a:rPr>
              <a:t>&gt;&gt;&gt;  frontNum('00111000010')</a:t>
            </a:r>
          </a:p>
          <a:p>
            <a:pPr algn="l">
              <a:lnSpc>
                <a:spcPct val="50000"/>
              </a:lnSpc>
              <a:spcBef>
                <a:spcPct val="50000"/>
              </a:spcBef>
            </a:pPr>
            <a:r>
              <a:rPr lang="en-US" sz="1800" b="1">
                <a:latin typeface="Courier New" pitchFamily="49" charset="0"/>
              </a:rPr>
              <a:t>2</a:t>
            </a:r>
          </a:p>
          <a:p>
            <a:pPr algn="l">
              <a:lnSpc>
                <a:spcPct val="50000"/>
              </a:lnSpc>
              <a:spcBef>
                <a:spcPct val="50000"/>
              </a:spcBef>
            </a:pPr>
            <a:r>
              <a:rPr lang="en-US" sz="1800" b="1">
                <a:latin typeface="Courier New" pitchFamily="49" charset="0"/>
              </a:rPr>
              <a:t>&gt;&gt;&gt;  frontNum('1111010')</a:t>
            </a:r>
          </a:p>
          <a:p>
            <a:pPr algn="l">
              <a:lnSpc>
                <a:spcPct val="50000"/>
              </a:lnSpc>
              <a:spcBef>
                <a:spcPct val="50000"/>
              </a:spcBef>
            </a:pPr>
            <a:r>
              <a:rPr lang="en-US" sz="1800" b="1">
                <a:latin typeface="Courier New" pitchFamily="49" charset="0"/>
              </a:rPr>
              <a:t>4</a:t>
            </a:r>
          </a:p>
        </p:txBody>
      </p:sp>
      <p:sp>
        <p:nvSpPr>
          <p:cNvPr id="75780" name="Text Box 4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7367588" y="1655763"/>
            <a:ext cx="1219200" cy="3143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>
                <a:latin typeface="Comic Sans MS" pitchFamily="66" charset="0"/>
              </a:rPr>
              <a:t>Examples…</a:t>
            </a:r>
          </a:p>
        </p:txBody>
      </p:sp>
      <p:sp>
        <p:nvSpPr>
          <p:cNvPr id="75781" name="Rectangle 5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304800" y="2971800"/>
            <a:ext cx="3581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/>
            <a:r>
              <a:rPr lang="en-US" b="1">
                <a:latin typeface="Courier New" pitchFamily="49" charset="0"/>
              </a:rPr>
              <a:t>def frontNum(s):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0242" name="Ink 6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7632700" y="3276600"/>
              <a:ext cx="125413" cy="434975"/>
            </p14:xfrm>
          </p:contentPart>
        </mc:Choice>
        <mc:Fallback xmlns="">
          <p:pic>
            <p:nvPicPr>
              <p:cNvPr id="10242" name="Ink 6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626934" y="3266878"/>
                <a:ext cx="145955" cy="4583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0243" name="Ink 7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1358900" y="3263900"/>
              <a:ext cx="404813" cy="982663"/>
            </p14:xfrm>
          </p:contentPart>
        </mc:Choice>
        <mc:Fallback xmlns="">
          <p:pic>
            <p:nvPicPr>
              <p:cNvPr id="10243" name="Ink 7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345226" y="3248782"/>
                <a:ext cx="433240" cy="10071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0244" name="Ink 8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2347913" y="3438525"/>
              <a:ext cx="1651000" cy="533400"/>
            </p14:xfrm>
          </p:contentPart>
        </mc:Choice>
        <mc:Fallback xmlns="">
          <p:pic>
            <p:nvPicPr>
              <p:cNvPr id="10244" name="Ink 8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333876" y="3425568"/>
                <a:ext cx="1676195" cy="55607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0245" name="Ink 9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4168775" y="3411538"/>
              <a:ext cx="295275" cy="384175"/>
            </p14:xfrm>
          </p:contentPart>
        </mc:Choice>
        <mc:Fallback xmlns="">
          <p:pic>
            <p:nvPicPr>
              <p:cNvPr id="10245" name="Ink 9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4155092" y="3396056"/>
                <a:ext cx="325163" cy="40793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0246" name="Ink 10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4756150" y="3529013"/>
              <a:ext cx="85725" cy="142875"/>
            </p14:xfrm>
          </p:contentPart>
        </mc:Choice>
        <mc:Fallback xmlns="">
          <p:pic>
            <p:nvPicPr>
              <p:cNvPr id="10246" name="Ink 10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4752188" y="3515337"/>
                <a:ext cx="104455" cy="16842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0247" name="Ink 11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5199063" y="3267075"/>
              <a:ext cx="1231900" cy="542925"/>
            </p14:xfrm>
          </p:contentPart>
        </mc:Choice>
        <mc:Fallback xmlns="">
          <p:pic>
            <p:nvPicPr>
              <p:cNvPr id="10247" name="Ink 11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5191503" y="3256634"/>
                <a:ext cx="1243780" cy="56776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0248" name="Ink 12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6753225" y="3225800"/>
              <a:ext cx="795338" cy="536575"/>
            </p14:xfrm>
          </p:contentPart>
        </mc:Choice>
        <mc:Fallback xmlns="">
          <p:pic>
            <p:nvPicPr>
              <p:cNvPr id="10248" name="Ink 12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6738463" y="3220030"/>
                <a:ext cx="818741" cy="55280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0249" name="Ink 13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1350963" y="4470400"/>
              <a:ext cx="595312" cy="782638"/>
            </p14:xfrm>
          </p:contentPart>
        </mc:Choice>
        <mc:Fallback xmlns="">
          <p:pic>
            <p:nvPicPr>
              <p:cNvPr id="10249" name="Ink 13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1335846" y="4461400"/>
                <a:ext cx="621586" cy="79631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10250" name="Ink 14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2332038" y="4572000"/>
              <a:ext cx="730250" cy="485775"/>
            </p14:xfrm>
          </p:contentPart>
        </mc:Choice>
        <mc:Fallback xmlns="">
          <p:pic>
            <p:nvPicPr>
              <p:cNvPr id="10250" name="Ink 14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2317282" y="4558326"/>
                <a:ext cx="757963" cy="51384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10251" name="Ink 15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3373438" y="4552950"/>
              <a:ext cx="357187" cy="415925"/>
            </p14:xfrm>
          </p:contentPart>
        </mc:Choice>
        <mc:Fallback xmlns="">
          <p:pic>
            <p:nvPicPr>
              <p:cNvPr id="10251" name="Ink 15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3366597" y="4545028"/>
                <a:ext cx="369069" cy="43933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10252" name="Ink 16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3967163" y="4573588"/>
              <a:ext cx="681037" cy="417512"/>
            </p14:xfrm>
          </p:contentPart>
        </mc:Choice>
        <mc:Fallback xmlns="">
          <p:pic>
            <p:nvPicPr>
              <p:cNvPr id="10252" name="Ink 16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3955284" y="4558471"/>
                <a:ext cx="707674" cy="44666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10253" name="Ink 17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4881563" y="4692650"/>
              <a:ext cx="26987" cy="158750"/>
            </p14:xfrm>
          </p:contentPart>
        </mc:Choice>
        <mc:Fallback xmlns="">
          <p:pic>
            <p:nvPicPr>
              <p:cNvPr id="10253" name="Ink 17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4868969" y="4683651"/>
                <a:ext cx="52175" cy="18286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10254" name="Ink 18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5256213" y="4418013"/>
              <a:ext cx="1133475" cy="520700"/>
            </p14:xfrm>
          </p:contentPart>
        </mc:Choice>
        <mc:Fallback xmlns="">
          <p:pic>
            <p:nvPicPr>
              <p:cNvPr id="10254" name="Ink 18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5243615" y="4405770"/>
                <a:ext cx="1151472" cy="54662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10255" name="Ink 19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6788150" y="4414838"/>
              <a:ext cx="258763" cy="417512"/>
            </p14:xfrm>
          </p:contentPart>
        </mc:Choice>
        <mc:Fallback xmlns="">
          <p:pic>
            <p:nvPicPr>
              <p:cNvPr id="10255" name="Ink 19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6781312" y="4399361"/>
                <a:ext cx="276038" cy="44486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10256" name="Ink 20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1387475" y="5462588"/>
              <a:ext cx="673100" cy="554037"/>
            </p14:xfrm>
          </p:contentPart>
        </mc:Choice>
        <mc:Fallback xmlns="">
          <p:pic>
            <p:nvPicPr>
              <p:cNvPr id="10256" name="Ink 20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1372717" y="5455748"/>
                <a:ext cx="702616" cy="57527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10257" name="Ink 21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2563813" y="5430838"/>
              <a:ext cx="1073150" cy="531812"/>
            </p14:xfrm>
          </p:contentPart>
        </mc:Choice>
        <mc:Fallback xmlns="">
          <p:pic>
            <p:nvPicPr>
              <p:cNvPr id="10257" name="Ink 21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2550133" y="5421483"/>
                <a:ext cx="1101230" cy="54980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10258" name="Ink 22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3994150" y="5422900"/>
              <a:ext cx="204788" cy="544513"/>
            </p14:xfrm>
          </p:contentPart>
        </mc:Choice>
        <mc:Fallback xmlns="">
          <p:pic>
            <p:nvPicPr>
              <p:cNvPr id="10258" name="Ink 22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3987672" y="5408864"/>
                <a:ext cx="216305" cy="57258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10259" name="Ink 23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4403725" y="5510213"/>
              <a:ext cx="269875" cy="230187"/>
            </p14:xfrm>
          </p:contentPart>
        </mc:Choice>
        <mc:Fallback xmlns="">
          <p:pic>
            <p:nvPicPr>
              <p:cNvPr id="10259" name="Ink 23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4392195" y="5499766"/>
                <a:ext cx="288972" cy="25216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10260" name="Ink 24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4852988" y="5292725"/>
              <a:ext cx="2554287" cy="804863"/>
            </p14:xfrm>
          </p:contentPart>
        </mc:Choice>
        <mc:Fallback xmlns="">
          <p:pic>
            <p:nvPicPr>
              <p:cNvPr id="10260" name="Ink 24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4845788" y="5279767"/>
                <a:ext cx="2574808" cy="82106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10261" name="Ink 25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7554913" y="5329238"/>
              <a:ext cx="163512" cy="603250"/>
            </p14:xfrm>
          </p:contentPart>
        </mc:Choice>
        <mc:Fallback xmlns="">
          <p:pic>
            <p:nvPicPr>
              <p:cNvPr id="10261" name="Ink 25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7543748" y="5318800"/>
                <a:ext cx="189443" cy="618367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Text Box 7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465138" y="1189038"/>
            <a:ext cx="5630862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1600">
                <a:solidFill>
                  <a:srgbClr val="1E16E4"/>
                </a:solidFill>
                <a:latin typeface="Comic Sans MS" pitchFamily="66" charset="0"/>
              </a:rPr>
              <a:t>What are the BEST and the WORST compression results you can get for an 8x8 image input (64 bits)?</a:t>
            </a:r>
          </a:p>
        </p:txBody>
      </p:sp>
      <p:sp>
        <p:nvSpPr>
          <p:cNvPr id="76803" name="Text Box 8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098550" y="609600"/>
            <a:ext cx="17208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>
                <a:latin typeface="Comic Sans MS" pitchFamily="66" charset="0"/>
              </a:rPr>
              <a:t>shortest compressed representation</a:t>
            </a:r>
          </a:p>
        </p:txBody>
      </p:sp>
      <p:sp>
        <p:nvSpPr>
          <p:cNvPr id="76804" name="Text Box 9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3429000" y="661988"/>
            <a:ext cx="18065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>
                <a:latin typeface="Comic Sans MS" pitchFamily="66" charset="0"/>
              </a:rPr>
              <a:t>longest compressed representation</a:t>
            </a:r>
          </a:p>
        </p:txBody>
      </p:sp>
      <p:sp>
        <p:nvSpPr>
          <p:cNvPr id="76805" name="Text Box 10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3352800" y="5880100"/>
            <a:ext cx="5670550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sz="1600">
                <a:solidFill>
                  <a:schemeClr val="bg2"/>
                </a:solidFill>
                <a:latin typeface="Comic Sans MS" pitchFamily="66" charset="0"/>
              </a:rPr>
              <a:t>How can you change this compression algorithm so that all compressed images are smaller than their originals ? That is, how can we make compression always </a:t>
            </a:r>
            <a:r>
              <a:rPr lang="en-US" sz="1600" u="sng">
                <a:solidFill>
                  <a:schemeClr val="bg2"/>
                </a:solidFill>
                <a:latin typeface="Comic Sans MS" pitchFamily="66" charset="0"/>
              </a:rPr>
              <a:t>work</a:t>
            </a:r>
            <a:r>
              <a:rPr lang="en-US" sz="1600">
                <a:solidFill>
                  <a:schemeClr val="bg2"/>
                </a:solidFill>
                <a:latin typeface="Comic Sans MS" pitchFamily="66" charset="0"/>
              </a:rPr>
              <a:t> ? </a:t>
            </a:r>
          </a:p>
        </p:txBody>
      </p:sp>
      <p:sp>
        <p:nvSpPr>
          <p:cNvPr id="76806" name="Line 11"/>
          <p:cNvSpPr>
            <a:spLocks noChangeShapeType="1"/>
          </p:cNvSpPr>
          <p:nvPr/>
        </p:nvSpPr>
        <p:spPr bwMode="auto">
          <a:xfrm>
            <a:off x="2065338" y="1036638"/>
            <a:ext cx="87312" cy="152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76807" name="Line 12"/>
          <p:cNvSpPr>
            <a:spLocks noChangeShapeType="1"/>
          </p:cNvSpPr>
          <p:nvPr/>
        </p:nvSpPr>
        <p:spPr bwMode="auto">
          <a:xfrm flipH="1">
            <a:off x="3509963" y="989013"/>
            <a:ext cx="225425" cy="23177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76808" name="Rectangle 13"/>
          <p:cNvSpPr>
            <a:spLocks noChangeArrowheads="1"/>
          </p:cNvSpPr>
          <p:nvPr/>
        </p:nvSpPr>
        <p:spPr bwMode="auto">
          <a:xfrm>
            <a:off x="5964238" y="5464175"/>
            <a:ext cx="882650" cy="3460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/>
          <a:p>
            <a:r>
              <a:rPr lang="en-US" sz="1600">
                <a:latin typeface="Comic Sans MS" pitchFamily="66" charset="0"/>
              </a:rPr>
              <a:t>EXTRA</a:t>
            </a:r>
            <a:endParaRPr lang="en-US" sz="1000">
              <a:latin typeface="Comic Sans MS" pitchFamily="66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1266" name="Ink 9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1052513" y="1055688"/>
              <a:ext cx="1554162" cy="2116137"/>
            </p14:xfrm>
          </p:contentPart>
        </mc:Choice>
        <mc:Fallback xmlns="">
          <p:pic>
            <p:nvPicPr>
              <p:cNvPr id="11266" name="Ink 9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037033" y="1047768"/>
                <a:ext cx="1582963" cy="213917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1267" name="Ink 10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1527175" y="2833688"/>
              <a:ext cx="492125" cy="377825"/>
            </p14:xfrm>
          </p:contentPart>
        </mc:Choice>
        <mc:Fallback xmlns="">
          <p:pic>
            <p:nvPicPr>
              <p:cNvPr id="11267" name="Ink 10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520335" y="2826851"/>
                <a:ext cx="513725" cy="39941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1268" name="Ink 11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2425700" y="1795463"/>
              <a:ext cx="430213" cy="503237"/>
            </p14:xfrm>
          </p:contentPart>
        </mc:Choice>
        <mc:Fallback xmlns="">
          <p:pic>
            <p:nvPicPr>
              <p:cNvPr id="11268" name="Ink 11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412020" y="1782504"/>
                <a:ext cx="449654" cy="52951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1269" name="Ink 12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3271838" y="792163"/>
              <a:ext cx="3201987" cy="2017712"/>
            </p14:xfrm>
          </p:contentPart>
        </mc:Choice>
        <mc:Fallback xmlns="">
          <p:pic>
            <p:nvPicPr>
              <p:cNvPr id="11269" name="Ink 12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3258517" y="779924"/>
                <a:ext cx="3224668" cy="204399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1270" name="Ink 13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5472113" y="984250"/>
              <a:ext cx="1722437" cy="992188"/>
            </p14:xfrm>
          </p:contentPart>
        </mc:Choice>
        <mc:Fallback xmlns="">
          <p:pic>
            <p:nvPicPr>
              <p:cNvPr id="11270" name="Ink 13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5458074" y="970930"/>
                <a:ext cx="1744035" cy="101954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1271" name="Ink 14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4167188" y="3417888"/>
              <a:ext cx="2251075" cy="306387"/>
            </p14:xfrm>
          </p:contentPart>
        </mc:Choice>
        <mc:Fallback xmlns="">
          <p:pic>
            <p:nvPicPr>
              <p:cNvPr id="11271" name="Ink 14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4155668" y="3404207"/>
                <a:ext cx="2274475" cy="33302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1272" name="Ink 15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6588125" y="3429000"/>
              <a:ext cx="211138" cy="260350"/>
            </p14:xfrm>
          </p:contentPart>
        </mc:Choice>
        <mc:Fallback xmlns="">
          <p:pic>
            <p:nvPicPr>
              <p:cNvPr id="11272" name="Ink 15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6575875" y="3414236"/>
                <a:ext cx="237800" cy="28879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1273" name="Ink 16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6975475" y="3425825"/>
              <a:ext cx="66675" cy="257175"/>
            </p14:xfrm>
          </p:contentPart>
        </mc:Choice>
        <mc:Fallback xmlns="">
          <p:pic>
            <p:nvPicPr>
              <p:cNvPr id="11273" name="Ink 16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6967906" y="3413218"/>
                <a:ext cx="88660" cy="28418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11274" name="Ink 17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2138363" y="4302125"/>
              <a:ext cx="563562" cy="509588"/>
            </p14:xfrm>
          </p:contentPart>
        </mc:Choice>
        <mc:Fallback xmlns="">
          <p:pic>
            <p:nvPicPr>
              <p:cNvPr id="11274" name="Ink 17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2123599" y="4287730"/>
                <a:ext cx="594171" cy="53765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11275" name="Ink 18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3073400" y="4535488"/>
              <a:ext cx="93663" cy="133350"/>
            </p14:xfrm>
          </p:contentPart>
        </mc:Choice>
        <mc:Fallback xmlns="">
          <p:pic>
            <p:nvPicPr>
              <p:cNvPr id="11275" name="Ink 18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3061512" y="4523955"/>
                <a:ext cx="116358" cy="15569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11276" name="Ink 19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3349625" y="4332288"/>
              <a:ext cx="484188" cy="417512"/>
            </p14:xfrm>
          </p:contentPart>
        </mc:Choice>
        <mc:Fallback xmlns="">
          <p:pic>
            <p:nvPicPr>
              <p:cNvPr id="11276" name="Ink 19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3341345" y="4316811"/>
                <a:ext cx="497868" cy="44594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11277" name="Ink 20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2033588" y="4795838"/>
              <a:ext cx="984250" cy="463550"/>
            </p14:xfrm>
          </p:contentPart>
        </mc:Choice>
        <mc:Fallback xmlns="">
          <p:pic>
            <p:nvPicPr>
              <p:cNvPr id="11277" name="Ink 20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2019908" y="4790799"/>
                <a:ext cx="1012330" cy="481905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826" name="Group 2"/>
          <p:cNvGrpSpPr>
            <a:grpSpLocks/>
          </p:cNvGrpSpPr>
          <p:nvPr>
            <p:custDataLst>
              <p:tags r:id="rId1"/>
            </p:custDataLst>
          </p:nvPr>
        </p:nvGrpSpPr>
        <p:grpSpPr bwMode="auto">
          <a:xfrm>
            <a:off x="423863" y="1271588"/>
            <a:ext cx="8086725" cy="176212"/>
            <a:chOff x="295" y="1311"/>
            <a:chExt cx="5177" cy="114"/>
          </a:xfrm>
        </p:grpSpPr>
        <p:sp>
          <p:nvSpPr>
            <p:cNvPr id="77854" name="Rectangle 3"/>
            <p:cNvSpPr>
              <a:spLocks noChangeArrowheads="1"/>
            </p:cNvSpPr>
            <p:nvPr>
              <p:custDataLst>
                <p:tags r:id="rId23"/>
              </p:custDataLst>
            </p:nvPr>
          </p:nvSpPr>
          <p:spPr bwMode="auto">
            <a:xfrm>
              <a:off x="295" y="1311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855" name="Rectangle 4"/>
            <p:cNvSpPr>
              <a:spLocks noChangeArrowheads="1"/>
            </p:cNvSpPr>
            <p:nvPr>
              <p:custDataLst>
                <p:tags r:id="rId24"/>
              </p:custDataLst>
            </p:nvPr>
          </p:nvSpPr>
          <p:spPr bwMode="auto">
            <a:xfrm>
              <a:off x="295" y="1377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77827" name="Text Box 5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982663" y="449263"/>
            <a:ext cx="7245350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200" i="1">
                <a:solidFill>
                  <a:srgbClr val="000000"/>
                </a:solidFill>
                <a:latin typeface="Times New Roman" pitchFamily="18" charset="0"/>
              </a:rPr>
              <a:t>Minterm Expansion</a:t>
            </a:r>
          </a:p>
        </p:txBody>
      </p:sp>
      <p:sp>
        <p:nvSpPr>
          <p:cNvPr id="77828" name="Text Box 104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3651250" y="1981200"/>
            <a:ext cx="5014913" cy="2679700"/>
          </a:xfrm>
          <a:prstGeom prst="rect">
            <a:avLst/>
          </a:prstGeom>
          <a:solidFill>
            <a:schemeClr val="bg1"/>
          </a:solidFill>
          <a:ln w="28575">
            <a:solidFill>
              <a:srgbClr val="067B0E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200">
                <a:solidFill>
                  <a:srgbClr val="067B0E"/>
                </a:solidFill>
                <a:latin typeface="Georgia" pitchFamily="18" charset="0"/>
              </a:rPr>
              <a:t>… is a proof that AND, OR, and NOT suffice to construct any function!</a:t>
            </a:r>
          </a:p>
        </p:txBody>
      </p:sp>
      <p:sp>
        <p:nvSpPr>
          <p:cNvPr id="77829" name="Text Box 6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403225" y="2697163"/>
            <a:ext cx="542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rgbClr val="000000"/>
                </a:solidFill>
                <a:latin typeface="Courier New" pitchFamily="49" charset="0"/>
              </a:rPr>
              <a:t>x</a:t>
            </a:r>
          </a:p>
        </p:txBody>
      </p:sp>
      <p:sp>
        <p:nvSpPr>
          <p:cNvPr id="77830" name="Text Box 7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927100" y="2697163"/>
            <a:ext cx="5730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rgbClr val="000000"/>
                </a:solidFill>
                <a:latin typeface="Courier New" pitchFamily="49" charset="0"/>
              </a:rPr>
              <a:t>y</a:t>
            </a:r>
          </a:p>
        </p:txBody>
      </p:sp>
      <p:sp>
        <p:nvSpPr>
          <p:cNvPr id="77831" name="Text Box 8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401638" y="3154363"/>
            <a:ext cx="542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rgbClr val="000000"/>
                </a:solidFill>
                <a:latin typeface="Courier New" pitchFamily="49" charset="0"/>
              </a:rPr>
              <a:t>0</a:t>
            </a:r>
          </a:p>
        </p:txBody>
      </p:sp>
      <p:sp>
        <p:nvSpPr>
          <p:cNvPr id="77832" name="Text Box 9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925513" y="3154363"/>
            <a:ext cx="5730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rgbClr val="000000"/>
                </a:solidFill>
                <a:latin typeface="Courier New" pitchFamily="49" charset="0"/>
              </a:rPr>
              <a:t>0</a:t>
            </a:r>
          </a:p>
        </p:txBody>
      </p:sp>
      <p:sp>
        <p:nvSpPr>
          <p:cNvPr id="77833" name="Text Box 10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404813" y="3467100"/>
            <a:ext cx="542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rgbClr val="000000"/>
                </a:solidFill>
                <a:latin typeface="Courier New" pitchFamily="49" charset="0"/>
              </a:rPr>
              <a:t>0</a:t>
            </a:r>
          </a:p>
        </p:txBody>
      </p:sp>
      <p:sp>
        <p:nvSpPr>
          <p:cNvPr id="77834" name="Text Box 11"/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928688" y="3467100"/>
            <a:ext cx="5730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rgbClr val="000000"/>
                </a:solidFill>
                <a:latin typeface="Courier New" pitchFamily="49" charset="0"/>
              </a:rPr>
              <a:t>1</a:t>
            </a:r>
          </a:p>
        </p:txBody>
      </p:sp>
      <p:sp>
        <p:nvSpPr>
          <p:cNvPr id="77835" name="Text Box 12"/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401638" y="3792538"/>
            <a:ext cx="542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rgbClr val="000000"/>
                </a:solidFill>
                <a:latin typeface="Courier New" pitchFamily="49" charset="0"/>
              </a:rPr>
              <a:t>1</a:t>
            </a:r>
          </a:p>
        </p:txBody>
      </p:sp>
      <p:sp>
        <p:nvSpPr>
          <p:cNvPr id="77836" name="Text Box 13"/>
          <p:cNvSpPr txBox="1"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925513" y="3792538"/>
            <a:ext cx="5730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rgbClr val="000000"/>
                </a:solidFill>
                <a:latin typeface="Courier New" pitchFamily="49" charset="0"/>
              </a:rPr>
              <a:t>0</a:t>
            </a:r>
          </a:p>
        </p:txBody>
      </p:sp>
      <p:sp>
        <p:nvSpPr>
          <p:cNvPr id="77837" name="Text Box 14"/>
          <p:cNvSpPr txBox="1"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404813" y="4105275"/>
            <a:ext cx="542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rgbClr val="000000"/>
                </a:solidFill>
                <a:latin typeface="Courier New" pitchFamily="49" charset="0"/>
              </a:rPr>
              <a:t>1</a:t>
            </a:r>
          </a:p>
        </p:txBody>
      </p:sp>
      <p:sp>
        <p:nvSpPr>
          <p:cNvPr id="77838" name="Text Box 15"/>
          <p:cNvSpPr txBox="1"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928688" y="4105275"/>
            <a:ext cx="5730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rgbClr val="000000"/>
                </a:solidFill>
                <a:latin typeface="Courier New" pitchFamily="49" charset="0"/>
              </a:rPr>
              <a:t>1</a:t>
            </a:r>
          </a:p>
        </p:txBody>
      </p:sp>
      <p:sp>
        <p:nvSpPr>
          <p:cNvPr id="77839" name="Text Box 16"/>
          <p:cNvSpPr txBox="1"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1624013" y="2722563"/>
            <a:ext cx="1676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rgbClr val="C00000"/>
                </a:solidFill>
                <a:latin typeface="Courier New" pitchFamily="49" charset="0"/>
              </a:rPr>
              <a:t>XOR</a:t>
            </a:r>
            <a:r>
              <a:rPr lang="en-US" b="1">
                <a:solidFill>
                  <a:srgbClr val="000000"/>
                </a:solidFill>
                <a:latin typeface="Courier New" pitchFamily="49" charset="0"/>
              </a:rPr>
              <a:t>(x,y)</a:t>
            </a:r>
          </a:p>
        </p:txBody>
      </p:sp>
      <p:sp>
        <p:nvSpPr>
          <p:cNvPr id="77840" name="Text Box 17"/>
          <p:cNvSpPr txBox="1"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2109788" y="3154363"/>
            <a:ext cx="5730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rgbClr val="000000"/>
                </a:solidFill>
                <a:latin typeface="Courier New" pitchFamily="49" charset="0"/>
              </a:rPr>
              <a:t>0</a:t>
            </a:r>
          </a:p>
        </p:txBody>
      </p:sp>
      <p:sp>
        <p:nvSpPr>
          <p:cNvPr id="77841" name="Text Box 18"/>
          <p:cNvSpPr txBox="1"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2112963" y="3467100"/>
            <a:ext cx="5730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rgbClr val="000000"/>
                </a:solidFill>
                <a:latin typeface="Courier New" pitchFamily="49" charset="0"/>
              </a:rPr>
              <a:t>1</a:t>
            </a:r>
          </a:p>
        </p:txBody>
      </p:sp>
      <p:sp>
        <p:nvSpPr>
          <p:cNvPr id="77842" name="Text Box 19"/>
          <p:cNvSpPr txBox="1">
            <a:spLocks noChangeArrowheads="1"/>
          </p:cNvSpPr>
          <p:nvPr>
            <p:custDataLst>
              <p:tags r:id="rId17"/>
            </p:custDataLst>
          </p:nvPr>
        </p:nvSpPr>
        <p:spPr bwMode="auto">
          <a:xfrm>
            <a:off x="2109788" y="3792538"/>
            <a:ext cx="5730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rgbClr val="000000"/>
                </a:solidFill>
                <a:latin typeface="Courier New" pitchFamily="49" charset="0"/>
              </a:rPr>
              <a:t>1</a:t>
            </a:r>
          </a:p>
        </p:txBody>
      </p:sp>
      <p:sp>
        <p:nvSpPr>
          <p:cNvPr id="77843" name="Text Box 20"/>
          <p:cNvSpPr txBox="1">
            <a:spLocks noChangeArrowheads="1"/>
          </p:cNvSpPr>
          <p:nvPr>
            <p:custDataLst>
              <p:tags r:id="rId18"/>
            </p:custDataLst>
          </p:nvPr>
        </p:nvSpPr>
        <p:spPr bwMode="auto">
          <a:xfrm>
            <a:off x="2112963" y="4105275"/>
            <a:ext cx="5730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rgbClr val="000000"/>
                </a:solidFill>
                <a:latin typeface="Courier New" pitchFamily="49" charset="0"/>
              </a:rPr>
              <a:t>0</a:t>
            </a:r>
          </a:p>
        </p:txBody>
      </p:sp>
      <p:sp>
        <p:nvSpPr>
          <p:cNvPr id="77844" name="Rectangle 21"/>
          <p:cNvSpPr>
            <a:spLocks noChangeArrowheads="1"/>
          </p:cNvSpPr>
          <p:nvPr>
            <p:custDataLst>
              <p:tags r:id="rId19"/>
            </p:custDataLst>
          </p:nvPr>
        </p:nvSpPr>
        <p:spPr bwMode="auto">
          <a:xfrm>
            <a:off x="652463" y="2419350"/>
            <a:ext cx="59848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>
                <a:solidFill>
                  <a:srgbClr val="1E16E4"/>
                </a:solidFill>
                <a:latin typeface="Comic Sans MS" pitchFamily="66" charset="0"/>
              </a:rPr>
              <a:t>input</a:t>
            </a:r>
          </a:p>
        </p:txBody>
      </p:sp>
      <p:sp>
        <p:nvSpPr>
          <p:cNvPr id="77845" name="Line 22"/>
          <p:cNvSpPr>
            <a:spLocks noChangeShapeType="1"/>
          </p:cNvSpPr>
          <p:nvPr>
            <p:custDataLst>
              <p:tags r:id="rId20"/>
            </p:custDataLst>
          </p:nvPr>
        </p:nvSpPr>
        <p:spPr bwMode="auto">
          <a:xfrm>
            <a:off x="481013" y="2776538"/>
            <a:ext cx="990600" cy="0"/>
          </a:xfrm>
          <a:prstGeom prst="line">
            <a:avLst/>
          </a:prstGeom>
          <a:noFill/>
          <a:ln w="19050">
            <a:solidFill>
              <a:srgbClr val="1E16E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77846" name="Rectangle 23"/>
          <p:cNvSpPr>
            <a:spLocks noChangeArrowheads="1"/>
          </p:cNvSpPr>
          <p:nvPr>
            <p:custDataLst>
              <p:tags r:id="rId21"/>
            </p:custDataLst>
          </p:nvPr>
        </p:nvSpPr>
        <p:spPr bwMode="auto">
          <a:xfrm>
            <a:off x="2065338" y="2419350"/>
            <a:ext cx="72548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>
                <a:solidFill>
                  <a:srgbClr val="1E16E4"/>
                </a:solidFill>
                <a:latin typeface="Comic Sans MS" pitchFamily="66" charset="0"/>
              </a:rPr>
              <a:t>output</a:t>
            </a:r>
          </a:p>
        </p:txBody>
      </p:sp>
      <p:sp>
        <p:nvSpPr>
          <p:cNvPr id="77847" name="Line 24"/>
          <p:cNvSpPr>
            <a:spLocks noChangeShapeType="1"/>
          </p:cNvSpPr>
          <p:nvPr>
            <p:custDataLst>
              <p:tags r:id="rId22"/>
            </p:custDataLst>
          </p:nvPr>
        </p:nvSpPr>
        <p:spPr bwMode="auto">
          <a:xfrm>
            <a:off x="1809750" y="2776538"/>
            <a:ext cx="1309688" cy="0"/>
          </a:xfrm>
          <a:prstGeom prst="line">
            <a:avLst/>
          </a:prstGeom>
          <a:noFill/>
          <a:ln w="19050">
            <a:solidFill>
              <a:srgbClr val="1E16E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77848" name="Rectangle 123"/>
          <p:cNvSpPr>
            <a:spLocks noChangeArrowheads="1"/>
          </p:cNvSpPr>
          <p:nvPr/>
        </p:nvSpPr>
        <p:spPr bwMode="auto">
          <a:xfrm>
            <a:off x="481013" y="3565525"/>
            <a:ext cx="2058987" cy="311150"/>
          </a:xfrm>
          <a:prstGeom prst="rect">
            <a:avLst/>
          </a:prstGeom>
          <a:noFill/>
          <a:ln w="19050">
            <a:solidFill>
              <a:srgbClr val="A008E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49" name="Rectangle 124"/>
          <p:cNvSpPr>
            <a:spLocks noChangeArrowheads="1"/>
          </p:cNvSpPr>
          <p:nvPr/>
        </p:nvSpPr>
        <p:spPr bwMode="auto">
          <a:xfrm>
            <a:off x="481013" y="3900488"/>
            <a:ext cx="2058987" cy="280987"/>
          </a:xfrm>
          <a:prstGeom prst="rect">
            <a:avLst/>
          </a:prstGeom>
          <a:noFill/>
          <a:ln w="19050">
            <a:solidFill>
              <a:srgbClr val="0E0CFB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50" name="Rectangle 125"/>
          <p:cNvSpPr>
            <a:spLocks noChangeArrowheads="1"/>
          </p:cNvSpPr>
          <p:nvPr/>
        </p:nvSpPr>
        <p:spPr bwMode="auto">
          <a:xfrm>
            <a:off x="885825" y="1828800"/>
            <a:ext cx="1490663" cy="385763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/>
          <a:p>
            <a:r>
              <a:rPr lang="en-US" sz="1800">
                <a:solidFill>
                  <a:srgbClr val="000000"/>
                </a:solidFill>
                <a:latin typeface="Comic Sans MS" pitchFamily="66" charset="0"/>
              </a:rPr>
              <a:t>Truth Table</a:t>
            </a:r>
          </a:p>
        </p:txBody>
      </p:sp>
      <p:sp>
        <p:nvSpPr>
          <p:cNvPr id="77851" name="Rectangle 126"/>
          <p:cNvSpPr>
            <a:spLocks noChangeArrowheads="1"/>
          </p:cNvSpPr>
          <p:nvPr/>
        </p:nvSpPr>
        <p:spPr bwMode="auto">
          <a:xfrm>
            <a:off x="1204913" y="5745163"/>
            <a:ext cx="68707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1800">
                <a:solidFill>
                  <a:srgbClr val="000000"/>
                </a:solidFill>
                <a:latin typeface="Comic Sans MS" pitchFamily="66" charset="0"/>
              </a:rPr>
              <a:t>Build circuits of NOTs and AND that </a:t>
            </a:r>
            <a:r>
              <a:rPr lang="en-US" sz="1800" b="1" i="1">
                <a:solidFill>
                  <a:srgbClr val="000000"/>
                </a:solidFill>
                <a:latin typeface="Comic Sans MS" pitchFamily="66" charset="0"/>
              </a:rPr>
              <a:t>computes each "1" row</a:t>
            </a:r>
            <a:r>
              <a:rPr lang="en-US" sz="1800">
                <a:solidFill>
                  <a:srgbClr val="000000"/>
                </a:solidFill>
                <a:latin typeface="Comic Sans MS" pitchFamily="66" charset="0"/>
              </a:rPr>
              <a:t>. </a:t>
            </a:r>
          </a:p>
        </p:txBody>
      </p:sp>
      <p:sp>
        <p:nvSpPr>
          <p:cNvPr id="77852" name="Rectangle 127"/>
          <p:cNvSpPr>
            <a:spLocks noChangeArrowheads="1"/>
          </p:cNvSpPr>
          <p:nvPr/>
        </p:nvSpPr>
        <p:spPr bwMode="auto">
          <a:xfrm>
            <a:off x="1204913" y="6140450"/>
            <a:ext cx="2195512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1800">
                <a:solidFill>
                  <a:srgbClr val="000000"/>
                </a:solidFill>
                <a:latin typeface="Comic Sans MS" pitchFamily="66" charset="0"/>
              </a:rPr>
              <a:t>OR them together.</a:t>
            </a:r>
          </a:p>
        </p:txBody>
      </p:sp>
      <p:sp>
        <p:nvSpPr>
          <p:cNvPr id="77853" name="Rectangle 128"/>
          <p:cNvSpPr>
            <a:spLocks noChangeArrowheads="1"/>
          </p:cNvSpPr>
          <p:nvPr/>
        </p:nvSpPr>
        <p:spPr bwMode="auto">
          <a:xfrm>
            <a:off x="731838" y="5267325"/>
            <a:ext cx="1017587" cy="385763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/>
          <a:p>
            <a:r>
              <a:rPr lang="en-US" sz="1800">
                <a:solidFill>
                  <a:srgbClr val="000000"/>
                </a:solidFill>
                <a:latin typeface="Comic Sans MS" pitchFamily="66" charset="0"/>
              </a:rPr>
              <a:t>Process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8850" name="Group 2"/>
          <p:cNvGrpSpPr>
            <a:grpSpLocks/>
          </p:cNvGrpSpPr>
          <p:nvPr>
            <p:custDataLst>
              <p:tags r:id="rId1"/>
            </p:custDataLst>
          </p:nvPr>
        </p:nvGrpSpPr>
        <p:grpSpPr bwMode="auto">
          <a:xfrm>
            <a:off x="423863" y="1271588"/>
            <a:ext cx="8086725" cy="176212"/>
            <a:chOff x="295" y="1311"/>
            <a:chExt cx="5177" cy="114"/>
          </a:xfrm>
        </p:grpSpPr>
        <p:sp>
          <p:nvSpPr>
            <p:cNvPr id="78877" name="Rectangle 3"/>
            <p:cNvSpPr>
              <a:spLocks noChangeArrowheads="1"/>
            </p:cNvSpPr>
            <p:nvPr>
              <p:custDataLst>
                <p:tags r:id="rId22"/>
              </p:custDataLst>
            </p:nvPr>
          </p:nvSpPr>
          <p:spPr bwMode="auto">
            <a:xfrm>
              <a:off x="295" y="1311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8878" name="Rectangle 4"/>
            <p:cNvSpPr>
              <a:spLocks noChangeArrowheads="1"/>
            </p:cNvSpPr>
            <p:nvPr>
              <p:custDataLst>
                <p:tags r:id="rId23"/>
              </p:custDataLst>
            </p:nvPr>
          </p:nvSpPr>
          <p:spPr bwMode="auto">
            <a:xfrm>
              <a:off x="295" y="1377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78851" name="Text Box 5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982663" y="449263"/>
            <a:ext cx="7245350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200">
                <a:solidFill>
                  <a:srgbClr val="000000"/>
                </a:solidFill>
                <a:latin typeface="Times New Roman" pitchFamily="18" charset="0"/>
              </a:rPr>
              <a:t>Bit functions are truth tables!</a:t>
            </a:r>
          </a:p>
        </p:txBody>
      </p:sp>
      <p:sp>
        <p:nvSpPr>
          <p:cNvPr id="78852" name="Text Box 6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403225" y="2697163"/>
            <a:ext cx="542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rgbClr val="000000"/>
                </a:solidFill>
                <a:latin typeface="Courier New" pitchFamily="49" charset="0"/>
              </a:rPr>
              <a:t>x</a:t>
            </a:r>
          </a:p>
        </p:txBody>
      </p:sp>
      <p:sp>
        <p:nvSpPr>
          <p:cNvPr id="78853" name="Text Box 7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927100" y="2697163"/>
            <a:ext cx="5730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rgbClr val="000000"/>
                </a:solidFill>
                <a:latin typeface="Courier New" pitchFamily="49" charset="0"/>
              </a:rPr>
              <a:t>y</a:t>
            </a:r>
          </a:p>
        </p:txBody>
      </p:sp>
      <p:sp>
        <p:nvSpPr>
          <p:cNvPr id="78854" name="Text Box 8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401638" y="3154363"/>
            <a:ext cx="542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rgbClr val="000000"/>
                </a:solidFill>
                <a:latin typeface="Courier New" pitchFamily="49" charset="0"/>
              </a:rPr>
              <a:t>0</a:t>
            </a:r>
          </a:p>
        </p:txBody>
      </p:sp>
      <p:sp>
        <p:nvSpPr>
          <p:cNvPr id="78855" name="Text Box 9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925513" y="3154363"/>
            <a:ext cx="5730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rgbClr val="000000"/>
                </a:solidFill>
                <a:latin typeface="Courier New" pitchFamily="49" charset="0"/>
              </a:rPr>
              <a:t>0</a:t>
            </a:r>
          </a:p>
        </p:txBody>
      </p:sp>
      <p:sp>
        <p:nvSpPr>
          <p:cNvPr id="78856" name="Text Box 10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404813" y="3467100"/>
            <a:ext cx="542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rgbClr val="000000"/>
                </a:solidFill>
                <a:latin typeface="Courier New" pitchFamily="49" charset="0"/>
              </a:rPr>
              <a:t>0</a:t>
            </a:r>
          </a:p>
        </p:txBody>
      </p:sp>
      <p:sp>
        <p:nvSpPr>
          <p:cNvPr id="78857" name="Text Box 11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928688" y="3467100"/>
            <a:ext cx="5730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rgbClr val="000000"/>
                </a:solidFill>
                <a:latin typeface="Courier New" pitchFamily="49" charset="0"/>
              </a:rPr>
              <a:t>1</a:t>
            </a:r>
          </a:p>
        </p:txBody>
      </p:sp>
      <p:sp>
        <p:nvSpPr>
          <p:cNvPr id="78858" name="Text Box 12"/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401638" y="3792538"/>
            <a:ext cx="542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rgbClr val="000000"/>
                </a:solidFill>
                <a:latin typeface="Courier New" pitchFamily="49" charset="0"/>
              </a:rPr>
              <a:t>1</a:t>
            </a:r>
          </a:p>
        </p:txBody>
      </p:sp>
      <p:sp>
        <p:nvSpPr>
          <p:cNvPr id="78859" name="Text Box 13"/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925513" y="3792538"/>
            <a:ext cx="5730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rgbClr val="000000"/>
                </a:solidFill>
                <a:latin typeface="Courier New" pitchFamily="49" charset="0"/>
              </a:rPr>
              <a:t>0</a:t>
            </a:r>
          </a:p>
        </p:txBody>
      </p:sp>
      <p:sp>
        <p:nvSpPr>
          <p:cNvPr id="78860" name="Text Box 14"/>
          <p:cNvSpPr txBox="1"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404813" y="4105275"/>
            <a:ext cx="542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rgbClr val="000000"/>
                </a:solidFill>
                <a:latin typeface="Courier New" pitchFamily="49" charset="0"/>
              </a:rPr>
              <a:t>1</a:t>
            </a:r>
          </a:p>
        </p:txBody>
      </p:sp>
      <p:sp>
        <p:nvSpPr>
          <p:cNvPr id="78861" name="Text Box 15"/>
          <p:cNvSpPr txBox="1"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928688" y="4105275"/>
            <a:ext cx="5730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rgbClr val="000000"/>
                </a:solidFill>
                <a:latin typeface="Courier New" pitchFamily="49" charset="0"/>
              </a:rPr>
              <a:t>1</a:t>
            </a:r>
          </a:p>
        </p:txBody>
      </p:sp>
      <p:sp>
        <p:nvSpPr>
          <p:cNvPr id="78862" name="Text Box 16"/>
          <p:cNvSpPr txBox="1"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1624013" y="2722563"/>
            <a:ext cx="1676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rgbClr val="C00000"/>
                </a:solidFill>
                <a:latin typeface="Courier New" pitchFamily="49" charset="0"/>
              </a:rPr>
              <a:t>XOR</a:t>
            </a:r>
            <a:r>
              <a:rPr lang="en-US" b="1">
                <a:solidFill>
                  <a:srgbClr val="000000"/>
                </a:solidFill>
                <a:latin typeface="Courier New" pitchFamily="49" charset="0"/>
              </a:rPr>
              <a:t>(x,y)</a:t>
            </a:r>
          </a:p>
        </p:txBody>
      </p:sp>
      <p:sp>
        <p:nvSpPr>
          <p:cNvPr id="78863" name="Text Box 17"/>
          <p:cNvSpPr txBox="1"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2109788" y="3154363"/>
            <a:ext cx="5730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rgbClr val="000000"/>
                </a:solidFill>
                <a:latin typeface="Courier New" pitchFamily="49" charset="0"/>
              </a:rPr>
              <a:t>0</a:t>
            </a:r>
          </a:p>
        </p:txBody>
      </p:sp>
      <p:sp>
        <p:nvSpPr>
          <p:cNvPr id="78864" name="Text Box 18"/>
          <p:cNvSpPr txBox="1"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2112963" y="3467100"/>
            <a:ext cx="5730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rgbClr val="000000"/>
                </a:solidFill>
                <a:latin typeface="Courier New" pitchFamily="49" charset="0"/>
              </a:rPr>
              <a:t>1</a:t>
            </a:r>
          </a:p>
        </p:txBody>
      </p:sp>
      <p:sp>
        <p:nvSpPr>
          <p:cNvPr id="78865" name="Text Box 19"/>
          <p:cNvSpPr txBox="1"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2109788" y="3792538"/>
            <a:ext cx="5730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rgbClr val="000000"/>
                </a:solidFill>
                <a:latin typeface="Courier New" pitchFamily="49" charset="0"/>
              </a:rPr>
              <a:t>1</a:t>
            </a:r>
          </a:p>
        </p:txBody>
      </p:sp>
      <p:sp>
        <p:nvSpPr>
          <p:cNvPr id="78866" name="Text Box 20"/>
          <p:cNvSpPr txBox="1">
            <a:spLocks noChangeArrowheads="1"/>
          </p:cNvSpPr>
          <p:nvPr>
            <p:custDataLst>
              <p:tags r:id="rId17"/>
            </p:custDataLst>
          </p:nvPr>
        </p:nvSpPr>
        <p:spPr bwMode="auto">
          <a:xfrm>
            <a:off x="2112963" y="4105275"/>
            <a:ext cx="5730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rgbClr val="000000"/>
                </a:solidFill>
                <a:latin typeface="Courier New" pitchFamily="49" charset="0"/>
              </a:rPr>
              <a:t>0</a:t>
            </a:r>
          </a:p>
        </p:txBody>
      </p:sp>
      <p:sp>
        <p:nvSpPr>
          <p:cNvPr id="78867" name="Rectangle 21"/>
          <p:cNvSpPr>
            <a:spLocks noChangeArrowheads="1"/>
          </p:cNvSpPr>
          <p:nvPr>
            <p:custDataLst>
              <p:tags r:id="rId18"/>
            </p:custDataLst>
          </p:nvPr>
        </p:nvSpPr>
        <p:spPr bwMode="auto">
          <a:xfrm>
            <a:off x="652463" y="2419350"/>
            <a:ext cx="59848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>
                <a:solidFill>
                  <a:srgbClr val="1E16E4"/>
                </a:solidFill>
                <a:latin typeface="Comic Sans MS" pitchFamily="66" charset="0"/>
              </a:rPr>
              <a:t>input</a:t>
            </a:r>
          </a:p>
        </p:txBody>
      </p:sp>
      <p:sp>
        <p:nvSpPr>
          <p:cNvPr id="78868" name="Line 22"/>
          <p:cNvSpPr>
            <a:spLocks noChangeShapeType="1"/>
          </p:cNvSpPr>
          <p:nvPr>
            <p:custDataLst>
              <p:tags r:id="rId19"/>
            </p:custDataLst>
          </p:nvPr>
        </p:nvSpPr>
        <p:spPr bwMode="auto">
          <a:xfrm>
            <a:off x="481013" y="2776538"/>
            <a:ext cx="990600" cy="0"/>
          </a:xfrm>
          <a:prstGeom prst="line">
            <a:avLst/>
          </a:prstGeom>
          <a:noFill/>
          <a:ln w="19050">
            <a:solidFill>
              <a:srgbClr val="1E16E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78869" name="Rectangle 23"/>
          <p:cNvSpPr>
            <a:spLocks noChangeArrowheads="1"/>
          </p:cNvSpPr>
          <p:nvPr>
            <p:custDataLst>
              <p:tags r:id="rId20"/>
            </p:custDataLst>
          </p:nvPr>
        </p:nvSpPr>
        <p:spPr bwMode="auto">
          <a:xfrm>
            <a:off x="2065338" y="2419350"/>
            <a:ext cx="72548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>
                <a:solidFill>
                  <a:srgbClr val="1E16E4"/>
                </a:solidFill>
                <a:latin typeface="Comic Sans MS" pitchFamily="66" charset="0"/>
              </a:rPr>
              <a:t>output</a:t>
            </a:r>
          </a:p>
        </p:txBody>
      </p:sp>
      <p:sp>
        <p:nvSpPr>
          <p:cNvPr id="78870" name="Line 24"/>
          <p:cNvSpPr>
            <a:spLocks noChangeShapeType="1"/>
          </p:cNvSpPr>
          <p:nvPr>
            <p:custDataLst>
              <p:tags r:id="rId21"/>
            </p:custDataLst>
          </p:nvPr>
        </p:nvSpPr>
        <p:spPr bwMode="auto">
          <a:xfrm>
            <a:off x="1809750" y="2776538"/>
            <a:ext cx="1309688" cy="0"/>
          </a:xfrm>
          <a:prstGeom prst="line">
            <a:avLst/>
          </a:prstGeom>
          <a:noFill/>
          <a:ln w="19050">
            <a:solidFill>
              <a:srgbClr val="1E16E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78871" name="Rectangle 125"/>
          <p:cNvSpPr>
            <a:spLocks noChangeArrowheads="1"/>
          </p:cNvSpPr>
          <p:nvPr/>
        </p:nvSpPr>
        <p:spPr bwMode="auto">
          <a:xfrm>
            <a:off x="885825" y="1828800"/>
            <a:ext cx="1490663" cy="385763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/>
          <a:p>
            <a:r>
              <a:rPr lang="en-US" sz="1800">
                <a:solidFill>
                  <a:srgbClr val="000000"/>
                </a:solidFill>
                <a:latin typeface="Comic Sans MS" pitchFamily="66" charset="0"/>
              </a:rPr>
              <a:t>Truth Table</a:t>
            </a:r>
          </a:p>
        </p:txBody>
      </p:sp>
      <p:sp>
        <p:nvSpPr>
          <p:cNvPr id="78872" name="Rectangle 31"/>
          <p:cNvSpPr>
            <a:spLocks noChangeArrowheads="1"/>
          </p:cNvSpPr>
          <p:nvPr/>
        </p:nvSpPr>
        <p:spPr bwMode="auto">
          <a:xfrm>
            <a:off x="4267200" y="2514600"/>
            <a:ext cx="38862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>
                <a:solidFill>
                  <a:srgbClr val="000000"/>
                </a:solidFill>
                <a:latin typeface="Comic Sans MS" pitchFamily="66" charset="0"/>
              </a:rPr>
              <a:t>Any function can be represented as a table of inputs and outputs.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78873" name="Rectangle 32"/>
          <p:cNvSpPr>
            <a:spLocks noChangeArrowheads="1"/>
          </p:cNvSpPr>
          <p:nvPr/>
        </p:nvSpPr>
        <p:spPr bwMode="auto">
          <a:xfrm>
            <a:off x="2209800" y="5105400"/>
            <a:ext cx="450215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>
                <a:solidFill>
                  <a:srgbClr val="067B0E"/>
                </a:solidFill>
                <a:latin typeface="Calirbi" charset="0"/>
              </a:rPr>
              <a:t>If we create a circuit that </a:t>
            </a:r>
            <a:r>
              <a:rPr lang="en-US">
                <a:solidFill>
                  <a:srgbClr val="800000"/>
                </a:solidFill>
                <a:latin typeface="Calirbi" charset="0"/>
              </a:rPr>
              <a:t>always outputs 0</a:t>
            </a:r>
            <a:r>
              <a:rPr lang="en-US">
                <a:solidFill>
                  <a:srgbClr val="067B0E"/>
                </a:solidFill>
                <a:latin typeface="Calirbi" charset="0"/>
              </a:rPr>
              <a:t>, </a:t>
            </a:r>
            <a:r>
              <a:rPr lang="en-US" b="1" i="1">
                <a:solidFill>
                  <a:srgbClr val="067B0E"/>
                </a:solidFill>
                <a:latin typeface="Calirbi" charset="0"/>
              </a:rPr>
              <a:t>how much does it already do correctly !?</a:t>
            </a:r>
            <a:endParaRPr lang="en-US">
              <a:solidFill>
                <a:srgbClr val="067B0E"/>
              </a:solidFill>
              <a:latin typeface="Calirbi" charset="0"/>
            </a:endParaRPr>
          </a:p>
        </p:txBody>
      </p:sp>
      <p:sp>
        <p:nvSpPr>
          <p:cNvPr id="78874" name="Rectangle 33"/>
          <p:cNvSpPr>
            <a:spLocks noChangeArrowheads="1"/>
          </p:cNvSpPr>
          <p:nvPr/>
        </p:nvSpPr>
        <p:spPr bwMode="auto">
          <a:xfrm>
            <a:off x="6732588" y="6434138"/>
            <a:ext cx="2339975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500">
                <a:solidFill>
                  <a:srgbClr val="0E0CFB"/>
                </a:solidFill>
                <a:latin typeface="Comic Sans MS" pitchFamily="66" charset="0"/>
              </a:rPr>
              <a:t>What more do we need?</a:t>
            </a:r>
            <a:endParaRPr lang="en-US" sz="1500">
              <a:solidFill>
                <a:srgbClr val="0E0CFB"/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16386" name="Ink 29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2833688" y="3355975"/>
              <a:ext cx="806450" cy="976313"/>
            </p14:xfrm>
          </p:contentPart>
        </mc:Choice>
        <mc:Fallback xmlns="">
          <p:pic>
            <p:nvPicPr>
              <p:cNvPr id="16386" name="Ink 29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2823607" y="3348055"/>
                <a:ext cx="829131" cy="99467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16387" name="Ink 30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7296150" y="5670550"/>
              <a:ext cx="655638" cy="76200"/>
            </p14:xfrm>
          </p:contentPart>
        </mc:Choice>
        <mc:Fallback xmlns="">
          <p:pic>
            <p:nvPicPr>
              <p:cNvPr id="16387" name="Ink 30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7286069" y="5659048"/>
                <a:ext cx="678321" cy="97766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874" name="Group 2"/>
          <p:cNvGrpSpPr>
            <a:grpSpLocks/>
          </p:cNvGrpSpPr>
          <p:nvPr>
            <p:custDataLst>
              <p:tags r:id="rId1"/>
            </p:custDataLst>
          </p:nvPr>
        </p:nvGrpSpPr>
        <p:grpSpPr bwMode="auto">
          <a:xfrm>
            <a:off x="423863" y="1271588"/>
            <a:ext cx="8086725" cy="176212"/>
            <a:chOff x="295" y="1311"/>
            <a:chExt cx="5177" cy="114"/>
          </a:xfrm>
        </p:grpSpPr>
        <p:sp>
          <p:nvSpPr>
            <p:cNvPr id="79911" name="Rectangle 3"/>
            <p:cNvSpPr>
              <a:spLocks noChangeArrowheads="1"/>
            </p:cNvSpPr>
            <p:nvPr>
              <p:custDataLst>
                <p:tags r:id="rId25"/>
              </p:custDataLst>
            </p:nvPr>
          </p:nvSpPr>
          <p:spPr bwMode="auto">
            <a:xfrm>
              <a:off x="295" y="1311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9912" name="Rectangle 4"/>
            <p:cNvSpPr>
              <a:spLocks noChangeArrowheads="1"/>
            </p:cNvSpPr>
            <p:nvPr>
              <p:custDataLst>
                <p:tags r:id="rId26"/>
              </p:custDataLst>
            </p:nvPr>
          </p:nvSpPr>
          <p:spPr bwMode="auto">
            <a:xfrm>
              <a:off x="295" y="1377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79875" name="Text Box 5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982663" y="449263"/>
            <a:ext cx="7245350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200" i="1">
                <a:solidFill>
                  <a:srgbClr val="A008E3"/>
                </a:solidFill>
                <a:latin typeface="Times New Roman" pitchFamily="18" charset="0"/>
              </a:rPr>
              <a:t>Minterm </a:t>
            </a:r>
            <a:r>
              <a:rPr lang="en-US" sz="4200" i="1">
                <a:solidFill>
                  <a:srgbClr val="000000"/>
                </a:solidFill>
                <a:latin typeface="Times New Roman" pitchFamily="18" charset="0"/>
              </a:rPr>
              <a:t>Expansion</a:t>
            </a:r>
          </a:p>
        </p:txBody>
      </p:sp>
      <p:sp>
        <p:nvSpPr>
          <p:cNvPr id="79876" name="Text Box 6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403225" y="2697163"/>
            <a:ext cx="542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rgbClr val="000000"/>
                </a:solidFill>
                <a:latin typeface="Courier New" pitchFamily="49" charset="0"/>
              </a:rPr>
              <a:t>x</a:t>
            </a:r>
          </a:p>
        </p:txBody>
      </p:sp>
      <p:sp>
        <p:nvSpPr>
          <p:cNvPr id="79877" name="Text Box 7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927100" y="2697163"/>
            <a:ext cx="5730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rgbClr val="000000"/>
                </a:solidFill>
                <a:latin typeface="Courier New" pitchFamily="49" charset="0"/>
              </a:rPr>
              <a:t>y</a:t>
            </a:r>
          </a:p>
        </p:txBody>
      </p:sp>
      <p:sp>
        <p:nvSpPr>
          <p:cNvPr id="79878" name="Text Box 8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401638" y="3154363"/>
            <a:ext cx="542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rgbClr val="000000"/>
                </a:solidFill>
                <a:latin typeface="Courier New" pitchFamily="49" charset="0"/>
              </a:rPr>
              <a:t>0</a:t>
            </a:r>
          </a:p>
        </p:txBody>
      </p:sp>
      <p:sp>
        <p:nvSpPr>
          <p:cNvPr id="79879" name="Text Box 9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925513" y="3154363"/>
            <a:ext cx="5730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rgbClr val="000000"/>
                </a:solidFill>
                <a:latin typeface="Courier New" pitchFamily="49" charset="0"/>
              </a:rPr>
              <a:t>0</a:t>
            </a:r>
          </a:p>
        </p:txBody>
      </p:sp>
      <p:sp>
        <p:nvSpPr>
          <p:cNvPr id="79880" name="Text Box 10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404813" y="3467100"/>
            <a:ext cx="542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rgbClr val="A008E3"/>
                </a:solidFill>
                <a:latin typeface="Courier New" pitchFamily="49" charset="0"/>
              </a:rPr>
              <a:t>0</a:t>
            </a:r>
          </a:p>
        </p:txBody>
      </p:sp>
      <p:sp>
        <p:nvSpPr>
          <p:cNvPr id="79881" name="Text Box 11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928688" y="3467100"/>
            <a:ext cx="5730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rgbClr val="A008E3"/>
                </a:solidFill>
                <a:latin typeface="Courier New" pitchFamily="49" charset="0"/>
              </a:rPr>
              <a:t>1</a:t>
            </a:r>
          </a:p>
        </p:txBody>
      </p:sp>
      <p:sp>
        <p:nvSpPr>
          <p:cNvPr id="79882" name="Text Box 12"/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401638" y="3792538"/>
            <a:ext cx="542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rgbClr val="000000"/>
                </a:solidFill>
                <a:latin typeface="Courier New" pitchFamily="49" charset="0"/>
              </a:rPr>
              <a:t>1</a:t>
            </a:r>
          </a:p>
        </p:txBody>
      </p:sp>
      <p:sp>
        <p:nvSpPr>
          <p:cNvPr id="79883" name="Text Box 13"/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925513" y="3792538"/>
            <a:ext cx="5730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rgbClr val="000000"/>
                </a:solidFill>
                <a:latin typeface="Courier New" pitchFamily="49" charset="0"/>
              </a:rPr>
              <a:t>0</a:t>
            </a:r>
          </a:p>
        </p:txBody>
      </p:sp>
      <p:sp>
        <p:nvSpPr>
          <p:cNvPr id="79884" name="Text Box 14"/>
          <p:cNvSpPr txBox="1"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404813" y="4105275"/>
            <a:ext cx="542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rgbClr val="000000"/>
                </a:solidFill>
                <a:latin typeface="Courier New" pitchFamily="49" charset="0"/>
              </a:rPr>
              <a:t>1</a:t>
            </a:r>
          </a:p>
        </p:txBody>
      </p:sp>
      <p:sp>
        <p:nvSpPr>
          <p:cNvPr id="79885" name="Text Box 15"/>
          <p:cNvSpPr txBox="1"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928688" y="4105275"/>
            <a:ext cx="5730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rgbClr val="000000"/>
                </a:solidFill>
                <a:latin typeface="Courier New" pitchFamily="49" charset="0"/>
              </a:rPr>
              <a:t>1</a:t>
            </a:r>
          </a:p>
        </p:txBody>
      </p:sp>
      <p:sp>
        <p:nvSpPr>
          <p:cNvPr id="79886" name="Text Box 16"/>
          <p:cNvSpPr txBox="1"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1624013" y="2722563"/>
            <a:ext cx="1676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rgbClr val="C00000"/>
                </a:solidFill>
                <a:latin typeface="Courier New" pitchFamily="49" charset="0"/>
              </a:rPr>
              <a:t>XOR</a:t>
            </a:r>
            <a:r>
              <a:rPr lang="en-US" b="1">
                <a:solidFill>
                  <a:srgbClr val="000000"/>
                </a:solidFill>
                <a:latin typeface="Courier New" pitchFamily="49" charset="0"/>
              </a:rPr>
              <a:t>(x,y)</a:t>
            </a:r>
          </a:p>
        </p:txBody>
      </p:sp>
      <p:sp>
        <p:nvSpPr>
          <p:cNvPr id="79887" name="Text Box 17"/>
          <p:cNvSpPr txBox="1"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2109788" y="3154363"/>
            <a:ext cx="5730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rgbClr val="000000"/>
                </a:solidFill>
                <a:latin typeface="Courier New" pitchFamily="49" charset="0"/>
              </a:rPr>
              <a:t>0</a:t>
            </a:r>
          </a:p>
        </p:txBody>
      </p:sp>
      <p:sp>
        <p:nvSpPr>
          <p:cNvPr id="79888" name="Text Box 18"/>
          <p:cNvSpPr txBox="1"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2112963" y="3467100"/>
            <a:ext cx="5730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rgbClr val="A008E3"/>
                </a:solidFill>
                <a:latin typeface="Courier New" pitchFamily="49" charset="0"/>
              </a:rPr>
              <a:t>1</a:t>
            </a:r>
          </a:p>
        </p:txBody>
      </p:sp>
      <p:sp>
        <p:nvSpPr>
          <p:cNvPr id="79889" name="Text Box 19"/>
          <p:cNvSpPr txBox="1"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2109788" y="3792538"/>
            <a:ext cx="5730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rgbClr val="000000"/>
                </a:solidFill>
                <a:latin typeface="Courier New" pitchFamily="49" charset="0"/>
              </a:rPr>
              <a:t>1</a:t>
            </a:r>
          </a:p>
        </p:txBody>
      </p:sp>
      <p:sp>
        <p:nvSpPr>
          <p:cNvPr id="79890" name="Text Box 20"/>
          <p:cNvSpPr txBox="1">
            <a:spLocks noChangeArrowheads="1"/>
          </p:cNvSpPr>
          <p:nvPr>
            <p:custDataLst>
              <p:tags r:id="rId17"/>
            </p:custDataLst>
          </p:nvPr>
        </p:nvSpPr>
        <p:spPr bwMode="auto">
          <a:xfrm>
            <a:off x="2112963" y="4105275"/>
            <a:ext cx="5730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rgbClr val="000000"/>
                </a:solidFill>
                <a:latin typeface="Courier New" pitchFamily="49" charset="0"/>
              </a:rPr>
              <a:t>0</a:t>
            </a:r>
          </a:p>
        </p:txBody>
      </p:sp>
      <p:sp>
        <p:nvSpPr>
          <p:cNvPr id="79891" name="Rectangle 21"/>
          <p:cNvSpPr>
            <a:spLocks noChangeArrowheads="1"/>
          </p:cNvSpPr>
          <p:nvPr>
            <p:custDataLst>
              <p:tags r:id="rId18"/>
            </p:custDataLst>
          </p:nvPr>
        </p:nvSpPr>
        <p:spPr bwMode="auto">
          <a:xfrm>
            <a:off x="652463" y="2419350"/>
            <a:ext cx="59848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>
                <a:solidFill>
                  <a:srgbClr val="1E16E4"/>
                </a:solidFill>
                <a:latin typeface="Comic Sans MS" pitchFamily="66" charset="0"/>
              </a:rPr>
              <a:t>input</a:t>
            </a:r>
          </a:p>
        </p:txBody>
      </p:sp>
      <p:sp>
        <p:nvSpPr>
          <p:cNvPr id="79892" name="Line 22"/>
          <p:cNvSpPr>
            <a:spLocks noChangeShapeType="1"/>
          </p:cNvSpPr>
          <p:nvPr>
            <p:custDataLst>
              <p:tags r:id="rId19"/>
            </p:custDataLst>
          </p:nvPr>
        </p:nvSpPr>
        <p:spPr bwMode="auto">
          <a:xfrm>
            <a:off x="481013" y="2776538"/>
            <a:ext cx="990600" cy="0"/>
          </a:xfrm>
          <a:prstGeom prst="line">
            <a:avLst/>
          </a:prstGeom>
          <a:noFill/>
          <a:ln w="19050">
            <a:solidFill>
              <a:srgbClr val="1E16E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79893" name="Rectangle 23"/>
          <p:cNvSpPr>
            <a:spLocks noChangeArrowheads="1"/>
          </p:cNvSpPr>
          <p:nvPr>
            <p:custDataLst>
              <p:tags r:id="rId20"/>
            </p:custDataLst>
          </p:nvPr>
        </p:nvSpPr>
        <p:spPr bwMode="auto">
          <a:xfrm>
            <a:off x="2065338" y="2419350"/>
            <a:ext cx="72548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>
                <a:solidFill>
                  <a:srgbClr val="1E16E4"/>
                </a:solidFill>
                <a:latin typeface="Comic Sans MS" pitchFamily="66" charset="0"/>
              </a:rPr>
              <a:t>output</a:t>
            </a:r>
          </a:p>
        </p:txBody>
      </p:sp>
      <p:sp>
        <p:nvSpPr>
          <p:cNvPr id="79894" name="Line 24"/>
          <p:cNvSpPr>
            <a:spLocks noChangeShapeType="1"/>
          </p:cNvSpPr>
          <p:nvPr>
            <p:custDataLst>
              <p:tags r:id="rId21"/>
            </p:custDataLst>
          </p:nvPr>
        </p:nvSpPr>
        <p:spPr bwMode="auto">
          <a:xfrm>
            <a:off x="1809750" y="2776538"/>
            <a:ext cx="1309688" cy="0"/>
          </a:xfrm>
          <a:prstGeom prst="line">
            <a:avLst/>
          </a:prstGeom>
          <a:noFill/>
          <a:ln w="19050">
            <a:solidFill>
              <a:srgbClr val="1E16E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79895" name="Rectangle 123"/>
          <p:cNvSpPr>
            <a:spLocks noChangeArrowheads="1"/>
          </p:cNvSpPr>
          <p:nvPr/>
        </p:nvSpPr>
        <p:spPr bwMode="auto">
          <a:xfrm>
            <a:off x="481013" y="3554413"/>
            <a:ext cx="2058987" cy="311150"/>
          </a:xfrm>
          <a:prstGeom prst="rect">
            <a:avLst/>
          </a:prstGeom>
          <a:noFill/>
          <a:ln w="19050">
            <a:solidFill>
              <a:srgbClr val="A008E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896" name="Rectangle 125"/>
          <p:cNvSpPr>
            <a:spLocks noChangeArrowheads="1"/>
          </p:cNvSpPr>
          <p:nvPr/>
        </p:nvSpPr>
        <p:spPr bwMode="auto">
          <a:xfrm>
            <a:off x="885825" y="1828800"/>
            <a:ext cx="1490663" cy="385763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/>
          <a:p>
            <a:r>
              <a:rPr lang="en-US" sz="1800">
                <a:solidFill>
                  <a:srgbClr val="000000"/>
                </a:solidFill>
                <a:latin typeface="Comic Sans MS" pitchFamily="66" charset="0"/>
              </a:rPr>
              <a:t>Truth Table</a:t>
            </a:r>
          </a:p>
        </p:txBody>
      </p:sp>
      <p:sp>
        <p:nvSpPr>
          <p:cNvPr id="79897" name="Rectangle 126"/>
          <p:cNvSpPr>
            <a:spLocks noChangeArrowheads="1"/>
          </p:cNvSpPr>
          <p:nvPr/>
        </p:nvSpPr>
        <p:spPr bwMode="auto">
          <a:xfrm>
            <a:off x="4114800" y="3352800"/>
            <a:ext cx="39624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/>
            <a:r>
              <a:rPr lang="en-US" sz="1800">
                <a:solidFill>
                  <a:srgbClr val="A008E3"/>
                </a:solidFill>
                <a:latin typeface="Comic Sans MS" pitchFamily="66" charset="0"/>
              </a:rPr>
              <a:t>What is a circuit that outputs 1 ONLY WHEN </a:t>
            </a:r>
            <a:r>
              <a:rPr lang="en-US" sz="1800" b="1">
                <a:solidFill>
                  <a:srgbClr val="067B0E"/>
                </a:solidFill>
                <a:latin typeface="Comic Sans MS" pitchFamily="66" charset="0"/>
              </a:rPr>
              <a:t>x is 0 </a:t>
            </a:r>
            <a:r>
              <a:rPr lang="en-US" sz="1800">
                <a:solidFill>
                  <a:srgbClr val="A008E3"/>
                </a:solidFill>
                <a:latin typeface="Comic Sans MS" pitchFamily="66" charset="0"/>
              </a:rPr>
              <a:t>and </a:t>
            </a:r>
            <a:r>
              <a:rPr lang="en-US" sz="1800" b="1">
                <a:solidFill>
                  <a:srgbClr val="06E311"/>
                </a:solidFill>
                <a:latin typeface="Comic Sans MS" pitchFamily="66" charset="0"/>
              </a:rPr>
              <a:t>y is 1 </a:t>
            </a:r>
            <a:r>
              <a:rPr lang="en-US" sz="1800">
                <a:solidFill>
                  <a:srgbClr val="A008E3"/>
                </a:solidFill>
                <a:latin typeface="Comic Sans MS" pitchFamily="66" charset="0"/>
              </a:rPr>
              <a:t>?</a:t>
            </a:r>
          </a:p>
        </p:txBody>
      </p:sp>
      <p:sp>
        <p:nvSpPr>
          <p:cNvPr id="79898" name="Rectangle 123"/>
          <p:cNvSpPr>
            <a:spLocks noChangeArrowheads="1"/>
          </p:cNvSpPr>
          <p:nvPr/>
        </p:nvSpPr>
        <p:spPr bwMode="auto">
          <a:xfrm>
            <a:off x="2333625" y="5181600"/>
            <a:ext cx="3657600" cy="1143000"/>
          </a:xfrm>
          <a:prstGeom prst="rect">
            <a:avLst/>
          </a:prstGeom>
          <a:noFill/>
          <a:ln w="19050">
            <a:solidFill>
              <a:srgbClr val="A008E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899" name="Text Box 6"/>
          <p:cNvSpPr txBox="1">
            <a:spLocks noChangeArrowheads="1"/>
          </p:cNvSpPr>
          <p:nvPr>
            <p:custDataLst>
              <p:tags r:id="rId22"/>
            </p:custDataLst>
          </p:nvPr>
        </p:nvSpPr>
        <p:spPr bwMode="auto">
          <a:xfrm>
            <a:off x="825500" y="5029200"/>
            <a:ext cx="542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rgbClr val="000000"/>
                </a:solidFill>
                <a:latin typeface="Courier New" pitchFamily="49" charset="0"/>
              </a:rPr>
              <a:t>x</a:t>
            </a:r>
          </a:p>
        </p:txBody>
      </p:sp>
      <p:sp>
        <p:nvSpPr>
          <p:cNvPr id="79900" name="Text Box 7"/>
          <p:cNvSpPr txBox="1">
            <a:spLocks noChangeArrowheads="1"/>
          </p:cNvSpPr>
          <p:nvPr>
            <p:custDataLst>
              <p:tags r:id="rId23"/>
            </p:custDataLst>
          </p:nvPr>
        </p:nvSpPr>
        <p:spPr bwMode="auto">
          <a:xfrm>
            <a:off x="808038" y="5670550"/>
            <a:ext cx="5730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rgbClr val="000000"/>
                </a:solidFill>
                <a:latin typeface="Courier New" pitchFamily="49" charset="0"/>
              </a:rPr>
              <a:t>y</a:t>
            </a:r>
          </a:p>
        </p:txBody>
      </p:sp>
      <p:cxnSp>
        <p:nvCxnSpPr>
          <p:cNvPr id="79901" name="Straight Connector 36"/>
          <p:cNvCxnSpPr>
            <a:cxnSpLocks noChangeShapeType="1"/>
          </p:cNvCxnSpPr>
          <p:nvPr/>
        </p:nvCxnSpPr>
        <p:spPr bwMode="auto">
          <a:xfrm>
            <a:off x="885825" y="5459413"/>
            <a:ext cx="609600" cy="1587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9902" name="Straight Connector 37"/>
          <p:cNvCxnSpPr>
            <a:cxnSpLocks noChangeShapeType="1"/>
          </p:cNvCxnSpPr>
          <p:nvPr/>
        </p:nvCxnSpPr>
        <p:spPr bwMode="auto">
          <a:xfrm>
            <a:off x="896938" y="6176963"/>
            <a:ext cx="609600" cy="1587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9903" name="Straight Connector 38"/>
          <p:cNvCxnSpPr>
            <a:cxnSpLocks noChangeShapeType="1"/>
          </p:cNvCxnSpPr>
          <p:nvPr/>
        </p:nvCxnSpPr>
        <p:spPr bwMode="auto">
          <a:xfrm>
            <a:off x="6784975" y="5726113"/>
            <a:ext cx="609600" cy="1587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79904" name="Text Box 6"/>
          <p:cNvSpPr txBox="1">
            <a:spLocks noChangeArrowheads="1"/>
          </p:cNvSpPr>
          <p:nvPr>
            <p:custDataLst>
              <p:tags r:id="rId24"/>
            </p:custDataLst>
          </p:nvPr>
        </p:nvSpPr>
        <p:spPr bwMode="auto">
          <a:xfrm>
            <a:off x="6951663" y="5680075"/>
            <a:ext cx="150653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rgbClr val="A008E3"/>
                </a:solidFill>
                <a:latin typeface="Courier New" pitchFamily="49" charset="0"/>
              </a:rPr>
              <a:t>output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17410" name="Ink 35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4568825" y="1584325"/>
              <a:ext cx="3151188" cy="850900"/>
            </p14:xfrm>
          </p:contentPart>
        </mc:Choice>
        <mc:Fallback xmlns="">
          <p:pic>
            <p:nvPicPr>
              <p:cNvPr id="17410" name="Ink 35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4563425" y="1571367"/>
                <a:ext cx="3167749" cy="87213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17411" name="Ink 36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476250" y="4564063"/>
              <a:ext cx="3703638" cy="1639887"/>
            </p14:xfrm>
          </p:contentPart>
        </mc:Choice>
        <mc:Fallback xmlns="">
          <p:pic>
            <p:nvPicPr>
              <p:cNvPr id="17411" name="Ink 36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464370" y="4553262"/>
                <a:ext cx="3730278" cy="166220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17412" name="Ink 37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4191000" y="5292725"/>
              <a:ext cx="1016000" cy="1027113"/>
            </p14:xfrm>
          </p:contentPart>
        </mc:Choice>
        <mc:Fallback xmlns="">
          <p:pic>
            <p:nvPicPr>
              <p:cNvPr id="17412" name="Ink 37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4187040" y="5279045"/>
                <a:ext cx="1033641" cy="105519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17413" name="Ink 38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7324725" y="5207000"/>
              <a:ext cx="269875" cy="287338"/>
            </p14:xfrm>
          </p:contentPart>
        </mc:Choice>
        <mc:Fallback xmlns="">
          <p:pic>
            <p:nvPicPr>
              <p:cNvPr id="17413" name="Ink 38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7319327" y="5192255"/>
                <a:ext cx="289306" cy="31646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17414" name="Ink 39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1550988" y="6127750"/>
              <a:ext cx="2649537" cy="87313"/>
            </p14:xfrm>
          </p:contentPart>
        </mc:Choice>
        <mc:Fallback xmlns="">
          <p:pic>
            <p:nvPicPr>
              <p:cNvPr id="17414" name="Ink 39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1543787" y="6122001"/>
                <a:ext cx="2671860" cy="10743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17415" name="Ink 40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5287963" y="5710238"/>
              <a:ext cx="1849437" cy="160337"/>
            </p14:xfrm>
          </p:contentPart>
        </mc:Choice>
        <mc:Fallback xmlns="">
          <p:pic>
            <p:nvPicPr>
              <p:cNvPr id="17415" name="Ink 40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5275002" y="5705914"/>
                <a:ext cx="1874279" cy="177632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ounded Rectangle 23"/>
          <p:cNvSpPr>
            <a:spLocks noChangeArrowheads="1"/>
          </p:cNvSpPr>
          <p:nvPr/>
        </p:nvSpPr>
        <p:spPr bwMode="auto">
          <a:xfrm>
            <a:off x="2903891" y="5523971"/>
            <a:ext cx="698500" cy="885825"/>
          </a:xfrm>
          <a:prstGeom prst="roundRect">
            <a:avLst>
              <a:gd name="adj" fmla="val 16667"/>
            </a:avLst>
          </a:prstGeom>
          <a:solidFill>
            <a:srgbClr val="DDFFDF"/>
          </a:solidFill>
          <a:ln>
            <a:noFill/>
          </a:ln>
          <a:extLst>
            <a:ext uri="{91240B29-F687-4F45-9708-019B960494DF}">
              <a14:hiddenLine xmlns:a14="http://schemas.microsoft.com/office/drawing/2010/main" w="1905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8" name="Rounded Rectangle 23"/>
          <p:cNvSpPr>
            <a:spLocks noChangeArrowheads="1"/>
          </p:cNvSpPr>
          <p:nvPr/>
        </p:nvSpPr>
        <p:spPr bwMode="auto">
          <a:xfrm>
            <a:off x="7655807" y="5523971"/>
            <a:ext cx="698500" cy="885825"/>
          </a:xfrm>
          <a:prstGeom prst="roundRect">
            <a:avLst>
              <a:gd name="adj" fmla="val 16667"/>
            </a:avLst>
          </a:prstGeom>
          <a:solidFill>
            <a:srgbClr val="DDFFDF"/>
          </a:solidFill>
          <a:ln>
            <a:noFill/>
          </a:ln>
          <a:extLst>
            <a:ext uri="{91240B29-F687-4F45-9708-019B960494DF}">
              <a14:hiddenLine xmlns:a14="http://schemas.microsoft.com/office/drawing/2010/main" w="1905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0245" name="TextBox 19"/>
          <p:cNvSpPr txBox="1">
            <a:spLocks noChangeArrowheads="1"/>
          </p:cNvSpPr>
          <p:nvPr/>
        </p:nvSpPr>
        <p:spPr bwMode="auto">
          <a:xfrm>
            <a:off x="3124200" y="762000"/>
            <a:ext cx="4648200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r>
              <a:rPr lang="en-US" sz="2100" b="1">
                <a:latin typeface="Courier New" pitchFamily="49" charset="0"/>
                <a:cs typeface="Courier New" pitchFamily="49" charset="0"/>
              </a:rPr>
              <a:t>btn(</a:t>
            </a:r>
            <a:r>
              <a:rPr lang="en-US" sz="2100" b="1">
                <a:solidFill>
                  <a:srgbClr val="13801C"/>
                </a:solidFill>
                <a:latin typeface="Courier New" pitchFamily="49" charset="0"/>
                <a:cs typeface="Courier New" pitchFamily="49" charset="0"/>
              </a:rPr>
              <a:t>'101010'</a:t>
            </a:r>
            <a:r>
              <a:rPr lang="en-US" sz="2100" b="1">
                <a:latin typeface="Courier New" pitchFamily="49" charset="0"/>
                <a:cs typeface="Courier New" pitchFamily="49" charset="0"/>
              </a:rPr>
              <a:t>)</a:t>
            </a:r>
            <a:endParaRPr lang="en-US" sz="2100" b="1">
              <a:solidFill>
                <a:srgbClr val="C00000"/>
              </a:solidFill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10246" name="Text Box 27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457200" y="4419600"/>
            <a:ext cx="8451850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 algn="l"/>
            <a:r>
              <a:rPr lang="en-US" sz="2000" b="1" dirty="0" err="1">
                <a:solidFill>
                  <a:srgbClr val="F99820"/>
                </a:solidFill>
                <a:latin typeface="Courier New" pitchFamily="49" charset="0"/>
              </a:rPr>
              <a:t>def</a:t>
            </a:r>
            <a:r>
              <a:rPr lang="en-US" sz="2000" b="1" dirty="0">
                <a:latin typeface="Courier New" pitchFamily="49" charset="0"/>
              </a:rPr>
              <a:t> </a:t>
            </a:r>
            <a:r>
              <a:rPr lang="en-US" sz="2000" b="1" dirty="0" err="1">
                <a:latin typeface="Courier New" pitchFamily="49" charset="0"/>
              </a:rPr>
              <a:t>binToNum</a:t>
            </a:r>
            <a:r>
              <a:rPr lang="en-US" sz="2000" b="1" dirty="0">
                <a:latin typeface="Courier New" pitchFamily="49" charset="0"/>
              </a:rPr>
              <a:t>( S ):</a:t>
            </a:r>
          </a:p>
          <a:p>
            <a:pPr algn="l"/>
            <a:r>
              <a:rPr lang="en-US" sz="2000" b="1" dirty="0">
                <a:latin typeface="Courier New" pitchFamily="49" charset="0"/>
              </a:rPr>
              <a:t>    </a:t>
            </a:r>
            <a:r>
              <a:rPr lang="en-US" sz="2000" b="1" dirty="0">
                <a:solidFill>
                  <a:srgbClr val="067B0E"/>
                </a:solidFill>
                <a:latin typeface="Courier New" pitchFamily="49" charset="0"/>
              </a:rPr>
              <a:t>""" converts a binary string to a decimal </a:t>
            </a:r>
            <a:r>
              <a:rPr lang="en-US" sz="2000" b="1" dirty="0" err="1">
                <a:solidFill>
                  <a:srgbClr val="067B0E"/>
                </a:solidFill>
                <a:latin typeface="Courier New" pitchFamily="49" charset="0"/>
              </a:rPr>
              <a:t>int</a:t>
            </a:r>
            <a:r>
              <a:rPr lang="en-US" sz="2000" b="1" dirty="0">
                <a:solidFill>
                  <a:srgbClr val="067B0E"/>
                </a:solidFill>
                <a:latin typeface="Courier New" pitchFamily="49" charset="0"/>
              </a:rPr>
              <a:t>    </a:t>
            </a:r>
          </a:p>
          <a:p>
            <a:pPr algn="l"/>
            <a:r>
              <a:rPr lang="en-US" sz="2000" b="1" dirty="0">
                <a:solidFill>
                  <a:srgbClr val="067B0E"/>
                </a:solidFill>
                <a:latin typeface="Courier New" pitchFamily="49" charset="0"/>
              </a:rPr>
              <a:t>    """</a:t>
            </a:r>
            <a:endParaRPr lang="en-US" sz="2000" b="1" dirty="0">
              <a:latin typeface="Courier New" pitchFamily="49" charset="0"/>
            </a:endParaRPr>
          </a:p>
          <a:p>
            <a:pPr algn="l"/>
            <a:r>
              <a:rPr lang="en-US" sz="2000" b="1" dirty="0">
                <a:latin typeface="Courier New" pitchFamily="49" charset="0"/>
              </a:rPr>
              <a:t>    </a:t>
            </a:r>
            <a:r>
              <a:rPr lang="en-US" sz="2000" b="1" dirty="0">
                <a:solidFill>
                  <a:srgbClr val="F99820"/>
                </a:solidFill>
                <a:latin typeface="Courier New" pitchFamily="49" charset="0"/>
              </a:rPr>
              <a:t>if</a:t>
            </a:r>
            <a:r>
              <a:rPr lang="en-US" sz="2000" b="1" dirty="0">
                <a:latin typeface="Courier New" pitchFamily="49" charset="0"/>
              </a:rPr>
              <a:t> S==</a:t>
            </a:r>
            <a:r>
              <a:rPr lang="en-US" sz="2000" b="1" dirty="0">
                <a:solidFill>
                  <a:srgbClr val="067B0E"/>
                </a:solidFill>
                <a:latin typeface="Courier New" pitchFamily="49" charset="0"/>
              </a:rPr>
              <a:t>''</a:t>
            </a:r>
            <a:r>
              <a:rPr lang="en-US" sz="2000" b="1" dirty="0">
                <a:latin typeface="Courier New" pitchFamily="49" charset="0"/>
              </a:rPr>
              <a:t>: </a:t>
            </a:r>
            <a:r>
              <a:rPr lang="en-US" sz="2000" b="1" dirty="0" smtClean="0">
                <a:latin typeface="Courier New" pitchFamily="49" charset="0"/>
              </a:rPr>
              <a:t>       </a:t>
            </a:r>
            <a:r>
              <a:rPr lang="en-US" sz="2000" b="1" dirty="0" smtClean="0">
                <a:solidFill>
                  <a:srgbClr val="F99820"/>
                </a:solidFill>
                <a:latin typeface="Courier New" pitchFamily="49" charset="0"/>
              </a:rPr>
              <a:t>return</a:t>
            </a:r>
            <a:r>
              <a:rPr lang="en-US" sz="2000" b="1" dirty="0" smtClean="0">
                <a:latin typeface="Courier New" pitchFamily="49" charset="0"/>
              </a:rPr>
              <a:t> </a:t>
            </a:r>
            <a:r>
              <a:rPr lang="en-US" sz="2000" b="1" dirty="0">
                <a:latin typeface="Courier New" pitchFamily="49" charset="0"/>
              </a:rPr>
              <a:t>0</a:t>
            </a:r>
          </a:p>
          <a:p>
            <a:pPr algn="l"/>
            <a:r>
              <a:rPr lang="en-US" sz="2000" b="1" dirty="0">
                <a:latin typeface="Courier New" pitchFamily="49" charset="0"/>
              </a:rPr>
              <a:t>    </a:t>
            </a:r>
            <a:r>
              <a:rPr lang="en-US" sz="2000" b="1" dirty="0" err="1" smtClean="0">
                <a:solidFill>
                  <a:srgbClr val="F99820"/>
                </a:solidFill>
                <a:latin typeface="Courier New" pitchFamily="49" charset="0"/>
              </a:rPr>
              <a:t>elif</a:t>
            </a:r>
            <a:r>
              <a:rPr lang="en-US" sz="2000" b="1" dirty="0">
                <a:latin typeface="Courier New" pitchFamily="49" charset="0"/>
              </a:rPr>
              <a:t> </a:t>
            </a:r>
            <a:r>
              <a:rPr lang="en-US" sz="2000" b="1" dirty="0" smtClean="0">
                <a:latin typeface="Courier New" pitchFamily="49" charset="0"/>
              </a:rPr>
              <a:t>S[-1]==</a:t>
            </a:r>
            <a:r>
              <a:rPr lang="en-US" sz="2000" b="1" dirty="0" smtClean="0">
                <a:solidFill>
                  <a:srgbClr val="067B0E"/>
                </a:solidFill>
                <a:latin typeface="Courier New" pitchFamily="49" charset="0"/>
              </a:rPr>
              <a:t>'0'</a:t>
            </a:r>
            <a:r>
              <a:rPr lang="en-US" sz="2000" b="1" dirty="0" smtClean="0">
                <a:latin typeface="Courier New" pitchFamily="49" charset="0"/>
              </a:rPr>
              <a:t>: </a:t>
            </a:r>
            <a:r>
              <a:rPr lang="en-US" sz="2000" b="1" dirty="0" smtClean="0">
                <a:solidFill>
                  <a:srgbClr val="F99820"/>
                </a:solidFill>
                <a:latin typeface="Courier New" pitchFamily="49" charset="0"/>
              </a:rPr>
              <a:t>return</a:t>
            </a:r>
            <a:r>
              <a:rPr lang="en-US" sz="2000" b="1" dirty="0" smtClean="0">
                <a:latin typeface="Courier New" pitchFamily="49" charset="0"/>
              </a:rPr>
              <a:t> </a:t>
            </a:r>
            <a:r>
              <a:rPr lang="en-US" sz="2000" b="1" dirty="0">
                <a:latin typeface="Courier New" pitchFamily="49" charset="0"/>
              </a:rPr>
              <a:t>2*</a:t>
            </a:r>
            <a:r>
              <a:rPr lang="en-US" sz="2000" b="1" dirty="0" err="1">
                <a:latin typeface="Courier New" pitchFamily="49" charset="0"/>
              </a:rPr>
              <a:t>binToNum</a:t>
            </a:r>
            <a:r>
              <a:rPr lang="en-US" sz="2000" b="1" dirty="0">
                <a:latin typeface="Courier New" pitchFamily="49" charset="0"/>
              </a:rPr>
              <a:t>(S[:-1]) + </a:t>
            </a:r>
            <a:r>
              <a:rPr lang="en-US" sz="2000" b="1" dirty="0" smtClean="0">
                <a:latin typeface="Courier New" pitchFamily="49" charset="0"/>
              </a:rPr>
              <a:t>0</a:t>
            </a:r>
          </a:p>
          <a:p>
            <a:pPr algn="l"/>
            <a:r>
              <a:rPr lang="en-US" sz="2000" b="1" dirty="0" smtClean="0">
                <a:solidFill>
                  <a:srgbClr val="F99820"/>
                </a:solidFill>
                <a:latin typeface="Courier New" pitchFamily="49" charset="0"/>
              </a:rPr>
              <a:t>    </a:t>
            </a:r>
            <a:r>
              <a:rPr lang="en-US" sz="2000" b="1" dirty="0" err="1" smtClean="0">
                <a:solidFill>
                  <a:srgbClr val="F99820"/>
                </a:solidFill>
                <a:latin typeface="Courier New" pitchFamily="49" charset="0"/>
              </a:rPr>
              <a:t>elif</a:t>
            </a:r>
            <a:r>
              <a:rPr lang="en-US" sz="2000" b="1" dirty="0" smtClean="0">
                <a:latin typeface="Courier New" pitchFamily="49" charset="0"/>
              </a:rPr>
              <a:t> </a:t>
            </a:r>
            <a:r>
              <a:rPr lang="en-US" sz="2000" b="1" dirty="0">
                <a:latin typeface="Courier New" pitchFamily="49" charset="0"/>
              </a:rPr>
              <a:t>S[-1</a:t>
            </a:r>
            <a:r>
              <a:rPr lang="en-US" sz="2000" b="1" dirty="0" smtClean="0">
                <a:latin typeface="Courier New" pitchFamily="49" charset="0"/>
              </a:rPr>
              <a:t>]==</a:t>
            </a:r>
            <a:r>
              <a:rPr lang="en-US" sz="2000" b="1" dirty="0" smtClean="0">
                <a:solidFill>
                  <a:srgbClr val="067B0E"/>
                </a:solidFill>
                <a:latin typeface="Courier New" pitchFamily="49" charset="0"/>
              </a:rPr>
              <a:t>'1'</a:t>
            </a:r>
            <a:r>
              <a:rPr lang="en-US" sz="2000" b="1" dirty="0" smtClean="0">
                <a:latin typeface="Courier New" pitchFamily="49" charset="0"/>
              </a:rPr>
              <a:t>: </a:t>
            </a:r>
            <a:r>
              <a:rPr lang="en-US" sz="2000" b="1" dirty="0">
                <a:solidFill>
                  <a:srgbClr val="F99820"/>
                </a:solidFill>
                <a:latin typeface="Courier New" pitchFamily="49" charset="0"/>
              </a:rPr>
              <a:t>return</a:t>
            </a:r>
            <a:r>
              <a:rPr lang="en-US" sz="2000" b="1" dirty="0">
                <a:latin typeface="Courier New" pitchFamily="49" charset="0"/>
              </a:rPr>
              <a:t> 2*</a:t>
            </a:r>
            <a:r>
              <a:rPr lang="en-US" sz="2000" b="1" dirty="0" err="1">
                <a:latin typeface="Courier New" pitchFamily="49" charset="0"/>
              </a:rPr>
              <a:t>binToNum</a:t>
            </a:r>
            <a:r>
              <a:rPr lang="en-US" sz="2000" b="1" dirty="0">
                <a:latin typeface="Courier New" pitchFamily="49" charset="0"/>
              </a:rPr>
              <a:t>(S[:-1]) + </a:t>
            </a:r>
            <a:r>
              <a:rPr lang="en-US" sz="2000" b="1" dirty="0" smtClean="0">
                <a:latin typeface="Courier New" pitchFamily="49" charset="0"/>
              </a:rPr>
              <a:t>1</a:t>
            </a:r>
            <a:endParaRPr lang="en-US" sz="2000" b="1" dirty="0">
              <a:latin typeface="Courier New" pitchFamily="49" charset="0"/>
            </a:endParaRPr>
          </a:p>
        </p:txBody>
      </p:sp>
      <p:sp>
        <p:nvSpPr>
          <p:cNvPr id="10249" name="TextBox 10"/>
          <p:cNvSpPr txBox="1">
            <a:spLocks noChangeArrowheads="1"/>
          </p:cNvSpPr>
          <p:nvPr/>
        </p:nvSpPr>
        <p:spPr bwMode="auto">
          <a:xfrm>
            <a:off x="6705600" y="635000"/>
            <a:ext cx="2286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 algn="r"/>
            <a:r>
              <a:rPr lang="en-US" sz="3200" b="1">
                <a:solidFill>
                  <a:srgbClr val="13801C"/>
                </a:solidFill>
                <a:latin typeface="Courier New" pitchFamily="49" charset="0"/>
                <a:cs typeface="Courier New" pitchFamily="49" charset="0"/>
              </a:rPr>
              <a:t>'101010'</a:t>
            </a:r>
          </a:p>
        </p:txBody>
      </p:sp>
      <p:sp>
        <p:nvSpPr>
          <p:cNvPr id="10250" name="TextBox 11"/>
          <p:cNvSpPr txBox="1">
            <a:spLocks noChangeArrowheads="1"/>
          </p:cNvSpPr>
          <p:nvPr/>
        </p:nvSpPr>
        <p:spPr bwMode="auto">
          <a:xfrm>
            <a:off x="2971800" y="1193800"/>
            <a:ext cx="4648200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r>
              <a:rPr lang="en-US" sz="2100" b="1">
                <a:solidFill>
                  <a:srgbClr val="C00000"/>
                </a:solidFill>
                <a:latin typeface="Courier New" pitchFamily="49" charset="0"/>
                <a:cs typeface="Courier New" pitchFamily="49" charset="0"/>
              </a:rPr>
              <a:t>2</a:t>
            </a:r>
            <a:r>
              <a:rPr lang="en-US" sz="2100" b="1">
                <a:latin typeface="Courier New" pitchFamily="49" charset="0"/>
                <a:cs typeface="Courier New" pitchFamily="49" charset="0"/>
              </a:rPr>
              <a:t>*btn(</a:t>
            </a:r>
            <a:r>
              <a:rPr lang="en-US" sz="2100" b="1">
                <a:solidFill>
                  <a:srgbClr val="13801C"/>
                </a:solidFill>
                <a:latin typeface="Courier New" pitchFamily="49" charset="0"/>
                <a:cs typeface="Courier New" pitchFamily="49" charset="0"/>
              </a:rPr>
              <a:t>'10101'</a:t>
            </a:r>
            <a:r>
              <a:rPr lang="en-US" sz="2100" b="1">
                <a:latin typeface="Courier New" pitchFamily="49" charset="0"/>
                <a:cs typeface="Courier New" pitchFamily="49" charset="0"/>
              </a:rPr>
              <a:t>) + </a:t>
            </a:r>
            <a:r>
              <a:rPr lang="en-US" sz="2100" b="1">
                <a:solidFill>
                  <a:srgbClr val="C00000"/>
                </a:solidFill>
                <a:latin typeface="Courier New" pitchFamily="49" charset="0"/>
                <a:cs typeface="Courier New" pitchFamily="49" charset="0"/>
              </a:rPr>
              <a:t>0</a:t>
            </a:r>
          </a:p>
        </p:txBody>
      </p:sp>
      <p:sp>
        <p:nvSpPr>
          <p:cNvPr id="10251" name="TextBox 12"/>
          <p:cNvSpPr txBox="1">
            <a:spLocks noChangeArrowheads="1"/>
          </p:cNvSpPr>
          <p:nvPr/>
        </p:nvSpPr>
        <p:spPr bwMode="auto">
          <a:xfrm>
            <a:off x="2514600" y="1625600"/>
            <a:ext cx="4648200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r>
              <a:rPr lang="en-US" sz="2100" b="1">
                <a:solidFill>
                  <a:srgbClr val="C00000"/>
                </a:solidFill>
                <a:latin typeface="Courier New" pitchFamily="49" charset="0"/>
                <a:cs typeface="Courier New" pitchFamily="49" charset="0"/>
              </a:rPr>
              <a:t>2</a:t>
            </a:r>
            <a:r>
              <a:rPr lang="en-US" sz="2100" b="1">
                <a:latin typeface="Courier New" pitchFamily="49" charset="0"/>
                <a:cs typeface="Courier New" pitchFamily="49" charset="0"/>
              </a:rPr>
              <a:t>*btn(</a:t>
            </a:r>
            <a:r>
              <a:rPr lang="en-US" sz="2100" b="1">
                <a:solidFill>
                  <a:srgbClr val="13801C"/>
                </a:solidFill>
                <a:latin typeface="Courier New" pitchFamily="49" charset="0"/>
                <a:cs typeface="Courier New" pitchFamily="49" charset="0"/>
              </a:rPr>
              <a:t>'1010'</a:t>
            </a:r>
            <a:r>
              <a:rPr lang="en-US" sz="2100" b="1">
                <a:latin typeface="Courier New" pitchFamily="49" charset="0"/>
                <a:cs typeface="Courier New" pitchFamily="49" charset="0"/>
              </a:rPr>
              <a:t>) + </a:t>
            </a:r>
            <a:r>
              <a:rPr lang="en-US" sz="2100" b="1">
                <a:solidFill>
                  <a:srgbClr val="C00000"/>
                </a:solidFill>
                <a:latin typeface="Courier New" pitchFamily="49" charset="0"/>
                <a:cs typeface="Courier New" pitchFamily="49" charset="0"/>
              </a:rPr>
              <a:t>1</a:t>
            </a:r>
          </a:p>
        </p:txBody>
      </p:sp>
      <p:sp>
        <p:nvSpPr>
          <p:cNvPr id="10252" name="TextBox 13"/>
          <p:cNvSpPr txBox="1">
            <a:spLocks noChangeArrowheads="1"/>
          </p:cNvSpPr>
          <p:nvPr/>
        </p:nvSpPr>
        <p:spPr bwMode="auto">
          <a:xfrm>
            <a:off x="2057400" y="2057400"/>
            <a:ext cx="4648200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r>
              <a:rPr lang="en-US" sz="2100" b="1">
                <a:solidFill>
                  <a:srgbClr val="C00000"/>
                </a:solidFill>
                <a:latin typeface="Courier New" pitchFamily="49" charset="0"/>
                <a:cs typeface="Courier New" pitchFamily="49" charset="0"/>
              </a:rPr>
              <a:t>2</a:t>
            </a:r>
            <a:r>
              <a:rPr lang="en-US" sz="2100" b="1">
                <a:latin typeface="Courier New" pitchFamily="49" charset="0"/>
                <a:cs typeface="Courier New" pitchFamily="49" charset="0"/>
              </a:rPr>
              <a:t>*btn(</a:t>
            </a:r>
            <a:r>
              <a:rPr lang="en-US" sz="2100" b="1">
                <a:solidFill>
                  <a:srgbClr val="13801C"/>
                </a:solidFill>
                <a:latin typeface="Courier New" pitchFamily="49" charset="0"/>
                <a:cs typeface="Courier New" pitchFamily="49" charset="0"/>
              </a:rPr>
              <a:t>'101'</a:t>
            </a:r>
            <a:r>
              <a:rPr lang="en-US" sz="2100" b="1">
                <a:latin typeface="Courier New" pitchFamily="49" charset="0"/>
                <a:cs typeface="Courier New" pitchFamily="49" charset="0"/>
              </a:rPr>
              <a:t>) + </a:t>
            </a:r>
            <a:r>
              <a:rPr lang="en-US" sz="2100" b="1">
                <a:solidFill>
                  <a:srgbClr val="C00000"/>
                </a:solidFill>
                <a:latin typeface="Courier New" pitchFamily="49" charset="0"/>
                <a:cs typeface="Courier New" pitchFamily="49" charset="0"/>
              </a:rPr>
              <a:t>0</a:t>
            </a:r>
          </a:p>
        </p:txBody>
      </p:sp>
      <p:sp>
        <p:nvSpPr>
          <p:cNvPr id="10253" name="TextBox 14"/>
          <p:cNvSpPr txBox="1">
            <a:spLocks noChangeArrowheads="1"/>
          </p:cNvSpPr>
          <p:nvPr/>
        </p:nvSpPr>
        <p:spPr bwMode="auto">
          <a:xfrm>
            <a:off x="1600200" y="2489200"/>
            <a:ext cx="4648200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r>
              <a:rPr lang="en-US" sz="2100" b="1">
                <a:solidFill>
                  <a:srgbClr val="C00000"/>
                </a:solidFill>
                <a:latin typeface="Courier New" pitchFamily="49" charset="0"/>
                <a:cs typeface="Courier New" pitchFamily="49" charset="0"/>
              </a:rPr>
              <a:t>2</a:t>
            </a:r>
            <a:r>
              <a:rPr lang="en-US" sz="2100" b="1">
                <a:latin typeface="Courier New" pitchFamily="49" charset="0"/>
                <a:cs typeface="Courier New" pitchFamily="49" charset="0"/>
              </a:rPr>
              <a:t>*btn(</a:t>
            </a:r>
            <a:r>
              <a:rPr lang="en-US" sz="2100" b="1">
                <a:solidFill>
                  <a:srgbClr val="13801C"/>
                </a:solidFill>
                <a:latin typeface="Courier New" pitchFamily="49" charset="0"/>
                <a:cs typeface="Courier New" pitchFamily="49" charset="0"/>
              </a:rPr>
              <a:t>'10'</a:t>
            </a:r>
            <a:r>
              <a:rPr lang="en-US" sz="2100" b="1">
                <a:latin typeface="Courier New" pitchFamily="49" charset="0"/>
                <a:cs typeface="Courier New" pitchFamily="49" charset="0"/>
              </a:rPr>
              <a:t>) + </a:t>
            </a:r>
            <a:r>
              <a:rPr lang="en-US" sz="2100" b="1">
                <a:solidFill>
                  <a:srgbClr val="C00000"/>
                </a:solidFill>
                <a:latin typeface="Courier New" pitchFamily="49" charset="0"/>
                <a:cs typeface="Courier New" pitchFamily="49" charset="0"/>
              </a:rPr>
              <a:t>1</a:t>
            </a:r>
          </a:p>
        </p:txBody>
      </p:sp>
      <p:sp>
        <p:nvSpPr>
          <p:cNvPr id="10254" name="TextBox 15"/>
          <p:cNvSpPr txBox="1">
            <a:spLocks noChangeArrowheads="1"/>
          </p:cNvSpPr>
          <p:nvPr/>
        </p:nvSpPr>
        <p:spPr bwMode="auto">
          <a:xfrm>
            <a:off x="1143000" y="2921000"/>
            <a:ext cx="4648200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r>
              <a:rPr lang="en-US" sz="2100" b="1">
                <a:solidFill>
                  <a:srgbClr val="C00000"/>
                </a:solidFill>
                <a:latin typeface="Courier New" pitchFamily="49" charset="0"/>
                <a:cs typeface="Courier New" pitchFamily="49" charset="0"/>
              </a:rPr>
              <a:t>2</a:t>
            </a:r>
            <a:r>
              <a:rPr lang="en-US" sz="2100" b="1">
                <a:latin typeface="Courier New" pitchFamily="49" charset="0"/>
                <a:cs typeface="Courier New" pitchFamily="49" charset="0"/>
              </a:rPr>
              <a:t>*btn(</a:t>
            </a:r>
            <a:r>
              <a:rPr lang="en-US" sz="2100" b="1">
                <a:solidFill>
                  <a:srgbClr val="13801C"/>
                </a:solidFill>
                <a:latin typeface="Courier New" pitchFamily="49" charset="0"/>
                <a:cs typeface="Courier New" pitchFamily="49" charset="0"/>
              </a:rPr>
              <a:t>'1'</a:t>
            </a:r>
            <a:r>
              <a:rPr lang="en-US" sz="2100" b="1">
                <a:latin typeface="Courier New" pitchFamily="49" charset="0"/>
                <a:cs typeface="Courier New" pitchFamily="49" charset="0"/>
              </a:rPr>
              <a:t>) + </a:t>
            </a:r>
            <a:r>
              <a:rPr lang="en-US" sz="2100" b="1">
                <a:solidFill>
                  <a:srgbClr val="C00000"/>
                </a:solidFill>
                <a:latin typeface="Courier New" pitchFamily="49" charset="0"/>
                <a:cs typeface="Courier New" pitchFamily="49" charset="0"/>
              </a:rPr>
              <a:t>0</a:t>
            </a:r>
          </a:p>
        </p:txBody>
      </p:sp>
      <p:sp>
        <p:nvSpPr>
          <p:cNvPr id="10255" name="TextBox 16"/>
          <p:cNvSpPr txBox="1">
            <a:spLocks noChangeArrowheads="1"/>
          </p:cNvSpPr>
          <p:nvPr/>
        </p:nvSpPr>
        <p:spPr bwMode="auto">
          <a:xfrm>
            <a:off x="685800" y="3352800"/>
            <a:ext cx="4648200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r>
              <a:rPr lang="en-US" sz="2100" b="1">
                <a:solidFill>
                  <a:srgbClr val="C00000"/>
                </a:solidFill>
                <a:latin typeface="Courier New" pitchFamily="49" charset="0"/>
                <a:cs typeface="Courier New" pitchFamily="49" charset="0"/>
              </a:rPr>
              <a:t>2</a:t>
            </a:r>
            <a:r>
              <a:rPr lang="en-US" sz="2100" b="1">
                <a:latin typeface="Courier New" pitchFamily="49" charset="0"/>
                <a:cs typeface="Courier New" pitchFamily="49" charset="0"/>
              </a:rPr>
              <a:t>*btn(</a:t>
            </a:r>
            <a:r>
              <a:rPr lang="en-US" sz="2100" b="1">
                <a:solidFill>
                  <a:srgbClr val="13801C"/>
                </a:solidFill>
                <a:latin typeface="Courier New" pitchFamily="49" charset="0"/>
                <a:cs typeface="Courier New" pitchFamily="49" charset="0"/>
              </a:rPr>
              <a:t>''</a:t>
            </a:r>
            <a:r>
              <a:rPr lang="en-US" sz="2100" b="1">
                <a:latin typeface="Courier New" pitchFamily="49" charset="0"/>
                <a:cs typeface="Courier New" pitchFamily="49" charset="0"/>
              </a:rPr>
              <a:t>) + </a:t>
            </a:r>
            <a:r>
              <a:rPr lang="en-US" sz="2100" b="1">
                <a:solidFill>
                  <a:srgbClr val="C00000"/>
                </a:solidFill>
                <a:latin typeface="Courier New" pitchFamily="49" charset="0"/>
                <a:cs typeface="Courier New" pitchFamily="49" charset="0"/>
              </a:rPr>
              <a:t>1</a:t>
            </a:r>
          </a:p>
        </p:txBody>
      </p:sp>
      <p:sp>
        <p:nvSpPr>
          <p:cNvPr id="10256" name="TextBox 17"/>
          <p:cNvSpPr txBox="1">
            <a:spLocks noChangeArrowheads="1"/>
          </p:cNvSpPr>
          <p:nvPr/>
        </p:nvSpPr>
        <p:spPr bwMode="auto">
          <a:xfrm>
            <a:off x="2438400" y="3784600"/>
            <a:ext cx="838200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r>
              <a:rPr lang="en-US" sz="2100" b="1">
                <a:solidFill>
                  <a:srgbClr val="C00000"/>
                </a:solidFill>
                <a:latin typeface="Courier New" pitchFamily="49" charset="0"/>
                <a:cs typeface="Courier New" pitchFamily="49" charset="0"/>
              </a:rPr>
              <a:t>0</a:t>
            </a:r>
          </a:p>
        </p:txBody>
      </p:sp>
      <p:sp>
        <p:nvSpPr>
          <p:cNvPr id="10257" name="Right Brace 18"/>
          <p:cNvSpPr>
            <a:spLocks/>
          </p:cNvSpPr>
          <p:nvPr/>
        </p:nvSpPr>
        <p:spPr bwMode="auto">
          <a:xfrm rot="-5400000">
            <a:off x="5210175" y="-104775"/>
            <a:ext cx="152400" cy="2495550"/>
          </a:xfrm>
          <a:prstGeom prst="rightBrace">
            <a:avLst>
              <a:gd name="adj1" fmla="val 44576"/>
              <a:gd name="adj2" fmla="val 50000"/>
            </a:avLst>
          </a:prstGeom>
          <a:noFill/>
          <a:ln w="1270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0258" name="Text Box 22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228600" y="157163"/>
            <a:ext cx="4038600" cy="1138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3600">
                <a:latin typeface="Cambria" pitchFamily="18" charset="0"/>
              </a:rPr>
              <a:t>Lab Debriefing  &amp;  </a:t>
            </a:r>
            <a:r>
              <a:rPr lang="en-US" sz="3200" b="1">
                <a:latin typeface="Courier New" pitchFamily="49" charset="0"/>
              </a:rPr>
              <a:t>hw4pr2.py</a:t>
            </a:r>
            <a:endParaRPr lang="en-US" sz="3600" b="1">
              <a:latin typeface="Courier New" pitchFamily="49" charset="0"/>
            </a:endParaRPr>
          </a:p>
        </p:txBody>
      </p:sp>
      <p:sp>
        <p:nvSpPr>
          <p:cNvPr id="10259" name="Right Brace 21"/>
          <p:cNvSpPr>
            <a:spLocks/>
          </p:cNvSpPr>
          <p:nvPr/>
        </p:nvSpPr>
        <p:spPr bwMode="auto">
          <a:xfrm rot="-5400000">
            <a:off x="4800600" y="352425"/>
            <a:ext cx="152400" cy="2495550"/>
          </a:xfrm>
          <a:prstGeom prst="rightBrace">
            <a:avLst>
              <a:gd name="adj1" fmla="val 44576"/>
              <a:gd name="adj2" fmla="val 50000"/>
            </a:avLst>
          </a:prstGeom>
          <a:noFill/>
          <a:ln w="1270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0260" name="Right Brace 22"/>
          <p:cNvSpPr>
            <a:spLocks/>
          </p:cNvSpPr>
          <p:nvPr/>
        </p:nvSpPr>
        <p:spPr bwMode="auto">
          <a:xfrm rot="-5400000">
            <a:off x="4310857" y="765969"/>
            <a:ext cx="152400" cy="2497137"/>
          </a:xfrm>
          <a:prstGeom prst="rightBrace">
            <a:avLst>
              <a:gd name="adj1" fmla="val 44605"/>
              <a:gd name="adj2" fmla="val 50000"/>
            </a:avLst>
          </a:prstGeom>
          <a:noFill/>
          <a:ln w="1270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0261" name="Right Brace 23"/>
          <p:cNvSpPr>
            <a:spLocks/>
          </p:cNvSpPr>
          <p:nvPr/>
        </p:nvSpPr>
        <p:spPr bwMode="auto">
          <a:xfrm rot="-5400000">
            <a:off x="3824288" y="1433513"/>
            <a:ext cx="152400" cy="2038350"/>
          </a:xfrm>
          <a:prstGeom prst="rightBrace">
            <a:avLst>
              <a:gd name="adj1" fmla="val 44583"/>
              <a:gd name="adj2" fmla="val 50000"/>
            </a:avLst>
          </a:prstGeom>
          <a:noFill/>
          <a:ln w="1270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0262" name="Right Brace 24"/>
          <p:cNvSpPr>
            <a:spLocks/>
          </p:cNvSpPr>
          <p:nvPr/>
        </p:nvSpPr>
        <p:spPr bwMode="auto">
          <a:xfrm rot="-5400000">
            <a:off x="3403600" y="1876425"/>
            <a:ext cx="152400" cy="2038350"/>
          </a:xfrm>
          <a:prstGeom prst="rightBrace">
            <a:avLst>
              <a:gd name="adj1" fmla="val 44583"/>
              <a:gd name="adj2" fmla="val 50000"/>
            </a:avLst>
          </a:prstGeom>
          <a:noFill/>
          <a:ln w="1270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0263" name="Right Brace 25"/>
          <p:cNvSpPr>
            <a:spLocks/>
          </p:cNvSpPr>
          <p:nvPr/>
        </p:nvSpPr>
        <p:spPr bwMode="auto">
          <a:xfrm rot="-5400000">
            <a:off x="2928144" y="2304256"/>
            <a:ext cx="152400" cy="2039938"/>
          </a:xfrm>
          <a:prstGeom prst="rightBrace">
            <a:avLst>
              <a:gd name="adj1" fmla="val 44618"/>
              <a:gd name="adj2" fmla="val 50000"/>
            </a:avLst>
          </a:prstGeom>
          <a:noFill/>
          <a:ln w="1270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0264" name="Right Brace 26"/>
          <p:cNvSpPr>
            <a:spLocks/>
          </p:cNvSpPr>
          <p:nvPr/>
        </p:nvSpPr>
        <p:spPr bwMode="auto">
          <a:xfrm rot="-5400000">
            <a:off x="2761457" y="3447256"/>
            <a:ext cx="152400" cy="668337"/>
          </a:xfrm>
          <a:prstGeom prst="rightBrace">
            <a:avLst>
              <a:gd name="adj1" fmla="val 44646"/>
              <a:gd name="adj2" fmla="val 50000"/>
            </a:avLst>
          </a:prstGeom>
          <a:noFill/>
          <a:ln w="1270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0265" name="Rectangle 27"/>
          <p:cNvSpPr>
            <a:spLocks noChangeArrowheads="1"/>
          </p:cNvSpPr>
          <p:nvPr/>
        </p:nvSpPr>
        <p:spPr bwMode="auto">
          <a:xfrm>
            <a:off x="7583488" y="1828800"/>
            <a:ext cx="7366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r"/>
            <a:r>
              <a:rPr lang="en-US" b="1">
                <a:solidFill>
                  <a:srgbClr val="C00000"/>
                </a:solidFill>
                <a:latin typeface="Courier New" pitchFamily="49" charset="0"/>
                <a:cs typeface="Courier New" pitchFamily="49" charset="0"/>
              </a:rPr>
              <a:t>2*1</a:t>
            </a:r>
            <a:endParaRPr lang="en-US"/>
          </a:p>
        </p:txBody>
      </p:sp>
      <p:sp>
        <p:nvSpPr>
          <p:cNvPr id="10266" name="Rectangle 28"/>
          <p:cNvSpPr>
            <a:spLocks noChangeArrowheads="1"/>
          </p:cNvSpPr>
          <p:nvPr/>
        </p:nvSpPr>
        <p:spPr bwMode="auto">
          <a:xfrm>
            <a:off x="6845300" y="2286000"/>
            <a:ext cx="14747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r"/>
            <a:r>
              <a:rPr lang="en-US" b="1">
                <a:solidFill>
                  <a:srgbClr val="C00000"/>
                </a:solidFill>
                <a:latin typeface="Courier New" pitchFamily="49" charset="0"/>
                <a:cs typeface="Courier New" pitchFamily="49" charset="0"/>
              </a:rPr>
              <a:t>2*2*2*1</a:t>
            </a:r>
            <a:endParaRPr lang="en-US"/>
          </a:p>
        </p:txBody>
      </p:sp>
      <p:sp>
        <p:nvSpPr>
          <p:cNvPr id="10267" name="Rectangle 29"/>
          <p:cNvSpPr>
            <a:spLocks noChangeArrowheads="1"/>
          </p:cNvSpPr>
          <p:nvPr/>
        </p:nvSpPr>
        <p:spPr bwMode="auto">
          <a:xfrm>
            <a:off x="6108700" y="2738438"/>
            <a:ext cx="22113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r"/>
            <a:r>
              <a:rPr lang="en-US" b="1">
                <a:solidFill>
                  <a:srgbClr val="C00000"/>
                </a:solidFill>
                <a:latin typeface="Courier New" pitchFamily="49" charset="0"/>
                <a:cs typeface="Courier New" pitchFamily="49" charset="0"/>
              </a:rPr>
              <a:t>2*2*2*2*2*1</a:t>
            </a:r>
            <a:endParaRPr lang="en-US"/>
          </a:p>
        </p:txBody>
      </p:sp>
      <p:cxnSp>
        <p:nvCxnSpPr>
          <p:cNvPr id="10268" name="Straight Arrow Connector 31"/>
          <p:cNvCxnSpPr>
            <a:cxnSpLocks noChangeShapeType="1"/>
            <a:endCxn id="10265" idx="1"/>
          </p:cNvCxnSpPr>
          <p:nvPr/>
        </p:nvCxnSpPr>
        <p:spPr bwMode="auto">
          <a:xfrm>
            <a:off x="6324600" y="1828800"/>
            <a:ext cx="1252538" cy="203200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269" name="Straight Arrow Connector 32"/>
          <p:cNvCxnSpPr>
            <a:cxnSpLocks noChangeShapeType="1"/>
            <a:endCxn id="10266" idx="1"/>
          </p:cNvCxnSpPr>
          <p:nvPr/>
        </p:nvCxnSpPr>
        <p:spPr bwMode="auto">
          <a:xfrm flipV="1">
            <a:off x="5257800" y="2516188"/>
            <a:ext cx="1587500" cy="150812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270" name="Straight Arrow Connector 34"/>
          <p:cNvCxnSpPr>
            <a:cxnSpLocks noChangeShapeType="1"/>
            <a:endCxn id="10267" idx="1"/>
          </p:cNvCxnSpPr>
          <p:nvPr/>
        </p:nvCxnSpPr>
        <p:spPr bwMode="auto">
          <a:xfrm flipV="1">
            <a:off x="4191000" y="2970213"/>
            <a:ext cx="1917700" cy="533400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271" name="Straight Connector 37"/>
          <p:cNvCxnSpPr>
            <a:cxnSpLocks noChangeShapeType="1"/>
          </p:cNvCxnSpPr>
          <p:nvPr/>
        </p:nvCxnSpPr>
        <p:spPr bwMode="auto">
          <a:xfrm>
            <a:off x="6172200" y="3167063"/>
            <a:ext cx="2057400" cy="0"/>
          </a:xfrm>
          <a:prstGeom prst="line">
            <a:avLst/>
          </a:prstGeom>
          <a:noFill/>
          <a:ln w="19050" algn="ctr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0272" name="Rectangle 38"/>
          <p:cNvSpPr>
            <a:spLocks noChangeArrowheads="1"/>
          </p:cNvSpPr>
          <p:nvPr/>
        </p:nvSpPr>
        <p:spPr bwMode="auto">
          <a:xfrm>
            <a:off x="7613650" y="3228975"/>
            <a:ext cx="677863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r"/>
            <a:r>
              <a:rPr lang="en-US" sz="3200" b="1">
                <a:solidFill>
                  <a:srgbClr val="C00000"/>
                </a:solidFill>
                <a:latin typeface="Courier New" pitchFamily="49" charset="0"/>
                <a:cs typeface="Courier New" pitchFamily="49" charset="0"/>
              </a:rPr>
              <a:t>42</a:t>
            </a:r>
            <a:endParaRPr lang="en-US" sz="3200"/>
          </a:p>
        </p:txBody>
      </p:sp>
      <p:sp>
        <p:nvSpPr>
          <p:cNvPr id="10273" name="Rectangle 35"/>
          <p:cNvSpPr>
            <a:spLocks noChangeArrowheads="1"/>
          </p:cNvSpPr>
          <p:nvPr/>
        </p:nvSpPr>
        <p:spPr bwMode="auto">
          <a:xfrm>
            <a:off x="8099425" y="292100"/>
            <a:ext cx="44132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latin typeface="Cambria" pitchFamily="18" charset="0"/>
              </a:rPr>
              <a:t>in</a:t>
            </a:r>
            <a:endParaRPr lang="en-US"/>
          </a:p>
        </p:txBody>
      </p:sp>
      <p:sp>
        <p:nvSpPr>
          <p:cNvPr id="10274" name="Rectangle 36"/>
          <p:cNvSpPr>
            <a:spLocks noChangeArrowheads="1"/>
          </p:cNvSpPr>
          <p:nvPr/>
        </p:nvSpPr>
        <p:spPr bwMode="auto">
          <a:xfrm>
            <a:off x="7791450" y="3673475"/>
            <a:ext cx="6223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latin typeface="Cambria" pitchFamily="18" charset="0"/>
              </a:rPr>
              <a:t>out</a:t>
            </a:r>
            <a:endParaRPr lang="en-US"/>
          </a:p>
        </p:txBody>
      </p:sp>
      <p:sp>
        <p:nvSpPr>
          <p:cNvPr id="39" name="Rectangle 2"/>
          <p:cNvSpPr>
            <a:spLocks noChangeArrowheads="1"/>
          </p:cNvSpPr>
          <p:nvPr/>
        </p:nvSpPr>
        <p:spPr bwMode="auto">
          <a:xfrm>
            <a:off x="7620000" y="6504801"/>
            <a:ext cx="130561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dirty="0" smtClean="0">
                <a:latin typeface="Calibri" panose="020F0502020204030204" pitchFamily="34" charset="0"/>
              </a:rPr>
              <a:t>again, too similar!</a:t>
            </a:r>
            <a:endParaRPr lang="en-US" sz="1200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2" descr="TGreenLine"/>
          <p:cNvPicPr>
            <a:picLocks noGrp="1" noChangeAspect="1" noChangeArrowheads="1"/>
          </p:cNvPicPr>
          <p:nvPr>
            <p:ph idx="1"/>
            <p:custDataLst>
              <p:tags r:id="rId1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038600" y="1295400"/>
            <a:ext cx="3535363" cy="4114800"/>
          </a:xfrm>
        </p:spPr>
      </p:pic>
      <p:pic>
        <p:nvPicPr>
          <p:cNvPr id="80899" name="Picture 3" descr="TGreenLine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" t="23132" r="91660" b="58838"/>
          <a:stretch>
            <a:fillRect/>
          </a:stretch>
        </p:blipFill>
        <p:spPr bwMode="auto">
          <a:xfrm>
            <a:off x="1498600" y="1143000"/>
            <a:ext cx="1679575" cy="4343400"/>
          </a:xfrm>
          <a:prstGeom prst="rect">
            <a:avLst/>
          </a:prstGeom>
          <a:noFill/>
          <a:ln w="28575">
            <a:solidFill>
              <a:srgbClr val="0099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0900" name="Line 4"/>
          <p:cNvSpPr>
            <a:spLocks noChangeShapeType="1"/>
          </p:cNvSpPr>
          <p:nvPr>
            <p:custDataLst>
              <p:tags r:id="rId3"/>
            </p:custDataLst>
          </p:nvPr>
        </p:nvSpPr>
        <p:spPr bwMode="auto">
          <a:xfrm flipH="1" flipV="1">
            <a:off x="3173413" y="1143000"/>
            <a:ext cx="1219200" cy="1079500"/>
          </a:xfrm>
          <a:prstGeom prst="line">
            <a:avLst/>
          </a:prstGeom>
          <a:noFill/>
          <a:ln w="76200">
            <a:solidFill>
              <a:srgbClr val="0099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80901" name="Line 5"/>
          <p:cNvSpPr>
            <a:spLocks noChangeShapeType="1"/>
          </p:cNvSpPr>
          <p:nvPr>
            <p:custDataLst>
              <p:tags r:id="rId4"/>
            </p:custDataLst>
          </p:nvPr>
        </p:nvSpPr>
        <p:spPr bwMode="auto">
          <a:xfrm flipH="1">
            <a:off x="3224213" y="2971800"/>
            <a:ext cx="1193800" cy="2527300"/>
          </a:xfrm>
          <a:prstGeom prst="line">
            <a:avLst/>
          </a:prstGeom>
          <a:noFill/>
          <a:ln w="76200">
            <a:solidFill>
              <a:srgbClr val="0099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80902" name="Rectangle 6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1400175" y="5715000"/>
            <a:ext cx="64182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>
                <a:latin typeface="Arial" pitchFamily="34" charset="0"/>
              </a:rPr>
              <a:t>Plot of total intensity across each row of pixels</a:t>
            </a:r>
          </a:p>
        </p:txBody>
      </p:sp>
      <p:sp>
        <p:nvSpPr>
          <p:cNvPr id="80903" name="Rectangle 7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381000" y="312738"/>
            <a:ext cx="4251325" cy="671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 sz="3800">
                <a:solidFill>
                  <a:srgbClr val="000000"/>
                </a:solidFill>
                <a:latin typeface="Times New Roman" pitchFamily="18" charset="0"/>
              </a:rPr>
              <a:t>What's </a:t>
            </a:r>
            <a:r>
              <a:rPr lang="en-US" sz="3800" b="1" i="1">
                <a:solidFill>
                  <a:srgbClr val="000000"/>
                </a:solidFill>
                <a:latin typeface="Times New Roman" pitchFamily="18" charset="0"/>
              </a:rPr>
              <a:t>in</a:t>
            </a:r>
            <a:r>
              <a:rPr lang="en-US" sz="3800">
                <a:solidFill>
                  <a:srgbClr val="000000"/>
                </a:solidFill>
                <a:latin typeface="Times New Roman" pitchFamily="18" charset="0"/>
              </a:rPr>
              <a:t> the image?</a:t>
            </a:r>
          </a:p>
        </p:txBody>
      </p:sp>
      <p:sp>
        <p:nvSpPr>
          <p:cNvPr id="80904" name="Rectangle 8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2371725" y="6243638"/>
            <a:ext cx="4503738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sz="1800">
                <a:solidFill>
                  <a:srgbClr val="160CE3"/>
                </a:solidFill>
                <a:latin typeface="Arial" pitchFamily="34" charset="0"/>
              </a:rPr>
              <a:t>Why is it important to have </a:t>
            </a:r>
            <a:r>
              <a:rPr lang="en-US" sz="1800" b="1" i="1">
                <a:solidFill>
                  <a:srgbClr val="160CE3"/>
                </a:solidFill>
                <a:latin typeface="Arial" pitchFamily="34" charset="0"/>
              </a:rPr>
              <a:t>binarized</a:t>
            </a:r>
            <a:r>
              <a:rPr lang="en-US" sz="1800">
                <a:solidFill>
                  <a:srgbClr val="160CE3"/>
                </a:solidFill>
                <a:latin typeface="Arial" pitchFamily="34" charset="0"/>
              </a:rPr>
              <a:t> first?</a:t>
            </a:r>
          </a:p>
        </p:txBody>
      </p:sp>
      <p:sp>
        <p:nvSpPr>
          <p:cNvPr id="80905" name="Line 9"/>
          <p:cNvSpPr>
            <a:spLocks noChangeShapeType="1"/>
          </p:cNvSpPr>
          <p:nvPr/>
        </p:nvSpPr>
        <p:spPr bwMode="auto">
          <a:xfrm>
            <a:off x="838200" y="2895600"/>
            <a:ext cx="533400" cy="0"/>
          </a:xfrm>
          <a:prstGeom prst="line">
            <a:avLst/>
          </a:prstGeom>
          <a:noFill/>
          <a:ln w="19050">
            <a:solidFill>
              <a:srgbClr val="160CE3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80906" name="Line 10"/>
          <p:cNvSpPr>
            <a:spLocks noChangeShapeType="1"/>
          </p:cNvSpPr>
          <p:nvPr/>
        </p:nvSpPr>
        <p:spPr bwMode="auto">
          <a:xfrm>
            <a:off x="838200" y="3300413"/>
            <a:ext cx="533400" cy="0"/>
          </a:xfrm>
          <a:prstGeom prst="line">
            <a:avLst/>
          </a:prstGeom>
          <a:noFill/>
          <a:ln w="19050">
            <a:solidFill>
              <a:srgbClr val="160CE3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80907" name="Line 11"/>
          <p:cNvSpPr>
            <a:spLocks noChangeShapeType="1"/>
          </p:cNvSpPr>
          <p:nvPr/>
        </p:nvSpPr>
        <p:spPr bwMode="auto">
          <a:xfrm>
            <a:off x="838200" y="4038600"/>
            <a:ext cx="533400" cy="0"/>
          </a:xfrm>
          <a:prstGeom prst="line">
            <a:avLst/>
          </a:prstGeom>
          <a:noFill/>
          <a:ln w="19050">
            <a:solidFill>
              <a:srgbClr val="160CE3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80908" name="Line 12"/>
          <p:cNvSpPr>
            <a:spLocks noChangeShapeType="1"/>
          </p:cNvSpPr>
          <p:nvPr/>
        </p:nvSpPr>
        <p:spPr bwMode="auto">
          <a:xfrm>
            <a:off x="838200" y="4495800"/>
            <a:ext cx="533400" cy="0"/>
          </a:xfrm>
          <a:prstGeom prst="line">
            <a:avLst/>
          </a:prstGeom>
          <a:noFill/>
          <a:ln w="19050">
            <a:solidFill>
              <a:srgbClr val="160CE3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80909" name="Line 13"/>
          <p:cNvSpPr>
            <a:spLocks noChangeShapeType="1"/>
          </p:cNvSpPr>
          <p:nvPr/>
        </p:nvSpPr>
        <p:spPr bwMode="auto">
          <a:xfrm>
            <a:off x="838200" y="4953000"/>
            <a:ext cx="533400" cy="0"/>
          </a:xfrm>
          <a:prstGeom prst="line">
            <a:avLst/>
          </a:prstGeom>
          <a:noFill/>
          <a:ln w="19050">
            <a:solidFill>
              <a:srgbClr val="160CE3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80910" name="Rectangle 14"/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215900" y="2124075"/>
            <a:ext cx="1146175" cy="63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en-US" sz="1200">
                <a:solidFill>
                  <a:srgbClr val="160CE3"/>
                </a:solidFill>
                <a:latin typeface="Arial" pitchFamily="34" charset="0"/>
              </a:rPr>
              <a:t>What do these peaks mean?</a:t>
            </a:r>
          </a:p>
        </p:txBody>
      </p:sp>
      <p:sp>
        <p:nvSpPr>
          <p:cNvPr id="80911" name="Ink 19"/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3265488" y="5243513"/>
            <a:ext cx="15875" cy="28575"/>
          </a:xfrm>
          <a:custGeom>
            <a:avLst/>
            <a:gdLst>
              <a:gd name="T0" fmla="*/ 0 w 44"/>
              <a:gd name="T1" fmla="*/ 2147483647 h 77"/>
              <a:gd name="T2" fmla="*/ 2147483647 w 44"/>
              <a:gd name="T3" fmla="*/ 0 h 77"/>
              <a:gd name="T4" fmla="*/ 0 60000 65536"/>
              <a:gd name="T5" fmla="*/ 0 60000 65536"/>
              <a:gd name="T6" fmla="*/ 0 w 44"/>
              <a:gd name="T7" fmla="*/ 0 h 77"/>
              <a:gd name="T8" fmla="*/ 44 w 44"/>
              <a:gd name="T9" fmla="*/ 77 h 77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44" h="77" extrusionOk="0">
                <a:moveTo>
                  <a:pt x="0" y="76"/>
                </a:moveTo>
                <a:cubicBezTo>
                  <a:pt x="22" y="51"/>
                  <a:pt x="31" y="31"/>
                  <a:pt x="43" y="0"/>
                </a:cubicBezTo>
              </a:path>
            </a:pathLst>
          </a:custGeom>
          <a:noFill/>
          <a:ln w="19050" cap="rnd">
            <a:solidFill>
              <a:srgbClr val="C0504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Text Box 29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614363" y="1346200"/>
            <a:ext cx="32956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>
                <a:solidFill>
                  <a:srgbClr val="000000"/>
                </a:solidFill>
                <a:latin typeface="Comic Sans MS" pitchFamily="66" charset="0"/>
              </a:rPr>
              <a:t>Specify the </a:t>
            </a:r>
            <a:r>
              <a:rPr lang="en-US" sz="1800">
                <a:solidFill>
                  <a:srgbClr val="1E16E4"/>
                </a:solidFill>
                <a:latin typeface="Comic Sans MS" pitchFamily="66" charset="0"/>
              </a:rPr>
              <a:t>Truth Table</a:t>
            </a:r>
            <a:r>
              <a:rPr lang="en-US" sz="1800">
                <a:solidFill>
                  <a:srgbClr val="000000"/>
                </a:solidFill>
                <a:latin typeface="Comic Sans MS" pitchFamily="66" charset="0"/>
              </a:rPr>
              <a:t> defining the function</a:t>
            </a:r>
          </a:p>
        </p:txBody>
      </p:sp>
      <p:grpSp>
        <p:nvGrpSpPr>
          <p:cNvPr id="81923" name="Group 2"/>
          <p:cNvGrpSpPr>
            <a:grpSpLocks/>
          </p:cNvGrpSpPr>
          <p:nvPr>
            <p:custDataLst>
              <p:tags r:id="rId2"/>
            </p:custDataLst>
          </p:nvPr>
        </p:nvGrpSpPr>
        <p:grpSpPr bwMode="auto">
          <a:xfrm>
            <a:off x="423863" y="914400"/>
            <a:ext cx="8086725" cy="176213"/>
            <a:chOff x="295" y="1311"/>
            <a:chExt cx="5177" cy="114"/>
          </a:xfrm>
        </p:grpSpPr>
        <p:sp>
          <p:nvSpPr>
            <p:cNvPr id="81981" name="Rectangle 3"/>
            <p:cNvSpPr>
              <a:spLocks noChangeArrowheads="1"/>
            </p:cNvSpPr>
            <p:nvPr>
              <p:custDataLst>
                <p:tags r:id="rId53"/>
              </p:custDataLst>
            </p:nvPr>
          </p:nvSpPr>
          <p:spPr bwMode="auto">
            <a:xfrm>
              <a:off x="295" y="1311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1982" name="Rectangle 4"/>
            <p:cNvSpPr>
              <a:spLocks noChangeArrowheads="1"/>
            </p:cNvSpPr>
            <p:nvPr>
              <p:custDataLst>
                <p:tags r:id="rId54"/>
              </p:custDataLst>
            </p:nvPr>
          </p:nvSpPr>
          <p:spPr bwMode="auto">
            <a:xfrm>
              <a:off x="295" y="1377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81924" name="Text Box 5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982663" y="92075"/>
            <a:ext cx="7245350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200" i="1">
                <a:solidFill>
                  <a:srgbClr val="000000"/>
                </a:solidFill>
                <a:latin typeface="Times New Roman" pitchFamily="18" charset="0"/>
              </a:rPr>
              <a:t>Minterm Expansion</a:t>
            </a:r>
          </a:p>
        </p:txBody>
      </p:sp>
      <p:sp>
        <p:nvSpPr>
          <p:cNvPr id="81925" name="Text Box 6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611188" y="2411413"/>
            <a:ext cx="542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rgbClr val="000000"/>
                </a:solidFill>
                <a:latin typeface="Courier New" pitchFamily="49" charset="0"/>
              </a:rPr>
              <a:t>x</a:t>
            </a:r>
          </a:p>
        </p:txBody>
      </p:sp>
      <p:sp>
        <p:nvSpPr>
          <p:cNvPr id="81926" name="Text Box 7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1135063" y="2411413"/>
            <a:ext cx="5730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rgbClr val="000000"/>
                </a:solidFill>
                <a:latin typeface="Courier New" pitchFamily="49" charset="0"/>
              </a:rPr>
              <a:t>y</a:t>
            </a:r>
          </a:p>
        </p:txBody>
      </p:sp>
      <p:sp>
        <p:nvSpPr>
          <p:cNvPr id="81927" name="Text Box 8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609600" y="2868613"/>
            <a:ext cx="542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rgbClr val="000000"/>
                </a:solidFill>
                <a:latin typeface="Courier New" pitchFamily="49" charset="0"/>
              </a:rPr>
              <a:t>0</a:t>
            </a:r>
          </a:p>
        </p:txBody>
      </p:sp>
      <p:sp>
        <p:nvSpPr>
          <p:cNvPr id="81928" name="Text Box 9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1133475" y="2868613"/>
            <a:ext cx="5730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rgbClr val="000000"/>
                </a:solidFill>
                <a:latin typeface="Courier New" pitchFamily="49" charset="0"/>
              </a:rPr>
              <a:t>0</a:t>
            </a:r>
          </a:p>
        </p:txBody>
      </p:sp>
      <p:sp>
        <p:nvSpPr>
          <p:cNvPr id="81929" name="Text Box 10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612775" y="3181350"/>
            <a:ext cx="542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rgbClr val="000000"/>
                </a:solidFill>
                <a:latin typeface="Courier New" pitchFamily="49" charset="0"/>
              </a:rPr>
              <a:t>0</a:t>
            </a:r>
          </a:p>
        </p:txBody>
      </p:sp>
      <p:sp>
        <p:nvSpPr>
          <p:cNvPr id="81930" name="Text Box 11"/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1136650" y="3181350"/>
            <a:ext cx="5730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rgbClr val="000000"/>
                </a:solidFill>
                <a:latin typeface="Courier New" pitchFamily="49" charset="0"/>
              </a:rPr>
              <a:t>1</a:t>
            </a:r>
          </a:p>
        </p:txBody>
      </p:sp>
      <p:sp>
        <p:nvSpPr>
          <p:cNvPr id="81931" name="Text Box 12"/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609600" y="3506788"/>
            <a:ext cx="542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rgbClr val="000000"/>
                </a:solidFill>
                <a:latin typeface="Courier New" pitchFamily="49" charset="0"/>
              </a:rPr>
              <a:t>1</a:t>
            </a:r>
          </a:p>
        </p:txBody>
      </p:sp>
      <p:sp>
        <p:nvSpPr>
          <p:cNvPr id="81932" name="Text Box 13"/>
          <p:cNvSpPr txBox="1"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1133475" y="3506788"/>
            <a:ext cx="5730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rgbClr val="000000"/>
                </a:solidFill>
                <a:latin typeface="Courier New" pitchFamily="49" charset="0"/>
              </a:rPr>
              <a:t>0</a:t>
            </a:r>
          </a:p>
        </p:txBody>
      </p:sp>
      <p:sp>
        <p:nvSpPr>
          <p:cNvPr id="81933" name="Text Box 14"/>
          <p:cNvSpPr txBox="1"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612775" y="3819525"/>
            <a:ext cx="542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rgbClr val="000000"/>
                </a:solidFill>
                <a:latin typeface="Courier New" pitchFamily="49" charset="0"/>
              </a:rPr>
              <a:t>1</a:t>
            </a:r>
          </a:p>
        </p:txBody>
      </p:sp>
      <p:sp>
        <p:nvSpPr>
          <p:cNvPr id="81934" name="Text Box 15"/>
          <p:cNvSpPr txBox="1"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1136650" y="3819525"/>
            <a:ext cx="5730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rgbClr val="000000"/>
                </a:solidFill>
                <a:latin typeface="Courier New" pitchFamily="49" charset="0"/>
              </a:rPr>
              <a:t>1</a:t>
            </a:r>
          </a:p>
        </p:txBody>
      </p:sp>
      <p:sp>
        <p:nvSpPr>
          <p:cNvPr id="81935" name="Text Box 16"/>
          <p:cNvSpPr txBox="1"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1831975" y="2436813"/>
            <a:ext cx="1676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rgbClr val="C00000"/>
                </a:solidFill>
                <a:latin typeface="Courier New" pitchFamily="49" charset="0"/>
              </a:rPr>
              <a:t>XOR</a:t>
            </a:r>
            <a:r>
              <a:rPr lang="en-US" b="1">
                <a:solidFill>
                  <a:srgbClr val="000000"/>
                </a:solidFill>
                <a:latin typeface="Courier New" pitchFamily="49" charset="0"/>
              </a:rPr>
              <a:t>(x,y)</a:t>
            </a:r>
          </a:p>
        </p:txBody>
      </p:sp>
      <p:sp>
        <p:nvSpPr>
          <p:cNvPr id="81936" name="Text Box 17"/>
          <p:cNvSpPr txBox="1"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2317750" y="2868613"/>
            <a:ext cx="5730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rgbClr val="000000"/>
                </a:solidFill>
                <a:latin typeface="Courier New" pitchFamily="49" charset="0"/>
              </a:rPr>
              <a:t>0</a:t>
            </a:r>
          </a:p>
        </p:txBody>
      </p:sp>
      <p:sp>
        <p:nvSpPr>
          <p:cNvPr id="81937" name="Text Box 18"/>
          <p:cNvSpPr txBox="1"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2320925" y="3181350"/>
            <a:ext cx="5730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rgbClr val="000000"/>
                </a:solidFill>
                <a:latin typeface="Courier New" pitchFamily="49" charset="0"/>
              </a:rPr>
              <a:t>1</a:t>
            </a:r>
          </a:p>
        </p:txBody>
      </p:sp>
      <p:sp>
        <p:nvSpPr>
          <p:cNvPr id="81938" name="Text Box 19"/>
          <p:cNvSpPr txBox="1">
            <a:spLocks noChangeArrowheads="1"/>
          </p:cNvSpPr>
          <p:nvPr>
            <p:custDataLst>
              <p:tags r:id="rId17"/>
            </p:custDataLst>
          </p:nvPr>
        </p:nvSpPr>
        <p:spPr bwMode="auto">
          <a:xfrm>
            <a:off x="2317750" y="3506788"/>
            <a:ext cx="5730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rgbClr val="000000"/>
                </a:solidFill>
                <a:latin typeface="Courier New" pitchFamily="49" charset="0"/>
              </a:rPr>
              <a:t>1</a:t>
            </a:r>
          </a:p>
        </p:txBody>
      </p:sp>
      <p:sp>
        <p:nvSpPr>
          <p:cNvPr id="81939" name="Text Box 20"/>
          <p:cNvSpPr txBox="1">
            <a:spLocks noChangeArrowheads="1"/>
          </p:cNvSpPr>
          <p:nvPr>
            <p:custDataLst>
              <p:tags r:id="rId18"/>
            </p:custDataLst>
          </p:nvPr>
        </p:nvSpPr>
        <p:spPr bwMode="auto">
          <a:xfrm>
            <a:off x="2320925" y="3819525"/>
            <a:ext cx="5730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rgbClr val="000000"/>
                </a:solidFill>
                <a:latin typeface="Courier New" pitchFamily="49" charset="0"/>
              </a:rPr>
              <a:t>0</a:t>
            </a:r>
          </a:p>
        </p:txBody>
      </p:sp>
      <p:sp>
        <p:nvSpPr>
          <p:cNvPr id="81940" name="Rectangle 21"/>
          <p:cNvSpPr>
            <a:spLocks noChangeArrowheads="1"/>
          </p:cNvSpPr>
          <p:nvPr>
            <p:custDataLst>
              <p:tags r:id="rId19"/>
            </p:custDataLst>
          </p:nvPr>
        </p:nvSpPr>
        <p:spPr bwMode="auto">
          <a:xfrm>
            <a:off x="860425" y="2133600"/>
            <a:ext cx="59848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>
                <a:solidFill>
                  <a:srgbClr val="1E16E4"/>
                </a:solidFill>
                <a:latin typeface="Comic Sans MS" pitchFamily="66" charset="0"/>
              </a:rPr>
              <a:t>input</a:t>
            </a:r>
          </a:p>
        </p:txBody>
      </p:sp>
      <p:sp>
        <p:nvSpPr>
          <p:cNvPr id="81941" name="Line 22"/>
          <p:cNvSpPr>
            <a:spLocks noChangeShapeType="1"/>
          </p:cNvSpPr>
          <p:nvPr>
            <p:custDataLst>
              <p:tags r:id="rId20"/>
            </p:custDataLst>
          </p:nvPr>
        </p:nvSpPr>
        <p:spPr bwMode="auto">
          <a:xfrm>
            <a:off x="688975" y="2490788"/>
            <a:ext cx="990600" cy="0"/>
          </a:xfrm>
          <a:prstGeom prst="line">
            <a:avLst/>
          </a:prstGeom>
          <a:noFill/>
          <a:ln w="19050">
            <a:solidFill>
              <a:srgbClr val="1E16E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81942" name="Rectangle 23"/>
          <p:cNvSpPr>
            <a:spLocks noChangeArrowheads="1"/>
          </p:cNvSpPr>
          <p:nvPr>
            <p:custDataLst>
              <p:tags r:id="rId21"/>
            </p:custDataLst>
          </p:nvPr>
        </p:nvSpPr>
        <p:spPr bwMode="auto">
          <a:xfrm>
            <a:off x="2273300" y="2133600"/>
            <a:ext cx="72548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>
                <a:solidFill>
                  <a:srgbClr val="1E16E4"/>
                </a:solidFill>
                <a:latin typeface="Comic Sans MS" pitchFamily="66" charset="0"/>
              </a:rPr>
              <a:t>output</a:t>
            </a:r>
          </a:p>
        </p:txBody>
      </p:sp>
      <p:sp>
        <p:nvSpPr>
          <p:cNvPr id="81943" name="Line 24"/>
          <p:cNvSpPr>
            <a:spLocks noChangeShapeType="1"/>
          </p:cNvSpPr>
          <p:nvPr>
            <p:custDataLst>
              <p:tags r:id="rId22"/>
            </p:custDataLst>
          </p:nvPr>
        </p:nvSpPr>
        <p:spPr bwMode="auto">
          <a:xfrm>
            <a:off x="2017713" y="2490788"/>
            <a:ext cx="1309687" cy="0"/>
          </a:xfrm>
          <a:prstGeom prst="line">
            <a:avLst/>
          </a:prstGeom>
          <a:noFill/>
          <a:ln w="19050">
            <a:solidFill>
              <a:srgbClr val="1E16E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81944" name="Text Box 27"/>
          <p:cNvSpPr txBox="1">
            <a:spLocks noChangeArrowheads="1"/>
          </p:cNvSpPr>
          <p:nvPr>
            <p:custDataLst>
              <p:tags r:id="rId23"/>
            </p:custDataLst>
          </p:nvPr>
        </p:nvSpPr>
        <p:spPr bwMode="auto">
          <a:xfrm>
            <a:off x="4984750" y="1219200"/>
            <a:ext cx="3986213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>
                <a:solidFill>
                  <a:srgbClr val="000000"/>
                </a:solidFill>
                <a:latin typeface="Comic Sans MS" pitchFamily="66" charset="0"/>
              </a:rPr>
              <a:t>Build separate circuits for each </a:t>
            </a:r>
            <a:r>
              <a:rPr lang="en-US" sz="1800">
                <a:solidFill>
                  <a:srgbClr val="EB102C"/>
                </a:solidFill>
                <a:latin typeface="Comic Sans MS" pitchFamily="66" charset="0"/>
              </a:rPr>
              <a:t>output-1</a:t>
            </a:r>
            <a:r>
              <a:rPr lang="en-US" sz="1800">
                <a:solidFill>
                  <a:srgbClr val="000000"/>
                </a:solidFill>
                <a:latin typeface="Comic Sans MS" pitchFamily="66" charset="0"/>
              </a:rPr>
              <a:t> row using ANDs and NOTs</a:t>
            </a:r>
            <a:endParaRPr lang="en-US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81945" name="Oval 28"/>
          <p:cNvSpPr>
            <a:spLocks noChangeArrowheads="1"/>
          </p:cNvSpPr>
          <p:nvPr>
            <p:custDataLst>
              <p:tags r:id="rId24"/>
            </p:custDataLst>
          </p:nvPr>
        </p:nvSpPr>
        <p:spPr bwMode="auto">
          <a:xfrm>
            <a:off x="4419600" y="1338263"/>
            <a:ext cx="538163" cy="628650"/>
          </a:xfrm>
          <a:prstGeom prst="ellipse">
            <a:avLst/>
          </a:prstGeom>
          <a:noFill/>
          <a:ln w="19050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/>
          <a:p>
            <a:r>
              <a:rPr lang="en-US" b="1">
                <a:solidFill>
                  <a:srgbClr val="C00000"/>
                </a:solidFill>
                <a:latin typeface="Comic Sans MS" pitchFamily="66" charset="0"/>
              </a:rPr>
              <a:t>2</a:t>
            </a:r>
          </a:p>
        </p:txBody>
      </p:sp>
      <p:sp>
        <p:nvSpPr>
          <p:cNvPr id="81946" name="Oval 30"/>
          <p:cNvSpPr>
            <a:spLocks noChangeArrowheads="1"/>
          </p:cNvSpPr>
          <p:nvPr>
            <p:custDataLst>
              <p:tags r:id="rId25"/>
            </p:custDataLst>
          </p:nvPr>
        </p:nvSpPr>
        <p:spPr bwMode="auto">
          <a:xfrm>
            <a:off x="255588" y="1333500"/>
            <a:ext cx="536575" cy="628650"/>
          </a:xfrm>
          <a:prstGeom prst="ellipse">
            <a:avLst/>
          </a:prstGeom>
          <a:noFill/>
          <a:ln w="19050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/>
          <a:p>
            <a:r>
              <a:rPr lang="en-US" b="1">
                <a:solidFill>
                  <a:srgbClr val="C00000"/>
                </a:solidFill>
                <a:latin typeface="Comic Sans MS" pitchFamily="66" charset="0"/>
              </a:rPr>
              <a:t>1</a:t>
            </a:r>
          </a:p>
        </p:txBody>
      </p:sp>
      <p:sp>
        <p:nvSpPr>
          <p:cNvPr id="81947" name="Rectangle 32"/>
          <p:cNvSpPr>
            <a:spLocks noChangeArrowheads="1"/>
          </p:cNvSpPr>
          <p:nvPr/>
        </p:nvSpPr>
        <p:spPr bwMode="auto">
          <a:xfrm>
            <a:off x="5624513" y="1808163"/>
            <a:ext cx="2655887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800">
                <a:solidFill>
                  <a:srgbClr val="000000"/>
                </a:solidFill>
                <a:latin typeface="Comic Sans MS" pitchFamily="66" charset="0"/>
              </a:rPr>
              <a:t>Combine them with OR.</a:t>
            </a:r>
            <a:endParaRPr lang="en-US" sz="1800">
              <a:solidFill>
                <a:srgbClr val="000000"/>
              </a:solidFill>
            </a:endParaRPr>
          </a:p>
        </p:txBody>
      </p:sp>
      <p:grpSp>
        <p:nvGrpSpPr>
          <p:cNvPr id="81948" name="Group 41"/>
          <p:cNvGrpSpPr>
            <a:grpSpLocks/>
          </p:cNvGrpSpPr>
          <p:nvPr>
            <p:custDataLst>
              <p:tags r:id="rId26"/>
            </p:custDataLst>
          </p:nvPr>
        </p:nvGrpSpPr>
        <p:grpSpPr bwMode="auto">
          <a:xfrm rot="-5400000">
            <a:off x="4184650" y="4760913"/>
            <a:ext cx="620713" cy="896937"/>
            <a:chOff x="672" y="2544"/>
            <a:chExt cx="336" cy="399"/>
          </a:xfrm>
        </p:grpSpPr>
        <p:sp>
          <p:nvSpPr>
            <p:cNvPr id="81978" name="Freeform 42"/>
            <p:cNvSpPr>
              <a:spLocks/>
            </p:cNvSpPr>
            <p:nvPr>
              <p:custDataLst>
                <p:tags r:id="rId50"/>
              </p:custDataLst>
            </p:nvPr>
          </p:nvSpPr>
          <p:spPr bwMode="auto">
            <a:xfrm>
              <a:off x="672" y="2544"/>
              <a:ext cx="336" cy="288"/>
            </a:xfrm>
            <a:custGeom>
              <a:avLst/>
              <a:gdLst>
                <a:gd name="T0" fmla="*/ 0 w 336"/>
                <a:gd name="T1" fmla="*/ 288 h 288"/>
                <a:gd name="T2" fmla="*/ 0 w 336"/>
                <a:gd name="T3" fmla="*/ 0 h 288"/>
                <a:gd name="T4" fmla="*/ 336 w 336"/>
                <a:gd name="T5" fmla="*/ 0 h 288"/>
                <a:gd name="T6" fmla="*/ 336 w 336"/>
                <a:gd name="T7" fmla="*/ 288 h 28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36"/>
                <a:gd name="T13" fmla="*/ 0 h 288"/>
                <a:gd name="T14" fmla="*/ 336 w 336"/>
                <a:gd name="T15" fmla="*/ 288 h 28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36" h="288">
                  <a:moveTo>
                    <a:pt x="0" y="288"/>
                  </a:moveTo>
                  <a:lnTo>
                    <a:pt x="0" y="0"/>
                  </a:lnTo>
                  <a:lnTo>
                    <a:pt x="336" y="0"/>
                  </a:lnTo>
                  <a:lnTo>
                    <a:pt x="336" y="288"/>
                  </a:lnTo>
                </a:path>
              </a:pathLst>
            </a:custGeom>
            <a:noFill/>
            <a:ln w="38100">
              <a:solidFill>
                <a:srgbClr val="A008E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81979" name="Arc 43"/>
            <p:cNvSpPr>
              <a:spLocks/>
            </p:cNvSpPr>
            <p:nvPr>
              <p:custDataLst>
                <p:tags r:id="rId51"/>
              </p:custDataLst>
            </p:nvPr>
          </p:nvSpPr>
          <p:spPr bwMode="auto">
            <a:xfrm flipH="1" flipV="1">
              <a:off x="675" y="2825"/>
              <a:ext cx="170" cy="118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38100">
              <a:solidFill>
                <a:srgbClr val="A008E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81980" name="Arc 44"/>
            <p:cNvSpPr>
              <a:spLocks/>
            </p:cNvSpPr>
            <p:nvPr>
              <p:custDataLst>
                <p:tags r:id="rId52"/>
              </p:custDataLst>
            </p:nvPr>
          </p:nvSpPr>
          <p:spPr bwMode="auto">
            <a:xfrm flipV="1">
              <a:off x="836" y="2825"/>
              <a:ext cx="170" cy="118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38100">
              <a:solidFill>
                <a:srgbClr val="A008E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81949" name="Line 45"/>
          <p:cNvSpPr>
            <a:spLocks noChangeShapeType="1"/>
          </p:cNvSpPr>
          <p:nvPr>
            <p:custDataLst>
              <p:tags r:id="rId27"/>
            </p:custDataLst>
          </p:nvPr>
        </p:nvSpPr>
        <p:spPr bwMode="auto">
          <a:xfrm rot="-5400000">
            <a:off x="3729038" y="5021263"/>
            <a:ext cx="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81950" name="Line 46"/>
          <p:cNvSpPr>
            <a:spLocks noChangeShapeType="1"/>
          </p:cNvSpPr>
          <p:nvPr>
            <p:custDataLst>
              <p:tags r:id="rId28"/>
            </p:custDataLst>
          </p:nvPr>
        </p:nvSpPr>
        <p:spPr bwMode="auto">
          <a:xfrm rot="-5400000">
            <a:off x="3634582" y="4853781"/>
            <a:ext cx="0" cy="427037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81951" name="Line 47"/>
          <p:cNvSpPr>
            <a:spLocks noChangeShapeType="1"/>
          </p:cNvSpPr>
          <p:nvPr>
            <p:custDataLst>
              <p:tags r:id="rId29"/>
            </p:custDataLst>
          </p:nvPr>
        </p:nvSpPr>
        <p:spPr bwMode="auto">
          <a:xfrm rot="-5400000">
            <a:off x="5253038" y="4914900"/>
            <a:ext cx="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81952" name="Text Box 66"/>
          <p:cNvSpPr txBox="1">
            <a:spLocks noChangeArrowheads="1"/>
          </p:cNvSpPr>
          <p:nvPr>
            <p:custDataLst>
              <p:tags r:id="rId30"/>
            </p:custDataLst>
          </p:nvPr>
        </p:nvSpPr>
        <p:spPr bwMode="auto">
          <a:xfrm>
            <a:off x="1143000" y="4724400"/>
            <a:ext cx="1066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1800" b="1">
                <a:solidFill>
                  <a:srgbClr val="000000"/>
                </a:solidFill>
                <a:latin typeface="Arial" pitchFamily="34" charset="0"/>
              </a:rPr>
              <a:t>input x</a:t>
            </a:r>
          </a:p>
        </p:txBody>
      </p:sp>
      <p:sp>
        <p:nvSpPr>
          <p:cNvPr id="81953" name="Text Box 67"/>
          <p:cNvSpPr txBox="1">
            <a:spLocks noChangeArrowheads="1"/>
          </p:cNvSpPr>
          <p:nvPr>
            <p:custDataLst>
              <p:tags r:id="rId31"/>
            </p:custDataLst>
          </p:nvPr>
        </p:nvSpPr>
        <p:spPr bwMode="auto">
          <a:xfrm>
            <a:off x="1143000" y="5289550"/>
            <a:ext cx="1066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1800" b="1">
                <a:solidFill>
                  <a:srgbClr val="000000"/>
                </a:solidFill>
                <a:latin typeface="Arial" pitchFamily="34" charset="0"/>
              </a:rPr>
              <a:t>input y</a:t>
            </a:r>
          </a:p>
        </p:txBody>
      </p:sp>
      <p:sp>
        <p:nvSpPr>
          <p:cNvPr id="81954" name="Text Box 89"/>
          <p:cNvSpPr txBox="1">
            <a:spLocks noChangeArrowheads="1"/>
          </p:cNvSpPr>
          <p:nvPr>
            <p:custDataLst>
              <p:tags r:id="rId32"/>
            </p:custDataLst>
          </p:nvPr>
        </p:nvSpPr>
        <p:spPr bwMode="auto">
          <a:xfrm>
            <a:off x="4014788" y="5040313"/>
            <a:ext cx="8382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 b="1">
                <a:solidFill>
                  <a:srgbClr val="A008E3"/>
                </a:solidFill>
                <a:latin typeface="Arial" pitchFamily="34" charset="0"/>
              </a:rPr>
              <a:t>AND</a:t>
            </a:r>
          </a:p>
        </p:txBody>
      </p:sp>
      <p:sp>
        <p:nvSpPr>
          <p:cNvPr id="81955" name="Line 90"/>
          <p:cNvSpPr>
            <a:spLocks noChangeShapeType="1"/>
          </p:cNvSpPr>
          <p:nvPr>
            <p:custDataLst>
              <p:tags r:id="rId33"/>
            </p:custDataLst>
          </p:nvPr>
        </p:nvSpPr>
        <p:spPr bwMode="auto">
          <a:xfrm>
            <a:off x="1236663" y="5064125"/>
            <a:ext cx="2185987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81956" name="Line 91"/>
          <p:cNvSpPr>
            <a:spLocks noChangeShapeType="1"/>
          </p:cNvSpPr>
          <p:nvPr>
            <p:custDataLst>
              <p:tags r:id="rId34"/>
            </p:custDataLst>
          </p:nvPr>
        </p:nvSpPr>
        <p:spPr bwMode="auto">
          <a:xfrm>
            <a:off x="1246188" y="5329238"/>
            <a:ext cx="22098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81957" name="Oval 86"/>
          <p:cNvSpPr>
            <a:spLocks noChangeArrowheads="1"/>
          </p:cNvSpPr>
          <p:nvPr/>
        </p:nvSpPr>
        <p:spPr bwMode="auto">
          <a:xfrm>
            <a:off x="3865563" y="4987925"/>
            <a:ext cx="152400" cy="152400"/>
          </a:xfrm>
          <a:prstGeom prst="ellipse">
            <a:avLst/>
          </a:prstGeom>
          <a:noFill/>
          <a:ln w="19050">
            <a:solidFill>
              <a:srgbClr val="A008E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1958" name="Rectangle 90"/>
          <p:cNvSpPr>
            <a:spLocks noChangeArrowheads="1"/>
          </p:cNvSpPr>
          <p:nvPr/>
        </p:nvSpPr>
        <p:spPr bwMode="auto">
          <a:xfrm>
            <a:off x="688975" y="3270250"/>
            <a:ext cx="2058988" cy="311150"/>
          </a:xfrm>
          <a:prstGeom prst="rect">
            <a:avLst/>
          </a:prstGeom>
          <a:noFill/>
          <a:ln w="19050">
            <a:solidFill>
              <a:srgbClr val="A008E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1959" name="AutoShape 96"/>
          <p:cNvSpPr>
            <a:spLocks noChangeArrowheads="1"/>
          </p:cNvSpPr>
          <p:nvPr/>
        </p:nvSpPr>
        <p:spPr bwMode="auto">
          <a:xfrm rot="-5400000" flipH="1" flipV="1">
            <a:off x="3250407" y="3894931"/>
            <a:ext cx="554038" cy="638175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12427 w 21600"/>
              <a:gd name="T13" fmla="*/ 2912 h 21600"/>
              <a:gd name="T14" fmla="*/ 18227 w 21600"/>
              <a:gd name="T15" fmla="*/ 9246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lnTo>
                  <a:pt x="21600" y="6079"/>
                </a:lnTo>
                <a:close/>
              </a:path>
            </a:pathLst>
          </a:custGeom>
          <a:noFill/>
          <a:ln w="19050">
            <a:solidFill>
              <a:srgbClr val="EB102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81960" name="Rectangle 98"/>
          <p:cNvSpPr>
            <a:spLocks noChangeArrowheads="1"/>
          </p:cNvSpPr>
          <p:nvPr/>
        </p:nvSpPr>
        <p:spPr bwMode="auto">
          <a:xfrm>
            <a:off x="7086600" y="4114800"/>
            <a:ext cx="944563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200">
                <a:solidFill>
                  <a:srgbClr val="067B0E"/>
                </a:solidFill>
                <a:latin typeface="Comic Sans MS" pitchFamily="66" charset="0"/>
              </a:rPr>
              <a:t>KEY</a:t>
            </a:r>
          </a:p>
        </p:txBody>
      </p:sp>
      <p:sp>
        <p:nvSpPr>
          <p:cNvPr id="81961" name="Rectangle 99"/>
          <p:cNvSpPr>
            <a:spLocks noChangeArrowheads="1"/>
          </p:cNvSpPr>
          <p:nvPr/>
        </p:nvSpPr>
        <p:spPr bwMode="auto">
          <a:xfrm>
            <a:off x="6245225" y="4719638"/>
            <a:ext cx="2532063" cy="120015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r>
              <a:rPr lang="en-US" sz="1800">
                <a:solidFill>
                  <a:srgbClr val="A008E3"/>
                </a:solidFill>
                <a:latin typeface="Comic Sans MS" pitchFamily="66" charset="0"/>
              </a:rPr>
              <a:t>This circuit</a:t>
            </a:r>
            <a:r>
              <a:rPr lang="en-US" sz="1800">
                <a:solidFill>
                  <a:srgbClr val="067B0E"/>
                </a:solidFill>
                <a:latin typeface="Comic Sans MS" pitchFamily="66" charset="0"/>
              </a:rPr>
              <a:t> always outputs 0 - </a:t>
            </a:r>
            <a:r>
              <a:rPr lang="en-US" sz="1800" b="1" i="1">
                <a:solidFill>
                  <a:srgbClr val="067B0E"/>
                </a:solidFill>
                <a:latin typeface="Comic Sans MS" pitchFamily="66" charset="0"/>
              </a:rPr>
              <a:t>except </a:t>
            </a:r>
            <a:r>
              <a:rPr lang="en-US" sz="1800">
                <a:solidFill>
                  <a:srgbClr val="067B0E"/>
                </a:solidFill>
                <a:latin typeface="Comic Sans MS" pitchFamily="66" charset="0"/>
              </a:rPr>
              <a:t> for the </a:t>
            </a:r>
            <a:r>
              <a:rPr lang="en-US" sz="1800">
                <a:solidFill>
                  <a:srgbClr val="A008E3"/>
                </a:solidFill>
                <a:latin typeface="Comic Sans MS" pitchFamily="66" charset="0"/>
              </a:rPr>
              <a:t>second</a:t>
            </a:r>
            <a:r>
              <a:rPr lang="en-US" sz="1800">
                <a:solidFill>
                  <a:srgbClr val="067B0E"/>
                </a:solidFill>
                <a:latin typeface="Comic Sans MS" pitchFamily="66" charset="0"/>
              </a:rPr>
              <a:t> row, when x is 0 and y is 1 </a:t>
            </a:r>
          </a:p>
        </p:txBody>
      </p:sp>
      <p:sp>
        <p:nvSpPr>
          <p:cNvPr id="81962" name="Text Box 71"/>
          <p:cNvSpPr txBox="1">
            <a:spLocks noChangeArrowheads="1"/>
          </p:cNvSpPr>
          <p:nvPr>
            <p:custDataLst>
              <p:tags r:id="rId35"/>
            </p:custDataLst>
          </p:nvPr>
        </p:nvSpPr>
        <p:spPr bwMode="auto">
          <a:xfrm>
            <a:off x="522288" y="6081713"/>
            <a:ext cx="3352800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 algn="l">
              <a:lnSpc>
                <a:spcPct val="90000"/>
              </a:lnSpc>
              <a:spcBef>
                <a:spcPct val="50000"/>
              </a:spcBef>
            </a:pPr>
            <a:r>
              <a:rPr lang="en-US" sz="1200">
                <a:solidFill>
                  <a:srgbClr val="009900"/>
                </a:solidFill>
                <a:latin typeface="Comic Sans MS" pitchFamily="66" charset="0"/>
              </a:rPr>
              <a:t>This is not a bubble, it's a NOT bubble!</a:t>
            </a:r>
          </a:p>
        </p:txBody>
      </p:sp>
      <p:grpSp>
        <p:nvGrpSpPr>
          <p:cNvPr id="81963" name="Group 72"/>
          <p:cNvGrpSpPr>
            <a:grpSpLocks/>
          </p:cNvGrpSpPr>
          <p:nvPr>
            <p:custDataLst>
              <p:tags r:id="rId36"/>
            </p:custDataLst>
          </p:nvPr>
        </p:nvGrpSpPr>
        <p:grpSpPr bwMode="auto">
          <a:xfrm>
            <a:off x="228600" y="6248400"/>
            <a:ext cx="333375" cy="417513"/>
            <a:chOff x="2928" y="1051"/>
            <a:chExt cx="840" cy="957"/>
          </a:xfrm>
        </p:grpSpPr>
        <p:sp>
          <p:nvSpPr>
            <p:cNvPr id="81965" name="Freeform 73"/>
            <p:cNvSpPr>
              <a:spLocks/>
            </p:cNvSpPr>
            <p:nvPr>
              <p:custDataLst>
                <p:tags r:id="rId37"/>
              </p:custDataLst>
            </p:nvPr>
          </p:nvSpPr>
          <p:spPr bwMode="auto">
            <a:xfrm>
              <a:off x="2928" y="1759"/>
              <a:ext cx="810" cy="249"/>
            </a:xfrm>
            <a:custGeom>
              <a:avLst/>
              <a:gdLst>
                <a:gd name="T0" fmla="*/ 15 w 1048"/>
                <a:gd name="T1" fmla="*/ 21 h 250"/>
                <a:gd name="T2" fmla="*/ 25 w 1048"/>
                <a:gd name="T3" fmla="*/ 83 h 250"/>
                <a:gd name="T4" fmla="*/ 26 w 1048"/>
                <a:gd name="T5" fmla="*/ 111 h 250"/>
                <a:gd name="T6" fmla="*/ 28 w 1048"/>
                <a:gd name="T7" fmla="*/ 125 h 250"/>
                <a:gd name="T8" fmla="*/ 29 w 1048"/>
                <a:gd name="T9" fmla="*/ 165 h 250"/>
                <a:gd name="T10" fmla="*/ 20 w 1048"/>
                <a:gd name="T11" fmla="*/ 234 h 250"/>
                <a:gd name="T12" fmla="*/ 2 w 1048"/>
                <a:gd name="T13" fmla="*/ 214 h 250"/>
                <a:gd name="T14" fmla="*/ 0 w 1048"/>
                <a:gd name="T15" fmla="*/ 193 h 250"/>
                <a:gd name="T16" fmla="*/ 2 w 1048"/>
                <a:gd name="T17" fmla="*/ 159 h 250"/>
                <a:gd name="T18" fmla="*/ 2 w 1048"/>
                <a:gd name="T19" fmla="*/ 125 h 250"/>
                <a:gd name="T20" fmla="*/ 5 w 1048"/>
                <a:gd name="T21" fmla="*/ 76 h 250"/>
                <a:gd name="T22" fmla="*/ 8 w 1048"/>
                <a:gd name="T23" fmla="*/ 55 h 250"/>
                <a:gd name="T24" fmla="*/ 9 w 1048"/>
                <a:gd name="T25" fmla="*/ 28 h 250"/>
                <a:gd name="T26" fmla="*/ 10 w 1048"/>
                <a:gd name="T27" fmla="*/ 14 h 250"/>
                <a:gd name="T28" fmla="*/ 13 w 1048"/>
                <a:gd name="T29" fmla="*/ 28 h 250"/>
                <a:gd name="T30" fmla="*/ 15 w 1048"/>
                <a:gd name="T31" fmla="*/ 21 h 25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48"/>
                <a:gd name="T49" fmla="*/ 0 h 250"/>
                <a:gd name="T50" fmla="*/ 1048 w 1048"/>
                <a:gd name="T51" fmla="*/ 250 h 250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48" h="250">
                  <a:moveTo>
                    <a:pt x="531" y="21"/>
                  </a:moveTo>
                  <a:cubicBezTo>
                    <a:pt x="673" y="0"/>
                    <a:pt x="778" y="50"/>
                    <a:pt x="910" y="83"/>
                  </a:cubicBezTo>
                  <a:cubicBezTo>
                    <a:pt x="923" y="92"/>
                    <a:pt x="937" y="102"/>
                    <a:pt x="951" y="111"/>
                  </a:cubicBezTo>
                  <a:cubicBezTo>
                    <a:pt x="965" y="120"/>
                    <a:pt x="993" y="138"/>
                    <a:pt x="993" y="138"/>
                  </a:cubicBezTo>
                  <a:cubicBezTo>
                    <a:pt x="1009" y="162"/>
                    <a:pt x="1023" y="163"/>
                    <a:pt x="1048" y="179"/>
                  </a:cubicBezTo>
                  <a:cubicBezTo>
                    <a:pt x="943" y="250"/>
                    <a:pt x="887" y="238"/>
                    <a:pt x="751" y="248"/>
                  </a:cubicBezTo>
                  <a:cubicBezTo>
                    <a:pt x="201" y="233"/>
                    <a:pt x="424" y="241"/>
                    <a:pt x="82" y="228"/>
                  </a:cubicBezTo>
                  <a:cubicBezTo>
                    <a:pt x="54" y="218"/>
                    <a:pt x="27" y="216"/>
                    <a:pt x="0" y="207"/>
                  </a:cubicBezTo>
                  <a:cubicBezTo>
                    <a:pt x="2" y="195"/>
                    <a:pt x="1" y="183"/>
                    <a:pt x="7" y="173"/>
                  </a:cubicBezTo>
                  <a:cubicBezTo>
                    <a:pt x="19" y="151"/>
                    <a:pt x="75" y="138"/>
                    <a:pt x="96" y="131"/>
                  </a:cubicBezTo>
                  <a:cubicBezTo>
                    <a:pt x="134" y="116"/>
                    <a:pt x="169" y="92"/>
                    <a:pt x="207" y="76"/>
                  </a:cubicBezTo>
                  <a:cubicBezTo>
                    <a:pt x="239" y="61"/>
                    <a:pt x="238" y="77"/>
                    <a:pt x="275" y="55"/>
                  </a:cubicBezTo>
                  <a:cubicBezTo>
                    <a:pt x="288" y="46"/>
                    <a:pt x="309" y="33"/>
                    <a:pt x="324" y="28"/>
                  </a:cubicBezTo>
                  <a:cubicBezTo>
                    <a:pt x="341" y="21"/>
                    <a:pt x="379" y="14"/>
                    <a:pt x="379" y="14"/>
                  </a:cubicBezTo>
                  <a:cubicBezTo>
                    <a:pt x="420" y="18"/>
                    <a:pt x="461" y="22"/>
                    <a:pt x="503" y="28"/>
                  </a:cubicBezTo>
                  <a:cubicBezTo>
                    <a:pt x="531" y="32"/>
                    <a:pt x="519" y="44"/>
                    <a:pt x="531" y="21"/>
                  </a:cubicBezTo>
                  <a:close/>
                </a:path>
              </a:pathLst>
            </a:custGeom>
            <a:solidFill>
              <a:srgbClr val="FD9D0F"/>
            </a:solidFill>
            <a:ln w="9525">
              <a:solidFill>
                <a:srgbClr val="FD9D0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1966" name="Oval 74"/>
            <p:cNvSpPr>
              <a:spLocks noChangeArrowheads="1"/>
            </p:cNvSpPr>
            <p:nvPr>
              <p:custDataLst>
                <p:tags r:id="rId38"/>
              </p:custDataLst>
            </p:nvPr>
          </p:nvSpPr>
          <p:spPr bwMode="auto">
            <a:xfrm>
              <a:off x="2965" y="1240"/>
              <a:ext cx="779" cy="672"/>
            </a:xfrm>
            <a:prstGeom prst="ellipse">
              <a:avLst/>
            </a:prstGeom>
            <a:solidFill>
              <a:srgbClr val="9ECC46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1967" name="Oval 75"/>
            <p:cNvSpPr>
              <a:spLocks noChangeArrowheads="1"/>
            </p:cNvSpPr>
            <p:nvPr>
              <p:custDataLst>
                <p:tags r:id="rId39"/>
              </p:custDataLst>
            </p:nvPr>
          </p:nvSpPr>
          <p:spPr bwMode="auto">
            <a:xfrm rot="-1967255">
              <a:off x="3039" y="1383"/>
              <a:ext cx="186" cy="19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1968" name="Oval 76"/>
            <p:cNvSpPr>
              <a:spLocks noChangeArrowheads="1"/>
            </p:cNvSpPr>
            <p:nvPr>
              <p:custDataLst>
                <p:tags r:id="rId40"/>
              </p:custDataLst>
            </p:nvPr>
          </p:nvSpPr>
          <p:spPr bwMode="auto">
            <a:xfrm>
              <a:off x="3262" y="1383"/>
              <a:ext cx="222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1969" name="Oval 77"/>
            <p:cNvSpPr>
              <a:spLocks noChangeArrowheads="1"/>
            </p:cNvSpPr>
            <p:nvPr>
              <p:custDataLst>
                <p:tags r:id="rId41"/>
              </p:custDataLst>
            </p:nvPr>
          </p:nvSpPr>
          <p:spPr bwMode="auto">
            <a:xfrm rot="-2071034">
              <a:off x="3521" y="1431"/>
              <a:ext cx="149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1970" name="Oval 78"/>
            <p:cNvSpPr>
              <a:spLocks noChangeArrowheads="1"/>
            </p:cNvSpPr>
            <p:nvPr>
              <p:custDataLst>
                <p:tags r:id="rId42"/>
              </p:custDataLst>
            </p:nvPr>
          </p:nvSpPr>
          <p:spPr bwMode="auto">
            <a:xfrm>
              <a:off x="3118" y="1479"/>
              <a:ext cx="56" cy="6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1971" name="Oval 79"/>
            <p:cNvSpPr>
              <a:spLocks noChangeArrowheads="1"/>
            </p:cNvSpPr>
            <p:nvPr>
              <p:custDataLst>
                <p:tags r:id="rId43"/>
              </p:custDataLst>
            </p:nvPr>
          </p:nvSpPr>
          <p:spPr bwMode="auto">
            <a:xfrm>
              <a:off x="3341" y="1495"/>
              <a:ext cx="55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1972" name="Oval 80"/>
            <p:cNvSpPr>
              <a:spLocks noChangeArrowheads="1"/>
            </p:cNvSpPr>
            <p:nvPr>
              <p:custDataLst>
                <p:tags r:id="rId44"/>
              </p:custDataLst>
            </p:nvPr>
          </p:nvSpPr>
          <p:spPr bwMode="auto">
            <a:xfrm>
              <a:off x="3543" y="1549"/>
              <a:ext cx="54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1973" name="AutoShape 81"/>
            <p:cNvSpPr>
              <a:spLocks noChangeArrowheads="1"/>
            </p:cNvSpPr>
            <p:nvPr>
              <p:custDataLst>
                <p:tags r:id="rId45"/>
              </p:custDataLst>
            </p:nvPr>
          </p:nvSpPr>
          <p:spPr bwMode="auto">
            <a:xfrm rot="-5400000">
              <a:off x="3291" y="1540"/>
              <a:ext cx="77" cy="445"/>
            </a:xfrm>
            <a:prstGeom prst="moon">
              <a:avLst>
                <a:gd name="adj" fmla="val 50000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vert="eaVert"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1974" name="Freeform 82"/>
            <p:cNvSpPr>
              <a:spLocks/>
            </p:cNvSpPr>
            <p:nvPr>
              <p:custDataLst>
                <p:tags r:id="rId46"/>
              </p:custDataLst>
            </p:nvPr>
          </p:nvSpPr>
          <p:spPr bwMode="auto">
            <a:xfrm>
              <a:off x="3120" y="1128"/>
              <a:ext cx="648" cy="256"/>
            </a:xfrm>
            <a:custGeom>
              <a:avLst/>
              <a:gdLst>
                <a:gd name="T0" fmla="*/ 208 w 648"/>
                <a:gd name="T1" fmla="*/ 0 h 256"/>
                <a:gd name="T2" fmla="*/ 47 w 648"/>
                <a:gd name="T3" fmla="*/ 7 h 256"/>
                <a:gd name="T4" fmla="*/ 0 w 648"/>
                <a:gd name="T5" fmla="*/ 92 h 256"/>
                <a:gd name="T6" fmla="*/ 162 w 648"/>
                <a:gd name="T7" fmla="*/ 192 h 256"/>
                <a:gd name="T8" fmla="*/ 300 w 648"/>
                <a:gd name="T9" fmla="*/ 238 h 256"/>
                <a:gd name="T10" fmla="*/ 484 w 648"/>
                <a:gd name="T11" fmla="*/ 246 h 256"/>
                <a:gd name="T12" fmla="*/ 646 w 648"/>
                <a:gd name="T13" fmla="*/ 184 h 256"/>
                <a:gd name="T14" fmla="*/ 615 w 648"/>
                <a:gd name="T15" fmla="*/ 153 h 256"/>
                <a:gd name="T16" fmla="*/ 546 w 648"/>
                <a:gd name="T17" fmla="*/ 84 h 25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48"/>
                <a:gd name="T28" fmla="*/ 0 h 256"/>
                <a:gd name="T29" fmla="*/ 648 w 648"/>
                <a:gd name="T30" fmla="*/ 256 h 25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48" h="256">
                  <a:moveTo>
                    <a:pt x="208" y="0"/>
                  </a:moveTo>
                  <a:cubicBezTo>
                    <a:pt x="154" y="2"/>
                    <a:pt x="100" y="0"/>
                    <a:pt x="47" y="7"/>
                  </a:cubicBezTo>
                  <a:cubicBezTo>
                    <a:pt x="15" y="11"/>
                    <a:pt x="0" y="92"/>
                    <a:pt x="0" y="92"/>
                  </a:cubicBezTo>
                  <a:cubicBezTo>
                    <a:pt x="19" y="199"/>
                    <a:pt x="72" y="170"/>
                    <a:pt x="162" y="192"/>
                  </a:cubicBezTo>
                  <a:cubicBezTo>
                    <a:pt x="208" y="203"/>
                    <a:pt x="252" y="234"/>
                    <a:pt x="300" y="238"/>
                  </a:cubicBezTo>
                  <a:cubicBezTo>
                    <a:pt x="361" y="243"/>
                    <a:pt x="423" y="243"/>
                    <a:pt x="484" y="246"/>
                  </a:cubicBezTo>
                  <a:cubicBezTo>
                    <a:pt x="648" y="235"/>
                    <a:pt x="569" y="256"/>
                    <a:pt x="646" y="184"/>
                  </a:cubicBezTo>
                  <a:cubicBezTo>
                    <a:pt x="642" y="180"/>
                    <a:pt x="617" y="158"/>
                    <a:pt x="615" y="153"/>
                  </a:cubicBezTo>
                  <a:cubicBezTo>
                    <a:pt x="596" y="116"/>
                    <a:pt x="599" y="84"/>
                    <a:pt x="546" y="84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1975" name="Freeform 83"/>
            <p:cNvSpPr>
              <a:spLocks/>
            </p:cNvSpPr>
            <p:nvPr>
              <p:custDataLst>
                <p:tags r:id="rId47"/>
              </p:custDataLst>
            </p:nvPr>
          </p:nvSpPr>
          <p:spPr bwMode="auto">
            <a:xfrm>
              <a:off x="3254" y="1051"/>
              <a:ext cx="442" cy="192"/>
            </a:xfrm>
            <a:custGeom>
              <a:avLst/>
              <a:gdLst>
                <a:gd name="T0" fmla="*/ 88 w 442"/>
                <a:gd name="T1" fmla="*/ 138 h 192"/>
                <a:gd name="T2" fmla="*/ 34 w 442"/>
                <a:gd name="T3" fmla="*/ 92 h 192"/>
                <a:gd name="T4" fmla="*/ 57 w 442"/>
                <a:gd name="T5" fmla="*/ 0 h 192"/>
                <a:gd name="T6" fmla="*/ 234 w 442"/>
                <a:gd name="T7" fmla="*/ 15 h 192"/>
                <a:gd name="T8" fmla="*/ 372 w 442"/>
                <a:gd name="T9" fmla="*/ 61 h 192"/>
                <a:gd name="T10" fmla="*/ 441 w 442"/>
                <a:gd name="T11" fmla="*/ 92 h 192"/>
                <a:gd name="T12" fmla="*/ 434 w 442"/>
                <a:gd name="T13" fmla="*/ 122 h 192"/>
                <a:gd name="T14" fmla="*/ 280 w 442"/>
                <a:gd name="T15" fmla="*/ 161 h 192"/>
                <a:gd name="T16" fmla="*/ 257 w 442"/>
                <a:gd name="T17" fmla="*/ 169 h 192"/>
                <a:gd name="T18" fmla="*/ 226 w 442"/>
                <a:gd name="T19" fmla="*/ 184 h 192"/>
                <a:gd name="T20" fmla="*/ 196 w 442"/>
                <a:gd name="T21" fmla="*/ 192 h 19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42"/>
                <a:gd name="T34" fmla="*/ 0 h 192"/>
                <a:gd name="T35" fmla="*/ 442 w 442"/>
                <a:gd name="T36" fmla="*/ 192 h 19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42" h="192">
                  <a:moveTo>
                    <a:pt x="88" y="138"/>
                  </a:moveTo>
                  <a:cubicBezTo>
                    <a:pt x="71" y="119"/>
                    <a:pt x="55" y="106"/>
                    <a:pt x="34" y="92"/>
                  </a:cubicBezTo>
                  <a:cubicBezTo>
                    <a:pt x="22" y="52"/>
                    <a:pt x="0" y="17"/>
                    <a:pt x="57" y="0"/>
                  </a:cubicBezTo>
                  <a:cubicBezTo>
                    <a:pt x="75" y="1"/>
                    <a:pt x="202" y="8"/>
                    <a:pt x="234" y="15"/>
                  </a:cubicBezTo>
                  <a:cubicBezTo>
                    <a:pt x="275" y="24"/>
                    <a:pt x="331" y="47"/>
                    <a:pt x="372" y="61"/>
                  </a:cubicBezTo>
                  <a:cubicBezTo>
                    <a:pt x="394" y="81"/>
                    <a:pt x="412" y="84"/>
                    <a:pt x="441" y="92"/>
                  </a:cubicBezTo>
                  <a:cubicBezTo>
                    <a:pt x="439" y="102"/>
                    <a:pt x="442" y="115"/>
                    <a:pt x="434" y="122"/>
                  </a:cubicBezTo>
                  <a:cubicBezTo>
                    <a:pt x="411" y="142"/>
                    <a:pt x="306" y="158"/>
                    <a:pt x="280" y="161"/>
                  </a:cubicBezTo>
                  <a:cubicBezTo>
                    <a:pt x="272" y="164"/>
                    <a:pt x="264" y="166"/>
                    <a:pt x="257" y="169"/>
                  </a:cubicBezTo>
                  <a:cubicBezTo>
                    <a:pt x="246" y="173"/>
                    <a:pt x="237" y="180"/>
                    <a:pt x="226" y="184"/>
                  </a:cubicBezTo>
                  <a:cubicBezTo>
                    <a:pt x="216" y="188"/>
                    <a:pt x="196" y="192"/>
                    <a:pt x="196" y="192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1976" name="Freeform 84"/>
            <p:cNvSpPr>
              <a:spLocks/>
            </p:cNvSpPr>
            <p:nvPr>
              <p:custDataLst>
                <p:tags r:id="rId48"/>
              </p:custDataLst>
            </p:nvPr>
          </p:nvSpPr>
          <p:spPr bwMode="auto">
            <a:xfrm>
              <a:off x="3025" y="1802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1977" name="Freeform 85"/>
            <p:cNvSpPr>
              <a:spLocks/>
            </p:cNvSpPr>
            <p:nvPr>
              <p:custDataLst>
                <p:tags r:id="rId49"/>
              </p:custDataLst>
            </p:nvPr>
          </p:nvSpPr>
          <p:spPr bwMode="auto">
            <a:xfrm flipH="1">
              <a:off x="3456" y="1813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1964" name="Rectangle 61"/>
          <p:cNvSpPr>
            <a:spLocks noChangeArrowheads="1"/>
          </p:cNvSpPr>
          <p:nvPr/>
        </p:nvSpPr>
        <p:spPr bwMode="auto">
          <a:xfrm>
            <a:off x="5019675" y="6369050"/>
            <a:ext cx="407035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1E16E4"/>
                </a:solidFill>
                <a:latin typeface="Comic Sans MS" pitchFamily="66" charset="0"/>
              </a:rPr>
              <a:t>What about the third row?</a:t>
            </a:r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Text Box 29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614363" y="1346200"/>
            <a:ext cx="32956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>
                <a:solidFill>
                  <a:srgbClr val="000000"/>
                </a:solidFill>
                <a:latin typeface="Comic Sans MS" pitchFamily="66" charset="0"/>
              </a:rPr>
              <a:t>Specify the </a:t>
            </a:r>
            <a:r>
              <a:rPr lang="en-US" sz="1800">
                <a:solidFill>
                  <a:srgbClr val="1E16E4"/>
                </a:solidFill>
                <a:latin typeface="Comic Sans MS" pitchFamily="66" charset="0"/>
              </a:rPr>
              <a:t>Truth Table</a:t>
            </a:r>
            <a:r>
              <a:rPr lang="en-US" sz="1800">
                <a:solidFill>
                  <a:srgbClr val="000000"/>
                </a:solidFill>
                <a:latin typeface="Comic Sans MS" pitchFamily="66" charset="0"/>
              </a:rPr>
              <a:t> defining the function</a:t>
            </a:r>
          </a:p>
        </p:txBody>
      </p:sp>
      <p:grpSp>
        <p:nvGrpSpPr>
          <p:cNvPr id="82947" name="Group 2"/>
          <p:cNvGrpSpPr>
            <a:grpSpLocks/>
          </p:cNvGrpSpPr>
          <p:nvPr>
            <p:custDataLst>
              <p:tags r:id="rId2"/>
            </p:custDataLst>
          </p:nvPr>
        </p:nvGrpSpPr>
        <p:grpSpPr bwMode="auto">
          <a:xfrm>
            <a:off x="423863" y="914400"/>
            <a:ext cx="8086725" cy="176213"/>
            <a:chOff x="295" y="1311"/>
            <a:chExt cx="5177" cy="114"/>
          </a:xfrm>
        </p:grpSpPr>
        <p:sp>
          <p:nvSpPr>
            <p:cNvPr id="83010" name="Rectangle 3"/>
            <p:cNvSpPr>
              <a:spLocks noChangeArrowheads="1"/>
            </p:cNvSpPr>
            <p:nvPr>
              <p:custDataLst>
                <p:tags r:id="rId50"/>
              </p:custDataLst>
            </p:nvPr>
          </p:nvSpPr>
          <p:spPr bwMode="auto">
            <a:xfrm>
              <a:off x="295" y="1311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3011" name="Rectangle 4"/>
            <p:cNvSpPr>
              <a:spLocks noChangeArrowheads="1"/>
            </p:cNvSpPr>
            <p:nvPr>
              <p:custDataLst>
                <p:tags r:id="rId51"/>
              </p:custDataLst>
            </p:nvPr>
          </p:nvSpPr>
          <p:spPr bwMode="auto">
            <a:xfrm>
              <a:off x="295" y="1377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82948" name="Text Box 5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982663" y="92075"/>
            <a:ext cx="7245350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200" i="1">
                <a:solidFill>
                  <a:srgbClr val="000000"/>
                </a:solidFill>
                <a:latin typeface="Times New Roman" pitchFamily="18" charset="0"/>
              </a:rPr>
              <a:t>Minterm Expansion</a:t>
            </a:r>
          </a:p>
        </p:txBody>
      </p:sp>
      <p:sp>
        <p:nvSpPr>
          <p:cNvPr id="82949" name="Text Box 6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611188" y="2411413"/>
            <a:ext cx="542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rgbClr val="000000"/>
                </a:solidFill>
                <a:latin typeface="Courier New" pitchFamily="49" charset="0"/>
              </a:rPr>
              <a:t>x</a:t>
            </a:r>
          </a:p>
        </p:txBody>
      </p:sp>
      <p:sp>
        <p:nvSpPr>
          <p:cNvPr id="82950" name="Text Box 7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1135063" y="2411413"/>
            <a:ext cx="5730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rgbClr val="000000"/>
                </a:solidFill>
                <a:latin typeface="Courier New" pitchFamily="49" charset="0"/>
              </a:rPr>
              <a:t>y</a:t>
            </a:r>
          </a:p>
        </p:txBody>
      </p:sp>
      <p:sp>
        <p:nvSpPr>
          <p:cNvPr id="82951" name="Text Box 8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609600" y="2868613"/>
            <a:ext cx="542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rgbClr val="000000"/>
                </a:solidFill>
                <a:latin typeface="Courier New" pitchFamily="49" charset="0"/>
              </a:rPr>
              <a:t>0</a:t>
            </a:r>
          </a:p>
        </p:txBody>
      </p:sp>
      <p:sp>
        <p:nvSpPr>
          <p:cNvPr id="82952" name="Text Box 9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1133475" y="2868613"/>
            <a:ext cx="5730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rgbClr val="000000"/>
                </a:solidFill>
                <a:latin typeface="Courier New" pitchFamily="49" charset="0"/>
              </a:rPr>
              <a:t>0</a:t>
            </a:r>
          </a:p>
        </p:txBody>
      </p:sp>
      <p:sp>
        <p:nvSpPr>
          <p:cNvPr id="82953" name="Text Box 10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612775" y="3181350"/>
            <a:ext cx="542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rgbClr val="000000"/>
                </a:solidFill>
                <a:latin typeface="Courier New" pitchFamily="49" charset="0"/>
              </a:rPr>
              <a:t>0</a:t>
            </a:r>
          </a:p>
        </p:txBody>
      </p:sp>
      <p:sp>
        <p:nvSpPr>
          <p:cNvPr id="82954" name="Text Box 11"/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1136650" y="3181350"/>
            <a:ext cx="5730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rgbClr val="000000"/>
                </a:solidFill>
                <a:latin typeface="Courier New" pitchFamily="49" charset="0"/>
              </a:rPr>
              <a:t>1</a:t>
            </a:r>
          </a:p>
        </p:txBody>
      </p:sp>
      <p:sp>
        <p:nvSpPr>
          <p:cNvPr id="82955" name="Text Box 12"/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609600" y="3506788"/>
            <a:ext cx="542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rgbClr val="000000"/>
                </a:solidFill>
                <a:latin typeface="Courier New" pitchFamily="49" charset="0"/>
              </a:rPr>
              <a:t>1</a:t>
            </a:r>
          </a:p>
        </p:txBody>
      </p:sp>
      <p:sp>
        <p:nvSpPr>
          <p:cNvPr id="82956" name="Text Box 13"/>
          <p:cNvSpPr txBox="1"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1133475" y="3506788"/>
            <a:ext cx="5730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rgbClr val="000000"/>
                </a:solidFill>
                <a:latin typeface="Courier New" pitchFamily="49" charset="0"/>
              </a:rPr>
              <a:t>0</a:t>
            </a:r>
          </a:p>
        </p:txBody>
      </p:sp>
      <p:sp>
        <p:nvSpPr>
          <p:cNvPr id="82957" name="Text Box 14"/>
          <p:cNvSpPr txBox="1"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612775" y="3819525"/>
            <a:ext cx="542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rgbClr val="000000"/>
                </a:solidFill>
                <a:latin typeface="Courier New" pitchFamily="49" charset="0"/>
              </a:rPr>
              <a:t>1</a:t>
            </a:r>
          </a:p>
        </p:txBody>
      </p:sp>
      <p:sp>
        <p:nvSpPr>
          <p:cNvPr id="82958" name="Text Box 15"/>
          <p:cNvSpPr txBox="1"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1136650" y="3819525"/>
            <a:ext cx="5730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rgbClr val="000000"/>
                </a:solidFill>
                <a:latin typeface="Courier New" pitchFamily="49" charset="0"/>
              </a:rPr>
              <a:t>1</a:t>
            </a:r>
          </a:p>
        </p:txBody>
      </p:sp>
      <p:sp>
        <p:nvSpPr>
          <p:cNvPr id="82959" name="Text Box 16"/>
          <p:cNvSpPr txBox="1"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1831975" y="2436813"/>
            <a:ext cx="1676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rgbClr val="C00000"/>
                </a:solidFill>
                <a:latin typeface="Courier New" pitchFamily="49" charset="0"/>
              </a:rPr>
              <a:t>XOR</a:t>
            </a:r>
            <a:r>
              <a:rPr lang="en-US" b="1">
                <a:solidFill>
                  <a:srgbClr val="000000"/>
                </a:solidFill>
                <a:latin typeface="Courier New" pitchFamily="49" charset="0"/>
              </a:rPr>
              <a:t>(x,y)</a:t>
            </a:r>
          </a:p>
        </p:txBody>
      </p:sp>
      <p:sp>
        <p:nvSpPr>
          <p:cNvPr id="82960" name="Text Box 17"/>
          <p:cNvSpPr txBox="1"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2317750" y="2868613"/>
            <a:ext cx="5730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rgbClr val="000000"/>
                </a:solidFill>
                <a:latin typeface="Courier New" pitchFamily="49" charset="0"/>
              </a:rPr>
              <a:t>0</a:t>
            </a:r>
          </a:p>
        </p:txBody>
      </p:sp>
      <p:sp>
        <p:nvSpPr>
          <p:cNvPr id="82961" name="Text Box 18"/>
          <p:cNvSpPr txBox="1"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2320925" y="3181350"/>
            <a:ext cx="5730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rgbClr val="000000"/>
                </a:solidFill>
                <a:latin typeface="Courier New" pitchFamily="49" charset="0"/>
              </a:rPr>
              <a:t>1</a:t>
            </a:r>
          </a:p>
        </p:txBody>
      </p:sp>
      <p:sp>
        <p:nvSpPr>
          <p:cNvPr id="82962" name="Text Box 19"/>
          <p:cNvSpPr txBox="1">
            <a:spLocks noChangeArrowheads="1"/>
          </p:cNvSpPr>
          <p:nvPr>
            <p:custDataLst>
              <p:tags r:id="rId17"/>
            </p:custDataLst>
          </p:nvPr>
        </p:nvSpPr>
        <p:spPr bwMode="auto">
          <a:xfrm>
            <a:off x="2317750" y="3506788"/>
            <a:ext cx="5730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rgbClr val="000000"/>
                </a:solidFill>
                <a:latin typeface="Courier New" pitchFamily="49" charset="0"/>
              </a:rPr>
              <a:t>1</a:t>
            </a:r>
          </a:p>
        </p:txBody>
      </p:sp>
      <p:sp>
        <p:nvSpPr>
          <p:cNvPr id="82963" name="Text Box 20"/>
          <p:cNvSpPr txBox="1">
            <a:spLocks noChangeArrowheads="1"/>
          </p:cNvSpPr>
          <p:nvPr>
            <p:custDataLst>
              <p:tags r:id="rId18"/>
            </p:custDataLst>
          </p:nvPr>
        </p:nvSpPr>
        <p:spPr bwMode="auto">
          <a:xfrm>
            <a:off x="2320925" y="3819525"/>
            <a:ext cx="5730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rgbClr val="000000"/>
                </a:solidFill>
                <a:latin typeface="Courier New" pitchFamily="49" charset="0"/>
              </a:rPr>
              <a:t>0</a:t>
            </a:r>
          </a:p>
        </p:txBody>
      </p:sp>
      <p:sp>
        <p:nvSpPr>
          <p:cNvPr id="82964" name="Rectangle 21"/>
          <p:cNvSpPr>
            <a:spLocks noChangeArrowheads="1"/>
          </p:cNvSpPr>
          <p:nvPr>
            <p:custDataLst>
              <p:tags r:id="rId19"/>
            </p:custDataLst>
          </p:nvPr>
        </p:nvSpPr>
        <p:spPr bwMode="auto">
          <a:xfrm>
            <a:off x="860425" y="2133600"/>
            <a:ext cx="59848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>
                <a:solidFill>
                  <a:srgbClr val="1E16E4"/>
                </a:solidFill>
                <a:latin typeface="Comic Sans MS" pitchFamily="66" charset="0"/>
              </a:rPr>
              <a:t>input</a:t>
            </a:r>
          </a:p>
        </p:txBody>
      </p:sp>
      <p:sp>
        <p:nvSpPr>
          <p:cNvPr id="82965" name="Line 22"/>
          <p:cNvSpPr>
            <a:spLocks noChangeShapeType="1"/>
          </p:cNvSpPr>
          <p:nvPr>
            <p:custDataLst>
              <p:tags r:id="rId20"/>
            </p:custDataLst>
          </p:nvPr>
        </p:nvSpPr>
        <p:spPr bwMode="auto">
          <a:xfrm>
            <a:off x="688975" y="2490788"/>
            <a:ext cx="990600" cy="0"/>
          </a:xfrm>
          <a:prstGeom prst="line">
            <a:avLst/>
          </a:prstGeom>
          <a:noFill/>
          <a:ln w="19050">
            <a:solidFill>
              <a:srgbClr val="1E16E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82966" name="Rectangle 23"/>
          <p:cNvSpPr>
            <a:spLocks noChangeArrowheads="1"/>
          </p:cNvSpPr>
          <p:nvPr>
            <p:custDataLst>
              <p:tags r:id="rId21"/>
            </p:custDataLst>
          </p:nvPr>
        </p:nvSpPr>
        <p:spPr bwMode="auto">
          <a:xfrm>
            <a:off x="2273300" y="2133600"/>
            <a:ext cx="72548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>
                <a:solidFill>
                  <a:srgbClr val="1E16E4"/>
                </a:solidFill>
                <a:latin typeface="Comic Sans MS" pitchFamily="66" charset="0"/>
              </a:rPr>
              <a:t>output</a:t>
            </a:r>
          </a:p>
        </p:txBody>
      </p:sp>
      <p:sp>
        <p:nvSpPr>
          <p:cNvPr id="82967" name="Line 24"/>
          <p:cNvSpPr>
            <a:spLocks noChangeShapeType="1"/>
          </p:cNvSpPr>
          <p:nvPr>
            <p:custDataLst>
              <p:tags r:id="rId22"/>
            </p:custDataLst>
          </p:nvPr>
        </p:nvSpPr>
        <p:spPr bwMode="auto">
          <a:xfrm>
            <a:off x="2017713" y="2490788"/>
            <a:ext cx="1309687" cy="0"/>
          </a:xfrm>
          <a:prstGeom prst="line">
            <a:avLst/>
          </a:prstGeom>
          <a:noFill/>
          <a:ln w="19050">
            <a:solidFill>
              <a:srgbClr val="1E16E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82968" name="Text Box 27"/>
          <p:cNvSpPr txBox="1">
            <a:spLocks noChangeArrowheads="1"/>
          </p:cNvSpPr>
          <p:nvPr>
            <p:custDataLst>
              <p:tags r:id="rId23"/>
            </p:custDataLst>
          </p:nvPr>
        </p:nvSpPr>
        <p:spPr bwMode="auto">
          <a:xfrm>
            <a:off x="4984750" y="1219200"/>
            <a:ext cx="3986213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>
                <a:solidFill>
                  <a:srgbClr val="000000"/>
                </a:solidFill>
                <a:latin typeface="Comic Sans MS" pitchFamily="66" charset="0"/>
              </a:rPr>
              <a:t>Build separate circuits for each </a:t>
            </a:r>
            <a:r>
              <a:rPr lang="en-US" sz="1800">
                <a:solidFill>
                  <a:srgbClr val="EB102C"/>
                </a:solidFill>
                <a:latin typeface="Comic Sans MS" pitchFamily="66" charset="0"/>
              </a:rPr>
              <a:t>output-1</a:t>
            </a:r>
            <a:r>
              <a:rPr lang="en-US" sz="1800">
                <a:solidFill>
                  <a:srgbClr val="000000"/>
                </a:solidFill>
                <a:latin typeface="Comic Sans MS" pitchFamily="66" charset="0"/>
              </a:rPr>
              <a:t> row using ANDs and NOTs</a:t>
            </a:r>
            <a:endParaRPr lang="en-US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82969" name="Oval 28"/>
          <p:cNvSpPr>
            <a:spLocks noChangeArrowheads="1"/>
          </p:cNvSpPr>
          <p:nvPr>
            <p:custDataLst>
              <p:tags r:id="rId24"/>
            </p:custDataLst>
          </p:nvPr>
        </p:nvSpPr>
        <p:spPr bwMode="auto">
          <a:xfrm>
            <a:off x="4419600" y="1338263"/>
            <a:ext cx="538163" cy="628650"/>
          </a:xfrm>
          <a:prstGeom prst="ellipse">
            <a:avLst/>
          </a:prstGeom>
          <a:noFill/>
          <a:ln w="19050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/>
          <a:p>
            <a:r>
              <a:rPr lang="en-US" b="1">
                <a:solidFill>
                  <a:srgbClr val="C00000"/>
                </a:solidFill>
                <a:latin typeface="Comic Sans MS" pitchFamily="66" charset="0"/>
              </a:rPr>
              <a:t>2</a:t>
            </a:r>
          </a:p>
        </p:txBody>
      </p:sp>
      <p:sp>
        <p:nvSpPr>
          <p:cNvPr id="82970" name="Oval 30"/>
          <p:cNvSpPr>
            <a:spLocks noChangeArrowheads="1"/>
          </p:cNvSpPr>
          <p:nvPr>
            <p:custDataLst>
              <p:tags r:id="rId25"/>
            </p:custDataLst>
          </p:nvPr>
        </p:nvSpPr>
        <p:spPr bwMode="auto">
          <a:xfrm>
            <a:off x="255588" y="1333500"/>
            <a:ext cx="536575" cy="628650"/>
          </a:xfrm>
          <a:prstGeom prst="ellipse">
            <a:avLst/>
          </a:prstGeom>
          <a:noFill/>
          <a:ln w="19050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/>
          <a:p>
            <a:r>
              <a:rPr lang="en-US" b="1">
                <a:solidFill>
                  <a:srgbClr val="C00000"/>
                </a:solidFill>
                <a:latin typeface="Comic Sans MS" pitchFamily="66" charset="0"/>
              </a:rPr>
              <a:t>1</a:t>
            </a:r>
          </a:p>
        </p:txBody>
      </p:sp>
      <p:sp>
        <p:nvSpPr>
          <p:cNvPr id="82971" name="Rectangle 32"/>
          <p:cNvSpPr>
            <a:spLocks noChangeArrowheads="1"/>
          </p:cNvSpPr>
          <p:nvPr/>
        </p:nvSpPr>
        <p:spPr bwMode="auto">
          <a:xfrm>
            <a:off x="5624513" y="1808163"/>
            <a:ext cx="2655887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800">
                <a:solidFill>
                  <a:srgbClr val="000000"/>
                </a:solidFill>
                <a:latin typeface="Comic Sans MS" pitchFamily="66" charset="0"/>
              </a:rPr>
              <a:t>Combine them with OR.</a:t>
            </a:r>
            <a:endParaRPr lang="en-US" sz="1800">
              <a:solidFill>
                <a:srgbClr val="000000"/>
              </a:solidFill>
            </a:endParaRPr>
          </a:p>
        </p:txBody>
      </p:sp>
      <p:grpSp>
        <p:nvGrpSpPr>
          <p:cNvPr id="82972" name="Group 41"/>
          <p:cNvGrpSpPr>
            <a:grpSpLocks/>
          </p:cNvGrpSpPr>
          <p:nvPr>
            <p:custDataLst>
              <p:tags r:id="rId26"/>
            </p:custDataLst>
          </p:nvPr>
        </p:nvGrpSpPr>
        <p:grpSpPr bwMode="auto">
          <a:xfrm rot="-5400000">
            <a:off x="4184650" y="4760913"/>
            <a:ext cx="620713" cy="896937"/>
            <a:chOff x="672" y="2544"/>
            <a:chExt cx="336" cy="399"/>
          </a:xfrm>
        </p:grpSpPr>
        <p:sp>
          <p:nvSpPr>
            <p:cNvPr id="83007" name="Freeform 42"/>
            <p:cNvSpPr>
              <a:spLocks/>
            </p:cNvSpPr>
            <p:nvPr>
              <p:custDataLst>
                <p:tags r:id="rId47"/>
              </p:custDataLst>
            </p:nvPr>
          </p:nvSpPr>
          <p:spPr bwMode="auto">
            <a:xfrm>
              <a:off x="672" y="2544"/>
              <a:ext cx="336" cy="288"/>
            </a:xfrm>
            <a:custGeom>
              <a:avLst/>
              <a:gdLst>
                <a:gd name="T0" fmla="*/ 0 w 336"/>
                <a:gd name="T1" fmla="*/ 288 h 288"/>
                <a:gd name="T2" fmla="*/ 0 w 336"/>
                <a:gd name="T3" fmla="*/ 0 h 288"/>
                <a:gd name="T4" fmla="*/ 336 w 336"/>
                <a:gd name="T5" fmla="*/ 0 h 288"/>
                <a:gd name="T6" fmla="*/ 336 w 336"/>
                <a:gd name="T7" fmla="*/ 288 h 28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36"/>
                <a:gd name="T13" fmla="*/ 0 h 288"/>
                <a:gd name="T14" fmla="*/ 336 w 336"/>
                <a:gd name="T15" fmla="*/ 288 h 28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36" h="288">
                  <a:moveTo>
                    <a:pt x="0" y="288"/>
                  </a:moveTo>
                  <a:lnTo>
                    <a:pt x="0" y="0"/>
                  </a:lnTo>
                  <a:lnTo>
                    <a:pt x="336" y="0"/>
                  </a:lnTo>
                  <a:lnTo>
                    <a:pt x="336" y="288"/>
                  </a:lnTo>
                </a:path>
              </a:pathLst>
            </a:custGeom>
            <a:noFill/>
            <a:ln w="38100">
              <a:solidFill>
                <a:srgbClr val="A008E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83008" name="Arc 43"/>
            <p:cNvSpPr>
              <a:spLocks/>
            </p:cNvSpPr>
            <p:nvPr>
              <p:custDataLst>
                <p:tags r:id="rId48"/>
              </p:custDataLst>
            </p:nvPr>
          </p:nvSpPr>
          <p:spPr bwMode="auto">
            <a:xfrm flipH="1" flipV="1">
              <a:off x="675" y="2825"/>
              <a:ext cx="170" cy="118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38100">
              <a:solidFill>
                <a:srgbClr val="A008E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83009" name="Arc 44"/>
            <p:cNvSpPr>
              <a:spLocks/>
            </p:cNvSpPr>
            <p:nvPr>
              <p:custDataLst>
                <p:tags r:id="rId49"/>
              </p:custDataLst>
            </p:nvPr>
          </p:nvSpPr>
          <p:spPr bwMode="auto">
            <a:xfrm flipV="1">
              <a:off x="836" y="2825"/>
              <a:ext cx="170" cy="118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38100">
              <a:solidFill>
                <a:srgbClr val="A008E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82973" name="Line 45"/>
          <p:cNvSpPr>
            <a:spLocks noChangeShapeType="1"/>
          </p:cNvSpPr>
          <p:nvPr>
            <p:custDataLst>
              <p:tags r:id="rId27"/>
            </p:custDataLst>
          </p:nvPr>
        </p:nvSpPr>
        <p:spPr bwMode="auto">
          <a:xfrm rot="-5400000">
            <a:off x="3729038" y="5021263"/>
            <a:ext cx="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82974" name="Line 46"/>
          <p:cNvSpPr>
            <a:spLocks noChangeShapeType="1"/>
          </p:cNvSpPr>
          <p:nvPr>
            <p:custDataLst>
              <p:tags r:id="rId28"/>
            </p:custDataLst>
          </p:nvPr>
        </p:nvSpPr>
        <p:spPr bwMode="auto">
          <a:xfrm rot="-5400000">
            <a:off x="3634582" y="4853781"/>
            <a:ext cx="0" cy="427037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82975" name="Line 47"/>
          <p:cNvSpPr>
            <a:spLocks noChangeShapeType="1"/>
          </p:cNvSpPr>
          <p:nvPr>
            <p:custDataLst>
              <p:tags r:id="rId29"/>
            </p:custDataLst>
          </p:nvPr>
        </p:nvSpPr>
        <p:spPr bwMode="auto">
          <a:xfrm rot="-5400000">
            <a:off x="5253038" y="4914900"/>
            <a:ext cx="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grpSp>
        <p:nvGrpSpPr>
          <p:cNvPr id="82976" name="Group 59"/>
          <p:cNvGrpSpPr>
            <a:grpSpLocks/>
          </p:cNvGrpSpPr>
          <p:nvPr>
            <p:custDataLst>
              <p:tags r:id="rId30"/>
            </p:custDataLst>
          </p:nvPr>
        </p:nvGrpSpPr>
        <p:grpSpPr bwMode="auto">
          <a:xfrm rot="-5400000">
            <a:off x="4184651" y="5664200"/>
            <a:ext cx="620712" cy="896937"/>
            <a:chOff x="672" y="2544"/>
            <a:chExt cx="336" cy="399"/>
          </a:xfrm>
        </p:grpSpPr>
        <p:sp>
          <p:nvSpPr>
            <p:cNvPr id="83004" name="Freeform 60"/>
            <p:cNvSpPr>
              <a:spLocks/>
            </p:cNvSpPr>
            <p:nvPr>
              <p:custDataLst>
                <p:tags r:id="rId44"/>
              </p:custDataLst>
            </p:nvPr>
          </p:nvSpPr>
          <p:spPr bwMode="auto">
            <a:xfrm>
              <a:off x="672" y="2544"/>
              <a:ext cx="336" cy="288"/>
            </a:xfrm>
            <a:custGeom>
              <a:avLst/>
              <a:gdLst>
                <a:gd name="T0" fmla="*/ 0 w 336"/>
                <a:gd name="T1" fmla="*/ 288 h 288"/>
                <a:gd name="T2" fmla="*/ 0 w 336"/>
                <a:gd name="T3" fmla="*/ 0 h 288"/>
                <a:gd name="T4" fmla="*/ 336 w 336"/>
                <a:gd name="T5" fmla="*/ 0 h 288"/>
                <a:gd name="T6" fmla="*/ 336 w 336"/>
                <a:gd name="T7" fmla="*/ 288 h 28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36"/>
                <a:gd name="T13" fmla="*/ 0 h 288"/>
                <a:gd name="T14" fmla="*/ 336 w 336"/>
                <a:gd name="T15" fmla="*/ 288 h 28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36" h="288">
                  <a:moveTo>
                    <a:pt x="0" y="288"/>
                  </a:moveTo>
                  <a:lnTo>
                    <a:pt x="0" y="0"/>
                  </a:lnTo>
                  <a:lnTo>
                    <a:pt x="336" y="0"/>
                  </a:lnTo>
                  <a:lnTo>
                    <a:pt x="336" y="288"/>
                  </a:lnTo>
                </a:path>
              </a:pathLst>
            </a:custGeom>
            <a:noFill/>
            <a:ln w="38100">
              <a:solidFill>
                <a:srgbClr val="160CE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83005" name="Arc 61"/>
            <p:cNvSpPr>
              <a:spLocks/>
            </p:cNvSpPr>
            <p:nvPr>
              <p:custDataLst>
                <p:tags r:id="rId45"/>
              </p:custDataLst>
            </p:nvPr>
          </p:nvSpPr>
          <p:spPr bwMode="auto">
            <a:xfrm flipH="1" flipV="1">
              <a:off x="675" y="2825"/>
              <a:ext cx="170" cy="118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38100">
              <a:solidFill>
                <a:srgbClr val="160CE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83006" name="Arc 62"/>
            <p:cNvSpPr>
              <a:spLocks/>
            </p:cNvSpPr>
            <p:nvPr>
              <p:custDataLst>
                <p:tags r:id="rId46"/>
              </p:custDataLst>
            </p:nvPr>
          </p:nvSpPr>
          <p:spPr bwMode="auto">
            <a:xfrm flipV="1">
              <a:off x="836" y="2825"/>
              <a:ext cx="170" cy="118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38100">
              <a:solidFill>
                <a:srgbClr val="160CE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82977" name="Line 63"/>
          <p:cNvSpPr>
            <a:spLocks noChangeShapeType="1"/>
          </p:cNvSpPr>
          <p:nvPr>
            <p:custDataLst>
              <p:tags r:id="rId31"/>
            </p:custDataLst>
          </p:nvPr>
        </p:nvSpPr>
        <p:spPr bwMode="auto">
          <a:xfrm rot="-5400000">
            <a:off x="3725863" y="5657850"/>
            <a:ext cx="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82978" name="Line 64"/>
          <p:cNvSpPr>
            <a:spLocks noChangeShapeType="1"/>
          </p:cNvSpPr>
          <p:nvPr>
            <p:custDataLst>
              <p:tags r:id="rId32"/>
            </p:custDataLst>
          </p:nvPr>
        </p:nvSpPr>
        <p:spPr bwMode="auto">
          <a:xfrm rot="-5400000">
            <a:off x="5253038" y="5818188"/>
            <a:ext cx="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82979" name="Text Box 66"/>
          <p:cNvSpPr txBox="1">
            <a:spLocks noChangeArrowheads="1"/>
          </p:cNvSpPr>
          <p:nvPr>
            <p:custDataLst>
              <p:tags r:id="rId33"/>
            </p:custDataLst>
          </p:nvPr>
        </p:nvSpPr>
        <p:spPr bwMode="auto">
          <a:xfrm>
            <a:off x="1143000" y="4724400"/>
            <a:ext cx="1066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1800" b="1">
                <a:solidFill>
                  <a:srgbClr val="000000"/>
                </a:solidFill>
                <a:latin typeface="Arial" pitchFamily="34" charset="0"/>
              </a:rPr>
              <a:t>input x</a:t>
            </a:r>
          </a:p>
        </p:txBody>
      </p:sp>
      <p:sp>
        <p:nvSpPr>
          <p:cNvPr id="82980" name="Text Box 67"/>
          <p:cNvSpPr txBox="1">
            <a:spLocks noChangeArrowheads="1"/>
          </p:cNvSpPr>
          <p:nvPr>
            <p:custDataLst>
              <p:tags r:id="rId34"/>
            </p:custDataLst>
          </p:nvPr>
        </p:nvSpPr>
        <p:spPr bwMode="auto">
          <a:xfrm>
            <a:off x="1143000" y="5289550"/>
            <a:ext cx="1066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1800" b="1">
                <a:solidFill>
                  <a:srgbClr val="000000"/>
                </a:solidFill>
                <a:latin typeface="Arial" pitchFamily="34" charset="0"/>
              </a:rPr>
              <a:t>input y</a:t>
            </a:r>
          </a:p>
        </p:txBody>
      </p:sp>
      <p:sp>
        <p:nvSpPr>
          <p:cNvPr id="82981" name="Line 69"/>
          <p:cNvSpPr>
            <a:spLocks noChangeShapeType="1"/>
          </p:cNvSpPr>
          <p:nvPr>
            <p:custDataLst>
              <p:tags r:id="rId35"/>
            </p:custDataLst>
          </p:nvPr>
        </p:nvSpPr>
        <p:spPr bwMode="auto">
          <a:xfrm rot="-5400000">
            <a:off x="3648075" y="6010275"/>
            <a:ext cx="0" cy="45085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82982" name="Text Box 89"/>
          <p:cNvSpPr txBox="1">
            <a:spLocks noChangeArrowheads="1"/>
          </p:cNvSpPr>
          <p:nvPr>
            <p:custDataLst>
              <p:tags r:id="rId36"/>
            </p:custDataLst>
          </p:nvPr>
        </p:nvSpPr>
        <p:spPr bwMode="auto">
          <a:xfrm>
            <a:off x="4014788" y="5040313"/>
            <a:ext cx="8382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 b="1">
                <a:solidFill>
                  <a:srgbClr val="A008E3"/>
                </a:solidFill>
                <a:latin typeface="Arial" pitchFamily="34" charset="0"/>
              </a:rPr>
              <a:t>AND</a:t>
            </a:r>
          </a:p>
        </p:txBody>
      </p:sp>
      <p:sp>
        <p:nvSpPr>
          <p:cNvPr id="82983" name="Line 90"/>
          <p:cNvSpPr>
            <a:spLocks noChangeShapeType="1"/>
          </p:cNvSpPr>
          <p:nvPr>
            <p:custDataLst>
              <p:tags r:id="rId37"/>
            </p:custDataLst>
          </p:nvPr>
        </p:nvSpPr>
        <p:spPr bwMode="auto">
          <a:xfrm>
            <a:off x="1236663" y="5064125"/>
            <a:ext cx="2185987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82984" name="Line 91"/>
          <p:cNvSpPr>
            <a:spLocks noChangeShapeType="1"/>
          </p:cNvSpPr>
          <p:nvPr>
            <p:custDataLst>
              <p:tags r:id="rId38"/>
            </p:custDataLst>
          </p:nvPr>
        </p:nvSpPr>
        <p:spPr bwMode="auto">
          <a:xfrm>
            <a:off x="1246188" y="5329238"/>
            <a:ext cx="22098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82985" name="Line 92"/>
          <p:cNvSpPr>
            <a:spLocks noChangeShapeType="1"/>
          </p:cNvSpPr>
          <p:nvPr>
            <p:custDataLst>
              <p:tags r:id="rId39"/>
            </p:custDataLst>
          </p:nvPr>
        </p:nvSpPr>
        <p:spPr bwMode="auto">
          <a:xfrm>
            <a:off x="2936875" y="5322888"/>
            <a:ext cx="0" cy="909637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82986" name="Line 93"/>
          <p:cNvSpPr>
            <a:spLocks noChangeShapeType="1"/>
          </p:cNvSpPr>
          <p:nvPr>
            <p:custDataLst>
              <p:tags r:id="rId40"/>
            </p:custDataLst>
          </p:nvPr>
        </p:nvSpPr>
        <p:spPr bwMode="auto">
          <a:xfrm>
            <a:off x="2928938" y="6232525"/>
            <a:ext cx="534987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82987" name="Line 94"/>
          <p:cNvSpPr>
            <a:spLocks noChangeShapeType="1"/>
          </p:cNvSpPr>
          <p:nvPr>
            <p:custDataLst>
              <p:tags r:id="rId41"/>
            </p:custDataLst>
          </p:nvPr>
        </p:nvSpPr>
        <p:spPr bwMode="auto">
          <a:xfrm>
            <a:off x="2641600" y="5059363"/>
            <a:ext cx="0" cy="909637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82988" name="Line 95"/>
          <p:cNvSpPr>
            <a:spLocks noChangeShapeType="1"/>
          </p:cNvSpPr>
          <p:nvPr>
            <p:custDataLst>
              <p:tags r:id="rId42"/>
            </p:custDataLst>
          </p:nvPr>
        </p:nvSpPr>
        <p:spPr bwMode="auto">
          <a:xfrm>
            <a:off x="2643188" y="5969000"/>
            <a:ext cx="83185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82989" name="Text Box 98"/>
          <p:cNvSpPr txBox="1">
            <a:spLocks noChangeArrowheads="1"/>
          </p:cNvSpPr>
          <p:nvPr>
            <p:custDataLst>
              <p:tags r:id="rId43"/>
            </p:custDataLst>
          </p:nvPr>
        </p:nvSpPr>
        <p:spPr bwMode="auto">
          <a:xfrm>
            <a:off x="4029075" y="5943600"/>
            <a:ext cx="838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 b="1">
                <a:solidFill>
                  <a:srgbClr val="160CE3"/>
                </a:solidFill>
                <a:latin typeface="Arial" pitchFamily="34" charset="0"/>
              </a:rPr>
              <a:t>AND</a:t>
            </a:r>
          </a:p>
        </p:txBody>
      </p:sp>
      <p:sp>
        <p:nvSpPr>
          <p:cNvPr id="82990" name="Oval 84"/>
          <p:cNvSpPr>
            <a:spLocks noChangeArrowheads="1"/>
          </p:cNvSpPr>
          <p:nvPr/>
        </p:nvSpPr>
        <p:spPr bwMode="auto">
          <a:xfrm>
            <a:off x="3865563" y="4987925"/>
            <a:ext cx="152400" cy="152400"/>
          </a:xfrm>
          <a:prstGeom prst="ellipse">
            <a:avLst/>
          </a:prstGeom>
          <a:noFill/>
          <a:ln w="19050">
            <a:solidFill>
              <a:srgbClr val="A008E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2991" name="Oval 85"/>
          <p:cNvSpPr>
            <a:spLocks noChangeArrowheads="1"/>
          </p:cNvSpPr>
          <p:nvPr/>
        </p:nvSpPr>
        <p:spPr bwMode="auto">
          <a:xfrm>
            <a:off x="3878263" y="6170613"/>
            <a:ext cx="152400" cy="152400"/>
          </a:xfrm>
          <a:prstGeom prst="ellipse">
            <a:avLst/>
          </a:prstGeom>
          <a:noFill/>
          <a:ln w="19050">
            <a:solidFill>
              <a:srgbClr val="0E0CF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2992" name="Oval 86"/>
          <p:cNvSpPr>
            <a:spLocks noChangeArrowheads="1"/>
          </p:cNvSpPr>
          <p:nvPr/>
        </p:nvSpPr>
        <p:spPr bwMode="auto">
          <a:xfrm>
            <a:off x="2601913" y="5024438"/>
            <a:ext cx="80962" cy="80962"/>
          </a:xfrm>
          <a:prstGeom prst="ellipse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2993" name="Oval 87"/>
          <p:cNvSpPr>
            <a:spLocks noChangeArrowheads="1"/>
          </p:cNvSpPr>
          <p:nvPr/>
        </p:nvSpPr>
        <p:spPr bwMode="auto">
          <a:xfrm>
            <a:off x="2890838" y="5287963"/>
            <a:ext cx="80962" cy="80962"/>
          </a:xfrm>
          <a:prstGeom prst="ellipse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2994" name="Rectangle 88"/>
          <p:cNvSpPr>
            <a:spLocks noChangeArrowheads="1"/>
          </p:cNvSpPr>
          <p:nvPr/>
        </p:nvSpPr>
        <p:spPr bwMode="auto">
          <a:xfrm>
            <a:off x="688975" y="3241675"/>
            <a:ext cx="2058988" cy="311150"/>
          </a:xfrm>
          <a:prstGeom prst="rect">
            <a:avLst/>
          </a:prstGeom>
          <a:noFill/>
          <a:ln w="19050">
            <a:solidFill>
              <a:srgbClr val="A008E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2995" name="Rectangle 89"/>
          <p:cNvSpPr>
            <a:spLocks noChangeArrowheads="1"/>
          </p:cNvSpPr>
          <p:nvPr/>
        </p:nvSpPr>
        <p:spPr bwMode="auto">
          <a:xfrm>
            <a:off x="688975" y="3576638"/>
            <a:ext cx="2058988" cy="280987"/>
          </a:xfrm>
          <a:prstGeom prst="rect">
            <a:avLst/>
          </a:prstGeom>
          <a:noFill/>
          <a:ln w="19050">
            <a:solidFill>
              <a:srgbClr val="0E0CFB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2996" name="AutoShape 90"/>
          <p:cNvSpPr>
            <a:spLocks noChangeArrowheads="1"/>
          </p:cNvSpPr>
          <p:nvPr/>
        </p:nvSpPr>
        <p:spPr bwMode="auto">
          <a:xfrm rot="-5400000" flipH="1" flipV="1">
            <a:off x="3250407" y="3894931"/>
            <a:ext cx="554038" cy="638175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12427 w 21600"/>
              <a:gd name="T13" fmla="*/ 2912 h 21600"/>
              <a:gd name="T14" fmla="*/ 18227 w 21600"/>
              <a:gd name="T15" fmla="*/ 9246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lnTo>
                  <a:pt x="21600" y="6079"/>
                </a:lnTo>
                <a:close/>
              </a:path>
            </a:pathLst>
          </a:custGeom>
          <a:noFill/>
          <a:ln w="19050">
            <a:solidFill>
              <a:srgbClr val="EB102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82997" name="Rectangle 91"/>
          <p:cNvSpPr>
            <a:spLocks noChangeArrowheads="1"/>
          </p:cNvSpPr>
          <p:nvPr/>
        </p:nvSpPr>
        <p:spPr bwMode="auto">
          <a:xfrm>
            <a:off x="7210425" y="5103813"/>
            <a:ext cx="944563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200">
                <a:solidFill>
                  <a:srgbClr val="067B0E"/>
                </a:solidFill>
                <a:latin typeface="Comic Sans MS" pitchFamily="66" charset="0"/>
              </a:rPr>
              <a:t>KEY</a:t>
            </a:r>
          </a:p>
        </p:txBody>
      </p:sp>
      <p:sp>
        <p:nvSpPr>
          <p:cNvPr id="82998" name="Rectangle 92"/>
          <p:cNvSpPr>
            <a:spLocks noChangeArrowheads="1"/>
          </p:cNvSpPr>
          <p:nvPr/>
        </p:nvSpPr>
        <p:spPr bwMode="auto">
          <a:xfrm>
            <a:off x="6369050" y="5708650"/>
            <a:ext cx="2532063" cy="935038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r>
              <a:rPr lang="en-US" sz="1800">
                <a:solidFill>
                  <a:srgbClr val="0E0CFB"/>
                </a:solidFill>
                <a:latin typeface="Comic Sans MS" pitchFamily="66" charset="0"/>
              </a:rPr>
              <a:t>This circuit</a:t>
            </a:r>
            <a:r>
              <a:rPr lang="en-US" sz="1800">
                <a:solidFill>
                  <a:srgbClr val="067B0E"/>
                </a:solidFill>
                <a:latin typeface="Comic Sans MS" pitchFamily="66" charset="0"/>
              </a:rPr>
              <a:t> always outputs 0 - </a:t>
            </a:r>
            <a:r>
              <a:rPr lang="en-US" sz="1800" b="1" i="1">
                <a:solidFill>
                  <a:srgbClr val="067B0E"/>
                </a:solidFill>
                <a:latin typeface="Comic Sans MS" pitchFamily="66" charset="0"/>
              </a:rPr>
              <a:t>except </a:t>
            </a:r>
            <a:r>
              <a:rPr lang="en-US" sz="1800">
                <a:solidFill>
                  <a:srgbClr val="067B0E"/>
                </a:solidFill>
                <a:latin typeface="Comic Sans MS" pitchFamily="66" charset="0"/>
              </a:rPr>
              <a:t> for the </a:t>
            </a:r>
            <a:r>
              <a:rPr lang="en-US" sz="1800">
                <a:solidFill>
                  <a:srgbClr val="0E0CFB"/>
                </a:solidFill>
                <a:latin typeface="Comic Sans MS" pitchFamily="66" charset="0"/>
              </a:rPr>
              <a:t>third</a:t>
            </a:r>
            <a:r>
              <a:rPr lang="en-US" sz="1800">
                <a:solidFill>
                  <a:srgbClr val="067B0E"/>
                </a:solidFill>
                <a:latin typeface="Comic Sans MS" pitchFamily="66" charset="0"/>
              </a:rPr>
              <a:t> row!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18434" name="Ink 63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5454650" y="4994275"/>
              <a:ext cx="292100" cy="1190625"/>
            </p14:xfrm>
          </p:contentPart>
        </mc:Choice>
        <mc:Fallback xmlns="">
          <p:pic>
            <p:nvPicPr>
              <p:cNvPr id="18434" name="Ink 63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55"/>
              <a:stretch>
                <a:fillRect/>
              </a:stretch>
            </p:blipFill>
            <p:spPr>
              <a:xfrm>
                <a:off x="5444205" y="4984554"/>
                <a:ext cx="314791" cy="121294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18435" name="Ink 64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5527675" y="4865688"/>
              <a:ext cx="684213" cy="1508125"/>
            </p14:xfrm>
          </p:contentPart>
        </mc:Choice>
        <mc:Fallback xmlns="">
          <p:pic>
            <p:nvPicPr>
              <p:cNvPr id="18435" name="Ink 64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57"/>
              <a:stretch>
                <a:fillRect/>
              </a:stretch>
            </p:blipFill>
            <p:spPr>
              <a:xfrm>
                <a:off x="5516872" y="4861368"/>
                <a:ext cx="707620" cy="152540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18436" name="Ink 65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5737225" y="5665788"/>
              <a:ext cx="233363" cy="192087"/>
            </p14:xfrm>
          </p:contentPart>
        </mc:Choice>
        <mc:Fallback xmlns="">
          <p:pic>
            <p:nvPicPr>
              <p:cNvPr id="18436" name="Ink 65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59"/>
              <a:stretch>
                <a:fillRect/>
              </a:stretch>
            </p:blipFill>
            <p:spPr>
              <a:xfrm>
                <a:off x="5724621" y="5659673"/>
                <a:ext cx="258932" cy="21079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18437" name="Ink 66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5989638" y="5641975"/>
              <a:ext cx="211137" cy="227013"/>
            </p14:xfrm>
          </p:contentPart>
        </mc:Choice>
        <mc:Fallback xmlns="">
          <p:pic>
            <p:nvPicPr>
              <p:cNvPr id="18437" name="Ink 66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61"/>
              <a:stretch>
                <a:fillRect/>
              </a:stretch>
            </p:blipFill>
            <p:spPr>
              <a:xfrm>
                <a:off x="5978469" y="5628642"/>
                <a:ext cx="226630" cy="25007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18438" name="Ink 67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6219825" y="5357813"/>
              <a:ext cx="266700" cy="76200"/>
            </p14:xfrm>
          </p:contentPart>
        </mc:Choice>
        <mc:Fallback xmlns="">
          <p:pic>
            <p:nvPicPr>
              <p:cNvPr id="18438" name="Ink 67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63"/>
              <a:stretch>
                <a:fillRect/>
              </a:stretch>
            </p:blipFill>
            <p:spPr>
              <a:xfrm>
                <a:off x="6215506" y="5354219"/>
                <a:ext cx="275338" cy="84108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Text Box 29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614363" y="1346200"/>
            <a:ext cx="32956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>
                <a:solidFill>
                  <a:srgbClr val="000000"/>
                </a:solidFill>
                <a:latin typeface="Comic Sans MS" pitchFamily="66" charset="0"/>
              </a:rPr>
              <a:t>Specify the </a:t>
            </a:r>
            <a:r>
              <a:rPr lang="en-US" sz="1800">
                <a:solidFill>
                  <a:srgbClr val="1E16E4"/>
                </a:solidFill>
                <a:latin typeface="Comic Sans MS" pitchFamily="66" charset="0"/>
              </a:rPr>
              <a:t>Truth Table</a:t>
            </a:r>
            <a:r>
              <a:rPr lang="en-US" sz="1800">
                <a:solidFill>
                  <a:srgbClr val="000000"/>
                </a:solidFill>
                <a:latin typeface="Comic Sans MS" pitchFamily="66" charset="0"/>
              </a:rPr>
              <a:t> defining the function</a:t>
            </a:r>
          </a:p>
        </p:txBody>
      </p:sp>
      <p:grpSp>
        <p:nvGrpSpPr>
          <p:cNvPr id="83971" name="Group 2"/>
          <p:cNvGrpSpPr>
            <a:grpSpLocks/>
          </p:cNvGrpSpPr>
          <p:nvPr>
            <p:custDataLst>
              <p:tags r:id="rId2"/>
            </p:custDataLst>
          </p:nvPr>
        </p:nvGrpSpPr>
        <p:grpSpPr bwMode="auto">
          <a:xfrm>
            <a:off x="423863" y="914400"/>
            <a:ext cx="8086725" cy="176213"/>
            <a:chOff x="295" y="1311"/>
            <a:chExt cx="5177" cy="114"/>
          </a:xfrm>
        </p:grpSpPr>
        <p:sp>
          <p:nvSpPr>
            <p:cNvPr id="84061" name="Rectangle 3"/>
            <p:cNvSpPr>
              <a:spLocks noChangeArrowheads="1"/>
            </p:cNvSpPr>
            <p:nvPr>
              <p:custDataLst>
                <p:tags r:id="rId78"/>
              </p:custDataLst>
            </p:nvPr>
          </p:nvSpPr>
          <p:spPr bwMode="auto">
            <a:xfrm>
              <a:off x="295" y="1311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4062" name="Rectangle 4"/>
            <p:cNvSpPr>
              <a:spLocks noChangeArrowheads="1"/>
            </p:cNvSpPr>
            <p:nvPr>
              <p:custDataLst>
                <p:tags r:id="rId79"/>
              </p:custDataLst>
            </p:nvPr>
          </p:nvSpPr>
          <p:spPr bwMode="auto">
            <a:xfrm>
              <a:off x="295" y="1377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83972" name="Text Box 5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982663" y="92075"/>
            <a:ext cx="7245350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200" i="1">
                <a:solidFill>
                  <a:srgbClr val="000000"/>
                </a:solidFill>
                <a:latin typeface="Times New Roman" pitchFamily="18" charset="0"/>
              </a:rPr>
              <a:t>Minterm Expansion</a:t>
            </a:r>
          </a:p>
        </p:txBody>
      </p:sp>
      <p:sp>
        <p:nvSpPr>
          <p:cNvPr id="83973" name="Text Box 6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611188" y="2411413"/>
            <a:ext cx="542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rgbClr val="000000"/>
                </a:solidFill>
                <a:latin typeface="Courier New" pitchFamily="49" charset="0"/>
              </a:rPr>
              <a:t>x</a:t>
            </a:r>
          </a:p>
        </p:txBody>
      </p:sp>
      <p:sp>
        <p:nvSpPr>
          <p:cNvPr id="83974" name="Text Box 7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1135063" y="2411413"/>
            <a:ext cx="5730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rgbClr val="000000"/>
                </a:solidFill>
                <a:latin typeface="Courier New" pitchFamily="49" charset="0"/>
              </a:rPr>
              <a:t>y</a:t>
            </a:r>
          </a:p>
        </p:txBody>
      </p:sp>
      <p:sp>
        <p:nvSpPr>
          <p:cNvPr id="83975" name="Text Box 8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609600" y="2868613"/>
            <a:ext cx="542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rgbClr val="000000"/>
                </a:solidFill>
                <a:latin typeface="Courier New" pitchFamily="49" charset="0"/>
              </a:rPr>
              <a:t>0</a:t>
            </a:r>
          </a:p>
        </p:txBody>
      </p:sp>
      <p:sp>
        <p:nvSpPr>
          <p:cNvPr id="83976" name="Text Box 9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1133475" y="2868613"/>
            <a:ext cx="5730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rgbClr val="000000"/>
                </a:solidFill>
                <a:latin typeface="Courier New" pitchFamily="49" charset="0"/>
              </a:rPr>
              <a:t>0</a:t>
            </a:r>
          </a:p>
        </p:txBody>
      </p:sp>
      <p:sp>
        <p:nvSpPr>
          <p:cNvPr id="83977" name="Text Box 10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612775" y="3181350"/>
            <a:ext cx="542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rgbClr val="000000"/>
                </a:solidFill>
                <a:latin typeface="Courier New" pitchFamily="49" charset="0"/>
              </a:rPr>
              <a:t>0</a:t>
            </a:r>
          </a:p>
        </p:txBody>
      </p:sp>
      <p:sp>
        <p:nvSpPr>
          <p:cNvPr id="83978" name="Text Box 11"/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1136650" y="3181350"/>
            <a:ext cx="5730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rgbClr val="000000"/>
                </a:solidFill>
                <a:latin typeface="Courier New" pitchFamily="49" charset="0"/>
              </a:rPr>
              <a:t>1</a:t>
            </a:r>
          </a:p>
        </p:txBody>
      </p:sp>
      <p:sp>
        <p:nvSpPr>
          <p:cNvPr id="83979" name="Text Box 12"/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609600" y="3506788"/>
            <a:ext cx="542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rgbClr val="000000"/>
                </a:solidFill>
                <a:latin typeface="Courier New" pitchFamily="49" charset="0"/>
              </a:rPr>
              <a:t>1</a:t>
            </a:r>
          </a:p>
        </p:txBody>
      </p:sp>
      <p:sp>
        <p:nvSpPr>
          <p:cNvPr id="83980" name="Text Box 13"/>
          <p:cNvSpPr txBox="1"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1133475" y="3506788"/>
            <a:ext cx="5730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rgbClr val="000000"/>
                </a:solidFill>
                <a:latin typeface="Courier New" pitchFamily="49" charset="0"/>
              </a:rPr>
              <a:t>0</a:t>
            </a:r>
          </a:p>
        </p:txBody>
      </p:sp>
      <p:sp>
        <p:nvSpPr>
          <p:cNvPr id="83981" name="Text Box 14"/>
          <p:cNvSpPr txBox="1"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612775" y="3819525"/>
            <a:ext cx="542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rgbClr val="000000"/>
                </a:solidFill>
                <a:latin typeface="Courier New" pitchFamily="49" charset="0"/>
              </a:rPr>
              <a:t>1</a:t>
            </a:r>
          </a:p>
        </p:txBody>
      </p:sp>
      <p:sp>
        <p:nvSpPr>
          <p:cNvPr id="83982" name="Text Box 15"/>
          <p:cNvSpPr txBox="1"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1136650" y="3819525"/>
            <a:ext cx="5730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rgbClr val="000000"/>
                </a:solidFill>
                <a:latin typeface="Courier New" pitchFamily="49" charset="0"/>
              </a:rPr>
              <a:t>1</a:t>
            </a:r>
          </a:p>
        </p:txBody>
      </p:sp>
      <p:sp>
        <p:nvSpPr>
          <p:cNvPr id="83983" name="Text Box 16"/>
          <p:cNvSpPr txBox="1"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1831975" y="2436813"/>
            <a:ext cx="1676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rgbClr val="C00000"/>
                </a:solidFill>
                <a:latin typeface="Courier New" pitchFamily="49" charset="0"/>
              </a:rPr>
              <a:t>XOR</a:t>
            </a:r>
            <a:r>
              <a:rPr lang="en-US" b="1">
                <a:solidFill>
                  <a:srgbClr val="000000"/>
                </a:solidFill>
                <a:latin typeface="Courier New" pitchFamily="49" charset="0"/>
              </a:rPr>
              <a:t>(x,y)</a:t>
            </a:r>
          </a:p>
        </p:txBody>
      </p:sp>
      <p:sp>
        <p:nvSpPr>
          <p:cNvPr id="83984" name="Text Box 17"/>
          <p:cNvSpPr txBox="1"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2317750" y="2868613"/>
            <a:ext cx="5730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rgbClr val="000000"/>
                </a:solidFill>
                <a:latin typeface="Courier New" pitchFamily="49" charset="0"/>
              </a:rPr>
              <a:t>0</a:t>
            </a:r>
          </a:p>
        </p:txBody>
      </p:sp>
      <p:sp>
        <p:nvSpPr>
          <p:cNvPr id="83985" name="Text Box 18"/>
          <p:cNvSpPr txBox="1"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2320925" y="3181350"/>
            <a:ext cx="5730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rgbClr val="000000"/>
                </a:solidFill>
                <a:latin typeface="Courier New" pitchFamily="49" charset="0"/>
              </a:rPr>
              <a:t>1</a:t>
            </a:r>
          </a:p>
        </p:txBody>
      </p:sp>
      <p:sp>
        <p:nvSpPr>
          <p:cNvPr id="83986" name="Text Box 19"/>
          <p:cNvSpPr txBox="1">
            <a:spLocks noChangeArrowheads="1"/>
          </p:cNvSpPr>
          <p:nvPr>
            <p:custDataLst>
              <p:tags r:id="rId17"/>
            </p:custDataLst>
          </p:nvPr>
        </p:nvSpPr>
        <p:spPr bwMode="auto">
          <a:xfrm>
            <a:off x="2317750" y="3506788"/>
            <a:ext cx="5730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rgbClr val="000000"/>
                </a:solidFill>
                <a:latin typeface="Courier New" pitchFamily="49" charset="0"/>
              </a:rPr>
              <a:t>1</a:t>
            </a:r>
          </a:p>
        </p:txBody>
      </p:sp>
      <p:sp>
        <p:nvSpPr>
          <p:cNvPr id="83987" name="Text Box 20"/>
          <p:cNvSpPr txBox="1">
            <a:spLocks noChangeArrowheads="1"/>
          </p:cNvSpPr>
          <p:nvPr>
            <p:custDataLst>
              <p:tags r:id="rId18"/>
            </p:custDataLst>
          </p:nvPr>
        </p:nvSpPr>
        <p:spPr bwMode="auto">
          <a:xfrm>
            <a:off x="2320925" y="3819525"/>
            <a:ext cx="5730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rgbClr val="000000"/>
                </a:solidFill>
                <a:latin typeface="Courier New" pitchFamily="49" charset="0"/>
              </a:rPr>
              <a:t>0</a:t>
            </a:r>
          </a:p>
        </p:txBody>
      </p:sp>
      <p:sp>
        <p:nvSpPr>
          <p:cNvPr id="83988" name="Rectangle 21"/>
          <p:cNvSpPr>
            <a:spLocks noChangeArrowheads="1"/>
          </p:cNvSpPr>
          <p:nvPr>
            <p:custDataLst>
              <p:tags r:id="rId19"/>
            </p:custDataLst>
          </p:nvPr>
        </p:nvSpPr>
        <p:spPr bwMode="auto">
          <a:xfrm>
            <a:off x="860425" y="2133600"/>
            <a:ext cx="59848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>
                <a:solidFill>
                  <a:srgbClr val="1E16E4"/>
                </a:solidFill>
                <a:latin typeface="Comic Sans MS" pitchFamily="66" charset="0"/>
              </a:rPr>
              <a:t>input</a:t>
            </a:r>
          </a:p>
        </p:txBody>
      </p:sp>
      <p:sp>
        <p:nvSpPr>
          <p:cNvPr id="83989" name="Line 22"/>
          <p:cNvSpPr>
            <a:spLocks noChangeShapeType="1"/>
          </p:cNvSpPr>
          <p:nvPr>
            <p:custDataLst>
              <p:tags r:id="rId20"/>
            </p:custDataLst>
          </p:nvPr>
        </p:nvSpPr>
        <p:spPr bwMode="auto">
          <a:xfrm>
            <a:off x="688975" y="2490788"/>
            <a:ext cx="990600" cy="0"/>
          </a:xfrm>
          <a:prstGeom prst="line">
            <a:avLst/>
          </a:prstGeom>
          <a:noFill/>
          <a:ln w="19050">
            <a:solidFill>
              <a:srgbClr val="1E16E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83990" name="Rectangle 23"/>
          <p:cNvSpPr>
            <a:spLocks noChangeArrowheads="1"/>
          </p:cNvSpPr>
          <p:nvPr>
            <p:custDataLst>
              <p:tags r:id="rId21"/>
            </p:custDataLst>
          </p:nvPr>
        </p:nvSpPr>
        <p:spPr bwMode="auto">
          <a:xfrm>
            <a:off x="2273300" y="2133600"/>
            <a:ext cx="72548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>
                <a:solidFill>
                  <a:srgbClr val="1E16E4"/>
                </a:solidFill>
                <a:latin typeface="Comic Sans MS" pitchFamily="66" charset="0"/>
              </a:rPr>
              <a:t>output</a:t>
            </a:r>
          </a:p>
        </p:txBody>
      </p:sp>
      <p:sp>
        <p:nvSpPr>
          <p:cNvPr id="83991" name="Line 24"/>
          <p:cNvSpPr>
            <a:spLocks noChangeShapeType="1"/>
          </p:cNvSpPr>
          <p:nvPr>
            <p:custDataLst>
              <p:tags r:id="rId22"/>
            </p:custDataLst>
          </p:nvPr>
        </p:nvSpPr>
        <p:spPr bwMode="auto">
          <a:xfrm>
            <a:off x="2017713" y="2490788"/>
            <a:ext cx="1309687" cy="0"/>
          </a:xfrm>
          <a:prstGeom prst="line">
            <a:avLst/>
          </a:prstGeom>
          <a:noFill/>
          <a:ln w="19050">
            <a:solidFill>
              <a:srgbClr val="1E16E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83992" name="Text Box 27"/>
          <p:cNvSpPr txBox="1">
            <a:spLocks noChangeArrowheads="1"/>
          </p:cNvSpPr>
          <p:nvPr>
            <p:custDataLst>
              <p:tags r:id="rId23"/>
            </p:custDataLst>
          </p:nvPr>
        </p:nvSpPr>
        <p:spPr bwMode="auto">
          <a:xfrm>
            <a:off x="4984750" y="1219200"/>
            <a:ext cx="3986213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>
                <a:solidFill>
                  <a:srgbClr val="000000"/>
                </a:solidFill>
                <a:latin typeface="Comic Sans MS" pitchFamily="66" charset="0"/>
              </a:rPr>
              <a:t>Build separate circuits for each </a:t>
            </a:r>
            <a:r>
              <a:rPr lang="en-US" sz="1800">
                <a:solidFill>
                  <a:srgbClr val="EB102C"/>
                </a:solidFill>
                <a:latin typeface="Comic Sans MS" pitchFamily="66" charset="0"/>
              </a:rPr>
              <a:t>output-1</a:t>
            </a:r>
            <a:r>
              <a:rPr lang="en-US" sz="1800">
                <a:solidFill>
                  <a:srgbClr val="000000"/>
                </a:solidFill>
                <a:latin typeface="Comic Sans MS" pitchFamily="66" charset="0"/>
              </a:rPr>
              <a:t> row using ANDs and NOTs</a:t>
            </a:r>
            <a:endParaRPr lang="en-US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83993" name="Oval 28"/>
          <p:cNvSpPr>
            <a:spLocks noChangeArrowheads="1"/>
          </p:cNvSpPr>
          <p:nvPr>
            <p:custDataLst>
              <p:tags r:id="rId24"/>
            </p:custDataLst>
          </p:nvPr>
        </p:nvSpPr>
        <p:spPr bwMode="auto">
          <a:xfrm>
            <a:off x="4419600" y="1338263"/>
            <a:ext cx="538163" cy="628650"/>
          </a:xfrm>
          <a:prstGeom prst="ellipse">
            <a:avLst/>
          </a:prstGeom>
          <a:noFill/>
          <a:ln w="19050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/>
          <a:p>
            <a:r>
              <a:rPr lang="en-US" b="1">
                <a:solidFill>
                  <a:srgbClr val="C00000"/>
                </a:solidFill>
                <a:latin typeface="Comic Sans MS" pitchFamily="66" charset="0"/>
              </a:rPr>
              <a:t>2</a:t>
            </a:r>
          </a:p>
        </p:txBody>
      </p:sp>
      <p:sp>
        <p:nvSpPr>
          <p:cNvPr id="83994" name="Oval 30"/>
          <p:cNvSpPr>
            <a:spLocks noChangeArrowheads="1"/>
          </p:cNvSpPr>
          <p:nvPr>
            <p:custDataLst>
              <p:tags r:id="rId25"/>
            </p:custDataLst>
          </p:nvPr>
        </p:nvSpPr>
        <p:spPr bwMode="auto">
          <a:xfrm>
            <a:off x="255588" y="1333500"/>
            <a:ext cx="536575" cy="628650"/>
          </a:xfrm>
          <a:prstGeom prst="ellipse">
            <a:avLst/>
          </a:prstGeom>
          <a:noFill/>
          <a:ln w="19050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/>
          <a:p>
            <a:r>
              <a:rPr lang="en-US" b="1">
                <a:solidFill>
                  <a:srgbClr val="C00000"/>
                </a:solidFill>
                <a:latin typeface="Comic Sans MS" pitchFamily="66" charset="0"/>
              </a:rPr>
              <a:t>1</a:t>
            </a:r>
          </a:p>
        </p:txBody>
      </p:sp>
      <p:sp>
        <p:nvSpPr>
          <p:cNvPr id="83995" name="Rectangle 32"/>
          <p:cNvSpPr>
            <a:spLocks noChangeArrowheads="1"/>
          </p:cNvSpPr>
          <p:nvPr/>
        </p:nvSpPr>
        <p:spPr bwMode="auto">
          <a:xfrm>
            <a:off x="5624513" y="1808163"/>
            <a:ext cx="2655887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800">
                <a:solidFill>
                  <a:srgbClr val="000000"/>
                </a:solidFill>
                <a:latin typeface="Comic Sans MS" pitchFamily="66" charset="0"/>
              </a:rPr>
              <a:t>Combine them with OR.</a:t>
            </a:r>
            <a:endParaRPr lang="en-US" sz="1800">
              <a:solidFill>
                <a:srgbClr val="000000"/>
              </a:solidFill>
            </a:endParaRPr>
          </a:p>
        </p:txBody>
      </p:sp>
      <p:grpSp>
        <p:nvGrpSpPr>
          <p:cNvPr id="83996" name="Group 41"/>
          <p:cNvGrpSpPr>
            <a:grpSpLocks/>
          </p:cNvGrpSpPr>
          <p:nvPr>
            <p:custDataLst>
              <p:tags r:id="rId26"/>
            </p:custDataLst>
          </p:nvPr>
        </p:nvGrpSpPr>
        <p:grpSpPr bwMode="auto">
          <a:xfrm rot="-5400000">
            <a:off x="4184650" y="4760913"/>
            <a:ext cx="620713" cy="896937"/>
            <a:chOff x="672" y="2544"/>
            <a:chExt cx="336" cy="399"/>
          </a:xfrm>
        </p:grpSpPr>
        <p:sp>
          <p:nvSpPr>
            <p:cNvPr id="84058" name="Freeform 42"/>
            <p:cNvSpPr>
              <a:spLocks/>
            </p:cNvSpPr>
            <p:nvPr>
              <p:custDataLst>
                <p:tags r:id="rId75"/>
              </p:custDataLst>
            </p:nvPr>
          </p:nvSpPr>
          <p:spPr bwMode="auto">
            <a:xfrm>
              <a:off x="672" y="2544"/>
              <a:ext cx="336" cy="288"/>
            </a:xfrm>
            <a:custGeom>
              <a:avLst/>
              <a:gdLst>
                <a:gd name="T0" fmla="*/ 0 w 336"/>
                <a:gd name="T1" fmla="*/ 288 h 288"/>
                <a:gd name="T2" fmla="*/ 0 w 336"/>
                <a:gd name="T3" fmla="*/ 0 h 288"/>
                <a:gd name="T4" fmla="*/ 336 w 336"/>
                <a:gd name="T5" fmla="*/ 0 h 288"/>
                <a:gd name="T6" fmla="*/ 336 w 336"/>
                <a:gd name="T7" fmla="*/ 288 h 28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36"/>
                <a:gd name="T13" fmla="*/ 0 h 288"/>
                <a:gd name="T14" fmla="*/ 336 w 336"/>
                <a:gd name="T15" fmla="*/ 288 h 28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36" h="288">
                  <a:moveTo>
                    <a:pt x="0" y="288"/>
                  </a:moveTo>
                  <a:lnTo>
                    <a:pt x="0" y="0"/>
                  </a:lnTo>
                  <a:lnTo>
                    <a:pt x="336" y="0"/>
                  </a:lnTo>
                  <a:lnTo>
                    <a:pt x="336" y="288"/>
                  </a:lnTo>
                </a:path>
              </a:pathLst>
            </a:custGeom>
            <a:noFill/>
            <a:ln w="38100">
              <a:solidFill>
                <a:srgbClr val="A008E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84059" name="Arc 43"/>
            <p:cNvSpPr>
              <a:spLocks/>
            </p:cNvSpPr>
            <p:nvPr>
              <p:custDataLst>
                <p:tags r:id="rId76"/>
              </p:custDataLst>
            </p:nvPr>
          </p:nvSpPr>
          <p:spPr bwMode="auto">
            <a:xfrm flipH="1" flipV="1">
              <a:off x="675" y="2825"/>
              <a:ext cx="170" cy="118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38100">
              <a:solidFill>
                <a:srgbClr val="A008E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84060" name="Arc 44"/>
            <p:cNvSpPr>
              <a:spLocks/>
            </p:cNvSpPr>
            <p:nvPr>
              <p:custDataLst>
                <p:tags r:id="rId77"/>
              </p:custDataLst>
            </p:nvPr>
          </p:nvSpPr>
          <p:spPr bwMode="auto">
            <a:xfrm flipV="1">
              <a:off x="836" y="2825"/>
              <a:ext cx="170" cy="118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38100">
              <a:solidFill>
                <a:srgbClr val="A008E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83997" name="Line 45"/>
          <p:cNvSpPr>
            <a:spLocks noChangeShapeType="1"/>
          </p:cNvSpPr>
          <p:nvPr>
            <p:custDataLst>
              <p:tags r:id="rId27"/>
            </p:custDataLst>
          </p:nvPr>
        </p:nvSpPr>
        <p:spPr bwMode="auto">
          <a:xfrm rot="-5400000">
            <a:off x="3729038" y="5021263"/>
            <a:ext cx="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83998" name="Line 46"/>
          <p:cNvSpPr>
            <a:spLocks noChangeShapeType="1"/>
          </p:cNvSpPr>
          <p:nvPr>
            <p:custDataLst>
              <p:tags r:id="rId28"/>
            </p:custDataLst>
          </p:nvPr>
        </p:nvSpPr>
        <p:spPr bwMode="auto">
          <a:xfrm rot="-5400000">
            <a:off x="3634582" y="4853781"/>
            <a:ext cx="0" cy="427037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83999" name="Line 47"/>
          <p:cNvSpPr>
            <a:spLocks noChangeShapeType="1"/>
          </p:cNvSpPr>
          <p:nvPr>
            <p:custDataLst>
              <p:tags r:id="rId29"/>
            </p:custDataLst>
          </p:nvPr>
        </p:nvSpPr>
        <p:spPr bwMode="auto">
          <a:xfrm rot="-5400000">
            <a:off x="5253038" y="4914900"/>
            <a:ext cx="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grpSp>
        <p:nvGrpSpPr>
          <p:cNvPr id="84000" name="Group 48"/>
          <p:cNvGrpSpPr>
            <a:grpSpLocks/>
          </p:cNvGrpSpPr>
          <p:nvPr>
            <p:custDataLst>
              <p:tags r:id="rId30"/>
            </p:custDataLst>
          </p:nvPr>
        </p:nvGrpSpPr>
        <p:grpSpPr bwMode="auto">
          <a:xfrm>
            <a:off x="5937250" y="5357813"/>
            <a:ext cx="2136775" cy="627062"/>
            <a:chOff x="3407" y="2584"/>
            <a:chExt cx="1346" cy="395"/>
          </a:xfrm>
        </p:grpSpPr>
        <p:sp>
          <p:nvSpPr>
            <p:cNvPr id="84048" name="Line 49"/>
            <p:cNvSpPr>
              <a:spLocks noChangeShapeType="1"/>
            </p:cNvSpPr>
            <p:nvPr>
              <p:custDataLst>
                <p:tags r:id="rId67"/>
              </p:custDataLst>
            </p:nvPr>
          </p:nvSpPr>
          <p:spPr bwMode="auto">
            <a:xfrm rot="-5400000">
              <a:off x="3636" y="2631"/>
              <a:ext cx="0" cy="45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84049" name="Line 50"/>
            <p:cNvSpPr>
              <a:spLocks noChangeShapeType="1"/>
            </p:cNvSpPr>
            <p:nvPr>
              <p:custDataLst>
                <p:tags r:id="rId68"/>
              </p:custDataLst>
            </p:nvPr>
          </p:nvSpPr>
          <p:spPr bwMode="auto">
            <a:xfrm rot="-5400000">
              <a:off x="3632" y="2465"/>
              <a:ext cx="0" cy="449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84050" name="Line 51"/>
            <p:cNvSpPr>
              <a:spLocks noChangeShapeType="1"/>
            </p:cNvSpPr>
            <p:nvPr>
              <p:custDataLst>
                <p:tags r:id="rId69"/>
              </p:custDataLst>
            </p:nvPr>
          </p:nvSpPr>
          <p:spPr bwMode="auto">
            <a:xfrm rot="-5400000">
              <a:off x="4561" y="2594"/>
              <a:ext cx="0" cy="38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grpSp>
          <p:nvGrpSpPr>
            <p:cNvPr id="84051" name="Group 52"/>
            <p:cNvGrpSpPr>
              <a:grpSpLocks/>
            </p:cNvGrpSpPr>
            <p:nvPr>
              <p:custDataLst>
                <p:tags r:id="rId70"/>
              </p:custDataLst>
            </p:nvPr>
          </p:nvGrpSpPr>
          <p:grpSpPr bwMode="auto">
            <a:xfrm>
              <a:off x="3771" y="2578"/>
              <a:ext cx="597" cy="394"/>
              <a:chOff x="4734" y="3053"/>
              <a:chExt cx="656" cy="491"/>
            </a:xfrm>
          </p:grpSpPr>
          <p:grpSp>
            <p:nvGrpSpPr>
              <p:cNvPr id="84052" name="Group 53"/>
              <p:cNvGrpSpPr>
                <a:grpSpLocks/>
              </p:cNvGrpSpPr>
              <p:nvPr/>
            </p:nvGrpSpPr>
            <p:grpSpPr bwMode="auto">
              <a:xfrm>
                <a:off x="4734" y="3053"/>
                <a:ext cx="648" cy="254"/>
                <a:chOff x="4734" y="3053"/>
                <a:chExt cx="648" cy="254"/>
              </a:xfrm>
            </p:grpSpPr>
            <p:sp>
              <p:nvSpPr>
                <p:cNvPr id="84056" name="Freeform 54"/>
                <p:cNvSpPr>
                  <a:spLocks/>
                </p:cNvSpPr>
                <p:nvPr>
                  <p:custDataLst>
                    <p:tags r:id="rId73"/>
                  </p:custDataLst>
                </p:nvPr>
              </p:nvSpPr>
              <p:spPr bwMode="auto">
                <a:xfrm>
                  <a:off x="4734" y="3053"/>
                  <a:ext cx="648" cy="254"/>
                </a:xfrm>
                <a:custGeom>
                  <a:avLst/>
                  <a:gdLst>
                    <a:gd name="T0" fmla="*/ 0 w 806"/>
                    <a:gd name="T1" fmla="*/ 0 h 254"/>
                    <a:gd name="T2" fmla="*/ 23 w 806"/>
                    <a:gd name="T3" fmla="*/ 30 h 254"/>
                    <a:gd name="T4" fmla="*/ 25 w 806"/>
                    <a:gd name="T5" fmla="*/ 47 h 254"/>
                    <a:gd name="T6" fmla="*/ 27 w 806"/>
                    <a:gd name="T7" fmla="*/ 65 h 254"/>
                    <a:gd name="T8" fmla="*/ 30 w 806"/>
                    <a:gd name="T9" fmla="*/ 94 h 254"/>
                    <a:gd name="T10" fmla="*/ 31 w 806"/>
                    <a:gd name="T11" fmla="*/ 112 h 254"/>
                    <a:gd name="T12" fmla="*/ 32 w 806"/>
                    <a:gd name="T13" fmla="*/ 124 h 254"/>
                    <a:gd name="T14" fmla="*/ 33 w 806"/>
                    <a:gd name="T15" fmla="*/ 159 h 254"/>
                    <a:gd name="T16" fmla="*/ 35 w 806"/>
                    <a:gd name="T17" fmla="*/ 188 h 254"/>
                    <a:gd name="T18" fmla="*/ 38 w 806"/>
                    <a:gd name="T19" fmla="*/ 235 h 254"/>
                    <a:gd name="T20" fmla="*/ 38 w 806"/>
                    <a:gd name="T21" fmla="*/ 253 h 254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806"/>
                    <a:gd name="T34" fmla="*/ 0 h 254"/>
                    <a:gd name="T35" fmla="*/ 806 w 806"/>
                    <a:gd name="T36" fmla="*/ 254 h 254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806" h="254">
                      <a:moveTo>
                        <a:pt x="0" y="0"/>
                      </a:moveTo>
                      <a:cubicBezTo>
                        <a:pt x="165" y="3"/>
                        <a:pt x="315" y="11"/>
                        <a:pt x="477" y="30"/>
                      </a:cubicBezTo>
                      <a:cubicBezTo>
                        <a:pt x="528" y="44"/>
                        <a:pt x="460" y="23"/>
                        <a:pt x="512" y="47"/>
                      </a:cubicBezTo>
                      <a:cubicBezTo>
                        <a:pt x="552" y="65"/>
                        <a:pt x="536" y="53"/>
                        <a:pt x="571" y="65"/>
                      </a:cubicBezTo>
                      <a:cubicBezTo>
                        <a:pt x="594" y="72"/>
                        <a:pt x="612" y="86"/>
                        <a:pt x="636" y="94"/>
                      </a:cubicBezTo>
                      <a:cubicBezTo>
                        <a:pt x="643" y="100"/>
                        <a:pt x="650" y="106"/>
                        <a:pt x="659" y="112"/>
                      </a:cubicBezTo>
                      <a:cubicBezTo>
                        <a:pt x="666" y="116"/>
                        <a:pt x="675" y="118"/>
                        <a:pt x="683" y="124"/>
                      </a:cubicBezTo>
                      <a:cubicBezTo>
                        <a:pt x="714" y="146"/>
                        <a:pt x="687" y="134"/>
                        <a:pt x="712" y="159"/>
                      </a:cubicBezTo>
                      <a:cubicBezTo>
                        <a:pt x="720" y="167"/>
                        <a:pt x="741" y="180"/>
                        <a:pt x="753" y="188"/>
                      </a:cubicBezTo>
                      <a:cubicBezTo>
                        <a:pt x="761" y="212"/>
                        <a:pt x="773" y="221"/>
                        <a:pt x="795" y="235"/>
                      </a:cubicBezTo>
                      <a:cubicBezTo>
                        <a:pt x="800" y="254"/>
                        <a:pt x="793" y="253"/>
                        <a:pt x="806" y="253"/>
                      </a:cubicBezTo>
                    </a:path>
                  </a:pathLst>
                </a:cu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4057" name="Freeform 55"/>
                <p:cNvSpPr>
                  <a:spLocks/>
                </p:cNvSpPr>
                <p:nvPr>
                  <p:custDataLst>
                    <p:tags r:id="rId74"/>
                  </p:custDataLst>
                </p:nvPr>
              </p:nvSpPr>
              <p:spPr bwMode="auto">
                <a:xfrm>
                  <a:off x="4741" y="3059"/>
                  <a:ext cx="129" cy="241"/>
                </a:xfrm>
                <a:custGeom>
                  <a:avLst/>
                  <a:gdLst>
                    <a:gd name="T0" fmla="*/ 0 w 129"/>
                    <a:gd name="T1" fmla="*/ 0 h 241"/>
                    <a:gd name="T2" fmla="*/ 41 w 129"/>
                    <a:gd name="T3" fmla="*/ 35 h 241"/>
                    <a:gd name="T4" fmla="*/ 106 w 129"/>
                    <a:gd name="T5" fmla="*/ 171 h 241"/>
                    <a:gd name="T6" fmla="*/ 123 w 129"/>
                    <a:gd name="T7" fmla="*/ 218 h 241"/>
                    <a:gd name="T8" fmla="*/ 129 w 129"/>
                    <a:gd name="T9" fmla="*/ 241 h 241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29"/>
                    <a:gd name="T16" fmla="*/ 0 h 241"/>
                    <a:gd name="T17" fmla="*/ 129 w 129"/>
                    <a:gd name="T18" fmla="*/ 241 h 241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29" h="241">
                      <a:moveTo>
                        <a:pt x="0" y="0"/>
                      </a:moveTo>
                      <a:cubicBezTo>
                        <a:pt x="24" y="8"/>
                        <a:pt x="18" y="20"/>
                        <a:pt x="41" y="35"/>
                      </a:cubicBezTo>
                      <a:cubicBezTo>
                        <a:pt x="57" y="83"/>
                        <a:pt x="87" y="123"/>
                        <a:pt x="106" y="171"/>
                      </a:cubicBezTo>
                      <a:cubicBezTo>
                        <a:pt x="111" y="186"/>
                        <a:pt x="117" y="202"/>
                        <a:pt x="123" y="218"/>
                      </a:cubicBezTo>
                      <a:cubicBezTo>
                        <a:pt x="125" y="225"/>
                        <a:pt x="129" y="241"/>
                        <a:pt x="129" y="241"/>
                      </a:cubicBezTo>
                    </a:path>
                  </a:pathLst>
                </a:cu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84053" name="Group 56"/>
              <p:cNvGrpSpPr>
                <a:grpSpLocks/>
              </p:cNvGrpSpPr>
              <p:nvPr/>
            </p:nvGrpSpPr>
            <p:grpSpPr bwMode="auto">
              <a:xfrm flipV="1">
                <a:off x="4742" y="3290"/>
                <a:ext cx="648" cy="254"/>
                <a:chOff x="4734" y="3053"/>
                <a:chExt cx="648" cy="254"/>
              </a:xfrm>
            </p:grpSpPr>
            <p:sp>
              <p:nvSpPr>
                <p:cNvPr id="84054" name="Freeform 57"/>
                <p:cNvSpPr>
                  <a:spLocks/>
                </p:cNvSpPr>
                <p:nvPr>
                  <p:custDataLst>
                    <p:tags r:id="rId71"/>
                  </p:custDataLst>
                </p:nvPr>
              </p:nvSpPr>
              <p:spPr bwMode="auto">
                <a:xfrm>
                  <a:off x="4734" y="3053"/>
                  <a:ext cx="648" cy="254"/>
                </a:xfrm>
                <a:custGeom>
                  <a:avLst/>
                  <a:gdLst>
                    <a:gd name="T0" fmla="*/ 0 w 806"/>
                    <a:gd name="T1" fmla="*/ 0 h 254"/>
                    <a:gd name="T2" fmla="*/ 23 w 806"/>
                    <a:gd name="T3" fmla="*/ 30 h 254"/>
                    <a:gd name="T4" fmla="*/ 25 w 806"/>
                    <a:gd name="T5" fmla="*/ 47 h 254"/>
                    <a:gd name="T6" fmla="*/ 27 w 806"/>
                    <a:gd name="T7" fmla="*/ 65 h 254"/>
                    <a:gd name="T8" fmla="*/ 30 w 806"/>
                    <a:gd name="T9" fmla="*/ 94 h 254"/>
                    <a:gd name="T10" fmla="*/ 31 w 806"/>
                    <a:gd name="T11" fmla="*/ 112 h 254"/>
                    <a:gd name="T12" fmla="*/ 32 w 806"/>
                    <a:gd name="T13" fmla="*/ 124 h 254"/>
                    <a:gd name="T14" fmla="*/ 33 w 806"/>
                    <a:gd name="T15" fmla="*/ 159 h 254"/>
                    <a:gd name="T16" fmla="*/ 35 w 806"/>
                    <a:gd name="T17" fmla="*/ 188 h 254"/>
                    <a:gd name="T18" fmla="*/ 38 w 806"/>
                    <a:gd name="T19" fmla="*/ 235 h 254"/>
                    <a:gd name="T20" fmla="*/ 38 w 806"/>
                    <a:gd name="T21" fmla="*/ 253 h 254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806"/>
                    <a:gd name="T34" fmla="*/ 0 h 254"/>
                    <a:gd name="T35" fmla="*/ 806 w 806"/>
                    <a:gd name="T36" fmla="*/ 254 h 254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806" h="254">
                      <a:moveTo>
                        <a:pt x="0" y="0"/>
                      </a:moveTo>
                      <a:cubicBezTo>
                        <a:pt x="165" y="3"/>
                        <a:pt x="315" y="11"/>
                        <a:pt x="477" y="30"/>
                      </a:cubicBezTo>
                      <a:cubicBezTo>
                        <a:pt x="528" y="44"/>
                        <a:pt x="460" y="23"/>
                        <a:pt x="512" y="47"/>
                      </a:cubicBezTo>
                      <a:cubicBezTo>
                        <a:pt x="552" y="65"/>
                        <a:pt x="536" y="53"/>
                        <a:pt x="571" y="65"/>
                      </a:cubicBezTo>
                      <a:cubicBezTo>
                        <a:pt x="594" y="72"/>
                        <a:pt x="612" y="86"/>
                        <a:pt x="636" y="94"/>
                      </a:cubicBezTo>
                      <a:cubicBezTo>
                        <a:pt x="643" y="100"/>
                        <a:pt x="650" y="106"/>
                        <a:pt x="659" y="112"/>
                      </a:cubicBezTo>
                      <a:cubicBezTo>
                        <a:pt x="666" y="116"/>
                        <a:pt x="675" y="118"/>
                        <a:pt x="683" y="124"/>
                      </a:cubicBezTo>
                      <a:cubicBezTo>
                        <a:pt x="714" y="146"/>
                        <a:pt x="687" y="134"/>
                        <a:pt x="712" y="159"/>
                      </a:cubicBezTo>
                      <a:cubicBezTo>
                        <a:pt x="720" y="167"/>
                        <a:pt x="741" y="180"/>
                        <a:pt x="753" y="188"/>
                      </a:cubicBezTo>
                      <a:cubicBezTo>
                        <a:pt x="761" y="212"/>
                        <a:pt x="773" y="221"/>
                        <a:pt x="795" y="235"/>
                      </a:cubicBezTo>
                      <a:cubicBezTo>
                        <a:pt x="800" y="254"/>
                        <a:pt x="793" y="253"/>
                        <a:pt x="806" y="253"/>
                      </a:cubicBezTo>
                    </a:path>
                  </a:pathLst>
                </a:cu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4055" name="Freeform 58"/>
                <p:cNvSpPr>
                  <a:spLocks/>
                </p:cNvSpPr>
                <p:nvPr>
                  <p:custDataLst>
                    <p:tags r:id="rId72"/>
                  </p:custDataLst>
                </p:nvPr>
              </p:nvSpPr>
              <p:spPr bwMode="auto">
                <a:xfrm>
                  <a:off x="4741" y="3059"/>
                  <a:ext cx="129" cy="241"/>
                </a:xfrm>
                <a:custGeom>
                  <a:avLst/>
                  <a:gdLst>
                    <a:gd name="T0" fmla="*/ 0 w 129"/>
                    <a:gd name="T1" fmla="*/ 0 h 241"/>
                    <a:gd name="T2" fmla="*/ 41 w 129"/>
                    <a:gd name="T3" fmla="*/ 35 h 241"/>
                    <a:gd name="T4" fmla="*/ 106 w 129"/>
                    <a:gd name="T5" fmla="*/ 171 h 241"/>
                    <a:gd name="T6" fmla="*/ 123 w 129"/>
                    <a:gd name="T7" fmla="*/ 218 h 241"/>
                    <a:gd name="T8" fmla="*/ 129 w 129"/>
                    <a:gd name="T9" fmla="*/ 241 h 241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29"/>
                    <a:gd name="T16" fmla="*/ 0 h 241"/>
                    <a:gd name="T17" fmla="*/ 129 w 129"/>
                    <a:gd name="T18" fmla="*/ 241 h 241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29" h="241">
                      <a:moveTo>
                        <a:pt x="0" y="0"/>
                      </a:moveTo>
                      <a:cubicBezTo>
                        <a:pt x="24" y="8"/>
                        <a:pt x="18" y="20"/>
                        <a:pt x="41" y="35"/>
                      </a:cubicBezTo>
                      <a:cubicBezTo>
                        <a:pt x="57" y="83"/>
                        <a:pt x="87" y="123"/>
                        <a:pt x="106" y="171"/>
                      </a:cubicBezTo>
                      <a:cubicBezTo>
                        <a:pt x="111" y="186"/>
                        <a:pt x="117" y="202"/>
                        <a:pt x="123" y="218"/>
                      </a:cubicBezTo>
                      <a:cubicBezTo>
                        <a:pt x="125" y="225"/>
                        <a:pt x="129" y="241"/>
                        <a:pt x="129" y="241"/>
                      </a:cubicBezTo>
                    </a:path>
                  </a:pathLst>
                </a:cu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</p:grpSp>
      <p:grpSp>
        <p:nvGrpSpPr>
          <p:cNvPr id="84001" name="Group 59"/>
          <p:cNvGrpSpPr>
            <a:grpSpLocks/>
          </p:cNvGrpSpPr>
          <p:nvPr>
            <p:custDataLst>
              <p:tags r:id="rId31"/>
            </p:custDataLst>
          </p:nvPr>
        </p:nvGrpSpPr>
        <p:grpSpPr bwMode="auto">
          <a:xfrm rot="-5400000">
            <a:off x="4184651" y="5664200"/>
            <a:ext cx="620712" cy="896937"/>
            <a:chOff x="672" y="2544"/>
            <a:chExt cx="336" cy="399"/>
          </a:xfrm>
        </p:grpSpPr>
        <p:sp>
          <p:nvSpPr>
            <p:cNvPr id="84045" name="Freeform 60"/>
            <p:cNvSpPr>
              <a:spLocks/>
            </p:cNvSpPr>
            <p:nvPr>
              <p:custDataLst>
                <p:tags r:id="rId64"/>
              </p:custDataLst>
            </p:nvPr>
          </p:nvSpPr>
          <p:spPr bwMode="auto">
            <a:xfrm>
              <a:off x="672" y="2544"/>
              <a:ext cx="336" cy="288"/>
            </a:xfrm>
            <a:custGeom>
              <a:avLst/>
              <a:gdLst>
                <a:gd name="T0" fmla="*/ 0 w 336"/>
                <a:gd name="T1" fmla="*/ 288 h 288"/>
                <a:gd name="T2" fmla="*/ 0 w 336"/>
                <a:gd name="T3" fmla="*/ 0 h 288"/>
                <a:gd name="T4" fmla="*/ 336 w 336"/>
                <a:gd name="T5" fmla="*/ 0 h 288"/>
                <a:gd name="T6" fmla="*/ 336 w 336"/>
                <a:gd name="T7" fmla="*/ 288 h 28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36"/>
                <a:gd name="T13" fmla="*/ 0 h 288"/>
                <a:gd name="T14" fmla="*/ 336 w 336"/>
                <a:gd name="T15" fmla="*/ 288 h 28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36" h="288">
                  <a:moveTo>
                    <a:pt x="0" y="288"/>
                  </a:moveTo>
                  <a:lnTo>
                    <a:pt x="0" y="0"/>
                  </a:lnTo>
                  <a:lnTo>
                    <a:pt x="336" y="0"/>
                  </a:lnTo>
                  <a:lnTo>
                    <a:pt x="336" y="288"/>
                  </a:lnTo>
                </a:path>
              </a:pathLst>
            </a:custGeom>
            <a:noFill/>
            <a:ln w="38100">
              <a:solidFill>
                <a:srgbClr val="160CE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84046" name="Arc 61"/>
            <p:cNvSpPr>
              <a:spLocks/>
            </p:cNvSpPr>
            <p:nvPr>
              <p:custDataLst>
                <p:tags r:id="rId65"/>
              </p:custDataLst>
            </p:nvPr>
          </p:nvSpPr>
          <p:spPr bwMode="auto">
            <a:xfrm flipH="1" flipV="1">
              <a:off x="675" y="2825"/>
              <a:ext cx="170" cy="118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38100">
              <a:solidFill>
                <a:srgbClr val="160CE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84047" name="Arc 62"/>
            <p:cNvSpPr>
              <a:spLocks/>
            </p:cNvSpPr>
            <p:nvPr>
              <p:custDataLst>
                <p:tags r:id="rId66"/>
              </p:custDataLst>
            </p:nvPr>
          </p:nvSpPr>
          <p:spPr bwMode="auto">
            <a:xfrm flipV="1">
              <a:off x="836" y="2825"/>
              <a:ext cx="170" cy="118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38100">
              <a:solidFill>
                <a:srgbClr val="160CE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84002" name="Line 63"/>
          <p:cNvSpPr>
            <a:spLocks noChangeShapeType="1"/>
          </p:cNvSpPr>
          <p:nvPr>
            <p:custDataLst>
              <p:tags r:id="rId32"/>
            </p:custDataLst>
          </p:nvPr>
        </p:nvSpPr>
        <p:spPr bwMode="auto">
          <a:xfrm rot="-5400000">
            <a:off x="3725863" y="5657850"/>
            <a:ext cx="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84003" name="Line 64"/>
          <p:cNvSpPr>
            <a:spLocks noChangeShapeType="1"/>
          </p:cNvSpPr>
          <p:nvPr>
            <p:custDataLst>
              <p:tags r:id="rId33"/>
            </p:custDataLst>
          </p:nvPr>
        </p:nvSpPr>
        <p:spPr bwMode="auto">
          <a:xfrm rot="-5400000">
            <a:off x="5253038" y="5818188"/>
            <a:ext cx="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84004" name="Text Box 65"/>
          <p:cNvSpPr txBox="1">
            <a:spLocks noChangeArrowheads="1"/>
          </p:cNvSpPr>
          <p:nvPr>
            <p:custDataLst>
              <p:tags r:id="rId34"/>
            </p:custDataLst>
          </p:nvPr>
        </p:nvSpPr>
        <p:spPr bwMode="auto">
          <a:xfrm>
            <a:off x="7696200" y="5334000"/>
            <a:ext cx="1066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1800" b="1">
                <a:solidFill>
                  <a:srgbClr val="000000"/>
                </a:solidFill>
                <a:latin typeface="Arial" pitchFamily="34" charset="0"/>
              </a:rPr>
              <a:t>output</a:t>
            </a:r>
          </a:p>
        </p:txBody>
      </p:sp>
      <p:sp>
        <p:nvSpPr>
          <p:cNvPr id="84005" name="Text Box 66"/>
          <p:cNvSpPr txBox="1">
            <a:spLocks noChangeArrowheads="1"/>
          </p:cNvSpPr>
          <p:nvPr>
            <p:custDataLst>
              <p:tags r:id="rId35"/>
            </p:custDataLst>
          </p:nvPr>
        </p:nvSpPr>
        <p:spPr bwMode="auto">
          <a:xfrm>
            <a:off x="1143000" y="4724400"/>
            <a:ext cx="1066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1800" b="1">
                <a:solidFill>
                  <a:srgbClr val="000000"/>
                </a:solidFill>
                <a:latin typeface="Arial" pitchFamily="34" charset="0"/>
              </a:rPr>
              <a:t>input x</a:t>
            </a:r>
          </a:p>
        </p:txBody>
      </p:sp>
      <p:sp>
        <p:nvSpPr>
          <p:cNvPr id="84006" name="Text Box 67"/>
          <p:cNvSpPr txBox="1">
            <a:spLocks noChangeArrowheads="1"/>
          </p:cNvSpPr>
          <p:nvPr>
            <p:custDataLst>
              <p:tags r:id="rId36"/>
            </p:custDataLst>
          </p:nvPr>
        </p:nvSpPr>
        <p:spPr bwMode="auto">
          <a:xfrm>
            <a:off x="1143000" y="5289550"/>
            <a:ext cx="1066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1800" b="1">
                <a:solidFill>
                  <a:srgbClr val="000000"/>
                </a:solidFill>
                <a:latin typeface="Arial" pitchFamily="34" charset="0"/>
              </a:rPr>
              <a:t>input y</a:t>
            </a:r>
          </a:p>
        </p:txBody>
      </p:sp>
      <p:sp>
        <p:nvSpPr>
          <p:cNvPr id="84007" name="Line 69"/>
          <p:cNvSpPr>
            <a:spLocks noChangeShapeType="1"/>
          </p:cNvSpPr>
          <p:nvPr>
            <p:custDataLst>
              <p:tags r:id="rId37"/>
            </p:custDataLst>
          </p:nvPr>
        </p:nvSpPr>
        <p:spPr bwMode="auto">
          <a:xfrm rot="-5400000">
            <a:off x="3648075" y="6010275"/>
            <a:ext cx="0" cy="45085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84008" name="Line 87"/>
          <p:cNvSpPr>
            <a:spLocks noChangeShapeType="1"/>
          </p:cNvSpPr>
          <p:nvPr>
            <p:custDataLst>
              <p:tags r:id="rId38"/>
            </p:custDataLst>
          </p:nvPr>
        </p:nvSpPr>
        <p:spPr bwMode="auto">
          <a:xfrm flipV="1">
            <a:off x="5548313" y="5784850"/>
            <a:ext cx="400050" cy="328613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84009" name="Line 88"/>
          <p:cNvSpPr>
            <a:spLocks noChangeShapeType="1"/>
          </p:cNvSpPr>
          <p:nvPr>
            <p:custDataLst>
              <p:tags r:id="rId39"/>
            </p:custDataLst>
          </p:nvPr>
        </p:nvSpPr>
        <p:spPr bwMode="auto">
          <a:xfrm>
            <a:off x="5548313" y="5218113"/>
            <a:ext cx="382587" cy="303212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84010" name="Text Box 89"/>
          <p:cNvSpPr txBox="1">
            <a:spLocks noChangeArrowheads="1"/>
          </p:cNvSpPr>
          <p:nvPr>
            <p:custDataLst>
              <p:tags r:id="rId40"/>
            </p:custDataLst>
          </p:nvPr>
        </p:nvSpPr>
        <p:spPr bwMode="auto">
          <a:xfrm>
            <a:off x="4014788" y="5040313"/>
            <a:ext cx="8382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 b="1">
                <a:solidFill>
                  <a:srgbClr val="A008E3"/>
                </a:solidFill>
                <a:latin typeface="Arial" pitchFamily="34" charset="0"/>
              </a:rPr>
              <a:t>AND</a:t>
            </a:r>
          </a:p>
        </p:txBody>
      </p:sp>
      <p:sp>
        <p:nvSpPr>
          <p:cNvPr id="84011" name="Line 90"/>
          <p:cNvSpPr>
            <a:spLocks noChangeShapeType="1"/>
          </p:cNvSpPr>
          <p:nvPr>
            <p:custDataLst>
              <p:tags r:id="rId41"/>
            </p:custDataLst>
          </p:nvPr>
        </p:nvSpPr>
        <p:spPr bwMode="auto">
          <a:xfrm>
            <a:off x="1236663" y="5064125"/>
            <a:ext cx="2185987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84012" name="Line 91"/>
          <p:cNvSpPr>
            <a:spLocks noChangeShapeType="1"/>
          </p:cNvSpPr>
          <p:nvPr>
            <p:custDataLst>
              <p:tags r:id="rId42"/>
            </p:custDataLst>
          </p:nvPr>
        </p:nvSpPr>
        <p:spPr bwMode="auto">
          <a:xfrm>
            <a:off x="1246188" y="5329238"/>
            <a:ext cx="22098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84013" name="Line 92"/>
          <p:cNvSpPr>
            <a:spLocks noChangeShapeType="1"/>
          </p:cNvSpPr>
          <p:nvPr>
            <p:custDataLst>
              <p:tags r:id="rId43"/>
            </p:custDataLst>
          </p:nvPr>
        </p:nvSpPr>
        <p:spPr bwMode="auto">
          <a:xfrm>
            <a:off x="2936875" y="5322888"/>
            <a:ext cx="0" cy="909637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84014" name="Line 93"/>
          <p:cNvSpPr>
            <a:spLocks noChangeShapeType="1"/>
          </p:cNvSpPr>
          <p:nvPr>
            <p:custDataLst>
              <p:tags r:id="rId44"/>
            </p:custDataLst>
          </p:nvPr>
        </p:nvSpPr>
        <p:spPr bwMode="auto">
          <a:xfrm>
            <a:off x="2928938" y="6232525"/>
            <a:ext cx="534987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84015" name="Line 94"/>
          <p:cNvSpPr>
            <a:spLocks noChangeShapeType="1"/>
          </p:cNvSpPr>
          <p:nvPr>
            <p:custDataLst>
              <p:tags r:id="rId45"/>
            </p:custDataLst>
          </p:nvPr>
        </p:nvSpPr>
        <p:spPr bwMode="auto">
          <a:xfrm>
            <a:off x="2641600" y="5059363"/>
            <a:ext cx="0" cy="909637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84016" name="Line 95"/>
          <p:cNvSpPr>
            <a:spLocks noChangeShapeType="1"/>
          </p:cNvSpPr>
          <p:nvPr>
            <p:custDataLst>
              <p:tags r:id="rId46"/>
            </p:custDataLst>
          </p:nvPr>
        </p:nvSpPr>
        <p:spPr bwMode="auto">
          <a:xfrm>
            <a:off x="2643188" y="5969000"/>
            <a:ext cx="83185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84017" name="Text Box 98"/>
          <p:cNvSpPr txBox="1">
            <a:spLocks noChangeArrowheads="1"/>
          </p:cNvSpPr>
          <p:nvPr>
            <p:custDataLst>
              <p:tags r:id="rId47"/>
            </p:custDataLst>
          </p:nvPr>
        </p:nvSpPr>
        <p:spPr bwMode="auto">
          <a:xfrm>
            <a:off x="4029075" y="5943600"/>
            <a:ext cx="838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 b="1">
                <a:solidFill>
                  <a:srgbClr val="160CE3"/>
                </a:solidFill>
                <a:latin typeface="Arial" pitchFamily="34" charset="0"/>
              </a:rPr>
              <a:t>AND</a:t>
            </a:r>
          </a:p>
        </p:txBody>
      </p:sp>
      <p:sp>
        <p:nvSpPr>
          <p:cNvPr id="84018" name="Text Box 99"/>
          <p:cNvSpPr txBox="1">
            <a:spLocks noChangeArrowheads="1"/>
          </p:cNvSpPr>
          <p:nvPr>
            <p:custDataLst>
              <p:tags r:id="rId48"/>
            </p:custDataLst>
          </p:nvPr>
        </p:nvSpPr>
        <p:spPr bwMode="auto">
          <a:xfrm>
            <a:off x="6561138" y="5483225"/>
            <a:ext cx="838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 b="1">
                <a:solidFill>
                  <a:srgbClr val="000000"/>
                </a:solidFill>
                <a:latin typeface="Arial" pitchFamily="34" charset="0"/>
              </a:rPr>
              <a:t>OR</a:t>
            </a:r>
          </a:p>
        </p:txBody>
      </p:sp>
      <p:sp>
        <p:nvSpPr>
          <p:cNvPr id="84019" name="Text Box 71"/>
          <p:cNvSpPr txBox="1">
            <a:spLocks noChangeArrowheads="1"/>
          </p:cNvSpPr>
          <p:nvPr>
            <p:custDataLst>
              <p:tags r:id="rId49"/>
            </p:custDataLst>
          </p:nvPr>
        </p:nvSpPr>
        <p:spPr bwMode="auto">
          <a:xfrm>
            <a:off x="1981200" y="6532563"/>
            <a:ext cx="2667000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 algn="r">
              <a:lnSpc>
                <a:spcPct val="90000"/>
              </a:lnSpc>
              <a:spcBef>
                <a:spcPct val="50000"/>
              </a:spcBef>
            </a:pPr>
            <a:r>
              <a:rPr lang="en-US" sz="900">
                <a:solidFill>
                  <a:srgbClr val="009900"/>
                </a:solidFill>
                <a:latin typeface="Comic Sans MS" pitchFamily="66" charset="0"/>
              </a:rPr>
              <a:t>These are not bubbles, they’re NOT bubbles</a:t>
            </a:r>
          </a:p>
        </p:txBody>
      </p:sp>
      <p:grpSp>
        <p:nvGrpSpPr>
          <p:cNvPr id="84020" name="Group 72"/>
          <p:cNvGrpSpPr>
            <a:grpSpLocks/>
          </p:cNvGrpSpPr>
          <p:nvPr>
            <p:custDataLst>
              <p:tags r:id="rId50"/>
            </p:custDataLst>
          </p:nvPr>
        </p:nvGrpSpPr>
        <p:grpSpPr bwMode="auto">
          <a:xfrm>
            <a:off x="1795463" y="6318250"/>
            <a:ext cx="333375" cy="417513"/>
            <a:chOff x="2928" y="1051"/>
            <a:chExt cx="840" cy="957"/>
          </a:xfrm>
        </p:grpSpPr>
        <p:sp>
          <p:nvSpPr>
            <p:cNvPr id="84032" name="Freeform 73"/>
            <p:cNvSpPr>
              <a:spLocks/>
            </p:cNvSpPr>
            <p:nvPr>
              <p:custDataLst>
                <p:tags r:id="rId51"/>
              </p:custDataLst>
            </p:nvPr>
          </p:nvSpPr>
          <p:spPr bwMode="auto">
            <a:xfrm>
              <a:off x="2928" y="1759"/>
              <a:ext cx="810" cy="249"/>
            </a:xfrm>
            <a:custGeom>
              <a:avLst/>
              <a:gdLst>
                <a:gd name="T0" fmla="*/ 15 w 1048"/>
                <a:gd name="T1" fmla="*/ 21 h 250"/>
                <a:gd name="T2" fmla="*/ 25 w 1048"/>
                <a:gd name="T3" fmla="*/ 83 h 250"/>
                <a:gd name="T4" fmla="*/ 26 w 1048"/>
                <a:gd name="T5" fmla="*/ 111 h 250"/>
                <a:gd name="T6" fmla="*/ 28 w 1048"/>
                <a:gd name="T7" fmla="*/ 125 h 250"/>
                <a:gd name="T8" fmla="*/ 29 w 1048"/>
                <a:gd name="T9" fmla="*/ 165 h 250"/>
                <a:gd name="T10" fmla="*/ 20 w 1048"/>
                <a:gd name="T11" fmla="*/ 234 h 250"/>
                <a:gd name="T12" fmla="*/ 2 w 1048"/>
                <a:gd name="T13" fmla="*/ 214 h 250"/>
                <a:gd name="T14" fmla="*/ 0 w 1048"/>
                <a:gd name="T15" fmla="*/ 193 h 250"/>
                <a:gd name="T16" fmla="*/ 2 w 1048"/>
                <a:gd name="T17" fmla="*/ 159 h 250"/>
                <a:gd name="T18" fmla="*/ 2 w 1048"/>
                <a:gd name="T19" fmla="*/ 125 h 250"/>
                <a:gd name="T20" fmla="*/ 5 w 1048"/>
                <a:gd name="T21" fmla="*/ 76 h 250"/>
                <a:gd name="T22" fmla="*/ 8 w 1048"/>
                <a:gd name="T23" fmla="*/ 55 h 250"/>
                <a:gd name="T24" fmla="*/ 9 w 1048"/>
                <a:gd name="T25" fmla="*/ 28 h 250"/>
                <a:gd name="T26" fmla="*/ 10 w 1048"/>
                <a:gd name="T27" fmla="*/ 14 h 250"/>
                <a:gd name="T28" fmla="*/ 13 w 1048"/>
                <a:gd name="T29" fmla="*/ 28 h 250"/>
                <a:gd name="T30" fmla="*/ 15 w 1048"/>
                <a:gd name="T31" fmla="*/ 21 h 25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48"/>
                <a:gd name="T49" fmla="*/ 0 h 250"/>
                <a:gd name="T50" fmla="*/ 1048 w 1048"/>
                <a:gd name="T51" fmla="*/ 250 h 250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48" h="250">
                  <a:moveTo>
                    <a:pt x="531" y="21"/>
                  </a:moveTo>
                  <a:cubicBezTo>
                    <a:pt x="673" y="0"/>
                    <a:pt x="778" y="50"/>
                    <a:pt x="910" y="83"/>
                  </a:cubicBezTo>
                  <a:cubicBezTo>
                    <a:pt x="923" y="92"/>
                    <a:pt x="937" y="102"/>
                    <a:pt x="951" y="111"/>
                  </a:cubicBezTo>
                  <a:cubicBezTo>
                    <a:pt x="965" y="120"/>
                    <a:pt x="993" y="138"/>
                    <a:pt x="993" y="138"/>
                  </a:cubicBezTo>
                  <a:cubicBezTo>
                    <a:pt x="1009" y="162"/>
                    <a:pt x="1023" y="163"/>
                    <a:pt x="1048" y="179"/>
                  </a:cubicBezTo>
                  <a:cubicBezTo>
                    <a:pt x="943" y="250"/>
                    <a:pt x="887" y="238"/>
                    <a:pt x="751" y="248"/>
                  </a:cubicBezTo>
                  <a:cubicBezTo>
                    <a:pt x="201" y="233"/>
                    <a:pt x="424" y="241"/>
                    <a:pt x="82" y="228"/>
                  </a:cubicBezTo>
                  <a:cubicBezTo>
                    <a:pt x="54" y="218"/>
                    <a:pt x="27" y="216"/>
                    <a:pt x="0" y="207"/>
                  </a:cubicBezTo>
                  <a:cubicBezTo>
                    <a:pt x="2" y="195"/>
                    <a:pt x="1" y="183"/>
                    <a:pt x="7" y="173"/>
                  </a:cubicBezTo>
                  <a:cubicBezTo>
                    <a:pt x="19" y="151"/>
                    <a:pt x="75" y="138"/>
                    <a:pt x="96" y="131"/>
                  </a:cubicBezTo>
                  <a:cubicBezTo>
                    <a:pt x="134" y="116"/>
                    <a:pt x="169" y="92"/>
                    <a:pt x="207" y="76"/>
                  </a:cubicBezTo>
                  <a:cubicBezTo>
                    <a:pt x="239" y="61"/>
                    <a:pt x="238" y="77"/>
                    <a:pt x="275" y="55"/>
                  </a:cubicBezTo>
                  <a:cubicBezTo>
                    <a:pt x="288" y="46"/>
                    <a:pt x="309" y="33"/>
                    <a:pt x="324" y="28"/>
                  </a:cubicBezTo>
                  <a:cubicBezTo>
                    <a:pt x="341" y="21"/>
                    <a:pt x="379" y="14"/>
                    <a:pt x="379" y="14"/>
                  </a:cubicBezTo>
                  <a:cubicBezTo>
                    <a:pt x="420" y="18"/>
                    <a:pt x="461" y="22"/>
                    <a:pt x="503" y="28"/>
                  </a:cubicBezTo>
                  <a:cubicBezTo>
                    <a:pt x="531" y="32"/>
                    <a:pt x="519" y="44"/>
                    <a:pt x="531" y="21"/>
                  </a:cubicBezTo>
                  <a:close/>
                </a:path>
              </a:pathLst>
            </a:custGeom>
            <a:solidFill>
              <a:srgbClr val="FD9D0F"/>
            </a:solidFill>
            <a:ln w="9525">
              <a:solidFill>
                <a:srgbClr val="FD9D0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033" name="Oval 74"/>
            <p:cNvSpPr>
              <a:spLocks noChangeArrowheads="1"/>
            </p:cNvSpPr>
            <p:nvPr>
              <p:custDataLst>
                <p:tags r:id="rId52"/>
              </p:custDataLst>
            </p:nvPr>
          </p:nvSpPr>
          <p:spPr bwMode="auto">
            <a:xfrm>
              <a:off x="2965" y="1240"/>
              <a:ext cx="779" cy="672"/>
            </a:xfrm>
            <a:prstGeom prst="ellipse">
              <a:avLst/>
            </a:prstGeom>
            <a:solidFill>
              <a:srgbClr val="9ECC46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4034" name="Oval 75"/>
            <p:cNvSpPr>
              <a:spLocks noChangeArrowheads="1"/>
            </p:cNvSpPr>
            <p:nvPr>
              <p:custDataLst>
                <p:tags r:id="rId53"/>
              </p:custDataLst>
            </p:nvPr>
          </p:nvSpPr>
          <p:spPr bwMode="auto">
            <a:xfrm rot="-1967255">
              <a:off x="3039" y="1383"/>
              <a:ext cx="186" cy="19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4035" name="Oval 76"/>
            <p:cNvSpPr>
              <a:spLocks noChangeArrowheads="1"/>
            </p:cNvSpPr>
            <p:nvPr>
              <p:custDataLst>
                <p:tags r:id="rId54"/>
              </p:custDataLst>
            </p:nvPr>
          </p:nvSpPr>
          <p:spPr bwMode="auto">
            <a:xfrm>
              <a:off x="3262" y="1383"/>
              <a:ext cx="222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4036" name="Oval 77"/>
            <p:cNvSpPr>
              <a:spLocks noChangeArrowheads="1"/>
            </p:cNvSpPr>
            <p:nvPr>
              <p:custDataLst>
                <p:tags r:id="rId55"/>
              </p:custDataLst>
            </p:nvPr>
          </p:nvSpPr>
          <p:spPr bwMode="auto">
            <a:xfrm rot="-2071034">
              <a:off x="3521" y="1431"/>
              <a:ext cx="149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4037" name="Oval 78"/>
            <p:cNvSpPr>
              <a:spLocks noChangeArrowheads="1"/>
            </p:cNvSpPr>
            <p:nvPr>
              <p:custDataLst>
                <p:tags r:id="rId56"/>
              </p:custDataLst>
            </p:nvPr>
          </p:nvSpPr>
          <p:spPr bwMode="auto">
            <a:xfrm>
              <a:off x="3118" y="1479"/>
              <a:ext cx="56" cy="6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4038" name="Oval 79"/>
            <p:cNvSpPr>
              <a:spLocks noChangeArrowheads="1"/>
            </p:cNvSpPr>
            <p:nvPr>
              <p:custDataLst>
                <p:tags r:id="rId57"/>
              </p:custDataLst>
            </p:nvPr>
          </p:nvSpPr>
          <p:spPr bwMode="auto">
            <a:xfrm>
              <a:off x="3341" y="1495"/>
              <a:ext cx="55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4039" name="Oval 80"/>
            <p:cNvSpPr>
              <a:spLocks noChangeArrowheads="1"/>
            </p:cNvSpPr>
            <p:nvPr>
              <p:custDataLst>
                <p:tags r:id="rId58"/>
              </p:custDataLst>
            </p:nvPr>
          </p:nvSpPr>
          <p:spPr bwMode="auto">
            <a:xfrm>
              <a:off x="3543" y="1549"/>
              <a:ext cx="54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4040" name="AutoShape 81"/>
            <p:cNvSpPr>
              <a:spLocks noChangeArrowheads="1"/>
            </p:cNvSpPr>
            <p:nvPr>
              <p:custDataLst>
                <p:tags r:id="rId59"/>
              </p:custDataLst>
            </p:nvPr>
          </p:nvSpPr>
          <p:spPr bwMode="auto">
            <a:xfrm rot="-5400000">
              <a:off x="3291" y="1540"/>
              <a:ext cx="77" cy="445"/>
            </a:xfrm>
            <a:prstGeom prst="moon">
              <a:avLst>
                <a:gd name="adj" fmla="val 50000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vert="eaVert"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4041" name="Freeform 82"/>
            <p:cNvSpPr>
              <a:spLocks/>
            </p:cNvSpPr>
            <p:nvPr>
              <p:custDataLst>
                <p:tags r:id="rId60"/>
              </p:custDataLst>
            </p:nvPr>
          </p:nvSpPr>
          <p:spPr bwMode="auto">
            <a:xfrm>
              <a:off x="3120" y="1128"/>
              <a:ext cx="648" cy="256"/>
            </a:xfrm>
            <a:custGeom>
              <a:avLst/>
              <a:gdLst>
                <a:gd name="T0" fmla="*/ 208 w 648"/>
                <a:gd name="T1" fmla="*/ 0 h 256"/>
                <a:gd name="T2" fmla="*/ 47 w 648"/>
                <a:gd name="T3" fmla="*/ 7 h 256"/>
                <a:gd name="T4" fmla="*/ 0 w 648"/>
                <a:gd name="T5" fmla="*/ 92 h 256"/>
                <a:gd name="T6" fmla="*/ 162 w 648"/>
                <a:gd name="T7" fmla="*/ 192 h 256"/>
                <a:gd name="T8" fmla="*/ 300 w 648"/>
                <a:gd name="T9" fmla="*/ 238 h 256"/>
                <a:gd name="T10" fmla="*/ 484 w 648"/>
                <a:gd name="T11" fmla="*/ 246 h 256"/>
                <a:gd name="T12" fmla="*/ 646 w 648"/>
                <a:gd name="T13" fmla="*/ 184 h 256"/>
                <a:gd name="T14" fmla="*/ 615 w 648"/>
                <a:gd name="T15" fmla="*/ 153 h 256"/>
                <a:gd name="T16" fmla="*/ 546 w 648"/>
                <a:gd name="T17" fmla="*/ 84 h 25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48"/>
                <a:gd name="T28" fmla="*/ 0 h 256"/>
                <a:gd name="T29" fmla="*/ 648 w 648"/>
                <a:gd name="T30" fmla="*/ 256 h 25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48" h="256">
                  <a:moveTo>
                    <a:pt x="208" y="0"/>
                  </a:moveTo>
                  <a:cubicBezTo>
                    <a:pt x="154" y="2"/>
                    <a:pt x="100" y="0"/>
                    <a:pt x="47" y="7"/>
                  </a:cubicBezTo>
                  <a:cubicBezTo>
                    <a:pt x="15" y="11"/>
                    <a:pt x="0" y="92"/>
                    <a:pt x="0" y="92"/>
                  </a:cubicBezTo>
                  <a:cubicBezTo>
                    <a:pt x="19" y="199"/>
                    <a:pt x="72" y="170"/>
                    <a:pt x="162" y="192"/>
                  </a:cubicBezTo>
                  <a:cubicBezTo>
                    <a:pt x="208" y="203"/>
                    <a:pt x="252" y="234"/>
                    <a:pt x="300" y="238"/>
                  </a:cubicBezTo>
                  <a:cubicBezTo>
                    <a:pt x="361" y="243"/>
                    <a:pt x="423" y="243"/>
                    <a:pt x="484" y="246"/>
                  </a:cubicBezTo>
                  <a:cubicBezTo>
                    <a:pt x="648" y="235"/>
                    <a:pt x="569" y="256"/>
                    <a:pt x="646" y="184"/>
                  </a:cubicBezTo>
                  <a:cubicBezTo>
                    <a:pt x="642" y="180"/>
                    <a:pt x="617" y="158"/>
                    <a:pt x="615" y="153"/>
                  </a:cubicBezTo>
                  <a:cubicBezTo>
                    <a:pt x="596" y="116"/>
                    <a:pt x="599" y="84"/>
                    <a:pt x="546" y="84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4042" name="Freeform 83"/>
            <p:cNvSpPr>
              <a:spLocks/>
            </p:cNvSpPr>
            <p:nvPr>
              <p:custDataLst>
                <p:tags r:id="rId61"/>
              </p:custDataLst>
            </p:nvPr>
          </p:nvSpPr>
          <p:spPr bwMode="auto">
            <a:xfrm>
              <a:off x="3254" y="1051"/>
              <a:ext cx="442" cy="192"/>
            </a:xfrm>
            <a:custGeom>
              <a:avLst/>
              <a:gdLst>
                <a:gd name="T0" fmla="*/ 88 w 442"/>
                <a:gd name="T1" fmla="*/ 138 h 192"/>
                <a:gd name="T2" fmla="*/ 34 w 442"/>
                <a:gd name="T3" fmla="*/ 92 h 192"/>
                <a:gd name="T4" fmla="*/ 57 w 442"/>
                <a:gd name="T5" fmla="*/ 0 h 192"/>
                <a:gd name="T6" fmla="*/ 234 w 442"/>
                <a:gd name="T7" fmla="*/ 15 h 192"/>
                <a:gd name="T8" fmla="*/ 372 w 442"/>
                <a:gd name="T9" fmla="*/ 61 h 192"/>
                <a:gd name="T10" fmla="*/ 441 w 442"/>
                <a:gd name="T11" fmla="*/ 92 h 192"/>
                <a:gd name="T12" fmla="*/ 434 w 442"/>
                <a:gd name="T13" fmla="*/ 122 h 192"/>
                <a:gd name="T14" fmla="*/ 280 w 442"/>
                <a:gd name="T15" fmla="*/ 161 h 192"/>
                <a:gd name="T16" fmla="*/ 257 w 442"/>
                <a:gd name="T17" fmla="*/ 169 h 192"/>
                <a:gd name="T18" fmla="*/ 226 w 442"/>
                <a:gd name="T19" fmla="*/ 184 h 192"/>
                <a:gd name="T20" fmla="*/ 196 w 442"/>
                <a:gd name="T21" fmla="*/ 192 h 19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42"/>
                <a:gd name="T34" fmla="*/ 0 h 192"/>
                <a:gd name="T35" fmla="*/ 442 w 442"/>
                <a:gd name="T36" fmla="*/ 192 h 19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42" h="192">
                  <a:moveTo>
                    <a:pt x="88" y="138"/>
                  </a:moveTo>
                  <a:cubicBezTo>
                    <a:pt x="71" y="119"/>
                    <a:pt x="55" y="106"/>
                    <a:pt x="34" y="92"/>
                  </a:cubicBezTo>
                  <a:cubicBezTo>
                    <a:pt x="22" y="52"/>
                    <a:pt x="0" y="17"/>
                    <a:pt x="57" y="0"/>
                  </a:cubicBezTo>
                  <a:cubicBezTo>
                    <a:pt x="75" y="1"/>
                    <a:pt x="202" y="8"/>
                    <a:pt x="234" y="15"/>
                  </a:cubicBezTo>
                  <a:cubicBezTo>
                    <a:pt x="275" y="24"/>
                    <a:pt x="331" y="47"/>
                    <a:pt x="372" y="61"/>
                  </a:cubicBezTo>
                  <a:cubicBezTo>
                    <a:pt x="394" y="81"/>
                    <a:pt x="412" y="84"/>
                    <a:pt x="441" y="92"/>
                  </a:cubicBezTo>
                  <a:cubicBezTo>
                    <a:pt x="439" y="102"/>
                    <a:pt x="442" y="115"/>
                    <a:pt x="434" y="122"/>
                  </a:cubicBezTo>
                  <a:cubicBezTo>
                    <a:pt x="411" y="142"/>
                    <a:pt x="306" y="158"/>
                    <a:pt x="280" y="161"/>
                  </a:cubicBezTo>
                  <a:cubicBezTo>
                    <a:pt x="272" y="164"/>
                    <a:pt x="264" y="166"/>
                    <a:pt x="257" y="169"/>
                  </a:cubicBezTo>
                  <a:cubicBezTo>
                    <a:pt x="246" y="173"/>
                    <a:pt x="237" y="180"/>
                    <a:pt x="226" y="184"/>
                  </a:cubicBezTo>
                  <a:cubicBezTo>
                    <a:pt x="216" y="188"/>
                    <a:pt x="196" y="192"/>
                    <a:pt x="196" y="192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4043" name="Freeform 84"/>
            <p:cNvSpPr>
              <a:spLocks/>
            </p:cNvSpPr>
            <p:nvPr>
              <p:custDataLst>
                <p:tags r:id="rId62"/>
              </p:custDataLst>
            </p:nvPr>
          </p:nvSpPr>
          <p:spPr bwMode="auto">
            <a:xfrm>
              <a:off x="3025" y="1802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4044" name="Freeform 85"/>
            <p:cNvSpPr>
              <a:spLocks/>
            </p:cNvSpPr>
            <p:nvPr>
              <p:custDataLst>
                <p:tags r:id="rId63"/>
              </p:custDataLst>
            </p:nvPr>
          </p:nvSpPr>
          <p:spPr bwMode="auto">
            <a:xfrm flipH="1">
              <a:off x="3456" y="1813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4021" name="Oval 84"/>
          <p:cNvSpPr>
            <a:spLocks noChangeArrowheads="1"/>
          </p:cNvSpPr>
          <p:nvPr/>
        </p:nvSpPr>
        <p:spPr bwMode="auto">
          <a:xfrm>
            <a:off x="3865563" y="4987925"/>
            <a:ext cx="152400" cy="152400"/>
          </a:xfrm>
          <a:prstGeom prst="ellipse">
            <a:avLst/>
          </a:prstGeom>
          <a:noFill/>
          <a:ln w="19050">
            <a:solidFill>
              <a:srgbClr val="A008E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4022" name="Oval 85"/>
          <p:cNvSpPr>
            <a:spLocks noChangeArrowheads="1"/>
          </p:cNvSpPr>
          <p:nvPr/>
        </p:nvSpPr>
        <p:spPr bwMode="auto">
          <a:xfrm>
            <a:off x="3878263" y="6170613"/>
            <a:ext cx="152400" cy="152400"/>
          </a:xfrm>
          <a:prstGeom prst="ellipse">
            <a:avLst/>
          </a:prstGeom>
          <a:noFill/>
          <a:ln w="19050">
            <a:solidFill>
              <a:srgbClr val="0E0CF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4023" name="Oval 86"/>
          <p:cNvSpPr>
            <a:spLocks noChangeArrowheads="1"/>
          </p:cNvSpPr>
          <p:nvPr/>
        </p:nvSpPr>
        <p:spPr bwMode="auto">
          <a:xfrm>
            <a:off x="2601913" y="5024438"/>
            <a:ext cx="80962" cy="80962"/>
          </a:xfrm>
          <a:prstGeom prst="ellipse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4024" name="Oval 87"/>
          <p:cNvSpPr>
            <a:spLocks noChangeArrowheads="1"/>
          </p:cNvSpPr>
          <p:nvPr/>
        </p:nvSpPr>
        <p:spPr bwMode="auto">
          <a:xfrm>
            <a:off x="2890838" y="5287963"/>
            <a:ext cx="80962" cy="80962"/>
          </a:xfrm>
          <a:prstGeom prst="ellipse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4025" name="Rectangle 88"/>
          <p:cNvSpPr>
            <a:spLocks noChangeArrowheads="1"/>
          </p:cNvSpPr>
          <p:nvPr/>
        </p:nvSpPr>
        <p:spPr bwMode="auto">
          <a:xfrm>
            <a:off x="688975" y="3241675"/>
            <a:ext cx="2058988" cy="311150"/>
          </a:xfrm>
          <a:prstGeom prst="rect">
            <a:avLst/>
          </a:prstGeom>
          <a:noFill/>
          <a:ln w="19050">
            <a:solidFill>
              <a:srgbClr val="A008E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4026" name="Rectangle 89"/>
          <p:cNvSpPr>
            <a:spLocks noChangeArrowheads="1"/>
          </p:cNvSpPr>
          <p:nvPr/>
        </p:nvSpPr>
        <p:spPr bwMode="auto">
          <a:xfrm>
            <a:off x="688975" y="3576638"/>
            <a:ext cx="2058988" cy="280987"/>
          </a:xfrm>
          <a:prstGeom prst="rect">
            <a:avLst/>
          </a:prstGeom>
          <a:noFill/>
          <a:ln w="19050">
            <a:solidFill>
              <a:srgbClr val="0E0CFB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4027" name="AutoShape 90"/>
          <p:cNvSpPr>
            <a:spLocks noChangeArrowheads="1"/>
          </p:cNvSpPr>
          <p:nvPr/>
        </p:nvSpPr>
        <p:spPr bwMode="auto">
          <a:xfrm rot="-5400000" flipH="1" flipV="1">
            <a:off x="3250407" y="3894931"/>
            <a:ext cx="554038" cy="638175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12427 w 21600"/>
              <a:gd name="T13" fmla="*/ 2912 h 21600"/>
              <a:gd name="T14" fmla="*/ 18227 w 21600"/>
              <a:gd name="T15" fmla="*/ 9246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lnTo>
                  <a:pt x="21600" y="6079"/>
                </a:lnTo>
                <a:close/>
              </a:path>
            </a:pathLst>
          </a:custGeom>
          <a:noFill/>
          <a:ln w="19050">
            <a:solidFill>
              <a:srgbClr val="EB102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82">
            <p14:nvContentPartPr>
              <p14:cNvPr id="19458" name="Ink 91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2460625" y="3897313"/>
              <a:ext cx="296863" cy="328612"/>
            </p14:xfrm>
          </p:contentPart>
        </mc:Choice>
        <mc:Fallback xmlns="">
          <p:pic>
            <p:nvPicPr>
              <p:cNvPr id="19458" name="Ink 91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83"/>
              <a:stretch>
                <a:fillRect/>
              </a:stretch>
            </p:blipFill>
            <p:spPr>
              <a:xfrm>
                <a:off x="2444432" y="3881476"/>
                <a:ext cx="329608" cy="35596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4">
            <p14:nvContentPartPr>
              <p14:cNvPr id="19459" name="Ink 92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2120900" y="3467100"/>
              <a:ext cx="3709988" cy="1579563"/>
            </p14:xfrm>
          </p:contentPart>
        </mc:Choice>
        <mc:Fallback xmlns="">
          <p:pic>
            <p:nvPicPr>
              <p:cNvPr id="19459" name="Ink 92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85"/>
              <a:stretch>
                <a:fillRect/>
              </a:stretch>
            </p:blipFill>
            <p:spPr>
              <a:xfrm>
                <a:off x="2115500" y="3452701"/>
                <a:ext cx="3730149" cy="160296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6">
            <p14:nvContentPartPr>
              <p14:cNvPr id="19460" name="Ink 93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3348038" y="3594100"/>
              <a:ext cx="2141537" cy="1717675"/>
            </p14:xfrm>
          </p:contentPart>
        </mc:Choice>
        <mc:Fallback xmlns="">
          <p:pic>
            <p:nvPicPr>
              <p:cNvPr id="19460" name="Ink 93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87"/>
              <a:stretch>
                <a:fillRect/>
              </a:stretch>
            </p:blipFill>
            <p:spPr>
              <a:xfrm>
                <a:off x="3337599" y="3578619"/>
                <a:ext cx="2166736" cy="174431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8">
            <p14:nvContentPartPr>
              <p14:cNvPr id="19461" name="Ink 94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5905500" y="3760788"/>
              <a:ext cx="779463" cy="1852612"/>
            </p14:xfrm>
          </p:contentPart>
        </mc:Choice>
        <mc:Fallback xmlns="">
          <p:pic>
            <p:nvPicPr>
              <p:cNvPr id="19461" name="Ink 94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89"/>
              <a:stretch>
                <a:fillRect/>
              </a:stretch>
            </p:blipFill>
            <p:spPr>
              <a:xfrm>
                <a:off x="5892539" y="3747468"/>
                <a:ext cx="796384" cy="1879253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Text Box 29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614363" y="1346200"/>
            <a:ext cx="32956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>
                <a:solidFill>
                  <a:srgbClr val="000000"/>
                </a:solidFill>
                <a:latin typeface="Comic Sans MS" pitchFamily="66" charset="0"/>
              </a:rPr>
              <a:t>Specify the </a:t>
            </a:r>
            <a:r>
              <a:rPr lang="en-US" sz="1800">
                <a:solidFill>
                  <a:srgbClr val="1E16E4"/>
                </a:solidFill>
                <a:latin typeface="Comic Sans MS" pitchFamily="66" charset="0"/>
              </a:rPr>
              <a:t>Truth Table</a:t>
            </a:r>
            <a:r>
              <a:rPr lang="en-US" sz="1800">
                <a:solidFill>
                  <a:srgbClr val="000000"/>
                </a:solidFill>
                <a:latin typeface="Comic Sans MS" pitchFamily="66" charset="0"/>
              </a:rPr>
              <a:t> defining the function</a:t>
            </a:r>
          </a:p>
        </p:txBody>
      </p:sp>
      <p:grpSp>
        <p:nvGrpSpPr>
          <p:cNvPr id="84995" name="Group 2"/>
          <p:cNvGrpSpPr>
            <a:grpSpLocks/>
          </p:cNvGrpSpPr>
          <p:nvPr>
            <p:custDataLst>
              <p:tags r:id="rId2"/>
            </p:custDataLst>
          </p:nvPr>
        </p:nvGrpSpPr>
        <p:grpSpPr bwMode="auto">
          <a:xfrm>
            <a:off x="423863" y="914400"/>
            <a:ext cx="8086725" cy="176213"/>
            <a:chOff x="295" y="1311"/>
            <a:chExt cx="5177" cy="114"/>
          </a:xfrm>
        </p:grpSpPr>
        <p:sp>
          <p:nvSpPr>
            <p:cNvPr id="85087" name="Rectangle 3"/>
            <p:cNvSpPr>
              <a:spLocks noChangeArrowheads="1"/>
            </p:cNvSpPr>
            <p:nvPr>
              <p:custDataLst>
                <p:tags r:id="rId80"/>
              </p:custDataLst>
            </p:nvPr>
          </p:nvSpPr>
          <p:spPr bwMode="auto">
            <a:xfrm>
              <a:off x="295" y="1311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5088" name="Rectangle 4"/>
            <p:cNvSpPr>
              <a:spLocks noChangeArrowheads="1"/>
            </p:cNvSpPr>
            <p:nvPr>
              <p:custDataLst>
                <p:tags r:id="rId81"/>
              </p:custDataLst>
            </p:nvPr>
          </p:nvSpPr>
          <p:spPr bwMode="auto">
            <a:xfrm>
              <a:off x="295" y="1377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84996" name="Text Box 5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982663" y="92075"/>
            <a:ext cx="7245350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200" i="1">
                <a:solidFill>
                  <a:srgbClr val="000000"/>
                </a:solidFill>
                <a:latin typeface="Times New Roman" pitchFamily="18" charset="0"/>
              </a:rPr>
              <a:t>Minterm Expansion</a:t>
            </a:r>
          </a:p>
        </p:txBody>
      </p:sp>
      <p:sp>
        <p:nvSpPr>
          <p:cNvPr id="84997" name="Text Box 6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611188" y="2411413"/>
            <a:ext cx="542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rgbClr val="000000"/>
                </a:solidFill>
                <a:latin typeface="Courier New" pitchFamily="49" charset="0"/>
              </a:rPr>
              <a:t>x</a:t>
            </a:r>
          </a:p>
        </p:txBody>
      </p:sp>
      <p:sp>
        <p:nvSpPr>
          <p:cNvPr id="84998" name="Text Box 7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1135063" y="2411413"/>
            <a:ext cx="5730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rgbClr val="000000"/>
                </a:solidFill>
                <a:latin typeface="Courier New" pitchFamily="49" charset="0"/>
              </a:rPr>
              <a:t>y</a:t>
            </a:r>
          </a:p>
        </p:txBody>
      </p:sp>
      <p:sp>
        <p:nvSpPr>
          <p:cNvPr id="84999" name="Text Box 8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609600" y="2868613"/>
            <a:ext cx="542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rgbClr val="000000"/>
                </a:solidFill>
                <a:latin typeface="Courier New" pitchFamily="49" charset="0"/>
              </a:rPr>
              <a:t>0</a:t>
            </a:r>
          </a:p>
        </p:txBody>
      </p:sp>
      <p:sp>
        <p:nvSpPr>
          <p:cNvPr id="85000" name="Text Box 9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1133475" y="2868613"/>
            <a:ext cx="5730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rgbClr val="000000"/>
                </a:solidFill>
                <a:latin typeface="Courier New" pitchFamily="49" charset="0"/>
              </a:rPr>
              <a:t>0</a:t>
            </a:r>
          </a:p>
        </p:txBody>
      </p:sp>
      <p:sp>
        <p:nvSpPr>
          <p:cNvPr id="85001" name="Text Box 10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612775" y="3181350"/>
            <a:ext cx="542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rgbClr val="000000"/>
                </a:solidFill>
                <a:latin typeface="Courier New" pitchFamily="49" charset="0"/>
              </a:rPr>
              <a:t>0</a:t>
            </a:r>
          </a:p>
        </p:txBody>
      </p:sp>
      <p:sp>
        <p:nvSpPr>
          <p:cNvPr id="85002" name="Text Box 11"/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1136650" y="3181350"/>
            <a:ext cx="5730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rgbClr val="000000"/>
                </a:solidFill>
                <a:latin typeface="Courier New" pitchFamily="49" charset="0"/>
              </a:rPr>
              <a:t>1</a:t>
            </a:r>
          </a:p>
        </p:txBody>
      </p:sp>
      <p:sp>
        <p:nvSpPr>
          <p:cNvPr id="85003" name="Text Box 12"/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609600" y="3506788"/>
            <a:ext cx="542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rgbClr val="000000"/>
                </a:solidFill>
                <a:latin typeface="Courier New" pitchFamily="49" charset="0"/>
              </a:rPr>
              <a:t>1</a:t>
            </a:r>
          </a:p>
        </p:txBody>
      </p:sp>
      <p:sp>
        <p:nvSpPr>
          <p:cNvPr id="85004" name="Text Box 13"/>
          <p:cNvSpPr txBox="1"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1133475" y="3506788"/>
            <a:ext cx="5730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rgbClr val="000000"/>
                </a:solidFill>
                <a:latin typeface="Courier New" pitchFamily="49" charset="0"/>
              </a:rPr>
              <a:t>0</a:t>
            </a:r>
          </a:p>
        </p:txBody>
      </p:sp>
      <p:sp>
        <p:nvSpPr>
          <p:cNvPr id="85005" name="Text Box 14"/>
          <p:cNvSpPr txBox="1"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612775" y="3819525"/>
            <a:ext cx="542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rgbClr val="000000"/>
                </a:solidFill>
                <a:latin typeface="Courier New" pitchFamily="49" charset="0"/>
              </a:rPr>
              <a:t>1</a:t>
            </a:r>
          </a:p>
        </p:txBody>
      </p:sp>
      <p:sp>
        <p:nvSpPr>
          <p:cNvPr id="85006" name="Text Box 15"/>
          <p:cNvSpPr txBox="1"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1136650" y="3819525"/>
            <a:ext cx="5730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rgbClr val="000000"/>
                </a:solidFill>
                <a:latin typeface="Courier New" pitchFamily="49" charset="0"/>
              </a:rPr>
              <a:t>1</a:t>
            </a:r>
          </a:p>
        </p:txBody>
      </p:sp>
      <p:sp>
        <p:nvSpPr>
          <p:cNvPr id="85007" name="Text Box 16"/>
          <p:cNvSpPr txBox="1"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1831975" y="2436813"/>
            <a:ext cx="1676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rgbClr val="C00000"/>
                </a:solidFill>
                <a:latin typeface="Courier New" pitchFamily="49" charset="0"/>
              </a:rPr>
              <a:t>XOR</a:t>
            </a:r>
            <a:r>
              <a:rPr lang="en-US" b="1">
                <a:solidFill>
                  <a:srgbClr val="000000"/>
                </a:solidFill>
                <a:latin typeface="Courier New" pitchFamily="49" charset="0"/>
              </a:rPr>
              <a:t>(x,y)</a:t>
            </a:r>
          </a:p>
        </p:txBody>
      </p:sp>
      <p:sp>
        <p:nvSpPr>
          <p:cNvPr id="85008" name="Text Box 17"/>
          <p:cNvSpPr txBox="1"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2317750" y="2868613"/>
            <a:ext cx="5730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rgbClr val="000000"/>
                </a:solidFill>
                <a:latin typeface="Courier New" pitchFamily="49" charset="0"/>
              </a:rPr>
              <a:t>0</a:t>
            </a:r>
          </a:p>
        </p:txBody>
      </p:sp>
      <p:sp>
        <p:nvSpPr>
          <p:cNvPr id="85009" name="Text Box 18"/>
          <p:cNvSpPr txBox="1"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2320925" y="3181350"/>
            <a:ext cx="5730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rgbClr val="000000"/>
                </a:solidFill>
                <a:latin typeface="Courier New" pitchFamily="49" charset="0"/>
              </a:rPr>
              <a:t>1</a:t>
            </a:r>
          </a:p>
        </p:txBody>
      </p:sp>
      <p:sp>
        <p:nvSpPr>
          <p:cNvPr id="85010" name="Text Box 19"/>
          <p:cNvSpPr txBox="1">
            <a:spLocks noChangeArrowheads="1"/>
          </p:cNvSpPr>
          <p:nvPr>
            <p:custDataLst>
              <p:tags r:id="rId17"/>
            </p:custDataLst>
          </p:nvPr>
        </p:nvSpPr>
        <p:spPr bwMode="auto">
          <a:xfrm>
            <a:off x="2317750" y="3506788"/>
            <a:ext cx="5730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rgbClr val="000000"/>
                </a:solidFill>
                <a:latin typeface="Courier New" pitchFamily="49" charset="0"/>
              </a:rPr>
              <a:t>1</a:t>
            </a:r>
          </a:p>
        </p:txBody>
      </p:sp>
      <p:sp>
        <p:nvSpPr>
          <p:cNvPr id="85011" name="Text Box 20"/>
          <p:cNvSpPr txBox="1">
            <a:spLocks noChangeArrowheads="1"/>
          </p:cNvSpPr>
          <p:nvPr>
            <p:custDataLst>
              <p:tags r:id="rId18"/>
            </p:custDataLst>
          </p:nvPr>
        </p:nvSpPr>
        <p:spPr bwMode="auto">
          <a:xfrm>
            <a:off x="2320925" y="3819525"/>
            <a:ext cx="5730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rgbClr val="000000"/>
                </a:solidFill>
                <a:latin typeface="Courier New" pitchFamily="49" charset="0"/>
              </a:rPr>
              <a:t>0</a:t>
            </a:r>
          </a:p>
        </p:txBody>
      </p:sp>
      <p:sp>
        <p:nvSpPr>
          <p:cNvPr id="85012" name="Rectangle 21"/>
          <p:cNvSpPr>
            <a:spLocks noChangeArrowheads="1"/>
          </p:cNvSpPr>
          <p:nvPr>
            <p:custDataLst>
              <p:tags r:id="rId19"/>
            </p:custDataLst>
          </p:nvPr>
        </p:nvSpPr>
        <p:spPr bwMode="auto">
          <a:xfrm>
            <a:off x="860425" y="2133600"/>
            <a:ext cx="59848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>
                <a:solidFill>
                  <a:srgbClr val="1E16E4"/>
                </a:solidFill>
                <a:latin typeface="Comic Sans MS" pitchFamily="66" charset="0"/>
              </a:rPr>
              <a:t>input</a:t>
            </a:r>
          </a:p>
        </p:txBody>
      </p:sp>
      <p:sp>
        <p:nvSpPr>
          <p:cNvPr id="85013" name="Line 22"/>
          <p:cNvSpPr>
            <a:spLocks noChangeShapeType="1"/>
          </p:cNvSpPr>
          <p:nvPr>
            <p:custDataLst>
              <p:tags r:id="rId20"/>
            </p:custDataLst>
          </p:nvPr>
        </p:nvSpPr>
        <p:spPr bwMode="auto">
          <a:xfrm>
            <a:off x="688975" y="2490788"/>
            <a:ext cx="990600" cy="0"/>
          </a:xfrm>
          <a:prstGeom prst="line">
            <a:avLst/>
          </a:prstGeom>
          <a:noFill/>
          <a:ln w="19050">
            <a:solidFill>
              <a:srgbClr val="1E16E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85014" name="Rectangle 23"/>
          <p:cNvSpPr>
            <a:spLocks noChangeArrowheads="1"/>
          </p:cNvSpPr>
          <p:nvPr>
            <p:custDataLst>
              <p:tags r:id="rId21"/>
            </p:custDataLst>
          </p:nvPr>
        </p:nvSpPr>
        <p:spPr bwMode="auto">
          <a:xfrm>
            <a:off x="2273300" y="2133600"/>
            <a:ext cx="72548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>
                <a:solidFill>
                  <a:srgbClr val="1E16E4"/>
                </a:solidFill>
                <a:latin typeface="Comic Sans MS" pitchFamily="66" charset="0"/>
              </a:rPr>
              <a:t>output</a:t>
            </a:r>
          </a:p>
        </p:txBody>
      </p:sp>
      <p:sp>
        <p:nvSpPr>
          <p:cNvPr id="85015" name="Line 24"/>
          <p:cNvSpPr>
            <a:spLocks noChangeShapeType="1"/>
          </p:cNvSpPr>
          <p:nvPr>
            <p:custDataLst>
              <p:tags r:id="rId22"/>
            </p:custDataLst>
          </p:nvPr>
        </p:nvSpPr>
        <p:spPr bwMode="auto">
          <a:xfrm>
            <a:off x="2017713" y="2490788"/>
            <a:ext cx="1309687" cy="0"/>
          </a:xfrm>
          <a:prstGeom prst="line">
            <a:avLst/>
          </a:prstGeom>
          <a:noFill/>
          <a:ln w="19050">
            <a:solidFill>
              <a:srgbClr val="1E16E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85016" name="Text Box 27"/>
          <p:cNvSpPr txBox="1">
            <a:spLocks noChangeArrowheads="1"/>
          </p:cNvSpPr>
          <p:nvPr>
            <p:custDataLst>
              <p:tags r:id="rId23"/>
            </p:custDataLst>
          </p:nvPr>
        </p:nvSpPr>
        <p:spPr bwMode="auto">
          <a:xfrm>
            <a:off x="4984750" y="1219200"/>
            <a:ext cx="3986213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>
                <a:solidFill>
                  <a:srgbClr val="000000"/>
                </a:solidFill>
                <a:latin typeface="Comic Sans MS" pitchFamily="66" charset="0"/>
              </a:rPr>
              <a:t>Build separate circuits for each </a:t>
            </a:r>
            <a:r>
              <a:rPr lang="en-US" sz="1800">
                <a:solidFill>
                  <a:srgbClr val="EB102C"/>
                </a:solidFill>
                <a:latin typeface="Comic Sans MS" pitchFamily="66" charset="0"/>
              </a:rPr>
              <a:t>output-1</a:t>
            </a:r>
            <a:r>
              <a:rPr lang="en-US" sz="1800">
                <a:solidFill>
                  <a:srgbClr val="000000"/>
                </a:solidFill>
                <a:latin typeface="Comic Sans MS" pitchFamily="66" charset="0"/>
              </a:rPr>
              <a:t> row using ANDs and NOTs</a:t>
            </a:r>
            <a:endParaRPr lang="en-US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85017" name="Oval 28"/>
          <p:cNvSpPr>
            <a:spLocks noChangeArrowheads="1"/>
          </p:cNvSpPr>
          <p:nvPr>
            <p:custDataLst>
              <p:tags r:id="rId24"/>
            </p:custDataLst>
          </p:nvPr>
        </p:nvSpPr>
        <p:spPr bwMode="auto">
          <a:xfrm>
            <a:off x="4419600" y="1338263"/>
            <a:ext cx="538163" cy="628650"/>
          </a:xfrm>
          <a:prstGeom prst="ellipse">
            <a:avLst/>
          </a:prstGeom>
          <a:noFill/>
          <a:ln w="19050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/>
          <a:p>
            <a:r>
              <a:rPr lang="en-US" b="1">
                <a:solidFill>
                  <a:srgbClr val="C00000"/>
                </a:solidFill>
                <a:latin typeface="Comic Sans MS" pitchFamily="66" charset="0"/>
              </a:rPr>
              <a:t>2</a:t>
            </a:r>
          </a:p>
        </p:txBody>
      </p:sp>
      <p:sp>
        <p:nvSpPr>
          <p:cNvPr id="85018" name="Oval 30"/>
          <p:cNvSpPr>
            <a:spLocks noChangeArrowheads="1"/>
          </p:cNvSpPr>
          <p:nvPr>
            <p:custDataLst>
              <p:tags r:id="rId25"/>
            </p:custDataLst>
          </p:nvPr>
        </p:nvSpPr>
        <p:spPr bwMode="auto">
          <a:xfrm>
            <a:off x="255588" y="1333500"/>
            <a:ext cx="536575" cy="628650"/>
          </a:xfrm>
          <a:prstGeom prst="ellipse">
            <a:avLst/>
          </a:prstGeom>
          <a:noFill/>
          <a:ln w="19050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/>
          <a:p>
            <a:r>
              <a:rPr lang="en-US" b="1">
                <a:solidFill>
                  <a:srgbClr val="C00000"/>
                </a:solidFill>
                <a:latin typeface="Comic Sans MS" pitchFamily="66" charset="0"/>
              </a:rPr>
              <a:t>1</a:t>
            </a:r>
          </a:p>
        </p:txBody>
      </p:sp>
      <p:sp>
        <p:nvSpPr>
          <p:cNvPr id="85019" name="Rectangle 32"/>
          <p:cNvSpPr>
            <a:spLocks noChangeArrowheads="1"/>
          </p:cNvSpPr>
          <p:nvPr/>
        </p:nvSpPr>
        <p:spPr bwMode="auto">
          <a:xfrm>
            <a:off x="5624513" y="1808163"/>
            <a:ext cx="2655887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800">
                <a:solidFill>
                  <a:srgbClr val="000000"/>
                </a:solidFill>
                <a:latin typeface="Comic Sans MS" pitchFamily="66" charset="0"/>
              </a:rPr>
              <a:t>Combine them with OR.</a:t>
            </a:r>
            <a:endParaRPr lang="en-US" sz="1800">
              <a:solidFill>
                <a:srgbClr val="000000"/>
              </a:solidFill>
            </a:endParaRPr>
          </a:p>
        </p:txBody>
      </p:sp>
      <p:grpSp>
        <p:nvGrpSpPr>
          <p:cNvPr id="85020" name="Group 41"/>
          <p:cNvGrpSpPr>
            <a:grpSpLocks/>
          </p:cNvGrpSpPr>
          <p:nvPr>
            <p:custDataLst>
              <p:tags r:id="rId26"/>
            </p:custDataLst>
          </p:nvPr>
        </p:nvGrpSpPr>
        <p:grpSpPr bwMode="auto">
          <a:xfrm rot="-5400000">
            <a:off x="4184650" y="4760913"/>
            <a:ext cx="620713" cy="896937"/>
            <a:chOff x="672" y="2544"/>
            <a:chExt cx="336" cy="399"/>
          </a:xfrm>
        </p:grpSpPr>
        <p:sp>
          <p:nvSpPr>
            <p:cNvPr id="85084" name="Freeform 42"/>
            <p:cNvSpPr>
              <a:spLocks/>
            </p:cNvSpPr>
            <p:nvPr>
              <p:custDataLst>
                <p:tags r:id="rId77"/>
              </p:custDataLst>
            </p:nvPr>
          </p:nvSpPr>
          <p:spPr bwMode="auto">
            <a:xfrm>
              <a:off x="672" y="2544"/>
              <a:ext cx="336" cy="288"/>
            </a:xfrm>
            <a:custGeom>
              <a:avLst/>
              <a:gdLst>
                <a:gd name="T0" fmla="*/ 0 w 336"/>
                <a:gd name="T1" fmla="*/ 288 h 288"/>
                <a:gd name="T2" fmla="*/ 0 w 336"/>
                <a:gd name="T3" fmla="*/ 0 h 288"/>
                <a:gd name="T4" fmla="*/ 336 w 336"/>
                <a:gd name="T5" fmla="*/ 0 h 288"/>
                <a:gd name="T6" fmla="*/ 336 w 336"/>
                <a:gd name="T7" fmla="*/ 288 h 28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36"/>
                <a:gd name="T13" fmla="*/ 0 h 288"/>
                <a:gd name="T14" fmla="*/ 336 w 336"/>
                <a:gd name="T15" fmla="*/ 288 h 28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36" h="288">
                  <a:moveTo>
                    <a:pt x="0" y="288"/>
                  </a:moveTo>
                  <a:lnTo>
                    <a:pt x="0" y="0"/>
                  </a:lnTo>
                  <a:lnTo>
                    <a:pt x="336" y="0"/>
                  </a:lnTo>
                  <a:lnTo>
                    <a:pt x="336" y="288"/>
                  </a:lnTo>
                </a:path>
              </a:pathLst>
            </a:custGeom>
            <a:noFill/>
            <a:ln w="38100">
              <a:solidFill>
                <a:srgbClr val="A008E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85085" name="Arc 43"/>
            <p:cNvSpPr>
              <a:spLocks/>
            </p:cNvSpPr>
            <p:nvPr>
              <p:custDataLst>
                <p:tags r:id="rId78"/>
              </p:custDataLst>
            </p:nvPr>
          </p:nvSpPr>
          <p:spPr bwMode="auto">
            <a:xfrm flipH="1" flipV="1">
              <a:off x="675" y="2825"/>
              <a:ext cx="170" cy="118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38100">
              <a:solidFill>
                <a:srgbClr val="A008E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85086" name="Arc 44"/>
            <p:cNvSpPr>
              <a:spLocks/>
            </p:cNvSpPr>
            <p:nvPr>
              <p:custDataLst>
                <p:tags r:id="rId79"/>
              </p:custDataLst>
            </p:nvPr>
          </p:nvSpPr>
          <p:spPr bwMode="auto">
            <a:xfrm flipV="1">
              <a:off x="836" y="2825"/>
              <a:ext cx="170" cy="118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38100">
              <a:solidFill>
                <a:srgbClr val="A008E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85021" name="Line 45"/>
          <p:cNvSpPr>
            <a:spLocks noChangeShapeType="1"/>
          </p:cNvSpPr>
          <p:nvPr>
            <p:custDataLst>
              <p:tags r:id="rId27"/>
            </p:custDataLst>
          </p:nvPr>
        </p:nvSpPr>
        <p:spPr bwMode="auto">
          <a:xfrm rot="-5400000">
            <a:off x="3729038" y="5021263"/>
            <a:ext cx="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85022" name="Line 46"/>
          <p:cNvSpPr>
            <a:spLocks noChangeShapeType="1"/>
          </p:cNvSpPr>
          <p:nvPr>
            <p:custDataLst>
              <p:tags r:id="rId28"/>
            </p:custDataLst>
          </p:nvPr>
        </p:nvSpPr>
        <p:spPr bwMode="auto">
          <a:xfrm rot="-5400000">
            <a:off x="3634582" y="4853781"/>
            <a:ext cx="0" cy="427037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85023" name="Line 47"/>
          <p:cNvSpPr>
            <a:spLocks noChangeShapeType="1"/>
          </p:cNvSpPr>
          <p:nvPr>
            <p:custDataLst>
              <p:tags r:id="rId29"/>
            </p:custDataLst>
          </p:nvPr>
        </p:nvSpPr>
        <p:spPr bwMode="auto">
          <a:xfrm rot="-5400000">
            <a:off x="5253038" y="4914900"/>
            <a:ext cx="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grpSp>
        <p:nvGrpSpPr>
          <p:cNvPr id="85024" name="Group 48"/>
          <p:cNvGrpSpPr>
            <a:grpSpLocks/>
          </p:cNvGrpSpPr>
          <p:nvPr>
            <p:custDataLst>
              <p:tags r:id="rId30"/>
            </p:custDataLst>
          </p:nvPr>
        </p:nvGrpSpPr>
        <p:grpSpPr bwMode="auto">
          <a:xfrm>
            <a:off x="5937250" y="5357813"/>
            <a:ext cx="2136775" cy="627062"/>
            <a:chOff x="3407" y="2584"/>
            <a:chExt cx="1346" cy="395"/>
          </a:xfrm>
        </p:grpSpPr>
        <p:sp>
          <p:nvSpPr>
            <p:cNvPr id="85074" name="Line 49"/>
            <p:cNvSpPr>
              <a:spLocks noChangeShapeType="1"/>
            </p:cNvSpPr>
            <p:nvPr>
              <p:custDataLst>
                <p:tags r:id="rId69"/>
              </p:custDataLst>
            </p:nvPr>
          </p:nvSpPr>
          <p:spPr bwMode="auto">
            <a:xfrm rot="-5400000">
              <a:off x="3636" y="2631"/>
              <a:ext cx="0" cy="45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85075" name="Line 50"/>
            <p:cNvSpPr>
              <a:spLocks noChangeShapeType="1"/>
            </p:cNvSpPr>
            <p:nvPr>
              <p:custDataLst>
                <p:tags r:id="rId70"/>
              </p:custDataLst>
            </p:nvPr>
          </p:nvSpPr>
          <p:spPr bwMode="auto">
            <a:xfrm rot="-5400000">
              <a:off x="3632" y="2465"/>
              <a:ext cx="0" cy="449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85076" name="Line 51"/>
            <p:cNvSpPr>
              <a:spLocks noChangeShapeType="1"/>
            </p:cNvSpPr>
            <p:nvPr>
              <p:custDataLst>
                <p:tags r:id="rId71"/>
              </p:custDataLst>
            </p:nvPr>
          </p:nvSpPr>
          <p:spPr bwMode="auto">
            <a:xfrm rot="-5400000">
              <a:off x="4561" y="2594"/>
              <a:ext cx="0" cy="38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grpSp>
          <p:nvGrpSpPr>
            <p:cNvPr id="85077" name="Group 52"/>
            <p:cNvGrpSpPr>
              <a:grpSpLocks/>
            </p:cNvGrpSpPr>
            <p:nvPr>
              <p:custDataLst>
                <p:tags r:id="rId72"/>
              </p:custDataLst>
            </p:nvPr>
          </p:nvGrpSpPr>
          <p:grpSpPr bwMode="auto">
            <a:xfrm>
              <a:off x="3771" y="2578"/>
              <a:ext cx="597" cy="394"/>
              <a:chOff x="4734" y="3053"/>
              <a:chExt cx="656" cy="491"/>
            </a:xfrm>
          </p:grpSpPr>
          <p:grpSp>
            <p:nvGrpSpPr>
              <p:cNvPr id="85078" name="Group 53"/>
              <p:cNvGrpSpPr>
                <a:grpSpLocks/>
              </p:cNvGrpSpPr>
              <p:nvPr/>
            </p:nvGrpSpPr>
            <p:grpSpPr bwMode="auto">
              <a:xfrm>
                <a:off x="4734" y="3053"/>
                <a:ext cx="648" cy="254"/>
                <a:chOff x="4734" y="3053"/>
                <a:chExt cx="648" cy="254"/>
              </a:xfrm>
            </p:grpSpPr>
            <p:sp>
              <p:nvSpPr>
                <p:cNvPr id="85082" name="Freeform 54"/>
                <p:cNvSpPr>
                  <a:spLocks/>
                </p:cNvSpPr>
                <p:nvPr>
                  <p:custDataLst>
                    <p:tags r:id="rId75"/>
                  </p:custDataLst>
                </p:nvPr>
              </p:nvSpPr>
              <p:spPr bwMode="auto">
                <a:xfrm>
                  <a:off x="4734" y="3053"/>
                  <a:ext cx="648" cy="254"/>
                </a:xfrm>
                <a:custGeom>
                  <a:avLst/>
                  <a:gdLst>
                    <a:gd name="T0" fmla="*/ 0 w 806"/>
                    <a:gd name="T1" fmla="*/ 0 h 254"/>
                    <a:gd name="T2" fmla="*/ 23 w 806"/>
                    <a:gd name="T3" fmla="*/ 30 h 254"/>
                    <a:gd name="T4" fmla="*/ 25 w 806"/>
                    <a:gd name="T5" fmla="*/ 47 h 254"/>
                    <a:gd name="T6" fmla="*/ 27 w 806"/>
                    <a:gd name="T7" fmla="*/ 65 h 254"/>
                    <a:gd name="T8" fmla="*/ 30 w 806"/>
                    <a:gd name="T9" fmla="*/ 94 h 254"/>
                    <a:gd name="T10" fmla="*/ 31 w 806"/>
                    <a:gd name="T11" fmla="*/ 112 h 254"/>
                    <a:gd name="T12" fmla="*/ 32 w 806"/>
                    <a:gd name="T13" fmla="*/ 124 h 254"/>
                    <a:gd name="T14" fmla="*/ 33 w 806"/>
                    <a:gd name="T15" fmla="*/ 159 h 254"/>
                    <a:gd name="T16" fmla="*/ 35 w 806"/>
                    <a:gd name="T17" fmla="*/ 188 h 254"/>
                    <a:gd name="T18" fmla="*/ 38 w 806"/>
                    <a:gd name="T19" fmla="*/ 235 h 254"/>
                    <a:gd name="T20" fmla="*/ 38 w 806"/>
                    <a:gd name="T21" fmla="*/ 253 h 254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806"/>
                    <a:gd name="T34" fmla="*/ 0 h 254"/>
                    <a:gd name="T35" fmla="*/ 806 w 806"/>
                    <a:gd name="T36" fmla="*/ 254 h 254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806" h="254">
                      <a:moveTo>
                        <a:pt x="0" y="0"/>
                      </a:moveTo>
                      <a:cubicBezTo>
                        <a:pt x="165" y="3"/>
                        <a:pt x="315" y="11"/>
                        <a:pt x="477" y="30"/>
                      </a:cubicBezTo>
                      <a:cubicBezTo>
                        <a:pt x="528" y="44"/>
                        <a:pt x="460" y="23"/>
                        <a:pt x="512" y="47"/>
                      </a:cubicBezTo>
                      <a:cubicBezTo>
                        <a:pt x="552" y="65"/>
                        <a:pt x="536" y="53"/>
                        <a:pt x="571" y="65"/>
                      </a:cubicBezTo>
                      <a:cubicBezTo>
                        <a:pt x="594" y="72"/>
                        <a:pt x="612" y="86"/>
                        <a:pt x="636" y="94"/>
                      </a:cubicBezTo>
                      <a:cubicBezTo>
                        <a:pt x="643" y="100"/>
                        <a:pt x="650" y="106"/>
                        <a:pt x="659" y="112"/>
                      </a:cubicBezTo>
                      <a:cubicBezTo>
                        <a:pt x="666" y="116"/>
                        <a:pt x="675" y="118"/>
                        <a:pt x="683" y="124"/>
                      </a:cubicBezTo>
                      <a:cubicBezTo>
                        <a:pt x="714" y="146"/>
                        <a:pt x="687" y="134"/>
                        <a:pt x="712" y="159"/>
                      </a:cubicBezTo>
                      <a:cubicBezTo>
                        <a:pt x="720" y="167"/>
                        <a:pt x="741" y="180"/>
                        <a:pt x="753" y="188"/>
                      </a:cubicBezTo>
                      <a:cubicBezTo>
                        <a:pt x="761" y="212"/>
                        <a:pt x="773" y="221"/>
                        <a:pt x="795" y="235"/>
                      </a:cubicBezTo>
                      <a:cubicBezTo>
                        <a:pt x="800" y="254"/>
                        <a:pt x="793" y="253"/>
                        <a:pt x="806" y="253"/>
                      </a:cubicBezTo>
                    </a:path>
                  </a:pathLst>
                </a:cu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083" name="Freeform 55"/>
                <p:cNvSpPr>
                  <a:spLocks/>
                </p:cNvSpPr>
                <p:nvPr>
                  <p:custDataLst>
                    <p:tags r:id="rId76"/>
                  </p:custDataLst>
                </p:nvPr>
              </p:nvSpPr>
              <p:spPr bwMode="auto">
                <a:xfrm>
                  <a:off x="4741" y="3059"/>
                  <a:ext cx="129" cy="241"/>
                </a:xfrm>
                <a:custGeom>
                  <a:avLst/>
                  <a:gdLst>
                    <a:gd name="T0" fmla="*/ 0 w 129"/>
                    <a:gd name="T1" fmla="*/ 0 h 241"/>
                    <a:gd name="T2" fmla="*/ 41 w 129"/>
                    <a:gd name="T3" fmla="*/ 35 h 241"/>
                    <a:gd name="T4" fmla="*/ 106 w 129"/>
                    <a:gd name="T5" fmla="*/ 171 h 241"/>
                    <a:gd name="T6" fmla="*/ 123 w 129"/>
                    <a:gd name="T7" fmla="*/ 218 h 241"/>
                    <a:gd name="T8" fmla="*/ 129 w 129"/>
                    <a:gd name="T9" fmla="*/ 241 h 241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29"/>
                    <a:gd name="T16" fmla="*/ 0 h 241"/>
                    <a:gd name="T17" fmla="*/ 129 w 129"/>
                    <a:gd name="T18" fmla="*/ 241 h 241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29" h="241">
                      <a:moveTo>
                        <a:pt x="0" y="0"/>
                      </a:moveTo>
                      <a:cubicBezTo>
                        <a:pt x="24" y="8"/>
                        <a:pt x="18" y="20"/>
                        <a:pt x="41" y="35"/>
                      </a:cubicBezTo>
                      <a:cubicBezTo>
                        <a:pt x="57" y="83"/>
                        <a:pt x="87" y="123"/>
                        <a:pt x="106" y="171"/>
                      </a:cubicBezTo>
                      <a:cubicBezTo>
                        <a:pt x="111" y="186"/>
                        <a:pt x="117" y="202"/>
                        <a:pt x="123" y="218"/>
                      </a:cubicBezTo>
                      <a:cubicBezTo>
                        <a:pt x="125" y="225"/>
                        <a:pt x="129" y="241"/>
                        <a:pt x="129" y="241"/>
                      </a:cubicBezTo>
                    </a:path>
                  </a:pathLst>
                </a:cu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85079" name="Group 56"/>
              <p:cNvGrpSpPr>
                <a:grpSpLocks/>
              </p:cNvGrpSpPr>
              <p:nvPr/>
            </p:nvGrpSpPr>
            <p:grpSpPr bwMode="auto">
              <a:xfrm flipV="1">
                <a:off x="4742" y="3290"/>
                <a:ext cx="648" cy="254"/>
                <a:chOff x="4734" y="3053"/>
                <a:chExt cx="648" cy="254"/>
              </a:xfrm>
            </p:grpSpPr>
            <p:sp>
              <p:nvSpPr>
                <p:cNvPr id="85080" name="Freeform 57"/>
                <p:cNvSpPr>
                  <a:spLocks/>
                </p:cNvSpPr>
                <p:nvPr>
                  <p:custDataLst>
                    <p:tags r:id="rId73"/>
                  </p:custDataLst>
                </p:nvPr>
              </p:nvSpPr>
              <p:spPr bwMode="auto">
                <a:xfrm>
                  <a:off x="4734" y="3053"/>
                  <a:ext cx="648" cy="254"/>
                </a:xfrm>
                <a:custGeom>
                  <a:avLst/>
                  <a:gdLst>
                    <a:gd name="T0" fmla="*/ 0 w 806"/>
                    <a:gd name="T1" fmla="*/ 0 h 254"/>
                    <a:gd name="T2" fmla="*/ 23 w 806"/>
                    <a:gd name="T3" fmla="*/ 30 h 254"/>
                    <a:gd name="T4" fmla="*/ 25 w 806"/>
                    <a:gd name="T5" fmla="*/ 47 h 254"/>
                    <a:gd name="T6" fmla="*/ 27 w 806"/>
                    <a:gd name="T7" fmla="*/ 65 h 254"/>
                    <a:gd name="T8" fmla="*/ 30 w 806"/>
                    <a:gd name="T9" fmla="*/ 94 h 254"/>
                    <a:gd name="T10" fmla="*/ 31 w 806"/>
                    <a:gd name="T11" fmla="*/ 112 h 254"/>
                    <a:gd name="T12" fmla="*/ 32 w 806"/>
                    <a:gd name="T13" fmla="*/ 124 h 254"/>
                    <a:gd name="T14" fmla="*/ 33 w 806"/>
                    <a:gd name="T15" fmla="*/ 159 h 254"/>
                    <a:gd name="T16" fmla="*/ 35 w 806"/>
                    <a:gd name="T17" fmla="*/ 188 h 254"/>
                    <a:gd name="T18" fmla="*/ 38 w 806"/>
                    <a:gd name="T19" fmla="*/ 235 h 254"/>
                    <a:gd name="T20" fmla="*/ 38 w 806"/>
                    <a:gd name="T21" fmla="*/ 253 h 254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806"/>
                    <a:gd name="T34" fmla="*/ 0 h 254"/>
                    <a:gd name="T35" fmla="*/ 806 w 806"/>
                    <a:gd name="T36" fmla="*/ 254 h 254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806" h="254">
                      <a:moveTo>
                        <a:pt x="0" y="0"/>
                      </a:moveTo>
                      <a:cubicBezTo>
                        <a:pt x="165" y="3"/>
                        <a:pt x="315" y="11"/>
                        <a:pt x="477" y="30"/>
                      </a:cubicBezTo>
                      <a:cubicBezTo>
                        <a:pt x="528" y="44"/>
                        <a:pt x="460" y="23"/>
                        <a:pt x="512" y="47"/>
                      </a:cubicBezTo>
                      <a:cubicBezTo>
                        <a:pt x="552" y="65"/>
                        <a:pt x="536" y="53"/>
                        <a:pt x="571" y="65"/>
                      </a:cubicBezTo>
                      <a:cubicBezTo>
                        <a:pt x="594" y="72"/>
                        <a:pt x="612" y="86"/>
                        <a:pt x="636" y="94"/>
                      </a:cubicBezTo>
                      <a:cubicBezTo>
                        <a:pt x="643" y="100"/>
                        <a:pt x="650" y="106"/>
                        <a:pt x="659" y="112"/>
                      </a:cubicBezTo>
                      <a:cubicBezTo>
                        <a:pt x="666" y="116"/>
                        <a:pt x="675" y="118"/>
                        <a:pt x="683" y="124"/>
                      </a:cubicBezTo>
                      <a:cubicBezTo>
                        <a:pt x="714" y="146"/>
                        <a:pt x="687" y="134"/>
                        <a:pt x="712" y="159"/>
                      </a:cubicBezTo>
                      <a:cubicBezTo>
                        <a:pt x="720" y="167"/>
                        <a:pt x="741" y="180"/>
                        <a:pt x="753" y="188"/>
                      </a:cubicBezTo>
                      <a:cubicBezTo>
                        <a:pt x="761" y="212"/>
                        <a:pt x="773" y="221"/>
                        <a:pt x="795" y="235"/>
                      </a:cubicBezTo>
                      <a:cubicBezTo>
                        <a:pt x="800" y="254"/>
                        <a:pt x="793" y="253"/>
                        <a:pt x="806" y="253"/>
                      </a:cubicBezTo>
                    </a:path>
                  </a:pathLst>
                </a:cu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081" name="Freeform 58"/>
                <p:cNvSpPr>
                  <a:spLocks/>
                </p:cNvSpPr>
                <p:nvPr>
                  <p:custDataLst>
                    <p:tags r:id="rId74"/>
                  </p:custDataLst>
                </p:nvPr>
              </p:nvSpPr>
              <p:spPr bwMode="auto">
                <a:xfrm>
                  <a:off x="4741" y="3059"/>
                  <a:ext cx="129" cy="241"/>
                </a:xfrm>
                <a:custGeom>
                  <a:avLst/>
                  <a:gdLst>
                    <a:gd name="T0" fmla="*/ 0 w 129"/>
                    <a:gd name="T1" fmla="*/ 0 h 241"/>
                    <a:gd name="T2" fmla="*/ 41 w 129"/>
                    <a:gd name="T3" fmla="*/ 35 h 241"/>
                    <a:gd name="T4" fmla="*/ 106 w 129"/>
                    <a:gd name="T5" fmla="*/ 171 h 241"/>
                    <a:gd name="T6" fmla="*/ 123 w 129"/>
                    <a:gd name="T7" fmla="*/ 218 h 241"/>
                    <a:gd name="T8" fmla="*/ 129 w 129"/>
                    <a:gd name="T9" fmla="*/ 241 h 241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29"/>
                    <a:gd name="T16" fmla="*/ 0 h 241"/>
                    <a:gd name="T17" fmla="*/ 129 w 129"/>
                    <a:gd name="T18" fmla="*/ 241 h 241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29" h="241">
                      <a:moveTo>
                        <a:pt x="0" y="0"/>
                      </a:moveTo>
                      <a:cubicBezTo>
                        <a:pt x="24" y="8"/>
                        <a:pt x="18" y="20"/>
                        <a:pt x="41" y="35"/>
                      </a:cubicBezTo>
                      <a:cubicBezTo>
                        <a:pt x="57" y="83"/>
                        <a:pt x="87" y="123"/>
                        <a:pt x="106" y="171"/>
                      </a:cubicBezTo>
                      <a:cubicBezTo>
                        <a:pt x="111" y="186"/>
                        <a:pt x="117" y="202"/>
                        <a:pt x="123" y="218"/>
                      </a:cubicBezTo>
                      <a:cubicBezTo>
                        <a:pt x="125" y="225"/>
                        <a:pt x="129" y="241"/>
                        <a:pt x="129" y="241"/>
                      </a:cubicBezTo>
                    </a:path>
                  </a:pathLst>
                </a:cu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</p:grpSp>
      <p:grpSp>
        <p:nvGrpSpPr>
          <p:cNvPr id="85025" name="Group 59"/>
          <p:cNvGrpSpPr>
            <a:grpSpLocks/>
          </p:cNvGrpSpPr>
          <p:nvPr>
            <p:custDataLst>
              <p:tags r:id="rId31"/>
            </p:custDataLst>
          </p:nvPr>
        </p:nvGrpSpPr>
        <p:grpSpPr bwMode="auto">
          <a:xfrm rot="-5400000">
            <a:off x="4184651" y="5664200"/>
            <a:ext cx="620712" cy="896937"/>
            <a:chOff x="672" y="2544"/>
            <a:chExt cx="336" cy="399"/>
          </a:xfrm>
        </p:grpSpPr>
        <p:sp>
          <p:nvSpPr>
            <p:cNvPr id="85071" name="Freeform 60"/>
            <p:cNvSpPr>
              <a:spLocks/>
            </p:cNvSpPr>
            <p:nvPr>
              <p:custDataLst>
                <p:tags r:id="rId66"/>
              </p:custDataLst>
            </p:nvPr>
          </p:nvSpPr>
          <p:spPr bwMode="auto">
            <a:xfrm>
              <a:off x="672" y="2544"/>
              <a:ext cx="336" cy="288"/>
            </a:xfrm>
            <a:custGeom>
              <a:avLst/>
              <a:gdLst>
                <a:gd name="T0" fmla="*/ 0 w 336"/>
                <a:gd name="T1" fmla="*/ 288 h 288"/>
                <a:gd name="T2" fmla="*/ 0 w 336"/>
                <a:gd name="T3" fmla="*/ 0 h 288"/>
                <a:gd name="T4" fmla="*/ 336 w 336"/>
                <a:gd name="T5" fmla="*/ 0 h 288"/>
                <a:gd name="T6" fmla="*/ 336 w 336"/>
                <a:gd name="T7" fmla="*/ 288 h 28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36"/>
                <a:gd name="T13" fmla="*/ 0 h 288"/>
                <a:gd name="T14" fmla="*/ 336 w 336"/>
                <a:gd name="T15" fmla="*/ 288 h 28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36" h="288">
                  <a:moveTo>
                    <a:pt x="0" y="288"/>
                  </a:moveTo>
                  <a:lnTo>
                    <a:pt x="0" y="0"/>
                  </a:lnTo>
                  <a:lnTo>
                    <a:pt x="336" y="0"/>
                  </a:lnTo>
                  <a:lnTo>
                    <a:pt x="336" y="288"/>
                  </a:lnTo>
                </a:path>
              </a:pathLst>
            </a:custGeom>
            <a:noFill/>
            <a:ln w="38100">
              <a:solidFill>
                <a:srgbClr val="160CE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85072" name="Arc 61"/>
            <p:cNvSpPr>
              <a:spLocks/>
            </p:cNvSpPr>
            <p:nvPr>
              <p:custDataLst>
                <p:tags r:id="rId67"/>
              </p:custDataLst>
            </p:nvPr>
          </p:nvSpPr>
          <p:spPr bwMode="auto">
            <a:xfrm flipH="1" flipV="1">
              <a:off x="675" y="2825"/>
              <a:ext cx="170" cy="118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38100">
              <a:solidFill>
                <a:srgbClr val="160CE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85073" name="Arc 62"/>
            <p:cNvSpPr>
              <a:spLocks/>
            </p:cNvSpPr>
            <p:nvPr>
              <p:custDataLst>
                <p:tags r:id="rId68"/>
              </p:custDataLst>
            </p:nvPr>
          </p:nvSpPr>
          <p:spPr bwMode="auto">
            <a:xfrm flipV="1">
              <a:off x="836" y="2825"/>
              <a:ext cx="170" cy="118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38100">
              <a:solidFill>
                <a:srgbClr val="160CE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85026" name="Line 63"/>
          <p:cNvSpPr>
            <a:spLocks noChangeShapeType="1"/>
          </p:cNvSpPr>
          <p:nvPr>
            <p:custDataLst>
              <p:tags r:id="rId32"/>
            </p:custDataLst>
          </p:nvPr>
        </p:nvSpPr>
        <p:spPr bwMode="auto">
          <a:xfrm rot="-5400000">
            <a:off x="3725863" y="5657850"/>
            <a:ext cx="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85027" name="Line 64"/>
          <p:cNvSpPr>
            <a:spLocks noChangeShapeType="1"/>
          </p:cNvSpPr>
          <p:nvPr>
            <p:custDataLst>
              <p:tags r:id="rId33"/>
            </p:custDataLst>
          </p:nvPr>
        </p:nvSpPr>
        <p:spPr bwMode="auto">
          <a:xfrm rot="-5400000">
            <a:off x="5253038" y="5818188"/>
            <a:ext cx="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85028" name="Text Box 65"/>
          <p:cNvSpPr txBox="1">
            <a:spLocks noChangeArrowheads="1"/>
          </p:cNvSpPr>
          <p:nvPr>
            <p:custDataLst>
              <p:tags r:id="rId34"/>
            </p:custDataLst>
          </p:nvPr>
        </p:nvSpPr>
        <p:spPr bwMode="auto">
          <a:xfrm>
            <a:off x="7696200" y="5334000"/>
            <a:ext cx="1066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1800" b="1">
                <a:solidFill>
                  <a:srgbClr val="000000"/>
                </a:solidFill>
                <a:latin typeface="Arial" pitchFamily="34" charset="0"/>
              </a:rPr>
              <a:t>output</a:t>
            </a:r>
          </a:p>
        </p:txBody>
      </p:sp>
      <p:sp>
        <p:nvSpPr>
          <p:cNvPr id="85029" name="Text Box 66"/>
          <p:cNvSpPr txBox="1">
            <a:spLocks noChangeArrowheads="1"/>
          </p:cNvSpPr>
          <p:nvPr>
            <p:custDataLst>
              <p:tags r:id="rId35"/>
            </p:custDataLst>
          </p:nvPr>
        </p:nvSpPr>
        <p:spPr bwMode="auto">
          <a:xfrm>
            <a:off x="1143000" y="4724400"/>
            <a:ext cx="1066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1800" b="1">
                <a:solidFill>
                  <a:srgbClr val="000000"/>
                </a:solidFill>
                <a:latin typeface="Arial" pitchFamily="34" charset="0"/>
              </a:rPr>
              <a:t>input x</a:t>
            </a:r>
          </a:p>
        </p:txBody>
      </p:sp>
      <p:sp>
        <p:nvSpPr>
          <p:cNvPr id="85030" name="Text Box 67"/>
          <p:cNvSpPr txBox="1">
            <a:spLocks noChangeArrowheads="1"/>
          </p:cNvSpPr>
          <p:nvPr>
            <p:custDataLst>
              <p:tags r:id="rId36"/>
            </p:custDataLst>
          </p:nvPr>
        </p:nvSpPr>
        <p:spPr bwMode="auto">
          <a:xfrm>
            <a:off x="1143000" y="5289550"/>
            <a:ext cx="1066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1800" b="1">
                <a:solidFill>
                  <a:srgbClr val="000000"/>
                </a:solidFill>
                <a:latin typeface="Arial" pitchFamily="34" charset="0"/>
              </a:rPr>
              <a:t>input y</a:t>
            </a:r>
          </a:p>
        </p:txBody>
      </p:sp>
      <p:sp>
        <p:nvSpPr>
          <p:cNvPr id="85031" name="Line 69"/>
          <p:cNvSpPr>
            <a:spLocks noChangeShapeType="1"/>
          </p:cNvSpPr>
          <p:nvPr>
            <p:custDataLst>
              <p:tags r:id="rId37"/>
            </p:custDataLst>
          </p:nvPr>
        </p:nvSpPr>
        <p:spPr bwMode="auto">
          <a:xfrm rot="-5400000">
            <a:off x="3648075" y="6010275"/>
            <a:ext cx="0" cy="45085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85032" name="Line 87"/>
          <p:cNvSpPr>
            <a:spLocks noChangeShapeType="1"/>
          </p:cNvSpPr>
          <p:nvPr>
            <p:custDataLst>
              <p:tags r:id="rId38"/>
            </p:custDataLst>
          </p:nvPr>
        </p:nvSpPr>
        <p:spPr bwMode="auto">
          <a:xfrm flipV="1">
            <a:off x="5548313" y="5784850"/>
            <a:ext cx="400050" cy="328613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85033" name="Line 88"/>
          <p:cNvSpPr>
            <a:spLocks noChangeShapeType="1"/>
          </p:cNvSpPr>
          <p:nvPr>
            <p:custDataLst>
              <p:tags r:id="rId39"/>
            </p:custDataLst>
          </p:nvPr>
        </p:nvSpPr>
        <p:spPr bwMode="auto">
          <a:xfrm>
            <a:off x="5548313" y="5218113"/>
            <a:ext cx="382587" cy="303212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85034" name="Text Box 89"/>
          <p:cNvSpPr txBox="1">
            <a:spLocks noChangeArrowheads="1"/>
          </p:cNvSpPr>
          <p:nvPr>
            <p:custDataLst>
              <p:tags r:id="rId40"/>
            </p:custDataLst>
          </p:nvPr>
        </p:nvSpPr>
        <p:spPr bwMode="auto">
          <a:xfrm>
            <a:off x="4014788" y="5040313"/>
            <a:ext cx="8382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 b="1">
                <a:solidFill>
                  <a:srgbClr val="A008E3"/>
                </a:solidFill>
                <a:latin typeface="Arial" pitchFamily="34" charset="0"/>
              </a:rPr>
              <a:t>AND</a:t>
            </a:r>
          </a:p>
        </p:txBody>
      </p:sp>
      <p:sp>
        <p:nvSpPr>
          <p:cNvPr id="85035" name="Line 90"/>
          <p:cNvSpPr>
            <a:spLocks noChangeShapeType="1"/>
          </p:cNvSpPr>
          <p:nvPr>
            <p:custDataLst>
              <p:tags r:id="rId41"/>
            </p:custDataLst>
          </p:nvPr>
        </p:nvSpPr>
        <p:spPr bwMode="auto">
          <a:xfrm>
            <a:off x="1236663" y="5064125"/>
            <a:ext cx="2185987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85036" name="Line 91"/>
          <p:cNvSpPr>
            <a:spLocks noChangeShapeType="1"/>
          </p:cNvSpPr>
          <p:nvPr>
            <p:custDataLst>
              <p:tags r:id="rId42"/>
            </p:custDataLst>
          </p:nvPr>
        </p:nvSpPr>
        <p:spPr bwMode="auto">
          <a:xfrm>
            <a:off x="1246188" y="5329238"/>
            <a:ext cx="22098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85037" name="Line 92"/>
          <p:cNvSpPr>
            <a:spLocks noChangeShapeType="1"/>
          </p:cNvSpPr>
          <p:nvPr>
            <p:custDataLst>
              <p:tags r:id="rId43"/>
            </p:custDataLst>
          </p:nvPr>
        </p:nvSpPr>
        <p:spPr bwMode="auto">
          <a:xfrm>
            <a:off x="2936875" y="5322888"/>
            <a:ext cx="0" cy="909637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85038" name="Line 93"/>
          <p:cNvSpPr>
            <a:spLocks noChangeShapeType="1"/>
          </p:cNvSpPr>
          <p:nvPr>
            <p:custDataLst>
              <p:tags r:id="rId44"/>
            </p:custDataLst>
          </p:nvPr>
        </p:nvSpPr>
        <p:spPr bwMode="auto">
          <a:xfrm>
            <a:off x="2928938" y="6232525"/>
            <a:ext cx="534987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85039" name="Line 94"/>
          <p:cNvSpPr>
            <a:spLocks noChangeShapeType="1"/>
          </p:cNvSpPr>
          <p:nvPr>
            <p:custDataLst>
              <p:tags r:id="rId45"/>
            </p:custDataLst>
          </p:nvPr>
        </p:nvSpPr>
        <p:spPr bwMode="auto">
          <a:xfrm>
            <a:off x="2641600" y="5059363"/>
            <a:ext cx="0" cy="909637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85040" name="Line 95"/>
          <p:cNvSpPr>
            <a:spLocks noChangeShapeType="1"/>
          </p:cNvSpPr>
          <p:nvPr>
            <p:custDataLst>
              <p:tags r:id="rId46"/>
            </p:custDataLst>
          </p:nvPr>
        </p:nvSpPr>
        <p:spPr bwMode="auto">
          <a:xfrm>
            <a:off x="2643188" y="5969000"/>
            <a:ext cx="83185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85041" name="Text Box 98"/>
          <p:cNvSpPr txBox="1">
            <a:spLocks noChangeArrowheads="1"/>
          </p:cNvSpPr>
          <p:nvPr>
            <p:custDataLst>
              <p:tags r:id="rId47"/>
            </p:custDataLst>
          </p:nvPr>
        </p:nvSpPr>
        <p:spPr bwMode="auto">
          <a:xfrm>
            <a:off x="4029075" y="5943600"/>
            <a:ext cx="838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 b="1">
                <a:solidFill>
                  <a:srgbClr val="160CE3"/>
                </a:solidFill>
                <a:latin typeface="Arial" pitchFamily="34" charset="0"/>
              </a:rPr>
              <a:t>AND</a:t>
            </a:r>
          </a:p>
        </p:txBody>
      </p:sp>
      <p:sp>
        <p:nvSpPr>
          <p:cNvPr id="85042" name="Text Box 99"/>
          <p:cNvSpPr txBox="1">
            <a:spLocks noChangeArrowheads="1"/>
          </p:cNvSpPr>
          <p:nvPr>
            <p:custDataLst>
              <p:tags r:id="rId48"/>
            </p:custDataLst>
          </p:nvPr>
        </p:nvSpPr>
        <p:spPr bwMode="auto">
          <a:xfrm>
            <a:off x="6561138" y="5483225"/>
            <a:ext cx="838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 b="1">
                <a:solidFill>
                  <a:srgbClr val="000000"/>
                </a:solidFill>
                <a:latin typeface="Arial" pitchFamily="34" charset="0"/>
              </a:rPr>
              <a:t>OR</a:t>
            </a:r>
          </a:p>
        </p:txBody>
      </p:sp>
      <p:sp>
        <p:nvSpPr>
          <p:cNvPr id="85043" name="Text Box 71"/>
          <p:cNvSpPr txBox="1">
            <a:spLocks noChangeArrowheads="1"/>
          </p:cNvSpPr>
          <p:nvPr>
            <p:custDataLst>
              <p:tags r:id="rId49"/>
            </p:custDataLst>
          </p:nvPr>
        </p:nvSpPr>
        <p:spPr bwMode="auto">
          <a:xfrm>
            <a:off x="7977188" y="2660650"/>
            <a:ext cx="728662" cy="45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lnSpc>
                <a:spcPct val="90000"/>
              </a:lnSpc>
              <a:spcBef>
                <a:spcPct val="50000"/>
              </a:spcBef>
            </a:pPr>
            <a:r>
              <a:rPr lang="en-US" sz="900">
                <a:solidFill>
                  <a:srgbClr val="009900"/>
                </a:solidFill>
                <a:latin typeface="Comic Sans MS" pitchFamily="66" charset="0"/>
              </a:rPr>
              <a:t>Or you can start here…</a:t>
            </a:r>
          </a:p>
        </p:txBody>
      </p:sp>
      <p:grpSp>
        <p:nvGrpSpPr>
          <p:cNvPr id="85044" name="Group 72"/>
          <p:cNvGrpSpPr>
            <a:grpSpLocks/>
          </p:cNvGrpSpPr>
          <p:nvPr>
            <p:custDataLst>
              <p:tags r:id="rId50"/>
            </p:custDataLst>
          </p:nvPr>
        </p:nvGrpSpPr>
        <p:grpSpPr bwMode="auto">
          <a:xfrm>
            <a:off x="8636000" y="2790825"/>
            <a:ext cx="333375" cy="417513"/>
            <a:chOff x="2928" y="1051"/>
            <a:chExt cx="840" cy="957"/>
          </a:xfrm>
        </p:grpSpPr>
        <p:sp>
          <p:nvSpPr>
            <p:cNvPr id="85058" name="Freeform 73"/>
            <p:cNvSpPr>
              <a:spLocks/>
            </p:cNvSpPr>
            <p:nvPr>
              <p:custDataLst>
                <p:tags r:id="rId53"/>
              </p:custDataLst>
            </p:nvPr>
          </p:nvSpPr>
          <p:spPr bwMode="auto">
            <a:xfrm>
              <a:off x="2928" y="1759"/>
              <a:ext cx="810" cy="249"/>
            </a:xfrm>
            <a:custGeom>
              <a:avLst/>
              <a:gdLst>
                <a:gd name="T0" fmla="*/ 15 w 1048"/>
                <a:gd name="T1" fmla="*/ 21 h 250"/>
                <a:gd name="T2" fmla="*/ 25 w 1048"/>
                <a:gd name="T3" fmla="*/ 83 h 250"/>
                <a:gd name="T4" fmla="*/ 26 w 1048"/>
                <a:gd name="T5" fmla="*/ 111 h 250"/>
                <a:gd name="T6" fmla="*/ 28 w 1048"/>
                <a:gd name="T7" fmla="*/ 125 h 250"/>
                <a:gd name="T8" fmla="*/ 29 w 1048"/>
                <a:gd name="T9" fmla="*/ 165 h 250"/>
                <a:gd name="T10" fmla="*/ 20 w 1048"/>
                <a:gd name="T11" fmla="*/ 234 h 250"/>
                <a:gd name="T12" fmla="*/ 2 w 1048"/>
                <a:gd name="T13" fmla="*/ 214 h 250"/>
                <a:gd name="T14" fmla="*/ 0 w 1048"/>
                <a:gd name="T15" fmla="*/ 193 h 250"/>
                <a:gd name="T16" fmla="*/ 2 w 1048"/>
                <a:gd name="T17" fmla="*/ 159 h 250"/>
                <a:gd name="T18" fmla="*/ 2 w 1048"/>
                <a:gd name="T19" fmla="*/ 125 h 250"/>
                <a:gd name="T20" fmla="*/ 5 w 1048"/>
                <a:gd name="T21" fmla="*/ 76 h 250"/>
                <a:gd name="T22" fmla="*/ 8 w 1048"/>
                <a:gd name="T23" fmla="*/ 55 h 250"/>
                <a:gd name="T24" fmla="*/ 9 w 1048"/>
                <a:gd name="T25" fmla="*/ 28 h 250"/>
                <a:gd name="T26" fmla="*/ 10 w 1048"/>
                <a:gd name="T27" fmla="*/ 14 h 250"/>
                <a:gd name="T28" fmla="*/ 13 w 1048"/>
                <a:gd name="T29" fmla="*/ 28 h 250"/>
                <a:gd name="T30" fmla="*/ 15 w 1048"/>
                <a:gd name="T31" fmla="*/ 21 h 25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48"/>
                <a:gd name="T49" fmla="*/ 0 h 250"/>
                <a:gd name="T50" fmla="*/ 1048 w 1048"/>
                <a:gd name="T51" fmla="*/ 250 h 250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48" h="250">
                  <a:moveTo>
                    <a:pt x="531" y="21"/>
                  </a:moveTo>
                  <a:cubicBezTo>
                    <a:pt x="673" y="0"/>
                    <a:pt x="778" y="50"/>
                    <a:pt x="910" y="83"/>
                  </a:cubicBezTo>
                  <a:cubicBezTo>
                    <a:pt x="923" y="92"/>
                    <a:pt x="937" y="102"/>
                    <a:pt x="951" y="111"/>
                  </a:cubicBezTo>
                  <a:cubicBezTo>
                    <a:pt x="965" y="120"/>
                    <a:pt x="993" y="138"/>
                    <a:pt x="993" y="138"/>
                  </a:cubicBezTo>
                  <a:cubicBezTo>
                    <a:pt x="1009" y="162"/>
                    <a:pt x="1023" y="163"/>
                    <a:pt x="1048" y="179"/>
                  </a:cubicBezTo>
                  <a:cubicBezTo>
                    <a:pt x="943" y="250"/>
                    <a:pt x="887" y="238"/>
                    <a:pt x="751" y="248"/>
                  </a:cubicBezTo>
                  <a:cubicBezTo>
                    <a:pt x="201" y="233"/>
                    <a:pt x="424" y="241"/>
                    <a:pt x="82" y="228"/>
                  </a:cubicBezTo>
                  <a:cubicBezTo>
                    <a:pt x="54" y="218"/>
                    <a:pt x="27" y="216"/>
                    <a:pt x="0" y="207"/>
                  </a:cubicBezTo>
                  <a:cubicBezTo>
                    <a:pt x="2" y="195"/>
                    <a:pt x="1" y="183"/>
                    <a:pt x="7" y="173"/>
                  </a:cubicBezTo>
                  <a:cubicBezTo>
                    <a:pt x="19" y="151"/>
                    <a:pt x="75" y="138"/>
                    <a:pt x="96" y="131"/>
                  </a:cubicBezTo>
                  <a:cubicBezTo>
                    <a:pt x="134" y="116"/>
                    <a:pt x="169" y="92"/>
                    <a:pt x="207" y="76"/>
                  </a:cubicBezTo>
                  <a:cubicBezTo>
                    <a:pt x="239" y="61"/>
                    <a:pt x="238" y="77"/>
                    <a:pt x="275" y="55"/>
                  </a:cubicBezTo>
                  <a:cubicBezTo>
                    <a:pt x="288" y="46"/>
                    <a:pt x="309" y="33"/>
                    <a:pt x="324" y="28"/>
                  </a:cubicBezTo>
                  <a:cubicBezTo>
                    <a:pt x="341" y="21"/>
                    <a:pt x="379" y="14"/>
                    <a:pt x="379" y="14"/>
                  </a:cubicBezTo>
                  <a:cubicBezTo>
                    <a:pt x="420" y="18"/>
                    <a:pt x="461" y="22"/>
                    <a:pt x="503" y="28"/>
                  </a:cubicBezTo>
                  <a:cubicBezTo>
                    <a:pt x="531" y="32"/>
                    <a:pt x="519" y="44"/>
                    <a:pt x="531" y="21"/>
                  </a:cubicBezTo>
                  <a:close/>
                </a:path>
              </a:pathLst>
            </a:custGeom>
            <a:solidFill>
              <a:srgbClr val="FD9D0F"/>
            </a:solidFill>
            <a:ln w="9525">
              <a:solidFill>
                <a:srgbClr val="FD9D0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5059" name="Oval 74"/>
            <p:cNvSpPr>
              <a:spLocks noChangeArrowheads="1"/>
            </p:cNvSpPr>
            <p:nvPr>
              <p:custDataLst>
                <p:tags r:id="rId54"/>
              </p:custDataLst>
            </p:nvPr>
          </p:nvSpPr>
          <p:spPr bwMode="auto">
            <a:xfrm>
              <a:off x="2965" y="1240"/>
              <a:ext cx="779" cy="672"/>
            </a:xfrm>
            <a:prstGeom prst="ellipse">
              <a:avLst/>
            </a:prstGeom>
            <a:solidFill>
              <a:srgbClr val="9ECC46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5060" name="Oval 75"/>
            <p:cNvSpPr>
              <a:spLocks noChangeArrowheads="1"/>
            </p:cNvSpPr>
            <p:nvPr>
              <p:custDataLst>
                <p:tags r:id="rId55"/>
              </p:custDataLst>
            </p:nvPr>
          </p:nvSpPr>
          <p:spPr bwMode="auto">
            <a:xfrm rot="-1967255">
              <a:off x="3039" y="1383"/>
              <a:ext cx="186" cy="19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5061" name="Oval 76"/>
            <p:cNvSpPr>
              <a:spLocks noChangeArrowheads="1"/>
            </p:cNvSpPr>
            <p:nvPr>
              <p:custDataLst>
                <p:tags r:id="rId56"/>
              </p:custDataLst>
            </p:nvPr>
          </p:nvSpPr>
          <p:spPr bwMode="auto">
            <a:xfrm>
              <a:off x="3262" y="1383"/>
              <a:ext cx="222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5062" name="Oval 77"/>
            <p:cNvSpPr>
              <a:spLocks noChangeArrowheads="1"/>
            </p:cNvSpPr>
            <p:nvPr>
              <p:custDataLst>
                <p:tags r:id="rId57"/>
              </p:custDataLst>
            </p:nvPr>
          </p:nvSpPr>
          <p:spPr bwMode="auto">
            <a:xfrm rot="-2071034">
              <a:off x="3521" y="1431"/>
              <a:ext cx="149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5063" name="Oval 78"/>
            <p:cNvSpPr>
              <a:spLocks noChangeArrowheads="1"/>
            </p:cNvSpPr>
            <p:nvPr>
              <p:custDataLst>
                <p:tags r:id="rId58"/>
              </p:custDataLst>
            </p:nvPr>
          </p:nvSpPr>
          <p:spPr bwMode="auto">
            <a:xfrm>
              <a:off x="3118" y="1479"/>
              <a:ext cx="56" cy="6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5064" name="Oval 79"/>
            <p:cNvSpPr>
              <a:spLocks noChangeArrowheads="1"/>
            </p:cNvSpPr>
            <p:nvPr>
              <p:custDataLst>
                <p:tags r:id="rId59"/>
              </p:custDataLst>
            </p:nvPr>
          </p:nvSpPr>
          <p:spPr bwMode="auto">
            <a:xfrm>
              <a:off x="3341" y="1495"/>
              <a:ext cx="55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5065" name="Oval 80"/>
            <p:cNvSpPr>
              <a:spLocks noChangeArrowheads="1"/>
            </p:cNvSpPr>
            <p:nvPr>
              <p:custDataLst>
                <p:tags r:id="rId60"/>
              </p:custDataLst>
            </p:nvPr>
          </p:nvSpPr>
          <p:spPr bwMode="auto">
            <a:xfrm>
              <a:off x="3543" y="1549"/>
              <a:ext cx="54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5066" name="AutoShape 81"/>
            <p:cNvSpPr>
              <a:spLocks noChangeArrowheads="1"/>
            </p:cNvSpPr>
            <p:nvPr>
              <p:custDataLst>
                <p:tags r:id="rId61"/>
              </p:custDataLst>
            </p:nvPr>
          </p:nvSpPr>
          <p:spPr bwMode="auto">
            <a:xfrm rot="-5400000">
              <a:off x="3291" y="1540"/>
              <a:ext cx="77" cy="445"/>
            </a:xfrm>
            <a:prstGeom prst="moon">
              <a:avLst>
                <a:gd name="adj" fmla="val 50000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vert="eaVert"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5067" name="Freeform 82"/>
            <p:cNvSpPr>
              <a:spLocks/>
            </p:cNvSpPr>
            <p:nvPr>
              <p:custDataLst>
                <p:tags r:id="rId62"/>
              </p:custDataLst>
            </p:nvPr>
          </p:nvSpPr>
          <p:spPr bwMode="auto">
            <a:xfrm>
              <a:off x="3120" y="1128"/>
              <a:ext cx="648" cy="256"/>
            </a:xfrm>
            <a:custGeom>
              <a:avLst/>
              <a:gdLst>
                <a:gd name="T0" fmla="*/ 208 w 648"/>
                <a:gd name="T1" fmla="*/ 0 h 256"/>
                <a:gd name="T2" fmla="*/ 47 w 648"/>
                <a:gd name="T3" fmla="*/ 7 h 256"/>
                <a:gd name="T4" fmla="*/ 0 w 648"/>
                <a:gd name="T5" fmla="*/ 92 h 256"/>
                <a:gd name="T6" fmla="*/ 162 w 648"/>
                <a:gd name="T7" fmla="*/ 192 h 256"/>
                <a:gd name="T8" fmla="*/ 300 w 648"/>
                <a:gd name="T9" fmla="*/ 238 h 256"/>
                <a:gd name="T10" fmla="*/ 484 w 648"/>
                <a:gd name="T11" fmla="*/ 246 h 256"/>
                <a:gd name="T12" fmla="*/ 646 w 648"/>
                <a:gd name="T13" fmla="*/ 184 h 256"/>
                <a:gd name="T14" fmla="*/ 615 w 648"/>
                <a:gd name="T15" fmla="*/ 153 h 256"/>
                <a:gd name="T16" fmla="*/ 546 w 648"/>
                <a:gd name="T17" fmla="*/ 84 h 25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48"/>
                <a:gd name="T28" fmla="*/ 0 h 256"/>
                <a:gd name="T29" fmla="*/ 648 w 648"/>
                <a:gd name="T30" fmla="*/ 256 h 25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48" h="256">
                  <a:moveTo>
                    <a:pt x="208" y="0"/>
                  </a:moveTo>
                  <a:cubicBezTo>
                    <a:pt x="154" y="2"/>
                    <a:pt x="100" y="0"/>
                    <a:pt x="47" y="7"/>
                  </a:cubicBezTo>
                  <a:cubicBezTo>
                    <a:pt x="15" y="11"/>
                    <a:pt x="0" y="92"/>
                    <a:pt x="0" y="92"/>
                  </a:cubicBezTo>
                  <a:cubicBezTo>
                    <a:pt x="19" y="199"/>
                    <a:pt x="72" y="170"/>
                    <a:pt x="162" y="192"/>
                  </a:cubicBezTo>
                  <a:cubicBezTo>
                    <a:pt x="208" y="203"/>
                    <a:pt x="252" y="234"/>
                    <a:pt x="300" y="238"/>
                  </a:cubicBezTo>
                  <a:cubicBezTo>
                    <a:pt x="361" y="243"/>
                    <a:pt x="423" y="243"/>
                    <a:pt x="484" y="246"/>
                  </a:cubicBezTo>
                  <a:cubicBezTo>
                    <a:pt x="648" y="235"/>
                    <a:pt x="569" y="256"/>
                    <a:pt x="646" y="184"/>
                  </a:cubicBezTo>
                  <a:cubicBezTo>
                    <a:pt x="642" y="180"/>
                    <a:pt x="617" y="158"/>
                    <a:pt x="615" y="153"/>
                  </a:cubicBezTo>
                  <a:cubicBezTo>
                    <a:pt x="596" y="116"/>
                    <a:pt x="599" y="84"/>
                    <a:pt x="546" y="84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5068" name="Freeform 83"/>
            <p:cNvSpPr>
              <a:spLocks/>
            </p:cNvSpPr>
            <p:nvPr>
              <p:custDataLst>
                <p:tags r:id="rId63"/>
              </p:custDataLst>
            </p:nvPr>
          </p:nvSpPr>
          <p:spPr bwMode="auto">
            <a:xfrm>
              <a:off x="3254" y="1051"/>
              <a:ext cx="442" cy="192"/>
            </a:xfrm>
            <a:custGeom>
              <a:avLst/>
              <a:gdLst>
                <a:gd name="T0" fmla="*/ 88 w 442"/>
                <a:gd name="T1" fmla="*/ 138 h 192"/>
                <a:gd name="T2" fmla="*/ 34 w 442"/>
                <a:gd name="T3" fmla="*/ 92 h 192"/>
                <a:gd name="T4" fmla="*/ 57 w 442"/>
                <a:gd name="T5" fmla="*/ 0 h 192"/>
                <a:gd name="T6" fmla="*/ 234 w 442"/>
                <a:gd name="T7" fmla="*/ 15 h 192"/>
                <a:gd name="T8" fmla="*/ 372 w 442"/>
                <a:gd name="T9" fmla="*/ 61 h 192"/>
                <a:gd name="T10" fmla="*/ 441 w 442"/>
                <a:gd name="T11" fmla="*/ 92 h 192"/>
                <a:gd name="T12" fmla="*/ 434 w 442"/>
                <a:gd name="T13" fmla="*/ 122 h 192"/>
                <a:gd name="T14" fmla="*/ 280 w 442"/>
                <a:gd name="T15" fmla="*/ 161 h 192"/>
                <a:gd name="T16" fmla="*/ 257 w 442"/>
                <a:gd name="T17" fmla="*/ 169 h 192"/>
                <a:gd name="T18" fmla="*/ 226 w 442"/>
                <a:gd name="T19" fmla="*/ 184 h 192"/>
                <a:gd name="T20" fmla="*/ 196 w 442"/>
                <a:gd name="T21" fmla="*/ 192 h 19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42"/>
                <a:gd name="T34" fmla="*/ 0 h 192"/>
                <a:gd name="T35" fmla="*/ 442 w 442"/>
                <a:gd name="T36" fmla="*/ 192 h 19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42" h="192">
                  <a:moveTo>
                    <a:pt x="88" y="138"/>
                  </a:moveTo>
                  <a:cubicBezTo>
                    <a:pt x="71" y="119"/>
                    <a:pt x="55" y="106"/>
                    <a:pt x="34" y="92"/>
                  </a:cubicBezTo>
                  <a:cubicBezTo>
                    <a:pt x="22" y="52"/>
                    <a:pt x="0" y="17"/>
                    <a:pt x="57" y="0"/>
                  </a:cubicBezTo>
                  <a:cubicBezTo>
                    <a:pt x="75" y="1"/>
                    <a:pt x="202" y="8"/>
                    <a:pt x="234" y="15"/>
                  </a:cubicBezTo>
                  <a:cubicBezTo>
                    <a:pt x="275" y="24"/>
                    <a:pt x="331" y="47"/>
                    <a:pt x="372" y="61"/>
                  </a:cubicBezTo>
                  <a:cubicBezTo>
                    <a:pt x="394" y="81"/>
                    <a:pt x="412" y="84"/>
                    <a:pt x="441" y="92"/>
                  </a:cubicBezTo>
                  <a:cubicBezTo>
                    <a:pt x="439" y="102"/>
                    <a:pt x="442" y="115"/>
                    <a:pt x="434" y="122"/>
                  </a:cubicBezTo>
                  <a:cubicBezTo>
                    <a:pt x="411" y="142"/>
                    <a:pt x="306" y="158"/>
                    <a:pt x="280" y="161"/>
                  </a:cubicBezTo>
                  <a:cubicBezTo>
                    <a:pt x="272" y="164"/>
                    <a:pt x="264" y="166"/>
                    <a:pt x="257" y="169"/>
                  </a:cubicBezTo>
                  <a:cubicBezTo>
                    <a:pt x="246" y="173"/>
                    <a:pt x="237" y="180"/>
                    <a:pt x="226" y="184"/>
                  </a:cubicBezTo>
                  <a:cubicBezTo>
                    <a:pt x="216" y="188"/>
                    <a:pt x="196" y="192"/>
                    <a:pt x="196" y="192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5069" name="Freeform 84"/>
            <p:cNvSpPr>
              <a:spLocks/>
            </p:cNvSpPr>
            <p:nvPr>
              <p:custDataLst>
                <p:tags r:id="rId64"/>
              </p:custDataLst>
            </p:nvPr>
          </p:nvSpPr>
          <p:spPr bwMode="auto">
            <a:xfrm>
              <a:off x="3025" y="1802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5070" name="Freeform 85"/>
            <p:cNvSpPr>
              <a:spLocks/>
            </p:cNvSpPr>
            <p:nvPr>
              <p:custDataLst>
                <p:tags r:id="rId65"/>
              </p:custDataLst>
            </p:nvPr>
          </p:nvSpPr>
          <p:spPr bwMode="auto">
            <a:xfrm flipH="1">
              <a:off x="3456" y="1813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5045" name="Oval 86"/>
          <p:cNvSpPr>
            <a:spLocks noChangeArrowheads="1"/>
          </p:cNvSpPr>
          <p:nvPr/>
        </p:nvSpPr>
        <p:spPr bwMode="auto">
          <a:xfrm>
            <a:off x="3865563" y="4987925"/>
            <a:ext cx="152400" cy="152400"/>
          </a:xfrm>
          <a:prstGeom prst="ellipse">
            <a:avLst/>
          </a:prstGeom>
          <a:noFill/>
          <a:ln w="19050">
            <a:solidFill>
              <a:srgbClr val="A008E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5046" name="Oval 87"/>
          <p:cNvSpPr>
            <a:spLocks noChangeArrowheads="1"/>
          </p:cNvSpPr>
          <p:nvPr/>
        </p:nvSpPr>
        <p:spPr bwMode="auto">
          <a:xfrm>
            <a:off x="3878263" y="6170613"/>
            <a:ext cx="152400" cy="152400"/>
          </a:xfrm>
          <a:prstGeom prst="ellipse">
            <a:avLst/>
          </a:prstGeom>
          <a:noFill/>
          <a:ln w="19050">
            <a:solidFill>
              <a:srgbClr val="0E0CF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5047" name="Oval 88"/>
          <p:cNvSpPr>
            <a:spLocks noChangeArrowheads="1"/>
          </p:cNvSpPr>
          <p:nvPr/>
        </p:nvSpPr>
        <p:spPr bwMode="auto">
          <a:xfrm>
            <a:off x="2601913" y="5024438"/>
            <a:ext cx="80962" cy="80962"/>
          </a:xfrm>
          <a:prstGeom prst="ellipse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5048" name="Oval 89"/>
          <p:cNvSpPr>
            <a:spLocks noChangeArrowheads="1"/>
          </p:cNvSpPr>
          <p:nvPr/>
        </p:nvSpPr>
        <p:spPr bwMode="auto">
          <a:xfrm>
            <a:off x="2890838" y="5287963"/>
            <a:ext cx="80962" cy="80962"/>
          </a:xfrm>
          <a:prstGeom prst="ellipse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5049" name="Rectangle 90"/>
          <p:cNvSpPr>
            <a:spLocks noChangeArrowheads="1"/>
          </p:cNvSpPr>
          <p:nvPr/>
        </p:nvSpPr>
        <p:spPr bwMode="auto">
          <a:xfrm>
            <a:off x="688975" y="3241675"/>
            <a:ext cx="2058988" cy="311150"/>
          </a:xfrm>
          <a:prstGeom prst="rect">
            <a:avLst/>
          </a:prstGeom>
          <a:noFill/>
          <a:ln w="19050">
            <a:solidFill>
              <a:srgbClr val="A008E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5050" name="Rectangle 91"/>
          <p:cNvSpPr>
            <a:spLocks noChangeArrowheads="1"/>
          </p:cNvSpPr>
          <p:nvPr/>
        </p:nvSpPr>
        <p:spPr bwMode="auto">
          <a:xfrm>
            <a:off x="688975" y="3576638"/>
            <a:ext cx="2058988" cy="280987"/>
          </a:xfrm>
          <a:prstGeom prst="rect">
            <a:avLst/>
          </a:prstGeom>
          <a:noFill/>
          <a:ln w="19050">
            <a:solidFill>
              <a:srgbClr val="0E0CFB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5051" name="AutoShape 92"/>
          <p:cNvSpPr>
            <a:spLocks noChangeArrowheads="1"/>
          </p:cNvSpPr>
          <p:nvPr/>
        </p:nvSpPr>
        <p:spPr bwMode="auto">
          <a:xfrm rot="-5400000" flipH="1" flipV="1">
            <a:off x="3250407" y="3894931"/>
            <a:ext cx="554038" cy="638175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12427 w 21600"/>
              <a:gd name="T13" fmla="*/ 2912 h 21600"/>
              <a:gd name="T14" fmla="*/ 18227 w 21600"/>
              <a:gd name="T15" fmla="*/ 9246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lnTo>
                  <a:pt x="21600" y="6079"/>
                </a:lnTo>
                <a:close/>
              </a:path>
            </a:pathLst>
          </a:custGeom>
          <a:noFill/>
          <a:ln w="19050">
            <a:solidFill>
              <a:srgbClr val="EB102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85052" name="AutoShape 93"/>
          <p:cNvSpPr>
            <a:spLocks noChangeArrowheads="1"/>
          </p:cNvSpPr>
          <p:nvPr/>
        </p:nvSpPr>
        <p:spPr bwMode="auto">
          <a:xfrm rot="2662030" flipH="1">
            <a:off x="8382000" y="4419600"/>
            <a:ext cx="554038" cy="573088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12427 w 21600"/>
              <a:gd name="T13" fmla="*/ 2912 h 21600"/>
              <a:gd name="T14" fmla="*/ 18227 w 21600"/>
              <a:gd name="T15" fmla="*/ 9246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lnTo>
                  <a:pt x="21600" y="6079"/>
                </a:lnTo>
                <a:close/>
              </a:path>
            </a:pathLst>
          </a:custGeom>
          <a:noFill/>
          <a:ln w="19050">
            <a:solidFill>
              <a:srgbClr val="EB102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85053" name="Oval 136"/>
          <p:cNvSpPr>
            <a:spLocks noChangeArrowheads="1"/>
          </p:cNvSpPr>
          <p:nvPr>
            <p:custDataLst>
              <p:tags r:id="rId51"/>
            </p:custDataLst>
          </p:nvPr>
        </p:nvSpPr>
        <p:spPr bwMode="auto">
          <a:xfrm>
            <a:off x="8453438" y="3465513"/>
            <a:ext cx="541337" cy="628650"/>
          </a:xfrm>
          <a:prstGeom prst="ellipse">
            <a:avLst/>
          </a:prstGeom>
          <a:noFill/>
          <a:ln w="19050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/>
          <a:p>
            <a:r>
              <a:rPr lang="en-US" b="1">
                <a:solidFill>
                  <a:srgbClr val="C00000"/>
                </a:solidFill>
                <a:latin typeface="Comic Sans MS" pitchFamily="66" charset="0"/>
              </a:rPr>
              <a:t>3</a:t>
            </a:r>
          </a:p>
        </p:txBody>
      </p:sp>
      <p:sp>
        <p:nvSpPr>
          <p:cNvPr id="85054" name="Rectangle 33"/>
          <p:cNvSpPr>
            <a:spLocks noChangeArrowheads="1"/>
          </p:cNvSpPr>
          <p:nvPr/>
        </p:nvSpPr>
        <p:spPr bwMode="auto">
          <a:xfrm>
            <a:off x="6265863" y="3303588"/>
            <a:ext cx="1633537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800">
                <a:solidFill>
                  <a:srgbClr val="000000"/>
                </a:solidFill>
                <a:latin typeface="Comic Sans MS" pitchFamily="66" charset="0"/>
              </a:rPr>
              <a:t>"the formula"</a:t>
            </a:r>
            <a:endParaRPr lang="en-US" sz="1800">
              <a:solidFill>
                <a:srgbClr val="000000"/>
              </a:solidFill>
            </a:endParaRPr>
          </a:p>
        </p:txBody>
      </p:sp>
      <p:sp>
        <p:nvSpPr>
          <p:cNvPr id="85055" name="Text Box 7"/>
          <p:cNvSpPr txBox="1">
            <a:spLocks noChangeArrowheads="1"/>
          </p:cNvSpPr>
          <p:nvPr>
            <p:custDataLst>
              <p:tags r:id="rId52"/>
            </p:custDataLst>
          </p:nvPr>
        </p:nvSpPr>
        <p:spPr bwMode="auto">
          <a:xfrm>
            <a:off x="5334000" y="3575050"/>
            <a:ext cx="3505200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200" b="1">
                <a:solidFill>
                  <a:srgbClr val="000000"/>
                </a:solidFill>
                <a:latin typeface="Courier New" pitchFamily="49" charset="0"/>
              </a:rPr>
              <a:t>xy + xy</a:t>
            </a:r>
          </a:p>
        </p:txBody>
      </p:sp>
      <p:cxnSp>
        <p:nvCxnSpPr>
          <p:cNvPr id="85056" name="Straight Connector 103"/>
          <p:cNvCxnSpPr>
            <a:cxnSpLocks noChangeShapeType="1"/>
          </p:cNvCxnSpPr>
          <p:nvPr/>
        </p:nvCxnSpPr>
        <p:spPr bwMode="auto">
          <a:xfrm>
            <a:off x="5969000" y="3803650"/>
            <a:ext cx="3048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5057" name="Straight Connector 104"/>
          <p:cNvCxnSpPr>
            <a:cxnSpLocks noChangeShapeType="1"/>
          </p:cNvCxnSpPr>
          <p:nvPr/>
        </p:nvCxnSpPr>
        <p:spPr bwMode="auto">
          <a:xfrm>
            <a:off x="7899400" y="3803650"/>
            <a:ext cx="3048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Text Box 29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614363" y="1346200"/>
            <a:ext cx="32956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>
                <a:solidFill>
                  <a:srgbClr val="000000"/>
                </a:solidFill>
                <a:latin typeface="Comic Sans MS" pitchFamily="66" charset="0"/>
              </a:rPr>
              <a:t>Specify the </a:t>
            </a:r>
            <a:r>
              <a:rPr lang="en-US" sz="1800">
                <a:solidFill>
                  <a:srgbClr val="1E16E4"/>
                </a:solidFill>
                <a:latin typeface="Comic Sans MS" pitchFamily="66" charset="0"/>
              </a:rPr>
              <a:t>Truth Table</a:t>
            </a:r>
            <a:r>
              <a:rPr lang="en-US" sz="1800">
                <a:solidFill>
                  <a:srgbClr val="000000"/>
                </a:solidFill>
                <a:latin typeface="Comic Sans MS" pitchFamily="66" charset="0"/>
              </a:rPr>
              <a:t> defining the function</a:t>
            </a:r>
          </a:p>
        </p:txBody>
      </p:sp>
      <p:grpSp>
        <p:nvGrpSpPr>
          <p:cNvPr id="86019" name="Group 2"/>
          <p:cNvGrpSpPr>
            <a:grpSpLocks/>
          </p:cNvGrpSpPr>
          <p:nvPr>
            <p:custDataLst>
              <p:tags r:id="rId2"/>
            </p:custDataLst>
          </p:nvPr>
        </p:nvGrpSpPr>
        <p:grpSpPr bwMode="auto">
          <a:xfrm>
            <a:off x="423863" y="914400"/>
            <a:ext cx="8086725" cy="176213"/>
            <a:chOff x="295" y="1311"/>
            <a:chExt cx="5177" cy="114"/>
          </a:xfrm>
        </p:grpSpPr>
        <p:sp>
          <p:nvSpPr>
            <p:cNvPr id="86106" name="Rectangle 3"/>
            <p:cNvSpPr>
              <a:spLocks noChangeArrowheads="1"/>
            </p:cNvSpPr>
            <p:nvPr>
              <p:custDataLst>
                <p:tags r:id="rId61"/>
              </p:custDataLst>
            </p:nvPr>
          </p:nvSpPr>
          <p:spPr bwMode="auto">
            <a:xfrm>
              <a:off x="295" y="1311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6107" name="Rectangle 4"/>
            <p:cNvSpPr>
              <a:spLocks noChangeArrowheads="1"/>
            </p:cNvSpPr>
            <p:nvPr>
              <p:custDataLst>
                <p:tags r:id="rId62"/>
              </p:custDataLst>
            </p:nvPr>
          </p:nvSpPr>
          <p:spPr bwMode="auto">
            <a:xfrm>
              <a:off x="295" y="1377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86020" name="Text Box 5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982663" y="92075"/>
            <a:ext cx="7245350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200">
                <a:solidFill>
                  <a:srgbClr val="000000"/>
                </a:solidFill>
                <a:latin typeface="Times New Roman" pitchFamily="18" charset="0"/>
              </a:rPr>
              <a:t>"Rails"</a:t>
            </a:r>
          </a:p>
        </p:txBody>
      </p:sp>
      <p:sp>
        <p:nvSpPr>
          <p:cNvPr id="86021" name="Text Box 6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611188" y="2411413"/>
            <a:ext cx="542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rgbClr val="000000"/>
                </a:solidFill>
                <a:latin typeface="Courier New" pitchFamily="49" charset="0"/>
              </a:rPr>
              <a:t>x</a:t>
            </a:r>
          </a:p>
        </p:txBody>
      </p:sp>
      <p:sp>
        <p:nvSpPr>
          <p:cNvPr id="86022" name="Text Box 7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1135063" y="2411413"/>
            <a:ext cx="5730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rgbClr val="000000"/>
                </a:solidFill>
                <a:latin typeface="Courier New" pitchFamily="49" charset="0"/>
              </a:rPr>
              <a:t>y</a:t>
            </a:r>
          </a:p>
        </p:txBody>
      </p:sp>
      <p:sp>
        <p:nvSpPr>
          <p:cNvPr id="86023" name="Text Box 8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609600" y="2868613"/>
            <a:ext cx="542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rgbClr val="000000"/>
                </a:solidFill>
                <a:latin typeface="Courier New" pitchFamily="49" charset="0"/>
              </a:rPr>
              <a:t>0</a:t>
            </a:r>
          </a:p>
        </p:txBody>
      </p:sp>
      <p:sp>
        <p:nvSpPr>
          <p:cNvPr id="86024" name="Text Box 9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1133475" y="2868613"/>
            <a:ext cx="5730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rgbClr val="000000"/>
                </a:solidFill>
                <a:latin typeface="Courier New" pitchFamily="49" charset="0"/>
              </a:rPr>
              <a:t>0</a:t>
            </a:r>
          </a:p>
        </p:txBody>
      </p:sp>
      <p:sp>
        <p:nvSpPr>
          <p:cNvPr id="86025" name="Text Box 10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612775" y="3181350"/>
            <a:ext cx="542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rgbClr val="000000"/>
                </a:solidFill>
                <a:latin typeface="Courier New" pitchFamily="49" charset="0"/>
              </a:rPr>
              <a:t>0</a:t>
            </a:r>
          </a:p>
        </p:txBody>
      </p:sp>
      <p:sp>
        <p:nvSpPr>
          <p:cNvPr id="86026" name="Text Box 11"/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1136650" y="3181350"/>
            <a:ext cx="5730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rgbClr val="000000"/>
                </a:solidFill>
                <a:latin typeface="Courier New" pitchFamily="49" charset="0"/>
              </a:rPr>
              <a:t>1</a:t>
            </a:r>
          </a:p>
        </p:txBody>
      </p:sp>
      <p:sp>
        <p:nvSpPr>
          <p:cNvPr id="86027" name="Text Box 12"/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609600" y="3506788"/>
            <a:ext cx="542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rgbClr val="000000"/>
                </a:solidFill>
                <a:latin typeface="Courier New" pitchFamily="49" charset="0"/>
              </a:rPr>
              <a:t>1</a:t>
            </a:r>
          </a:p>
        </p:txBody>
      </p:sp>
      <p:sp>
        <p:nvSpPr>
          <p:cNvPr id="86028" name="Text Box 13"/>
          <p:cNvSpPr txBox="1"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1133475" y="3506788"/>
            <a:ext cx="5730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rgbClr val="000000"/>
                </a:solidFill>
                <a:latin typeface="Courier New" pitchFamily="49" charset="0"/>
              </a:rPr>
              <a:t>0</a:t>
            </a:r>
          </a:p>
        </p:txBody>
      </p:sp>
      <p:sp>
        <p:nvSpPr>
          <p:cNvPr id="86029" name="Text Box 14"/>
          <p:cNvSpPr txBox="1"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612775" y="3819525"/>
            <a:ext cx="542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rgbClr val="000000"/>
                </a:solidFill>
                <a:latin typeface="Courier New" pitchFamily="49" charset="0"/>
              </a:rPr>
              <a:t>1</a:t>
            </a:r>
          </a:p>
        </p:txBody>
      </p:sp>
      <p:sp>
        <p:nvSpPr>
          <p:cNvPr id="86030" name="Text Box 15"/>
          <p:cNvSpPr txBox="1"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1136650" y="3819525"/>
            <a:ext cx="5730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rgbClr val="000000"/>
                </a:solidFill>
                <a:latin typeface="Courier New" pitchFamily="49" charset="0"/>
              </a:rPr>
              <a:t>1</a:t>
            </a:r>
          </a:p>
        </p:txBody>
      </p:sp>
      <p:sp>
        <p:nvSpPr>
          <p:cNvPr id="86031" name="Text Box 16"/>
          <p:cNvSpPr txBox="1"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1831975" y="2436813"/>
            <a:ext cx="1676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rgbClr val="C00000"/>
                </a:solidFill>
                <a:latin typeface="Courier New" pitchFamily="49" charset="0"/>
              </a:rPr>
              <a:t>XOR</a:t>
            </a:r>
            <a:r>
              <a:rPr lang="en-US" b="1">
                <a:solidFill>
                  <a:srgbClr val="000000"/>
                </a:solidFill>
                <a:latin typeface="Courier New" pitchFamily="49" charset="0"/>
              </a:rPr>
              <a:t>(x,y)</a:t>
            </a:r>
          </a:p>
        </p:txBody>
      </p:sp>
      <p:sp>
        <p:nvSpPr>
          <p:cNvPr id="86032" name="Text Box 17"/>
          <p:cNvSpPr txBox="1"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2317750" y="2868613"/>
            <a:ext cx="5730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rgbClr val="000000"/>
                </a:solidFill>
                <a:latin typeface="Courier New" pitchFamily="49" charset="0"/>
              </a:rPr>
              <a:t>0</a:t>
            </a:r>
          </a:p>
        </p:txBody>
      </p:sp>
      <p:sp>
        <p:nvSpPr>
          <p:cNvPr id="86033" name="Text Box 18"/>
          <p:cNvSpPr txBox="1"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2320925" y="3181350"/>
            <a:ext cx="5730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rgbClr val="000000"/>
                </a:solidFill>
                <a:latin typeface="Courier New" pitchFamily="49" charset="0"/>
              </a:rPr>
              <a:t>1</a:t>
            </a:r>
          </a:p>
        </p:txBody>
      </p:sp>
      <p:sp>
        <p:nvSpPr>
          <p:cNvPr id="86034" name="Text Box 19"/>
          <p:cNvSpPr txBox="1">
            <a:spLocks noChangeArrowheads="1"/>
          </p:cNvSpPr>
          <p:nvPr>
            <p:custDataLst>
              <p:tags r:id="rId17"/>
            </p:custDataLst>
          </p:nvPr>
        </p:nvSpPr>
        <p:spPr bwMode="auto">
          <a:xfrm>
            <a:off x="2317750" y="3506788"/>
            <a:ext cx="5730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rgbClr val="000000"/>
                </a:solidFill>
                <a:latin typeface="Courier New" pitchFamily="49" charset="0"/>
              </a:rPr>
              <a:t>1</a:t>
            </a:r>
          </a:p>
        </p:txBody>
      </p:sp>
      <p:sp>
        <p:nvSpPr>
          <p:cNvPr id="86035" name="Text Box 20"/>
          <p:cNvSpPr txBox="1">
            <a:spLocks noChangeArrowheads="1"/>
          </p:cNvSpPr>
          <p:nvPr>
            <p:custDataLst>
              <p:tags r:id="rId18"/>
            </p:custDataLst>
          </p:nvPr>
        </p:nvSpPr>
        <p:spPr bwMode="auto">
          <a:xfrm>
            <a:off x="2320925" y="3819525"/>
            <a:ext cx="5730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rgbClr val="000000"/>
                </a:solidFill>
                <a:latin typeface="Courier New" pitchFamily="49" charset="0"/>
              </a:rPr>
              <a:t>0</a:t>
            </a:r>
          </a:p>
        </p:txBody>
      </p:sp>
      <p:sp>
        <p:nvSpPr>
          <p:cNvPr id="86036" name="Rectangle 21"/>
          <p:cNvSpPr>
            <a:spLocks noChangeArrowheads="1"/>
          </p:cNvSpPr>
          <p:nvPr>
            <p:custDataLst>
              <p:tags r:id="rId19"/>
            </p:custDataLst>
          </p:nvPr>
        </p:nvSpPr>
        <p:spPr bwMode="auto">
          <a:xfrm>
            <a:off x="860425" y="2133600"/>
            <a:ext cx="59848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>
                <a:solidFill>
                  <a:srgbClr val="1E16E4"/>
                </a:solidFill>
                <a:latin typeface="Comic Sans MS" pitchFamily="66" charset="0"/>
              </a:rPr>
              <a:t>input</a:t>
            </a:r>
          </a:p>
        </p:txBody>
      </p:sp>
      <p:sp>
        <p:nvSpPr>
          <p:cNvPr id="86037" name="Line 22"/>
          <p:cNvSpPr>
            <a:spLocks noChangeShapeType="1"/>
          </p:cNvSpPr>
          <p:nvPr>
            <p:custDataLst>
              <p:tags r:id="rId20"/>
            </p:custDataLst>
          </p:nvPr>
        </p:nvSpPr>
        <p:spPr bwMode="auto">
          <a:xfrm>
            <a:off x="688975" y="2490788"/>
            <a:ext cx="990600" cy="0"/>
          </a:xfrm>
          <a:prstGeom prst="line">
            <a:avLst/>
          </a:prstGeom>
          <a:noFill/>
          <a:ln w="19050">
            <a:solidFill>
              <a:srgbClr val="1E16E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86038" name="Rectangle 23"/>
          <p:cNvSpPr>
            <a:spLocks noChangeArrowheads="1"/>
          </p:cNvSpPr>
          <p:nvPr>
            <p:custDataLst>
              <p:tags r:id="rId21"/>
            </p:custDataLst>
          </p:nvPr>
        </p:nvSpPr>
        <p:spPr bwMode="auto">
          <a:xfrm>
            <a:off x="2273300" y="2133600"/>
            <a:ext cx="72548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>
                <a:solidFill>
                  <a:srgbClr val="1E16E4"/>
                </a:solidFill>
                <a:latin typeface="Comic Sans MS" pitchFamily="66" charset="0"/>
              </a:rPr>
              <a:t>output</a:t>
            </a:r>
          </a:p>
        </p:txBody>
      </p:sp>
      <p:sp>
        <p:nvSpPr>
          <p:cNvPr id="86039" name="Line 24"/>
          <p:cNvSpPr>
            <a:spLocks noChangeShapeType="1"/>
          </p:cNvSpPr>
          <p:nvPr>
            <p:custDataLst>
              <p:tags r:id="rId22"/>
            </p:custDataLst>
          </p:nvPr>
        </p:nvSpPr>
        <p:spPr bwMode="auto">
          <a:xfrm>
            <a:off x="2017713" y="2490788"/>
            <a:ext cx="1309687" cy="0"/>
          </a:xfrm>
          <a:prstGeom prst="line">
            <a:avLst/>
          </a:prstGeom>
          <a:noFill/>
          <a:ln w="19050">
            <a:solidFill>
              <a:srgbClr val="1E16E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86040" name="Text Box 27"/>
          <p:cNvSpPr txBox="1">
            <a:spLocks noChangeArrowheads="1"/>
          </p:cNvSpPr>
          <p:nvPr>
            <p:custDataLst>
              <p:tags r:id="rId23"/>
            </p:custDataLst>
          </p:nvPr>
        </p:nvSpPr>
        <p:spPr bwMode="auto">
          <a:xfrm>
            <a:off x="4984750" y="1219200"/>
            <a:ext cx="3986213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>
                <a:solidFill>
                  <a:srgbClr val="000000"/>
                </a:solidFill>
                <a:latin typeface="Comic Sans MS" pitchFamily="66" charset="0"/>
              </a:rPr>
              <a:t>Build separate circuits for each </a:t>
            </a:r>
            <a:r>
              <a:rPr lang="en-US" sz="1800">
                <a:solidFill>
                  <a:srgbClr val="EB102C"/>
                </a:solidFill>
                <a:latin typeface="Comic Sans MS" pitchFamily="66" charset="0"/>
              </a:rPr>
              <a:t>output-1</a:t>
            </a:r>
            <a:r>
              <a:rPr lang="en-US" sz="1800">
                <a:solidFill>
                  <a:srgbClr val="000000"/>
                </a:solidFill>
                <a:latin typeface="Comic Sans MS" pitchFamily="66" charset="0"/>
              </a:rPr>
              <a:t> row using ANDs and NOTs</a:t>
            </a:r>
            <a:endParaRPr lang="en-US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86041" name="Oval 28"/>
          <p:cNvSpPr>
            <a:spLocks noChangeArrowheads="1"/>
          </p:cNvSpPr>
          <p:nvPr>
            <p:custDataLst>
              <p:tags r:id="rId24"/>
            </p:custDataLst>
          </p:nvPr>
        </p:nvSpPr>
        <p:spPr bwMode="auto">
          <a:xfrm>
            <a:off x="4419600" y="1338263"/>
            <a:ext cx="538163" cy="628650"/>
          </a:xfrm>
          <a:prstGeom prst="ellipse">
            <a:avLst/>
          </a:prstGeom>
          <a:noFill/>
          <a:ln w="19050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/>
          <a:p>
            <a:r>
              <a:rPr lang="en-US" b="1">
                <a:solidFill>
                  <a:srgbClr val="C00000"/>
                </a:solidFill>
                <a:latin typeface="Comic Sans MS" pitchFamily="66" charset="0"/>
              </a:rPr>
              <a:t>2</a:t>
            </a:r>
          </a:p>
        </p:txBody>
      </p:sp>
      <p:sp>
        <p:nvSpPr>
          <p:cNvPr id="86042" name="Oval 30"/>
          <p:cNvSpPr>
            <a:spLocks noChangeArrowheads="1"/>
          </p:cNvSpPr>
          <p:nvPr>
            <p:custDataLst>
              <p:tags r:id="rId25"/>
            </p:custDataLst>
          </p:nvPr>
        </p:nvSpPr>
        <p:spPr bwMode="auto">
          <a:xfrm>
            <a:off x="255588" y="1333500"/>
            <a:ext cx="536575" cy="628650"/>
          </a:xfrm>
          <a:prstGeom prst="ellipse">
            <a:avLst/>
          </a:prstGeom>
          <a:noFill/>
          <a:ln w="19050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/>
          <a:p>
            <a:r>
              <a:rPr lang="en-US" b="1">
                <a:solidFill>
                  <a:srgbClr val="C00000"/>
                </a:solidFill>
                <a:latin typeface="Comic Sans MS" pitchFamily="66" charset="0"/>
              </a:rPr>
              <a:t>1</a:t>
            </a:r>
          </a:p>
        </p:txBody>
      </p:sp>
      <p:sp>
        <p:nvSpPr>
          <p:cNvPr id="86043" name="Rectangle 32"/>
          <p:cNvSpPr>
            <a:spLocks noChangeArrowheads="1"/>
          </p:cNvSpPr>
          <p:nvPr/>
        </p:nvSpPr>
        <p:spPr bwMode="auto">
          <a:xfrm>
            <a:off x="5624513" y="1808163"/>
            <a:ext cx="2655887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800">
                <a:solidFill>
                  <a:srgbClr val="000000"/>
                </a:solidFill>
                <a:latin typeface="Comic Sans MS" pitchFamily="66" charset="0"/>
              </a:rPr>
              <a:t>Combine them with OR.</a:t>
            </a:r>
            <a:endParaRPr lang="en-US" sz="1800">
              <a:solidFill>
                <a:srgbClr val="000000"/>
              </a:solidFill>
            </a:endParaRPr>
          </a:p>
        </p:txBody>
      </p:sp>
      <p:grpSp>
        <p:nvGrpSpPr>
          <p:cNvPr id="86044" name="Group 41"/>
          <p:cNvGrpSpPr>
            <a:grpSpLocks/>
          </p:cNvGrpSpPr>
          <p:nvPr>
            <p:custDataLst>
              <p:tags r:id="rId26"/>
            </p:custDataLst>
          </p:nvPr>
        </p:nvGrpSpPr>
        <p:grpSpPr bwMode="auto">
          <a:xfrm rot="-5400000">
            <a:off x="6438900" y="3167063"/>
            <a:ext cx="620713" cy="896937"/>
            <a:chOff x="672" y="2544"/>
            <a:chExt cx="336" cy="399"/>
          </a:xfrm>
        </p:grpSpPr>
        <p:sp>
          <p:nvSpPr>
            <p:cNvPr id="86103" name="Freeform 42"/>
            <p:cNvSpPr>
              <a:spLocks/>
            </p:cNvSpPr>
            <p:nvPr>
              <p:custDataLst>
                <p:tags r:id="rId58"/>
              </p:custDataLst>
            </p:nvPr>
          </p:nvSpPr>
          <p:spPr bwMode="auto">
            <a:xfrm>
              <a:off x="672" y="2544"/>
              <a:ext cx="336" cy="288"/>
            </a:xfrm>
            <a:custGeom>
              <a:avLst/>
              <a:gdLst>
                <a:gd name="T0" fmla="*/ 0 w 336"/>
                <a:gd name="T1" fmla="*/ 288 h 288"/>
                <a:gd name="T2" fmla="*/ 0 w 336"/>
                <a:gd name="T3" fmla="*/ 0 h 288"/>
                <a:gd name="T4" fmla="*/ 336 w 336"/>
                <a:gd name="T5" fmla="*/ 0 h 288"/>
                <a:gd name="T6" fmla="*/ 336 w 336"/>
                <a:gd name="T7" fmla="*/ 288 h 28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36"/>
                <a:gd name="T13" fmla="*/ 0 h 288"/>
                <a:gd name="T14" fmla="*/ 336 w 336"/>
                <a:gd name="T15" fmla="*/ 288 h 28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36" h="288">
                  <a:moveTo>
                    <a:pt x="0" y="288"/>
                  </a:moveTo>
                  <a:lnTo>
                    <a:pt x="0" y="0"/>
                  </a:lnTo>
                  <a:lnTo>
                    <a:pt x="336" y="0"/>
                  </a:lnTo>
                  <a:lnTo>
                    <a:pt x="336" y="288"/>
                  </a:lnTo>
                </a:path>
              </a:pathLst>
            </a:custGeom>
            <a:noFill/>
            <a:ln w="38100">
              <a:solidFill>
                <a:srgbClr val="A008E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86104" name="Arc 43"/>
            <p:cNvSpPr>
              <a:spLocks/>
            </p:cNvSpPr>
            <p:nvPr>
              <p:custDataLst>
                <p:tags r:id="rId59"/>
              </p:custDataLst>
            </p:nvPr>
          </p:nvSpPr>
          <p:spPr bwMode="auto">
            <a:xfrm flipH="1" flipV="1">
              <a:off x="675" y="2825"/>
              <a:ext cx="170" cy="118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38100">
              <a:solidFill>
                <a:srgbClr val="A008E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86105" name="Arc 44"/>
            <p:cNvSpPr>
              <a:spLocks/>
            </p:cNvSpPr>
            <p:nvPr>
              <p:custDataLst>
                <p:tags r:id="rId60"/>
              </p:custDataLst>
            </p:nvPr>
          </p:nvSpPr>
          <p:spPr bwMode="auto">
            <a:xfrm flipV="1">
              <a:off x="836" y="2825"/>
              <a:ext cx="170" cy="118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38100">
              <a:solidFill>
                <a:srgbClr val="A008E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86045" name="Group 59"/>
          <p:cNvGrpSpPr>
            <a:grpSpLocks/>
          </p:cNvGrpSpPr>
          <p:nvPr>
            <p:custDataLst>
              <p:tags r:id="rId27"/>
            </p:custDataLst>
          </p:nvPr>
        </p:nvGrpSpPr>
        <p:grpSpPr bwMode="auto">
          <a:xfrm rot="-5400000">
            <a:off x="6438901" y="4070350"/>
            <a:ext cx="620712" cy="896937"/>
            <a:chOff x="672" y="2544"/>
            <a:chExt cx="336" cy="399"/>
          </a:xfrm>
        </p:grpSpPr>
        <p:sp>
          <p:nvSpPr>
            <p:cNvPr id="86100" name="Freeform 60"/>
            <p:cNvSpPr>
              <a:spLocks/>
            </p:cNvSpPr>
            <p:nvPr>
              <p:custDataLst>
                <p:tags r:id="rId55"/>
              </p:custDataLst>
            </p:nvPr>
          </p:nvSpPr>
          <p:spPr bwMode="auto">
            <a:xfrm>
              <a:off x="672" y="2544"/>
              <a:ext cx="336" cy="288"/>
            </a:xfrm>
            <a:custGeom>
              <a:avLst/>
              <a:gdLst>
                <a:gd name="T0" fmla="*/ 0 w 336"/>
                <a:gd name="T1" fmla="*/ 288 h 288"/>
                <a:gd name="T2" fmla="*/ 0 w 336"/>
                <a:gd name="T3" fmla="*/ 0 h 288"/>
                <a:gd name="T4" fmla="*/ 336 w 336"/>
                <a:gd name="T5" fmla="*/ 0 h 288"/>
                <a:gd name="T6" fmla="*/ 336 w 336"/>
                <a:gd name="T7" fmla="*/ 288 h 28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36"/>
                <a:gd name="T13" fmla="*/ 0 h 288"/>
                <a:gd name="T14" fmla="*/ 336 w 336"/>
                <a:gd name="T15" fmla="*/ 288 h 28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36" h="288">
                  <a:moveTo>
                    <a:pt x="0" y="288"/>
                  </a:moveTo>
                  <a:lnTo>
                    <a:pt x="0" y="0"/>
                  </a:lnTo>
                  <a:lnTo>
                    <a:pt x="336" y="0"/>
                  </a:lnTo>
                  <a:lnTo>
                    <a:pt x="336" y="288"/>
                  </a:lnTo>
                </a:path>
              </a:pathLst>
            </a:custGeom>
            <a:noFill/>
            <a:ln w="38100">
              <a:solidFill>
                <a:srgbClr val="160CE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86101" name="Arc 61"/>
            <p:cNvSpPr>
              <a:spLocks/>
            </p:cNvSpPr>
            <p:nvPr>
              <p:custDataLst>
                <p:tags r:id="rId56"/>
              </p:custDataLst>
            </p:nvPr>
          </p:nvSpPr>
          <p:spPr bwMode="auto">
            <a:xfrm flipH="1" flipV="1">
              <a:off x="675" y="2825"/>
              <a:ext cx="170" cy="118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38100">
              <a:solidFill>
                <a:srgbClr val="160CE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86102" name="Arc 62"/>
            <p:cNvSpPr>
              <a:spLocks/>
            </p:cNvSpPr>
            <p:nvPr>
              <p:custDataLst>
                <p:tags r:id="rId57"/>
              </p:custDataLst>
            </p:nvPr>
          </p:nvSpPr>
          <p:spPr bwMode="auto">
            <a:xfrm flipV="1">
              <a:off x="836" y="2825"/>
              <a:ext cx="170" cy="118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38100">
              <a:solidFill>
                <a:srgbClr val="160CE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86046" name="Text Box 89"/>
          <p:cNvSpPr txBox="1">
            <a:spLocks noChangeArrowheads="1"/>
          </p:cNvSpPr>
          <p:nvPr>
            <p:custDataLst>
              <p:tags r:id="rId28"/>
            </p:custDataLst>
          </p:nvPr>
        </p:nvSpPr>
        <p:spPr bwMode="auto">
          <a:xfrm>
            <a:off x="6269038" y="3446463"/>
            <a:ext cx="8382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 b="1">
                <a:solidFill>
                  <a:srgbClr val="A008E3"/>
                </a:solidFill>
                <a:latin typeface="Arial" pitchFamily="34" charset="0"/>
              </a:rPr>
              <a:t>AND</a:t>
            </a:r>
          </a:p>
        </p:txBody>
      </p:sp>
      <p:sp>
        <p:nvSpPr>
          <p:cNvPr id="86047" name="Text Box 98"/>
          <p:cNvSpPr txBox="1">
            <a:spLocks noChangeArrowheads="1"/>
          </p:cNvSpPr>
          <p:nvPr>
            <p:custDataLst>
              <p:tags r:id="rId29"/>
            </p:custDataLst>
          </p:nvPr>
        </p:nvSpPr>
        <p:spPr bwMode="auto">
          <a:xfrm>
            <a:off x="6283325" y="4349750"/>
            <a:ext cx="838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 b="1">
                <a:solidFill>
                  <a:srgbClr val="160CE3"/>
                </a:solidFill>
                <a:latin typeface="Arial" pitchFamily="34" charset="0"/>
              </a:rPr>
              <a:t>AND</a:t>
            </a:r>
          </a:p>
        </p:txBody>
      </p:sp>
      <p:sp>
        <p:nvSpPr>
          <p:cNvPr id="86048" name="Text Box 99"/>
          <p:cNvSpPr txBox="1">
            <a:spLocks noChangeArrowheads="1"/>
          </p:cNvSpPr>
          <p:nvPr>
            <p:custDataLst>
              <p:tags r:id="rId30"/>
            </p:custDataLst>
          </p:nvPr>
        </p:nvSpPr>
        <p:spPr bwMode="auto">
          <a:xfrm>
            <a:off x="7847013" y="3881438"/>
            <a:ext cx="8382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 b="1">
                <a:solidFill>
                  <a:srgbClr val="000000"/>
                </a:solidFill>
                <a:latin typeface="Arial" pitchFamily="34" charset="0"/>
              </a:rPr>
              <a:t>OR</a:t>
            </a:r>
          </a:p>
        </p:txBody>
      </p:sp>
      <p:sp>
        <p:nvSpPr>
          <p:cNvPr id="86049" name="Rectangle 88"/>
          <p:cNvSpPr>
            <a:spLocks noChangeArrowheads="1"/>
          </p:cNvSpPr>
          <p:nvPr/>
        </p:nvSpPr>
        <p:spPr bwMode="auto">
          <a:xfrm>
            <a:off x="688975" y="3241675"/>
            <a:ext cx="2058988" cy="311150"/>
          </a:xfrm>
          <a:prstGeom prst="rect">
            <a:avLst/>
          </a:prstGeom>
          <a:noFill/>
          <a:ln w="19050">
            <a:solidFill>
              <a:srgbClr val="A008E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6050" name="Rectangle 89"/>
          <p:cNvSpPr>
            <a:spLocks noChangeArrowheads="1"/>
          </p:cNvSpPr>
          <p:nvPr/>
        </p:nvSpPr>
        <p:spPr bwMode="auto">
          <a:xfrm>
            <a:off x="688975" y="3576638"/>
            <a:ext cx="2058988" cy="280987"/>
          </a:xfrm>
          <a:prstGeom prst="rect">
            <a:avLst/>
          </a:prstGeom>
          <a:noFill/>
          <a:ln w="19050">
            <a:solidFill>
              <a:srgbClr val="0E0CFB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6051" name="AutoShape 90"/>
          <p:cNvSpPr>
            <a:spLocks noChangeArrowheads="1"/>
          </p:cNvSpPr>
          <p:nvPr/>
        </p:nvSpPr>
        <p:spPr bwMode="auto">
          <a:xfrm rot="-5400000" flipH="1" flipV="1">
            <a:off x="3250407" y="3894931"/>
            <a:ext cx="554038" cy="638175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12427 w 21600"/>
              <a:gd name="T13" fmla="*/ 2912 h 21600"/>
              <a:gd name="T14" fmla="*/ 18227 w 21600"/>
              <a:gd name="T15" fmla="*/ 9246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lnTo>
                  <a:pt x="21600" y="6079"/>
                </a:lnTo>
                <a:close/>
              </a:path>
            </a:pathLst>
          </a:custGeom>
          <a:noFill/>
          <a:ln w="19050">
            <a:solidFill>
              <a:srgbClr val="EB102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86052" name="Line 97"/>
          <p:cNvSpPr>
            <a:spLocks noChangeShapeType="1"/>
          </p:cNvSpPr>
          <p:nvPr>
            <p:custDataLst>
              <p:tags r:id="rId31"/>
            </p:custDataLst>
          </p:nvPr>
        </p:nvSpPr>
        <p:spPr bwMode="auto">
          <a:xfrm>
            <a:off x="4230688" y="2590800"/>
            <a:ext cx="0" cy="1981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86053" name="Line 98"/>
          <p:cNvSpPr>
            <a:spLocks noChangeShapeType="1"/>
          </p:cNvSpPr>
          <p:nvPr>
            <p:custDataLst>
              <p:tags r:id="rId32"/>
            </p:custDataLst>
          </p:nvPr>
        </p:nvSpPr>
        <p:spPr bwMode="auto">
          <a:xfrm>
            <a:off x="4627563" y="2971800"/>
            <a:ext cx="0" cy="1981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86054" name="Line 99"/>
          <p:cNvSpPr>
            <a:spLocks noChangeShapeType="1"/>
          </p:cNvSpPr>
          <p:nvPr>
            <p:custDataLst>
              <p:tags r:id="rId33"/>
            </p:custDataLst>
          </p:nvPr>
        </p:nvSpPr>
        <p:spPr bwMode="auto">
          <a:xfrm>
            <a:off x="5137150" y="2590800"/>
            <a:ext cx="0" cy="1981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86055" name="Line 100"/>
          <p:cNvSpPr>
            <a:spLocks noChangeShapeType="1"/>
          </p:cNvSpPr>
          <p:nvPr>
            <p:custDataLst>
              <p:tags r:id="rId34"/>
            </p:custDataLst>
          </p:nvPr>
        </p:nvSpPr>
        <p:spPr bwMode="auto">
          <a:xfrm>
            <a:off x="5594350" y="3048000"/>
            <a:ext cx="0" cy="1981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86056" name="Text Box 101"/>
          <p:cNvSpPr txBox="1">
            <a:spLocks noChangeArrowheads="1"/>
          </p:cNvSpPr>
          <p:nvPr>
            <p:custDataLst>
              <p:tags r:id="rId35"/>
            </p:custDataLst>
          </p:nvPr>
        </p:nvSpPr>
        <p:spPr bwMode="auto">
          <a:xfrm>
            <a:off x="3962400" y="2286000"/>
            <a:ext cx="5429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 b="1">
                <a:solidFill>
                  <a:srgbClr val="000000"/>
                </a:solidFill>
                <a:latin typeface="Courier New" pitchFamily="49" charset="0"/>
              </a:rPr>
              <a:t>x</a:t>
            </a:r>
          </a:p>
        </p:txBody>
      </p:sp>
      <p:sp>
        <p:nvSpPr>
          <p:cNvPr id="86057" name="Text Box 102"/>
          <p:cNvSpPr txBox="1">
            <a:spLocks noChangeArrowheads="1"/>
          </p:cNvSpPr>
          <p:nvPr>
            <p:custDataLst>
              <p:tags r:id="rId36"/>
            </p:custDataLst>
          </p:nvPr>
        </p:nvSpPr>
        <p:spPr bwMode="auto">
          <a:xfrm>
            <a:off x="4359275" y="2724150"/>
            <a:ext cx="5429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 b="1">
                <a:solidFill>
                  <a:srgbClr val="000000"/>
                </a:solidFill>
                <a:latin typeface="Courier New" pitchFamily="49" charset="0"/>
              </a:rPr>
              <a:t>x</a:t>
            </a:r>
          </a:p>
        </p:txBody>
      </p:sp>
      <p:sp>
        <p:nvSpPr>
          <p:cNvPr id="86058" name="Text Box 103"/>
          <p:cNvSpPr txBox="1">
            <a:spLocks noChangeArrowheads="1"/>
          </p:cNvSpPr>
          <p:nvPr>
            <p:custDataLst>
              <p:tags r:id="rId37"/>
            </p:custDataLst>
          </p:nvPr>
        </p:nvSpPr>
        <p:spPr bwMode="auto">
          <a:xfrm>
            <a:off x="4867275" y="2286000"/>
            <a:ext cx="5429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 b="1">
                <a:solidFill>
                  <a:srgbClr val="000000"/>
                </a:solidFill>
                <a:latin typeface="Courier New" pitchFamily="49" charset="0"/>
              </a:rPr>
              <a:t>y</a:t>
            </a:r>
          </a:p>
        </p:txBody>
      </p:sp>
      <p:sp>
        <p:nvSpPr>
          <p:cNvPr id="86059" name="Line 104"/>
          <p:cNvSpPr>
            <a:spLocks noChangeShapeType="1"/>
          </p:cNvSpPr>
          <p:nvPr>
            <p:custDataLst>
              <p:tags r:id="rId38"/>
            </p:custDataLst>
          </p:nvPr>
        </p:nvSpPr>
        <p:spPr bwMode="auto">
          <a:xfrm>
            <a:off x="4575175" y="2811463"/>
            <a:ext cx="117475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86060" name="Line 105"/>
          <p:cNvSpPr>
            <a:spLocks noChangeShapeType="1"/>
          </p:cNvSpPr>
          <p:nvPr>
            <p:custDataLst>
              <p:tags r:id="rId39"/>
            </p:custDataLst>
          </p:nvPr>
        </p:nvSpPr>
        <p:spPr bwMode="auto">
          <a:xfrm>
            <a:off x="5537200" y="2843213"/>
            <a:ext cx="117475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86061" name="Text Box 106"/>
          <p:cNvSpPr txBox="1">
            <a:spLocks noChangeArrowheads="1"/>
          </p:cNvSpPr>
          <p:nvPr>
            <p:custDataLst>
              <p:tags r:id="rId40"/>
            </p:custDataLst>
          </p:nvPr>
        </p:nvSpPr>
        <p:spPr bwMode="auto">
          <a:xfrm>
            <a:off x="5324475" y="2751138"/>
            <a:ext cx="5429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 b="1">
                <a:solidFill>
                  <a:srgbClr val="000000"/>
                </a:solidFill>
                <a:latin typeface="Courier New" pitchFamily="49" charset="0"/>
              </a:rPr>
              <a:t>y</a:t>
            </a:r>
          </a:p>
        </p:txBody>
      </p:sp>
      <p:sp>
        <p:nvSpPr>
          <p:cNvPr id="86062" name="Freeform 107"/>
          <p:cNvSpPr>
            <a:spLocks/>
          </p:cNvSpPr>
          <p:nvPr/>
        </p:nvSpPr>
        <p:spPr bwMode="auto">
          <a:xfrm>
            <a:off x="7242175" y="3625850"/>
            <a:ext cx="639763" cy="357188"/>
          </a:xfrm>
          <a:custGeom>
            <a:avLst/>
            <a:gdLst>
              <a:gd name="T0" fmla="*/ 0 w 403"/>
              <a:gd name="T1" fmla="*/ 0 h 225"/>
              <a:gd name="T2" fmla="*/ 2147483647 w 403"/>
              <a:gd name="T3" fmla="*/ 2147483647 h 225"/>
              <a:gd name="T4" fmla="*/ 2147483647 w 403"/>
              <a:gd name="T5" fmla="*/ 2147483647 h 225"/>
              <a:gd name="T6" fmla="*/ 2147483647 w 403"/>
              <a:gd name="T7" fmla="*/ 2147483647 h 225"/>
              <a:gd name="T8" fmla="*/ 2147483647 w 403"/>
              <a:gd name="T9" fmla="*/ 2147483647 h 225"/>
              <a:gd name="T10" fmla="*/ 2147483647 w 403"/>
              <a:gd name="T11" fmla="*/ 2147483647 h 225"/>
              <a:gd name="T12" fmla="*/ 2147483647 w 403"/>
              <a:gd name="T13" fmla="*/ 2147483647 h 225"/>
              <a:gd name="T14" fmla="*/ 2147483647 w 403"/>
              <a:gd name="T15" fmla="*/ 2147483647 h 225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403"/>
              <a:gd name="T25" fmla="*/ 0 h 225"/>
              <a:gd name="T26" fmla="*/ 403 w 403"/>
              <a:gd name="T27" fmla="*/ 225 h 225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403" h="225">
                <a:moveTo>
                  <a:pt x="0" y="0"/>
                </a:moveTo>
                <a:cubicBezTo>
                  <a:pt x="45" y="1"/>
                  <a:pt x="90" y="1"/>
                  <a:pt x="136" y="4"/>
                </a:cubicBezTo>
                <a:cubicBezTo>
                  <a:pt x="161" y="5"/>
                  <a:pt x="209" y="24"/>
                  <a:pt x="209" y="24"/>
                </a:cubicBezTo>
                <a:cubicBezTo>
                  <a:pt x="224" y="34"/>
                  <a:pt x="241" y="38"/>
                  <a:pt x="257" y="48"/>
                </a:cubicBezTo>
                <a:cubicBezTo>
                  <a:pt x="267" y="53"/>
                  <a:pt x="286" y="68"/>
                  <a:pt x="286" y="68"/>
                </a:cubicBezTo>
                <a:cubicBezTo>
                  <a:pt x="292" y="85"/>
                  <a:pt x="305" y="95"/>
                  <a:pt x="316" y="111"/>
                </a:cubicBezTo>
                <a:cubicBezTo>
                  <a:pt x="317" y="125"/>
                  <a:pt x="323" y="193"/>
                  <a:pt x="335" y="208"/>
                </a:cubicBezTo>
                <a:cubicBezTo>
                  <a:pt x="349" y="225"/>
                  <a:pt x="403" y="223"/>
                  <a:pt x="403" y="223"/>
                </a:cubicBezTo>
              </a:path>
            </a:pathLst>
          </a:cu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86063" name="Freeform 108"/>
          <p:cNvSpPr>
            <a:spLocks/>
          </p:cNvSpPr>
          <p:nvPr/>
        </p:nvSpPr>
        <p:spPr bwMode="auto">
          <a:xfrm flipV="1">
            <a:off x="7227888" y="4173538"/>
            <a:ext cx="639762" cy="357187"/>
          </a:xfrm>
          <a:custGeom>
            <a:avLst/>
            <a:gdLst>
              <a:gd name="T0" fmla="*/ 0 w 403"/>
              <a:gd name="T1" fmla="*/ 0 h 225"/>
              <a:gd name="T2" fmla="*/ 2147483647 w 403"/>
              <a:gd name="T3" fmla="*/ 2147483647 h 225"/>
              <a:gd name="T4" fmla="*/ 2147483647 w 403"/>
              <a:gd name="T5" fmla="*/ 2147483647 h 225"/>
              <a:gd name="T6" fmla="*/ 2147483647 w 403"/>
              <a:gd name="T7" fmla="*/ 2147483647 h 225"/>
              <a:gd name="T8" fmla="*/ 2147483647 w 403"/>
              <a:gd name="T9" fmla="*/ 2147483647 h 225"/>
              <a:gd name="T10" fmla="*/ 2147483647 w 403"/>
              <a:gd name="T11" fmla="*/ 2147483647 h 225"/>
              <a:gd name="T12" fmla="*/ 2147483647 w 403"/>
              <a:gd name="T13" fmla="*/ 2147483647 h 225"/>
              <a:gd name="T14" fmla="*/ 2147483647 w 403"/>
              <a:gd name="T15" fmla="*/ 2147483647 h 225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403"/>
              <a:gd name="T25" fmla="*/ 0 h 225"/>
              <a:gd name="T26" fmla="*/ 403 w 403"/>
              <a:gd name="T27" fmla="*/ 225 h 225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403" h="225">
                <a:moveTo>
                  <a:pt x="0" y="0"/>
                </a:moveTo>
                <a:cubicBezTo>
                  <a:pt x="45" y="1"/>
                  <a:pt x="90" y="1"/>
                  <a:pt x="136" y="4"/>
                </a:cubicBezTo>
                <a:cubicBezTo>
                  <a:pt x="161" y="5"/>
                  <a:pt x="209" y="24"/>
                  <a:pt x="209" y="24"/>
                </a:cubicBezTo>
                <a:cubicBezTo>
                  <a:pt x="224" y="34"/>
                  <a:pt x="241" y="38"/>
                  <a:pt x="257" y="48"/>
                </a:cubicBezTo>
                <a:cubicBezTo>
                  <a:pt x="267" y="53"/>
                  <a:pt x="286" y="68"/>
                  <a:pt x="286" y="68"/>
                </a:cubicBezTo>
                <a:cubicBezTo>
                  <a:pt x="292" y="85"/>
                  <a:pt x="305" y="95"/>
                  <a:pt x="316" y="111"/>
                </a:cubicBezTo>
                <a:cubicBezTo>
                  <a:pt x="317" y="125"/>
                  <a:pt x="323" y="193"/>
                  <a:pt x="335" y="208"/>
                </a:cubicBezTo>
                <a:cubicBezTo>
                  <a:pt x="349" y="225"/>
                  <a:pt x="403" y="223"/>
                  <a:pt x="403" y="223"/>
                </a:cubicBezTo>
              </a:path>
            </a:pathLst>
          </a:cu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86064" name="Line 51"/>
          <p:cNvSpPr>
            <a:spLocks noChangeShapeType="1"/>
          </p:cNvSpPr>
          <p:nvPr>
            <p:custDataLst>
              <p:tags r:id="rId41"/>
            </p:custDataLst>
          </p:nvPr>
        </p:nvSpPr>
        <p:spPr bwMode="auto">
          <a:xfrm rot="-5400000">
            <a:off x="8845550" y="3919538"/>
            <a:ext cx="0" cy="28575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grpSp>
        <p:nvGrpSpPr>
          <p:cNvPr id="86065" name="Group 52"/>
          <p:cNvGrpSpPr>
            <a:grpSpLocks/>
          </p:cNvGrpSpPr>
          <p:nvPr>
            <p:custDataLst>
              <p:tags r:id="rId42"/>
            </p:custDataLst>
          </p:nvPr>
        </p:nvGrpSpPr>
        <p:grpSpPr bwMode="auto">
          <a:xfrm>
            <a:off x="7781925" y="3748088"/>
            <a:ext cx="947738" cy="625475"/>
            <a:chOff x="4734" y="3053"/>
            <a:chExt cx="656" cy="491"/>
          </a:xfrm>
        </p:grpSpPr>
        <p:grpSp>
          <p:nvGrpSpPr>
            <p:cNvPr id="86094" name="Group 53"/>
            <p:cNvGrpSpPr>
              <a:grpSpLocks/>
            </p:cNvGrpSpPr>
            <p:nvPr/>
          </p:nvGrpSpPr>
          <p:grpSpPr bwMode="auto">
            <a:xfrm>
              <a:off x="4734" y="3053"/>
              <a:ext cx="648" cy="254"/>
              <a:chOff x="4734" y="3053"/>
              <a:chExt cx="648" cy="254"/>
            </a:xfrm>
          </p:grpSpPr>
          <p:sp>
            <p:nvSpPr>
              <p:cNvPr id="86098" name="Freeform 54"/>
              <p:cNvSpPr>
                <a:spLocks/>
              </p:cNvSpPr>
              <p:nvPr>
                <p:custDataLst>
                  <p:tags r:id="rId53"/>
                </p:custDataLst>
              </p:nvPr>
            </p:nvSpPr>
            <p:spPr bwMode="auto">
              <a:xfrm>
                <a:off x="4734" y="3053"/>
                <a:ext cx="648" cy="254"/>
              </a:xfrm>
              <a:custGeom>
                <a:avLst/>
                <a:gdLst>
                  <a:gd name="T0" fmla="*/ 0 w 806"/>
                  <a:gd name="T1" fmla="*/ 0 h 254"/>
                  <a:gd name="T2" fmla="*/ 23 w 806"/>
                  <a:gd name="T3" fmla="*/ 30 h 254"/>
                  <a:gd name="T4" fmla="*/ 25 w 806"/>
                  <a:gd name="T5" fmla="*/ 47 h 254"/>
                  <a:gd name="T6" fmla="*/ 27 w 806"/>
                  <a:gd name="T7" fmla="*/ 65 h 254"/>
                  <a:gd name="T8" fmla="*/ 30 w 806"/>
                  <a:gd name="T9" fmla="*/ 94 h 254"/>
                  <a:gd name="T10" fmla="*/ 31 w 806"/>
                  <a:gd name="T11" fmla="*/ 112 h 254"/>
                  <a:gd name="T12" fmla="*/ 32 w 806"/>
                  <a:gd name="T13" fmla="*/ 124 h 254"/>
                  <a:gd name="T14" fmla="*/ 33 w 806"/>
                  <a:gd name="T15" fmla="*/ 159 h 254"/>
                  <a:gd name="T16" fmla="*/ 35 w 806"/>
                  <a:gd name="T17" fmla="*/ 188 h 254"/>
                  <a:gd name="T18" fmla="*/ 38 w 806"/>
                  <a:gd name="T19" fmla="*/ 235 h 254"/>
                  <a:gd name="T20" fmla="*/ 38 w 806"/>
                  <a:gd name="T21" fmla="*/ 253 h 254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806"/>
                  <a:gd name="T34" fmla="*/ 0 h 254"/>
                  <a:gd name="T35" fmla="*/ 806 w 806"/>
                  <a:gd name="T36" fmla="*/ 254 h 254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806" h="254">
                    <a:moveTo>
                      <a:pt x="0" y="0"/>
                    </a:moveTo>
                    <a:cubicBezTo>
                      <a:pt x="165" y="3"/>
                      <a:pt x="315" y="11"/>
                      <a:pt x="477" y="30"/>
                    </a:cubicBezTo>
                    <a:cubicBezTo>
                      <a:pt x="528" y="44"/>
                      <a:pt x="460" y="23"/>
                      <a:pt x="512" y="47"/>
                    </a:cubicBezTo>
                    <a:cubicBezTo>
                      <a:pt x="552" y="65"/>
                      <a:pt x="536" y="53"/>
                      <a:pt x="571" y="65"/>
                    </a:cubicBezTo>
                    <a:cubicBezTo>
                      <a:pt x="594" y="72"/>
                      <a:pt x="612" y="86"/>
                      <a:pt x="636" y="94"/>
                    </a:cubicBezTo>
                    <a:cubicBezTo>
                      <a:pt x="643" y="100"/>
                      <a:pt x="650" y="106"/>
                      <a:pt x="659" y="112"/>
                    </a:cubicBezTo>
                    <a:cubicBezTo>
                      <a:pt x="666" y="116"/>
                      <a:pt x="675" y="118"/>
                      <a:pt x="683" y="124"/>
                    </a:cubicBezTo>
                    <a:cubicBezTo>
                      <a:pt x="714" y="146"/>
                      <a:pt x="687" y="134"/>
                      <a:pt x="712" y="159"/>
                    </a:cubicBezTo>
                    <a:cubicBezTo>
                      <a:pt x="720" y="167"/>
                      <a:pt x="741" y="180"/>
                      <a:pt x="753" y="188"/>
                    </a:cubicBezTo>
                    <a:cubicBezTo>
                      <a:pt x="761" y="212"/>
                      <a:pt x="773" y="221"/>
                      <a:pt x="795" y="235"/>
                    </a:cubicBezTo>
                    <a:cubicBezTo>
                      <a:pt x="800" y="254"/>
                      <a:pt x="793" y="253"/>
                      <a:pt x="806" y="253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6099" name="Freeform 55"/>
              <p:cNvSpPr>
                <a:spLocks/>
              </p:cNvSpPr>
              <p:nvPr>
                <p:custDataLst>
                  <p:tags r:id="rId54"/>
                </p:custDataLst>
              </p:nvPr>
            </p:nvSpPr>
            <p:spPr bwMode="auto">
              <a:xfrm>
                <a:off x="4741" y="3059"/>
                <a:ext cx="129" cy="241"/>
              </a:xfrm>
              <a:custGeom>
                <a:avLst/>
                <a:gdLst>
                  <a:gd name="T0" fmla="*/ 0 w 129"/>
                  <a:gd name="T1" fmla="*/ 0 h 241"/>
                  <a:gd name="T2" fmla="*/ 41 w 129"/>
                  <a:gd name="T3" fmla="*/ 35 h 241"/>
                  <a:gd name="T4" fmla="*/ 106 w 129"/>
                  <a:gd name="T5" fmla="*/ 171 h 241"/>
                  <a:gd name="T6" fmla="*/ 123 w 129"/>
                  <a:gd name="T7" fmla="*/ 218 h 241"/>
                  <a:gd name="T8" fmla="*/ 129 w 129"/>
                  <a:gd name="T9" fmla="*/ 241 h 24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9"/>
                  <a:gd name="T16" fmla="*/ 0 h 241"/>
                  <a:gd name="T17" fmla="*/ 129 w 129"/>
                  <a:gd name="T18" fmla="*/ 241 h 24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9" h="241">
                    <a:moveTo>
                      <a:pt x="0" y="0"/>
                    </a:moveTo>
                    <a:cubicBezTo>
                      <a:pt x="24" y="8"/>
                      <a:pt x="18" y="20"/>
                      <a:pt x="41" y="35"/>
                    </a:cubicBezTo>
                    <a:cubicBezTo>
                      <a:pt x="57" y="83"/>
                      <a:pt x="87" y="123"/>
                      <a:pt x="106" y="171"/>
                    </a:cubicBezTo>
                    <a:cubicBezTo>
                      <a:pt x="111" y="186"/>
                      <a:pt x="117" y="202"/>
                      <a:pt x="123" y="218"/>
                    </a:cubicBezTo>
                    <a:cubicBezTo>
                      <a:pt x="125" y="225"/>
                      <a:pt x="129" y="241"/>
                      <a:pt x="129" y="241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86095" name="Group 56"/>
            <p:cNvGrpSpPr>
              <a:grpSpLocks/>
            </p:cNvGrpSpPr>
            <p:nvPr/>
          </p:nvGrpSpPr>
          <p:grpSpPr bwMode="auto">
            <a:xfrm flipV="1">
              <a:off x="4742" y="3290"/>
              <a:ext cx="648" cy="254"/>
              <a:chOff x="4734" y="3053"/>
              <a:chExt cx="648" cy="254"/>
            </a:xfrm>
          </p:grpSpPr>
          <p:sp>
            <p:nvSpPr>
              <p:cNvPr id="86096" name="Freeform 57"/>
              <p:cNvSpPr>
                <a:spLocks/>
              </p:cNvSpPr>
              <p:nvPr>
                <p:custDataLst>
                  <p:tags r:id="rId51"/>
                </p:custDataLst>
              </p:nvPr>
            </p:nvSpPr>
            <p:spPr bwMode="auto">
              <a:xfrm>
                <a:off x="4734" y="3053"/>
                <a:ext cx="648" cy="254"/>
              </a:xfrm>
              <a:custGeom>
                <a:avLst/>
                <a:gdLst>
                  <a:gd name="T0" fmla="*/ 0 w 806"/>
                  <a:gd name="T1" fmla="*/ 0 h 254"/>
                  <a:gd name="T2" fmla="*/ 23 w 806"/>
                  <a:gd name="T3" fmla="*/ 30 h 254"/>
                  <a:gd name="T4" fmla="*/ 25 w 806"/>
                  <a:gd name="T5" fmla="*/ 47 h 254"/>
                  <a:gd name="T6" fmla="*/ 27 w 806"/>
                  <a:gd name="T7" fmla="*/ 65 h 254"/>
                  <a:gd name="T8" fmla="*/ 30 w 806"/>
                  <a:gd name="T9" fmla="*/ 94 h 254"/>
                  <a:gd name="T10" fmla="*/ 31 w 806"/>
                  <a:gd name="T11" fmla="*/ 112 h 254"/>
                  <a:gd name="T12" fmla="*/ 32 w 806"/>
                  <a:gd name="T13" fmla="*/ 124 h 254"/>
                  <a:gd name="T14" fmla="*/ 33 w 806"/>
                  <a:gd name="T15" fmla="*/ 159 h 254"/>
                  <a:gd name="T16" fmla="*/ 35 w 806"/>
                  <a:gd name="T17" fmla="*/ 188 h 254"/>
                  <a:gd name="T18" fmla="*/ 38 w 806"/>
                  <a:gd name="T19" fmla="*/ 235 h 254"/>
                  <a:gd name="T20" fmla="*/ 38 w 806"/>
                  <a:gd name="T21" fmla="*/ 253 h 254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806"/>
                  <a:gd name="T34" fmla="*/ 0 h 254"/>
                  <a:gd name="T35" fmla="*/ 806 w 806"/>
                  <a:gd name="T36" fmla="*/ 254 h 254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806" h="254">
                    <a:moveTo>
                      <a:pt x="0" y="0"/>
                    </a:moveTo>
                    <a:cubicBezTo>
                      <a:pt x="165" y="3"/>
                      <a:pt x="315" y="11"/>
                      <a:pt x="477" y="30"/>
                    </a:cubicBezTo>
                    <a:cubicBezTo>
                      <a:pt x="528" y="44"/>
                      <a:pt x="460" y="23"/>
                      <a:pt x="512" y="47"/>
                    </a:cubicBezTo>
                    <a:cubicBezTo>
                      <a:pt x="552" y="65"/>
                      <a:pt x="536" y="53"/>
                      <a:pt x="571" y="65"/>
                    </a:cubicBezTo>
                    <a:cubicBezTo>
                      <a:pt x="594" y="72"/>
                      <a:pt x="612" y="86"/>
                      <a:pt x="636" y="94"/>
                    </a:cubicBezTo>
                    <a:cubicBezTo>
                      <a:pt x="643" y="100"/>
                      <a:pt x="650" y="106"/>
                      <a:pt x="659" y="112"/>
                    </a:cubicBezTo>
                    <a:cubicBezTo>
                      <a:pt x="666" y="116"/>
                      <a:pt x="675" y="118"/>
                      <a:pt x="683" y="124"/>
                    </a:cubicBezTo>
                    <a:cubicBezTo>
                      <a:pt x="714" y="146"/>
                      <a:pt x="687" y="134"/>
                      <a:pt x="712" y="159"/>
                    </a:cubicBezTo>
                    <a:cubicBezTo>
                      <a:pt x="720" y="167"/>
                      <a:pt x="741" y="180"/>
                      <a:pt x="753" y="188"/>
                    </a:cubicBezTo>
                    <a:cubicBezTo>
                      <a:pt x="761" y="212"/>
                      <a:pt x="773" y="221"/>
                      <a:pt x="795" y="235"/>
                    </a:cubicBezTo>
                    <a:cubicBezTo>
                      <a:pt x="800" y="254"/>
                      <a:pt x="793" y="253"/>
                      <a:pt x="806" y="253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6097" name="Freeform 58"/>
              <p:cNvSpPr>
                <a:spLocks/>
              </p:cNvSpPr>
              <p:nvPr>
                <p:custDataLst>
                  <p:tags r:id="rId52"/>
                </p:custDataLst>
              </p:nvPr>
            </p:nvSpPr>
            <p:spPr bwMode="auto">
              <a:xfrm>
                <a:off x="4741" y="3059"/>
                <a:ext cx="129" cy="241"/>
              </a:xfrm>
              <a:custGeom>
                <a:avLst/>
                <a:gdLst>
                  <a:gd name="T0" fmla="*/ 0 w 129"/>
                  <a:gd name="T1" fmla="*/ 0 h 241"/>
                  <a:gd name="T2" fmla="*/ 41 w 129"/>
                  <a:gd name="T3" fmla="*/ 35 h 241"/>
                  <a:gd name="T4" fmla="*/ 106 w 129"/>
                  <a:gd name="T5" fmla="*/ 171 h 241"/>
                  <a:gd name="T6" fmla="*/ 123 w 129"/>
                  <a:gd name="T7" fmla="*/ 218 h 241"/>
                  <a:gd name="T8" fmla="*/ 129 w 129"/>
                  <a:gd name="T9" fmla="*/ 241 h 24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9"/>
                  <a:gd name="T16" fmla="*/ 0 h 241"/>
                  <a:gd name="T17" fmla="*/ 129 w 129"/>
                  <a:gd name="T18" fmla="*/ 241 h 24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9" h="241">
                    <a:moveTo>
                      <a:pt x="0" y="0"/>
                    </a:moveTo>
                    <a:cubicBezTo>
                      <a:pt x="24" y="8"/>
                      <a:pt x="18" y="20"/>
                      <a:pt x="41" y="35"/>
                    </a:cubicBezTo>
                    <a:cubicBezTo>
                      <a:pt x="57" y="83"/>
                      <a:pt x="87" y="123"/>
                      <a:pt x="106" y="171"/>
                    </a:cubicBezTo>
                    <a:cubicBezTo>
                      <a:pt x="111" y="186"/>
                      <a:pt x="117" y="202"/>
                      <a:pt x="123" y="218"/>
                    </a:cubicBezTo>
                    <a:cubicBezTo>
                      <a:pt x="125" y="225"/>
                      <a:pt x="129" y="241"/>
                      <a:pt x="129" y="241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86066" name="Line 120"/>
          <p:cNvSpPr>
            <a:spLocks noChangeShapeType="1"/>
          </p:cNvSpPr>
          <p:nvPr/>
        </p:nvSpPr>
        <p:spPr bwMode="auto">
          <a:xfrm flipV="1">
            <a:off x="2832100" y="4718050"/>
            <a:ext cx="1277938" cy="1077913"/>
          </a:xfrm>
          <a:prstGeom prst="line">
            <a:avLst/>
          </a:prstGeom>
          <a:noFill/>
          <a:ln w="19050">
            <a:solidFill>
              <a:srgbClr val="067B0E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86067" name="Rectangle 121"/>
          <p:cNvSpPr>
            <a:spLocks noChangeArrowheads="1"/>
          </p:cNvSpPr>
          <p:nvPr/>
        </p:nvSpPr>
        <p:spPr bwMode="auto">
          <a:xfrm>
            <a:off x="587375" y="5813425"/>
            <a:ext cx="2527300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800">
                <a:solidFill>
                  <a:srgbClr val="067B0E"/>
                </a:solidFill>
                <a:latin typeface="Comic Sans MS" pitchFamily="66" charset="0"/>
              </a:rPr>
              <a:t>This wire ("rail") carries </a:t>
            </a:r>
            <a:r>
              <a:rPr lang="en-US" b="1">
                <a:solidFill>
                  <a:srgbClr val="067B0E"/>
                </a:solidFill>
                <a:latin typeface="Courier New" pitchFamily="49" charset="0"/>
              </a:rPr>
              <a:t>x</a:t>
            </a:r>
            <a:r>
              <a:rPr lang="en-US" sz="1800">
                <a:solidFill>
                  <a:srgbClr val="067B0E"/>
                </a:solidFill>
                <a:latin typeface="Comic Sans MS" pitchFamily="66" charset="0"/>
              </a:rPr>
              <a:t>'s value.</a:t>
            </a:r>
          </a:p>
        </p:txBody>
      </p:sp>
      <p:grpSp>
        <p:nvGrpSpPr>
          <p:cNvPr id="86068" name="Group 122"/>
          <p:cNvGrpSpPr>
            <a:grpSpLocks/>
          </p:cNvGrpSpPr>
          <p:nvPr/>
        </p:nvGrpSpPr>
        <p:grpSpPr bwMode="auto">
          <a:xfrm rot="-5400000">
            <a:off x="4362450" y="3011488"/>
            <a:ext cx="130175" cy="381000"/>
            <a:chOff x="5022" y="2162"/>
            <a:chExt cx="336" cy="1235"/>
          </a:xfrm>
        </p:grpSpPr>
        <p:sp>
          <p:nvSpPr>
            <p:cNvPr id="86090" name="AutoShape 123"/>
            <p:cNvSpPr>
              <a:spLocks noChangeArrowheads="1"/>
            </p:cNvSpPr>
            <p:nvPr>
              <p:custDataLst>
                <p:tags r:id="rId47"/>
              </p:custDataLst>
            </p:nvPr>
          </p:nvSpPr>
          <p:spPr bwMode="auto">
            <a:xfrm rot="10800000">
              <a:off x="5022" y="2553"/>
              <a:ext cx="336" cy="480"/>
            </a:xfrm>
            <a:prstGeom prst="triangle">
              <a:avLst>
                <a:gd name="adj" fmla="val 50000"/>
              </a:avLst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6091" name="Oval 124"/>
            <p:cNvSpPr>
              <a:spLocks noChangeArrowheads="1"/>
            </p:cNvSpPr>
            <p:nvPr>
              <p:custDataLst>
                <p:tags r:id="rId48"/>
              </p:custDataLst>
            </p:nvPr>
          </p:nvSpPr>
          <p:spPr bwMode="auto">
            <a:xfrm rot="5400000">
              <a:off x="5146" y="3047"/>
              <a:ext cx="89" cy="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6092" name="Line 125"/>
            <p:cNvSpPr>
              <a:spLocks noChangeShapeType="1"/>
            </p:cNvSpPr>
            <p:nvPr>
              <p:custDataLst>
                <p:tags r:id="rId49"/>
              </p:custDataLst>
            </p:nvPr>
          </p:nvSpPr>
          <p:spPr bwMode="auto">
            <a:xfrm>
              <a:off x="5185" y="2162"/>
              <a:ext cx="0" cy="38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86093" name="Line 126"/>
            <p:cNvSpPr>
              <a:spLocks noChangeShapeType="1"/>
            </p:cNvSpPr>
            <p:nvPr>
              <p:custDataLst>
                <p:tags r:id="rId50"/>
              </p:custDataLst>
            </p:nvPr>
          </p:nvSpPr>
          <p:spPr bwMode="auto">
            <a:xfrm>
              <a:off x="5191" y="3143"/>
              <a:ext cx="0" cy="25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86069" name="Group 132"/>
          <p:cNvGrpSpPr>
            <a:grpSpLocks/>
          </p:cNvGrpSpPr>
          <p:nvPr/>
        </p:nvGrpSpPr>
        <p:grpSpPr bwMode="auto">
          <a:xfrm rot="-5400000">
            <a:off x="5288757" y="2975768"/>
            <a:ext cx="146050" cy="449263"/>
            <a:chOff x="5022" y="2162"/>
            <a:chExt cx="336" cy="1235"/>
          </a:xfrm>
        </p:grpSpPr>
        <p:sp>
          <p:nvSpPr>
            <p:cNvPr id="86086" name="AutoShape 133"/>
            <p:cNvSpPr>
              <a:spLocks noChangeArrowheads="1"/>
            </p:cNvSpPr>
            <p:nvPr>
              <p:custDataLst>
                <p:tags r:id="rId43"/>
              </p:custDataLst>
            </p:nvPr>
          </p:nvSpPr>
          <p:spPr bwMode="auto">
            <a:xfrm rot="10800000">
              <a:off x="5022" y="2553"/>
              <a:ext cx="336" cy="480"/>
            </a:xfrm>
            <a:prstGeom prst="triangle">
              <a:avLst>
                <a:gd name="adj" fmla="val 50000"/>
              </a:avLst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6087" name="Oval 134"/>
            <p:cNvSpPr>
              <a:spLocks noChangeArrowheads="1"/>
            </p:cNvSpPr>
            <p:nvPr>
              <p:custDataLst>
                <p:tags r:id="rId44"/>
              </p:custDataLst>
            </p:nvPr>
          </p:nvSpPr>
          <p:spPr bwMode="auto">
            <a:xfrm rot="5400000">
              <a:off x="5146" y="3047"/>
              <a:ext cx="89" cy="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6088" name="Line 135"/>
            <p:cNvSpPr>
              <a:spLocks noChangeShapeType="1"/>
            </p:cNvSpPr>
            <p:nvPr>
              <p:custDataLst>
                <p:tags r:id="rId45"/>
              </p:custDataLst>
            </p:nvPr>
          </p:nvSpPr>
          <p:spPr bwMode="auto">
            <a:xfrm>
              <a:off x="5185" y="2162"/>
              <a:ext cx="0" cy="38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86089" name="Line 136"/>
            <p:cNvSpPr>
              <a:spLocks noChangeShapeType="1"/>
            </p:cNvSpPr>
            <p:nvPr>
              <p:custDataLst>
                <p:tags r:id="rId46"/>
              </p:custDataLst>
            </p:nvPr>
          </p:nvSpPr>
          <p:spPr bwMode="auto">
            <a:xfrm>
              <a:off x="5191" y="3143"/>
              <a:ext cx="0" cy="25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86070" name="Rectangle 137"/>
          <p:cNvSpPr>
            <a:spLocks noChangeArrowheads="1"/>
          </p:cNvSpPr>
          <p:nvPr/>
        </p:nvSpPr>
        <p:spPr bwMode="auto">
          <a:xfrm>
            <a:off x="4841875" y="5965825"/>
            <a:ext cx="2527300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800">
                <a:solidFill>
                  <a:srgbClr val="067B0E"/>
                </a:solidFill>
                <a:latin typeface="Comic Sans MS" pitchFamily="66" charset="0"/>
              </a:rPr>
              <a:t>This wire ("rail") carries </a:t>
            </a:r>
            <a:r>
              <a:rPr lang="en-US" b="1">
                <a:solidFill>
                  <a:srgbClr val="067B0E"/>
                </a:solidFill>
                <a:latin typeface="Courier New" pitchFamily="49" charset="0"/>
              </a:rPr>
              <a:t>y</a:t>
            </a:r>
            <a:r>
              <a:rPr lang="en-US" sz="1800">
                <a:solidFill>
                  <a:srgbClr val="067B0E"/>
                </a:solidFill>
                <a:latin typeface="Comic Sans MS" pitchFamily="66" charset="0"/>
              </a:rPr>
              <a:t>'s value.</a:t>
            </a:r>
          </a:p>
        </p:txBody>
      </p:sp>
      <p:sp>
        <p:nvSpPr>
          <p:cNvPr id="86071" name="Line 138"/>
          <p:cNvSpPr>
            <a:spLocks noChangeShapeType="1"/>
          </p:cNvSpPr>
          <p:nvPr/>
        </p:nvSpPr>
        <p:spPr bwMode="auto">
          <a:xfrm flipH="1" flipV="1">
            <a:off x="5108575" y="4670425"/>
            <a:ext cx="268288" cy="1285875"/>
          </a:xfrm>
          <a:prstGeom prst="line">
            <a:avLst/>
          </a:prstGeom>
          <a:noFill/>
          <a:ln w="19050">
            <a:solidFill>
              <a:srgbClr val="067B0E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20482" name="Ink 78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4392613" y="3294063"/>
              <a:ext cx="2047875" cy="581025"/>
            </p14:xfrm>
          </p:contentPart>
        </mc:Choice>
        <mc:Fallback xmlns="">
          <p:pic>
            <p:nvPicPr>
              <p:cNvPr id="20482" name="Ink 78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66"/>
              <a:stretch>
                <a:fillRect/>
              </a:stretch>
            </p:blipFill>
            <p:spPr>
              <a:xfrm>
                <a:off x="4379654" y="3280383"/>
                <a:ext cx="2065514" cy="60838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20483" name="Ink 79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5067300" y="2019300"/>
              <a:ext cx="206375" cy="271463"/>
            </p14:xfrm>
          </p:contentPart>
        </mc:Choice>
        <mc:Fallback xmlns="">
          <p:pic>
            <p:nvPicPr>
              <p:cNvPr id="20483" name="Ink 79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68"/>
              <a:stretch>
                <a:fillRect/>
              </a:stretch>
            </p:blipFill>
            <p:spPr>
              <a:xfrm>
                <a:off x="5060097" y="2004179"/>
                <a:ext cx="217540" cy="30062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20484" name="Ink 80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6083300" y="3128963"/>
              <a:ext cx="473075" cy="325437"/>
            </p14:xfrm>
          </p:contentPart>
        </mc:Choice>
        <mc:Fallback xmlns="">
          <p:pic>
            <p:nvPicPr>
              <p:cNvPr id="20484" name="Ink 80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70"/>
              <a:stretch>
                <a:fillRect/>
              </a:stretch>
            </p:blipFill>
            <p:spPr>
              <a:xfrm>
                <a:off x="6071779" y="3117443"/>
                <a:ext cx="490356" cy="35063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20485" name="Ink 81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7450138" y="3454400"/>
              <a:ext cx="176212" cy="153988"/>
            </p14:xfrm>
          </p:contentPart>
        </mc:Choice>
        <mc:Fallback xmlns="">
          <p:pic>
            <p:nvPicPr>
              <p:cNvPr id="20485" name="Ink 81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72"/>
              <a:stretch>
                <a:fillRect/>
              </a:stretch>
            </p:blipFill>
            <p:spPr>
              <a:xfrm>
                <a:off x="7437165" y="3439649"/>
                <a:ext cx="193509" cy="18349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20486" name="Ink 82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8763000" y="3830638"/>
              <a:ext cx="80963" cy="131762"/>
            </p14:xfrm>
          </p:contentPart>
        </mc:Choice>
        <mc:Fallback xmlns="">
          <p:pic>
            <p:nvPicPr>
              <p:cNvPr id="20486" name="Ink 82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74"/>
              <a:stretch>
                <a:fillRect/>
              </a:stretch>
            </p:blipFill>
            <p:spPr>
              <a:xfrm>
                <a:off x="8748607" y="3815518"/>
                <a:ext cx="99674" cy="16128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20487" name="Ink 83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8564563" y="3538538"/>
              <a:ext cx="322262" cy="146050"/>
            </p14:xfrm>
          </p:contentPart>
        </mc:Choice>
        <mc:Fallback xmlns="">
          <p:pic>
            <p:nvPicPr>
              <p:cNvPr id="20487" name="Ink 83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76"/>
              <a:stretch>
                <a:fillRect/>
              </a:stretch>
            </p:blipFill>
            <p:spPr>
              <a:xfrm>
                <a:off x="8551961" y="3533502"/>
                <a:ext cx="339905" cy="16547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20488" name="Ink 84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4230688" y="4210050"/>
              <a:ext cx="2112962" cy="420688"/>
            </p14:xfrm>
          </p:contentPart>
        </mc:Choice>
        <mc:Fallback xmlns="">
          <p:pic>
            <p:nvPicPr>
              <p:cNvPr id="20488" name="Ink 84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78"/>
              <a:stretch>
                <a:fillRect/>
              </a:stretch>
            </p:blipFill>
            <p:spPr>
              <a:xfrm>
                <a:off x="4215567" y="4204292"/>
                <a:ext cx="2143924" cy="441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">
            <p14:nvContentPartPr>
              <p14:cNvPr id="20489" name="Ink 85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2887663" y="2943225"/>
              <a:ext cx="514350" cy="498475"/>
            </p14:xfrm>
          </p:contentPart>
        </mc:Choice>
        <mc:Fallback xmlns="">
          <p:pic>
            <p:nvPicPr>
              <p:cNvPr id="20489" name="Ink 85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80"/>
              <a:stretch>
                <a:fillRect/>
              </a:stretch>
            </p:blipFill>
            <p:spPr>
              <a:xfrm>
                <a:off x="2873625" y="2930619"/>
                <a:ext cx="535226" cy="52224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">
            <p14:nvContentPartPr>
              <p14:cNvPr id="20490" name="Ink 86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4148138" y="2055813"/>
              <a:ext cx="131762" cy="209550"/>
            </p14:xfrm>
          </p:contentPart>
        </mc:Choice>
        <mc:Fallback xmlns="">
          <p:pic>
            <p:nvPicPr>
              <p:cNvPr id="20490" name="Ink 86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82"/>
              <a:stretch>
                <a:fillRect/>
              </a:stretch>
            </p:blipFill>
            <p:spPr>
              <a:xfrm>
                <a:off x="4134098" y="2042491"/>
                <a:ext cx="161282" cy="23727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3">
            <p14:nvContentPartPr>
              <p14:cNvPr id="20491" name="Ink 87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4149725" y="2630488"/>
              <a:ext cx="61913" cy="630237"/>
            </p14:xfrm>
          </p:contentPart>
        </mc:Choice>
        <mc:Fallback xmlns="">
          <p:pic>
            <p:nvPicPr>
              <p:cNvPr id="20491" name="Ink 87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84"/>
              <a:stretch>
                <a:fillRect/>
              </a:stretch>
            </p:blipFill>
            <p:spPr>
              <a:xfrm>
                <a:off x="4135967" y="2619330"/>
                <a:ext cx="79654" cy="65471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5">
            <p14:nvContentPartPr>
              <p14:cNvPr id="20492" name="Ink 88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4497388" y="3760788"/>
              <a:ext cx="71437" cy="192087"/>
            </p14:xfrm>
          </p:contentPart>
        </mc:Choice>
        <mc:Fallback xmlns="">
          <p:pic>
            <p:nvPicPr>
              <p:cNvPr id="20492" name="Ink 88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86"/>
              <a:stretch>
                <a:fillRect/>
              </a:stretch>
            </p:blipFill>
            <p:spPr>
              <a:xfrm>
                <a:off x="4486925" y="3745680"/>
                <a:ext cx="97053" cy="21726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7">
            <p14:nvContentPartPr>
              <p14:cNvPr id="20493" name="Ink 89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4497388" y="3949700"/>
              <a:ext cx="131762" cy="33338"/>
            </p14:xfrm>
          </p:contentPart>
        </mc:Choice>
        <mc:Fallback xmlns="">
          <p:pic>
            <p:nvPicPr>
              <p:cNvPr id="20493" name="Ink 89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88"/>
              <a:stretch>
                <a:fillRect/>
              </a:stretch>
            </p:blipFill>
            <p:spPr>
              <a:xfrm>
                <a:off x="4485148" y="3940738"/>
                <a:ext cx="149042" cy="5448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9">
            <p14:nvContentPartPr>
              <p14:cNvPr id="20494" name="Ink 90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4625975" y="3460750"/>
              <a:ext cx="26988" cy="17463"/>
            </p14:xfrm>
          </p:contentPart>
        </mc:Choice>
        <mc:Fallback xmlns="">
          <p:pic>
            <p:nvPicPr>
              <p:cNvPr id="20494" name="Ink 90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90"/>
              <a:stretch>
                <a:fillRect/>
              </a:stretch>
            </p:blipFill>
            <p:spPr>
              <a:xfrm>
                <a:off x="4623456" y="3458255"/>
                <a:ext cx="32026" cy="2245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1">
            <p14:nvContentPartPr>
              <p14:cNvPr id="20495" name="Ink 91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5024438" y="3673475"/>
              <a:ext cx="95250" cy="192088"/>
            </p14:xfrm>
          </p:contentPart>
        </mc:Choice>
        <mc:Fallback xmlns="">
          <p:pic>
            <p:nvPicPr>
              <p:cNvPr id="20495" name="Ink 91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92"/>
              <a:stretch>
                <a:fillRect/>
              </a:stretch>
            </p:blipFill>
            <p:spPr>
              <a:xfrm>
                <a:off x="5011498" y="3658727"/>
                <a:ext cx="113222" cy="219786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Text Box 2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685800" y="228600"/>
            <a:ext cx="53340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000"/>
              <a:t>Representing  Sound</a:t>
            </a:r>
          </a:p>
        </p:txBody>
      </p:sp>
      <p:grpSp>
        <p:nvGrpSpPr>
          <p:cNvPr id="87043" name="Group 3"/>
          <p:cNvGrpSpPr>
            <a:grpSpLocks/>
          </p:cNvGrpSpPr>
          <p:nvPr>
            <p:custDataLst>
              <p:tags r:id="rId2"/>
            </p:custDataLst>
          </p:nvPr>
        </p:nvGrpSpPr>
        <p:grpSpPr bwMode="auto">
          <a:xfrm>
            <a:off x="533400" y="1114425"/>
            <a:ext cx="8027988" cy="180975"/>
            <a:chOff x="295" y="1311"/>
            <a:chExt cx="5177" cy="114"/>
          </a:xfrm>
        </p:grpSpPr>
        <p:sp>
          <p:nvSpPr>
            <p:cNvPr id="87063" name="Rectangle 4"/>
            <p:cNvSpPr>
              <a:spLocks noChangeArrowheads="1"/>
            </p:cNvSpPr>
            <p:nvPr>
              <p:custDataLst>
                <p:tags r:id="rId18"/>
              </p:custDataLst>
            </p:nvPr>
          </p:nvSpPr>
          <p:spPr bwMode="auto">
            <a:xfrm>
              <a:off x="295" y="1311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7064" name="Rectangle 5"/>
            <p:cNvSpPr>
              <a:spLocks noChangeArrowheads="1"/>
            </p:cNvSpPr>
            <p:nvPr>
              <p:custDataLst>
                <p:tags r:id="rId19"/>
              </p:custDataLst>
            </p:nvPr>
          </p:nvSpPr>
          <p:spPr bwMode="auto">
            <a:xfrm>
              <a:off x="295" y="1377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87044" name="Picture 6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7" b="9416"/>
          <a:stretch>
            <a:fillRect/>
          </a:stretch>
        </p:blipFill>
        <p:spPr bwMode="auto">
          <a:xfrm>
            <a:off x="3657600" y="1600200"/>
            <a:ext cx="5092700" cy="2611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7045" name="Text Box 7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381000" y="1676400"/>
            <a:ext cx="2819400" cy="720725"/>
          </a:xfrm>
          <a:prstGeom prst="rect">
            <a:avLst/>
          </a:prstGeom>
          <a:noFill/>
          <a:ln w="19050">
            <a:solidFill>
              <a:srgbClr val="008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>
                <a:solidFill>
                  <a:srgbClr val="008000"/>
                </a:solidFill>
                <a:latin typeface="Comic Sans MS" pitchFamily="66" charset="0"/>
              </a:rPr>
              <a:t>continuous plot of air pressure vs. time</a:t>
            </a:r>
          </a:p>
        </p:txBody>
      </p:sp>
      <p:sp>
        <p:nvSpPr>
          <p:cNvPr id="87046" name="Text Box 10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381000" y="3217863"/>
            <a:ext cx="2438400" cy="600075"/>
          </a:xfrm>
          <a:prstGeom prst="rect">
            <a:avLst/>
          </a:prstGeom>
          <a:noFill/>
          <a:ln w="19050">
            <a:solidFill>
              <a:srgbClr val="008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>
                <a:latin typeface="Comic Sans MS" pitchFamily="66" charset="0"/>
              </a:rPr>
              <a:t>samples taken every ~ 1/22050nd of a second</a:t>
            </a:r>
          </a:p>
        </p:txBody>
      </p:sp>
      <p:sp>
        <p:nvSpPr>
          <p:cNvPr id="87047" name="Text Box 11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609600" y="4876800"/>
            <a:ext cx="3505200" cy="844550"/>
          </a:xfrm>
          <a:prstGeom prst="rect">
            <a:avLst/>
          </a:prstGeom>
          <a:noFill/>
          <a:ln w="19050">
            <a:solidFill>
              <a:srgbClr val="008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>
                <a:latin typeface="Comic Sans MS" pitchFamily="66" charset="0"/>
              </a:rPr>
              <a:t>Each sample is measured on a pressure scale from -32,767 to 32,767. (This fits into 2 bytes.)</a:t>
            </a:r>
          </a:p>
        </p:txBody>
      </p:sp>
      <p:sp>
        <p:nvSpPr>
          <p:cNvPr id="87048" name="Text Box 12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4908550" y="5181600"/>
            <a:ext cx="3438525" cy="844550"/>
          </a:xfrm>
          <a:prstGeom prst="rect">
            <a:avLst/>
          </a:prstGeom>
          <a:noFill/>
          <a:ln w="19050">
            <a:solidFill>
              <a:srgbClr val="008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>
                <a:latin typeface="Comic Sans MS" pitchFamily="66" charset="0"/>
              </a:rPr>
              <a:t>Raw audio data - such as what is written to the surface of a CD - is simply a list of these values.</a:t>
            </a:r>
          </a:p>
        </p:txBody>
      </p:sp>
      <p:sp>
        <p:nvSpPr>
          <p:cNvPr id="87049" name="Line 13"/>
          <p:cNvSpPr>
            <a:spLocks noChangeShapeType="1"/>
          </p:cNvSpPr>
          <p:nvPr>
            <p:custDataLst>
              <p:tags r:id="rId8"/>
            </p:custDataLst>
          </p:nvPr>
        </p:nvSpPr>
        <p:spPr bwMode="auto">
          <a:xfrm flipH="1">
            <a:off x="1693863" y="2641600"/>
            <a:ext cx="142875" cy="439738"/>
          </a:xfrm>
          <a:prstGeom prst="line">
            <a:avLst/>
          </a:prstGeom>
          <a:noFill/>
          <a:ln w="57150">
            <a:solidFill>
              <a:srgbClr val="008000"/>
            </a:solidFill>
            <a:round/>
            <a:headEnd/>
            <a:tailEnd type="triangle" w="sm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7050" name="Line 14"/>
          <p:cNvSpPr>
            <a:spLocks noChangeShapeType="1"/>
          </p:cNvSpPr>
          <p:nvPr>
            <p:custDataLst>
              <p:tags r:id="rId9"/>
            </p:custDataLst>
          </p:nvPr>
        </p:nvSpPr>
        <p:spPr bwMode="auto">
          <a:xfrm>
            <a:off x="1666875" y="4038600"/>
            <a:ext cx="542925" cy="685800"/>
          </a:xfrm>
          <a:prstGeom prst="line">
            <a:avLst/>
          </a:prstGeom>
          <a:noFill/>
          <a:ln w="57150">
            <a:solidFill>
              <a:srgbClr val="008000"/>
            </a:solidFill>
            <a:round/>
            <a:headEnd/>
            <a:tailEnd type="triangle" w="sm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7051" name="Line 15"/>
          <p:cNvSpPr>
            <a:spLocks noChangeShapeType="1"/>
          </p:cNvSpPr>
          <p:nvPr>
            <p:custDataLst>
              <p:tags r:id="rId10"/>
            </p:custDataLst>
          </p:nvPr>
        </p:nvSpPr>
        <p:spPr bwMode="auto">
          <a:xfrm>
            <a:off x="4191000" y="5410200"/>
            <a:ext cx="509588" cy="244475"/>
          </a:xfrm>
          <a:prstGeom prst="line">
            <a:avLst/>
          </a:prstGeom>
          <a:noFill/>
          <a:ln w="57150">
            <a:solidFill>
              <a:srgbClr val="008000"/>
            </a:solidFill>
            <a:round/>
            <a:headEnd/>
            <a:tailEnd type="triangle" w="sm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7052" name="Text Box 16"/>
          <p:cNvSpPr txBox="1"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298450" y="2987675"/>
            <a:ext cx="8382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000" b="1">
                <a:solidFill>
                  <a:srgbClr val="008000"/>
                </a:solidFill>
                <a:latin typeface="Arial" pitchFamily="34" charset="0"/>
              </a:rPr>
              <a:t>sampling</a:t>
            </a:r>
            <a:endParaRPr lang="en-US" sz="1000" b="1">
              <a:solidFill>
                <a:srgbClr val="FF0000"/>
              </a:solidFill>
              <a:latin typeface="Arial" pitchFamily="34" charset="0"/>
            </a:endParaRPr>
          </a:p>
        </p:txBody>
      </p:sp>
      <p:sp>
        <p:nvSpPr>
          <p:cNvPr id="87053" name="Text Box 17"/>
          <p:cNvSpPr txBox="1"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457200" y="4619625"/>
            <a:ext cx="11430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000" b="1">
                <a:solidFill>
                  <a:srgbClr val="008000"/>
                </a:solidFill>
                <a:latin typeface="Arial" pitchFamily="34" charset="0"/>
              </a:rPr>
              <a:t>quantization</a:t>
            </a:r>
            <a:endParaRPr lang="en-US" sz="1000" b="1">
              <a:solidFill>
                <a:srgbClr val="FF0000"/>
              </a:solidFill>
              <a:latin typeface="Arial" pitchFamily="34" charset="0"/>
            </a:endParaRPr>
          </a:p>
        </p:txBody>
      </p:sp>
      <p:sp>
        <p:nvSpPr>
          <p:cNvPr id="87054" name="Text Box 18"/>
          <p:cNvSpPr txBox="1"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4511675" y="4933950"/>
            <a:ext cx="11430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000" b="1">
                <a:solidFill>
                  <a:srgbClr val="008000"/>
                </a:solidFill>
                <a:latin typeface="Arial" pitchFamily="34" charset="0"/>
              </a:rPr>
              <a:t>storage</a:t>
            </a:r>
            <a:endParaRPr lang="en-US" sz="1000" b="1">
              <a:solidFill>
                <a:srgbClr val="FF0000"/>
              </a:solidFill>
              <a:latin typeface="Arial" pitchFamily="34" charset="0"/>
            </a:endParaRPr>
          </a:p>
        </p:txBody>
      </p:sp>
      <p:sp>
        <p:nvSpPr>
          <p:cNvPr id="87055" name="Text Box 19"/>
          <p:cNvSpPr txBox="1"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144463" y="1439863"/>
            <a:ext cx="11430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000" b="1">
                <a:solidFill>
                  <a:srgbClr val="008000"/>
                </a:solidFill>
                <a:latin typeface="Arial" pitchFamily="34" charset="0"/>
              </a:rPr>
              <a:t>physics</a:t>
            </a:r>
            <a:endParaRPr lang="en-US" sz="1000" b="1">
              <a:solidFill>
                <a:srgbClr val="FF0000"/>
              </a:solidFill>
              <a:latin typeface="Arial" pitchFamily="34" charset="0"/>
            </a:endParaRPr>
          </a:p>
        </p:txBody>
      </p:sp>
      <p:sp>
        <p:nvSpPr>
          <p:cNvPr id="87056" name="Text Box 20"/>
          <p:cNvSpPr txBox="1"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6437313" y="349250"/>
            <a:ext cx="1905000" cy="476250"/>
          </a:xfrm>
          <a:prstGeom prst="rect">
            <a:avLst/>
          </a:prstGeom>
          <a:noFill/>
          <a:ln w="19050">
            <a:solidFill>
              <a:srgbClr val="1E16E4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>
                <a:solidFill>
                  <a:srgbClr val="1E16E4"/>
                </a:solidFill>
              </a:rPr>
              <a:t>Ex. Cr.</a:t>
            </a:r>
          </a:p>
        </p:txBody>
      </p:sp>
      <p:sp>
        <p:nvSpPr>
          <p:cNvPr id="87057" name="Text Box 21"/>
          <p:cNvSpPr txBox="1"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6935788" y="4914900"/>
            <a:ext cx="1598612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sz="1200"/>
              <a:t>pulse code modulation</a:t>
            </a:r>
          </a:p>
        </p:txBody>
      </p:sp>
      <p:sp>
        <p:nvSpPr>
          <p:cNvPr id="87058" name="Text Box 22"/>
          <p:cNvSpPr txBox="1">
            <a:spLocks noChangeArrowheads="1"/>
          </p:cNvSpPr>
          <p:nvPr/>
        </p:nvSpPr>
        <p:spPr bwMode="auto">
          <a:xfrm>
            <a:off x="4157663" y="4152900"/>
            <a:ext cx="1143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>
                <a:solidFill>
                  <a:srgbClr val="160CE3"/>
                </a:solidFill>
                <a:latin typeface="Comic Sans MS" pitchFamily="66" charset="0"/>
              </a:rPr>
              <a:t>Time</a:t>
            </a:r>
          </a:p>
        </p:txBody>
      </p:sp>
      <p:sp>
        <p:nvSpPr>
          <p:cNvPr id="87059" name="Line 23"/>
          <p:cNvSpPr>
            <a:spLocks noChangeShapeType="1"/>
          </p:cNvSpPr>
          <p:nvPr/>
        </p:nvSpPr>
        <p:spPr bwMode="auto">
          <a:xfrm>
            <a:off x="5148263" y="4343400"/>
            <a:ext cx="3462337" cy="0"/>
          </a:xfrm>
          <a:prstGeom prst="line">
            <a:avLst/>
          </a:prstGeom>
          <a:noFill/>
          <a:ln w="19050">
            <a:solidFill>
              <a:srgbClr val="160CE3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87060" name="Line 24"/>
          <p:cNvSpPr>
            <a:spLocks noChangeShapeType="1"/>
          </p:cNvSpPr>
          <p:nvPr/>
        </p:nvSpPr>
        <p:spPr bwMode="auto">
          <a:xfrm flipV="1">
            <a:off x="3560763" y="1801813"/>
            <a:ext cx="1587" cy="928687"/>
          </a:xfrm>
          <a:prstGeom prst="line">
            <a:avLst/>
          </a:prstGeom>
          <a:noFill/>
          <a:ln w="19050">
            <a:solidFill>
              <a:srgbClr val="160CE3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87061" name="Text Box 25"/>
          <p:cNvSpPr txBox="1">
            <a:spLocks noChangeArrowheads="1"/>
          </p:cNvSpPr>
          <p:nvPr/>
        </p:nvSpPr>
        <p:spPr bwMode="auto">
          <a:xfrm rot="-5400000">
            <a:off x="2951957" y="3156743"/>
            <a:ext cx="1143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>
                <a:solidFill>
                  <a:srgbClr val="160CE3"/>
                </a:solidFill>
                <a:latin typeface="Comic Sans MS" pitchFamily="66" charset="0"/>
              </a:rPr>
              <a:t>Pressure</a:t>
            </a:r>
          </a:p>
        </p:txBody>
      </p:sp>
      <p:sp>
        <p:nvSpPr>
          <p:cNvPr id="87062" name="Text Box 26"/>
          <p:cNvSpPr txBox="1">
            <a:spLocks noChangeArrowheads="1"/>
          </p:cNvSpPr>
          <p:nvPr>
            <p:custDataLst>
              <p:tags r:id="rId17"/>
            </p:custDataLst>
          </p:nvPr>
        </p:nvSpPr>
        <p:spPr bwMode="auto">
          <a:xfrm>
            <a:off x="5378450" y="6140450"/>
            <a:ext cx="25146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en-US" sz="1200"/>
              <a:t>plus formatting information</a:t>
            </a: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en-US" sz="1200"/>
              <a:t>uncompressed sound data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Text Box 29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768350" y="1371600"/>
            <a:ext cx="3498850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2100">
                <a:latin typeface="Calibri" pitchFamily="34" charset="0"/>
              </a:rPr>
              <a:t>Specify a </a:t>
            </a:r>
            <a:r>
              <a:rPr lang="en-US" sz="2100" b="1">
                <a:latin typeface="Calibri" pitchFamily="34" charset="0"/>
              </a:rPr>
              <a:t>truth table </a:t>
            </a:r>
            <a:r>
              <a:rPr lang="en-US" sz="2100">
                <a:latin typeface="Calibri" pitchFamily="34" charset="0"/>
              </a:rPr>
              <a:t>defining </a:t>
            </a:r>
            <a:r>
              <a:rPr lang="en-US" sz="2100" b="1" i="1">
                <a:latin typeface="Calibri" pitchFamily="34" charset="0"/>
              </a:rPr>
              <a:t>any</a:t>
            </a:r>
            <a:r>
              <a:rPr lang="en-US" sz="2100">
                <a:latin typeface="Calibri" pitchFamily="34" charset="0"/>
              </a:rPr>
              <a:t> function you want</a:t>
            </a:r>
          </a:p>
        </p:txBody>
      </p:sp>
      <p:grpSp>
        <p:nvGrpSpPr>
          <p:cNvPr id="88067" name="Group 2"/>
          <p:cNvGrpSpPr>
            <a:grpSpLocks/>
          </p:cNvGrpSpPr>
          <p:nvPr>
            <p:custDataLst>
              <p:tags r:id="rId2"/>
            </p:custDataLst>
          </p:nvPr>
        </p:nvGrpSpPr>
        <p:grpSpPr bwMode="auto">
          <a:xfrm>
            <a:off x="423863" y="914400"/>
            <a:ext cx="8086725" cy="176213"/>
            <a:chOff x="295" y="1311"/>
            <a:chExt cx="5177" cy="114"/>
          </a:xfrm>
        </p:grpSpPr>
        <p:sp>
          <p:nvSpPr>
            <p:cNvPr id="88131" name="Rectangle 3"/>
            <p:cNvSpPr>
              <a:spLocks noChangeArrowheads="1"/>
            </p:cNvSpPr>
            <p:nvPr>
              <p:custDataLst>
                <p:tags r:id="rId54"/>
              </p:custDataLst>
            </p:nvPr>
          </p:nvSpPr>
          <p:spPr bwMode="auto">
            <a:xfrm>
              <a:off x="295" y="1311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8132" name="Rectangle 4"/>
            <p:cNvSpPr>
              <a:spLocks noChangeArrowheads="1"/>
            </p:cNvSpPr>
            <p:nvPr>
              <p:custDataLst>
                <p:tags r:id="rId55"/>
              </p:custDataLst>
            </p:nvPr>
          </p:nvSpPr>
          <p:spPr bwMode="auto">
            <a:xfrm>
              <a:off x="295" y="1377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88068" name="Text Box 5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982663" y="92075"/>
            <a:ext cx="7245350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200" i="1">
                <a:latin typeface="Times New Roman" pitchFamily="18" charset="0"/>
              </a:rPr>
              <a:t>Constructive </a:t>
            </a:r>
            <a:r>
              <a:rPr lang="en-US" sz="4200">
                <a:latin typeface="Times New Roman" pitchFamily="18" charset="0"/>
              </a:rPr>
              <a:t>Proof ! </a:t>
            </a:r>
          </a:p>
        </p:txBody>
      </p:sp>
      <p:sp>
        <p:nvSpPr>
          <p:cNvPr id="88069" name="Text Box 6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836613" y="2506663"/>
            <a:ext cx="542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x</a:t>
            </a:r>
          </a:p>
        </p:txBody>
      </p:sp>
      <p:sp>
        <p:nvSpPr>
          <p:cNvPr id="88070" name="Text Box 7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1360488" y="2506663"/>
            <a:ext cx="5730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y</a:t>
            </a:r>
          </a:p>
        </p:txBody>
      </p:sp>
      <p:sp>
        <p:nvSpPr>
          <p:cNvPr id="88071" name="Text Box 8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835025" y="2963863"/>
            <a:ext cx="542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0</a:t>
            </a:r>
          </a:p>
        </p:txBody>
      </p:sp>
      <p:sp>
        <p:nvSpPr>
          <p:cNvPr id="88072" name="Text Box 9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1358900" y="2963863"/>
            <a:ext cx="5730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0</a:t>
            </a:r>
          </a:p>
        </p:txBody>
      </p:sp>
      <p:sp>
        <p:nvSpPr>
          <p:cNvPr id="88073" name="Text Box 10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838200" y="3276600"/>
            <a:ext cx="542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rgbClr val="C00000"/>
                </a:solidFill>
                <a:latin typeface="Courier New" pitchFamily="49" charset="0"/>
              </a:rPr>
              <a:t>0</a:t>
            </a:r>
          </a:p>
        </p:txBody>
      </p:sp>
      <p:sp>
        <p:nvSpPr>
          <p:cNvPr id="88074" name="Text Box 11"/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1362075" y="3276600"/>
            <a:ext cx="5730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rgbClr val="C00000"/>
                </a:solidFill>
                <a:latin typeface="Courier New" pitchFamily="49" charset="0"/>
              </a:rPr>
              <a:t>1</a:t>
            </a:r>
          </a:p>
        </p:txBody>
      </p:sp>
      <p:sp>
        <p:nvSpPr>
          <p:cNvPr id="88075" name="Text Box 12"/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835025" y="3602038"/>
            <a:ext cx="542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rgbClr val="160CE3"/>
                </a:solidFill>
                <a:latin typeface="Courier New" pitchFamily="49" charset="0"/>
              </a:rPr>
              <a:t>1</a:t>
            </a:r>
          </a:p>
        </p:txBody>
      </p:sp>
      <p:sp>
        <p:nvSpPr>
          <p:cNvPr id="88076" name="Text Box 13"/>
          <p:cNvSpPr txBox="1"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1358900" y="3602038"/>
            <a:ext cx="5730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rgbClr val="160CE3"/>
                </a:solidFill>
                <a:latin typeface="Courier New" pitchFamily="49" charset="0"/>
              </a:rPr>
              <a:t>0</a:t>
            </a:r>
          </a:p>
        </p:txBody>
      </p:sp>
      <p:sp>
        <p:nvSpPr>
          <p:cNvPr id="88077" name="Text Box 14"/>
          <p:cNvSpPr txBox="1"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838200" y="3914775"/>
            <a:ext cx="542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1</a:t>
            </a:r>
          </a:p>
        </p:txBody>
      </p:sp>
      <p:sp>
        <p:nvSpPr>
          <p:cNvPr id="88078" name="Text Box 15"/>
          <p:cNvSpPr txBox="1"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1362075" y="3914775"/>
            <a:ext cx="5730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1</a:t>
            </a:r>
          </a:p>
        </p:txBody>
      </p:sp>
      <p:sp>
        <p:nvSpPr>
          <p:cNvPr id="88079" name="Text Box 16"/>
          <p:cNvSpPr txBox="1"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2057400" y="2532063"/>
            <a:ext cx="1676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fn(x,y)</a:t>
            </a:r>
          </a:p>
        </p:txBody>
      </p:sp>
      <p:sp>
        <p:nvSpPr>
          <p:cNvPr id="88080" name="Text Box 17"/>
          <p:cNvSpPr txBox="1"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2543175" y="2963863"/>
            <a:ext cx="5730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0</a:t>
            </a:r>
          </a:p>
        </p:txBody>
      </p:sp>
      <p:sp>
        <p:nvSpPr>
          <p:cNvPr id="88081" name="Text Box 18"/>
          <p:cNvSpPr txBox="1"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2546350" y="3276600"/>
            <a:ext cx="5730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rgbClr val="C00000"/>
                </a:solidFill>
                <a:latin typeface="Courier New" pitchFamily="49" charset="0"/>
              </a:rPr>
              <a:t>1</a:t>
            </a:r>
          </a:p>
        </p:txBody>
      </p:sp>
      <p:sp>
        <p:nvSpPr>
          <p:cNvPr id="88082" name="Text Box 19"/>
          <p:cNvSpPr txBox="1">
            <a:spLocks noChangeArrowheads="1"/>
          </p:cNvSpPr>
          <p:nvPr>
            <p:custDataLst>
              <p:tags r:id="rId17"/>
            </p:custDataLst>
          </p:nvPr>
        </p:nvSpPr>
        <p:spPr bwMode="auto">
          <a:xfrm>
            <a:off x="2543175" y="3602038"/>
            <a:ext cx="5730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rgbClr val="160CE3"/>
                </a:solidFill>
                <a:latin typeface="Courier New" pitchFamily="49" charset="0"/>
              </a:rPr>
              <a:t>1</a:t>
            </a:r>
          </a:p>
        </p:txBody>
      </p:sp>
      <p:sp>
        <p:nvSpPr>
          <p:cNvPr id="88083" name="Text Box 20"/>
          <p:cNvSpPr txBox="1">
            <a:spLocks noChangeArrowheads="1"/>
          </p:cNvSpPr>
          <p:nvPr>
            <p:custDataLst>
              <p:tags r:id="rId18"/>
            </p:custDataLst>
          </p:nvPr>
        </p:nvSpPr>
        <p:spPr bwMode="auto">
          <a:xfrm>
            <a:off x="2546350" y="3914775"/>
            <a:ext cx="5730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0</a:t>
            </a:r>
          </a:p>
        </p:txBody>
      </p:sp>
      <p:sp>
        <p:nvSpPr>
          <p:cNvPr id="88084" name="Rectangle 21"/>
          <p:cNvSpPr>
            <a:spLocks noChangeArrowheads="1"/>
          </p:cNvSpPr>
          <p:nvPr>
            <p:custDataLst>
              <p:tags r:id="rId19"/>
            </p:custDataLst>
          </p:nvPr>
        </p:nvSpPr>
        <p:spPr bwMode="auto">
          <a:xfrm>
            <a:off x="1085850" y="2228850"/>
            <a:ext cx="59848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>
                <a:solidFill>
                  <a:srgbClr val="1E16E4"/>
                </a:solidFill>
                <a:latin typeface="Comic Sans MS" pitchFamily="66" charset="0"/>
              </a:rPr>
              <a:t>input</a:t>
            </a:r>
          </a:p>
        </p:txBody>
      </p:sp>
      <p:sp>
        <p:nvSpPr>
          <p:cNvPr id="88085" name="Line 22"/>
          <p:cNvSpPr>
            <a:spLocks noChangeShapeType="1"/>
          </p:cNvSpPr>
          <p:nvPr>
            <p:custDataLst>
              <p:tags r:id="rId20"/>
            </p:custDataLst>
          </p:nvPr>
        </p:nvSpPr>
        <p:spPr bwMode="auto">
          <a:xfrm>
            <a:off x="914400" y="2586038"/>
            <a:ext cx="990600" cy="0"/>
          </a:xfrm>
          <a:prstGeom prst="line">
            <a:avLst/>
          </a:prstGeom>
          <a:noFill/>
          <a:ln w="19050">
            <a:solidFill>
              <a:srgbClr val="1E16E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88086" name="Rectangle 23"/>
          <p:cNvSpPr>
            <a:spLocks noChangeArrowheads="1"/>
          </p:cNvSpPr>
          <p:nvPr>
            <p:custDataLst>
              <p:tags r:id="rId21"/>
            </p:custDataLst>
          </p:nvPr>
        </p:nvSpPr>
        <p:spPr bwMode="auto">
          <a:xfrm>
            <a:off x="2498725" y="2228850"/>
            <a:ext cx="72548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>
                <a:solidFill>
                  <a:srgbClr val="1E16E4"/>
                </a:solidFill>
                <a:latin typeface="Comic Sans MS" pitchFamily="66" charset="0"/>
              </a:rPr>
              <a:t>output</a:t>
            </a:r>
          </a:p>
        </p:txBody>
      </p:sp>
      <p:sp>
        <p:nvSpPr>
          <p:cNvPr id="88087" name="Line 24"/>
          <p:cNvSpPr>
            <a:spLocks noChangeShapeType="1"/>
          </p:cNvSpPr>
          <p:nvPr>
            <p:custDataLst>
              <p:tags r:id="rId22"/>
            </p:custDataLst>
          </p:nvPr>
        </p:nvSpPr>
        <p:spPr bwMode="auto">
          <a:xfrm>
            <a:off x="2243138" y="2586038"/>
            <a:ext cx="1309687" cy="0"/>
          </a:xfrm>
          <a:prstGeom prst="line">
            <a:avLst/>
          </a:prstGeom>
          <a:noFill/>
          <a:ln w="19050">
            <a:solidFill>
              <a:srgbClr val="1E16E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88088" name="Oval 30"/>
          <p:cNvSpPr>
            <a:spLocks noChangeArrowheads="1"/>
          </p:cNvSpPr>
          <p:nvPr>
            <p:custDataLst>
              <p:tags r:id="rId23"/>
            </p:custDataLst>
          </p:nvPr>
        </p:nvSpPr>
        <p:spPr bwMode="auto">
          <a:xfrm>
            <a:off x="152400" y="1450975"/>
            <a:ext cx="536575" cy="6477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/>
          <a:p>
            <a:r>
              <a:rPr lang="en-US" b="1">
                <a:latin typeface="Calibri" pitchFamily="34" charset="0"/>
              </a:rPr>
              <a:t>i</a:t>
            </a:r>
          </a:p>
        </p:txBody>
      </p:sp>
      <p:sp>
        <p:nvSpPr>
          <p:cNvPr id="88089" name="Oval 30"/>
          <p:cNvSpPr>
            <a:spLocks noChangeArrowheads="1"/>
          </p:cNvSpPr>
          <p:nvPr>
            <p:custDataLst>
              <p:tags r:id="rId24"/>
            </p:custDataLst>
          </p:nvPr>
        </p:nvSpPr>
        <p:spPr bwMode="auto">
          <a:xfrm>
            <a:off x="4568825" y="1560513"/>
            <a:ext cx="536575" cy="649287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/>
          <a:p>
            <a:r>
              <a:rPr lang="en-US" b="1">
                <a:latin typeface="Calibri" pitchFamily="34" charset="0"/>
              </a:rPr>
              <a:t>ii</a:t>
            </a:r>
          </a:p>
        </p:txBody>
      </p:sp>
      <p:sp>
        <p:nvSpPr>
          <p:cNvPr id="88090" name="Text Box 29"/>
          <p:cNvSpPr txBox="1">
            <a:spLocks noChangeArrowheads="1"/>
          </p:cNvSpPr>
          <p:nvPr>
            <p:custDataLst>
              <p:tags r:id="rId25"/>
            </p:custDataLst>
          </p:nvPr>
        </p:nvSpPr>
        <p:spPr bwMode="auto">
          <a:xfrm>
            <a:off x="5181600" y="1295400"/>
            <a:ext cx="3360738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100">
                <a:latin typeface="Calibri" pitchFamily="34" charset="0"/>
              </a:rPr>
              <a:t>For each input row whose output needs to be 1, build an </a:t>
            </a:r>
            <a:r>
              <a:rPr lang="en-US" sz="2100" b="1">
                <a:latin typeface="Calibri" pitchFamily="34" charset="0"/>
              </a:rPr>
              <a:t>AND</a:t>
            </a:r>
            <a:r>
              <a:rPr lang="en-US" sz="2100">
                <a:latin typeface="Calibri" pitchFamily="34" charset="0"/>
              </a:rPr>
              <a:t> circuit that outputs 1 </a:t>
            </a:r>
            <a:r>
              <a:rPr lang="en-US" sz="2100" i="1" u="sng">
                <a:latin typeface="Calibri" pitchFamily="34" charset="0"/>
              </a:rPr>
              <a:t>only for that specific input</a:t>
            </a:r>
            <a:r>
              <a:rPr lang="en-US" sz="2100" i="1">
                <a:latin typeface="Calibri" pitchFamily="34" charset="0"/>
              </a:rPr>
              <a:t>!</a:t>
            </a:r>
            <a:endParaRPr lang="en-US" sz="2100">
              <a:latin typeface="Calibri" pitchFamily="34" charset="0"/>
            </a:endParaRPr>
          </a:p>
        </p:txBody>
      </p:sp>
      <p:sp>
        <p:nvSpPr>
          <p:cNvPr id="88091" name="Oval 30"/>
          <p:cNvSpPr>
            <a:spLocks noChangeArrowheads="1"/>
          </p:cNvSpPr>
          <p:nvPr>
            <p:custDataLst>
              <p:tags r:id="rId26"/>
            </p:custDataLst>
          </p:nvPr>
        </p:nvSpPr>
        <p:spPr bwMode="auto">
          <a:xfrm>
            <a:off x="4267200" y="3160713"/>
            <a:ext cx="688975" cy="649287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/>
          <a:p>
            <a:r>
              <a:rPr lang="en-US" b="1">
                <a:latin typeface="Calibri" pitchFamily="34" charset="0"/>
              </a:rPr>
              <a:t>iii</a:t>
            </a:r>
          </a:p>
        </p:txBody>
      </p:sp>
      <p:sp>
        <p:nvSpPr>
          <p:cNvPr id="88092" name="Rectangle 98"/>
          <p:cNvSpPr>
            <a:spLocks noChangeArrowheads="1"/>
          </p:cNvSpPr>
          <p:nvPr/>
        </p:nvSpPr>
        <p:spPr bwMode="auto">
          <a:xfrm>
            <a:off x="5014913" y="3295650"/>
            <a:ext cx="2667000" cy="414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/>
            <a:r>
              <a:rPr lang="en-US" sz="2100" b="1">
                <a:latin typeface="Calibri" pitchFamily="34" charset="0"/>
              </a:rPr>
              <a:t>OR</a:t>
            </a:r>
            <a:r>
              <a:rPr lang="en-US" sz="2100">
                <a:latin typeface="Calibri" pitchFamily="34" charset="0"/>
              </a:rPr>
              <a:t> them all together </a:t>
            </a:r>
            <a:endParaRPr lang="en-US" sz="2100"/>
          </a:p>
        </p:txBody>
      </p:sp>
      <p:cxnSp>
        <p:nvCxnSpPr>
          <p:cNvPr id="88093" name="Straight Connector 119"/>
          <p:cNvCxnSpPr>
            <a:cxnSpLocks noChangeShapeType="1"/>
          </p:cNvCxnSpPr>
          <p:nvPr/>
        </p:nvCxnSpPr>
        <p:spPr bwMode="auto">
          <a:xfrm>
            <a:off x="1633538" y="4879975"/>
            <a:ext cx="0" cy="1709738"/>
          </a:xfrm>
          <a:prstGeom prst="line">
            <a:avLst/>
          </a:prstGeom>
          <a:noFill/>
          <a:ln w="285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8094" name="Straight Connector 122"/>
          <p:cNvCxnSpPr>
            <a:cxnSpLocks noChangeShapeType="1"/>
          </p:cNvCxnSpPr>
          <p:nvPr/>
        </p:nvCxnSpPr>
        <p:spPr bwMode="auto">
          <a:xfrm>
            <a:off x="1066800" y="4876800"/>
            <a:ext cx="0" cy="1709738"/>
          </a:xfrm>
          <a:prstGeom prst="line">
            <a:avLst/>
          </a:prstGeom>
          <a:noFill/>
          <a:ln w="285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8095" name="Rectangle 47"/>
          <p:cNvSpPr>
            <a:spLocks noChangeArrowheads="1"/>
          </p:cNvSpPr>
          <p:nvPr/>
        </p:nvSpPr>
        <p:spPr bwMode="auto">
          <a:xfrm>
            <a:off x="685800" y="6243638"/>
            <a:ext cx="3683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x</a:t>
            </a:r>
          </a:p>
        </p:txBody>
      </p:sp>
      <p:sp>
        <p:nvSpPr>
          <p:cNvPr id="88096" name="Rectangle 48"/>
          <p:cNvSpPr>
            <a:spLocks noChangeArrowheads="1"/>
          </p:cNvSpPr>
          <p:nvPr/>
        </p:nvSpPr>
        <p:spPr bwMode="auto">
          <a:xfrm>
            <a:off x="1308100" y="6248400"/>
            <a:ext cx="3683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y</a:t>
            </a:r>
          </a:p>
        </p:txBody>
      </p:sp>
      <p:grpSp>
        <p:nvGrpSpPr>
          <p:cNvPr id="88097" name="Group 32"/>
          <p:cNvGrpSpPr>
            <a:grpSpLocks/>
          </p:cNvGrpSpPr>
          <p:nvPr>
            <p:custDataLst>
              <p:tags r:id="rId27"/>
            </p:custDataLst>
          </p:nvPr>
        </p:nvGrpSpPr>
        <p:grpSpPr bwMode="auto">
          <a:xfrm rot="-5400000">
            <a:off x="6088063" y="4676775"/>
            <a:ext cx="620712" cy="896938"/>
            <a:chOff x="672" y="2544"/>
            <a:chExt cx="336" cy="399"/>
          </a:xfrm>
        </p:grpSpPr>
        <p:sp>
          <p:nvSpPr>
            <p:cNvPr id="88128" name="Freeform 33"/>
            <p:cNvSpPr>
              <a:spLocks/>
            </p:cNvSpPr>
            <p:nvPr>
              <p:custDataLst>
                <p:tags r:id="rId51"/>
              </p:custDataLst>
            </p:nvPr>
          </p:nvSpPr>
          <p:spPr bwMode="auto">
            <a:xfrm>
              <a:off x="672" y="2544"/>
              <a:ext cx="336" cy="288"/>
            </a:xfrm>
            <a:custGeom>
              <a:avLst/>
              <a:gdLst>
                <a:gd name="T0" fmla="*/ 0 w 336"/>
                <a:gd name="T1" fmla="*/ 288 h 288"/>
                <a:gd name="T2" fmla="*/ 0 w 336"/>
                <a:gd name="T3" fmla="*/ 0 h 288"/>
                <a:gd name="T4" fmla="*/ 336 w 336"/>
                <a:gd name="T5" fmla="*/ 0 h 288"/>
                <a:gd name="T6" fmla="*/ 336 w 336"/>
                <a:gd name="T7" fmla="*/ 288 h 28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36"/>
                <a:gd name="T13" fmla="*/ 0 h 288"/>
                <a:gd name="T14" fmla="*/ 336 w 336"/>
                <a:gd name="T15" fmla="*/ 288 h 28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36" h="288">
                  <a:moveTo>
                    <a:pt x="0" y="288"/>
                  </a:moveTo>
                  <a:lnTo>
                    <a:pt x="0" y="0"/>
                  </a:lnTo>
                  <a:lnTo>
                    <a:pt x="336" y="0"/>
                  </a:lnTo>
                  <a:lnTo>
                    <a:pt x="336" y="288"/>
                  </a:lnTo>
                </a:path>
              </a:pathLst>
            </a:custGeom>
            <a:noFill/>
            <a:ln w="28575" cap="flat" cmpd="sng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88129" name="Arc 34"/>
            <p:cNvSpPr>
              <a:spLocks/>
            </p:cNvSpPr>
            <p:nvPr>
              <p:custDataLst>
                <p:tags r:id="rId52"/>
              </p:custDataLst>
            </p:nvPr>
          </p:nvSpPr>
          <p:spPr bwMode="auto">
            <a:xfrm flipH="1" flipV="1">
              <a:off x="675" y="2825"/>
              <a:ext cx="170" cy="118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28575" cmpd="sng">
              <a:solidFill>
                <a:srgbClr val="C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88130" name="Arc 35"/>
            <p:cNvSpPr>
              <a:spLocks/>
            </p:cNvSpPr>
            <p:nvPr>
              <p:custDataLst>
                <p:tags r:id="rId53"/>
              </p:custDataLst>
            </p:nvPr>
          </p:nvSpPr>
          <p:spPr bwMode="auto">
            <a:xfrm flipV="1">
              <a:off x="836" y="2825"/>
              <a:ext cx="170" cy="118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28575" cmpd="sng">
              <a:solidFill>
                <a:srgbClr val="C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88098" name="Line 47"/>
          <p:cNvSpPr>
            <a:spLocks noChangeShapeType="1"/>
          </p:cNvSpPr>
          <p:nvPr>
            <p:custDataLst>
              <p:tags r:id="rId28"/>
            </p:custDataLst>
          </p:nvPr>
        </p:nvSpPr>
        <p:spPr bwMode="auto">
          <a:xfrm rot="-5400000">
            <a:off x="7045325" y="4941888"/>
            <a:ext cx="0" cy="387350"/>
          </a:xfrm>
          <a:prstGeom prst="line">
            <a:avLst/>
          </a:prstGeom>
          <a:noFill/>
          <a:ln w="28575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88099" name="Line 91"/>
          <p:cNvSpPr>
            <a:spLocks noChangeShapeType="1"/>
          </p:cNvSpPr>
          <p:nvPr>
            <p:custDataLst>
              <p:tags r:id="rId29"/>
            </p:custDataLst>
          </p:nvPr>
        </p:nvSpPr>
        <p:spPr bwMode="auto">
          <a:xfrm rot="-5400000">
            <a:off x="5627688" y="4646613"/>
            <a:ext cx="0" cy="609600"/>
          </a:xfrm>
          <a:prstGeom prst="line">
            <a:avLst/>
          </a:prstGeom>
          <a:noFill/>
          <a:ln w="28575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88100" name="Line 69"/>
          <p:cNvSpPr>
            <a:spLocks noChangeShapeType="1"/>
          </p:cNvSpPr>
          <p:nvPr>
            <p:custDataLst>
              <p:tags r:id="rId30"/>
            </p:custDataLst>
          </p:nvPr>
        </p:nvSpPr>
        <p:spPr bwMode="auto">
          <a:xfrm rot="-5400000">
            <a:off x="3191669" y="4574381"/>
            <a:ext cx="0" cy="763588"/>
          </a:xfrm>
          <a:prstGeom prst="line">
            <a:avLst/>
          </a:prstGeom>
          <a:noFill/>
          <a:ln w="28575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88101" name="AutoShape 54"/>
          <p:cNvSpPr>
            <a:spLocks noChangeArrowheads="1"/>
          </p:cNvSpPr>
          <p:nvPr>
            <p:custDataLst>
              <p:tags r:id="rId31"/>
            </p:custDataLst>
          </p:nvPr>
        </p:nvSpPr>
        <p:spPr bwMode="auto">
          <a:xfrm rot="5400000">
            <a:off x="3686175" y="4491038"/>
            <a:ext cx="685800" cy="914400"/>
          </a:xfrm>
          <a:prstGeom prst="triangle">
            <a:avLst>
              <a:gd name="adj" fmla="val 50000"/>
            </a:avLst>
          </a:prstGeom>
          <a:noFill/>
          <a:ln w="28575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8102" name="Oval 55"/>
          <p:cNvSpPr>
            <a:spLocks noChangeArrowheads="1"/>
          </p:cNvSpPr>
          <p:nvPr>
            <p:custDataLst>
              <p:tags r:id="rId32"/>
            </p:custDataLst>
          </p:nvPr>
        </p:nvSpPr>
        <p:spPr bwMode="auto">
          <a:xfrm rot="5400000">
            <a:off x="4499769" y="4863307"/>
            <a:ext cx="141287" cy="139700"/>
          </a:xfrm>
          <a:prstGeom prst="ellipse">
            <a:avLst/>
          </a:prstGeom>
          <a:noFill/>
          <a:ln w="28575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8103" name="Line 69"/>
          <p:cNvSpPr>
            <a:spLocks noChangeShapeType="1"/>
          </p:cNvSpPr>
          <p:nvPr>
            <p:custDataLst>
              <p:tags r:id="rId33"/>
            </p:custDataLst>
          </p:nvPr>
        </p:nvSpPr>
        <p:spPr bwMode="auto">
          <a:xfrm rot="-5400000">
            <a:off x="5034757" y="4560094"/>
            <a:ext cx="0" cy="763587"/>
          </a:xfrm>
          <a:prstGeom prst="line">
            <a:avLst/>
          </a:prstGeom>
          <a:noFill/>
          <a:ln w="28575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88104" name="Line 92"/>
          <p:cNvSpPr>
            <a:spLocks noChangeShapeType="1"/>
          </p:cNvSpPr>
          <p:nvPr>
            <p:custDataLst>
              <p:tags r:id="rId34"/>
            </p:custDataLst>
          </p:nvPr>
        </p:nvSpPr>
        <p:spPr bwMode="auto">
          <a:xfrm rot="-5400000">
            <a:off x="4219575" y="3848100"/>
            <a:ext cx="304800" cy="3124200"/>
          </a:xfrm>
          <a:prstGeom prst="line">
            <a:avLst/>
          </a:prstGeom>
          <a:noFill/>
          <a:ln w="28575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88105" name="Rectangle 62"/>
          <p:cNvSpPr>
            <a:spLocks noChangeArrowheads="1"/>
          </p:cNvSpPr>
          <p:nvPr/>
        </p:nvSpPr>
        <p:spPr bwMode="auto">
          <a:xfrm>
            <a:off x="3544888" y="4772025"/>
            <a:ext cx="673100" cy="414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100" b="1">
                <a:solidFill>
                  <a:srgbClr val="C00000"/>
                </a:solidFill>
                <a:latin typeface="Calibri" pitchFamily="34" charset="0"/>
              </a:rPr>
              <a:t>NOT</a:t>
            </a:r>
            <a:endParaRPr lang="en-US" sz="2100">
              <a:solidFill>
                <a:srgbClr val="C00000"/>
              </a:solidFill>
            </a:endParaRPr>
          </a:p>
        </p:txBody>
      </p:sp>
      <p:sp>
        <p:nvSpPr>
          <p:cNvPr id="88106" name="Rectangle 63"/>
          <p:cNvSpPr>
            <a:spLocks noChangeArrowheads="1"/>
          </p:cNvSpPr>
          <p:nvPr/>
        </p:nvSpPr>
        <p:spPr bwMode="auto">
          <a:xfrm>
            <a:off x="6015038" y="4910138"/>
            <a:ext cx="695325" cy="414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100" b="1">
                <a:solidFill>
                  <a:srgbClr val="C00000"/>
                </a:solidFill>
                <a:latin typeface="Calibri" pitchFamily="34" charset="0"/>
              </a:rPr>
              <a:t>AND</a:t>
            </a:r>
            <a:endParaRPr lang="en-US" sz="2100">
              <a:solidFill>
                <a:srgbClr val="C00000"/>
              </a:solidFill>
            </a:endParaRPr>
          </a:p>
        </p:txBody>
      </p:sp>
      <p:grpSp>
        <p:nvGrpSpPr>
          <p:cNvPr id="88107" name="Group 32"/>
          <p:cNvGrpSpPr>
            <a:grpSpLocks/>
          </p:cNvGrpSpPr>
          <p:nvPr>
            <p:custDataLst>
              <p:tags r:id="rId35"/>
            </p:custDataLst>
          </p:nvPr>
        </p:nvGrpSpPr>
        <p:grpSpPr bwMode="auto">
          <a:xfrm rot="-5400000">
            <a:off x="6164263" y="5788025"/>
            <a:ext cx="620712" cy="896938"/>
            <a:chOff x="672" y="2544"/>
            <a:chExt cx="336" cy="399"/>
          </a:xfrm>
        </p:grpSpPr>
        <p:sp>
          <p:nvSpPr>
            <p:cNvPr id="88125" name="Freeform 33"/>
            <p:cNvSpPr>
              <a:spLocks/>
            </p:cNvSpPr>
            <p:nvPr>
              <p:custDataLst>
                <p:tags r:id="rId48"/>
              </p:custDataLst>
            </p:nvPr>
          </p:nvSpPr>
          <p:spPr bwMode="auto">
            <a:xfrm>
              <a:off x="672" y="2544"/>
              <a:ext cx="336" cy="288"/>
            </a:xfrm>
            <a:custGeom>
              <a:avLst/>
              <a:gdLst>
                <a:gd name="T0" fmla="*/ 0 w 336"/>
                <a:gd name="T1" fmla="*/ 288 h 288"/>
                <a:gd name="T2" fmla="*/ 0 w 336"/>
                <a:gd name="T3" fmla="*/ 0 h 288"/>
                <a:gd name="T4" fmla="*/ 336 w 336"/>
                <a:gd name="T5" fmla="*/ 0 h 288"/>
                <a:gd name="T6" fmla="*/ 336 w 336"/>
                <a:gd name="T7" fmla="*/ 288 h 28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36"/>
                <a:gd name="T13" fmla="*/ 0 h 288"/>
                <a:gd name="T14" fmla="*/ 336 w 336"/>
                <a:gd name="T15" fmla="*/ 288 h 28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36" h="288">
                  <a:moveTo>
                    <a:pt x="0" y="288"/>
                  </a:moveTo>
                  <a:lnTo>
                    <a:pt x="0" y="0"/>
                  </a:lnTo>
                  <a:lnTo>
                    <a:pt x="336" y="0"/>
                  </a:lnTo>
                  <a:lnTo>
                    <a:pt x="336" y="288"/>
                  </a:lnTo>
                </a:path>
              </a:pathLst>
            </a:custGeom>
            <a:noFill/>
            <a:ln w="28575" cap="flat" cmpd="sng">
              <a:solidFill>
                <a:srgbClr val="160CE3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88126" name="Arc 34"/>
            <p:cNvSpPr>
              <a:spLocks/>
            </p:cNvSpPr>
            <p:nvPr>
              <p:custDataLst>
                <p:tags r:id="rId49"/>
              </p:custDataLst>
            </p:nvPr>
          </p:nvSpPr>
          <p:spPr bwMode="auto">
            <a:xfrm flipH="1" flipV="1">
              <a:off x="675" y="2825"/>
              <a:ext cx="170" cy="118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28575" cmpd="sng">
              <a:solidFill>
                <a:srgbClr val="160CE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88127" name="Arc 35"/>
            <p:cNvSpPr>
              <a:spLocks/>
            </p:cNvSpPr>
            <p:nvPr>
              <p:custDataLst>
                <p:tags r:id="rId50"/>
              </p:custDataLst>
            </p:nvPr>
          </p:nvSpPr>
          <p:spPr bwMode="auto">
            <a:xfrm flipV="1">
              <a:off x="836" y="2825"/>
              <a:ext cx="170" cy="118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28575" cmpd="sng">
              <a:solidFill>
                <a:srgbClr val="160CE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88108" name="Line 47"/>
          <p:cNvSpPr>
            <a:spLocks noChangeShapeType="1"/>
          </p:cNvSpPr>
          <p:nvPr>
            <p:custDataLst>
              <p:tags r:id="rId36"/>
            </p:custDataLst>
          </p:nvPr>
        </p:nvSpPr>
        <p:spPr bwMode="auto">
          <a:xfrm rot="-5400000">
            <a:off x="7121525" y="6053138"/>
            <a:ext cx="0" cy="387350"/>
          </a:xfrm>
          <a:prstGeom prst="line">
            <a:avLst/>
          </a:prstGeom>
          <a:noFill/>
          <a:ln w="28575">
            <a:solidFill>
              <a:srgbClr val="160CE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88109" name="Line 91"/>
          <p:cNvSpPr>
            <a:spLocks noChangeShapeType="1"/>
          </p:cNvSpPr>
          <p:nvPr>
            <p:custDataLst>
              <p:tags r:id="rId37"/>
            </p:custDataLst>
          </p:nvPr>
        </p:nvSpPr>
        <p:spPr bwMode="auto">
          <a:xfrm rot="-5400000">
            <a:off x="5703888" y="5756275"/>
            <a:ext cx="0" cy="609600"/>
          </a:xfrm>
          <a:prstGeom prst="line">
            <a:avLst/>
          </a:prstGeom>
          <a:noFill/>
          <a:ln w="28575">
            <a:solidFill>
              <a:srgbClr val="160CE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88110" name="Line 69"/>
          <p:cNvSpPr>
            <a:spLocks noChangeShapeType="1"/>
          </p:cNvSpPr>
          <p:nvPr>
            <p:custDataLst>
              <p:tags r:id="rId38"/>
            </p:custDataLst>
          </p:nvPr>
        </p:nvSpPr>
        <p:spPr bwMode="auto">
          <a:xfrm rot="-5400000">
            <a:off x="3267869" y="5685631"/>
            <a:ext cx="0" cy="763588"/>
          </a:xfrm>
          <a:prstGeom prst="line">
            <a:avLst/>
          </a:prstGeom>
          <a:noFill/>
          <a:ln w="28575">
            <a:solidFill>
              <a:srgbClr val="160CE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88111" name="AutoShape 54"/>
          <p:cNvSpPr>
            <a:spLocks noChangeArrowheads="1"/>
          </p:cNvSpPr>
          <p:nvPr>
            <p:custDataLst>
              <p:tags r:id="rId39"/>
            </p:custDataLst>
          </p:nvPr>
        </p:nvSpPr>
        <p:spPr bwMode="auto">
          <a:xfrm rot="5400000">
            <a:off x="3762375" y="5600700"/>
            <a:ext cx="685800" cy="914400"/>
          </a:xfrm>
          <a:prstGeom prst="triangle">
            <a:avLst>
              <a:gd name="adj" fmla="val 50000"/>
            </a:avLst>
          </a:prstGeom>
          <a:noFill/>
          <a:ln w="28575">
            <a:solidFill>
              <a:srgbClr val="160CE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8112" name="Oval 55"/>
          <p:cNvSpPr>
            <a:spLocks noChangeArrowheads="1"/>
          </p:cNvSpPr>
          <p:nvPr>
            <p:custDataLst>
              <p:tags r:id="rId40"/>
            </p:custDataLst>
          </p:nvPr>
        </p:nvSpPr>
        <p:spPr bwMode="auto">
          <a:xfrm rot="5400000">
            <a:off x="4575969" y="5972969"/>
            <a:ext cx="141288" cy="139700"/>
          </a:xfrm>
          <a:prstGeom prst="ellipse">
            <a:avLst/>
          </a:prstGeom>
          <a:noFill/>
          <a:ln w="28575">
            <a:solidFill>
              <a:srgbClr val="160CE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8113" name="Line 69"/>
          <p:cNvSpPr>
            <a:spLocks noChangeShapeType="1"/>
          </p:cNvSpPr>
          <p:nvPr>
            <p:custDataLst>
              <p:tags r:id="rId41"/>
            </p:custDataLst>
          </p:nvPr>
        </p:nvSpPr>
        <p:spPr bwMode="auto">
          <a:xfrm rot="-5400000">
            <a:off x="5110957" y="5671344"/>
            <a:ext cx="0" cy="763587"/>
          </a:xfrm>
          <a:prstGeom prst="line">
            <a:avLst/>
          </a:prstGeom>
          <a:noFill/>
          <a:ln w="28575">
            <a:solidFill>
              <a:srgbClr val="160CE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88114" name="Line 92"/>
          <p:cNvSpPr>
            <a:spLocks noChangeShapeType="1"/>
          </p:cNvSpPr>
          <p:nvPr>
            <p:custDataLst>
              <p:tags r:id="rId42"/>
            </p:custDataLst>
          </p:nvPr>
        </p:nvSpPr>
        <p:spPr bwMode="auto">
          <a:xfrm rot="-5400000">
            <a:off x="4295775" y="4957763"/>
            <a:ext cx="304800" cy="3124200"/>
          </a:xfrm>
          <a:prstGeom prst="line">
            <a:avLst/>
          </a:prstGeom>
          <a:noFill/>
          <a:ln w="28575">
            <a:solidFill>
              <a:srgbClr val="160CE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88115" name="Rectangle 75"/>
          <p:cNvSpPr>
            <a:spLocks noChangeArrowheads="1"/>
          </p:cNvSpPr>
          <p:nvPr/>
        </p:nvSpPr>
        <p:spPr bwMode="auto">
          <a:xfrm>
            <a:off x="3621088" y="5881688"/>
            <a:ext cx="673100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100" b="1">
                <a:solidFill>
                  <a:srgbClr val="160CE3"/>
                </a:solidFill>
                <a:latin typeface="Calibri" pitchFamily="34" charset="0"/>
              </a:rPr>
              <a:t>NOT</a:t>
            </a:r>
            <a:endParaRPr lang="en-US" sz="2100">
              <a:solidFill>
                <a:srgbClr val="160CE3"/>
              </a:solidFill>
            </a:endParaRPr>
          </a:p>
        </p:txBody>
      </p:sp>
      <p:sp>
        <p:nvSpPr>
          <p:cNvPr id="88116" name="Rectangle 76"/>
          <p:cNvSpPr>
            <a:spLocks noChangeArrowheads="1"/>
          </p:cNvSpPr>
          <p:nvPr/>
        </p:nvSpPr>
        <p:spPr bwMode="auto">
          <a:xfrm>
            <a:off x="6091238" y="6019800"/>
            <a:ext cx="695325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100" b="1">
                <a:solidFill>
                  <a:srgbClr val="160CE3"/>
                </a:solidFill>
                <a:latin typeface="Calibri" pitchFamily="34" charset="0"/>
              </a:rPr>
              <a:t>AND</a:t>
            </a:r>
            <a:endParaRPr lang="en-US" sz="2100">
              <a:solidFill>
                <a:srgbClr val="160CE3"/>
              </a:solidFill>
            </a:endParaRPr>
          </a:p>
        </p:txBody>
      </p:sp>
      <p:grpSp>
        <p:nvGrpSpPr>
          <p:cNvPr id="88117" name="Group 60"/>
          <p:cNvGrpSpPr>
            <a:grpSpLocks/>
          </p:cNvGrpSpPr>
          <p:nvPr>
            <p:custDataLst>
              <p:tags r:id="rId43"/>
            </p:custDataLst>
          </p:nvPr>
        </p:nvGrpSpPr>
        <p:grpSpPr bwMode="auto">
          <a:xfrm>
            <a:off x="7772400" y="5334000"/>
            <a:ext cx="1027113" cy="641350"/>
            <a:chOff x="4734" y="3053"/>
            <a:chExt cx="656" cy="491"/>
          </a:xfrm>
        </p:grpSpPr>
        <p:grpSp>
          <p:nvGrpSpPr>
            <p:cNvPr id="88119" name="Group 61"/>
            <p:cNvGrpSpPr>
              <a:grpSpLocks/>
            </p:cNvGrpSpPr>
            <p:nvPr/>
          </p:nvGrpSpPr>
          <p:grpSpPr bwMode="auto">
            <a:xfrm>
              <a:off x="4734" y="3053"/>
              <a:ext cx="648" cy="254"/>
              <a:chOff x="4734" y="3053"/>
              <a:chExt cx="648" cy="254"/>
            </a:xfrm>
          </p:grpSpPr>
          <p:sp>
            <p:nvSpPr>
              <p:cNvPr id="88123" name="Freeform 62"/>
              <p:cNvSpPr>
                <a:spLocks/>
              </p:cNvSpPr>
              <p:nvPr>
                <p:custDataLst>
                  <p:tags r:id="rId46"/>
                </p:custDataLst>
              </p:nvPr>
            </p:nvSpPr>
            <p:spPr bwMode="auto">
              <a:xfrm>
                <a:off x="4734" y="3053"/>
                <a:ext cx="648" cy="254"/>
              </a:xfrm>
              <a:custGeom>
                <a:avLst/>
                <a:gdLst>
                  <a:gd name="T0" fmla="*/ 0 w 806"/>
                  <a:gd name="T1" fmla="*/ 0 h 254"/>
                  <a:gd name="T2" fmla="*/ 18 w 806"/>
                  <a:gd name="T3" fmla="*/ 30 h 254"/>
                  <a:gd name="T4" fmla="*/ 20 w 806"/>
                  <a:gd name="T5" fmla="*/ 47 h 254"/>
                  <a:gd name="T6" fmla="*/ 22 w 806"/>
                  <a:gd name="T7" fmla="*/ 65 h 254"/>
                  <a:gd name="T8" fmla="*/ 24 w 806"/>
                  <a:gd name="T9" fmla="*/ 94 h 254"/>
                  <a:gd name="T10" fmla="*/ 25 w 806"/>
                  <a:gd name="T11" fmla="*/ 112 h 254"/>
                  <a:gd name="T12" fmla="*/ 26 w 806"/>
                  <a:gd name="T13" fmla="*/ 124 h 254"/>
                  <a:gd name="T14" fmla="*/ 27 w 806"/>
                  <a:gd name="T15" fmla="*/ 159 h 254"/>
                  <a:gd name="T16" fmla="*/ 28 w 806"/>
                  <a:gd name="T17" fmla="*/ 188 h 254"/>
                  <a:gd name="T18" fmla="*/ 31 w 806"/>
                  <a:gd name="T19" fmla="*/ 235 h 254"/>
                  <a:gd name="T20" fmla="*/ 31 w 806"/>
                  <a:gd name="T21" fmla="*/ 253 h 254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806"/>
                  <a:gd name="T34" fmla="*/ 0 h 254"/>
                  <a:gd name="T35" fmla="*/ 806 w 806"/>
                  <a:gd name="T36" fmla="*/ 254 h 254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806" h="254">
                    <a:moveTo>
                      <a:pt x="0" y="0"/>
                    </a:moveTo>
                    <a:cubicBezTo>
                      <a:pt x="165" y="3"/>
                      <a:pt x="315" y="11"/>
                      <a:pt x="477" y="30"/>
                    </a:cubicBezTo>
                    <a:cubicBezTo>
                      <a:pt x="528" y="44"/>
                      <a:pt x="460" y="23"/>
                      <a:pt x="512" y="47"/>
                    </a:cubicBezTo>
                    <a:cubicBezTo>
                      <a:pt x="552" y="65"/>
                      <a:pt x="536" y="53"/>
                      <a:pt x="571" y="65"/>
                    </a:cubicBezTo>
                    <a:cubicBezTo>
                      <a:pt x="594" y="72"/>
                      <a:pt x="612" y="86"/>
                      <a:pt x="636" y="94"/>
                    </a:cubicBezTo>
                    <a:cubicBezTo>
                      <a:pt x="643" y="100"/>
                      <a:pt x="650" y="106"/>
                      <a:pt x="659" y="112"/>
                    </a:cubicBezTo>
                    <a:cubicBezTo>
                      <a:pt x="666" y="116"/>
                      <a:pt x="675" y="118"/>
                      <a:pt x="683" y="124"/>
                    </a:cubicBezTo>
                    <a:cubicBezTo>
                      <a:pt x="714" y="146"/>
                      <a:pt x="687" y="134"/>
                      <a:pt x="712" y="159"/>
                    </a:cubicBezTo>
                    <a:cubicBezTo>
                      <a:pt x="720" y="167"/>
                      <a:pt x="741" y="180"/>
                      <a:pt x="753" y="188"/>
                    </a:cubicBezTo>
                    <a:cubicBezTo>
                      <a:pt x="761" y="212"/>
                      <a:pt x="773" y="221"/>
                      <a:pt x="795" y="235"/>
                    </a:cubicBezTo>
                    <a:cubicBezTo>
                      <a:pt x="800" y="254"/>
                      <a:pt x="793" y="253"/>
                      <a:pt x="806" y="253"/>
                    </a:cubicBezTo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8124" name="Freeform 63"/>
              <p:cNvSpPr>
                <a:spLocks/>
              </p:cNvSpPr>
              <p:nvPr>
                <p:custDataLst>
                  <p:tags r:id="rId47"/>
                </p:custDataLst>
              </p:nvPr>
            </p:nvSpPr>
            <p:spPr bwMode="auto">
              <a:xfrm>
                <a:off x="4741" y="3059"/>
                <a:ext cx="129" cy="241"/>
              </a:xfrm>
              <a:custGeom>
                <a:avLst/>
                <a:gdLst>
                  <a:gd name="T0" fmla="*/ 0 w 129"/>
                  <a:gd name="T1" fmla="*/ 0 h 241"/>
                  <a:gd name="T2" fmla="*/ 41 w 129"/>
                  <a:gd name="T3" fmla="*/ 35 h 241"/>
                  <a:gd name="T4" fmla="*/ 106 w 129"/>
                  <a:gd name="T5" fmla="*/ 171 h 241"/>
                  <a:gd name="T6" fmla="*/ 123 w 129"/>
                  <a:gd name="T7" fmla="*/ 218 h 241"/>
                  <a:gd name="T8" fmla="*/ 129 w 129"/>
                  <a:gd name="T9" fmla="*/ 241 h 24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9"/>
                  <a:gd name="T16" fmla="*/ 0 h 241"/>
                  <a:gd name="T17" fmla="*/ 129 w 129"/>
                  <a:gd name="T18" fmla="*/ 241 h 24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9" h="241">
                    <a:moveTo>
                      <a:pt x="0" y="0"/>
                    </a:moveTo>
                    <a:cubicBezTo>
                      <a:pt x="24" y="8"/>
                      <a:pt x="18" y="20"/>
                      <a:pt x="41" y="35"/>
                    </a:cubicBezTo>
                    <a:cubicBezTo>
                      <a:pt x="57" y="83"/>
                      <a:pt x="87" y="123"/>
                      <a:pt x="106" y="171"/>
                    </a:cubicBezTo>
                    <a:cubicBezTo>
                      <a:pt x="111" y="186"/>
                      <a:pt x="117" y="202"/>
                      <a:pt x="123" y="218"/>
                    </a:cubicBezTo>
                    <a:cubicBezTo>
                      <a:pt x="125" y="225"/>
                      <a:pt x="129" y="241"/>
                      <a:pt x="129" y="241"/>
                    </a:cubicBezTo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88120" name="Group 64"/>
            <p:cNvGrpSpPr>
              <a:grpSpLocks/>
            </p:cNvGrpSpPr>
            <p:nvPr/>
          </p:nvGrpSpPr>
          <p:grpSpPr bwMode="auto">
            <a:xfrm flipV="1">
              <a:off x="4742" y="3290"/>
              <a:ext cx="648" cy="254"/>
              <a:chOff x="4734" y="3053"/>
              <a:chExt cx="648" cy="254"/>
            </a:xfrm>
          </p:grpSpPr>
          <p:sp>
            <p:nvSpPr>
              <p:cNvPr id="88121" name="Freeform 65"/>
              <p:cNvSpPr>
                <a:spLocks/>
              </p:cNvSpPr>
              <p:nvPr>
                <p:custDataLst>
                  <p:tags r:id="rId44"/>
                </p:custDataLst>
              </p:nvPr>
            </p:nvSpPr>
            <p:spPr bwMode="auto">
              <a:xfrm>
                <a:off x="4734" y="3053"/>
                <a:ext cx="648" cy="254"/>
              </a:xfrm>
              <a:custGeom>
                <a:avLst/>
                <a:gdLst>
                  <a:gd name="T0" fmla="*/ 0 w 806"/>
                  <a:gd name="T1" fmla="*/ 0 h 254"/>
                  <a:gd name="T2" fmla="*/ 18 w 806"/>
                  <a:gd name="T3" fmla="*/ 30 h 254"/>
                  <a:gd name="T4" fmla="*/ 20 w 806"/>
                  <a:gd name="T5" fmla="*/ 47 h 254"/>
                  <a:gd name="T6" fmla="*/ 22 w 806"/>
                  <a:gd name="T7" fmla="*/ 65 h 254"/>
                  <a:gd name="T8" fmla="*/ 24 w 806"/>
                  <a:gd name="T9" fmla="*/ 94 h 254"/>
                  <a:gd name="T10" fmla="*/ 25 w 806"/>
                  <a:gd name="T11" fmla="*/ 112 h 254"/>
                  <a:gd name="T12" fmla="*/ 26 w 806"/>
                  <a:gd name="T13" fmla="*/ 124 h 254"/>
                  <a:gd name="T14" fmla="*/ 27 w 806"/>
                  <a:gd name="T15" fmla="*/ 159 h 254"/>
                  <a:gd name="T16" fmla="*/ 28 w 806"/>
                  <a:gd name="T17" fmla="*/ 188 h 254"/>
                  <a:gd name="T18" fmla="*/ 31 w 806"/>
                  <a:gd name="T19" fmla="*/ 235 h 254"/>
                  <a:gd name="T20" fmla="*/ 31 w 806"/>
                  <a:gd name="T21" fmla="*/ 253 h 254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806"/>
                  <a:gd name="T34" fmla="*/ 0 h 254"/>
                  <a:gd name="T35" fmla="*/ 806 w 806"/>
                  <a:gd name="T36" fmla="*/ 254 h 254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806" h="254">
                    <a:moveTo>
                      <a:pt x="0" y="0"/>
                    </a:moveTo>
                    <a:cubicBezTo>
                      <a:pt x="165" y="3"/>
                      <a:pt x="315" y="11"/>
                      <a:pt x="477" y="30"/>
                    </a:cubicBezTo>
                    <a:cubicBezTo>
                      <a:pt x="528" y="44"/>
                      <a:pt x="460" y="23"/>
                      <a:pt x="512" y="47"/>
                    </a:cubicBezTo>
                    <a:cubicBezTo>
                      <a:pt x="552" y="65"/>
                      <a:pt x="536" y="53"/>
                      <a:pt x="571" y="65"/>
                    </a:cubicBezTo>
                    <a:cubicBezTo>
                      <a:pt x="594" y="72"/>
                      <a:pt x="612" y="86"/>
                      <a:pt x="636" y="94"/>
                    </a:cubicBezTo>
                    <a:cubicBezTo>
                      <a:pt x="643" y="100"/>
                      <a:pt x="650" y="106"/>
                      <a:pt x="659" y="112"/>
                    </a:cubicBezTo>
                    <a:cubicBezTo>
                      <a:pt x="666" y="116"/>
                      <a:pt x="675" y="118"/>
                      <a:pt x="683" y="124"/>
                    </a:cubicBezTo>
                    <a:cubicBezTo>
                      <a:pt x="714" y="146"/>
                      <a:pt x="687" y="134"/>
                      <a:pt x="712" y="159"/>
                    </a:cubicBezTo>
                    <a:cubicBezTo>
                      <a:pt x="720" y="167"/>
                      <a:pt x="741" y="180"/>
                      <a:pt x="753" y="188"/>
                    </a:cubicBezTo>
                    <a:cubicBezTo>
                      <a:pt x="761" y="212"/>
                      <a:pt x="773" y="221"/>
                      <a:pt x="795" y="235"/>
                    </a:cubicBezTo>
                    <a:cubicBezTo>
                      <a:pt x="800" y="254"/>
                      <a:pt x="793" y="253"/>
                      <a:pt x="806" y="253"/>
                    </a:cubicBezTo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8122" name="Freeform 66"/>
              <p:cNvSpPr>
                <a:spLocks/>
              </p:cNvSpPr>
              <p:nvPr>
                <p:custDataLst>
                  <p:tags r:id="rId45"/>
                </p:custDataLst>
              </p:nvPr>
            </p:nvSpPr>
            <p:spPr bwMode="auto">
              <a:xfrm>
                <a:off x="4741" y="3059"/>
                <a:ext cx="129" cy="241"/>
              </a:xfrm>
              <a:custGeom>
                <a:avLst/>
                <a:gdLst>
                  <a:gd name="T0" fmla="*/ 0 w 129"/>
                  <a:gd name="T1" fmla="*/ 0 h 241"/>
                  <a:gd name="T2" fmla="*/ 41 w 129"/>
                  <a:gd name="T3" fmla="*/ 35 h 241"/>
                  <a:gd name="T4" fmla="*/ 106 w 129"/>
                  <a:gd name="T5" fmla="*/ 171 h 241"/>
                  <a:gd name="T6" fmla="*/ 123 w 129"/>
                  <a:gd name="T7" fmla="*/ 218 h 241"/>
                  <a:gd name="T8" fmla="*/ 129 w 129"/>
                  <a:gd name="T9" fmla="*/ 241 h 24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9"/>
                  <a:gd name="T16" fmla="*/ 0 h 241"/>
                  <a:gd name="T17" fmla="*/ 129 w 129"/>
                  <a:gd name="T18" fmla="*/ 241 h 24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9" h="241">
                    <a:moveTo>
                      <a:pt x="0" y="0"/>
                    </a:moveTo>
                    <a:cubicBezTo>
                      <a:pt x="24" y="8"/>
                      <a:pt x="18" y="20"/>
                      <a:pt x="41" y="35"/>
                    </a:cubicBezTo>
                    <a:cubicBezTo>
                      <a:pt x="57" y="83"/>
                      <a:pt x="87" y="123"/>
                      <a:pt x="106" y="171"/>
                    </a:cubicBezTo>
                    <a:cubicBezTo>
                      <a:pt x="111" y="186"/>
                      <a:pt x="117" y="202"/>
                      <a:pt x="123" y="218"/>
                    </a:cubicBezTo>
                    <a:cubicBezTo>
                      <a:pt x="125" y="225"/>
                      <a:pt x="129" y="241"/>
                      <a:pt x="129" y="241"/>
                    </a:cubicBezTo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88118" name="Rectangle 87"/>
          <p:cNvSpPr>
            <a:spLocks noChangeArrowheads="1"/>
          </p:cNvSpPr>
          <p:nvPr/>
        </p:nvSpPr>
        <p:spPr bwMode="auto">
          <a:xfrm>
            <a:off x="8050213" y="5453063"/>
            <a:ext cx="519112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100" b="1">
                <a:latin typeface="Calibri" pitchFamily="34" charset="0"/>
              </a:rPr>
              <a:t>OR</a:t>
            </a:r>
            <a:endParaRPr lang="en-US" sz="21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Text Box 2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685800" y="228600"/>
            <a:ext cx="53340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000"/>
              <a:t>Sound: frequency</a:t>
            </a:r>
          </a:p>
        </p:txBody>
      </p:sp>
      <p:grpSp>
        <p:nvGrpSpPr>
          <p:cNvPr id="89091" name="Group 3"/>
          <p:cNvGrpSpPr>
            <a:grpSpLocks/>
          </p:cNvGrpSpPr>
          <p:nvPr>
            <p:custDataLst>
              <p:tags r:id="rId2"/>
            </p:custDataLst>
          </p:nvPr>
        </p:nvGrpSpPr>
        <p:grpSpPr bwMode="auto">
          <a:xfrm>
            <a:off x="533400" y="1114425"/>
            <a:ext cx="8027988" cy="180975"/>
            <a:chOff x="295" y="1311"/>
            <a:chExt cx="5177" cy="114"/>
          </a:xfrm>
        </p:grpSpPr>
        <p:sp>
          <p:nvSpPr>
            <p:cNvPr id="89106" name="Rectangle 4"/>
            <p:cNvSpPr>
              <a:spLocks noChangeArrowheads="1"/>
            </p:cNvSpPr>
            <p:nvPr>
              <p:custDataLst>
                <p:tags r:id="rId4"/>
              </p:custDataLst>
            </p:nvPr>
          </p:nvSpPr>
          <p:spPr bwMode="auto">
            <a:xfrm>
              <a:off x="295" y="1311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9107" name="Rectangle 5"/>
            <p:cNvSpPr>
              <a:spLocks noChangeArrowheads="1"/>
            </p:cNvSpPr>
            <p:nvPr>
              <p:custDataLst>
                <p:tags r:id="rId5"/>
              </p:custDataLst>
            </p:nvPr>
          </p:nvSpPr>
          <p:spPr bwMode="auto">
            <a:xfrm>
              <a:off x="295" y="1377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89092" name="Text Box 6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6437313" y="349250"/>
            <a:ext cx="1905000" cy="476250"/>
          </a:xfrm>
          <a:prstGeom prst="rect">
            <a:avLst/>
          </a:prstGeom>
          <a:noFill/>
          <a:ln w="19050">
            <a:solidFill>
              <a:srgbClr val="1E16E4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>
                <a:solidFill>
                  <a:srgbClr val="1E16E4"/>
                </a:solidFill>
              </a:rPr>
              <a:t>Ex. Cr.</a:t>
            </a:r>
          </a:p>
        </p:txBody>
      </p:sp>
      <p:sp>
        <p:nvSpPr>
          <p:cNvPr id="89093" name="Text Box 7"/>
          <p:cNvSpPr txBox="1">
            <a:spLocks noChangeArrowheads="1"/>
          </p:cNvSpPr>
          <p:nvPr/>
        </p:nvSpPr>
        <p:spPr bwMode="auto">
          <a:xfrm>
            <a:off x="88900" y="3143250"/>
            <a:ext cx="30480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 b="1" i="1">
                <a:solidFill>
                  <a:srgbClr val="EF1129"/>
                </a:solidFill>
              </a:rPr>
              <a:t>Any</a:t>
            </a:r>
            <a:r>
              <a:rPr lang="en-US" sz="1800"/>
              <a:t> sound data is simply a sum of sine and cosine waves</a:t>
            </a:r>
          </a:p>
        </p:txBody>
      </p:sp>
      <p:sp>
        <p:nvSpPr>
          <p:cNvPr id="89094" name="Text Box 8"/>
          <p:cNvSpPr txBox="1">
            <a:spLocks noChangeArrowheads="1"/>
          </p:cNvSpPr>
          <p:nvPr/>
        </p:nvSpPr>
        <p:spPr bwMode="auto">
          <a:xfrm>
            <a:off x="157163" y="6010275"/>
            <a:ext cx="34290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/>
              <a:t>How can we tell what frequencies make up a particular sound?</a:t>
            </a:r>
          </a:p>
        </p:txBody>
      </p:sp>
      <p:sp>
        <p:nvSpPr>
          <p:cNvPr id="89095" name="Text Box 9"/>
          <p:cNvSpPr txBox="1">
            <a:spLocks noChangeArrowheads="1"/>
          </p:cNvSpPr>
          <p:nvPr/>
        </p:nvSpPr>
        <p:spPr bwMode="auto">
          <a:xfrm>
            <a:off x="165100" y="1524000"/>
            <a:ext cx="28956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/>
              <a:t>We can create "pure" tones with a sine or cosine wave.</a:t>
            </a:r>
          </a:p>
        </p:txBody>
      </p:sp>
      <p:sp>
        <p:nvSpPr>
          <p:cNvPr id="89096" name="Text Box 10"/>
          <p:cNvSpPr txBox="1">
            <a:spLocks noChangeArrowheads="1"/>
          </p:cNvSpPr>
          <p:nvPr/>
        </p:nvSpPr>
        <p:spPr bwMode="auto">
          <a:xfrm>
            <a:off x="165100" y="2322513"/>
            <a:ext cx="28956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/>
              <a:t>We can add "pure" tones to create chords or other effects</a:t>
            </a:r>
          </a:p>
        </p:txBody>
      </p:sp>
      <p:sp>
        <p:nvSpPr>
          <p:cNvPr id="89097" name="Text Box 11"/>
          <p:cNvSpPr txBox="1">
            <a:spLocks noChangeArrowheads="1"/>
          </p:cNvSpPr>
          <p:nvPr/>
        </p:nvSpPr>
        <p:spPr bwMode="auto">
          <a:xfrm>
            <a:off x="111125" y="3921125"/>
            <a:ext cx="30480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/>
              <a:t>A list of frequencies + their strength represents </a:t>
            </a:r>
            <a:r>
              <a:rPr lang="en-US" sz="1800" b="1" i="1">
                <a:solidFill>
                  <a:srgbClr val="EF1129"/>
                </a:solidFill>
              </a:rPr>
              <a:t>any</a:t>
            </a:r>
            <a:r>
              <a:rPr lang="en-US" sz="1800"/>
              <a:t> sound!</a:t>
            </a:r>
          </a:p>
        </p:txBody>
      </p:sp>
      <p:pic>
        <p:nvPicPr>
          <p:cNvPr id="89098" name="Picture 12" descr="Picture 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1371600"/>
            <a:ext cx="4876800" cy="135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9099" name="Picture 13" descr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7938" y="2801938"/>
            <a:ext cx="4905375" cy="144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9100" name="Picture 14" descr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23"/>
          <a:stretch>
            <a:fillRect/>
          </a:stretch>
        </p:blipFill>
        <p:spPr bwMode="auto">
          <a:xfrm>
            <a:off x="3840163" y="4283075"/>
            <a:ext cx="4891087" cy="1420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9101" name="Text Box 15"/>
          <p:cNvSpPr txBox="1">
            <a:spLocks noChangeArrowheads="1"/>
          </p:cNvSpPr>
          <p:nvPr/>
        </p:nvSpPr>
        <p:spPr bwMode="auto">
          <a:xfrm>
            <a:off x="7265988" y="1417638"/>
            <a:ext cx="12954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>
                <a:solidFill>
                  <a:srgbClr val="EF1129"/>
                </a:solidFill>
                <a:latin typeface="Arial" pitchFamily="34" charset="0"/>
              </a:rPr>
              <a:t>sin(2x)</a:t>
            </a:r>
          </a:p>
        </p:txBody>
      </p:sp>
      <p:sp>
        <p:nvSpPr>
          <p:cNvPr id="89102" name="Text Box 16"/>
          <p:cNvSpPr txBox="1">
            <a:spLocks noChangeArrowheads="1"/>
          </p:cNvSpPr>
          <p:nvPr/>
        </p:nvSpPr>
        <p:spPr bwMode="auto">
          <a:xfrm>
            <a:off x="7329488" y="2847975"/>
            <a:ext cx="12954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>
                <a:solidFill>
                  <a:srgbClr val="EF1129"/>
                </a:solidFill>
                <a:latin typeface="Arial" pitchFamily="34" charset="0"/>
              </a:rPr>
              <a:t>sin(8x)</a:t>
            </a:r>
          </a:p>
        </p:txBody>
      </p:sp>
      <p:sp>
        <p:nvSpPr>
          <p:cNvPr id="89103" name="Text Box 17"/>
          <p:cNvSpPr txBox="1">
            <a:spLocks noChangeArrowheads="1"/>
          </p:cNvSpPr>
          <p:nvPr/>
        </p:nvSpPr>
        <p:spPr bwMode="auto">
          <a:xfrm>
            <a:off x="7162800" y="4343400"/>
            <a:ext cx="15240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>
                <a:solidFill>
                  <a:srgbClr val="EF1129"/>
                </a:solidFill>
                <a:latin typeface="Arial" pitchFamily="34" charset="0"/>
              </a:rPr>
              <a:t>sin(2x) + sin(8x)</a:t>
            </a:r>
          </a:p>
        </p:txBody>
      </p:sp>
      <p:sp>
        <p:nvSpPr>
          <p:cNvPr id="89104" name="Text Box 18"/>
          <p:cNvSpPr txBox="1">
            <a:spLocks noChangeArrowheads="1"/>
          </p:cNvSpPr>
          <p:nvPr/>
        </p:nvSpPr>
        <p:spPr bwMode="auto">
          <a:xfrm>
            <a:off x="4516438" y="6042025"/>
            <a:ext cx="34290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>
                <a:solidFill>
                  <a:srgbClr val="160CE3"/>
                </a:solidFill>
                <a:latin typeface="Arial" pitchFamily="34" charset="0"/>
              </a:rPr>
              <a:t>multiply by the frequency you want to test, and then add!</a:t>
            </a:r>
          </a:p>
        </p:txBody>
      </p:sp>
      <p:sp>
        <p:nvSpPr>
          <p:cNvPr id="89105" name="Line 19"/>
          <p:cNvSpPr>
            <a:spLocks noChangeShapeType="1"/>
          </p:cNvSpPr>
          <p:nvPr/>
        </p:nvSpPr>
        <p:spPr bwMode="auto">
          <a:xfrm>
            <a:off x="3505200" y="6364288"/>
            <a:ext cx="1066800" cy="0"/>
          </a:xfrm>
          <a:prstGeom prst="line">
            <a:avLst/>
          </a:prstGeom>
          <a:noFill/>
          <a:ln w="19050">
            <a:solidFill>
              <a:srgbClr val="160CE3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0114" name="Group 2"/>
          <p:cNvGrpSpPr>
            <a:grpSpLocks/>
          </p:cNvGrpSpPr>
          <p:nvPr>
            <p:custDataLst>
              <p:tags r:id="rId1"/>
            </p:custDataLst>
          </p:nvPr>
        </p:nvGrpSpPr>
        <p:grpSpPr bwMode="auto">
          <a:xfrm>
            <a:off x="423863" y="1012825"/>
            <a:ext cx="8166100" cy="180975"/>
            <a:chOff x="295" y="1311"/>
            <a:chExt cx="5177" cy="114"/>
          </a:xfrm>
        </p:grpSpPr>
        <p:sp>
          <p:nvSpPr>
            <p:cNvPr id="90127" name="Rectangle 3"/>
            <p:cNvSpPr>
              <a:spLocks noChangeArrowheads="1"/>
            </p:cNvSpPr>
            <p:nvPr>
              <p:custDataLst>
                <p:tags r:id="rId3"/>
              </p:custDataLst>
            </p:nvPr>
          </p:nvSpPr>
          <p:spPr bwMode="auto">
            <a:xfrm>
              <a:off x="295" y="1311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128" name="Rectangle 4"/>
            <p:cNvSpPr>
              <a:spLocks noChangeArrowheads="1"/>
            </p:cNvSpPr>
            <p:nvPr>
              <p:custDataLst>
                <p:tags r:id="rId4"/>
              </p:custDataLst>
            </p:nvPr>
          </p:nvSpPr>
          <p:spPr bwMode="auto">
            <a:xfrm>
              <a:off x="295" y="1377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90115" name="Text Box 5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990600" y="204788"/>
            <a:ext cx="7239000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200">
                <a:latin typeface="Times New Roman" pitchFamily="18" charset="0"/>
              </a:rPr>
              <a:t>A </a:t>
            </a:r>
            <a:r>
              <a:rPr lang="en-US" sz="4200" b="1" i="1">
                <a:latin typeface="Times New Roman" pitchFamily="18" charset="0"/>
              </a:rPr>
              <a:t>bit </a:t>
            </a:r>
            <a:r>
              <a:rPr lang="en-US" sz="4200">
                <a:latin typeface="Times New Roman" pitchFamily="18" charset="0"/>
              </a:rPr>
              <a:t>of intuition…</a:t>
            </a:r>
          </a:p>
        </p:txBody>
      </p:sp>
      <p:sp>
        <p:nvSpPr>
          <p:cNvPr id="90116" name="Rectangle 29"/>
          <p:cNvSpPr>
            <a:spLocks noChangeArrowheads="1"/>
          </p:cNvSpPr>
          <p:nvPr/>
        </p:nvSpPr>
        <p:spPr bwMode="auto">
          <a:xfrm>
            <a:off x="331788" y="1327150"/>
            <a:ext cx="55276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/>
            <a:r>
              <a:rPr lang="en-US">
                <a:solidFill>
                  <a:srgbClr val="160CE3"/>
                </a:solidFill>
                <a:latin typeface="Times New Roman" pitchFamily="18" charset="0"/>
              </a:rPr>
              <a:t>Sometimes the bits are </a:t>
            </a:r>
            <a:r>
              <a:rPr lang="en-US" i="1">
                <a:solidFill>
                  <a:srgbClr val="160CE3"/>
                </a:solidFill>
                <a:latin typeface="Times New Roman" pitchFamily="18" charset="0"/>
              </a:rPr>
              <a:t>almost </a:t>
            </a:r>
            <a:r>
              <a:rPr lang="en-US">
                <a:solidFill>
                  <a:srgbClr val="160CE3"/>
                </a:solidFill>
                <a:latin typeface="Times New Roman" pitchFamily="18" charset="0"/>
              </a:rPr>
              <a:t>visible:</a:t>
            </a:r>
          </a:p>
        </p:txBody>
      </p:sp>
      <p:sp>
        <p:nvSpPr>
          <p:cNvPr id="90117" name="Text Box 31"/>
          <p:cNvSpPr txBox="1">
            <a:spLocks noChangeArrowheads="1"/>
          </p:cNvSpPr>
          <p:nvPr/>
        </p:nvSpPr>
        <p:spPr bwMode="auto">
          <a:xfrm>
            <a:off x="376238" y="4449763"/>
            <a:ext cx="244157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200" b="1">
                <a:latin typeface="Courier New" pitchFamily="49" charset="0"/>
              </a:rPr>
              <a:t>21 &gt;&gt; 1</a:t>
            </a:r>
          </a:p>
        </p:txBody>
      </p:sp>
      <p:sp>
        <p:nvSpPr>
          <p:cNvPr id="90118" name="Text Box 32"/>
          <p:cNvSpPr txBox="1">
            <a:spLocks noChangeArrowheads="1"/>
          </p:cNvSpPr>
          <p:nvPr/>
        </p:nvSpPr>
        <p:spPr bwMode="auto">
          <a:xfrm>
            <a:off x="552450" y="2265363"/>
            <a:ext cx="2089150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200" b="1">
                <a:latin typeface="Courier New" pitchFamily="49" charset="0"/>
              </a:rPr>
              <a:t>21 &lt;&lt; 1</a:t>
            </a:r>
          </a:p>
          <a:p>
            <a:pPr>
              <a:spcBef>
                <a:spcPct val="50000"/>
              </a:spcBef>
            </a:pPr>
            <a:endParaRPr lang="en-US" sz="3200" b="1">
              <a:latin typeface="Courier New" pitchFamily="49" charset="0"/>
            </a:endParaRPr>
          </a:p>
        </p:txBody>
      </p:sp>
      <p:sp>
        <p:nvSpPr>
          <p:cNvPr id="90119" name="Text Box 33"/>
          <p:cNvSpPr txBox="1">
            <a:spLocks noChangeArrowheads="1"/>
          </p:cNvSpPr>
          <p:nvPr/>
        </p:nvSpPr>
        <p:spPr bwMode="auto">
          <a:xfrm>
            <a:off x="3549650" y="2316163"/>
            <a:ext cx="208915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200" b="1">
                <a:latin typeface="Courier New" pitchFamily="49" charset="0"/>
              </a:rPr>
              <a:t>5 &amp; 6</a:t>
            </a:r>
          </a:p>
        </p:txBody>
      </p:sp>
      <p:sp>
        <p:nvSpPr>
          <p:cNvPr id="90120" name="Text Box 34"/>
          <p:cNvSpPr txBox="1">
            <a:spLocks noChangeArrowheads="1"/>
          </p:cNvSpPr>
          <p:nvPr/>
        </p:nvSpPr>
        <p:spPr bwMode="auto">
          <a:xfrm>
            <a:off x="6530975" y="2273300"/>
            <a:ext cx="208915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200" b="1">
                <a:latin typeface="Courier New" pitchFamily="49" charset="0"/>
              </a:rPr>
              <a:t>5 | 6</a:t>
            </a:r>
          </a:p>
        </p:txBody>
      </p:sp>
      <p:sp>
        <p:nvSpPr>
          <p:cNvPr id="90121" name="Text Box 35"/>
          <p:cNvSpPr txBox="1">
            <a:spLocks noChangeArrowheads="1"/>
          </p:cNvSpPr>
          <p:nvPr/>
        </p:nvSpPr>
        <p:spPr bwMode="auto">
          <a:xfrm>
            <a:off x="3810000" y="4379913"/>
            <a:ext cx="16002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200" b="1">
                <a:latin typeface="Courier New" pitchFamily="49" charset="0"/>
              </a:rPr>
              <a:t>5 ^ 6</a:t>
            </a:r>
          </a:p>
        </p:txBody>
      </p:sp>
      <p:sp>
        <p:nvSpPr>
          <p:cNvPr id="90122" name="Rectangle 36"/>
          <p:cNvSpPr>
            <a:spLocks noChangeArrowheads="1"/>
          </p:cNvSpPr>
          <p:nvPr/>
        </p:nvSpPr>
        <p:spPr bwMode="auto">
          <a:xfrm>
            <a:off x="666750" y="2840038"/>
            <a:ext cx="5492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160CE3"/>
                </a:solidFill>
                <a:latin typeface="Courier New" pitchFamily="49" charset="0"/>
              </a:rPr>
              <a:t>42</a:t>
            </a:r>
            <a:endParaRPr lang="en-US">
              <a:solidFill>
                <a:srgbClr val="160CE3"/>
              </a:solidFill>
            </a:endParaRPr>
          </a:p>
        </p:txBody>
      </p:sp>
      <p:sp>
        <p:nvSpPr>
          <p:cNvPr id="90123" name="Rectangle 37"/>
          <p:cNvSpPr>
            <a:spLocks noChangeArrowheads="1"/>
          </p:cNvSpPr>
          <p:nvPr/>
        </p:nvSpPr>
        <p:spPr bwMode="auto">
          <a:xfrm>
            <a:off x="688975" y="5105400"/>
            <a:ext cx="5492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160CE3"/>
                </a:solidFill>
                <a:latin typeface="Courier New" pitchFamily="49" charset="0"/>
              </a:rPr>
              <a:t>10</a:t>
            </a:r>
            <a:endParaRPr lang="en-US">
              <a:solidFill>
                <a:srgbClr val="160CE3"/>
              </a:solidFill>
            </a:endParaRPr>
          </a:p>
        </p:txBody>
      </p:sp>
      <p:sp>
        <p:nvSpPr>
          <p:cNvPr id="90124" name="Rectangle 38"/>
          <p:cNvSpPr>
            <a:spLocks noChangeArrowheads="1"/>
          </p:cNvSpPr>
          <p:nvPr/>
        </p:nvSpPr>
        <p:spPr bwMode="auto">
          <a:xfrm>
            <a:off x="3930650" y="2840038"/>
            <a:ext cx="3667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160CE3"/>
                </a:solidFill>
                <a:latin typeface="Courier New" pitchFamily="49" charset="0"/>
              </a:rPr>
              <a:t>?</a:t>
            </a:r>
            <a:endParaRPr lang="en-US">
              <a:solidFill>
                <a:srgbClr val="160CE3"/>
              </a:solidFill>
            </a:endParaRPr>
          </a:p>
        </p:txBody>
      </p:sp>
      <p:sp>
        <p:nvSpPr>
          <p:cNvPr id="90125" name="Rectangle 39"/>
          <p:cNvSpPr>
            <a:spLocks noChangeArrowheads="1"/>
          </p:cNvSpPr>
          <p:nvPr/>
        </p:nvSpPr>
        <p:spPr bwMode="auto">
          <a:xfrm>
            <a:off x="3963988" y="5105400"/>
            <a:ext cx="3667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160CE3"/>
                </a:solidFill>
                <a:latin typeface="Courier New" pitchFamily="49" charset="0"/>
              </a:rPr>
              <a:t>?</a:t>
            </a:r>
            <a:endParaRPr lang="en-US">
              <a:solidFill>
                <a:srgbClr val="160CE3"/>
              </a:solidFill>
            </a:endParaRPr>
          </a:p>
        </p:txBody>
      </p:sp>
      <p:sp>
        <p:nvSpPr>
          <p:cNvPr id="90126" name="Rectangle 40"/>
          <p:cNvSpPr>
            <a:spLocks noChangeArrowheads="1"/>
          </p:cNvSpPr>
          <p:nvPr/>
        </p:nvSpPr>
        <p:spPr bwMode="auto">
          <a:xfrm>
            <a:off x="6900863" y="2854325"/>
            <a:ext cx="3667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160CE3"/>
                </a:solidFill>
                <a:latin typeface="Courier New" pitchFamily="49" charset="0"/>
              </a:rPr>
              <a:t>?</a:t>
            </a:r>
            <a:endParaRPr lang="en-US">
              <a:solidFill>
                <a:srgbClr val="160CE3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905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" charset="0"/>
            <a:ea typeface="ＭＳ Ｐゴシック" pitchFamily="1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905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" charset="0"/>
            <a:ea typeface="ＭＳ Ｐゴシック" pitchFamily="1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Blank Presentation">
  <a:themeElements>
    <a:clrScheme name="1_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905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" charset="0"/>
            <a:ea typeface="ＭＳ Ｐゴシック" pitchFamily="1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905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" charset="0"/>
            <a:ea typeface="ＭＳ Ｐゴシック" pitchFamily="1" charset="-128"/>
          </a:defRPr>
        </a:defPPr>
      </a:lstStyle>
    </a:lnDef>
  </a:objectDefaults>
  <a:extraClrSchemeLst>
    <a:extraClrScheme>
      <a:clrScheme name="1_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905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pitchFamily="-105" charset="0"/>
            <a:ea typeface="ＭＳ Ｐゴシック" pitchFamily="-105" charset="-128"/>
            <a:cs typeface="ＭＳ Ｐゴシック" pitchFamily="-105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905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pitchFamily="-105" charset="0"/>
            <a:ea typeface="ＭＳ Ｐゴシック" pitchFamily="-105" charset="-128"/>
            <a:cs typeface="ＭＳ Ｐゴシック" pitchFamily="-105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12715</TotalTime>
  <Words>9550</Words>
  <Application>Microsoft Office PowerPoint</Application>
  <PresentationFormat>On-screen Show (4:3)</PresentationFormat>
  <Paragraphs>3146</Paragraphs>
  <Slides>155</Slides>
  <Notes>123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155</vt:i4>
      </vt:variant>
    </vt:vector>
  </HeadingPairs>
  <TitlesOfParts>
    <vt:vector size="158" baseType="lpstr">
      <vt:lpstr>Blank Presentation</vt:lpstr>
      <vt:lpstr>1_Blank Presentation</vt:lpstr>
      <vt:lpstr>2_Blank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Zachary Dodds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Owner</dc:creator>
  <cp:lastModifiedBy>Owner</cp:lastModifiedBy>
  <cp:revision>483</cp:revision>
  <cp:lastPrinted>2013-10-03T06:53:26Z</cp:lastPrinted>
  <dcterms:created xsi:type="dcterms:W3CDTF">2010-09-30T13:12:38Z</dcterms:created>
  <dcterms:modified xsi:type="dcterms:W3CDTF">2014-10-02T09:39:45Z</dcterms:modified>
</cp:coreProperties>
</file>